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43" autoAdjust="0"/>
    <p:restoredTop sz="94704" autoAdjust="0"/>
  </p:normalViewPr>
  <p:slideViewPr>
    <p:cSldViewPr>
      <p:cViewPr>
        <p:scale>
          <a:sx n="75" d="100"/>
          <a:sy n="75" d="100"/>
        </p:scale>
        <p:origin x="2718" y="8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4786"/>
          <p:cNvSpPr>
            <a:spLocks noEditPoints="1"/>
          </p:cNvSpPr>
          <p:nvPr/>
        </p:nvSpPr>
        <p:spPr bwMode="auto">
          <a:xfrm>
            <a:off x="482600" y="964205"/>
            <a:ext cx="1360942" cy="1316038"/>
          </a:xfrm>
          <a:custGeom>
            <a:avLst/>
            <a:gdLst>
              <a:gd name="T0" fmla="*/ 715 w 788"/>
              <a:gd name="T1" fmla="*/ 5 h 762"/>
              <a:gd name="T2" fmla="*/ 513 w 788"/>
              <a:gd name="T3" fmla="*/ 748 h 762"/>
              <a:gd name="T4" fmla="*/ 8 w 788"/>
              <a:gd name="T5" fmla="*/ 98 h 762"/>
              <a:gd name="T6" fmla="*/ 27 w 788"/>
              <a:gd name="T7" fmla="*/ 553 h 762"/>
              <a:gd name="T8" fmla="*/ 47 w 788"/>
              <a:gd name="T9" fmla="*/ 432 h 762"/>
              <a:gd name="T10" fmla="*/ 43 w 788"/>
              <a:gd name="T11" fmla="*/ 169 h 762"/>
              <a:gd name="T12" fmla="*/ 517 w 788"/>
              <a:gd name="T13" fmla="*/ 40 h 762"/>
              <a:gd name="T14" fmla="*/ 723 w 788"/>
              <a:gd name="T15" fmla="*/ 183 h 762"/>
              <a:gd name="T16" fmla="*/ 717 w 788"/>
              <a:gd name="T17" fmla="*/ 326 h 762"/>
              <a:gd name="T18" fmla="*/ 481 w 788"/>
              <a:gd name="T19" fmla="*/ 717 h 762"/>
              <a:gd name="T20" fmla="*/ 726 w 788"/>
              <a:gd name="T21" fmla="*/ 689 h 762"/>
              <a:gd name="T22" fmla="*/ 340 w 788"/>
              <a:gd name="T23" fmla="*/ 714 h 762"/>
              <a:gd name="T24" fmla="*/ 351 w 788"/>
              <a:gd name="T25" fmla="*/ 725 h 762"/>
              <a:gd name="T26" fmla="*/ 738 w 788"/>
              <a:gd name="T27" fmla="*/ 588 h 762"/>
              <a:gd name="T28" fmla="*/ 262 w 788"/>
              <a:gd name="T29" fmla="*/ 737 h 762"/>
              <a:gd name="T30" fmla="*/ 714 w 788"/>
              <a:gd name="T31" fmla="*/ 755 h 762"/>
              <a:gd name="T32" fmla="*/ 529 w 788"/>
              <a:gd name="T33" fmla="*/ 721 h 762"/>
              <a:gd name="T34" fmla="*/ 157 w 788"/>
              <a:gd name="T35" fmla="*/ 742 h 762"/>
              <a:gd name="T36" fmla="*/ 383 w 788"/>
              <a:gd name="T37" fmla="*/ 742 h 762"/>
              <a:gd name="T38" fmla="*/ 301 w 788"/>
              <a:gd name="T39" fmla="*/ 725 h 762"/>
              <a:gd name="T40" fmla="*/ 379 w 788"/>
              <a:gd name="T41" fmla="*/ 735 h 762"/>
              <a:gd name="T42" fmla="*/ 440 w 788"/>
              <a:gd name="T43" fmla="*/ 743 h 762"/>
              <a:gd name="T44" fmla="*/ 358 w 788"/>
              <a:gd name="T45" fmla="*/ 725 h 762"/>
              <a:gd name="T46" fmla="*/ 354 w 788"/>
              <a:gd name="T47" fmla="*/ 721 h 762"/>
              <a:gd name="T48" fmla="*/ 386 w 788"/>
              <a:gd name="T49" fmla="*/ 725 h 762"/>
              <a:gd name="T50" fmla="*/ 373 w 788"/>
              <a:gd name="T51" fmla="*/ 721 h 762"/>
              <a:gd name="T52" fmla="*/ 381 w 788"/>
              <a:gd name="T53" fmla="*/ 721 h 762"/>
              <a:gd name="T54" fmla="*/ 401 w 788"/>
              <a:gd name="T55" fmla="*/ 718 h 762"/>
              <a:gd name="T56" fmla="*/ 393 w 788"/>
              <a:gd name="T57" fmla="*/ 718 h 762"/>
              <a:gd name="T58" fmla="*/ 568 w 788"/>
              <a:gd name="T59" fmla="*/ 738 h 762"/>
              <a:gd name="T60" fmla="*/ 554 w 788"/>
              <a:gd name="T61" fmla="*/ 731 h 762"/>
              <a:gd name="T62" fmla="*/ 541 w 788"/>
              <a:gd name="T63" fmla="*/ 721 h 762"/>
              <a:gd name="T64" fmla="*/ 658 w 788"/>
              <a:gd name="T65" fmla="*/ 732 h 762"/>
              <a:gd name="T66" fmla="*/ 603 w 788"/>
              <a:gd name="T67" fmla="*/ 723 h 762"/>
              <a:gd name="T68" fmla="*/ 562 w 788"/>
              <a:gd name="T69" fmla="*/ 717 h 762"/>
              <a:gd name="T70" fmla="*/ 663 w 788"/>
              <a:gd name="T71" fmla="*/ 724 h 762"/>
              <a:gd name="T72" fmla="*/ 698 w 788"/>
              <a:gd name="T73" fmla="*/ 725 h 762"/>
              <a:gd name="T74" fmla="*/ 700 w 788"/>
              <a:gd name="T75" fmla="*/ 725 h 762"/>
              <a:gd name="T76" fmla="*/ 680 w 788"/>
              <a:gd name="T77" fmla="*/ 718 h 762"/>
              <a:gd name="T78" fmla="*/ 727 w 788"/>
              <a:gd name="T79" fmla="*/ 686 h 762"/>
              <a:gd name="T80" fmla="*/ 727 w 788"/>
              <a:gd name="T81" fmla="*/ 653 h 762"/>
              <a:gd name="T82" fmla="*/ 729 w 788"/>
              <a:gd name="T83" fmla="*/ 630 h 762"/>
              <a:gd name="T84" fmla="*/ 725 w 788"/>
              <a:gd name="T85" fmla="*/ 659 h 762"/>
              <a:gd name="T86" fmla="*/ 722 w 788"/>
              <a:gd name="T87" fmla="*/ 633 h 762"/>
              <a:gd name="T88" fmla="*/ 738 w 788"/>
              <a:gd name="T89" fmla="*/ 471 h 762"/>
              <a:gd name="T90" fmla="*/ 721 w 788"/>
              <a:gd name="T91" fmla="*/ 577 h 762"/>
              <a:gd name="T92" fmla="*/ 728 w 788"/>
              <a:gd name="T93" fmla="*/ 490 h 762"/>
              <a:gd name="T94" fmla="*/ 732 w 788"/>
              <a:gd name="T95" fmla="*/ 471 h 762"/>
              <a:gd name="T96" fmla="*/ 721 w 788"/>
              <a:gd name="T97" fmla="*/ 521 h 762"/>
              <a:gd name="T98" fmla="*/ 731 w 788"/>
              <a:gd name="T99" fmla="*/ 406 h 762"/>
              <a:gd name="T100" fmla="*/ 722 w 788"/>
              <a:gd name="T101" fmla="*/ 418 h 762"/>
              <a:gd name="T102" fmla="*/ 729 w 788"/>
              <a:gd name="T103" fmla="*/ 312 h 762"/>
              <a:gd name="T104" fmla="*/ 758 w 788"/>
              <a:gd name="T105" fmla="*/ 34 h 762"/>
              <a:gd name="T106" fmla="*/ 670 w 788"/>
              <a:gd name="T107" fmla="*/ 6 h 762"/>
              <a:gd name="T108" fmla="*/ 628 w 788"/>
              <a:gd name="T109" fmla="*/ 6 h 762"/>
              <a:gd name="T110" fmla="*/ 722 w 788"/>
              <a:gd name="T111" fmla="*/ 107 h 762"/>
              <a:gd name="T112" fmla="*/ 723 w 788"/>
              <a:gd name="T113" fmla="*/ 89 h 762"/>
              <a:gd name="T114" fmla="*/ 721 w 788"/>
              <a:gd name="T115" fmla="*/ 37 h 762"/>
              <a:gd name="T116" fmla="*/ 694 w 788"/>
              <a:gd name="T117" fmla="*/ 36 h 762"/>
              <a:gd name="T118" fmla="*/ 9 w 788"/>
              <a:gd name="T119" fmla="*/ 118 h 762"/>
              <a:gd name="T120" fmla="*/ 9 w 788"/>
              <a:gd name="T121" fmla="*/ 134 h 762"/>
              <a:gd name="T122" fmla="*/ 43 w 788"/>
              <a:gd name="T123" fmla="*/ 312 h 762"/>
              <a:gd name="T124" fmla="*/ 35 w 788"/>
              <a:gd name="T125" fmla="*/ 51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8" h="762">
                <a:moveTo>
                  <a:pt x="128" y="743"/>
                </a:moveTo>
                <a:lnTo>
                  <a:pt x="128" y="743"/>
                </a:lnTo>
                <a:lnTo>
                  <a:pt x="168" y="742"/>
                </a:lnTo>
                <a:lnTo>
                  <a:pt x="192" y="741"/>
                </a:lnTo>
                <a:lnTo>
                  <a:pt x="203" y="739"/>
                </a:lnTo>
                <a:lnTo>
                  <a:pt x="216" y="741"/>
                </a:lnTo>
                <a:lnTo>
                  <a:pt x="254" y="744"/>
                </a:lnTo>
                <a:lnTo>
                  <a:pt x="254" y="744"/>
                </a:lnTo>
                <a:lnTo>
                  <a:pt x="239" y="744"/>
                </a:lnTo>
                <a:lnTo>
                  <a:pt x="234" y="745"/>
                </a:lnTo>
                <a:lnTo>
                  <a:pt x="233" y="745"/>
                </a:lnTo>
                <a:lnTo>
                  <a:pt x="234" y="745"/>
                </a:lnTo>
                <a:lnTo>
                  <a:pt x="238" y="747"/>
                </a:lnTo>
                <a:lnTo>
                  <a:pt x="249" y="747"/>
                </a:lnTo>
                <a:lnTo>
                  <a:pt x="253" y="747"/>
                </a:lnTo>
                <a:lnTo>
                  <a:pt x="253" y="745"/>
                </a:lnTo>
                <a:lnTo>
                  <a:pt x="250" y="744"/>
                </a:lnTo>
                <a:lnTo>
                  <a:pt x="250" y="744"/>
                </a:lnTo>
                <a:lnTo>
                  <a:pt x="262" y="744"/>
                </a:lnTo>
                <a:lnTo>
                  <a:pt x="278" y="745"/>
                </a:lnTo>
                <a:lnTo>
                  <a:pt x="302" y="747"/>
                </a:lnTo>
                <a:lnTo>
                  <a:pt x="302" y="747"/>
                </a:lnTo>
                <a:lnTo>
                  <a:pt x="309" y="748"/>
                </a:lnTo>
                <a:lnTo>
                  <a:pt x="321" y="748"/>
                </a:lnTo>
                <a:lnTo>
                  <a:pt x="346" y="747"/>
                </a:lnTo>
                <a:lnTo>
                  <a:pt x="358" y="747"/>
                </a:lnTo>
                <a:lnTo>
                  <a:pt x="336" y="748"/>
                </a:lnTo>
                <a:lnTo>
                  <a:pt x="336" y="748"/>
                </a:lnTo>
                <a:lnTo>
                  <a:pt x="363" y="753"/>
                </a:lnTo>
                <a:lnTo>
                  <a:pt x="389" y="757"/>
                </a:lnTo>
                <a:lnTo>
                  <a:pt x="415" y="760"/>
                </a:lnTo>
                <a:lnTo>
                  <a:pt x="440" y="762"/>
                </a:lnTo>
                <a:lnTo>
                  <a:pt x="467" y="762"/>
                </a:lnTo>
                <a:lnTo>
                  <a:pt x="492" y="762"/>
                </a:lnTo>
                <a:lnTo>
                  <a:pt x="543" y="761"/>
                </a:lnTo>
                <a:lnTo>
                  <a:pt x="646" y="756"/>
                </a:lnTo>
                <a:lnTo>
                  <a:pt x="699" y="754"/>
                </a:lnTo>
                <a:lnTo>
                  <a:pt x="755" y="753"/>
                </a:lnTo>
                <a:lnTo>
                  <a:pt x="755" y="753"/>
                </a:lnTo>
                <a:lnTo>
                  <a:pt x="756" y="566"/>
                </a:lnTo>
                <a:lnTo>
                  <a:pt x="757" y="379"/>
                </a:lnTo>
                <a:lnTo>
                  <a:pt x="756" y="6"/>
                </a:lnTo>
                <a:lnTo>
                  <a:pt x="756" y="6"/>
                </a:lnTo>
                <a:lnTo>
                  <a:pt x="735" y="5"/>
                </a:lnTo>
                <a:lnTo>
                  <a:pt x="715" y="5"/>
                </a:lnTo>
                <a:lnTo>
                  <a:pt x="693" y="4"/>
                </a:lnTo>
                <a:lnTo>
                  <a:pt x="684" y="5"/>
                </a:lnTo>
                <a:lnTo>
                  <a:pt x="673" y="6"/>
                </a:lnTo>
                <a:lnTo>
                  <a:pt x="673" y="6"/>
                </a:lnTo>
                <a:lnTo>
                  <a:pt x="686" y="9"/>
                </a:lnTo>
                <a:lnTo>
                  <a:pt x="697" y="10"/>
                </a:lnTo>
                <a:lnTo>
                  <a:pt x="708" y="13"/>
                </a:lnTo>
                <a:lnTo>
                  <a:pt x="716" y="16"/>
                </a:lnTo>
                <a:lnTo>
                  <a:pt x="725" y="19"/>
                </a:lnTo>
                <a:lnTo>
                  <a:pt x="732" y="24"/>
                </a:lnTo>
                <a:lnTo>
                  <a:pt x="739" y="29"/>
                </a:lnTo>
                <a:lnTo>
                  <a:pt x="745" y="34"/>
                </a:lnTo>
                <a:lnTo>
                  <a:pt x="750" y="40"/>
                </a:lnTo>
                <a:lnTo>
                  <a:pt x="753" y="46"/>
                </a:lnTo>
                <a:lnTo>
                  <a:pt x="757" y="53"/>
                </a:lnTo>
                <a:lnTo>
                  <a:pt x="759" y="59"/>
                </a:lnTo>
                <a:lnTo>
                  <a:pt x="764" y="75"/>
                </a:lnTo>
                <a:lnTo>
                  <a:pt x="765" y="92"/>
                </a:lnTo>
                <a:lnTo>
                  <a:pt x="767" y="110"/>
                </a:lnTo>
                <a:lnTo>
                  <a:pt x="765" y="129"/>
                </a:lnTo>
                <a:lnTo>
                  <a:pt x="762" y="172"/>
                </a:lnTo>
                <a:lnTo>
                  <a:pt x="758" y="219"/>
                </a:lnTo>
                <a:lnTo>
                  <a:pt x="757" y="245"/>
                </a:lnTo>
                <a:lnTo>
                  <a:pt x="757" y="270"/>
                </a:lnTo>
                <a:lnTo>
                  <a:pt x="757" y="270"/>
                </a:lnTo>
                <a:lnTo>
                  <a:pt x="761" y="311"/>
                </a:lnTo>
                <a:lnTo>
                  <a:pt x="763" y="353"/>
                </a:lnTo>
                <a:lnTo>
                  <a:pt x="764" y="395"/>
                </a:lnTo>
                <a:lnTo>
                  <a:pt x="763" y="438"/>
                </a:lnTo>
                <a:lnTo>
                  <a:pt x="761" y="524"/>
                </a:lnTo>
                <a:lnTo>
                  <a:pt x="757" y="608"/>
                </a:lnTo>
                <a:lnTo>
                  <a:pt x="757" y="608"/>
                </a:lnTo>
                <a:lnTo>
                  <a:pt x="756" y="619"/>
                </a:lnTo>
                <a:lnTo>
                  <a:pt x="755" y="635"/>
                </a:lnTo>
                <a:lnTo>
                  <a:pt x="755" y="674"/>
                </a:lnTo>
                <a:lnTo>
                  <a:pt x="756" y="754"/>
                </a:lnTo>
                <a:lnTo>
                  <a:pt x="756" y="754"/>
                </a:lnTo>
                <a:lnTo>
                  <a:pt x="653" y="754"/>
                </a:lnTo>
                <a:lnTo>
                  <a:pt x="613" y="754"/>
                </a:lnTo>
                <a:lnTo>
                  <a:pt x="602" y="754"/>
                </a:lnTo>
                <a:lnTo>
                  <a:pt x="600" y="754"/>
                </a:lnTo>
                <a:lnTo>
                  <a:pt x="602" y="753"/>
                </a:lnTo>
                <a:lnTo>
                  <a:pt x="602" y="753"/>
                </a:lnTo>
                <a:lnTo>
                  <a:pt x="557" y="750"/>
                </a:lnTo>
                <a:lnTo>
                  <a:pt x="513" y="748"/>
                </a:lnTo>
                <a:lnTo>
                  <a:pt x="466" y="747"/>
                </a:lnTo>
                <a:lnTo>
                  <a:pt x="420" y="745"/>
                </a:lnTo>
                <a:lnTo>
                  <a:pt x="374" y="747"/>
                </a:lnTo>
                <a:lnTo>
                  <a:pt x="328" y="748"/>
                </a:lnTo>
                <a:lnTo>
                  <a:pt x="244" y="751"/>
                </a:lnTo>
                <a:lnTo>
                  <a:pt x="244" y="751"/>
                </a:lnTo>
                <a:lnTo>
                  <a:pt x="339" y="754"/>
                </a:lnTo>
                <a:lnTo>
                  <a:pt x="339" y="754"/>
                </a:lnTo>
                <a:lnTo>
                  <a:pt x="336" y="754"/>
                </a:lnTo>
                <a:lnTo>
                  <a:pt x="343" y="754"/>
                </a:lnTo>
                <a:lnTo>
                  <a:pt x="343" y="754"/>
                </a:lnTo>
                <a:lnTo>
                  <a:pt x="315" y="754"/>
                </a:lnTo>
                <a:lnTo>
                  <a:pt x="315" y="754"/>
                </a:lnTo>
                <a:lnTo>
                  <a:pt x="405" y="757"/>
                </a:lnTo>
                <a:lnTo>
                  <a:pt x="505" y="760"/>
                </a:lnTo>
                <a:lnTo>
                  <a:pt x="615" y="760"/>
                </a:lnTo>
                <a:lnTo>
                  <a:pt x="739" y="760"/>
                </a:lnTo>
                <a:lnTo>
                  <a:pt x="739" y="760"/>
                </a:lnTo>
                <a:lnTo>
                  <a:pt x="747" y="751"/>
                </a:lnTo>
                <a:lnTo>
                  <a:pt x="755" y="742"/>
                </a:lnTo>
                <a:lnTo>
                  <a:pt x="761" y="730"/>
                </a:lnTo>
                <a:lnTo>
                  <a:pt x="767" y="714"/>
                </a:lnTo>
                <a:lnTo>
                  <a:pt x="771" y="697"/>
                </a:lnTo>
                <a:lnTo>
                  <a:pt x="776" y="678"/>
                </a:lnTo>
                <a:lnTo>
                  <a:pt x="780" y="658"/>
                </a:lnTo>
                <a:lnTo>
                  <a:pt x="782" y="635"/>
                </a:lnTo>
                <a:lnTo>
                  <a:pt x="786" y="584"/>
                </a:lnTo>
                <a:lnTo>
                  <a:pt x="788" y="530"/>
                </a:lnTo>
                <a:lnTo>
                  <a:pt x="787" y="471"/>
                </a:lnTo>
                <a:lnTo>
                  <a:pt x="786" y="411"/>
                </a:lnTo>
                <a:lnTo>
                  <a:pt x="784" y="349"/>
                </a:lnTo>
                <a:lnTo>
                  <a:pt x="780" y="288"/>
                </a:lnTo>
                <a:lnTo>
                  <a:pt x="771" y="171"/>
                </a:lnTo>
                <a:lnTo>
                  <a:pt x="765" y="71"/>
                </a:lnTo>
                <a:lnTo>
                  <a:pt x="763" y="31"/>
                </a:lnTo>
                <a:lnTo>
                  <a:pt x="762" y="0"/>
                </a:lnTo>
                <a:lnTo>
                  <a:pt x="762" y="0"/>
                </a:lnTo>
                <a:lnTo>
                  <a:pt x="570" y="0"/>
                </a:lnTo>
                <a:lnTo>
                  <a:pt x="371" y="0"/>
                </a:lnTo>
                <a:lnTo>
                  <a:pt x="273" y="0"/>
                </a:lnTo>
                <a:lnTo>
                  <a:pt x="178" y="1"/>
                </a:lnTo>
                <a:lnTo>
                  <a:pt x="89" y="4"/>
                </a:lnTo>
                <a:lnTo>
                  <a:pt x="6" y="7"/>
                </a:lnTo>
                <a:lnTo>
                  <a:pt x="6" y="7"/>
                </a:lnTo>
                <a:lnTo>
                  <a:pt x="8" y="98"/>
                </a:lnTo>
                <a:lnTo>
                  <a:pt x="8" y="98"/>
                </a:lnTo>
                <a:lnTo>
                  <a:pt x="8" y="87"/>
                </a:lnTo>
                <a:lnTo>
                  <a:pt x="7" y="92"/>
                </a:lnTo>
                <a:lnTo>
                  <a:pt x="7" y="92"/>
                </a:lnTo>
                <a:lnTo>
                  <a:pt x="7" y="76"/>
                </a:lnTo>
                <a:lnTo>
                  <a:pt x="6" y="62"/>
                </a:lnTo>
                <a:lnTo>
                  <a:pt x="6" y="62"/>
                </a:lnTo>
                <a:lnTo>
                  <a:pt x="2" y="134"/>
                </a:lnTo>
                <a:lnTo>
                  <a:pt x="1" y="176"/>
                </a:lnTo>
                <a:lnTo>
                  <a:pt x="0" y="218"/>
                </a:lnTo>
                <a:lnTo>
                  <a:pt x="0" y="261"/>
                </a:lnTo>
                <a:lnTo>
                  <a:pt x="2" y="304"/>
                </a:lnTo>
                <a:lnTo>
                  <a:pt x="4" y="324"/>
                </a:lnTo>
                <a:lnTo>
                  <a:pt x="7" y="343"/>
                </a:lnTo>
                <a:lnTo>
                  <a:pt x="10" y="363"/>
                </a:lnTo>
                <a:lnTo>
                  <a:pt x="15" y="381"/>
                </a:lnTo>
                <a:lnTo>
                  <a:pt x="15" y="381"/>
                </a:lnTo>
                <a:lnTo>
                  <a:pt x="13" y="403"/>
                </a:lnTo>
                <a:lnTo>
                  <a:pt x="12" y="431"/>
                </a:lnTo>
                <a:lnTo>
                  <a:pt x="12" y="464"/>
                </a:lnTo>
                <a:lnTo>
                  <a:pt x="14" y="497"/>
                </a:lnTo>
                <a:lnTo>
                  <a:pt x="19" y="566"/>
                </a:lnTo>
                <a:lnTo>
                  <a:pt x="25" y="626"/>
                </a:lnTo>
                <a:lnTo>
                  <a:pt x="25" y="626"/>
                </a:lnTo>
                <a:lnTo>
                  <a:pt x="26" y="621"/>
                </a:lnTo>
                <a:lnTo>
                  <a:pt x="26" y="627"/>
                </a:lnTo>
                <a:lnTo>
                  <a:pt x="26" y="627"/>
                </a:lnTo>
                <a:lnTo>
                  <a:pt x="29" y="597"/>
                </a:lnTo>
                <a:lnTo>
                  <a:pt x="32" y="554"/>
                </a:lnTo>
                <a:lnTo>
                  <a:pt x="33" y="532"/>
                </a:lnTo>
                <a:lnTo>
                  <a:pt x="33" y="514"/>
                </a:lnTo>
                <a:lnTo>
                  <a:pt x="32" y="506"/>
                </a:lnTo>
                <a:lnTo>
                  <a:pt x="31" y="500"/>
                </a:lnTo>
                <a:lnTo>
                  <a:pt x="29" y="495"/>
                </a:lnTo>
                <a:lnTo>
                  <a:pt x="26" y="491"/>
                </a:lnTo>
                <a:lnTo>
                  <a:pt x="26" y="491"/>
                </a:lnTo>
                <a:lnTo>
                  <a:pt x="26" y="499"/>
                </a:lnTo>
                <a:lnTo>
                  <a:pt x="26" y="487"/>
                </a:lnTo>
                <a:lnTo>
                  <a:pt x="26" y="487"/>
                </a:lnTo>
                <a:lnTo>
                  <a:pt x="27" y="493"/>
                </a:lnTo>
                <a:lnTo>
                  <a:pt x="27" y="505"/>
                </a:lnTo>
                <a:lnTo>
                  <a:pt x="29" y="520"/>
                </a:lnTo>
                <a:lnTo>
                  <a:pt x="29" y="520"/>
                </a:lnTo>
                <a:lnTo>
                  <a:pt x="27" y="530"/>
                </a:lnTo>
                <a:lnTo>
                  <a:pt x="27" y="553"/>
                </a:lnTo>
                <a:lnTo>
                  <a:pt x="31" y="631"/>
                </a:lnTo>
                <a:lnTo>
                  <a:pt x="31" y="631"/>
                </a:lnTo>
                <a:lnTo>
                  <a:pt x="33" y="611"/>
                </a:lnTo>
                <a:lnTo>
                  <a:pt x="33" y="595"/>
                </a:lnTo>
                <a:lnTo>
                  <a:pt x="33" y="560"/>
                </a:lnTo>
                <a:lnTo>
                  <a:pt x="33" y="560"/>
                </a:lnTo>
                <a:lnTo>
                  <a:pt x="31" y="566"/>
                </a:lnTo>
                <a:lnTo>
                  <a:pt x="31" y="567"/>
                </a:lnTo>
                <a:lnTo>
                  <a:pt x="31" y="566"/>
                </a:lnTo>
                <a:lnTo>
                  <a:pt x="31" y="556"/>
                </a:lnTo>
                <a:lnTo>
                  <a:pt x="32" y="541"/>
                </a:lnTo>
                <a:lnTo>
                  <a:pt x="35" y="531"/>
                </a:lnTo>
                <a:lnTo>
                  <a:pt x="35" y="531"/>
                </a:lnTo>
                <a:lnTo>
                  <a:pt x="35" y="550"/>
                </a:lnTo>
                <a:lnTo>
                  <a:pt x="32" y="577"/>
                </a:lnTo>
                <a:lnTo>
                  <a:pt x="31" y="608"/>
                </a:lnTo>
                <a:lnTo>
                  <a:pt x="29" y="641"/>
                </a:lnTo>
                <a:lnTo>
                  <a:pt x="29" y="673"/>
                </a:lnTo>
                <a:lnTo>
                  <a:pt x="31" y="701"/>
                </a:lnTo>
                <a:lnTo>
                  <a:pt x="32" y="713"/>
                </a:lnTo>
                <a:lnTo>
                  <a:pt x="35" y="724"/>
                </a:lnTo>
                <a:lnTo>
                  <a:pt x="38" y="731"/>
                </a:lnTo>
                <a:lnTo>
                  <a:pt x="43" y="737"/>
                </a:lnTo>
                <a:lnTo>
                  <a:pt x="43" y="737"/>
                </a:lnTo>
                <a:lnTo>
                  <a:pt x="45" y="711"/>
                </a:lnTo>
                <a:lnTo>
                  <a:pt x="45" y="688"/>
                </a:lnTo>
                <a:lnTo>
                  <a:pt x="44" y="632"/>
                </a:lnTo>
                <a:lnTo>
                  <a:pt x="44" y="632"/>
                </a:lnTo>
                <a:lnTo>
                  <a:pt x="49" y="647"/>
                </a:lnTo>
                <a:lnTo>
                  <a:pt x="49" y="649"/>
                </a:lnTo>
                <a:lnTo>
                  <a:pt x="50" y="648"/>
                </a:lnTo>
                <a:lnTo>
                  <a:pt x="48" y="629"/>
                </a:lnTo>
                <a:lnTo>
                  <a:pt x="44" y="608"/>
                </a:lnTo>
                <a:lnTo>
                  <a:pt x="47" y="623"/>
                </a:lnTo>
                <a:lnTo>
                  <a:pt x="47" y="623"/>
                </a:lnTo>
                <a:lnTo>
                  <a:pt x="48" y="611"/>
                </a:lnTo>
                <a:lnTo>
                  <a:pt x="48" y="601"/>
                </a:lnTo>
                <a:lnTo>
                  <a:pt x="47" y="584"/>
                </a:lnTo>
                <a:lnTo>
                  <a:pt x="44" y="568"/>
                </a:lnTo>
                <a:lnTo>
                  <a:pt x="44" y="561"/>
                </a:lnTo>
                <a:lnTo>
                  <a:pt x="44" y="552"/>
                </a:lnTo>
                <a:lnTo>
                  <a:pt x="44" y="552"/>
                </a:lnTo>
                <a:lnTo>
                  <a:pt x="44" y="512"/>
                </a:lnTo>
                <a:lnTo>
                  <a:pt x="47" y="432"/>
                </a:lnTo>
                <a:lnTo>
                  <a:pt x="47" y="432"/>
                </a:lnTo>
                <a:lnTo>
                  <a:pt x="54" y="444"/>
                </a:lnTo>
                <a:lnTo>
                  <a:pt x="55" y="449"/>
                </a:lnTo>
                <a:lnTo>
                  <a:pt x="55" y="449"/>
                </a:lnTo>
                <a:lnTo>
                  <a:pt x="54" y="449"/>
                </a:lnTo>
                <a:lnTo>
                  <a:pt x="51" y="446"/>
                </a:lnTo>
                <a:lnTo>
                  <a:pt x="45" y="438"/>
                </a:lnTo>
                <a:lnTo>
                  <a:pt x="50" y="444"/>
                </a:lnTo>
                <a:lnTo>
                  <a:pt x="50" y="444"/>
                </a:lnTo>
                <a:lnTo>
                  <a:pt x="51" y="432"/>
                </a:lnTo>
                <a:lnTo>
                  <a:pt x="53" y="419"/>
                </a:lnTo>
                <a:lnTo>
                  <a:pt x="53" y="405"/>
                </a:lnTo>
                <a:lnTo>
                  <a:pt x="53" y="389"/>
                </a:lnTo>
                <a:lnTo>
                  <a:pt x="49" y="359"/>
                </a:lnTo>
                <a:lnTo>
                  <a:pt x="44" y="331"/>
                </a:lnTo>
                <a:lnTo>
                  <a:pt x="44" y="331"/>
                </a:lnTo>
                <a:lnTo>
                  <a:pt x="45" y="344"/>
                </a:lnTo>
                <a:lnTo>
                  <a:pt x="47" y="355"/>
                </a:lnTo>
                <a:lnTo>
                  <a:pt x="47" y="367"/>
                </a:lnTo>
                <a:lnTo>
                  <a:pt x="47" y="383"/>
                </a:lnTo>
                <a:lnTo>
                  <a:pt x="47" y="383"/>
                </a:lnTo>
                <a:lnTo>
                  <a:pt x="43" y="363"/>
                </a:lnTo>
                <a:lnTo>
                  <a:pt x="42" y="343"/>
                </a:lnTo>
                <a:lnTo>
                  <a:pt x="42" y="325"/>
                </a:lnTo>
                <a:lnTo>
                  <a:pt x="42" y="307"/>
                </a:lnTo>
                <a:lnTo>
                  <a:pt x="44" y="271"/>
                </a:lnTo>
                <a:lnTo>
                  <a:pt x="45" y="254"/>
                </a:lnTo>
                <a:lnTo>
                  <a:pt x="45" y="237"/>
                </a:lnTo>
                <a:lnTo>
                  <a:pt x="45" y="237"/>
                </a:lnTo>
                <a:lnTo>
                  <a:pt x="45" y="245"/>
                </a:lnTo>
                <a:lnTo>
                  <a:pt x="44" y="253"/>
                </a:lnTo>
                <a:lnTo>
                  <a:pt x="44" y="253"/>
                </a:lnTo>
                <a:lnTo>
                  <a:pt x="44" y="243"/>
                </a:lnTo>
                <a:lnTo>
                  <a:pt x="44" y="235"/>
                </a:lnTo>
                <a:lnTo>
                  <a:pt x="44" y="235"/>
                </a:lnTo>
                <a:lnTo>
                  <a:pt x="43" y="239"/>
                </a:lnTo>
                <a:lnTo>
                  <a:pt x="42" y="236"/>
                </a:lnTo>
                <a:lnTo>
                  <a:pt x="42" y="220"/>
                </a:lnTo>
                <a:lnTo>
                  <a:pt x="42" y="186"/>
                </a:lnTo>
                <a:lnTo>
                  <a:pt x="42" y="186"/>
                </a:lnTo>
                <a:lnTo>
                  <a:pt x="43" y="188"/>
                </a:lnTo>
                <a:lnTo>
                  <a:pt x="43" y="194"/>
                </a:lnTo>
                <a:lnTo>
                  <a:pt x="43" y="210"/>
                </a:lnTo>
                <a:lnTo>
                  <a:pt x="43" y="213"/>
                </a:lnTo>
                <a:lnTo>
                  <a:pt x="43" y="208"/>
                </a:lnTo>
                <a:lnTo>
                  <a:pt x="43" y="169"/>
                </a:lnTo>
                <a:lnTo>
                  <a:pt x="43" y="169"/>
                </a:lnTo>
                <a:lnTo>
                  <a:pt x="41" y="175"/>
                </a:lnTo>
                <a:lnTo>
                  <a:pt x="41" y="175"/>
                </a:lnTo>
                <a:lnTo>
                  <a:pt x="39" y="172"/>
                </a:lnTo>
                <a:lnTo>
                  <a:pt x="41" y="153"/>
                </a:lnTo>
                <a:lnTo>
                  <a:pt x="43" y="133"/>
                </a:lnTo>
                <a:lnTo>
                  <a:pt x="43" y="128"/>
                </a:lnTo>
                <a:lnTo>
                  <a:pt x="43" y="130"/>
                </a:lnTo>
                <a:lnTo>
                  <a:pt x="43" y="130"/>
                </a:lnTo>
                <a:lnTo>
                  <a:pt x="42" y="124"/>
                </a:lnTo>
                <a:lnTo>
                  <a:pt x="42" y="121"/>
                </a:lnTo>
                <a:lnTo>
                  <a:pt x="42" y="122"/>
                </a:lnTo>
                <a:lnTo>
                  <a:pt x="42" y="129"/>
                </a:lnTo>
                <a:lnTo>
                  <a:pt x="42" y="129"/>
                </a:lnTo>
                <a:lnTo>
                  <a:pt x="42" y="109"/>
                </a:lnTo>
                <a:lnTo>
                  <a:pt x="42" y="88"/>
                </a:lnTo>
                <a:lnTo>
                  <a:pt x="43" y="68"/>
                </a:lnTo>
                <a:lnTo>
                  <a:pt x="42" y="52"/>
                </a:lnTo>
                <a:lnTo>
                  <a:pt x="42" y="52"/>
                </a:lnTo>
                <a:lnTo>
                  <a:pt x="42" y="37"/>
                </a:lnTo>
                <a:lnTo>
                  <a:pt x="42" y="24"/>
                </a:lnTo>
                <a:lnTo>
                  <a:pt x="42" y="24"/>
                </a:lnTo>
                <a:lnTo>
                  <a:pt x="44" y="28"/>
                </a:lnTo>
                <a:lnTo>
                  <a:pt x="48" y="31"/>
                </a:lnTo>
                <a:lnTo>
                  <a:pt x="51" y="34"/>
                </a:lnTo>
                <a:lnTo>
                  <a:pt x="57" y="36"/>
                </a:lnTo>
                <a:lnTo>
                  <a:pt x="68" y="39"/>
                </a:lnTo>
                <a:lnTo>
                  <a:pt x="83" y="40"/>
                </a:lnTo>
                <a:lnTo>
                  <a:pt x="115" y="39"/>
                </a:lnTo>
                <a:lnTo>
                  <a:pt x="133" y="39"/>
                </a:lnTo>
                <a:lnTo>
                  <a:pt x="151" y="39"/>
                </a:lnTo>
                <a:lnTo>
                  <a:pt x="151" y="39"/>
                </a:lnTo>
                <a:lnTo>
                  <a:pt x="147" y="40"/>
                </a:lnTo>
                <a:lnTo>
                  <a:pt x="141" y="40"/>
                </a:lnTo>
                <a:lnTo>
                  <a:pt x="141" y="40"/>
                </a:lnTo>
                <a:lnTo>
                  <a:pt x="161" y="42"/>
                </a:lnTo>
                <a:lnTo>
                  <a:pt x="191" y="43"/>
                </a:lnTo>
                <a:lnTo>
                  <a:pt x="266" y="43"/>
                </a:lnTo>
                <a:lnTo>
                  <a:pt x="371" y="40"/>
                </a:lnTo>
                <a:lnTo>
                  <a:pt x="371" y="40"/>
                </a:lnTo>
                <a:lnTo>
                  <a:pt x="387" y="39"/>
                </a:lnTo>
                <a:lnTo>
                  <a:pt x="408" y="39"/>
                </a:lnTo>
                <a:lnTo>
                  <a:pt x="457" y="39"/>
                </a:lnTo>
                <a:lnTo>
                  <a:pt x="499" y="39"/>
                </a:lnTo>
                <a:lnTo>
                  <a:pt x="517" y="40"/>
                </a:lnTo>
                <a:lnTo>
                  <a:pt x="517" y="40"/>
                </a:lnTo>
                <a:lnTo>
                  <a:pt x="560" y="42"/>
                </a:lnTo>
                <a:lnTo>
                  <a:pt x="599" y="43"/>
                </a:lnTo>
                <a:lnTo>
                  <a:pt x="638" y="42"/>
                </a:lnTo>
                <a:lnTo>
                  <a:pt x="675" y="40"/>
                </a:lnTo>
                <a:lnTo>
                  <a:pt x="675" y="40"/>
                </a:lnTo>
                <a:lnTo>
                  <a:pt x="680" y="41"/>
                </a:lnTo>
                <a:lnTo>
                  <a:pt x="684" y="40"/>
                </a:lnTo>
                <a:lnTo>
                  <a:pt x="684" y="40"/>
                </a:lnTo>
                <a:lnTo>
                  <a:pt x="667" y="41"/>
                </a:lnTo>
                <a:lnTo>
                  <a:pt x="653" y="40"/>
                </a:lnTo>
                <a:lnTo>
                  <a:pt x="653" y="40"/>
                </a:lnTo>
                <a:lnTo>
                  <a:pt x="684" y="40"/>
                </a:lnTo>
                <a:lnTo>
                  <a:pt x="712" y="40"/>
                </a:lnTo>
                <a:lnTo>
                  <a:pt x="712" y="40"/>
                </a:lnTo>
                <a:lnTo>
                  <a:pt x="706" y="41"/>
                </a:lnTo>
                <a:lnTo>
                  <a:pt x="706" y="42"/>
                </a:lnTo>
                <a:lnTo>
                  <a:pt x="706" y="42"/>
                </a:lnTo>
                <a:lnTo>
                  <a:pt x="715" y="42"/>
                </a:lnTo>
                <a:lnTo>
                  <a:pt x="739" y="41"/>
                </a:lnTo>
                <a:lnTo>
                  <a:pt x="739" y="41"/>
                </a:lnTo>
                <a:lnTo>
                  <a:pt x="722" y="24"/>
                </a:lnTo>
                <a:lnTo>
                  <a:pt x="722" y="24"/>
                </a:lnTo>
                <a:lnTo>
                  <a:pt x="722" y="31"/>
                </a:lnTo>
                <a:lnTo>
                  <a:pt x="722" y="33"/>
                </a:lnTo>
                <a:lnTo>
                  <a:pt x="721" y="30"/>
                </a:lnTo>
                <a:lnTo>
                  <a:pt x="721" y="30"/>
                </a:lnTo>
                <a:lnTo>
                  <a:pt x="720" y="65"/>
                </a:lnTo>
                <a:lnTo>
                  <a:pt x="721" y="94"/>
                </a:lnTo>
                <a:lnTo>
                  <a:pt x="722" y="118"/>
                </a:lnTo>
                <a:lnTo>
                  <a:pt x="722" y="141"/>
                </a:lnTo>
                <a:lnTo>
                  <a:pt x="722" y="141"/>
                </a:lnTo>
                <a:lnTo>
                  <a:pt x="720" y="136"/>
                </a:lnTo>
                <a:lnTo>
                  <a:pt x="718" y="136"/>
                </a:lnTo>
                <a:lnTo>
                  <a:pt x="717" y="137"/>
                </a:lnTo>
                <a:lnTo>
                  <a:pt x="717" y="143"/>
                </a:lnTo>
                <a:lnTo>
                  <a:pt x="717" y="152"/>
                </a:lnTo>
                <a:lnTo>
                  <a:pt x="717" y="161"/>
                </a:lnTo>
                <a:lnTo>
                  <a:pt x="718" y="168"/>
                </a:lnTo>
                <a:lnTo>
                  <a:pt x="720" y="170"/>
                </a:lnTo>
                <a:lnTo>
                  <a:pt x="721" y="171"/>
                </a:lnTo>
                <a:lnTo>
                  <a:pt x="721" y="170"/>
                </a:lnTo>
                <a:lnTo>
                  <a:pt x="722" y="168"/>
                </a:lnTo>
                <a:lnTo>
                  <a:pt x="722" y="168"/>
                </a:lnTo>
                <a:lnTo>
                  <a:pt x="723" y="183"/>
                </a:lnTo>
                <a:lnTo>
                  <a:pt x="722" y="193"/>
                </a:lnTo>
                <a:lnTo>
                  <a:pt x="721" y="201"/>
                </a:lnTo>
                <a:lnTo>
                  <a:pt x="721" y="201"/>
                </a:lnTo>
                <a:lnTo>
                  <a:pt x="722" y="192"/>
                </a:lnTo>
                <a:lnTo>
                  <a:pt x="722" y="183"/>
                </a:lnTo>
                <a:lnTo>
                  <a:pt x="721" y="174"/>
                </a:lnTo>
                <a:lnTo>
                  <a:pt x="720" y="164"/>
                </a:lnTo>
                <a:lnTo>
                  <a:pt x="720" y="164"/>
                </a:lnTo>
                <a:lnTo>
                  <a:pt x="718" y="174"/>
                </a:lnTo>
                <a:lnTo>
                  <a:pt x="720" y="181"/>
                </a:lnTo>
                <a:lnTo>
                  <a:pt x="721" y="192"/>
                </a:lnTo>
                <a:lnTo>
                  <a:pt x="722" y="205"/>
                </a:lnTo>
                <a:lnTo>
                  <a:pt x="721" y="213"/>
                </a:lnTo>
                <a:lnTo>
                  <a:pt x="720" y="224"/>
                </a:lnTo>
                <a:lnTo>
                  <a:pt x="720" y="224"/>
                </a:lnTo>
                <a:lnTo>
                  <a:pt x="720" y="216"/>
                </a:lnTo>
                <a:lnTo>
                  <a:pt x="720" y="230"/>
                </a:lnTo>
                <a:lnTo>
                  <a:pt x="721" y="259"/>
                </a:lnTo>
                <a:lnTo>
                  <a:pt x="721" y="259"/>
                </a:lnTo>
                <a:lnTo>
                  <a:pt x="721" y="247"/>
                </a:lnTo>
                <a:lnTo>
                  <a:pt x="720" y="235"/>
                </a:lnTo>
                <a:lnTo>
                  <a:pt x="720" y="235"/>
                </a:lnTo>
                <a:lnTo>
                  <a:pt x="721" y="240"/>
                </a:lnTo>
                <a:lnTo>
                  <a:pt x="721" y="237"/>
                </a:lnTo>
                <a:lnTo>
                  <a:pt x="721" y="237"/>
                </a:lnTo>
                <a:lnTo>
                  <a:pt x="721" y="239"/>
                </a:lnTo>
                <a:lnTo>
                  <a:pt x="721" y="245"/>
                </a:lnTo>
                <a:lnTo>
                  <a:pt x="720" y="263"/>
                </a:lnTo>
                <a:lnTo>
                  <a:pt x="720" y="275"/>
                </a:lnTo>
                <a:lnTo>
                  <a:pt x="720" y="275"/>
                </a:lnTo>
                <a:lnTo>
                  <a:pt x="720" y="273"/>
                </a:lnTo>
                <a:lnTo>
                  <a:pt x="722" y="267"/>
                </a:lnTo>
                <a:lnTo>
                  <a:pt x="722" y="267"/>
                </a:lnTo>
                <a:lnTo>
                  <a:pt x="722" y="284"/>
                </a:lnTo>
                <a:lnTo>
                  <a:pt x="722" y="284"/>
                </a:lnTo>
                <a:lnTo>
                  <a:pt x="723" y="277"/>
                </a:lnTo>
                <a:lnTo>
                  <a:pt x="723" y="279"/>
                </a:lnTo>
                <a:lnTo>
                  <a:pt x="723" y="281"/>
                </a:lnTo>
                <a:lnTo>
                  <a:pt x="722" y="279"/>
                </a:lnTo>
                <a:lnTo>
                  <a:pt x="720" y="264"/>
                </a:lnTo>
                <a:lnTo>
                  <a:pt x="720" y="264"/>
                </a:lnTo>
                <a:lnTo>
                  <a:pt x="718" y="267"/>
                </a:lnTo>
                <a:lnTo>
                  <a:pt x="720" y="271"/>
                </a:lnTo>
                <a:lnTo>
                  <a:pt x="720" y="271"/>
                </a:lnTo>
                <a:lnTo>
                  <a:pt x="717" y="326"/>
                </a:lnTo>
                <a:lnTo>
                  <a:pt x="712" y="411"/>
                </a:lnTo>
                <a:lnTo>
                  <a:pt x="711" y="455"/>
                </a:lnTo>
                <a:lnTo>
                  <a:pt x="711" y="495"/>
                </a:lnTo>
                <a:lnTo>
                  <a:pt x="712" y="512"/>
                </a:lnTo>
                <a:lnTo>
                  <a:pt x="714" y="525"/>
                </a:lnTo>
                <a:lnTo>
                  <a:pt x="716" y="536"/>
                </a:lnTo>
                <a:lnTo>
                  <a:pt x="718" y="544"/>
                </a:lnTo>
                <a:lnTo>
                  <a:pt x="718" y="544"/>
                </a:lnTo>
                <a:lnTo>
                  <a:pt x="716" y="550"/>
                </a:lnTo>
                <a:lnTo>
                  <a:pt x="715" y="559"/>
                </a:lnTo>
                <a:lnTo>
                  <a:pt x="716" y="568"/>
                </a:lnTo>
                <a:lnTo>
                  <a:pt x="716" y="579"/>
                </a:lnTo>
                <a:lnTo>
                  <a:pt x="718" y="602"/>
                </a:lnTo>
                <a:lnTo>
                  <a:pt x="720" y="613"/>
                </a:lnTo>
                <a:lnTo>
                  <a:pt x="720" y="623"/>
                </a:lnTo>
                <a:lnTo>
                  <a:pt x="720" y="623"/>
                </a:lnTo>
                <a:lnTo>
                  <a:pt x="718" y="613"/>
                </a:lnTo>
                <a:lnTo>
                  <a:pt x="718" y="613"/>
                </a:lnTo>
                <a:lnTo>
                  <a:pt x="718" y="641"/>
                </a:lnTo>
                <a:lnTo>
                  <a:pt x="718" y="641"/>
                </a:lnTo>
                <a:lnTo>
                  <a:pt x="720" y="637"/>
                </a:lnTo>
                <a:lnTo>
                  <a:pt x="720" y="636"/>
                </a:lnTo>
                <a:lnTo>
                  <a:pt x="720" y="632"/>
                </a:lnTo>
                <a:lnTo>
                  <a:pt x="720" y="623"/>
                </a:lnTo>
                <a:lnTo>
                  <a:pt x="720" y="623"/>
                </a:lnTo>
                <a:lnTo>
                  <a:pt x="718" y="649"/>
                </a:lnTo>
                <a:lnTo>
                  <a:pt x="718" y="688"/>
                </a:lnTo>
                <a:lnTo>
                  <a:pt x="718" y="706"/>
                </a:lnTo>
                <a:lnTo>
                  <a:pt x="720" y="719"/>
                </a:lnTo>
                <a:lnTo>
                  <a:pt x="722" y="725"/>
                </a:lnTo>
                <a:lnTo>
                  <a:pt x="723" y="727"/>
                </a:lnTo>
                <a:lnTo>
                  <a:pt x="726" y="729"/>
                </a:lnTo>
                <a:lnTo>
                  <a:pt x="728" y="726"/>
                </a:lnTo>
                <a:lnTo>
                  <a:pt x="728" y="726"/>
                </a:lnTo>
                <a:lnTo>
                  <a:pt x="635" y="719"/>
                </a:lnTo>
                <a:lnTo>
                  <a:pt x="562" y="714"/>
                </a:lnTo>
                <a:lnTo>
                  <a:pt x="531" y="714"/>
                </a:lnTo>
                <a:lnTo>
                  <a:pt x="508" y="714"/>
                </a:lnTo>
                <a:lnTo>
                  <a:pt x="508" y="714"/>
                </a:lnTo>
                <a:lnTo>
                  <a:pt x="538" y="715"/>
                </a:lnTo>
                <a:lnTo>
                  <a:pt x="538" y="715"/>
                </a:lnTo>
                <a:lnTo>
                  <a:pt x="527" y="715"/>
                </a:lnTo>
                <a:lnTo>
                  <a:pt x="533" y="715"/>
                </a:lnTo>
                <a:lnTo>
                  <a:pt x="533" y="715"/>
                </a:lnTo>
                <a:lnTo>
                  <a:pt x="481" y="717"/>
                </a:lnTo>
                <a:lnTo>
                  <a:pt x="454" y="717"/>
                </a:lnTo>
                <a:lnTo>
                  <a:pt x="425" y="714"/>
                </a:lnTo>
                <a:lnTo>
                  <a:pt x="425" y="714"/>
                </a:lnTo>
                <a:lnTo>
                  <a:pt x="442" y="714"/>
                </a:lnTo>
                <a:lnTo>
                  <a:pt x="442" y="714"/>
                </a:lnTo>
                <a:lnTo>
                  <a:pt x="407" y="713"/>
                </a:lnTo>
                <a:lnTo>
                  <a:pt x="392" y="713"/>
                </a:lnTo>
                <a:lnTo>
                  <a:pt x="373" y="714"/>
                </a:lnTo>
                <a:lnTo>
                  <a:pt x="373" y="714"/>
                </a:lnTo>
                <a:lnTo>
                  <a:pt x="393" y="714"/>
                </a:lnTo>
                <a:lnTo>
                  <a:pt x="414" y="715"/>
                </a:lnTo>
                <a:lnTo>
                  <a:pt x="455" y="718"/>
                </a:lnTo>
                <a:lnTo>
                  <a:pt x="476" y="719"/>
                </a:lnTo>
                <a:lnTo>
                  <a:pt x="498" y="720"/>
                </a:lnTo>
                <a:lnTo>
                  <a:pt x="521" y="719"/>
                </a:lnTo>
                <a:lnTo>
                  <a:pt x="545" y="718"/>
                </a:lnTo>
                <a:lnTo>
                  <a:pt x="545" y="718"/>
                </a:lnTo>
                <a:lnTo>
                  <a:pt x="539" y="719"/>
                </a:lnTo>
                <a:lnTo>
                  <a:pt x="538" y="718"/>
                </a:lnTo>
                <a:lnTo>
                  <a:pt x="537" y="717"/>
                </a:lnTo>
                <a:lnTo>
                  <a:pt x="537" y="717"/>
                </a:lnTo>
                <a:lnTo>
                  <a:pt x="555" y="717"/>
                </a:lnTo>
                <a:lnTo>
                  <a:pt x="581" y="717"/>
                </a:lnTo>
                <a:lnTo>
                  <a:pt x="652" y="720"/>
                </a:lnTo>
                <a:lnTo>
                  <a:pt x="652" y="720"/>
                </a:lnTo>
                <a:lnTo>
                  <a:pt x="647" y="719"/>
                </a:lnTo>
                <a:lnTo>
                  <a:pt x="649" y="718"/>
                </a:lnTo>
                <a:lnTo>
                  <a:pt x="666" y="719"/>
                </a:lnTo>
                <a:lnTo>
                  <a:pt x="709" y="723"/>
                </a:lnTo>
                <a:lnTo>
                  <a:pt x="709" y="723"/>
                </a:lnTo>
                <a:lnTo>
                  <a:pt x="703" y="721"/>
                </a:lnTo>
                <a:lnTo>
                  <a:pt x="696" y="721"/>
                </a:lnTo>
                <a:lnTo>
                  <a:pt x="696" y="721"/>
                </a:lnTo>
                <a:lnTo>
                  <a:pt x="711" y="720"/>
                </a:lnTo>
                <a:lnTo>
                  <a:pt x="718" y="720"/>
                </a:lnTo>
                <a:lnTo>
                  <a:pt x="725" y="721"/>
                </a:lnTo>
                <a:lnTo>
                  <a:pt x="739" y="723"/>
                </a:lnTo>
                <a:lnTo>
                  <a:pt x="739" y="723"/>
                </a:lnTo>
                <a:lnTo>
                  <a:pt x="737" y="721"/>
                </a:lnTo>
                <a:lnTo>
                  <a:pt x="734" y="720"/>
                </a:lnTo>
                <a:lnTo>
                  <a:pt x="733" y="718"/>
                </a:lnTo>
                <a:lnTo>
                  <a:pt x="731" y="714"/>
                </a:lnTo>
                <a:lnTo>
                  <a:pt x="729" y="708"/>
                </a:lnTo>
                <a:lnTo>
                  <a:pt x="727" y="700"/>
                </a:lnTo>
                <a:lnTo>
                  <a:pt x="726" y="689"/>
                </a:lnTo>
                <a:lnTo>
                  <a:pt x="726" y="689"/>
                </a:lnTo>
                <a:lnTo>
                  <a:pt x="725" y="700"/>
                </a:lnTo>
                <a:lnTo>
                  <a:pt x="725" y="713"/>
                </a:lnTo>
                <a:lnTo>
                  <a:pt x="727" y="731"/>
                </a:lnTo>
                <a:lnTo>
                  <a:pt x="727" y="731"/>
                </a:lnTo>
                <a:lnTo>
                  <a:pt x="727" y="725"/>
                </a:lnTo>
                <a:lnTo>
                  <a:pt x="727" y="726"/>
                </a:lnTo>
                <a:lnTo>
                  <a:pt x="727" y="726"/>
                </a:lnTo>
                <a:lnTo>
                  <a:pt x="727" y="718"/>
                </a:lnTo>
                <a:lnTo>
                  <a:pt x="727" y="718"/>
                </a:lnTo>
                <a:lnTo>
                  <a:pt x="726" y="720"/>
                </a:lnTo>
                <a:lnTo>
                  <a:pt x="726" y="726"/>
                </a:lnTo>
                <a:lnTo>
                  <a:pt x="727" y="737"/>
                </a:lnTo>
                <a:lnTo>
                  <a:pt x="727" y="737"/>
                </a:lnTo>
                <a:lnTo>
                  <a:pt x="733" y="732"/>
                </a:lnTo>
                <a:lnTo>
                  <a:pt x="738" y="727"/>
                </a:lnTo>
                <a:lnTo>
                  <a:pt x="739" y="725"/>
                </a:lnTo>
                <a:lnTo>
                  <a:pt x="738" y="723"/>
                </a:lnTo>
                <a:lnTo>
                  <a:pt x="733" y="721"/>
                </a:lnTo>
                <a:lnTo>
                  <a:pt x="727" y="721"/>
                </a:lnTo>
                <a:lnTo>
                  <a:pt x="705" y="725"/>
                </a:lnTo>
                <a:lnTo>
                  <a:pt x="705" y="725"/>
                </a:lnTo>
                <a:lnTo>
                  <a:pt x="710" y="725"/>
                </a:lnTo>
                <a:lnTo>
                  <a:pt x="717" y="721"/>
                </a:lnTo>
                <a:lnTo>
                  <a:pt x="738" y="713"/>
                </a:lnTo>
                <a:lnTo>
                  <a:pt x="746" y="711"/>
                </a:lnTo>
                <a:lnTo>
                  <a:pt x="749" y="711"/>
                </a:lnTo>
                <a:lnTo>
                  <a:pt x="750" y="711"/>
                </a:lnTo>
                <a:lnTo>
                  <a:pt x="750" y="713"/>
                </a:lnTo>
                <a:lnTo>
                  <a:pt x="749" y="715"/>
                </a:lnTo>
                <a:lnTo>
                  <a:pt x="739" y="725"/>
                </a:lnTo>
                <a:lnTo>
                  <a:pt x="739" y="725"/>
                </a:lnTo>
                <a:lnTo>
                  <a:pt x="673" y="721"/>
                </a:lnTo>
                <a:lnTo>
                  <a:pt x="557" y="714"/>
                </a:lnTo>
                <a:lnTo>
                  <a:pt x="498" y="712"/>
                </a:lnTo>
                <a:lnTo>
                  <a:pt x="446" y="711"/>
                </a:lnTo>
                <a:lnTo>
                  <a:pt x="425" y="712"/>
                </a:lnTo>
                <a:lnTo>
                  <a:pt x="408" y="713"/>
                </a:lnTo>
                <a:lnTo>
                  <a:pt x="396" y="715"/>
                </a:lnTo>
                <a:lnTo>
                  <a:pt x="392" y="718"/>
                </a:lnTo>
                <a:lnTo>
                  <a:pt x="390" y="719"/>
                </a:lnTo>
                <a:lnTo>
                  <a:pt x="390" y="719"/>
                </a:lnTo>
                <a:lnTo>
                  <a:pt x="379" y="720"/>
                </a:lnTo>
                <a:lnTo>
                  <a:pt x="366" y="719"/>
                </a:lnTo>
                <a:lnTo>
                  <a:pt x="340" y="714"/>
                </a:lnTo>
                <a:lnTo>
                  <a:pt x="327" y="713"/>
                </a:lnTo>
                <a:lnTo>
                  <a:pt x="316" y="713"/>
                </a:lnTo>
                <a:lnTo>
                  <a:pt x="305" y="714"/>
                </a:lnTo>
                <a:lnTo>
                  <a:pt x="301" y="717"/>
                </a:lnTo>
                <a:lnTo>
                  <a:pt x="296" y="719"/>
                </a:lnTo>
                <a:lnTo>
                  <a:pt x="296" y="719"/>
                </a:lnTo>
                <a:lnTo>
                  <a:pt x="301" y="720"/>
                </a:lnTo>
                <a:lnTo>
                  <a:pt x="301" y="719"/>
                </a:lnTo>
                <a:lnTo>
                  <a:pt x="299" y="719"/>
                </a:lnTo>
                <a:lnTo>
                  <a:pt x="299" y="719"/>
                </a:lnTo>
                <a:lnTo>
                  <a:pt x="325" y="718"/>
                </a:lnTo>
                <a:lnTo>
                  <a:pt x="318" y="718"/>
                </a:lnTo>
                <a:lnTo>
                  <a:pt x="304" y="718"/>
                </a:lnTo>
                <a:lnTo>
                  <a:pt x="303" y="718"/>
                </a:lnTo>
                <a:lnTo>
                  <a:pt x="304" y="719"/>
                </a:lnTo>
                <a:lnTo>
                  <a:pt x="313" y="720"/>
                </a:lnTo>
                <a:lnTo>
                  <a:pt x="313" y="720"/>
                </a:lnTo>
                <a:lnTo>
                  <a:pt x="292" y="720"/>
                </a:lnTo>
                <a:lnTo>
                  <a:pt x="275" y="720"/>
                </a:lnTo>
                <a:lnTo>
                  <a:pt x="246" y="717"/>
                </a:lnTo>
                <a:lnTo>
                  <a:pt x="233" y="715"/>
                </a:lnTo>
                <a:lnTo>
                  <a:pt x="219" y="715"/>
                </a:lnTo>
                <a:lnTo>
                  <a:pt x="204" y="715"/>
                </a:lnTo>
                <a:lnTo>
                  <a:pt x="187" y="718"/>
                </a:lnTo>
                <a:lnTo>
                  <a:pt x="187" y="718"/>
                </a:lnTo>
                <a:lnTo>
                  <a:pt x="200" y="719"/>
                </a:lnTo>
                <a:lnTo>
                  <a:pt x="204" y="719"/>
                </a:lnTo>
                <a:lnTo>
                  <a:pt x="196" y="719"/>
                </a:lnTo>
                <a:lnTo>
                  <a:pt x="196" y="719"/>
                </a:lnTo>
                <a:lnTo>
                  <a:pt x="213" y="718"/>
                </a:lnTo>
                <a:lnTo>
                  <a:pt x="242" y="717"/>
                </a:lnTo>
                <a:lnTo>
                  <a:pt x="257" y="717"/>
                </a:lnTo>
                <a:lnTo>
                  <a:pt x="272" y="718"/>
                </a:lnTo>
                <a:lnTo>
                  <a:pt x="283" y="720"/>
                </a:lnTo>
                <a:lnTo>
                  <a:pt x="287" y="721"/>
                </a:lnTo>
                <a:lnTo>
                  <a:pt x="290" y="723"/>
                </a:lnTo>
                <a:lnTo>
                  <a:pt x="290" y="723"/>
                </a:lnTo>
                <a:lnTo>
                  <a:pt x="274" y="723"/>
                </a:lnTo>
                <a:lnTo>
                  <a:pt x="260" y="724"/>
                </a:lnTo>
                <a:lnTo>
                  <a:pt x="260" y="724"/>
                </a:lnTo>
                <a:lnTo>
                  <a:pt x="292" y="720"/>
                </a:lnTo>
                <a:lnTo>
                  <a:pt x="310" y="720"/>
                </a:lnTo>
                <a:lnTo>
                  <a:pt x="326" y="721"/>
                </a:lnTo>
                <a:lnTo>
                  <a:pt x="351" y="725"/>
                </a:lnTo>
                <a:lnTo>
                  <a:pt x="351" y="725"/>
                </a:lnTo>
                <a:lnTo>
                  <a:pt x="332" y="725"/>
                </a:lnTo>
                <a:lnTo>
                  <a:pt x="315" y="724"/>
                </a:lnTo>
                <a:lnTo>
                  <a:pt x="287" y="723"/>
                </a:lnTo>
                <a:lnTo>
                  <a:pt x="273" y="721"/>
                </a:lnTo>
                <a:lnTo>
                  <a:pt x="256" y="721"/>
                </a:lnTo>
                <a:lnTo>
                  <a:pt x="234" y="723"/>
                </a:lnTo>
                <a:lnTo>
                  <a:pt x="209" y="725"/>
                </a:lnTo>
                <a:lnTo>
                  <a:pt x="209" y="725"/>
                </a:lnTo>
                <a:lnTo>
                  <a:pt x="221" y="725"/>
                </a:lnTo>
                <a:lnTo>
                  <a:pt x="228" y="725"/>
                </a:lnTo>
                <a:lnTo>
                  <a:pt x="236" y="725"/>
                </a:lnTo>
                <a:lnTo>
                  <a:pt x="250" y="726"/>
                </a:lnTo>
                <a:lnTo>
                  <a:pt x="250" y="726"/>
                </a:lnTo>
                <a:lnTo>
                  <a:pt x="248" y="726"/>
                </a:lnTo>
                <a:lnTo>
                  <a:pt x="249" y="727"/>
                </a:lnTo>
                <a:lnTo>
                  <a:pt x="259" y="727"/>
                </a:lnTo>
                <a:lnTo>
                  <a:pt x="284" y="727"/>
                </a:lnTo>
                <a:lnTo>
                  <a:pt x="284" y="727"/>
                </a:lnTo>
                <a:lnTo>
                  <a:pt x="279" y="727"/>
                </a:lnTo>
                <a:lnTo>
                  <a:pt x="274" y="727"/>
                </a:lnTo>
                <a:lnTo>
                  <a:pt x="274" y="727"/>
                </a:lnTo>
                <a:lnTo>
                  <a:pt x="346" y="729"/>
                </a:lnTo>
                <a:lnTo>
                  <a:pt x="413" y="729"/>
                </a:lnTo>
                <a:lnTo>
                  <a:pt x="531" y="730"/>
                </a:lnTo>
                <a:lnTo>
                  <a:pt x="585" y="730"/>
                </a:lnTo>
                <a:lnTo>
                  <a:pt x="635" y="731"/>
                </a:lnTo>
                <a:lnTo>
                  <a:pt x="686" y="733"/>
                </a:lnTo>
                <a:lnTo>
                  <a:pt x="735" y="737"/>
                </a:lnTo>
                <a:lnTo>
                  <a:pt x="735" y="737"/>
                </a:lnTo>
                <a:lnTo>
                  <a:pt x="735" y="661"/>
                </a:lnTo>
                <a:lnTo>
                  <a:pt x="737" y="617"/>
                </a:lnTo>
                <a:lnTo>
                  <a:pt x="738" y="576"/>
                </a:lnTo>
                <a:lnTo>
                  <a:pt x="738" y="576"/>
                </a:lnTo>
                <a:lnTo>
                  <a:pt x="738" y="582"/>
                </a:lnTo>
                <a:lnTo>
                  <a:pt x="738" y="574"/>
                </a:lnTo>
                <a:lnTo>
                  <a:pt x="738" y="574"/>
                </a:lnTo>
                <a:lnTo>
                  <a:pt x="738" y="582"/>
                </a:lnTo>
                <a:lnTo>
                  <a:pt x="739" y="584"/>
                </a:lnTo>
                <a:lnTo>
                  <a:pt x="739" y="585"/>
                </a:lnTo>
                <a:lnTo>
                  <a:pt x="740" y="588"/>
                </a:lnTo>
                <a:lnTo>
                  <a:pt x="739" y="600"/>
                </a:lnTo>
                <a:lnTo>
                  <a:pt x="739" y="600"/>
                </a:lnTo>
                <a:lnTo>
                  <a:pt x="739" y="594"/>
                </a:lnTo>
                <a:lnTo>
                  <a:pt x="739" y="590"/>
                </a:lnTo>
                <a:lnTo>
                  <a:pt x="738" y="588"/>
                </a:lnTo>
                <a:lnTo>
                  <a:pt x="738" y="585"/>
                </a:lnTo>
                <a:lnTo>
                  <a:pt x="738" y="585"/>
                </a:lnTo>
                <a:lnTo>
                  <a:pt x="737" y="601"/>
                </a:lnTo>
                <a:lnTo>
                  <a:pt x="737" y="618"/>
                </a:lnTo>
                <a:lnTo>
                  <a:pt x="738" y="655"/>
                </a:lnTo>
                <a:lnTo>
                  <a:pt x="739" y="696"/>
                </a:lnTo>
                <a:lnTo>
                  <a:pt x="739" y="717"/>
                </a:lnTo>
                <a:lnTo>
                  <a:pt x="738" y="737"/>
                </a:lnTo>
                <a:lnTo>
                  <a:pt x="738" y="737"/>
                </a:lnTo>
                <a:lnTo>
                  <a:pt x="674" y="735"/>
                </a:lnTo>
                <a:lnTo>
                  <a:pt x="635" y="733"/>
                </a:lnTo>
                <a:lnTo>
                  <a:pt x="603" y="735"/>
                </a:lnTo>
                <a:lnTo>
                  <a:pt x="603" y="735"/>
                </a:lnTo>
                <a:lnTo>
                  <a:pt x="514" y="733"/>
                </a:lnTo>
                <a:lnTo>
                  <a:pt x="442" y="735"/>
                </a:lnTo>
                <a:lnTo>
                  <a:pt x="387" y="736"/>
                </a:lnTo>
                <a:lnTo>
                  <a:pt x="387" y="736"/>
                </a:lnTo>
                <a:lnTo>
                  <a:pt x="390" y="732"/>
                </a:lnTo>
                <a:lnTo>
                  <a:pt x="390" y="731"/>
                </a:lnTo>
                <a:lnTo>
                  <a:pt x="389" y="729"/>
                </a:lnTo>
                <a:lnTo>
                  <a:pt x="386" y="729"/>
                </a:lnTo>
                <a:lnTo>
                  <a:pt x="379" y="727"/>
                </a:lnTo>
                <a:lnTo>
                  <a:pt x="369" y="729"/>
                </a:lnTo>
                <a:lnTo>
                  <a:pt x="351" y="732"/>
                </a:lnTo>
                <a:lnTo>
                  <a:pt x="348" y="733"/>
                </a:lnTo>
                <a:lnTo>
                  <a:pt x="348" y="735"/>
                </a:lnTo>
                <a:lnTo>
                  <a:pt x="350" y="735"/>
                </a:lnTo>
                <a:lnTo>
                  <a:pt x="350" y="735"/>
                </a:lnTo>
                <a:lnTo>
                  <a:pt x="343" y="735"/>
                </a:lnTo>
                <a:lnTo>
                  <a:pt x="338" y="735"/>
                </a:lnTo>
                <a:lnTo>
                  <a:pt x="338" y="735"/>
                </a:lnTo>
                <a:lnTo>
                  <a:pt x="338" y="736"/>
                </a:lnTo>
                <a:lnTo>
                  <a:pt x="337" y="736"/>
                </a:lnTo>
                <a:lnTo>
                  <a:pt x="330" y="736"/>
                </a:lnTo>
                <a:lnTo>
                  <a:pt x="330" y="736"/>
                </a:lnTo>
                <a:lnTo>
                  <a:pt x="345" y="736"/>
                </a:lnTo>
                <a:lnTo>
                  <a:pt x="362" y="737"/>
                </a:lnTo>
                <a:lnTo>
                  <a:pt x="375" y="736"/>
                </a:lnTo>
                <a:lnTo>
                  <a:pt x="375" y="736"/>
                </a:lnTo>
                <a:lnTo>
                  <a:pt x="361" y="735"/>
                </a:lnTo>
                <a:lnTo>
                  <a:pt x="345" y="733"/>
                </a:lnTo>
                <a:lnTo>
                  <a:pt x="314" y="733"/>
                </a:lnTo>
                <a:lnTo>
                  <a:pt x="285" y="735"/>
                </a:lnTo>
                <a:lnTo>
                  <a:pt x="262" y="737"/>
                </a:lnTo>
                <a:lnTo>
                  <a:pt x="262" y="737"/>
                </a:lnTo>
                <a:lnTo>
                  <a:pt x="327" y="736"/>
                </a:lnTo>
                <a:lnTo>
                  <a:pt x="363" y="737"/>
                </a:lnTo>
                <a:lnTo>
                  <a:pt x="402" y="741"/>
                </a:lnTo>
                <a:lnTo>
                  <a:pt x="402" y="741"/>
                </a:lnTo>
                <a:lnTo>
                  <a:pt x="393" y="741"/>
                </a:lnTo>
                <a:lnTo>
                  <a:pt x="390" y="741"/>
                </a:lnTo>
                <a:lnTo>
                  <a:pt x="392" y="741"/>
                </a:lnTo>
                <a:lnTo>
                  <a:pt x="392" y="741"/>
                </a:lnTo>
                <a:lnTo>
                  <a:pt x="371" y="741"/>
                </a:lnTo>
                <a:lnTo>
                  <a:pt x="331" y="741"/>
                </a:lnTo>
                <a:lnTo>
                  <a:pt x="275" y="739"/>
                </a:lnTo>
                <a:lnTo>
                  <a:pt x="275" y="739"/>
                </a:lnTo>
                <a:lnTo>
                  <a:pt x="271" y="736"/>
                </a:lnTo>
                <a:lnTo>
                  <a:pt x="263" y="733"/>
                </a:lnTo>
                <a:lnTo>
                  <a:pt x="254" y="732"/>
                </a:lnTo>
                <a:lnTo>
                  <a:pt x="243" y="731"/>
                </a:lnTo>
                <a:lnTo>
                  <a:pt x="216" y="731"/>
                </a:lnTo>
                <a:lnTo>
                  <a:pt x="189" y="732"/>
                </a:lnTo>
                <a:lnTo>
                  <a:pt x="163" y="735"/>
                </a:lnTo>
                <a:lnTo>
                  <a:pt x="142" y="738"/>
                </a:lnTo>
                <a:lnTo>
                  <a:pt x="128" y="741"/>
                </a:lnTo>
                <a:lnTo>
                  <a:pt x="127" y="742"/>
                </a:lnTo>
                <a:lnTo>
                  <a:pt x="128" y="743"/>
                </a:lnTo>
                <a:lnTo>
                  <a:pt x="128" y="743"/>
                </a:lnTo>
                <a:lnTo>
                  <a:pt x="128" y="742"/>
                </a:lnTo>
                <a:lnTo>
                  <a:pt x="128" y="743"/>
                </a:lnTo>
                <a:lnTo>
                  <a:pt x="128" y="743"/>
                </a:lnTo>
                <a:close/>
                <a:moveTo>
                  <a:pt x="454" y="749"/>
                </a:moveTo>
                <a:lnTo>
                  <a:pt x="454" y="749"/>
                </a:lnTo>
                <a:lnTo>
                  <a:pt x="463" y="749"/>
                </a:lnTo>
                <a:lnTo>
                  <a:pt x="463" y="749"/>
                </a:lnTo>
                <a:lnTo>
                  <a:pt x="454" y="749"/>
                </a:lnTo>
                <a:lnTo>
                  <a:pt x="454" y="749"/>
                </a:lnTo>
                <a:close/>
                <a:moveTo>
                  <a:pt x="714" y="755"/>
                </a:moveTo>
                <a:lnTo>
                  <a:pt x="714" y="755"/>
                </a:lnTo>
                <a:lnTo>
                  <a:pt x="700" y="756"/>
                </a:lnTo>
                <a:lnTo>
                  <a:pt x="698" y="755"/>
                </a:lnTo>
                <a:lnTo>
                  <a:pt x="698" y="755"/>
                </a:lnTo>
                <a:lnTo>
                  <a:pt x="704" y="754"/>
                </a:lnTo>
                <a:lnTo>
                  <a:pt x="709" y="754"/>
                </a:lnTo>
                <a:lnTo>
                  <a:pt x="714" y="755"/>
                </a:lnTo>
                <a:lnTo>
                  <a:pt x="714" y="755"/>
                </a:lnTo>
                <a:lnTo>
                  <a:pt x="712" y="755"/>
                </a:lnTo>
                <a:lnTo>
                  <a:pt x="714" y="755"/>
                </a:lnTo>
                <a:lnTo>
                  <a:pt x="714" y="755"/>
                </a:lnTo>
                <a:close/>
                <a:moveTo>
                  <a:pt x="33" y="526"/>
                </a:moveTo>
                <a:lnTo>
                  <a:pt x="33" y="526"/>
                </a:lnTo>
                <a:lnTo>
                  <a:pt x="33" y="530"/>
                </a:lnTo>
                <a:lnTo>
                  <a:pt x="33" y="532"/>
                </a:lnTo>
                <a:lnTo>
                  <a:pt x="33" y="532"/>
                </a:lnTo>
                <a:lnTo>
                  <a:pt x="33" y="526"/>
                </a:lnTo>
                <a:lnTo>
                  <a:pt x="33" y="526"/>
                </a:lnTo>
                <a:close/>
                <a:moveTo>
                  <a:pt x="44" y="524"/>
                </a:moveTo>
                <a:lnTo>
                  <a:pt x="44" y="524"/>
                </a:lnTo>
                <a:lnTo>
                  <a:pt x="45" y="542"/>
                </a:lnTo>
                <a:lnTo>
                  <a:pt x="44" y="524"/>
                </a:lnTo>
                <a:lnTo>
                  <a:pt x="44" y="524"/>
                </a:lnTo>
                <a:lnTo>
                  <a:pt x="44" y="526"/>
                </a:lnTo>
                <a:lnTo>
                  <a:pt x="44" y="524"/>
                </a:lnTo>
                <a:lnTo>
                  <a:pt x="44" y="524"/>
                </a:lnTo>
                <a:close/>
                <a:moveTo>
                  <a:pt x="57" y="40"/>
                </a:moveTo>
                <a:lnTo>
                  <a:pt x="57" y="40"/>
                </a:lnTo>
                <a:lnTo>
                  <a:pt x="67" y="40"/>
                </a:lnTo>
                <a:lnTo>
                  <a:pt x="67" y="40"/>
                </a:lnTo>
                <a:lnTo>
                  <a:pt x="57" y="40"/>
                </a:lnTo>
                <a:lnTo>
                  <a:pt x="57" y="40"/>
                </a:lnTo>
                <a:close/>
                <a:moveTo>
                  <a:pt x="328" y="39"/>
                </a:moveTo>
                <a:lnTo>
                  <a:pt x="328" y="39"/>
                </a:lnTo>
                <a:lnTo>
                  <a:pt x="332" y="39"/>
                </a:lnTo>
                <a:lnTo>
                  <a:pt x="334" y="40"/>
                </a:lnTo>
                <a:lnTo>
                  <a:pt x="334" y="40"/>
                </a:lnTo>
                <a:lnTo>
                  <a:pt x="330" y="39"/>
                </a:lnTo>
                <a:lnTo>
                  <a:pt x="327" y="39"/>
                </a:lnTo>
                <a:lnTo>
                  <a:pt x="328" y="39"/>
                </a:lnTo>
                <a:lnTo>
                  <a:pt x="328" y="39"/>
                </a:lnTo>
                <a:close/>
                <a:moveTo>
                  <a:pt x="533" y="40"/>
                </a:moveTo>
                <a:lnTo>
                  <a:pt x="533" y="40"/>
                </a:lnTo>
                <a:lnTo>
                  <a:pt x="526" y="40"/>
                </a:lnTo>
                <a:lnTo>
                  <a:pt x="526" y="40"/>
                </a:lnTo>
                <a:lnTo>
                  <a:pt x="533" y="40"/>
                </a:lnTo>
                <a:lnTo>
                  <a:pt x="533" y="40"/>
                </a:lnTo>
                <a:close/>
                <a:moveTo>
                  <a:pt x="460" y="715"/>
                </a:moveTo>
                <a:lnTo>
                  <a:pt x="460" y="715"/>
                </a:lnTo>
                <a:lnTo>
                  <a:pt x="449" y="714"/>
                </a:lnTo>
                <a:lnTo>
                  <a:pt x="449" y="714"/>
                </a:lnTo>
                <a:lnTo>
                  <a:pt x="455" y="714"/>
                </a:lnTo>
                <a:lnTo>
                  <a:pt x="460" y="715"/>
                </a:lnTo>
                <a:lnTo>
                  <a:pt x="460" y="715"/>
                </a:lnTo>
                <a:close/>
                <a:moveTo>
                  <a:pt x="529" y="721"/>
                </a:moveTo>
                <a:lnTo>
                  <a:pt x="529" y="721"/>
                </a:lnTo>
                <a:lnTo>
                  <a:pt x="522" y="723"/>
                </a:lnTo>
                <a:lnTo>
                  <a:pt x="517" y="721"/>
                </a:lnTo>
                <a:lnTo>
                  <a:pt x="517" y="721"/>
                </a:lnTo>
                <a:lnTo>
                  <a:pt x="517" y="721"/>
                </a:lnTo>
                <a:lnTo>
                  <a:pt x="517" y="721"/>
                </a:lnTo>
                <a:lnTo>
                  <a:pt x="529" y="721"/>
                </a:lnTo>
                <a:lnTo>
                  <a:pt x="529" y="721"/>
                </a:lnTo>
                <a:close/>
                <a:moveTo>
                  <a:pt x="228" y="719"/>
                </a:moveTo>
                <a:lnTo>
                  <a:pt x="228" y="719"/>
                </a:lnTo>
                <a:lnTo>
                  <a:pt x="232" y="719"/>
                </a:lnTo>
                <a:lnTo>
                  <a:pt x="236" y="719"/>
                </a:lnTo>
                <a:lnTo>
                  <a:pt x="236" y="719"/>
                </a:lnTo>
                <a:lnTo>
                  <a:pt x="234" y="719"/>
                </a:lnTo>
                <a:lnTo>
                  <a:pt x="228" y="719"/>
                </a:lnTo>
                <a:lnTo>
                  <a:pt x="228" y="719"/>
                </a:lnTo>
                <a:lnTo>
                  <a:pt x="230" y="719"/>
                </a:lnTo>
                <a:lnTo>
                  <a:pt x="228" y="719"/>
                </a:lnTo>
                <a:lnTo>
                  <a:pt x="228" y="719"/>
                </a:lnTo>
                <a:close/>
                <a:moveTo>
                  <a:pt x="622" y="737"/>
                </a:moveTo>
                <a:lnTo>
                  <a:pt x="622" y="737"/>
                </a:lnTo>
                <a:lnTo>
                  <a:pt x="605" y="737"/>
                </a:lnTo>
                <a:lnTo>
                  <a:pt x="605" y="737"/>
                </a:lnTo>
                <a:lnTo>
                  <a:pt x="622" y="737"/>
                </a:lnTo>
                <a:lnTo>
                  <a:pt x="622" y="737"/>
                </a:lnTo>
                <a:close/>
                <a:moveTo>
                  <a:pt x="457" y="736"/>
                </a:moveTo>
                <a:lnTo>
                  <a:pt x="457" y="736"/>
                </a:lnTo>
                <a:lnTo>
                  <a:pt x="448" y="736"/>
                </a:lnTo>
                <a:lnTo>
                  <a:pt x="448" y="736"/>
                </a:lnTo>
                <a:lnTo>
                  <a:pt x="454" y="736"/>
                </a:lnTo>
                <a:lnTo>
                  <a:pt x="457" y="736"/>
                </a:lnTo>
                <a:lnTo>
                  <a:pt x="457" y="736"/>
                </a:lnTo>
                <a:close/>
                <a:moveTo>
                  <a:pt x="373" y="735"/>
                </a:moveTo>
                <a:lnTo>
                  <a:pt x="373" y="735"/>
                </a:lnTo>
                <a:lnTo>
                  <a:pt x="371" y="735"/>
                </a:lnTo>
                <a:lnTo>
                  <a:pt x="367" y="735"/>
                </a:lnTo>
                <a:lnTo>
                  <a:pt x="367" y="735"/>
                </a:lnTo>
                <a:lnTo>
                  <a:pt x="373" y="735"/>
                </a:lnTo>
                <a:lnTo>
                  <a:pt x="373" y="735"/>
                </a:lnTo>
                <a:close/>
                <a:moveTo>
                  <a:pt x="159" y="741"/>
                </a:moveTo>
                <a:lnTo>
                  <a:pt x="159" y="741"/>
                </a:lnTo>
                <a:lnTo>
                  <a:pt x="150" y="741"/>
                </a:lnTo>
                <a:lnTo>
                  <a:pt x="149" y="741"/>
                </a:lnTo>
                <a:lnTo>
                  <a:pt x="150" y="742"/>
                </a:lnTo>
                <a:lnTo>
                  <a:pt x="155" y="742"/>
                </a:lnTo>
                <a:lnTo>
                  <a:pt x="157" y="742"/>
                </a:lnTo>
                <a:lnTo>
                  <a:pt x="159" y="741"/>
                </a:lnTo>
                <a:lnTo>
                  <a:pt x="159" y="741"/>
                </a:lnTo>
                <a:lnTo>
                  <a:pt x="157" y="741"/>
                </a:lnTo>
                <a:lnTo>
                  <a:pt x="159" y="741"/>
                </a:lnTo>
                <a:lnTo>
                  <a:pt x="159" y="741"/>
                </a:lnTo>
                <a:close/>
                <a:moveTo>
                  <a:pt x="278" y="744"/>
                </a:moveTo>
                <a:lnTo>
                  <a:pt x="278" y="744"/>
                </a:lnTo>
                <a:lnTo>
                  <a:pt x="272" y="744"/>
                </a:lnTo>
                <a:lnTo>
                  <a:pt x="272" y="744"/>
                </a:lnTo>
                <a:lnTo>
                  <a:pt x="277" y="744"/>
                </a:lnTo>
                <a:lnTo>
                  <a:pt x="278" y="744"/>
                </a:lnTo>
                <a:lnTo>
                  <a:pt x="278" y="744"/>
                </a:lnTo>
                <a:close/>
                <a:moveTo>
                  <a:pt x="396" y="748"/>
                </a:moveTo>
                <a:lnTo>
                  <a:pt x="396" y="748"/>
                </a:lnTo>
                <a:lnTo>
                  <a:pt x="386" y="748"/>
                </a:lnTo>
                <a:lnTo>
                  <a:pt x="386" y="748"/>
                </a:lnTo>
                <a:lnTo>
                  <a:pt x="396" y="748"/>
                </a:lnTo>
                <a:lnTo>
                  <a:pt x="396" y="748"/>
                </a:lnTo>
                <a:close/>
                <a:moveTo>
                  <a:pt x="420" y="749"/>
                </a:moveTo>
                <a:lnTo>
                  <a:pt x="420" y="749"/>
                </a:lnTo>
                <a:lnTo>
                  <a:pt x="414" y="749"/>
                </a:lnTo>
                <a:lnTo>
                  <a:pt x="410" y="748"/>
                </a:lnTo>
                <a:lnTo>
                  <a:pt x="410" y="748"/>
                </a:lnTo>
                <a:lnTo>
                  <a:pt x="420" y="749"/>
                </a:lnTo>
                <a:lnTo>
                  <a:pt x="420" y="749"/>
                </a:lnTo>
                <a:close/>
                <a:moveTo>
                  <a:pt x="251" y="726"/>
                </a:moveTo>
                <a:lnTo>
                  <a:pt x="251" y="726"/>
                </a:lnTo>
                <a:lnTo>
                  <a:pt x="268" y="726"/>
                </a:lnTo>
                <a:lnTo>
                  <a:pt x="268" y="726"/>
                </a:lnTo>
                <a:lnTo>
                  <a:pt x="259" y="727"/>
                </a:lnTo>
                <a:lnTo>
                  <a:pt x="251" y="726"/>
                </a:lnTo>
                <a:lnTo>
                  <a:pt x="251" y="726"/>
                </a:lnTo>
                <a:close/>
                <a:moveTo>
                  <a:pt x="493" y="756"/>
                </a:moveTo>
                <a:lnTo>
                  <a:pt x="493" y="756"/>
                </a:lnTo>
                <a:lnTo>
                  <a:pt x="484" y="756"/>
                </a:lnTo>
                <a:lnTo>
                  <a:pt x="484" y="756"/>
                </a:lnTo>
                <a:lnTo>
                  <a:pt x="489" y="755"/>
                </a:lnTo>
                <a:lnTo>
                  <a:pt x="493" y="756"/>
                </a:lnTo>
                <a:lnTo>
                  <a:pt x="493" y="756"/>
                </a:lnTo>
                <a:close/>
                <a:moveTo>
                  <a:pt x="383" y="742"/>
                </a:moveTo>
                <a:lnTo>
                  <a:pt x="383" y="742"/>
                </a:lnTo>
                <a:lnTo>
                  <a:pt x="374" y="742"/>
                </a:lnTo>
                <a:lnTo>
                  <a:pt x="374" y="742"/>
                </a:lnTo>
                <a:lnTo>
                  <a:pt x="380" y="741"/>
                </a:lnTo>
                <a:lnTo>
                  <a:pt x="383" y="742"/>
                </a:lnTo>
                <a:lnTo>
                  <a:pt x="383" y="742"/>
                </a:lnTo>
                <a:close/>
                <a:moveTo>
                  <a:pt x="253" y="725"/>
                </a:moveTo>
                <a:lnTo>
                  <a:pt x="253" y="725"/>
                </a:lnTo>
                <a:lnTo>
                  <a:pt x="249" y="725"/>
                </a:lnTo>
                <a:lnTo>
                  <a:pt x="246" y="724"/>
                </a:lnTo>
                <a:lnTo>
                  <a:pt x="246" y="724"/>
                </a:lnTo>
                <a:lnTo>
                  <a:pt x="251" y="724"/>
                </a:lnTo>
                <a:lnTo>
                  <a:pt x="253" y="724"/>
                </a:lnTo>
                <a:lnTo>
                  <a:pt x="253" y="725"/>
                </a:lnTo>
                <a:lnTo>
                  <a:pt x="253" y="725"/>
                </a:lnTo>
                <a:close/>
                <a:moveTo>
                  <a:pt x="259" y="724"/>
                </a:moveTo>
                <a:lnTo>
                  <a:pt x="259" y="724"/>
                </a:lnTo>
                <a:lnTo>
                  <a:pt x="263" y="727"/>
                </a:lnTo>
                <a:lnTo>
                  <a:pt x="261" y="727"/>
                </a:lnTo>
                <a:lnTo>
                  <a:pt x="257" y="725"/>
                </a:lnTo>
                <a:lnTo>
                  <a:pt x="257" y="725"/>
                </a:lnTo>
                <a:lnTo>
                  <a:pt x="259" y="724"/>
                </a:lnTo>
                <a:lnTo>
                  <a:pt x="259" y="724"/>
                </a:lnTo>
                <a:lnTo>
                  <a:pt x="259" y="725"/>
                </a:lnTo>
                <a:lnTo>
                  <a:pt x="257" y="725"/>
                </a:lnTo>
                <a:lnTo>
                  <a:pt x="257" y="725"/>
                </a:lnTo>
                <a:lnTo>
                  <a:pt x="259" y="724"/>
                </a:lnTo>
                <a:lnTo>
                  <a:pt x="259" y="724"/>
                </a:lnTo>
                <a:close/>
                <a:moveTo>
                  <a:pt x="274" y="726"/>
                </a:moveTo>
                <a:lnTo>
                  <a:pt x="274" y="726"/>
                </a:lnTo>
                <a:lnTo>
                  <a:pt x="266" y="726"/>
                </a:lnTo>
                <a:lnTo>
                  <a:pt x="266" y="726"/>
                </a:lnTo>
                <a:lnTo>
                  <a:pt x="269" y="725"/>
                </a:lnTo>
                <a:lnTo>
                  <a:pt x="274" y="726"/>
                </a:lnTo>
                <a:lnTo>
                  <a:pt x="274" y="726"/>
                </a:lnTo>
                <a:close/>
                <a:moveTo>
                  <a:pt x="379" y="737"/>
                </a:moveTo>
                <a:lnTo>
                  <a:pt x="379" y="737"/>
                </a:lnTo>
                <a:lnTo>
                  <a:pt x="385" y="736"/>
                </a:lnTo>
                <a:lnTo>
                  <a:pt x="383" y="736"/>
                </a:lnTo>
                <a:lnTo>
                  <a:pt x="378" y="736"/>
                </a:lnTo>
                <a:lnTo>
                  <a:pt x="378" y="736"/>
                </a:lnTo>
                <a:lnTo>
                  <a:pt x="379" y="737"/>
                </a:lnTo>
                <a:lnTo>
                  <a:pt x="379" y="737"/>
                </a:lnTo>
                <a:lnTo>
                  <a:pt x="381" y="737"/>
                </a:lnTo>
                <a:lnTo>
                  <a:pt x="379" y="737"/>
                </a:lnTo>
                <a:lnTo>
                  <a:pt x="379" y="737"/>
                </a:lnTo>
                <a:close/>
                <a:moveTo>
                  <a:pt x="301" y="725"/>
                </a:moveTo>
                <a:lnTo>
                  <a:pt x="301" y="725"/>
                </a:lnTo>
                <a:lnTo>
                  <a:pt x="295" y="725"/>
                </a:lnTo>
                <a:lnTo>
                  <a:pt x="301" y="725"/>
                </a:lnTo>
                <a:lnTo>
                  <a:pt x="301" y="725"/>
                </a:lnTo>
                <a:lnTo>
                  <a:pt x="299" y="725"/>
                </a:lnTo>
                <a:lnTo>
                  <a:pt x="301" y="725"/>
                </a:lnTo>
                <a:lnTo>
                  <a:pt x="301" y="725"/>
                </a:lnTo>
                <a:close/>
                <a:moveTo>
                  <a:pt x="251" y="719"/>
                </a:moveTo>
                <a:lnTo>
                  <a:pt x="251" y="719"/>
                </a:lnTo>
                <a:lnTo>
                  <a:pt x="248" y="719"/>
                </a:lnTo>
                <a:lnTo>
                  <a:pt x="244" y="719"/>
                </a:lnTo>
                <a:lnTo>
                  <a:pt x="244" y="719"/>
                </a:lnTo>
                <a:lnTo>
                  <a:pt x="249" y="719"/>
                </a:lnTo>
                <a:lnTo>
                  <a:pt x="253" y="719"/>
                </a:lnTo>
                <a:lnTo>
                  <a:pt x="251" y="719"/>
                </a:lnTo>
                <a:lnTo>
                  <a:pt x="251" y="719"/>
                </a:lnTo>
                <a:close/>
                <a:moveTo>
                  <a:pt x="398" y="737"/>
                </a:moveTo>
                <a:lnTo>
                  <a:pt x="398" y="737"/>
                </a:lnTo>
                <a:lnTo>
                  <a:pt x="407" y="738"/>
                </a:lnTo>
                <a:lnTo>
                  <a:pt x="410" y="739"/>
                </a:lnTo>
                <a:lnTo>
                  <a:pt x="410" y="739"/>
                </a:lnTo>
                <a:lnTo>
                  <a:pt x="410" y="741"/>
                </a:lnTo>
                <a:lnTo>
                  <a:pt x="408" y="742"/>
                </a:lnTo>
                <a:lnTo>
                  <a:pt x="403" y="742"/>
                </a:lnTo>
                <a:lnTo>
                  <a:pt x="399" y="742"/>
                </a:lnTo>
                <a:lnTo>
                  <a:pt x="398" y="739"/>
                </a:lnTo>
                <a:lnTo>
                  <a:pt x="398" y="738"/>
                </a:lnTo>
                <a:lnTo>
                  <a:pt x="398" y="737"/>
                </a:lnTo>
                <a:lnTo>
                  <a:pt x="398" y="737"/>
                </a:lnTo>
                <a:lnTo>
                  <a:pt x="401" y="737"/>
                </a:lnTo>
                <a:lnTo>
                  <a:pt x="398" y="737"/>
                </a:lnTo>
                <a:lnTo>
                  <a:pt x="398" y="737"/>
                </a:lnTo>
                <a:close/>
                <a:moveTo>
                  <a:pt x="487" y="749"/>
                </a:moveTo>
                <a:lnTo>
                  <a:pt x="487" y="749"/>
                </a:lnTo>
                <a:lnTo>
                  <a:pt x="485" y="749"/>
                </a:lnTo>
                <a:lnTo>
                  <a:pt x="480" y="749"/>
                </a:lnTo>
                <a:lnTo>
                  <a:pt x="480" y="749"/>
                </a:lnTo>
                <a:lnTo>
                  <a:pt x="487" y="749"/>
                </a:lnTo>
                <a:lnTo>
                  <a:pt x="487" y="749"/>
                </a:lnTo>
                <a:close/>
                <a:moveTo>
                  <a:pt x="380" y="735"/>
                </a:moveTo>
                <a:lnTo>
                  <a:pt x="380" y="735"/>
                </a:lnTo>
                <a:lnTo>
                  <a:pt x="383" y="737"/>
                </a:lnTo>
                <a:lnTo>
                  <a:pt x="381" y="737"/>
                </a:lnTo>
                <a:lnTo>
                  <a:pt x="379" y="736"/>
                </a:lnTo>
                <a:lnTo>
                  <a:pt x="379" y="735"/>
                </a:lnTo>
                <a:lnTo>
                  <a:pt x="380" y="735"/>
                </a:lnTo>
                <a:lnTo>
                  <a:pt x="380" y="735"/>
                </a:lnTo>
                <a:lnTo>
                  <a:pt x="379" y="735"/>
                </a:lnTo>
                <a:lnTo>
                  <a:pt x="380" y="735"/>
                </a:lnTo>
                <a:lnTo>
                  <a:pt x="380" y="735"/>
                </a:lnTo>
                <a:close/>
                <a:moveTo>
                  <a:pt x="280" y="720"/>
                </a:moveTo>
                <a:lnTo>
                  <a:pt x="280" y="720"/>
                </a:lnTo>
                <a:lnTo>
                  <a:pt x="268" y="720"/>
                </a:lnTo>
                <a:lnTo>
                  <a:pt x="280" y="720"/>
                </a:lnTo>
                <a:lnTo>
                  <a:pt x="280" y="720"/>
                </a:lnTo>
                <a:lnTo>
                  <a:pt x="278" y="720"/>
                </a:lnTo>
                <a:lnTo>
                  <a:pt x="280" y="720"/>
                </a:lnTo>
                <a:lnTo>
                  <a:pt x="280" y="720"/>
                </a:lnTo>
                <a:close/>
                <a:moveTo>
                  <a:pt x="328" y="726"/>
                </a:moveTo>
                <a:lnTo>
                  <a:pt x="328" y="726"/>
                </a:lnTo>
                <a:lnTo>
                  <a:pt x="325" y="726"/>
                </a:lnTo>
                <a:lnTo>
                  <a:pt x="321" y="726"/>
                </a:lnTo>
                <a:lnTo>
                  <a:pt x="321" y="726"/>
                </a:lnTo>
                <a:lnTo>
                  <a:pt x="328" y="726"/>
                </a:lnTo>
                <a:lnTo>
                  <a:pt x="328" y="726"/>
                </a:lnTo>
                <a:close/>
                <a:moveTo>
                  <a:pt x="296" y="723"/>
                </a:moveTo>
                <a:lnTo>
                  <a:pt x="296" y="723"/>
                </a:lnTo>
                <a:lnTo>
                  <a:pt x="304" y="724"/>
                </a:lnTo>
                <a:lnTo>
                  <a:pt x="305" y="724"/>
                </a:lnTo>
                <a:lnTo>
                  <a:pt x="305" y="723"/>
                </a:lnTo>
                <a:lnTo>
                  <a:pt x="302" y="721"/>
                </a:lnTo>
                <a:lnTo>
                  <a:pt x="296" y="723"/>
                </a:lnTo>
                <a:lnTo>
                  <a:pt x="296" y="723"/>
                </a:lnTo>
                <a:lnTo>
                  <a:pt x="295" y="721"/>
                </a:lnTo>
                <a:lnTo>
                  <a:pt x="296" y="721"/>
                </a:lnTo>
                <a:lnTo>
                  <a:pt x="296" y="721"/>
                </a:lnTo>
                <a:lnTo>
                  <a:pt x="296" y="723"/>
                </a:lnTo>
                <a:lnTo>
                  <a:pt x="296" y="723"/>
                </a:lnTo>
                <a:close/>
                <a:moveTo>
                  <a:pt x="451" y="738"/>
                </a:moveTo>
                <a:lnTo>
                  <a:pt x="451" y="738"/>
                </a:lnTo>
                <a:lnTo>
                  <a:pt x="450" y="739"/>
                </a:lnTo>
                <a:lnTo>
                  <a:pt x="448" y="741"/>
                </a:lnTo>
                <a:lnTo>
                  <a:pt x="442" y="741"/>
                </a:lnTo>
                <a:lnTo>
                  <a:pt x="434" y="739"/>
                </a:lnTo>
                <a:lnTo>
                  <a:pt x="427" y="738"/>
                </a:lnTo>
                <a:lnTo>
                  <a:pt x="423" y="736"/>
                </a:lnTo>
                <a:lnTo>
                  <a:pt x="423" y="735"/>
                </a:lnTo>
                <a:lnTo>
                  <a:pt x="426" y="735"/>
                </a:lnTo>
                <a:lnTo>
                  <a:pt x="434" y="735"/>
                </a:lnTo>
                <a:lnTo>
                  <a:pt x="454" y="737"/>
                </a:lnTo>
                <a:lnTo>
                  <a:pt x="454" y="737"/>
                </a:lnTo>
                <a:lnTo>
                  <a:pt x="443" y="741"/>
                </a:lnTo>
                <a:lnTo>
                  <a:pt x="440" y="743"/>
                </a:lnTo>
                <a:lnTo>
                  <a:pt x="442" y="743"/>
                </a:lnTo>
                <a:lnTo>
                  <a:pt x="446" y="742"/>
                </a:lnTo>
                <a:lnTo>
                  <a:pt x="455" y="739"/>
                </a:lnTo>
                <a:lnTo>
                  <a:pt x="456" y="738"/>
                </a:lnTo>
                <a:lnTo>
                  <a:pt x="456" y="738"/>
                </a:lnTo>
                <a:lnTo>
                  <a:pt x="451" y="738"/>
                </a:lnTo>
                <a:lnTo>
                  <a:pt x="451" y="738"/>
                </a:lnTo>
                <a:lnTo>
                  <a:pt x="452" y="738"/>
                </a:lnTo>
                <a:lnTo>
                  <a:pt x="451" y="738"/>
                </a:lnTo>
                <a:lnTo>
                  <a:pt x="451" y="738"/>
                </a:lnTo>
                <a:close/>
                <a:moveTo>
                  <a:pt x="334" y="726"/>
                </a:moveTo>
                <a:lnTo>
                  <a:pt x="334" y="726"/>
                </a:lnTo>
                <a:lnTo>
                  <a:pt x="340" y="725"/>
                </a:lnTo>
                <a:lnTo>
                  <a:pt x="338" y="725"/>
                </a:lnTo>
                <a:lnTo>
                  <a:pt x="333" y="725"/>
                </a:lnTo>
                <a:lnTo>
                  <a:pt x="333" y="726"/>
                </a:lnTo>
                <a:lnTo>
                  <a:pt x="334" y="726"/>
                </a:lnTo>
                <a:lnTo>
                  <a:pt x="334" y="726"/>
                </a:lnTo>
                <a:lnTo>
                  <a:pt x="336" y="726"/>
                </a:lnTo>
                <a:lnTo>
                  <a:pt x="334" y="726"/>
                </a:lnTo>
                <a:lnTo>
                  <a:pt x="334" y="726"/>
                </a:lnTo>
                <a:close/>
                <a:moveTo>
                  <a:pt x="579" y="757"/>
                </a:moveTo>
                <a:lnTo>
                  <a:pt x="579" y="757"/>
                </a:lnTo>
                <a:lnTo>
                  <a:pt x="578" y="757"/>
                </a:lnTo>
                <a:lnTo>
                  <a:pt x="573" y="757"/>
                </a:lnTo>
                <a:lnTo>
                  <a:pt x="573" y="757"/>
                </a:lnTo>
                <a:lnTo>
                  <a:pt x="576" y="757"/>
                </a:lnTo>
                <a:lnTo>
                  <a:pt x="579" y="757"/>
                </a:lnTo>
                <a:lnTo>
                  <a:pt x="579" y="757"/>
                </a:lnTo>
                <a:close/>
                <a:moveTo>
                  <a:pt x="540" y="750"/>
                </a:moveTo>
                <a:lnTo>
                  <a:pt x="540" y="750"/>
                </a:lnTo>
                <a:lnTo>
                  <a:pt x="534" y="750"/>
                </a:lnTo>
                <a:lnTo>
                  <a:pt x="533" y="750"/>
                </a:lnTo>
                <a:lnTo>
                  <a:pt x="533" y="750"/>
                </a:lnTo>
                <a:lnTo>
                  <a:pt x="540" y="750"/>
                </a:lnTo>
                <a:lnTo>
                  <a:pt x="540" y="750"/>
                </a:lnTo>
                <a:close/>
                <a:moveTo>
                  <a:pt x="327" y="723"/>
                </a:moveTo>
                <a:lnTo>
                  <a:pt x="327" y="723"/>
                </a:lnTo>
                <a:lnTo>
                  <a:pt x="322" y="721"/>
                </a:lnTo>
                <a:lnTo>
                  <a:pt x="327" y="723"/>
                </a:lnTo>
                <a:lnTo>
                  <a:pt x="327" y="723"/>
                </a:lnTo>
                <a:lnTo>
                  <a:pt x="326" y="721"/>
                </a:lnTo>
                <a:lnTo>
                  <a:pt x="327" y="723"/>
                </a:lnTo>
                <a:lnTo>
                  <a:pt x="327" y="723"/>
                </a:lnTo>
                <a:close/>
                <a:moveTo>
                  <a:pt x="358" y="725"/>
                </a:moveTo>
                <a:lnTo>
                  <a:pt x="358" y="725"/>
                </a:lnTo>
                <a:lnTo>
                  <a:pt x="348" y="725"/>
                </a:lnTo>
                <a:lnTo>
                  <a:pt x="358" y="725"/>
                </a:lnTo>
                <a:lnTo>
                  <a:pt x="358" y="725"/>
                </a:lnTo>
                <a:lnTo>
                  <a:pt x="356" y="725"/>
                </a:lnTo>
                <a:lnTo>
                  <a:pt x="358" y="725"/>
                </a:lnTo>
                <a:lnTo>
                  <a:pt x="358" y="725"/>
                </a:lnTo>
                <a:close/>
                <a:moveTo>
                  <a:pt x="328" y="721"/>
                </a:moveTo>
                <a:lnTo>
                  <a:pt x="328" y="721"/>
                </a:lnTo>
                <a:lnTo>
                  <a:pt x="337" y="721"/>
                </a:lnTo>
                <a:lnTo>
                  <a:pt x="328" y="721"/>
                </a:lnTo>
                <a:lnTo>
                  <a:pt x="328" y="721"/>
                </a:lnTo>
                <a:lnTo>
                  <a:pt x="330" y="721"/>
                </a:lnTo>
                <a:lnTo>
                  <a:pt x="328" y="721"/>
                </a:lnTo>
                <a:lnTo>
                  <a:pt x="328" y="721"/>
                </a:lnTo>
                <a:close/>
                <a:moveTo>
                  <a:pt x="373" y="726"/>
                </a:moveTo>
                <a:lnTo>
                  <a:pt x="373" y="726"/>
                </a:lnTo>
                <a:lnTo>
                  <a:pt x="369" y="726"/>
                </a:lnTo>
                <a:lnTo>
                  <a:pt x="364" y="726"/>
                </a:lnTo>
                <a:lnTo>
                  <a:pt x="364" y="726"/>
                </a:lnTo>
                <a:lnTo>
                  <a:pt x="371" y="725"/>
                </a:lnTo>
                <a:lnTo>
                  <a:pt x="373" y="726"/>
                </a:lnTo>
                <a:lnTo>
                  <a:pt x="374" y="726"/>
                </a:lnTo>
                <a:lnTo>
                  <a:pt x="373" y="726"/>
                </a:lnTo>
                <a:lnTo>
                  <a:pt x="373" y="726"/>
                </a:lnTo>
                <a:close/>
                <a:moveTo>
                  <a:pt x="380" y="726"/>
                </a:moveTo>
                <a:lnTo>
                  <a:pt x="380" y="726"/>
                </a:lnTo>
                <a:lnTo>
                  <a:pt x="386" y="727"/>
                </a:lnTo>
                <a:lnTo>
                  <a:pt x="384" y="727"/>
                </a:lnTo>
                <a:lnTo>
                  <a:pt x="380" y="727"/>
                </a:lnTo>
                <a:lnTo>
                  <a:pt x="379" y="727"/>
                </a:lnTo>
                <a:lnTo>
                  <a:pt x="380" y="726"/>
                </a:lnTo>
                <a:lnTo>
                  <a:pt x="380" y="726"/>
                </a:lnTo>
                <a:lnTo>
                  <a:pt x="381" y="726"/>
                </a:lnTo>
                <a:lnTo>
                  <a:pt x="380" y="726"/>
                </a:lnTo>
                <a:lnTo>
                  <a:pt x="380" y="726"/>
                </a:lnTo>
                <a:close/>
                <a:moveTo>
                  <a:pt x="403" y="729"/>
                </a:moveTo>
                <a:lnTo>
                  <a:pt x="403" y="729"/>
                </a:lnTo>
                <a:lnTo>
                  <a:pt x="392" y="729"/>
                </a:lnTo>
                <a:lnTo>
                  <a:pt x="392" y="729"/>
                </a:lnTo>
                <a:lnTo>
                  <a:pt x="403" y="729"/>
                </a:lnTo>
                <a:lnTo>
                  <a:pt x="403" y="729"/>
                </a:lnTo>
                <a:close/>
                <a:moveTo>
                  <a:pt x="342" y="721"/>
                </a:moveTo>
                <a:lnTo>
                  <a:pt x="342" y="721"/>
                </a:lnTo>
                <a:lnTo>
                  <a:pt x="354" y="721"/>
                </a:lnTo>
                <a:lnTo>
                  <a:pt x="355" y="721"/>
                </a:lnTo>
                <a:lnTo>
                  <a:pt x="355" y="721"/>
                </a:lnTo>
                <a:lnTo>
                  <a:pt x="349" y="723"/>
                </a:lnTo>
                <a:lnTo>
                  <a:pt x="342" y="721"/>
                </a:lnTo>
                <a:lnTo>
                  <a:pt x="342" y="721"/>
                </a:lnTo>
                <a:lnTo>
                  <a:pt x="344" y="721"/>
                </a:lnTo>
                <a:lnTo>
                  <a:pt x="342" y="721"/>
                </a:lnTo>
                <a:lnTo>
                  <a:pt x="342" y="721"/>
                </a:lnTo>
                <a:close/>
                <a:moveTo>
                  <a:pt x="473" y="737"/>
                </a:moveTo>
                <a:lnTo>
                  <a:pt x="473" y="737"/>
                </a:lnTo>
                <a:lnTo>
                  <a:pt x="461" y="737"/>
                </a:lnTo>
                <a:lnTo>
                  <a:pt x="473" y="737"/>
                </a:lnTo>
                <a:lnTo>
                  <a:pt x="473" y="737"/>
                </a:lnTo>
                <a:lnTo>
                  <a:pt x="472" y="737"/>
                </a:lnTo>
                <a:lnTo>
                  <a:pt x="473" y="737"/>
                </a:lnTo>
                <a:lnTo>
                  <a:pt x="473" y="737"/>
                </a:lnTo>
                <a:close/>
                <a:moveTo>
                  <a:pt x="360" y="723"/>
                </a:moveTo>
                <a:lnTo>
                  <a:pt x="360" y="723"/>
                </a:lnTo>
                <a:lnTo>
                  <a:pt x="352" y="723"/>
                </a:lnTo>
                <a:lnTo>
                  <a:pt x="352" y="723"/>
                </a:lnTo>
                <a:lnTo>
                  <a:pt x="357" y="723"/>
                </a:lnTo>
                <a:lnTo>
                  <a:pt x="360" y="723"/>
                </a:lnTo>
                <a:lnTo>
                  <a:pt x="360" y="723"/>
                </a:lnTo>
                <a:close/>
                <a:moveTo>
                  <a:pt x="584" y="751"/>
                </a:moveTo>
                <a:lnTo>
                  <a:pt x="584" y="751"/>
                </a:lnTo>
                <a:lnTo>
                  <a:pt x="569" y="751"/>
                </a:lnTo>
                <a:lnTo>
                  <a:pt x="569" y="751"/>
                </a:lnTo>
                <a:lnTo>
                  <a:pt x="575" y="750"/>
                </a:lnTo>
                <a:lnTo>
                  <a:pt x="584" y="751"/>
                </a:lnTo>
                <a:lnTo>
                  <a:pt x="584" y="751"/>
                </a:lnTo>
                <a:close/>
                <a:moveTo>
                  <a:pt x="343" y="720"/>
                </a:moveTo>
                <a:lnTo>
                  <a:pt x="343" y="720"/>
                </a:lnTo>
                <a:lnTo>
                  <a:pt x="352" y="725"/>
                </a:lnTo>
                <a:lnTo>
                  <a:pt x="358" y="726"/>
                </a:lnTo>
                <a:lnTo>
                  <a:pt x="362" y="727"/>
                </a:lnTo>
                <a:lnTo>
                  <a:pt x="362" y="726"/>
                </a:lnTo>
                <a:lnTo>
                  <a:pt x="360" y="725"/>
                </a:lnTo>
                <a:lnTo>
                  <a:pt x="356" y="723"/>
                </a:lnTo>
                <a:lnTo>
                  <a:pt x="350" y="720"/>
                </a:lnTo>
                <a:lnTo>
                  <a:pt x="343" y="720"/>
                </a:lnTo>
                <a:lnTo>
                  <a:pt x="343" y="720"/>
                </a:lnTo>
                <a:lnTo>
                  <a:pt x="340" y="720"/>
                </a:lnTo>
                <a:lnTo>
                  <a:pt x="343" y="720"/>
                </a:lnTo>
                <a:lnTo>
                  <a:pt x="343" y="720"/>
                </a:lnTo>
                <a:close/>
                <a:moveTo>
                  <a:pt x="386" y="725"/>
                </a:moveTo>
                <a:lnTo>
                  <a:pt x="386" y="725"/>
                </a:lnTo>
                <a:lnTo>
                  <a:pt x="384" y="725"/>
                </a:lnTo>
                <a:lnTo>
                  <a:pt x="378" y="725"/>
                </a:lnTo>
                <a:lnTo>
                  <a:pt x="378" y="725"/>
                </a:lnTo>
                <a:lnTo>
                  <a:pt x="386" y="725"/>
                </a:lnTo>
                <a:lnTo>
                  <a:pt x="386" y="725"/>
                </a:lnTo>
                <a:close/>
                <a:moveTo>
                  <a:pt x="354" y="721"/>
                </a:moveTo>
                <a:lnTo>
                  <a:pt x="354" y="721"/>
                </a:lnTo>
                <a:lnTo>
                  <a:pt x="360" y="721"/>
                </a:lnTo>
                <a:lnTo>
                  <a:pt x="360" y="721"/>
                </a:lnTo>
                <a:lnTo>
                  <a:pt x="355" y="721"/>
                </a:lnTo>
                <a:lnTo>
                  <a:pt x="354" y="721"/>
                </a:lnTo>
                <a:lnTo>
                  <a:pt x="354" y="721"/>
                </a:lnTo>
                <a:lnTo>
                  <a:pt x="354" y="721"/>
                </a:lnTo>
                <a:close/>
                <a:moveTo>
                  <a:pt x="485" y="737"/>
                </a:moveTo>
                <a:lnTo>
                  <a:pt x="485" y="737"/>
                </a:lnTo>
                <a:lnTo>
                  <a:pt x="499" y="738"/>
                </a:lnTo>
                <a:lnTo>
                  <a:pt x="485" y="737"/>
                </a:lnTo>
                <a:lnTo>
                  <a:pt x="485" y="737"/>
                </a:lnTo>
                <a:lnTo>
                  <a:pt x="486" y="738"/>
                </a:lnTo>
                <a:lnTo>
                  <a:pt x="485" y="737"/>
                </a:lnTo>
                <a:lnTo>
                  <a:pt x="485" y="737"/>
                </a:lnTo>
                <a:close/>
                <a:moveTo>
                  <a:pt x="487" y="738"/>
                </a:moveTo>
                <a:lnTo>
                  <a:pt x="487" y="738"/>
                </a:lnTo>
                <a:lnTo>
                  <a:pt x="479" y="738"/>
                </a:lnTo>
                <a:lnTo>
                  <a:pt x="479" y="738"/>
                </a:lnTo>
                <a:lnTo>
                  <a:pt x="487" y="738"/>
                </a:lnTo>
                <a:lnTo>
                  <a:pt x="487" y="738"/>
                </a:lnTo>
                <a:close/>
                <a:moveTo>
                  <a:pt x="375" y="723"/>
                </a:moveTo>
                <a:lnTo>
                  <a:pt x="375" y="723"/>
                </a:lnTo>
                <a:lnTo>
                  <a:pt x="373" y="723"/>
                </a:lnTo>
                <a:lnTo>
                  <a:pt x="375" y="723"/>
                </a:lnTo>
                <a:lnTo>
                  <a:pt x="375" y="723"/>
                </a:lnTo>
                <a:lnTo>
                  <a:pt x="377" y="723"/>
                </a:lnTo>
                <a:lnTo>
                  <a:pt x="375" y="723"/>
                </a:lnTo>
                <a:lnTo>
                  <a:pt x="375" y="723"/>
                </a:lnTo>
                <a:close/>
                <a:moveTo>
                  <a:pt x="619" y="754"/>
                </a:moveTo>
                <a:lnTo>
                  <a:pt x="619" y="754"/>
                </a:lnTo>
                <a:lnTo>
                  <a:pt x="613" y="754"/>
                </a:lnTo>
                <a:lnTo>
                  <a:pt x="613" y="754"/>
                </a:lnTo>
                <a:lnTo>
                  <a:pt x="619" y="754"/>
                </a:lnTo>
                <a:lnTo>
                  <a:pt x="619" y="754"/>
                </a:lnTo>
                <a:close/>
                <a:moveTo>
                  <a:pt x="372" y="721"/>
                </a:moveTo>
                <a:lnTo>
                  <a:pt x="372" y="721"/>
                </a:lnTo>
                <a:lnTo>
                  <a:pt x="373" y="721"/>
                </a:lnTo>
                <a:lnTo>
                  <a:pt x="373" y="723"/>
                </a:lnTo>
                <a:lnTo>
                  <a:pt x="371" y="723"/>
                </a:lnTo>
                <a:lnTo>
                  <a:pt x="368" y="723"/>
                </a:lnTo>
                <a:lnTo>
                  <a:pt x="372" y="721"/>
                </a:lnTo>
                <a:lnTo>
                  <a:pt x="372" y="721"/>
                </a:lnTo>
                <a:lnTo>
                  <a:pt x="372" y="721"/>
                </a:lnTo>
                <a:lnTo>
                  <a:pt x="372" y="721"/>
                </a:lnTo>
                <a:lnTo>
                  <a:pt x="372" y="721"/>
                </a:lnTo>
                <a:close/>
                <a:moveTo>
                  <a:pt x="444" y="730"/>
                </a:moveTo>
                <a:lnTo>
                  <a:pt x="444" y="730"/>
                </a:lnTo>
                <a:lnTo>
                  <a:pt x="446" y="730"/>
                </a:lnTo>
                <a:lnTo>
                  <a:pt x="445" y="731"/>
                </a:lnTo>
                <a:lnTo>
                  <a:pt x="438" y="731"/>
                </a:lnTo>
                <a:lnTo>
                  <a:pt x="434" y="731"/>
                </a:lnTo>
                <a:lnTo>
                  <a:pt x="444" y="730"/>
                </a:lnTo>
                <a:lnTo>
                  <a:pt x="444" y="730"/>
                </a:lnTo>
                <a:lnTo>
                  <a:pt x="444" y="730"/>
                </a:lnTo>
                <a:lnTo>
                  <a:pt x="444" y="730"/>
                </a:lnTo>
                <a:lnTo>
                  <a:pt x="444" y="730"/>
                </a:lnTo>
                <a:close/>
                <a:moveTo>
                  <a:pt x="385" y="723"/>
                </a:moveTo>
                <a:lnTo>
                  <a:pt x="385" y="723"/>
                </a:lnTo>
                <a:lnTo>
                  <a:pt x="398" y="724"/>
                </a:lnTo>
                <a:lnTo>
                  <a:pt x="399" y="723"/>
                </a:lnTo>
                <a:lnTo>
                  <a:pt x="398" y="723"/>
                </a:lnTo>
                <a:lnTo>
                  <a:pt x="392" y="723"/>
                </a:lnTo>
                <a:lnTo>
                  <a:pt x="385" y="723"/>
                </a:lnTo>
                <a:lnTo>
                  <a:pt x="385" y="723"/>
                </a:lnTo>
                <a:lnTo>
                  <a:pt x="386" y="723"/>
                </a:lnTo>
                <a:lnTo>
                  <a:pt x="385" y="723"/>
                </a:lnTo>
                <a:lnTo>
                  <a:pt x="385" y="723"/>
                </a:lnTo>
                <a:close/>
                <a:moveTo>
                  <a:pt x="405" y="725"/>
                </a:moveTo>
                <a:lnTo>
                  <a:pt x="405" y="725"/>
                </a:lnTo>
                <a:lnTo>
                  <a:pt x="410" y="725"/>
                </a:lnTo>
                <a:lnTo>
                  <a:pt x="405" y="725"/>
                </a:lnTo>
                <a:lnTo>
                  <a:pt x="405" y="725"/>
                </a:lnTo>
                <a:lnTo>
                  <a:pt x="405" y="725"/>
                </a:lnTo>
                <a:lnTo>
                  <a:pt x="405" y="725"/>
                </a:lnTo>
                <a:lnTo>
                  <a:pt x="405" y="725"/>
                </a:lnTo>
                <a:close/>
                <a:moveTo>
                  <a:pt x="381" y="721"/>
                </a:moveTo>
                <a:lnTo>
                  <a:pt x="381" y="721"/>
                </a:lnTo>
                <a:lnTo>
                  <a:pt x="384" y="720"/>
                </a:lnTo>
                <a:lnTo>
                  <a:pt x="383" y="720"/>
                </a:lnTo>
                <a:lnTo>
                  <a:pt x="379" y="720"/>
                </a:lnTo>
                <a:lnTo>
                  <a:pt x="377" y="721"/>
                </a:lnTo>
                <a:lnTo>
                  <a:pt x="381" y="721"/>
                </a:lnTo>
                <a:lnTo>
                  <a:pt x="381" y="721"/>
                </a:lnTo>
                <a:lnTo>
                  <a:pt x="381" y="721"/>
                </a:lnTo>
                <a:lnTo>
                  <a:pt x="381" y="721"/>
                </a:lnTo>
                <a:lnTo>
                  <a:pt x="381" y="721"/>
                </a:lnTo>
                <a:close/>
                <a:moveTo>
                  <a:pt x="516" y="738"/>
                </a:moveTo>
                <a:lnTo>
                  <a:pt x="516" y="738"/>
                </a:lnTo>
                <a:lnTo>
                  <a:pt x="509" y="738"/>
                </a:lnTo>
                <a:lnTo>
                  <a:pt x="509" y="738"/>
                </a:lnTo>
                <a:lnTo>
                  <a:pt x="514" y="738"/>
                </a:lnTo>
                <a:lnTo>
                  <a:pt x="516" y="738"/>
                </a:lnTo>
                <a:lnTo>
                  <a:pt x="516" y="738"/>
                </a:lnTo>
                <a:close/>
                <a:moveTo>
                  <a:pt x="428" y="725"/>
                </a:moveTo>
                <a:lnTo>
                  <a:pt x="428" y="725"/>
                </a:lnTo>
                <a:lnTo>
                  <a:pt x="419" y="725"/>
                </a:lnTo>
                <a:lnTo>
                  <a:pt x="419" y="725"/>
                </a:lnTo>
                <a:lnTo>
                  <a:pt x="428" y="725"/>
                </a:lnTo>
                <a:lnTo>
                  <a:pt x="428" y="725"/>
                </a:lnTo>
                <a:close/>
                <a:moveTo>
                  <a:pt x="656" y="755"/>
                </a:moveTo>
                <a:lnTo>
                  <a:pt x="656" y="755"/>
                </a:lnTo>
                <a:lnTo>
                  <a:pt x="650" y="755"/>
                </a:lnTo>
                <a:lnTo>
                  <a:pt x="650" y="755"/>
                </a:lnTo>
                <a:lnTo>
                  <a:pt x="652" y="754"/>
                </a:lnTo>
                <a:lnTo>
                  <a:pt x="656" y="755"/>
                </a:lnTo>
                <a:lnTo>
                  <a:pt x="656" y="755"/>
                </a:lnTo>
                <a:close/>
                <a:moveTo>
                  <a:pt x="452" y="727"/>
                </a:moveTo>
                <a:lnTo>
                  <a:pt x="452" y="727"/>
                </a:lnTo>
                <a:lnTo>
                  <a:pt x="444" y="727"/>
                </a:lnTo>
                <a:lnTo>
                  <a:pt x="444" y="727"/>
                </a:lnTo>
                <a:lnTo>
                  <a:pt x="450" y="727"/>
                </a:lnTo>
                <a:lnTo>
                  <a:pt x="452" y="727"/>
                </a:lnTo>
                <a:lnTo>
                  <a:pt x="452" y="727"/>
                </a:lnTo>
                <a:close/>
                <a:moveTo>
                  <a:pt x="535" y="738"/>
                </a:moveTo>
                <a:lnTo>
                  <a:pt x="535" y="738"/>
                </a:lnTo>
                <a:lnTo>
                  <a:pt x="548" y="738"/>
                </a:lnTo>
                <a:lnTo>
                  <a:pt x="548" y="738"/>
                </a:lnTo>
                <a:lnTo>
                  <a:pt x="539" y="739"/>
                </a:lnTo>
                <a:lnTo>
                  <a:pt x="535" y="738"/>
                </a:lnTo>
                <a:lnTo>
                  <a:pt x="535" y="738"/>
                </a:lnTo>
                <a:lnTo>
                  <a:pt x="535" y="738"/>
                </a:lnTo>
                <a:lnTo>
                  <a:pt x="535" y="738"/>
                </a:lnTo>
                <a:close/>
                <a:moveTo>
                  <a:pt x="416" y="719"/>
                </a:moveTo>
                <a:lnTo>
                  <a:pt x="416" y="719"/>
                </a:lnTo>
                <a:lnTo>
                  <a:pt x="413" y="718"/>
                </a:lnTo>
                <a:lnTo>
                  <a:pt x="403" y="718"/>
                </a:lnTo>
                <a:lnTo>
                  <a:pt x="401" y="718"/>
                </a:lnTo>
                <a:lnTo>
                  <a:pt x="416" y="719"/>
                </a:lnTo>
                <a:lnTo>
                  <a:pt x="416" y="719"/>
                </a:lnTo>
                <a:lnTo>
                  <a:pt x="414" y="719"/>
                </a:lnTo>
                <a:lnTo>
                  <a:pt x="416" y="719"/>
                </a:lnTo>
                <a:lnTo>
                  <a:pt x="416" y="719"/>
                </a:lnTo>
                <a:close/>
                <a:moveTo>
                  <a:pt x="440" y="723"/>
                </a:moveTo>
                <a:lnTo>
                  <a:pt x="440" y="723"/>
                </a:lnTo>
                <a:lnTo>
                  <a:pt x="442" y="721"/>
                </a:lnTo>
                <a:lnTo>
                  <a:pt x="445" y="721"/>
                </a:lnTo>
                <a:lnTo>
                  <a:pt x="454" y="721"/>
                </a:lnTo>
                <a:lnTo>
                  <a:pt x="456" y="723"/>
                </a:lnTo>
                <a:lnTo>
                  <a:pt x="455" y="723"/>
                </a:lnTo>
                <a:lnTo>
                  <a:pt x="440" y="723"/>
                </a:lnTo>
                <a:lnTo>
                  <a:pt x="440" y="723"/>
                </a:lnTo>
                <a:lnTo>
                  <a:pt x="443" y="723"/>
                </a:lnTo>
                <a:lnTo>
                  <a:pt x="440" y="723"/>
                </a:lnTo>
                <a:lnTo>
                  <a:pt x="440" y="723"/>
                </a:lnTo>
                <a:close/>
                <a:moveTo>
                  <a:pt x="685" y="754"/>
                </a:moveTo>
                <a:lnTo>
                  <a:pt x="685" y="754"/>
                </a:lnTo>
                <a:lnTo>
                  <a:pt x="690" y="756"/>
                </a:lnTo>
                <a:lnTo>
                  <a:pt x="690" y="757"/>
                </a:lnTo>
                <a:lnTo>
                  <a:pt x="688" y="757"/>
                </a:lnTo>
                <a:lnTo>
                  <a:pt x="679" y="757"/>
                </a:lnTo>
                <a:lnTo>
                  <a:pt x="673" y="756"/>
                </a:lnTo>
                <a:lnTo>
                  <a:pt x="672" y="755"/>
                </a:lnTo>
                <a:lnTo>
                  <a:pt x="675" y="754"/>
                </a:lnTo>
                <a:lnTo>
                  <a:pt x="685" y="754"/>
                </a:lnTo>
                <a:lnTo>
                  <a:pt x="685" y="754"/>
                </a:lnTo>
                <a:lnTo>
                  <a:pt x="684" y="754"/>
                </a:lnTo>
                <a:lnTo>
                  <a:pt x="685" y="754"/>
                </a:lnTo>
                <a:lnTo>
                  <a:pt x="685" y="754"/>
                </a:lnTo>
                <a:close/>
                <a:moveTo>
                  <a:pt x="556" y="738"/>
                </a:moveTo>
                <a:lnTo>
                  <a:pt x="556" y="738"/>
                </a:lnTo>
                <a:lnTo>
                  <a:pt x="548" y="738"/>
                </a:lnTo>
                <a:lnTo>
                  <a:pt x="548" y="738"/>
                </a:lnTo>
                <a:lnTo>
                  <a:pt x="556" y="738"/>
                </a:lnTo>
                <a:lnTo>
                  <a:pt x="556" y="738"/>
                </a:lnTo>
                <a:close/>
                <a:moveTo>
                  <a:pt x="397" y="718"/>
                </a:moveTo>
                <a:lnTo>
                  <a:pt x="397" y="718"/>
                </a:lnTo>
                <a:lnTo>
                  <a:pt x="396" y="718"/>
                </a:lnTo>
                <a:lnTo>
                  <a:pt x="397" y="718"/>
                </a:lnTo>
                <a:lnTo>
                  <a:pt x="397" y="718"/>
                </a:lnTo>
                <a:lnTo>
                  <a:pt x="397" y="718"/>
                </a:lnTo>
                <a:lnTo>
                  <a:pt x="397" y="718"/>
                </a:lnTo>
                <a:lnTo>
                  <a:pt x="393" y="718"/>
                </a:lnTo>
                <a:lnTo>
                  <a:pt x="397" y="718"/>
                </a:lnTo>
                <a:lnTo>
                  <a:pt x="397" y="718"/>
                </a:lnTo>
                <a:close/>
                <a:moveTo>
                  <a:pt x="456" y="724"/>
                </a:moveTo>
                <a:lnTo>
                  <a:pt x="456" y="724"/>
                </a:lnTo>
                <a:lnTo>
                  <a:pt x="446" y="724"/>
                </a:lnTo>
                <a:lnTo>
                  <a:pt x="456" y="724"/>
                </a:lnTo>
                <a:lnTo>
                  <a:pt x="456" y="724"/>
                </a:lnTo>
                <a:lnTo>
                  <a:pt x="455" y="724"/>
                </a:lnTo>
                <a:lnTo>
                  <a:pt x="456" y="724"/>
                </a:lnTo>
                <a:lnTo>
                  <a:pt x="456" y="724"/>
                </a:lnTo>
                <a:close/>
                <a:moveTo>
                  <a:pt x="563" y="738"/>
                </a:moveTo>
                <a:lnTo>
                  <a:pt x="563" y="738"/>
                </a:lnTo>
                <a:lnTo>
                  <a:pt x="564" y="739"/>
                </a:lnTo>
                <a:lnTo>
                  <a:pt x="563" y="741"/>
                </a:lnTo>
                <a:lnTo>
                  <a:pt x="562" y="741"/>
                </a:lnTo>
                <a:lnTo>
                  <a:pt x="563" y="738"/>
                </a:lnTo>
                <a:lnTo>
                  <a:pt x="563" y="738"/>
                </a:lnTo>
                <a:lnTo>
                  <a:pt x="563" y="738"/>
                </a:lnTo>
                <a:lnTo>
                  <a:pt x="563" y="738"/>
                </a:lnTo>
                <a:lnTo>
                  <a:pt x="563" y="738"/>
                </a:lnTo>
                <a:close/>
                <a:moveTo>
                  <a:pt x="507" y="730"/>
                </a:moveTo>
                <a:lnTo>
                  <a:pt x="507" y="730"/>
                </a:lnTo>
                <a:lnTo>
                  <a:pt x="508" y="730"/>
                </a:lnTo>
                <a:lnTo>
                  <a:pt x="507" y="731"/>
                </a:lnTo>
                <a:lnTo>
                  <a:pt x="501" y="731"/>
                </a:lnTo>
                <a:lnTo>
                  <a:pt x="501" y="731"/>
                </a:lnTo>
                <a:lnTo>
                  <a:pt x="507" y="730"/>
                </a:lnTo>
                <a:lnTo>
                  <a:pt x="507" y="730"/>
                </a:lnTo>
                <a:close/>
                <a:moveTo>
                  <a:pt x="422" y="720"/>
                </a:moveTo>
                <a:lnTo>
                  <a:pt x="422" y="720"/>
                </a:lnTo>
                <a:lnTo>
                  <a:pt x="426" y="720"/>
                </a:lnTo>
                <a:lnTo>
                  <a:pt x="426" y="720"/>
                </a:lnTo>
                <a:lnTo>
                  <a:pt x="425" y="720"/>
                </a:lnTo>
                <a:lnTo>
                  <a:pt x="425" y="720"/>
                </a:lnTo>
                <a:lnTo>
                  <a:pt x="422" y="720"/>
                </a:lnTo>
                <a:lnTo>
                  <a:pt x="422" y="720"/>
                </a:lnTo>
                <a:lnTo>
                  <a:pt x="422" y="720"/>
                </a:lnTo>
                <a:lnTo>
                  <a:pt x="422" y="720"/>
                </a:lnTo>
                <a:close/>
                <a:moveTo>
                  <a:pt x="568" y="738"/>
                </a:moveTo>
                <a:lnTo>
                  <a:pt x="568" y="738"/>
                </a:lnTo>
                <a:lnTo>
                  <a:pt x="572" y="737"/>
                </a:lnTo>
                <a:lnTo>
                  <a:pt x="568" y="737"/>
                </a:lnTo>
                <a:lnTo>
                  <a:pt x="564" y="737"/>
                </a:lnTo>
                <a:lnTo>
                  <a:pt x="568" y="738"/>
                </a:lnTo>
                <a:lnTo>
                  <a:pt x="568" y="738"/>
                </a:lnTo>
                <a:lnTo>
                  <a:pt x="567" y="738"/>
                </a:lnTo>
                <a:lnTo>
                  <a:pt x="568" y="738"/>
                </a:lnTo>
                <a:lnTo>
                  <a:pt x="568" y="738"/>
                </a:lnTo>
                <a:close/>
                <a:moveTo>
                  <a:pt x="567" y="736"/>
                </a:moveTo>
                <a:lnTo>
                  <a:pt x="567" y="736"/>
                </a:lnTo>
                <a:lnTo>
                  <a:pt x="557" y="736"/>
                </a:lnTo>
                <a:lnTo>
                  <a:pt x="557" y="736"/>
                </a:lnTo>
                <a:lnTo>
                  <a:pt x="563" y="736"/>
                </a:lnTo>
                <a:lnTo>
                  <a:pt x="567" y="736"/>
                </a:lnTo>
                <a:lnTo>
                  <a:pt x="567" y="736"/>
                </a:lnTo>
                <a:close/>
                <a:moveTo>
                  <a:pt x="397" y="713"/>
                </a:moveTo>
                <a:lnTo>
                  <a:pt x="397" y="713"/>
                </a:lnTo>
                <a:lnTo>
                  <a:pt x="399" y="713"/>
                </a:lnTo>
                <a:lnTo>
                  <a:pt x="399" y="712"/>
                </a:lnTo>
                <a:lnTo>
                  <a:pt x="395" y="712"/>
                </a:lnTo>
                <a:lnTo>
                  <a:pt x="391" y="713"/>
                </a:lnTo>
                <a:lnTo>
                  <a:pt x="397" y="713"/>
                </a:lnTo>
                <a:lnTo>
                  <a:pt x="397" y="713"/>
                </a:lnTo>
                <a:lnTo>
                  <a:pt x="395" y="713"/>
                </a:lnTo>
                <a:lnTo>
                  <a:pt x="397" y="713"/>
                </a:lnTo>
                <a:lnTo>
                  <a:pt x="397" y="713"/>
                </a:lnTo>
                <a:close/>
                <a:moveTo>
                  <a:pt x="757" y="732"/>
                </a:moveTo>
                <a:lnTo>
                  <a:pt x="757" y="732"/>
                </a:lnTo>
                <a:lnTo>
                  <a:pt x="758" y="745"/>
                </a:lnTo>
                <a:lnTo>
                  <a:pt x="758" y="750"/>
                </a:lnTo>
                <a:lnTo>
                  <a:pt x="756" y="754"/>
                </a:lnTo>
                <a:lnTo>
                  <a:pt x="753" y="756"/>
                </a:lnTo>
                <a:lnTo>
                  <a:pt x="750" y="757"/>
                </a:lnTo>
                <a:lnTo>
                  <a:pt x="744" y="757"/>
                </a:lnTo>
                <a:lnTo>
                  <a:pt x="737" y="755"/>
                </a:lnTo>
                <a:lnTo>
                  <a:pt x="737" y="755"/>
                </a:lnTo>
                <a:lnTo>
                  <a:pt x="752" y="753"/>
                </a:lnTo>
                <a:lnTo>
                  <a:pt x="756" y="753"/>
                </a:lnTo>
                <a:lnTo>
                  <a:pt x="757" y="751"/>
                </a:lnTo>
                <a:lnTo>
                  <a:pt x="756" y="745"/>
                </a:lnTo>
                <a:lnTo>
                  <a:pt x="756" y="741"/>
                </a:lnTo>
                <a:lnTo>
                  <a:pt x="757" y="732"/>
                </a:lnTo>
                <a:lnTo>
                  <a:pt x="757" y="732"/>
                </a:lnTo>
                <a:lnTo>
                  <a:pt x="757" y="733"/>
                </a:lnTo>
                <a:lnTo>
                  <a:pt x="757" y="732"/>
                </a:lnTo>
                <a:lnTo>
                  <a:pt x="757" y="732"/>
                </a:lnTo>
                <a:close/>
                <a:moveTo>
                  <a:pt x="560" y="731"/>
                </a:moveTo>
                <a:lnTo>
                  <a:pt x="560" y="731"/>
                </a:lnTo>
                <a:lnTo>
                  <a:pt x="554" y="731"/>
                </a:lnTo>
                <a:lnTo>
                  <a:pt x="554" y="731"/>
                </a:lnTo>
                <a:lnTo>
                  <a:pt x="560" y="731"/>
                </a:lnTo>
                <a:lnTo>
                  <a:pt x="560" y="731"/>
                </a:lnTo>
                <a:close/>
                <a:moveTo>
                  <a:pt x="633" y="739"/>
                </a:moveTo>
                <a:lnTo>
                  <a:pt x="633" y="739"/>
                </a:lnTo>
                <a:lnTo>
                  <a:pt x="634" y="741"/>
                </a:lnTo>
                <a:lnTo>
                  <a:pt x="633" y="741"/>
                </a:lnTo>
                <a:lnTo>
                  <a:pt x="629" y="741"/>
                </a:lnTo>
                <a:lnTo>
                  <a:pt x="629" y="741"/>
                </a:lnTo>
                <a:lnTo>
                  <a:pt x="633" y="739"/>
                </a:lnTo>
                <a:lnTo>
                  <a:pt x="633" y="739"/>
                </a:lnTo>
                <a:close/>
                <a:moveTo>
                  <a:pt x="574" y="731"/>
                </a:moveTo>
                <a:lnTo>
                  <a:pt x="574" y="731"/>
                </a:lnTo>
                <a:lnTo>
                  <a:pt x="587" y="730"/>
                </a:lnTo>
                <a:lnTo>
                  <a:pt x="574" y="731"/>
                </a:lnTo>
                <a:lnTo>
                  <a:pt x="574" y="731"/>
                </a:lnTo>
                <a:lnTo>
                  <a:pt x="575" y="731"/>
                </a:lnTo>
                <a:lnTo>
                  <a:pt x="574" y="731"/>
                </a:lnTo>
                <a:lnTo>
                  <a:pt x="574" y="731"/>
                </a:lnTo>
                <a:close/>
                <a:moveTo>
                  <a:pt x="757" y="689"/>
                </a:moveTo>
                <a:lnTo>
                  <a:pt x="757" y="689"/>
                </a:lnTo>
                <a:lnTo>
                  <a:pt x="757" y="700"/>
                </a:lnTo>
                <a:lnTo>
                  <a:pt x="757" y="700"/>
                </a:lnTo>
                <a:lnTo>
                  <a:pt x="757" y="692"/>
                </a:lnTo>
                <a:lnTo>
                  <a:pt x="757" y="689"/>
                </a:lnTo>
                <a:lnTo>
                  <a:pt x="757" y="689"/>
                </a:lnTo>
                <a:close/>
                <a:moveTo>
                  <a:pt x="473" y="715"/>
                </a:moveTo>
                <a:lnTo>
                  <a:pt x="473" y="715"/>
                </a:lnTo>
                <a:lnTo>
                  <a:pt x="468" y="715"/>
                </a:lnTo>
                <a:lnTo>
                  <a:pt x="466" y="715"/>
                </a:lnTo>
                <a:lnTo>
                  <a:pt x="466" y="715"/>
                </a:lnTo>
                <a:lnTo>
                  <a:pt x="473" y="715"/>
                </a:lnTo>
                <a:lnTo>
                  <a:pt x="473" y="715"/>
                </a:lnTo>
                <a:close/>
                <a:moveTo>
                  <a:pt x="541" y="721"/>
                </a:moveTo>
                <a:lnTo>
                  <a:pt x="541" y="721"/>
                </a:lnTo>
                <a:lnTo>
                  <a:pt x="549" y="723"/>
                </a:lnTo>
                <a:lnTo>
                  <a:pt x="550" y="724"/>
                </a:lnTo>
                <a:lnTo>
                  <a:pt x="544" y="725"/>
                </a:lnTo>
                <a:lnTo>
                  <a:pt x="538" y="724"/>
                </a:lnTo>
                <a:lnTo>
                  <a:pt x="537" y="723"/>
                </a:lnTo>
                <a:lnTo>
                  <a:pt x="538" y="723"/>
                </a:lnTo>
                <a:lnTo>
                  <a:pt x="541" y="721"/>
                </a:lnTo>
                <a:lnTo>
                  <a:pt x="541" y="721"/>
                </a:lnTo>
                <a:lnTo>
                  <a:pt x="543" y="721"/>
                </a:lnTo>
                <a:lnTo>
                  <a:pt x="541" y="721"/>
                </a:lnTo>
                <a:lnTo>
                  <a:pt x="541" y="721"/>
                </a:lnTo>
                <a:lnTo>
                  <a:pt x="541" y="721"/>
                </a:lnTo>
                <a:lnTo>
                  <a:pt x="541" y="721"/>
                </a:lnTo>
                <a:close/>
                <a:moveTo>
                  <a:pt x="661" y="737"/>
                </a:moveTo>
                <a:lnTo>
                  <a:pt x="661" y="737"/>
                </a:lnTo>
                <a:lnTo>
                  <a:pt x="655" y="737"/>
                </a:lnTo>
                <a:lnTo>
                  <a:pt x="661" y="737"/>
                </a:lnTo>
                <a:lnTo>
                  <a:pt x="661" y="737"/>
                </a:lnTo>
                <a:lnTo>
                  <a:pt x="662" y="737"/>
                </a:lnTo>
                <a:lnTo>
                  <a:pt x="661" y="737"/>
                </a:lnTo>
                <a:lnTo>
                  <a:pt x="659" y="737"/>
                </a:lnTo>
                <a:lnTo>
                  <a:pt x="661" y="737"/>
                </a:lnTo>
                <a:lnTo>
                  <a:pt x="661" y="737"/>
                </a:lnTo>
                <a:close/>
                <a:moveTo>
                  <a:pt x="534" y="717"/>
                </a:moveTo>
                <a:lnTo>
                  <a:pt x="534" y="717"/>
                </a:lnTo>
                <a:lnTo>
                  <a:pt x="525" y="717"/>
                </a:lnTo>
                <a:lnTo>
                  <a:pt x="525" y="717"/>
                </a:lnTo>
                <a:lnTo>
                  <a:pt x="529" y="717"/>
                </a:lnTo>
                <a:lnTo>
                  <a:pt x="534" y="717"/>
                </a:lnTo>
                <a:lnTo>
                  <a:pt x="534" y="717"/>
                </a:lnTo>
                <a:close/>
                <a:moveTo>
                  <a:pt x="604" y="726"/>
                </a:moveTo>
                <a:lnTo>
                  <a:pt x="604" y="726"/>
                </a:lnTo>
                <a:lnTo>
                  <a:pt x="598" y="726"/>
                </a:lnTo>
                <a:lnTo>
                  <a:pt x="598" y="726"/>
                </a:lnTo>
                <a:lnTo>
                  <a:pt x="604" y="726"/>
                </a:lnTo>
                <a:lnTo>
                  <a:pt x="604" y="726"/>
                </a:lnTo>
                <a:close/>
                <a:moveTo>
                  <a:pt x="580" y="723"/>
                </a:moveTo>
                <a:lnTo>
                  <a:pt x="580" y="723"/>
                </a:lnTo>
                <a:lnTo>
                  <a:pt x="570" y="723"/>
                </a:lnTo>
                <a:lnTo>
                  <a:pt x="570" y="723"/>
                </a:lnTo>
                <a:lnTo>
                  <a:pt x="580" y="723"/>
                </a:lnTo>
                <a:lnTo>
                  <a:pt x="580" y="723"/>
                </a:lnTo>
                <a:close/>
                <a:moveTo>
                  <a:pt x="602" y="724"/>
                </a:moveTo>
                <a:lnTo>
                  <a:pt x="602" y="724"/>
                </a:lnTo>
                <a:lnTo>
                  <a:pt x="616" y="726"/>
                </a:lnTo>
                <a:lnTo>
                  <a:pt x="611" y="726"/>
                </a:lnTo>
                <a:lnTo>
                  <a:pt x="600" y="725"/>
                </a:lnTo>
                <a:lnTo>
                  <a:pt x="599" y="725"/>
                </a:lnTo>
                <a:lnTo>
                  <a:pt x="602" y="724"/>
                </a:lnTo>
                <a:lnTo>
                  <a:pt x="602" y="724"/>
                </a:lnTo>
                <a:lnTo>
                  <a:pt x="602" y="725"/>
                </a:lnTo>
                <a:lnTo>
                  <a:pt x="602" y="724"/>
                </a:lnTo>
                <a:lnTo>
                  <a:pt x="602" y="724"/>
                </a:lnTo>
                <a:close/>
                <a:moveTo>
                  <a:pt x="672" y="732"/>
                </a:moveTo>
                <a:lnTo>
                  <a:pt x="672" y="732"/>
                </a:lnTo>
                <a:lnTo>
                  <a:pt x="658" y="732"/>
                </a:lnTo>
                <a:lnTo>
                  <a:pt x="658" y="732"/>
                </a:lnTo>
                <a:lnTo>
                  <a:pt x="672" y="732"/>
                </a:lnTo>
                <a:lnTo>
                  <a:pt x="672" y="732"/>
                </a:lnTo>
                <a:close/>
                <a:moveTo>
                  <a:pt x="554" y="715"/>
                </a:moveTo>
                <a:lnTo>
                  <a:pt x="554" y="715"/>
                </a:lnTo>
                <a:lnTo>
                  <a:pt x="548" y="717"/>
                </a:lnTo>
                <a:lnTo>
                  <a:pt x="554" y="715"/>
                </a:lnTo>
                <a:lnTo>
                  <a:pt x="554" y="715"/>
                </a:lnTo>
                <a:lnTo>
                  <a:pt x="552" y="715"/>
                </a:lnTo>
                <a:lnTo>
                  <a:pt x="554" y="715"/>
                </a:lnTo>
                <a:lnTo>
                  <a:pt x="554" y="715"/>
                </a:lnTo>
                <a:close/>
                <a:moveTo>
                  <a:pt x="540" y="717"/>
                </a:moveTo>
                <a:lnTo>
                  <a:pt x="540" y="717"/>
                </a:lnTo>
                <a:lnTo>
                  <a:pt x="535" y="714"/>
                </a:lnTo>
                <a:lnTo>
                  <a:pt x="535" y="713"/>
                </a:lnTo>
                <a:lnTo>
                  <a:pt x="535" y="713"/>
                </a:lnTo>
                <a:lnTo>
                  <a:pt x="538" y="712"/>
                </a:lnTo>
                <a:lnTo>
                  <a:pt x="541" y="712"/>
                </a:lnTo>
                <a:lnTo>
                  <a:pt x="545" y="713"/>
                </a:lnTo>
                <a:lnTo>
                  <a:pt x="546" y="714"/>
                </a:lnTo>
                <a:lnTo>
                  <a:pt x="545" y="715"/>
                </a:lnTo>
                <a:lnTo>
                  <a:pt x="540" y="717"/>
                </a:lnTo>
                <a:lnTo>
                  <a:pt x="540" y="717"/>
                </a:lnTo>
                <a:lnTo>
                  <a:pt x="540" y="715"/>
                </a:lnTo>
                <a:lnTo>
                  <a:pt x="540" y="715"/>
                </a:lnTo>
                <a:lnTo>
                  <a:pt x="541" y="715"/>
                </a:lnTo>
                <a:lnTo>
                  <a:pt x="540" y="717"/>
                </a:lnTo>
                <a:lnTo>
                  <a:pt x="540" y="717"/>
                </a:lnTo>
                <a:close/>
                <a:moveTo>
                  <a:pt x="555" y="717"/>
                </a:moveTo>
                <a:lnTo>
                  <a:pt x="555" y="717"/>
                </a:lnTo>
                <a:lnTo>
                  <a:pt x="554" y="717"/>
                </a:lnTo>
                <a:lnTo>
                  <a:pt x="555" y="717"/>
                </a:lnTo>
                <a:lnTo>
                  <a:pt x="555" y="717"/>
                </a:lnTo>
                <a:lnTo>
                  <a:pt x="555" y="717"/>
                </a:lnTo>
                <a:lnTo>
                  <a:pt x="555" y="717"/>
                </a:lnTo>
                <a:lnTo>
                  <a:pt x="555" y="717"/>
                </a:lnTo>
                <a:close/>
                <a:moveTo>
                  <a:pt x="613" y="723"/>
                </a:moveTo>
                <a:lnTo>
                  <a:pt x="613" y="723"/>
                </a:lnTo>
                <a:lnTo>
                  <a:pt x="605" y="723"/>
                </a:lnTo>
                <a:lnTo>
                  <a:pt x="605" y="723"/>
                </a:lnTo>
                <a:lnTo>
                  <a:pt x="613" y="723"/>
                </a:lnTo>
                <a:lnTo>
                  <a:pt x="613" y="723"/>
                </a:lnTo>
                <a:close/>
                <a:moveTo>
                  <a:pt x="602" y="723"/>
                </a:moveTo>
                <a:lnTo>
                  <a:pt x="602" y="723"/>
                </a:lnTo>
                <a:lnTo>
                  <a:pt x="603" y="723"/>
                </a:lnTo>
                <a:lnTo>
                  <a:pt x="602" y="723"/>
                </a:lnTo>
                <a:lnTo>
                  <a:pt x="602" y="723"/>
                </a:lnTo>
                <a:lnTo>
                  <a:pt x="603" y="723"/>
                </a:lnTo>
                <a:lnTo>
                  <a:pt x="603" y="723"/>
                </a:lnTo>
                <a:lnTo>
                  <a:pt x="605" y="723"/>
                </a:lnTo>
                <a:lnTo>
                  <a:pt x="602" y="723"/>
                </a:lnTo>
                <a:lnTo>
                  <a:pt x="602" y="723"/>
                </a:lnTo>
                <a:close/>
                <a:moveTo>
                  <a:pt x="621" y="725"/>
                </a:moveTo>
                <a:lnTo>
                  <a:pt x="621" y="725"/>
                </a:lnTo>
                <a:lnTo>
                  <a:pt x="632" y="724"/>
                </a:lnTo>
                <a:lnTo>
                  <a:pt x="633" y="725"/>
                </a:lnTo>
                <a:lnTo>
                  <a:pt x="631" y="725"/>
                </a:lnTo>
                <a:lnTo>
                  <a:pt x="625" y="726"/>
                </a:lnTo>
                <a:lnTo>
                  <a:pt x="622" y="726"/>
                </a:lnTo>
                <a:lnTo>
                  <a:pt x="621" y="725"/>
                </a:lnTo>
                <a:lnTo>
                  <a:pt x="621" y="725"/>
                </a:lnTo>
                <a:lnTo>
                  <a:pt x="621" y="725"/>
                </a:lnTo>
                <a:lnTo>
                  <a:pt x="621" y="725"/>
                </a:lnTo>
                <a:lnTo>
                  <a:pt x="621" y="725"/>
                </a:lnTo>
                <a:close/>
                <a:moveTo>
                  <a:pt x="743" y="724"/>
                </a:moveTo>
                <a:lnTo>
                  <a:pt x="743" y="724"/>
                </a:lnTo>
                <a:lnTo>
                  <a:pt x="743" y="729"/>
                </a:lnTo>
                <a:lnTo>
                  <a:pt x="743" y="732"/>
                </a:lnTo>
                <a:lnTo>
                  <a:pt x="741" y="733"/>
                </a:lnTo>
                <a:lnTo>
                  <a:pt x="741" y="732"/>
                </a:lnTo>
                <a:lnTo>
                  <a:pt x="743" y="724"/>
                </a:lnTo>
                <a:lnTo>
                  <a:pt x="743" y="724"/>
                </a:lnTo>
                <a:lnTo>
                  <a:pt x="743" y="726"/>
                </a:lnTo>
                <a:lnTo>
                  <a:pt x="743" y="724"/>
                </a:lnTo>
                <a:lnTo>
                  <a:pt x="743" y="724"/>
                </a:lnTo>
                <a:close/>
                <a:moveTo>
                  <a:pt x="757" y="618"/>
                </a:moveTo>
                <a:lnTo>
                  <a:pt x="757" y="618"/>
                </a:lnTo>
                <a:lnTo>
                  <a:pt x="757" y="614"/>
                </a:lnTo>
                <a:lnTo>
                  <a:pt x="757" y="614"/>
                </a:lnTo>
                <a:lnTo>
                  <a:pt x="758" y="618"/>
                </a:lnTo>
                <a:lnTo>
                  <a:pt x="757" y="619"/>
                </a:lnTo>
                <a:lnTo>
                  <a:pt x="757" y="618"/>
                </a:lnTo>
                <a:lnTo>
                  <a:pt x="757" y="618"/>
                </a:lnTo>
                <a:close/>
                <a:moveTo>
                  <a:pt x="562" y="717"/>
                </a:moveTo>
                <a:lnTo>
                  <a:pt x="562" y="717"/>
                </a:lnTo>
                <a:lnTo>
                  <a:pt x="555" y="715"/>
                </a:lnTo>
                <a:lnTo>
                  <a:pt x="555" y="715"/>
                </a:lnTo>
                <a:lnTo>
                  <a:pt x="560" y="715"/>
                </a:lnTo>
                <a:lnTo>
                  <a:pt x="562" y="717"/>
                </a:lnTo>
                <a:lnTo>
                  <a:pt x="562" y="717"/>
                </a:lnTo>
                <a:close/>
                <a:moveTo>
                  <a:pt x="734" y="737"/>
                </a:moveTo>
                <a:lnTo>
                  <a:pt x="734" y="737"/>
                </a:lnTo>
                <a:lnTo>
                  <a:pt x="725" y="737"/>
                </a:lnTo>
                <a:lnTo>
                  <a:pt x="725" y="737"/>
                </a:lnTo>
                <a:lnTo>
                  <a:pt x="734" y="737"/>
                </a:lnTo>
                <a:lnTo>
                  <a:pt x="734" y="737"/>
                </a:lnTo>
                <a:close/>
                <a:moveTo>
                  <a:pt x="596" y="718"/>
                </a:moveTo>
                <a:lnTo>
                  <a:pt x="596" y="718"/>
                </a:lnTo>
                <a:lnTo>
                  <a:pt x="586" y="715"/>
                </a:lnTo>
                <a:lnTo>
                  <a:pt x="584" y="714"/>
                </a:lnTo>
                <a:lnTo>
                  <a:pt x="587" y="714"/>
                </a:lnTo>
                <a:lnTo>
                  <a:pt x="596" y="718"/>
                </a:lnTo>
                <a:lnTo>
                  <a:pt x="596" y="718"/>
                </a:lnTo>
                <a:lnTo>
                  <a:pt x="594" y="717"/>
                </a:lnTo>
                <a:lnTo>
                  <a:pt x="596" y="718"/>
                </a:lnTo>
                <a:lnTo>
                  <a:pt x="596" y="718"/>
                </a:lnTo>
                <a:close/>
                <a:moveTo>
                  <a:pt x="710" y="733"/>
                </a:moveTo>
                <a:lnTo>
                  <a:pt x="710" y="733"/>
                </a:lnTo>
                <a:lnTo>
                  <a:pt x="721" y="733"/>
                </a:lnTo>
                <a:lnTo>
                  <a:pt x="710" y="733"/>
                </a:lnTo>
                <a:lnTo>
                  <a:pt x="710" y="733"/>
                </a:lnTo>
                <a:lnTo>
                  <a:pt x="711" y="733"/>
                </a:lnTo>
                <a:lnTo>
                  <a:pt x="710" y="733"/>
                </a:lnTo>
                <a:lnTo>
                  <a:pt x="710" y="733"/>
                </a:lnTo>
                <a:close/>
                <a:moveTo>
                  <a:pt x="646" y="724"/>
                </a:moveTo>
                <a:lnTo>
                  <a:pt x="646" y="724"/>
                </a:lnTo>
                <a:lnTo>
                  <a:pt x="651" y="724"/>
                </a:lnTo>
                <a:lnTo>
                  <a:pt x="651" y="724"/>
                </a:lnTo>
                <a:lnTo>
                  <a:pt x="646" y="724"/>
                </a:lnTo>
                <a:lnTo>
                  <a:pt x="645" y="724"/>
                </a:lnTo>
                <a:lnTo>
                  <a:pt x="646" y="724"/>
                </a:lnTo>
                <a:lnTo>
                  <a:pt x="646" y="724"/>
                </a:lnTo>
                <a:close/>
                <a:moveTo>
                  <a:pt x="608" y="718"/>
                </a:moveTo>
                <a:lnTo>
                  <a:pt x="608" y="718"/>
                </a:lnTo>
                <a:lnTo>
                  <a:pt x="602" y="717"/>
                </a:lnTo>
                <a:lnTo>
                  <a:pt x="608" y="718"/>
                </a:lnTo>
                <a:lnTo>
                  <a:pt x="608" y="718"/>
                </a:lnTo>
                <a:lnTo>
                  <a:pt x="607" y="718"/>
                </a:lnTo>
                <a:lnTo>
                  <a:pt x="608" y="718"/>
                </a:lnTo>
                <a:lnTo>
                  <a:pt x="608" y="718"/>
                </a:lnTo>
                <a:close/>
                <a:moveTo>
                  <a:pt x="663" y="724"/>
                </a:moveTo>
                <a:lnTo>
                  <a:pt x="663" y="724"/>
                </a:lnTo>
                <a:lnTo>
                  <a:pt x="655" y="724"/>
                </a:lnTo>
                <a:lnTo>
                  <a:pt x="655" y="724"/>
                </a:lnTo>
                <a:lnTo>
                  <a:pt x="663" y="724"/>
                </a:lnTo>
                <a:lnTo>
                  <a:pt x="663" y="724"/>
                </a:lnTo>
                <a:close/>
                <a:moveTo>
                  <a:pt x="687" y="726"/>
                </a:moveTo>
                <a:lnTo>
                  <a:pt x="687" y="726"/>
                </a:lnTo>
                <a:lnTo>
                  <a:pt x="682" y="726"/>
                </a:lnTo>
                <a:lnTo>
                  <a:pt x="679" y="725"/>
                </a:lnTo>
                <a:lnTo>
                  <a:pt x="680" y="725"/>
                </a:lnTo>
                <a:lnTo>
                  <a:pt x="687" y="726"/>
                </a:lnTo>
                <a:lnTo>
                  <a:pt x="687" y="726"/>
                </a:lnTo>
                <a:lnTo>
                  <a:pt x="685" y="726"/>
                </a:lnTo>
                <a:lnTo>
                  <a:pt x="687" y="726"/>
                </a:lnTo>
                <a:lnTo>
                  <a:pt x="687" y="726"/>
                </a:lnTo>
                <a:close/>
                <a:moveTo>
                  <a:pt x="668" y="726"/>
                </a:moveTo>
                <a:lnTo>
                  <a:pt x="668" y="726"/>
                </a:lnTo>
                <a:lnTo>
                  <a:pt x="674" y="726"/>
                </a:lnTo>
                <a:lnTo>
                  <a:pt x="679" y="726"/>
                </a:lnTo>
                <a:lnTo>
                  <a:pt x="679" y="726"/>
                </a:lnTo>
                <a:lnTo>
                  <a:pt x="673" y="726"/>
                </a:lnTo>
                <a:lnTo>
                  <a:pt x="668" y="726"/>
                </a:lnTo>
                <a:lnTo>
                  <a:pt x="668" y="726"/>
                </a:lnTo>
                <a:close/>
                <a:moveTo>
                  <a:pt x="620" y="719"/>
                </a:moveTo>
                <a:lnTo>
                  <a:pt x="620" y="719"/>
                </a:lnTo>
                <a:lnTo>
                  <a:pt x="616" y="719"/>
                </a:lnTo>
                <a:lnTo>
                  <a:pt x="613" y="719"/>
                </a:lnTo>
                <a:lnTo>
                  <a:pt x="613" y="719"/>
                </a:lnTo>
                <a:lnTo>
                  <a:pt x="620" y="719"/>
                </a:lnTo>
                <a:lnTo>
                  <a:pt x="620" y="719"/>
                </a:lnTo>
                <a:close/>
                <a:moveTo>
                  <a:pt x="675" y="725"/>
                </a:moveTo>
                <a:lnTo>
                  <a:pt x="675" y="725"/>
                </a:lnTo>
                <a:lnTo>
                  <a:pt x="668" y="725"/>
                </a:lnTo>
                <a:lnTo>
                  <a:pt x="668" y="725"/>
                </a:lnTo>
                <a:lnTo>
                  <a:pt x="675" y="725"/>
                </a:lnTo>
                <a:lnTo>
                  <a:pt x="675" y="725"/>
                </a:lnTo>
                <a:close/>
                <a:moveTo>
                  <a:pt x="686" y="724"/>
                </a:moveTo>
                <a:lnTo>
                  <a:pt x="686" y="724"/>
                </a:lnTo>
                <a:lnTo>
                  <a:pt x="676" y="725"/>
                </a:lnTo>
                <a:lnTo>
                  <a:pt x="681" y="726"/>
                </a:lnTo>
                <a:lnTo>
                  <a:pt x="687" y="725"/>
                </a:lnTo>
                <a:lnTo>
                  <a:pt x="688" y="725"/>
                </a:lnTo>
                <a:lnTo>
                  <a:pt x="686" y="724"/>
                </a:lnTo>
                <a:lnTo>
                  <a:pt x="686" y="724"/>
                </a:lnTo>
                <a:lnTo>
                  <a:pt x="685" y="724"/>
                </a:lnTo>
                <a:lnTo>
                  <a:pt x="686" y="724"/>
                </a:lnTo>
                <a:lnTo>
                  <a:pt x="686" y="724"/>
                </a:lnTo>
                <a:close/>
                <a:moveTo>
                  <a:pt x="698" y="725"/>
                </a:moveTo>
                <a:lnTo>
                  <a:pt x="698" y="725"/>
                </a:lnTo>
                <a:lnTo>
                  <a:pt x="681" y="725"/>
                </a:lnTo>
                <a:lnTo>
                  <a:pt x="681" y="725"/>
                </a:lnTo>
                <a:lnTo>
                  <a:pt x="687" y="725"/>
                </a:lnTo>
                <a:lnTo>
                  <a:pt x="698" y="725"/>
                </a:lnTo>
                <a:lnTo>
                  <a:pt x="698" y="725"/>
                </a:lnTo>
                <a:close/>
                <a:moveTo>
                  <a:pt x="619" y="715"/>
                </a:moveTo>
                <a:lnTo>
                  <a:pt x="619" y="715"/>
                </a:lnTo>
                <a:lnTo>
                  <a:pt x="605" y="715"/>
                </a:lnTo>
                <a:lnTo>
                  <a:pt x="605" y="715"/>
                </a:lnTo>
                <a:lnTo>
                  <a:pt x="619" y="715"/>
                </a:lnTo>
                <a:lnTo>
                  <a:pt x="619" y="715"/>
                </a:lnTo>
                <a:close/>
                <a:moveTo>
                  <a:pt x="643" y="719"/>
                </a:moveTo>
                <a:lnTo>
                  <a:pt x="643" y="719"/>
                </a:lnTo>
                <a:lnTo>
                  <a:pt x="641" y="719"/>
                </a:lnTo>
                <a:lnTo>
                  <a:pt x="639" y="719"/>
                </a:lnTo>
                <a:lnTo>
                  <a:pt x="639" y="719"/>
                </a:lnTo>
                <a:lnTo>
                  <a:pt x="643" y="719"/>
                </a:lnTo>
                <a:lnTo>
                  <a:pt x="643" y="719"/>
                </a:lnTo>
                <a:close/>
                <a:moveTo>
                  <a:pt x="638" y="717"/>
                </a:moveTo>
                <a:lnTo>
                  <a:pt x="638" y="717"/>
                </a:lnTo>
                <a:lnTo>
                  <a:pt x="643" y="717"/>
                </a:lnTo>
                <a:lnTo>
                  <a:pt x="643" y="718"/>
                </a:lnTo>
                <a:lnTo>
                  <a:pt x="643" y="718"/>
                </a:lnTo>
                <a:lnTo>
                  <a:pt x="637" y="719"/>
                </a:lnTo>
                <a:lnTo>
                  <a:pt x="631" y="719"/>
                </a:lnTo>
                <a:lnTo>
                  <a:pt x="632" y="718"/>
                </a:lnTo>
                <a:lnTo>
                  <a:pt x="638" y="717"/>
                </a:lnTo>
                <a:lnTo>
                  <a:pt x="638" y="717"/>
                </a:lnTo>
                <a:lnTo>
                  <a:pt x="639" y="717"/>
                </a:lnTo>
                <a:lnTo>
                  <a:pt x="639" y="717"/>
                </a:lnTo>
                <a:lnTo>
                  <a:pt x="638" y="717"/>
                </a:lnTo>
                <a:lnTo>
                  <a:pt x="638" y="717"/>
                </a:lnTo>
                <a:lnTo>
                  <a:pt x="638" y="717"/>
                </a:lnTo>
                <a:close/>
                <a:moveTo>
                  <a:pt x="704" y="726"/>
                </a:moveTo>
                <a:lnTo>
                  <a:pt x="704" y="726"/>
                </a:lnTo>
                <a:lnTo>
                  <a:pt x="712" y="726"/>
                </a:lnTo>
                <a:lnTo>
                  <a:pt x="714" y="726"/>
                </a:lnTo>
                <a:lnTo>
                  <a:pt x="714" y="727"/>
                </a:lnTo>
                <a:lnTo>
                  <a:pt x="714" y="727"/>
                </a:lnTo>
                <a:lnTo>
                  <a:pt x="704" y="726"/>
                </a:lnTo>
                <a:lnTo>
                  <a:pt x="704" y="726"/>
                </a:lnTo>
                <a:close/>
                <a:moveTo>
                  <a:pt x="705" y="725"/>
                </a:moveTo>
                <a:lnTo>
                  <a:pt x="705" y="725"/>
                </a:lnTo>
                <a:lnTo>
                  <a:pt x="702" y="725"/>
                </a:lnTo>
                <a:lnTo>
                  <a:pt x="700" y="725"/>
                </a:lnTo>
                <a:lnTo>
                  <a:pt x="703" y="724"/>
                </a:lnTo>
                <a:lnTo>
                  <a:pt x="705" y="725"/>
                </a:lnTo>
                <a:lnTo>
                  <a:pt x="705" y="725"/>
                </a:lnTo>
                <a:lnTo>
                  <a:pt x="705" y="725"/>
                </a:lnTo>
                <a:lnTo>
                  <a:pt x="705" y="725"/>
                </a:lnTo>
                <a:lnTo>
                  <a:pt x="705" y="725"/>
                </a:lnTo>
                <a:close/>
                <a:moveTo>
                  <a:pt x="674" y="720"/>
                </a:moveTo>
                <a:lnTo>
                  <a:pt x="674" y="720"/>
                </a:lnTo>
                <a:lnTo>
                  <a:pt x="669" y="720"/>
                </a:lnTo>
                <a:lnTo>
                  <a:pt x="674" y="720"/>
                </a:lnTo>
                <a:lnTo>
                  <a:pt x="674" y="720"/>
                </a:lnTo>
                <a:lnTo>
                  <a:pt x="674" y="720"/>
                </a:lnTo>
                <a:lnTo>
                  <a:pt x="674" y="720"/>
                </a:lnTo>
                <a:lnTo>
                  <a:pt x="674" y="720"/>
                </a:lnTo>
                <a:close/>
                <a:moveTo>
                  <a:pt x="659" y="718"/>
                </a:moveTo>
                <a:lnTo>
                  <a:pt x="659" y="718"/>
                </a:lnTo>
                <a:lnTo>
                  <a:pt x="661" y="718"/>
                </a:lnTo>
                <a:lnTo>
                  <a:pt x="658" y="719"/>
                </a:lnTo>
                <a:lnTo>
                  <a:pt x="658" y="719"/>
                </a:lnTo>
                <a:lnTo>
                  <a:pt x="657" y="718"/>
                </a:lnTo>
                <a:lnTo>
                  <a:pt x="659" y="718"/>
                </a:lnTo>
                <a:lnTo>
                  <a:pt x="659" y="718"/>
                </a:lnTo>
                <a:close/>
                <a:moveTo>
                  <a:pt x="702" y="724"/>
                </a:moveTo>
                <a:lnTo>
                  <a:pt x="702" y="724"/>
                </a:lnTo>
                <a:lnTo>
                  <a:pt x="706" y="724"/>
                </a:lnTo>
                <a:lnTo>
                  <a:pt x="709" y="724"/>
                </a:lnTo>
                <a:lnTo>
                  <a:pt x="709" y="724"/>
                </a:lnTo>
                <a:lnTo>
                  <a:pt x="705" y="724"/>
                </a:lnTo>
                <a:lnTo>
                  <a:pt x="702" y="724"/>
                </a:lnTo>
                <a:lnTo>
                  <a:pt x="702" y="724"/>
                </a:lnTo>
                <a:close/>
                <a:moveTo>
                  <a:pt x="674" y="718"/>
                </a:moveTo>
                <a:lnTo>
                  <a:pt x="674" y="718"/>
                </a:lnTo>
                <a:lnTo>
                  <a:pt x="678" y="718"/>
                </a:lnTo>
                <a:lnTo>
                  <a:pt x="676" y="719"/>
                </a:lnTo>
                <a:lnTo>
                  <a:pt x="667" y="719"/>
                </a:lnTo>
                <a:lnTo>
                  <a:pt x="662" y="719"/>
                </a:lnTo>
                <a:lnTo>
                  <a:pt x="674" y="718"/>
                </a:lnTo>
                <a:lnTo>
                  <a:pt x="674" y="718"/>
                </a:lnTo>
                <a:lnTo>
                  <a:pt x="674" y="718"/>
                </a:lnTo>
                <a:lnTo>
                  <a:pt x="674" y="718"/>
                </a:lnTo>
                <a:lnTo>
                  <a:pt x="674" y="718"/>
                </a:lnTo>
                <a:close/>
                <a:moveTo>
                  <a:pt x="698" y="719"/>
                </a:moveTo>
                <a:lnTo>
                  <a:pt x="698" y="719"/>
                </a:lnTo>
                <a:lnTo>
                  <a:pt x="688" y="718"/>
                </a:lnTo>
                <a:lnTo>
                  <a:pt x="680" y="718"/>
                </a:lnTo>
                <a:lnTo>
                  <a:pt x="680" y="718"/>
                </a:lnTo>
                <a:lnTo>
                  <a:pt x="692" y="718"/>
                </a:lnTo>
                <a:lnTo>
                  <a:pt x="697" y="718"/>
                </a:lnTo>
                <a:lnTo>
                  <a:pt x="698" y="719"/>
                </a:lnTo>
                <a:lnTo>
                  <a:pt x="698" y="719"/>
                </a:lnTo>
                <a:close/>
                <a:moveTo>
                  <a:pt x="693" y="719"/>
                </a:moveTo>
                <a:lnTo>
                  <a:pt x="693" y="719"/>
                </a:lnTo>
                <a:lnTo>
                  <a:pt x="687" y="719"/>
                </a:lnTo>
                <a:lnTo>
                  <a:pt x="693" y="719"/>
                </a:lnTo>
                <a:lnTo>
                  <a:pt x="693" y="719"/>
                </a:lnTo>
                <a:lnTo>
                  <a:pt x="691" y="719"/>
                </a:lnTo>
                <a:lnTo>
                  <a:pt x="693" y="719"/>
                </a:lnTo>
                <a:lnTo>
                  <a:pt x="693" y="719"/>
                </a:lnTo>
                <a:close/>
                <a:moveTo>
                  <a:pt x="723" y="719"/>
                </a:moveTo>
                <a:lnTo>
                  <a:pt x="723" y="719"/>
                </a:lnTo>
                <a:lnTo>
                  <a:pt x="729" y="720"/>
                </a:lnTo>
                <a:lnTo>
                  <a:pt x="728" y="720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close/>
                <a:moveTo>
                  <a:pt x="727" y="678"/>
                </a:moveTo>
                <a:lnTo>
                  <a:pt x="727" y="678"/>
                </a:lnTo>
                <a:lnTo>
                  <a:pt x="727" y="685"/>
                </a:lnTo>
                <a:lnTo>
                  <a:pt x="727" y="688"/>
                </a:lnTo>
                <a:lnTo>
                  <a:pt x="727" y="688"/>
                </a:lnTo>
                <a:lnTo>
                  <a:pt x="727" y="688"/>
                </a:lnTo>
                <a:lnTo>
                  <a:pt x="727" y="688"/>
                </a:lnTo>
                <a:lnTo>
                  <a:pt x="727" y="678"/>
                </a:lnTo>
                <a:lnTo>
                  <a:pt x="727" y="678"/>
                </a:lnTo>
                <a:close/>
                <a:moveTo>
                  <a:pt x="738" y="595"/>
                </a:moveTo>
                <a:lnTo>
                  <a:pt x="738" y="595"/>
                </a:lnTo>
                <a:lnTo>
                  <a:pt x="739" y="594"/>
                </a:lnTo>
                <a:lnTo>
                  <a:pt x="739" y="594"/>
                </a:lnTo>
                <a:lnTo>
                  <a:pt x="739" y="599"/>
                </a:lnTo>
                <a:lnTo>
                  <a:pt x="739" y="599"/>
                </a:lnTo>
                <a:lnTo>
                  <a:pt x="738" y="595"/>
                </a:lnTo>
                <a:lnTo>
                  <a:pt x="738" y="595"/>
                </a:lnTo>
                <a:close/>
                <a:moveTo>
                  <a:pt x="727" y="680"/>
                </a:moveTo>
                <a:lnTo>
                  <a:pt x="727" y="680"/>
                </a:lnTo>
                <a:lnTo>
                  <a:pt x="727" y="686"/>
                </a:lnTo>
                <a:lnTo>
                  <a:pt x="727" y="686"/>
                </a:lnTo>
                <a:lnTo>
                  <a:pt x="726" y="686"/>
                </a:lnTo>
                <a:lnTo>
                  <a:pt x="726" y="683"/>
                </a:lnTo>
                <a:lnTo>
                  <a:pt x="726" y="682"/>
                </a:lnTo>
                <a:lnTo>
                  <a:pt x="727" y="680"/>
                </a:lnTo>
                <a:lnTo>
                  <a:pt x="727" y="680"/>
                </a:lnTo>
                <a:lnTo>
                  <a:pt x="727" y="682"/>
                </a:lnTo>
                <a:lnTo>
                  <a:pt x="727" y="680"/>
                </a:lnTo>
                <a:lnTo>
                  <a:pt x="727" y="680"/>
                </a:lnTo>
                <a:close/>
                <a:moveTo>
                  <a:pt x="726" y="677"/>
                </a:moveTo>
                <a:lnTo>
                  <a:pt x="726" y="677"/>
                </a:lnTo>
                <a:lnTo>
                  <a:pt x="726" y="676"/>
                </a:lnTo>
                <a:lnTo>
                  <a:pt x="726" y="676"/>
                </a:lnTo>
                <a:lnTo>
                  <a:pt x="726" y="680"/>
                </a:lnTo>
                <a:lnTo>
                  <a:pt x="726" y="680"/>
                </a:lnTo>
                <a:lnTo>
                  <a:pt x="726" y="680"/>
                </a:lnTo>
                <a:lnTo>
                  <a:pt x="726" y="677"/>
                </a:lnTo>
                <a:lnTo>
                  <a:pt x="726" y="677"/>
                </a:lnTo>
                <a:close/>
                <a:moveTo>
                  <a:pt x="721" y="711"/>
                </a:moveTo>
                <a:lnTo>
                  <a:pt x="721" y="711"/>
                </a:lnTo>
                <a:lnTo>
                  <a:pt x="721" y="708"/>
                </a:lnTo>
                <a:lnTo>
                  <a:pt x="721" y="711"/>
                </a:lnTo>
                <a:lnTo>
                  <a:pt x="721" y="711"/>
                </a:lnTo>
                <a:lnTo>
                  <a:pt x="721" y="709"/>
                </a:lnTo>
                <a:lnTo>
                  <a:pt x="721" y="711"/>
                </a:lnTo>
                <a:lnTo>
                  <a:pt x="721" y="711"/>
                </a:lnTo>
                <a:close/>
                <a:moveTo>
                  <a:pt x="725" y="677"/>
                </a:moveTo>
                <a:lnTo>
                  <a:pt x="725" y="677"/>
                </a:lnTo>
                <a:lnTo>
                  <a:pt x="725" y="683"/>
                </a:lnTo>
                <a:lnTo>
                  <a:pt x="725" y="677"/>
                </a:lnTo>
                <a:lnTo>
                  <a:pt x="725" y="677"/>
                </a:lnTo>
                <a:lnTo>
                  <a:pt x="725" y="678"/>
                </a:lnTo>
                <a:lnTo>
                  <a:pt x="725" y="677"/>
                </a:lnTo>
                <a:lnTo>
                  <a:pt x="725" y="677"/>
                </a:lnTo>
                <a:close/>
                <a:moveTo>
                  <a:pt x="727" y="662"/>
                </a:moveTo>
                <a:lnTo>
                  <a:pt x="727" y="662"/>
                </a:lnTo>
                <a:lnTo>
                  <a:pt x="727" y="659"/>
                </a:lnTo>
                <a:lnTo>
                  <a:pt x="727" y="654"/>
                </a:lnTo>
                <a:lnTo>
                  <a:pt x="727" y="654"/>
                </a:lnTo>
                <a:lnTo>
                  <a:pt x="727" y="662"/>
                </a:lnTo>
                <a:lnTo>
                  <a:pt x="727" y="662"/>
                </a:lnTo>
                <a:close/>
                <a:moveTo>
                  <a:pt x="727" y="652"/>
                </a:moveTo>
                <a:lnTo>
                  <a:pt x="727" y="652"/>
                </a:lnTo>
                <a:lnTo>
                  <a:pt x="727" y="650"/>
                </a:lnTo>
                <a:lnTo>
                  <a:pt x="726" y="652"/>
                </a:lnTo>
                <a:lnTo>
                  <a:pt x="727" y="653"/>
                </a:lnTo>
                <a:lnTo>
                  <a:pt x="728" y="654"/>
                </a:lnTo>
                <a:lnTo>
                  <a:pt x="727" y="652"/>
                </a:lnTo>
                <a:lnTo>
                  <a:pt x="727" y="652"/>
                </a:lnTo>
                <a:lnTo>
                  <a:pt x="727" y="652"/>
                </a:lnTo>
                <a:lnTo>
                  <a:pt x="727" y="652"/>
                </a:lnTo>
                <a:close/>
                <a:moveTo>
                  <a:pt x="738" y="567"/>
                </a:moveTo>
                <a:lnTo>
                  <a:pt x="738" y="567"/>
                </a:lnTo>
                <a:lnTo>
                  <a:pt x="738" y="576"/>
                </a:lnTo>
                <a:lnTo>
                  <a:pt x="738" y="573"/>
                </a:lnTo>
                <a:lnTo>
                  <a:pt x="738" y="537"/>
                </a:lnTo>
                <a:lnTo>
                  <a:pt x="738" y="537"/>
                </a:lnTo>
                <a:lnTo>
                  <a:pt x="738" y="548"/>
                </a:lnTo>
                <a:lnTo>
                  <a:pt x="738" y="548"/>
                </a:lnTo>
                <a:lnTo>
                  <a:pt x="739" y="546"/>
                </a:lnTo>
                <a:lnTo>
                  <a:pt x="739" y="546"/>
                </a:lnTo>
                <a:lnTo>
                  <a:pt x="739" y="560"/>
                </a:lnTo>
                <a:lnTo>
                  <a:pt x="739" y="564"/>
                </a:lnTo>
                <a:lnTo>
                  <a:pt x="738" y="567"/>
                </a:lnTo>
                <a:lnTo>
                  <a:pt x="738" y="567"/>
                </a:lnTo>
                <a:lnTo>
                  <a:pt x="738" y="567"/>
                </a:lnTo>
                <a:lnTo>
                  <a:pt x="738" y="567"/>
                </a:lnTo>
                <a:lnTo>
                  <a:pt x="738" y="567"/>
                </a:lnTo>
                <a:close/>
                <a:moveTo>
                  <a:pt x="726" y="662"/>
                </a:moveTo>
                <a:lnTo>
                  <a:pt x="726" y="662"/>
                </a:lnTo>
                <a:lnTo>
                  <a:pt x="728" y="649"/>
                </a:lnTo>
                <a:lnTo>
                  <a:pt x="727" y="652"/>
                </a:lnTo>
                <a:lnTo>
                  <a:pt x="727" y="660"/>
                </a:lnTo>
                <a:lnTo>
                  <a:pt x="726" y="662"/>
                </a:lnTo>
                <a:lnTo>
                  <a:pt x="726" y="662"/>
                </a:lnTo>
                <a:lnTo>
                  <a:pt x="726" y="662"/>
                </a:lnTo>
                <a:lnTo>
                  <a:pt x="726" y="662"/>
                </a:lnTo>
                <a:lnTo>
                  <a:pt x="726" y="661"/>
                </a:lnTo>
                <a:lnTo>
                  <a:pt x="726" y="661"/>
                </a:lnTo>
                <a:lnTo>
                  <a:pt x="726" y="662"/>
                </a:lnTo>
                <a:lnTo>
                  <a:pt x="726" y="662"/>
                </a:lnTo>
                <a:lnTo>
                  <a:pt x="726" y="662"/>
                </a:lnTo>
                <a:close/>
                <a:moveTo>
                  <a:pt x="721" y="691"/>
                </a:moveTo>
                <a:lnTo>
                  <a:pt x="721" y="691"/>
                </a:lnTo>
                <a:lnTo>
                  <a:pt x="721" y="695"/>
                </a:lnTo>
                <a:lnTo>
                  <a:pt x="721" y="700"/>
                </a:lnTo>
                <a:lnTo>
                  <a:pt x="721" y="700"/>
                </a:lnTo>
                <a:lnTo>
                  <a:pt x="721" y="691"/>
                </a:lnTo>
                <a:lnTo>
                  <a:pt x="721" y="691"/>
                </a:lnTo>
                <a:close/>
                <a:moveTo>
                  <a:pt x="729" y="630"/>
                </a:moveTo>
                <a:lnTo>
                  <a:pt x="729" y="630"/>
                </a:lnTo>
                <a:lnTo>
                  <a:pt x="729" y="636"/>
                </a:lnTo>
                <a:lnTo>
                  <a:pt x="729" y="630"/>
                </a:lnTo>
                <a:lnTo>
                  <a:pt x="729" y="630"/>
                </a:lnTo>
                <a:lnTo>
                  <a:pt x="729" y="631"/>
                </a:lnTo>
                <a:lnTo>
                  <a:pt x="729" y="630"/>
                </a:lnTo>
                <a:lnTo>
                  <a:pt x="729" y="630"/>
                </a:lnTo>
                <a:close/>
                <a:moveTo>
                  <a:pt x="727" y="603"/>
                </a:moveTo>
                <a:lnTo>
                  <a:pt x="727" y="603"/>
                </a:lnTo>
                <a:lnTo>
                  <a:pt x="728" y="620"/>
                </a:lnTo>
                <a:lnTo>
                  <a:pt x="728" y="636"/>
                </a:lnTo>
                <a:lnTo>
                  <a:pt x="727" y="648"/>
                </a:lnTo>
                <a:lnTo>
                  <a:pt x="727" y="648"/>
                </a:lnTo>
                <a:lnTo>
                  <a:pt x="727" y="636"/>
                </a:lnTo>
                <a:lnTo>
                  <a:pt x="727" y="625"/>
                </a:lnTo>
                <a:lnTo>
                  <a:pt x="728" y="608"/>
                </a:lnTo>
                <a:lnTo>
                  <a:pt x="728" y="601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close/>
                <a:moveTo>
                  <a:pt x="727" y="600"/>
                </a:moveTo>
                <a:lnTo>
                  <a:pt x="727" y="600"/>
                </a:lnTo>
                <a:lnTo>
                  <a:pt x="726" y="595"/>
                </a:lnTo>
                <a:lnTo>
                  <a:pt x="726" y="588"/>
                </a:lnTo>
                <a:lnTo>
                  <a:pt x="727" y="587"/>
                </a:lnTo>
                <a:lnTo>
                  <a:pt x="727" y="600"/>
                </a:lnTo>
                <a:lnTo>
                  <a:pt x="727" y="600"/>
                </a:lnTo>
                <a:lnTo>
                  <a:pt x="726" y="599"/>
                </a:lnTo>
                <a:lnTo>
                  <a:pt x="727" y="600"/>
                </a:lnTo>
                <a:lnTo>
                  <a:pt x="727" y="600"/>
                </a:lnTo>
                <a:close/>
                <a:moveTo>
                  <a:pt x="721" y="691"/>
                </a:moveTo>
                <a:lnTo>
                  <a:pt x="721" y="691"/>
                </a:lnTo>
                <a:lnTo>
                  <a:pt x="721" y="678"/>
                </a:lnTo>
                <a:lnTo>
                  <a:pt x="721" y="678"/>
                </a:lnTo>
                <a:lnTo>
                  <a:pt x="722" y="685"/>
                </a:lnTo>
                <a:lnTo>
                  <a:pt x="721" y="691"/>
                </a:lnTo>
                <a:lnTo>
                  <a:pt x="721" y="691"/>
                </a:lnTo>
                <a:close/>
                <a:moveTo>
                  <a:pt x="725" y="658"/>
                </a:moveTo>
                <a:lnTo>
                  <a:pt x="725" y="658"/>
                </a:lnTo>
                <a:lnTo>
                  <a:pt x="725" y="662"/>
                </a:lnTo>
                <a:lnTo>
                  <a:pt x="725" y="662"/>
                </a:lnTo>
                <a:lnTo>
                  <a:pt x="725" y="659"/>
                </a:lnTo>
                <a:lnTo>
                  <a:pt x="725" y="658"/>
                </a:lnTo>
                <a:lnTo>
                  <a:pt x="725" y="658"/>
                </a:lnTo>
                <a:close/>
                <a:moveTo>
                  <a:pt x="726" y="641"/>
                </a:moveTo>
                <a:lnTo>
                  <a:pt x="726" y="641"/>
                </a:lnTo>
                <a:lnTo>
                  <a:pt x="726" y="647"/>
                </a:lnTo>
                <a:lnTo>
                  <a:pt x="726" y="649"/>
                </a:lnTo>
                <a:lnTo>
                  <a:pt x="726" y="649"/>
                </a:lnTo>
                <a:lnTo>
                  <a:pt x="726" y="641"/>
                </a:lnTo>
                <a:lnTo>
                  <a:pt x="726" y="641"/>
                </a:lnTo>
                <a:close/>
                <a:moveTo>
                  <a:pt x="721" y="671"/>
                </a:moveTo>
                <a:lnTo>
                  <a:pt x="721" y="671"/>
                </a:lnTo>
                <a:lnTo>
                  <a:pt x="721" y="677"/>
                </a:lnTo>
                <a:lnTo>
                  <a:pt x="721" y="677"/>
                </a:lnTo>
                <a:lnTo>
                  <a:pt x="721" y="671"/>
                </a:lnTo>
                <a:lnTo>
                  <a:pt x="721" y="671"/>
                </a:lnTo>
                <a:close/>
                <a:moveTo>
                  <a:pt x="739" y="528"/>
                </a:moveTo>
                <a:lnTo>
                  <a:pt x="739" y="528"/>
                </a:lnTo>
                <a:lnTo>
                  <a:pt x="739" y="531"/>
                </a:lnTo>
                <a:lnTo>
                  <a:pt x="739" y="532"/>
                </a:lnTo>
                <a:lnTo>
                  <a:pt x="739" y="532"/>
                </a:lnTo>
                <a:lnTo>
                  <a:pt x="739" y="534"/>
                </a:lnTo>
                <a:lnTo>
                  <a:pt x="739" y="532"/>
                </a:lnTo>
                <a:lnTo>
                  <a:pt x="739" y="528"/>
                </a:lnTo>
                <a:lnTo>
                  <a:pt x="739" y="528"/>
                </a:lnTo>
                <a:close/>
                <a:moveTo>
                  <a:pt x="739" y="518"/>
                </a:moveTo>
                <a:lnTo>
                  <a:pt x="739" y="518"/>
                </a:lnTo>
                <a:lnTo>
                  <a:pt x="739" y="520"/>
                </a:lnTo>
                <a:lnTo>
                  <a:pt x="740" y="523"/>
                </a:lnTo>
                <a:lnTo>
                  <a:pt x="739" y="528"/>
                </a:lnTo>
                <a:lnTo>
                  <a:pt x="738" y="530"/>
                </a:lnTo>
                <a:lnTo>
                  <a:pt x="738" y="529"/>
                </a:lnTo>
                <a:lnTo>
                  <a:pt x="739" y="518"/>
                </a:lnTo>
                <a:lnTo>
                  <a:pt x="739" y="518"/>
                </a:lnTo>
                <a:lnTo>
                  <a:pt x="739" y="519"/>
                </a:lnTo>
                <a:lnTo>
                  <a:pt x="739" y="518"/>
                </a:lnTo>
                <a:lnTo>
                  <a:pt x="739" y="518"/>
                </a:lnTo>
                <a:close/>
                <a:moveTo>
                  <a:pt x="726" y="618"/>
                </a:moveTo>
                <a:lnTo>
                  <a:pt x="726" y="618"/>
                </a:lnTo>
                <a:lnTo>
                  <a:pt x="726" y="623"/>
                </a:lnTo>
                <a:lnTo>
                  <a:pt x="726" y="626"/>
                </a:lnTo>
                <a:lnTo>
                  <a:pt x="726" y="626"/>
                </a:lnTo>
                <a:lnTo>
                  <a:pt x="726" y="618"/>
                </a:lnTo>
                <a:lnTo>
                  <a:pt x="726" y="618"/>
                </a:lnTo>
                <a:close/>
                <a:moveTo>
                  <a:pt x="722" y="633"/>
                </a:moveTo>
                <a:lnTo>
                  <a:pt x="722" y="633"/>
                </a:lnTo>
                <a:lnTo>
                  <a:pt x="722" y="639"/>
                </a:lnTo>
                <a:lnTo>
                  <a:pt x="722" y="639"/>
                </a:lnTo>
                <a:lnTo>
                  <a:pt x="722" y="633"/>
                </a:lnTo>
                <a:lnTo>
                  <a:pt x="722" y="633"/>
                </a:lnTo>
                <a:close/>
                <a:moveTo>
                  <a:pt x="727" y="583"/>
                </a:moveTo>
                <a:lnTo>
                  <a:pt x="727" y="583"/>
                </a:lnTo>
                <a:lnTo>
                  <a:pt x="727" y="577"/>
                </a:lnTo>
                <a:lnTo>
                  <a:pt x="727" y="583"/>
                </a:lnTo>
                <a:lnTo>
                  <a:pt x="727" y="583"/>
                </a:lnTo>
                <a:lnTo>
                  <a:pt x="727" y="584"/>
                </a:lnTo>
                <a:lnTo>
                  <a:pt x="727" y="583"/>
                </a:lnTo>
                <a:lnTo>
                  <a:pt x="727" y="583"/>
                </a:lnTo>
                <a:close/>
                <a:moveTo>
                  <a:pt x="728" y="566"/>
                </a:moveTo>
                <a:lnTo>
                  <a:pt x="728" y="566"/>
                </a:lnTo>
                <a:lnTo>
                  <a:pt x="728" y="562"/>
                </a:lnTo>
                <a:lnTo>
                  <a:pt x="729" y="562"/>
                </a:lnTo>
                <a:lnTo>
                  <a:pt x="729" y="568"/>
                </a:lnTo>
                <a:lnTo>
                  <a:pt x="729" y="573"/>
                </a:lnTo>
                <a:lnTo>
                  <a:pt x="728" y="566"/>
                </a:lnTo>
                <a:lnTo>
                  <a:pt x="728" y="566"/>
                </a:lnTo>
                <a:lnTo>
                  <a:pt x="728" y="566"/>
                </a:lnTo>
                <a:lnTo>
                  <a:pt x="728" y="566"/>
                </a:lnTo>
                <a:lnTo>
                  <a:pt x="728" y="566"/>
                </a:lnTo>
                <a:close/>
                <a:moveTo>
                  <a:pt x="726" y="576"/>
                </a:moveTo>
                <a:lnTo>
                  <a:pt x="726" y="576"/>
                </a:lnTo>
                <a:lnTo>
                  <a:pt x="727" y="573"/>
                </a:lnTo>
                <a:lnTo>
                  <a:pt x="727" y="576"/>
                </a:lnTo>
                <a:lnTo>
                  <a:pt x="728" y="582"/>
                </a:lnTo>
                <a:lnTo>
                  <a:pt x="728" y="585"/>
                </a:lnTo>
                <a:lnTo>
                  <a:pt x="726" y="576"/>
                </a:lnTo>
                <a:lnTo>
                  <a:pt x="726" y="576"/>
                </a:lnTo>
                <a:lnTo>
                  <a:pt x="726" y="576"/>
                </a:lnTo>
                <a:lnTo>
                  <a:pt x="726" y="576"/>
                </a:lnTo>
                <a:lnTo>
                  <a:pt x="726" y="576"/>
                </a:lnTo>
                <a:close/>
                <a:moveTo>
                  <a:pt x="758" y="331"/>
                </a:moveTo>
                <a:lnTo>
                  <a:pt x="758" y="331"/>
                </a:lnTo>
                <a:lnTo>
                  <a:pt x="758" y="336"/>
                </a:lnTo>
                <a:lnTo>
                  <a:pt x="758" y="331"/>
                </a:lnTo>
                <a:lnTo>
                  <a:pt x="758" y="331"/>
                </a:lnTo>
                <a:lnTo>
                  <a:pt x="758" y="331"/>
                </a:lnTo>
                <a:lnTo>
                  <a:pt x="758" y="331"/>
                </a:lnTo>
                <a:lnTo>
                  <a:pt x="758" y="331"/>
                </a:lnTo>
                <a:close/>
                <a:moveTo>
                  <a:pt x="739" y="479"/>
                </a:moveTo>
                <a:lnTo>
                  <a:pt x="739" y="479"/>
                </a:lnTo>
                <a:lnTo>
                  <a:pt x="738" y="471"/>
                </a:lnTo>
                <a:lnTo>
                  <a:pt x="739" y="479"/>
                </a:lnTo>
                <a:lnTo>
                  <a:pt x="739" y="479"/>
                </a:lnTo>
                <a:lnTo>
                  <a:pt x="739" y="477"/>
                </a:lnTo>
                <a:lnTo>
                  <a:pt x="739" y="479"/>
                </a:lnTo>
                <a:lnTo>
                  <a:pt x="739" y="479"/>
                </a:lnTo>
                <a:close/>
                <a:moveTo>
                  <a:pt x="728" y="546"/>
                </a:moveTo>
                <a:lnTo>
                  <a:pt x="728" y="546"/>
                </a:lnTo>
                <a:lnTo>
                  <a:pt x="728" y="562"/>
                </a:lnTo>
                <a:lnTo>
                  <a:pt x="727" y="566"/>
                </a:lnTo>
                <a:lnTo>
                  <a:pt x="727" y="566"/>
                </a:lnTo>
                <a:lnTo>
                  <a:pt x="726" y="562"/>
                </a:lnTo>
                <a:lnTo>
                  <a:pt x="725" y="554"/>
                </a:lnTo>
                <a:lnTo>
                  <a:pt x="725" y="544"/>
                </a:lnTo>
                <a:lnTo>
                  <a:pt x="725" y="537"/>
                </a:lnTo>
                <a:lnTo>
                  <a:pt x="725" y="536"/>
                </a:lnTo>
                <a:lnTo>
                  <a:pt x="726" y="537"/>
                </a:lnTo>
                <a:lnTo>
                  <a:pt x="728" y="546"/>
                </a:lnTo>
                <a:lnTo>
                  <a:pt x="728" y="546"/>
                </a:lnTo>
                <a:lnTo>
                  <a:pt x="728" y="547"/>
                </a:lnTo>
                <a:lnTo>
                  <a:pt x="728" y="547"/>
                </a:lnTo>
                <a:lnTo>
                  <a:pt x="728" y="546"/>
                </a:lnTo>
                <a:lnTo>
                  <a:pt x="728" y="546"/>
                </a:lnTo>
                <a:lnTo>
                  <a:pt x="728" y="546"/>
                </a:lnTo>
                <a:close/>
                <a:moveTo>
                  <a:pt x="720" y="608"/>
                </a:moveTo>
                <a:lnTo>
                  <a:pt x="720" y="608"/>
                </a:lnTo>
                <a:lnTo>
                  <a:pt x="720" y="597"/>
                </a:lnTo>
                <a:lnTo>
                  <a:pt x="720" y="596"/>
                </a:lnTo>
                <a:lnTo>
                  <a:pt x="720" y="597"/>
                </a:lnTo>
                <a:lnTo>
                  <a:pt x="720" y="602"/>
                </a:lnTo>
                <a:lnTo>
                  <a:pt x="720" y="608"/>
                </a:lnTo>
                <a:lnTo>
                  <a:pt x="720" y="608"/>
                </a:lnTo>
                <a:lnTo>
                  <a:pt x="720" y="607"/>
                </a:lnTo>
                <a:lnTo>
                  <a:pt x="720" y="608"/>
                </a:lnTo>
                <a:lnTo>
                  <a:pt x="720" y="608"/>
                </a:lnTo>
                <a:close/>
                <a:moveTo>
                  <a:pt x="727" y="547"/>
                </a:moveTo>
                <a:lnTo>
                  <a:pt x="727" y="547"/>
                </a:lnTo>
                <a:lnTo>
                  <a:pt x="727" y="536"/>
                </a:lnTo>
                <a:lnTo>
                  <a:pt x="727" y="547"/>
                </a:lnTo>
                <a:lnTo>
                  <a:pt x="727" y="547"/>
                </a:lnTo>
                <a:lnTo>
                  <a:pt x="727" y="546"/>
                </a:lnTo>
                <a:lnTo>
                  <a:pt x="727" y="547"/>
                </a:lnTo>
                <a:lnTo>
                  <a:pt x="727" y="548"/>
                </a:lnTo>
                <a:lnTo>
                  <a:pt x="727" y="547"/>
                </a:lnTo>
                <a:lnTo>
                  <a:pt x="727" y="547"/>
                </a:lnTo>
                <a:close/>
                <a:moveTo>
                  <a:pt x="721" y="577"/>
                </a:moveTo>
                <a:lnTo>
                  <a:pt x="721" y="577"/>
                </a:lnTo>
                <a:lnTo>
                  <a:pt x="722" y="584"/>
                </a:lnTo>
                <a:lnTo>
                  <a:pt x="722" y="584"/>
                </a:lnTo>
                <a:lnTo>
                  <a:pt x="721" y="577"/>
                </a:lnTo>
                <a:lnTo>
                  <a:pt x="721" y="577"/>
                </a:lnTo>
                <a:close/>
                <a:moveTo>
                  <a:pt x="718" y="582"/>
                </a:moveTo>
                <a:lnTo>
                  <a:pt x="718" y="582"/>
                </a:lnTo>
                <a:lnTo>
                  <a:pt x="718" y="594"/>
                </a:lnTo>
                <a:lnTo>
                  <a:pt x="718" y="582"/>
                </a:lnTo>
                <a:lnTo>
                  <a:pt x="718" y="582"/>
                </a:lnTo>
                <a:lnTo>
                  <a:pt x="718" y="584"/>
                </a:lnTo>
                <a:lnTo>
                  <a:pt x="718" y="582"/>
                </a:lnTo>
                <a:lnTo>
                  <a:pt x="718" y="582"/>
                </a:lnTo>
                <a:close/>
                <a:moveTo>
                  <a:pt x="728" y="526"/>
                </a:moveTo>
                <a:lnTo>
                  <a:pt x="728" y="526"/>
                </a:lnTo>
                <a:lnTo>
                  <a:pt x="728" y="523"/>
                </a:lnTo>
                <a:lnTo>
                  <a:pt x="728" y="521"/>
                </a:lnTo>
                <a:lnTo>
                  <a:pt x="728" y="521"/>
                </a:lnTo>
                <a:lnTo>
                  <a:pt x="728" y="526"/>
                </a:lnTo>
                <a:lnTo>
                  <a:pt x="728" y="528"/>
                </a:lnTo>
                <a:lnTo>
                  <a:pt x="728" y="526"/>
                </a:lnTo>
                <a:lnTo>
                  <a:pt x="728" y="526"/>
                </a:lnTo>
                <a:close/>
                <a:moveTo>
                  <a:pt x="723" y="543"/>
                </a:moveTo>
                <a:lnTo>
                  <a:pt x="725" y="554"/>
                </a:lnTo>
                <a:lnTo>
                  <a:pt x="725" y="554"/>
                </a:lnTo>
                <a:lnTo>
                  <a:pt x="723" y="548"/>
                </a:lnTo>
                <a:lnTo>
                  <a:pt x="723" y="543"/>
                </a:lnTo>
                <a:lnTo>
                  <a:pt x="723" y="543"/>
                </a:lnTo>
                <a:close/>
                <a:moveTo>
                  <a:pt x="720" y="573"/>
                </a:moveTo>
                <a:lnTo>
                  <a:pt x="720" y="573"/>
                </a:lnTo>
                <a:lnTo>
                  <a:pt x="720" y="579"/>
                </a:lnTo>
                <a:lnTo>
                  <a:pt x="718" y="583"/>
                </a:lnTo>
                <a:lnTo>
                  <a:pt x="718" y="583"/>
                </a:lnTo>
                <a:lnTo>
                  <a:pt x="718" y="582"/>
                </a:lnTo>
                <a:lnTo>
                  <a:pt x="720" y="573"/>
                </a:lnTo>
                <a:lnTo>
                  <a:pt x="720" y="573"/>
                </a:lnTo>
                <a:lnTo>
                  <a:pt x="720" y="576"/>
                </a:lnTo>
                <a:lnTo>
                  <a:pt x="720" y="573"/>
                </a:lnTo>
                <a:lnTo>
                  <a:pt x="720" y="573"/>
                </a:lnTo>
                <a:close/>
                <a:moveTo>
                  <a:pt x="728" y="490"/>
                </a:moveTo>
                <a:lnTo>
                  <a:pt x="728" y="490"/>
                </a:lnTo>
                <a:lnTo>
                  <a:pt x="728" y="507"/>
                </a:lnTo>
                <a:lnTo>
                  <a:pt x="727" y="515"/>
                </a:lnTo>
                <a:lnTo>
                  <a:pt x="727" y="512"/>
                </a:lnTo>
                <a:lnTo>
                  <a:pt x="728" y="490"/>
                </a:lnTo>
                <a:lnTo>
                  <a:pt x="728" y="490"/>
                </a:lnTo>
                <a:lnTo>
                  <a:pt x="728" y="496"/>
                </a:lnTo>
                <a:lnTo>
                  <a:pt x="728" y="490"/>
                </a:lnTo>
                <a:lnTo>
                  <a:pt x="728" y="490"/>
                </a:lnTo>
                <a:close/>
                <a:moveTo>
                  <a:pt x="758" y="276"/>
                </a:moveTo>
                <a:lnTo>
                  <a:pt x="758" y="276"/>
                </a:lnTo>
                <a:lnTo>
                  <a:pt x="758" y="284"/>
                </a:lnTo>
                <a:lnTo>
                  <a:pt x="758" y="284"/>
                </a:lnTo>
                <a:lnTo>
                  <a:pt x="758" y="278"/>
                </a:lnTo>
                <a:lnTo>
                  <a:pt x="758" y="276"/>
                </a:lnTo>
                <a:lnTo>
                  <a:pt x="758" y="276"/>
                </a:lnTo>
                <a:close/>
                <a:moveTo>
                  <a:pt x="739" y="419"/>
                </a:moveTo>
                <a:lnTo>
                  <a:pt x="739" y="419"/>
                </a:lnTo>
                <a:lnTo>
                  <a:pt x="740" y="416"/>
                </a:lnTo>
                <a:lnTo>
                  <a:pt x="740" y="416"/>
                </a:lnTo>
                <a:lnTo>
                  <a:pt x="741" y="417"/>
                </a:lnTo>
                <a:lnTo>
                  <a:pt x="743" y="418"/>
                </a:lnTo>
                <a:lnTo>
                  <a:pt x="743" y="419"/>
                </a:lnTo>
                <a:lnTo>
                  <a:pt x="743" y="420"/>
                </a:lnTo>
                <a:lnTo>
                  <a:pt x="741" y="420"/>
                </a:lnTo>
                <a:lnTo>
                  <a:pt x="739" y="419"/>
                </a:lnTo>
                <a:lnTo>
                  <a:pt x="739" y="419"/>
                </a:lnTo>
                <a:lnTo>
                  <a:pt x="739" y="418"/>
                </a:lnTo>
                <a:lnTo>
                  <a:pt x="739" y="419"/>
                </a:lnTo>
                <a:lnTo>
                  <a:pt x="739" y="419"/>
                </a:lnTo>
                <a:close/>
                <a:moveTo>
                  <a:pt x="720" y="556"/>
                </a:moveTo>
                <a:lnTo>
                  <a:pt x="720" y="556"/>
                </a:lnTo>
                <a:lnTo>
                  <a:pt x="721" y="572"/>
                </a:lnTo>
                <a:lnTo>
                  <a:pt x="720" y="556"/>
                </a:lnTo>
                <a:lnTo>
                  <a:pt x="720" y="556"/>
                </a:lnTo>
                <a:lnTo>
                  <a:pt x="720" y="560"/>
                </a:lnTo>
                <a:lnTo>
                  <a:pt x="720" y="556"/>
                </a:lnTo>
                <a:lnTo>
                  <a:pt x="720" y="556"/>
                </a:lnTo>
                <a:close/>
                <a:moveTo>
                  <a:pt x="731" y="478"/>
                </a:moveTo>
                <a:lnTo>
                  <a:pt x="731" y="478"/>
                </a:lnTo>
                <a:lnTo>
                  <a:pt x="731" y="484"/>
                </a:lnTo>
                <a:lnTo>
                  <a:pt x="731" y="489"/>
                </a:lnTo>
                <a:lnTo>
                  <a:pt x="731" y="489"/>
                </a:lnTo>
                <a:lnTo>
                  <a:pt x="731" y="482"/>
                </a:lnTo>
                <a:lnTo>
                  <a:pt x="731" y="478"/>
                </a:lnTo>
                <a:lnTo>
                  <a:pt x="731" y="478"/>
                </a:lnTo>
                <a:close/>
                <a:moveTo>
                  <a:pt x="729" y="485"/>
                </a:moveTo>
                <a:lnTo>
                  <a:pt x="729" y="485"/>
                </a:lnTo>
                <a:lnTo>
                  <a:pt x="731" y="472"/>
                </a:lnTo>
                <a:lnTo>
                  <a:pt x="732" y="471"/>
                </a:lnTo>
                <a:lnTo>
                  <a:pt x="732" y="473"/>
                </a:lnTo>
                <a:lnTo>
                  <a:pt x="731" y="482"/>
                </a:lnTo>
                <a:lnTo>
                  <a:pt x="729" y="484"/>
                </a:lnTo>
                <a:lnTo>
                  <a:pt x="729" y="485"/>
                </a:lnTo>
                <a:lnTo>
                  <a:pt x="729" y="485"/>
                </a:lnTo>
                <a:lnTo>
                  <a:pt x="729" y="484"/>
                </a:lnTo>
                <a:lnTo>
                  <a:pt x="729" y="485"/>
                </a:lnTo>
                <a:lnTo>
                  <a:pt x="729" y="485"/>
                </a:lnTo>
                <a:close/>
                <a:moveTo>
                  <a:pt x="720" y="549"/>
                </a:moveTo>
                <a:lnTo>
                  <a:pt x="720" y="549"/>
                </a:lnTo>
                <a:lnTo>
                  <a:pt x="720" y="555"/>
                </a:lnTo>
                <a:lnTo>
                  <a:pt x="720" y="549"/>
                </a:lnTo>
                <a:lnTo>
                  <a:pt x="720" y="549"/>
                </a:lnTo>
                <a:lnTo>
                  <a:pt x="720" y="550"/>
                </a:lnTo>
                <a:lnTo>
                  <a:pt x="720" y="549"/>
                </a:lnTo>
                <a:lnTo>
                  <a:pt x="720" y="549"/>
                </a:lnTo>
                <a:close/>
                <a:moveTo>
                  <a:pt x="721" y="534"/>
                </a:moveTo>
                <a:lnTo>
                  <a:pt x="721" y="534"/>
                </a:lnTo>
                <a:lnTo>
                  <a:pt x="721" y="542"/>
                </a:lnTo>
                <a:lnTo>
                  <a:pt x="721" y="542"/>
                </a:lnTo>
                <a:lnTo>
                  <a:pt x="721" y="534"/>
                </a:lnTo>
                <a:lnTo>
                  <a:pt x="721" y="534"/>
                </a:lnTo>
                <a:close/>
                <a:moveTo>
                  <a:pt x="728" y="484"/>
                </a:moveTo>
                <a:lnTo>
                  <a:pt x="728" y="484"/>
                </a:lnTo>
                <a:lnTo>
                  <a:pt x="727" y="476"/>
                </a:lnTo>
                <a:lnTo>
                  <a:pt x="728" y="484"/>
                </a:lnTo>
                <a:lnTo>
                  <a:pt x="728" y="484"/>
                </a:lnTo>
                <a:lnTo>
                  <a:pt x="728" y="481"/>
                </a:lnTo>
                <a:lnTo>
                  <a:pt x="728" y="484"/>
                </a:lnTo>
                <a:lnTo>
                  <a:pt x="728" y="484"/>
                </a:lnTo>
                <a:close/>
                <a:moveTo>
                  <a:pt x="718" y="541"/>
                </a:moveTo>
                <a:lnTo>
                  <a:pt x="718" y="541"/>
                </a:lnTo>
                <a:lnTo>
                  <a:pt x="718" y="528"/>
                </a:lnTo>
                <a:lnTo>
                  <a:pt x="718" y="541"/>
                </a:lnTo>
                <a:lnTo>
                  <a:pt x="718" y="541"/>
                </a:lnTo>
                <a:lnTo>
                  <a:pt x="718" y="540"/>
                </a:lnTo>
                <a:lnTo>
                  <a:pt x="718" y="541"/>
                </a:lnTo>
                <a:lnTo>
                  <a:pt x="718" y="541"/>
                </a:lnTo>
                <a:close/>
                <a:moveTo>
                  <a:pt x="721" y="521"/>
                </a:moveTo>
                <a:lnTo>
                  <a:pt x="721" y="521"/>
                </a:lnTo>
                <a:lnTo>
                  <a:pt x="721" y="526"/>
                </a:lnTo>
                <a:lnTo>
                  <a:pt x="721" y="530"/>
                </a:lnTo>
                <a:lnTo>
                  <a:pt x="721" y="531"/>
                </a:lnTo>
                <a:lnTo>
                  <a:pt x="721" y="530"/>
                </a:lnTo>
                <a:lnTo>
                  <a:pt x="721" y="521"/>
                </a:lnTo>
                <a:lnTo>
                  <a:pt x="721" y="521"/>
                </a:lnTo>
                <a:lnTo>
                  <a:pt x="721" y="523"/>
                </a:lnTo>
                <a:lnTo>
                  <a:pt x="721" y="521"/>
                </a:lnTo>
                <a:lnTo>
                  <a:pt x="721" y="521"/>
                </a:lnTo>
                <a:close/>
                <a:moveTo>
                  <a:pt x="728" y="455"/>
                </a:moveTo>
                <a:lnTo>
                  <a:pt x="728" y="455"/>
                </a:lnTo>
                <a:lnTo>
                  <a:pt x="728" y="464"/>
                </a:lnTo>
                <a:lnTo>
                  <a:pt x="728" y="467"/>
                </a:lnTo>
                <a:lnTo>
                  <a:pt x="728" y="469"/>
                </a:lnTo>
                <a:lnTo>
                  <a:pt x="728" y="469"/>
                </a:lnTo>
                <a:lnTo>
                  <a:pt x="728" y="461"/>
                </a:lnTo>
                <a:lnTo>
                  <a:pt x="728" y="455"/>
                </a:lnTo>
                <a:lnTo>
                  <a:pt x="728" y="455"/>
                </a:lnTo>
                <a:close/>
                <a:moveTo>
                  <a:pt x="729" y="430"/>
                </a:moveTo>
                <a:lnTo>
                  <a:pt x="729" y="430"/>
                </a:lnTo>
                <a:lnTo>
                  <a:pt x="731" y="437"/>
                </a:lnTo>
                <a:lnTo>
                  <a:pt x="731" y="437"/>
                </a:lnTo>
                <a:lnTo>
                  <a:pt x="729" y="430"/>
                </a:lnTo>
                <a:lnTo>
                  <a:pt x="729" y="430"/>
                </a:lnTo>
                <a:close/>
                <a:moveTo>
                  <a:pt x="729" y="429"/>
                </a:moveTo>
                <a:lnTo>
                  <a:pt x="729" y="429"/>
                </a:lnTo>
                <a:lnTo>
                  <a:pt x="729" y="440"/>
                </a:lnTo>
                <a:lnTo>
                  <a:pt x="728" y="444"/>
                </a:lnTo>
                <a:lnTo>
                  <a:pt x="728" y="447"/>
                </a:lnTo>
                <a:lnTo>
                  <a:pt x="728" y="447"/>
                </a:lnTo>
                <a:lnTo>
                  <a:pt x="728" y="436"/>
                </a:lnTo>
                <a:lnTo>
                  <a:pt x="729" y="429"/>
                </a:lnTo>
                <a:lnTo>
                  <a:pt x="729" y="429"/>
                </a:lnTo>
                <a:close/>
                <a:moveTo>
                  <a:pt x="732" y="400"/>
                </a:moveTo>
                <a:lnTo>
                  <a:pt x="732" y="400"/>
                </a:lnTo>
                <a:lnTo>
                  <a:pt x="732" y="406"/>
                </a:lnTo>
                <a:lnTo>
                  <a:pt x="732" y="406"/>
                </a:lnTo>
                <a:lnTo>
                  <a:pt x="732" y="400"/>
                </a:lnTo>
                <a:lnTo>
                  <a:pt x="732" y="400"/>
                </a:lnTo>
                <a:close/>
                <a:moveTo>
                  <a:pt x="729" y="405"/>
                </a:moveTo>
                <a:lnTo>
                  <a:pt x="729" y="405"/>
                </a:lnTo>
                <a:lnTo>
                  <a:pt x="734" y="389"/>
                </a:lnTo>
                <a:lnTo>
                  <a:pt x="733" y="395"/>
                </a:lnTo>
                <a:lnTo>
                  <a:pt x="732" y="406"/>
                </a:lnTo>
                <a:lnTo>
                  <a:pt x="731" y="407"/>
                </a:lnTo>
                <a:lnTo>
                  <a:pt x="729" y="405"/>
                </a:lnTo>
                <a:lnTo>
                  <a:pt x="729" y="405"/>
                </a:lnTo>
                <a:lnTo>
                  <a:pt x="731" y="403"/>
                </a:lnTo>
                <a:lnTo>
                  <a:pt x="731" y="405"/>
                </a:lnTo>
                <a:lnTo>
                  <a:pt x="731" y="406"/>
                </a:lnTo>
                <a:lnTo>
                  <a:pt x="729" y="405"/>
                </a:lnTo>
                <a:lnTo>
                  <a:pt x="729" y="405"/>
                </a:lnTo>
                <a:close/>
                <a:moveTo>
                  <a:pt x="729" y="403"/>
                </a:moveTo>
                <a:lnTo>
                  <a:pt x="729" y="403"/>
                </a:lnTo>
                <a:lnTo>
                  <a:pt x="731" y="393"/>
                </a:lnTo>
                <a:lnTo>
                  <a:pt x="731" y="391"/>
                </a:lnTo>
                <a:lnTo>
                  <a:pt x="731" y="391"/>
                </a:lnTo>
                <a:lnTo>
                  <a:pt x="729" y="397"/>
                </a:lnTo>
                <a:lnTo>
                  <a:pt x="729" y="403"/>
                </a:lnTo>
                <a:lnTo>
                  <a:pt x="729" y="403"/>
                </a:lnTo>
                <a:lnTo>
                  <a:pt x="729" y="401"/>
                </a:lnTo>
                <a:lnTo>
                  <a:pt x="731" y="402"/>
                </a:lnTo>
                <a:lnTo>
                  <a:pt x="729" y="403"/>
                </a:lnTo>
                <a:lnTo>
                  <a:pt x="729" y="403"/>
                </a:lnTo>
                <a:lnTo>
                  <a:pt x="729" y="403"/>
                </a:lnTo>
                <a:close/>
                <a:moveTo>
                  <a:pt x="729" y="373"/>
                </a:moveTo>
                <a:lnTo>
                  <a:pt x="729" y="373"/>
                </a:lnTo>
                <a:lnTo>
                  <a:pt x="731" y="382"/>
                </a:lnTo>
                <a:lnTo>
                  <a:pt x="731" y="382"/>
                </a:lnTo>
                <a:lnTo>
                  <a:pt x="729" y="378"/>
                </a:lnTo>
                <a:lnTo>
                  <a:pt x="729" y="373"/>
                </a:lnTo>
                <a:lnTo>
                  <a:pt x="729" y="373"/>
                </a:lnTo>
                <a:close/>
                <a:moveTo>
                  <a:pt x="722" y="429"/>
                </a:moveTo>
                <a:lnTo>
                  <a:pt x="722" y="429"/>
                </a:lnTo>
                <a:lnTo>
                  <a:pt x="722" y="437"/>
                </a:lnTo>
                <a:lnTo>
                  <a:pt x="722" y="437"/>
                </a:lnTo>
                <a:lnTo>
                  <a:pt x="722" y="429"/>
                </a:lnTo>
                <a:lnTo>
                  <a:pt x="722" y="429"/>
                </a:lnTo>
                <a:close/>
                <a:moveTo>
                  <a:pt x="721" y="430"/>
                </a:moveTo>
                <a:lnTo>
                  <a:pt x="721" y="430"/>
                </a:lnTo>
                <a:lnTo>
                  <a:pt x="721" y="436"/>
                </a:lnTo>
                <a:lnTo>
                  <a:pt x="721" y="436"/>
                </a:lnTo>
                <a:lnTo>
                  <a:pt x="721" y="430"/>
                </a:lnTo>
                <a:lnTo>
                  <a:pt x="721" y="430"/>
                </a:lnTo>
                <a:close/>
                <a:moveTo>
                  <a:pt x="722" y="418"/>
                </a:moveTo>
                <a:lnTo>
                  <a:pt x="722" y="418"/>
                </a:lnTo>
                <a:lnTo>
                  <a:pt x="722" y="417"/>
                </a:lnTo>
                <a:lnTo>
                  <a:pt x="722" y="417"/>
                </a:lnTo>
                <a:lnTo>
                  <a:pt x="722" y="420"/>
                </a:lnTo>
                <a:lnTo>
                  <a:pt x="722" y="423"/>
                </a:lnTo>
                <a:lnTo>
                  <a:pt x="722" y="418"/>
                </a:lnTo>
                <a:lnTo>
                  <a:pt x="722" y="418"/>
                </a:lnTo>
                <a:lnTo>
                  <a:pt x="722" y="419"/>
                </a:lnTo>
                <a:lnTo>
                  <a:pt x="722" y="418"/>
                </a:lnTo>
                <a:lnTo>
                  <a:pt x="722" y="418"/>
                </a:lnTo>
                <a:close/>
                <a:moveTo>
                  <a:pt x="721" y="418"/>
                </a:moveTo>
                <a:lnTo>
                  <a:pt x="721" y="418"/>
                </a:lnTo>
                <a:lnTo>
                  <a:pt x="720" y="417"/>
                </a:lnTo>
                <a:lnTo>
                  <a:pt x="720" y="418"/>
                </a:lnTo>
                <a:lnTo>
                  <a:pt x="720" y="424"/>
                </a:lnTo>
                <a:lnTo>
                  <a:pt x="720" y="425"/>
                </a:lnTo>
                <a:lnTo>
                  <a:pt x="721" y="418"/>
                </a:lnTo>
                <a:lnTo>
                  <a:pt x="721" y="418"/>
                </a:lnTo>
                <a:lnTo>
                  <a:pt x="721" y="420"/>
                </a:lnTo>
                <a:lnTo>
                  <a:pt x="721" y="418"/>
                </a:lnTo>
                <a:lnTo>
                  <a:pt x="721" y="418"/>
                </a:lnTo>
                <a:close/>
                <a:moveTo>
                  <a:pt x="732" y="343"/>
                </a:moveTo>
                <a:lnTo>
                  <a:pt x="732" y="343"/>
                </a:lnTo>
                <a:lnTo>
                  <a:pt x="732" y="349"/>
                </a:lnTo>
                <a:lnTo>
                  <a:pt x="732" y="349"/>
                </a:lnTo>
                <a:lnTo>
                  <a:pt x="732" y="343"/>
                </a:lnTo>
                <a:lnTo>
                  <a:pt x="732" y="343"/>
                </a:lnTo>
                <a:close/>
                <a:moveTo>
                  <a:pt x="722" y="405"/>
                </a:moveTo>
                <a:lnTo>
                  <a:pt x="722" y="405"/>
                </a:lnTo>
                <a:lnTo>
                  <a:pt x="722" y="411"/>
                </a:lnTo>
                <a:lnTo>
                  <a:pt x="722" y="411"/>
                </a:lnTo>
                <a:lnTo>
                  <a:pt x="722" y="405"/>
                </a:lnTo>
                <a:lnTo>
                  <a:pt x="722" y="405"/>
                </a:lnTo>
                <a:close/>
                <a:moveTo>
                  <a:pt x="729" y="352"/>
                </a:moveTo>
                <a:lnTo>
                  <a:pt x="729" y="352"/>
                </a:lnTo>
                <a:lnTo>
                  <a:pt x="729" y="331"/>
                </a:lnTo>
                <a:lnTo>
                  <a:pt x="729" y="352"/>
                </a:lnTo>
                <a:lnTo>
                  <a:pt x="729" y="352"/>
                </a:lnTo>
                <a:lnTo>
                  <a:pt x="729" y="348"/>
                </a:lnTo>
                <a:lnTo>
                  <a:pt x="729" y="352"/>
                </a:lnTo>
                <a:lnTo>
                  <a:pt x="729" y="352"/>
                </a:lnTo>
                <a:close/>
                <a:moveTo>
                  <a:pt x="731" y="322"/>
                </a:moveTo>
                <a:lnTo>
                  <a:pt x="731" y="322"/>
                </a:lnTo>
                <a:lnTo>
                  <a:pt x="729" y="329"/>
                </a:lnTo>
                <a:lnTo>
                  <a:pt x="731" y="330"/>
                </a:lnTo>
                <a:lnTo>
                  <a:pt x="731" y="328"/>
                </a:lnTo>
                <a:lnTo>
                  <a:pt x="731" y="322"/>
                </a:lnTo>
                <a:lnTo>
                  <a:pt x="731" y="322"/>
                </a:lnTo>
                <a:lnTo>
                  <a:pt x="731" y="320"/>
                </a:lnTo>
                <a:lnTo>
                  <a:pt x="731" y="322"/>
                </a:lnTo>
                <a:lnTo>
                  <a:pt x="731" y="323"/>
                </a:lnTo>
                <a:lnTo>
                  <a:pt x="731" y="322"/>
                </a:lnTo>
                <a:lnTo>
                  <a:pt x="731" y="322"/>
                </a:lnTo>
                <a:close/>
                <a:moveTo>
                  <a:pt x="729" y="312"/>
                </a:moveTo>
                <a:lnTo>
                  <a:pt x="729" y="312"/>
                </a:lnTo>
                <a:lnTo>
                  <a:pt x="731" y="316"/>
                </a:lnTo>
                <a:lnTo>
                  <a:pt x="732" y="319"/>
                </a:lnTo>
                <a:lnTo>
                  <a:pt x="732" y="319"/>
                </a:lnTo>
                <a:lnTo>
                  <a:pt x="732" y="319"/>
                </a:lnTo>
                <a:lnTo>
                  <a:pt x="729" y="312"/>
                </a:lnTo>
                <a:lnTo>
                  <a:pt x="729" y="312"/>
                </a:lnTo>
                <a:lnTo>
                  <a:pt x="729" y="311"/>
                </a:lnTo>
                <a:lnTo>
                  <a:pt x="731" y="311"/>
                </a:lnTo>
                <a:lnTo>
                  <a:pt x="731" y="312"/>
                </a:lnTo>
                <a:lnTo>
                  <a:pt x="729" y="312"/>
                </a:lnTo>
                <a:lnTo>
                  <a:pt x="729" y="312"/>
                </a:lnTo>
                <a:close/>
                <a:moveTo>
                  <a:pt x="732" y="292"/>
                </a:moveTo>
                <a:lnTo>
                  <a:pt x="732" y="292"/>
                </a:lnTo>
                <a:lnTo>
                  <a:pt x="732" y="299"/>
                </a:lnTo>
                <a:lnTo>
                  <a:pt x="732" y="299"/>
                </a:lnTo>
                <a:lnTo>
                  <a:pt x="732" y="292"/>
                </a:lnTo>
                <a:lnTo>
                  <a:pt x="732" y="292"/>
                </a:lnTo>
                <a:close/>
                <a:moveTo>
                  <a:pt x="758" y="53"/>
                </a:moveTo>
                <a:lnTo>
                  <a:pt x="758" y="53"/>
                </a:lnTo>
                <a:lnTo>
                  <a:pt x="757" y="45"/>
                </a:lnTo>
                <a:lnTo>
                  <a:pt x="757" y="45"/>
                </a:lnTo>
                <a:lnTo>
                  <a:pt x="758" y="46"/>
                </a:lnTo>
                <a:lnTo>
                  <a:pt x="758" y="51"/>
                </a:lnTo>
                <a:lnTo>
                  <a:pt x="758" y="52"/>
                </a:lnTo>
                <a:lnTo>
                  <a:pt x="758" y="53"/>
                </a:lnTo>
                <a:lnTo>
                  <a:pt x="758" y="53"/>
                </a:lnTo>
                <a:lnTo>
                  <a:pt x="758" y="53"/>
                </a:lnTo>
                <a:lnTo>
                  <a:pt x="758" y="53"/>
                </a:lnTo>
                <a:lnTo>
                  <a:pt x="758" y="53"/>
                </a:lnTo>
                <a:close/>
                <a:moveTo>
                  <a:pt x="731" y="245"/>
                </a:moveTo>
                <a:lnTo>
                  <a:pt x="731" y="245"/>
                </a:lnTo>
                <a:lnTo>
                  <a:pt x="731" y="243"/>
                </a:lnTo>
                <a:lnTo>
                  <a:pt x="732" y="243"/>
                </a:lnTo>
                <a:lnTo>
                  <a:pt x="732" y="247"/>
                </a:lnTo>
                <a:lnTo>
                  <a:pt x="732" y="252"/>
                </a:lnTo>
                <a:lnTo>
                  <a:pt x="732" y="252"/>
                </a:lnTo>
                <a:lnTo>
                  <a:pt x="731" y="248"/>
                </a:lnTo>
                <a:lnTo>
                  <a:pt x="731" y="245"/>
                </a:lnTo>
                <a:lnTo>
                  <a:pt x="731" y="245"/>
                </a:lnTo>
                <a:close/>
                <a:moveTo>
                  <a:pt x="757" y="40"/>
                </a:moveTo>
                <a:lnTo>
                  <a:pt x="757" y="40"/>
                </a:lnTo>
                <a:lnTo>
                  <a:pt x="757" y="22"/>
                </a:lnTo>
                <a:lnTo>
                  <a:pt x="757" y="21"/>
                </a:lnTo>
                <a:lnTo>
                  <a:pt x="758" y="23"/>
                </a:lnTo>
                <a:lnTo>
                  <a:pt x="758" y="34"/>
                </a:lnTo>
                <a:lnTo>
                  <a:pt x="757" y="40"/>
                </a:lnTo>
                <a:lnTo>
                  <a:pt x="757" y="40"/>
                </a:lnTo>
                <a:lnTo>
                  <a:pt x="758" y="37"/>
                </a:lnTo>
                <a:lnTo>
                  <a:pt x="757" y="40"/>
                </a:lnTo>
                <a:lnTo>
                  <a:pt x="757" y="40"/>
                </a:lnTo>
                <a:close/>
                <a:moveTo>
                  <a:pt x="727" y="5"/>
                </a:moveTo>
                <a:lnTo>
                  <a:pt x="727" y="5"/>
                </a:lnTo>
                <a:lnTo>
                  <a:pt x="734" y="5"/>
                </a:lnTo>
                <a:lnTo>
                  <a:pt x="734" y="5"/>
                </a:lnTo>
                <a:lnTo>
                  <a:pt x="729" y="5"/>
                </a:lnTo>
                <a:lnTo>
                  <a:pt x="727" y="5"/>
                </a:lnTo>
                <a:lnTo>
                  <a:pt x="727" y="5"/>
                </a:lnTo>
                <a:lnTo>
                  <a:pt x="727" y="5"/>
                </a:lnTo>
                <a:lnTo>
                  <a:pt x="727" y="5"/>
                </a:lnTo>
                <a:close/>
                <a:moveTo>
                  <a:pt x="722" y="243"/>
                </a:moveTo>
                <a:lnTo>
                  <a:pt x="722" y="243"/>
                </a:lnTo>
                <a:lnTo>
                  <a:pt x="722" y="252"/>
                </a:lnTo>
                <a:lnTo>
                  <a:pt x="722" y="252"/>
                </a:lnTo>
                <a:lnTo>
                  <a:pt x="722" y="243"/>
                </a:lnTo>
                <a:lnTo>
                  <a:pt x="722" y="243"/>
                </a:lnTo>
                <a:close/>
                <a:moveTo>
                  <a:pt x="722" y="228"/>
                </a:moveTo>
                <a:lnTo>
                  <a:pt x="722" y="228"/>
                </a:lnTo>
                <a:lnTo>
                  <a:pt x="718" y="220"/>
                </a:lnTo>
                <a:lnTo>
                  <a:pt x="717" y="218"/>
                </a:lnTo>
                <a:lnTo>
                  <a:pt x="716" y="219"/>
                </a:lnTo>
                <a:lnTo>
                  <a:pt x="716" y="224"/>
                </a:lnTo>
                <a:lnTo>
                  <a:pt x="717" y="229"/>
                </a:lnTo>
                <a:lnTo>
                  <a:pt x="718" y="231"/>
                </a:lnTo>
                <a:lnTo>
                  <a:pt x="720" y="233"/>
                </a:lnTo>
                <a:lnTo>
                  <a:pt x="720" y="233"/>
                </a:lnTo>
                <a:lnTo>
                  <a:pt x="722" y="228"/>
                </a:lnTo>
                <a:lnTo>
                  <a:pt x="722" y="228"/>
                </a:lnTo>
                <a:lnTo>
                  <a:pt x="722" y="228"/>
                </a:lnTo>
                <a:lnTo>
                  <a:pt x="721" y="228"/>
                </a:lnTo>
                <a:lnTo>
                  <a:pt x="722" y="229"/>
                </a:lnTo>
                <a:lnTo>
                  <a:pt x="722" y="228"/>
                </a:lnTo>
                <a:lnTo>
                  <a:pt x="722" y="228"/>
                </a:lnTo>
                <a:close/>
                <a:moveTo>
                  <a:pt x="721" y="223"/>
                </a:moveTo>
                <a:lnTo>
                  <a:pt x="721" y="223"/>
                </a:lnTo>
                <a:lnTo>
                  <a:pt x="721" y="235"/>
                </a:lnTo>
                <a:lnTo>
                  <a:pt x="721" y="235"/>
                </a:lnTo>
                <a:lnTo>
                  <a:pt x="721" y="223"/>
                </a:lnTo>
                <a:lnTo>
                  <a:pt x="721" y="223"/>
                </a:lnTo>
                <a:close/>
                <a:moveTo>
                  <a:pt x="670" y="6"/>
                </a:moveTo>
                <a:lnTo>
                  <a:pt x="670" y="6"/>
                </a:lnTo>
                <a:lnTo>
                  <a:pt x="662" y="6"/>
                </a:lnTo>
                <a:lnTo>
                  <a:pt x="657" y="6"/>
                </a:lnTo>
                <a:lnTo>
                  <a:pt x="657" y="6"/>
                </a:lnTo>
                <a:lnTo>
                  <a:pt x="664" y="6"/>
                </a:lnTo>
                <a:lnTo>
                  <a:pt x="670" y="6"/>
                </a:lnTo>
                <a:lnTo>
                  <a:pt x="670" y="6"/>
                </a:lnTo>
                <a:close/>
                <a:moveTo>
                  <a:pt x="721" y="207"/>
                </a:moveTo>
                <a:lnTo>
                  <a:pt x="721" y="207"/>
                </a:lnTo>
                <a:lnTo>
                  <a:pt x="721" y="205"/>
                </a:lnTo>
                <a:lnTo>
                  <a:pt x="721" y="205"/>
                </a:lnTo>
                <a:lnTo>
                  <a:pt x="722" y="210"/>
                </a:lnTo>
                <a:lnTo>
                  <a:pt x="721" y="213"/>
                </a:lnTo>
                <a:lnTo>
                  <a:pt x="721" y="207"/>
                </a:lnTo>
                <a:lnTo>
                  <a:pt x="721" y="207"/>
                </a:lnTo>
                <a:lnTo>
                  <a:pt x="721" y="207"/>
                </a:lnTo>
                <a:lnTo>
                  <a:pt x="721" y="207"/>
                </a:lnTo>
                <a:lnTo>
                  <a:pt x="721" y="207"/>
                </a:lnTo>
                <a:close/>
                <a:moveTo>
                  <a:pt x="722" y="190"/>
                </a:moveTo>
                <a:lnTo>
                  <a:pt x="722" y="190"/>
                </a:lnTo>
                <a:lnTo>
                  <a:pt x="722" y="186"/>
                </a:lnTo>
                <a:lnTo>
                  <a:pt x="722" y="186"/>
                </a:lnTo>
                <a:lnTo>
                  <a:pt x="722" y="190"/>
                </a:lnTo>
                <a:lnTo>
                  <a:pt x="722" y="192"/>
                </a:lnTo>
                <a:lnTo>
                  <a:pt x="722" y="190"/>
                </a:lnTo>
                <a:lnTo>
                  <a:pt x="722" y="190"/>
                </a:lnTo>
                <a:close/>
                <a:moveTo>
                  <a:pt x="720" y="196"/>
                </a:move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lnTo>
                  <a:pt x="721" y="200"/>
                </a:lnTo>
                <a:lnTo>
                  <a:pt x="721" y="201"/>
                </a:ln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close/>
                <a:moveTo>
                  <a:pt x="627" y="6"/>
                </a:moveTo>
                <a:lnTo>
                  <a:pt x="627" y="6"/>
                </a:lnTo>
                <a:lnTo>
                  <a:pt x="632" y="6"/>
                </a:lnTo>
                <a:lnTo>
                  <a:pt x="635" y="6"/>
                </a:lnTo>
                <a:lnTo>
                  <a:pt x="635" y="7"/>
                </a:lnTo>
                <a:lnTo>
                  <a:pt x="635" y="7"/>
                </a:lnTo>
                <a:lnTo>
                  <a:pt x="627" y="6"/>
                </a:lnTo>
                <a:lnTo>
                  <a:pt x="627" y="6"/>
                </a:lnTo>
                <a:lnTo>
                  <a:pt x="628" y="6"/>
                </a:lnTo>
                <a:lnTo>
                  <a:pt x="627" y="6"/>
                </a:lnTo>
                <a:lnTo>
                  <a:pt x="627" y="6"/>
                </a:lnTo>
                <a:close/>
                <a:moveTo>
                  <a:pt x="722" y="160"/>
                </a:moveTo>
                <a:lnTo>
                  <a:pt x="722" y="160"/>
                </a:lnTo>
                <a:lnTo>
                  <a:pt x="720" y="155"/>
                </a:lnTo>
                <a:lnTo>
                  <a:pt x="720" y="155"/>
                </a:lnTo>
                <a:lnTo>
                  <a:pt x="720" y="160"/>
                </a:lnTo>
                <a:lnTo>
                  <a:pt x="721" y="165"/>
                </a:lnTo>
                <a:lnTo>
                  <a:pt x="722" y="164"/>
                </a:lnTo>
                <a:lnTo>
                  <a:pt x="722" y="160"/>
                </a:lnTo>
                <a:lnTo>
                  <a:pt x="722" y="160"/>
                </a:lnTo>
                <a:lnTo>
                  <a:pt x="722" y="160"/>
                </a:lnTo>
                <a:lnTo>
                  <a:pt x="722" y="160"/>
                </a:lnTo>
                <a:lnTo>
                  <a:pt x="722" y="160"/>
                </a:lnTo>
                <a:close/>
                <a:moveTo>
                  <a:pt x="611" y="5"/>
                </a:moveTo>
                <a:lnTo>
                  <a:pt x="615" y="6"/>
                </a:lnTo>
                <a:lnTo>
                  <a:pt x="615" y="6"/>
                </a:lnTo>
                <a:lnTo>
                  <a:pt x="611" y="6"/>
                </a:lnTo>
                <a:lnTo>
                  <a:pt x="610" y="5"/>
                </a:lnTo>
                <a:lnTo>
                  <a:pt x="611" y="5"/>
                </a:lnTo>
                <a:lnTo>
                  <a:pt x="611" y="5"/>
                </a:lnTo>
                <a:close/>
                <a:moveTo>
                  <a:pt x="722" y="137"/>
                </a:moveTo>
                <a:lnTo>
                  <a:pt x="722" y="137"/>
                </a:lnTo>
                <a:lnTo>
                  <a:pt x="722" y="130"/>
                </a:lnTo>
                <a:lnTo>
                  <a:pt x="722" y="137"/>
                </a:lnTo>
                <a:lnTo>
                  <a:pt x="722" y="137"/>
                </a:lnTo>
                <a:lnTo>
                  <a:pt x="722" y="136"/>
                </a:lnTo>
                <a:lnTo>
                  <a:pt x="722" y="137"/>
                </a:lnTo>
                <a:lnTo>
                  <a:pt x="722" y="137"/>
                </a:lnTo>
                <a:close/>
                <a:moveTo>
                  <a:pt x="574" y="6"/>
                </a:moveTo>
                <a:lnTo>
                  <a:pt x="574" y="6"/>
                </a:lnTo>
                <a:lnTo>
                  <a:pt x="568" y="6"/>
                </a:lnTo>
                <a:lnTo>
                  <a:pt x="573" y="6"/>
                </a:lnTo>
                <a:lnTo>
                  <a:pt x="578" y="6"/>
                </a:lnTo>
                <a:lnTo>
                  <a:pt x="574" y="6"/>
                </a:lnTo>
                <a:lnTo>
                  <a:pt x="574" y="6"/>
                </a:lnTo>
                <a:lnTo>
                  <a:pt x="574" y="6"/>
                </a:lnTo>
                <a:lnTo>
                  <a:pt x="574" y="6"/>
                </a:lnTo>
                <a:lnTo>
                  <a:pt x="574" y="6"/>
                </a:lnTo>
                <a:close/>
                <a:moveTo>
                  <a:pt x="721" y="112"/>
                </a:moveTo>
                <a:lnTo>
                  <a:pt x="721" y="112"/>
                </a:lnTo>
                <a:lnTo>
                  <a:pt x="722" y="100"/>
                </a:lnTo>
                <a:lnTo>
                  <a:pt x="723" y="100"/>
                </a:lnTo>
                <a:lnTo>
                  <a:pt x="723" y="101"/>
                </a:lnTo>
                <a:lnTo>
                  <a:pt x="722" y="107"/>
                </a:lnTo>
                <a:lnTo>
                  <a:pt x="721" y="112"/>
                </a:lnTo>
                <a:lnTo>
                  <a:pt x="721" y="112"/>
                </a:lnTo>
                <a:lnTo>
                  <a:pt x="722" y="110"/>
                </a:lnTo>
                <a:lnTo>
                  <a:pt x="721" y="112"/>
                </a:lnTo>
                <a:lnTo>
                  <a:pt x="721" y="112"/>
                </a:lnTo>
                <a:close/>
                <a:moveTo>
                  <a:pt x="556" y="6"/>
                </a:moveTo>
                <a:lnTo>
                  <a:pt x="556" y="6"/>
                </a:lnTo>
                <a:lnTo>
                  <a:pt x="560" y="6"/>
                </a:lnTo>
                <a:lnTo>
                  <a:pt x="560" y="6"/>
                </a:lnTo>
                <a:lnTo>
                  <a:pt x="560" y="6"/>
                </a:lnTo>
                <a:lnTo>
                  <a:pt x="556" y="6"/>
                </a:lnTo>
                <a:lnTo>
                  <a:pt x="556" y="6"/>
                </a:lnTo>
                <a:close/>
                <a:moveTo>
                  <a:pt x="722" y="94"/>
                </a:moveTo>
                <a:lnTo>
                  <a:pt x="722" y="94"/>
                </a:lnTo>
                <a:lnTo>
                  <a:pt x="722" y="92"/>
                </a:lnTo>
                <a:lnTo>
                  <a:pt x="722" y="93"/>
                </a:lnTo>
                <a:lnTo>
                  <a:pt x="722" y="95"/>
                </a:lnTo>
                <a:lnTo>
                  <a:pt x="722" y="94"/>
                </a:lnTo>
                <a:lnTo>
                  <a:pt x="722" y="94"/>
                </a:lnTo>
                <a:lnTo>
                  <a:pt x="722" y="93"/>
                </a:lnTo>
                <a:lnTo>
                  <a:pt x="722" y="94"/>
                </a:lnTo>
                <a:lnTo>
                  <a:pt x="722" y="95"/>
                </a:lnTo>
                <a:lnTo>
                  <a:pt x="722" y="94"/>
                </a:lnTo>
                <a:lnTo>
                  <a:pt x="722" y="94"/>
                </a:lnTo>
                <a:close/>
                <a:moveTo>
                  <a:pt x="549" y="6"/>
                </a:moveTo>
                <a:lnTo>
                  <a:pt x="549" y="6"/>
                </a:lnTo>
                <a:lnTo>
                  <a:pt x="555" y="6"/>
                </a:lnTo>
                <a:lnTo>
                  <a:pt x="555" y="6"/>
                </a:lnTo>
                <a:lnTo>
                  <a:pt x="549" y="6"/>
                </a:lnTo>
                <a:lnTo>
                  <a:pt x="549" y="6"/>
                </a:lnTo>
                <a:close/>
                <a:moveTo>
                  <a:pt x="722" y="83"/>
                </a:moveTo>
                <a:lnTo>
                  <a:pt x="722" y="83"/>
                </a:lnTo>
                <a:lnTo>
                  <a:pt x="722" y="96"/>
                </a:lnTo>
                <a:lnTo>
                  <a:pt x="722" y="98"/>
                </a:lnTo>
                <a:lnTo>
                  <a:pt x="722" y="96"/>
                </a:lnTo>
                <a:lnTo>
                  <a:pt x="721" y="89"/>
                </a:lnTo>
                <a:lnTo>
                  <a:pt x="722" y="83"/>
                </a:lnTo>
                <a:lnTo>
                  <a:pt x="722" y="83"/>
                </a:lnTo>
                <a:lnTo>
                  <a:pt x="722" y="84"/>
                </a:lnTo>
                <a:lnTo>
                  <a:pt x="722" y="83"/>
                </a:lnTo>
                <a:lnTo>
                  <a:pt x="722" y="83"/>
                </a:lnTo>
                <a:close/>
                <a:moveTo>
                  <a:pt x="722" y="76"/>
                </a:moveTo>
                <a:lnTo>
                  <a:pt x="722" y="76"/>
                </a:lnTo>
                <a:lnTo>
                  <a:pt x="723" y="86"/>
                </a:lnTo>
                <a:lnTo>
                  <a:pt x="723" y="89"/>
                </a:lnTo>
                <a:lnTo>
                  <a:pt x="722" y="86"/>
                </a:lnTo>
                <a:lnTo>
                  <a:pt x="722" y="76"/>
                </a:lnTo>
                <a:lnTo>
                  <a:pt x="722" y="76"/>
                </a:lnTo>
                <a:lnTo>
                  <a:pt x="722" y="77"/>
                </a:lnTo>
                <a:lnTo>
                  <a:pt x="722" y="76"/>
                </a:lnTo>
                <a:lnTo>
                  <a:pt x="722" y="76"/>
                </a:lnTo>
                <a:close/>
                <a:moveTo>
                  <a:pt x="527" y="6"/>
                </a:moveTo>
                <a:lnTo>
                  <a:pt x="527" y="6"/>
                </a:lnTo>
                <a:lnTo>
                  <a:pt x="539" y="7"/>
                </a:lnTo>
                <a:lnTo>
                  <a:pt x="527" y="6"/>
                </a:lnTo>
                <a:lnTo>
                  <a:pt x="527" y="6"/>
                </a:lnTo>
                <a:lnTo>
                  <a:pt x="529" y="6"/>
                </a:lnTo>
                <a:lnTo>
                  <a:pt x="527" y="6"/>
                </a:lnTo>
                <a:lnTo>
                  <a:pt x="527" y="6"/>
                </a:lnTo>
                <a:close/>
                <a:moveTo>
                  <a:pt x="721" y="70"/>
                </a:moveTo>
                <a:lnTo>
                  <a:pt x="721" y="70"/>
                </a:lnTo>
                <a:lnTo>
                  <a:pt x="722" y="68"/>
                </a:lnTo>
                <a:lnTo>
                  <a:pt x="722" y="68"/>
                </a:lnTo>
                <a:lnTo>
                  <a:pt x="723" y="71"/>
                </a:lnTo>
                <a:lnTo>
                  <a:pt x="723" y="74"/>
                </a:lnTo>
                <a:lnTo>
                  <a:pt x="721" y="70"/>
                </a:lnTo>
                <a:lnTo>
                  <a:pt x="721" y="70"/>
                </a:lnTo>
                <a:lnTo>
                  <a:pt x="721" y="69"/>
                </a:lnTo>
                <a:lnTo>
                  <a:pt x="721" y="70"/>
                </a:lnTo>
                <a:lnTo>
                  <a:pt x="721" y="70"/>
                </a:lnTo>
                <a:lnTo>
                  <a:pt x="721" y="70"/>
                </a:lnTo>
                <a:lnTo>
                  <a:pt x="721" y="70"/>
                </a:lnTo>
                <a:close/>
                <a:moveTo>
                  <a:pt x="723" y="58"/>
                </a:moveTo>
                <a:lnTo>
                  <a:pt x="723" y="58"/>
                </a:lnTo>
                <a:lnTo>
                  <a:pt x="723" y="50"/>
                </a:lnTo>
                <a:lnTo>
                  <a:pt x="723" y="50"/>
                </a:lnTo>
                <a:lnTo>
                  <a:pt x="723" y="56"/>
                </a:lnTo>
                <a:lnTo>
                  <a:pt x="723" y="58"/>
                </a:lnTo>
                <a:lnTo>
                  <a:pt x="723" y="58"/>
                </a:lnTo>
                <a:close/>
                <a:moveTo>
                  <a:pt x="722" y="39"/>
                </a:moveTo>
                <a:lnTo>
                  <a:pt x="722" y="39"/>
                </a:lnTo>
                <a:lnTo>
                  <a:pt x="722" y="31"/>
                </a:lnTo>
                <a:lnTo>
                  <a:pt x="722" y="39"/>
                </a:lnTo>
                <a:lnTo>
                  <a:pt x="722" y="39"/>
                </a:lnTo>
                <a:lnTo>
                  <a:pt x="722" y="37"/>
                </a:lnTo>
                <a:lnTo>
                  <a:pt x="722" y="39"/>
                </a:lnTo>
                <a:lnTo>
                  <a:pt x="722" y="39"/>
                </a:lnTo>
                <a:close/>
                <a:moveTo>
                  <a:pt x="734" y="40"/>
                </a:moveTo>
                <a:lnTo>
                  <a:pt x="734" y="40"/>
                </a:lnTo>
                <a:lnTo>
                  <a:pt x="721" y="37"/>
                </a:lnTo>
                <a:lnTo>
                  <a:pt x="717" y="36"/>
                </a:lnTo>
                <a:lnTo>
                  <a:pt x="716" y="35"/>
                </a:lnTo>
                <a:lnTo>
                  <a:pt x="716" y="34"/>
                </a:lnTo>
                <a:lnTo>
                  <a:pt x="718" y="34"/>
                </a:lnTo>
                <a:lnTo>
                  <a:pt x="725" y="31"/>
                </a:lnTo>
                <a:lnTo>
                  <a:pt x="732" y="31"/>
                </a:lnTo>
                <a:lnTo>
                  <a:pt x="737" y="31"/>
                </a:lnTo>
                <a:lnTo>
                  <a:pt x="739" y="33"/>
                </a:lnTo>
                <a:lnTo>
                  <a:pt x="739" y="35"/>
                </a:lnTo>
                <a:lnTo>
                  <a:pt x="738" y="36"/>
                </a:lnTo>
                <a:lnTo>
                  <a:pt x="734" y="40"/>
                </a:lnTo>
                <a:lnTo>
                  <a:pt x="734" y="40"/>
                </a:lnTo>
                <a:lnTo>
                  <a:pt x="734" y="40"/>
                </a:lnTo>
                <a:lnTo>
                  <a:pt x="734" y="40"/>
                </a:lnTo>
                <a:lnTo>
                  <a:pt x="734" y="40"/>
                </a:lnTo>
                <a:close/>
                <a:moveTo>
                  <a:pt x="735" y="40"/>
                </a:moveTo>
                <a:lnTo>
                  <a:pt x="735" y="40"/>
                </a:lnTo>
                <a:lnTo>
                  <a:pt x="732" y="40"/>
                </a:lnTo>
                <a:lnTo>
                  <a:pt x="735" y="40"/>
                </a:lnTo>
                <a:lnTo>
                  <a:pt x="735" y="40"/>
                </a:lnTo>
                <a:lnTo>
                  <a:pt x="735" y="40"/>
                </a:lnTo>
                <a:lnTo>
                  <a:pt x="735" y="40"/>
                </a:lnTo>
                <a:lnTo>
                  <a:pt x="735" y="40"/>
                </a:lnTo>
                <a:close/>
                <a:moveTo>
                  <a:pt x="716" y="40"/>
                </a:moveTo>
                <a:lnTo>
                  <a:pt x="716" y="40"/>
                </a:lnTo>
                <a:lnTo>
                  <a:pt x="729" y="39"/>
                </a:lnTo>
                <a:lnTo>
                  <a:pt x="729" y="39"/>
                </a:lnTo>
                <a:lnTo>
                  <a:pt x="716" y="40"/>
                </a:lnTo>
                <a:lnTo>
                  <a:pt x="716" y="40"/>
                </a:lnTo>
                <a:close/>
                <a:moveTo>
                  <a:pt x="712" y="40"/>
                </a:moveTo>
                <a:lnTo>
                  <a:pt x="712" y="40"/>
                </a:lnTo>
                <a:lnTo>
                  <a:pt x="717" y="40"/>
                </a:lnTo>
                <a:lnTo>
                  <a:pt x="725" y="40"/>
                </a:lnTo>
                <a:lnTo>
                  <a:pt x="725" y="40"/>
                </a:lnTo>
                <a:lnTo>
                  <a:pt x="712" y="40"/>
                </a:lnTo>
                <a:lnTo>
                  <a:pt x="712" y="40"/>
                </a:lnTo>
                <a:close/>
                <a:moveTo>
                  <a:pt x="692" y="39"/>
                </a:moveTo>
                <a:lnTo>
                  <a:pt x="692" y="39"/>
                </a:lnTo>
                <a:lnTo>
                  <a:pt x="694" y="39"/>
                </a:lnTo>
                <a:lnTo>
                  <a:pt x="697" y="39"/>
                </a:lnTo>
                <a:lnTo>
                  <a:pt x="697" y="37"/>
                </a:lnTo>
                <a:lnTo>
                  <a:pt x="697" y="36"/>
                </a:lnTo>
                <a:lnTo>
                  <a:pt x="697" y="36"/>
                </a:lnTo>
                <a:lnTo>
                  <a:pt x="696" y="36"/>
                </a:lnTo>
                <a:lnTo>
                  <a:pt x="694" y="36"/>
                </a:lnTo>
                <a:lnTo>
                  <a:pt x="692" y="39"/>
                </a:lnTo>
                <a:lnTo>
                  <a:pt x="692" y="39"/>
                </a:lnTo>
                <a:lnTo>
                  <a:pt x="692" y="39"/>
                </a:lnTo>
                <a:lnTo>
                  <a:pt x="692" y="39"/>
                </a:lnTo>
                <a:lnTo>
                  <a:pt x="692" y="39"/>
                </a:lnTo>
                <a:close/>
                <a:moveTo>
                  <a:pt x="640" y="40"/>
                </a:moveTo>
                <a:lnTo>
                  <a:pt x="640" y="40"/>
                </a:lnTo>
                <a:lnTo>
                  <a:pt x="638" y="41"/>
                </a:lnTo>
                <a:lnTo>
                  <a:pt x="640" y="41"/>
                </a:lnTo>
                <a:lnTo>
                  <a:pt x="643" y="41"/>
                </a:lnTo>
                <a:lnTo>
                  <a:pt x="640" y="40"/>
                </a:lnTo>
                <a:lnTo>
                  <a:pt x="640" y="40"/>
                </a:lnTo>
                <a:lnTo>
                  <a:pt x="641" y="40"/>
                </a:lnTo>
                <a:lnTo>
                  <a:pt x="640" y="40"/>
                </a:lnTo>
                <a:lnTo>
                  <a:pt x="640" y="40"/>
                </a:lnTo>
                <a:close/>
                <a:moveTo>
                  <a:pt x="286" y="40"/>
                </a:moveTo>
                <a:lnTo>
                  <a:pt x="286" y="40"/>
                </a:lnTo>
                <a:lnTo>
                  <a:pt x="281" y="39"/>
                </a:lnTo>
                <a:lnTo>
                  <a:pt x="280" y="39"/>
                </a:lnTo>
                <a:lnTo>
                  <a:pt x="286" y="37"/>
                </a:lnTo>
                <a:lnTo>
                  <a:pt x="292" y="37"/>
                </a:lnTo>
                <a:lnTo>
                  <a:pt x="291" y="39"/>
                </a:lnTo>
                <a:lnTo>
                  <a:pt x="286" y="40"/>
                </a:lnTo>
                <a:lnTo>
                  <a:pt x="286" y="40"/>
                </a:lnTo>
                <a:lnTo>
                  <a:pt x="286" y="40"/>
                </a:lnTo>
                <a:lnTo>
                  <a:pt x="286" y="40"/>
                </a:lnTo>
                <a:lnTo>
                  <a:pt x="287" y="40"/>
                </a:lnTo>
                <a:lnTo>
                  <a:pt x="286" y="40"/>
                </a:lnTo>
                <a:lnTo>
                  <a:pt x="286" y="40"/>
                </a:lnTo>
                <a:close/>
                <a:moveTo>
                  <a:pt x="259" y="39"/>
                </a:moveTo>
                <a:lnTo>
                  <a:pt x="259" y="39"/>
                </a:lnTo>
                <a:lnTo>
                  <a:pt x="265" y="39"/>
                </a:lnTo>
                <a:lnTo>
                  <a:pt x="266" y="39"/>
                </a:lnTo>
                <a:lnTo>
                  <a:pt x="266" y="40"/>
                </a:lnTo>
                <a:lnTo>
                  <a:pt x="266" y="40"/>
                </a:lnTo>
                <a:lnTo>
                  <a:pt x="261" y="40"/>
                </a:lnTo>
                <a:lnTo>
                  <a:pt x="259" y="39"/>
                </a:lnTo>
                <a:lnTo>
                  <a:pt x="259" y="39"/>
                </a:lnTo>
                <a:close/>
                <a:moveTo>
                  <a:pt x="9" y="118"/>
                </a:moveTo>
                <a:lnTo>
                  <a:pt x="9" y="118"/>
                </a:lnTo>
                <a:lnTo>
                  <a:pt x="9" y="112"/>
                </a:lnTo>
                <a:lnTo>
                  <a:pt x="9" y="118"/>
                </a:lnTo>
                <a:lnTo>
                  <a:pt x="9" y="118"/>
                </a:lnTo>
                <a:lnTo>
                  <a:pt x="9" y="113"/>
                </a:lnTo>
                <a:lnTo>
                  <a:pt x="9" y="118"/>
                </a:lnTo>
                <a:lnTo>
                  <a:pt x="9" y="118"/>
                </a:lnTo>
                <a:close/>
                <a:moveTo>
                  <a:pt x="8" y="109"/>
                </a:moveTo>
                <a:lnTo>
                  <a:pt x="8" y="109"/>
                </a:lnTo>
                <a:lnTo>
                  <a:pt x="8" y="102"/>
                </a:lnTo>
                <a:lnTo>
                  <a:pt x="8" y="109"/>
                </a:lnTo>
                <a:lnTo>
                  <a:pt x="8" y="109"/>
                </a:lnTo>
                <a:lnTo>
                  <a:pt x="8" y="110"/>
                </a:lnTo>
                <a:lnTo>
                  <a:pt x="8" y="109"/>
                </a:lnTo>
                <a:lnTo>
                  <a:pt x="8" y="109"/>
                </a:lnTo>
                <a:close/>
                <a:moveTo>
                  <a:pt x="174" y="40"/>
                </a:moveTo>
                <a:lnTo>
                  <a:pt x="174" y="40"/>
                </a:lnTo>
                <a:lnTo>
                  <a:pt x="167" y="40"/>
                </a:lnTo>
                <a:lnTo>
                  <a:pt x="174" y="40"/>
                </a:lnTo>
                <a:lnTo>
                  <a:pt x="174" y="40"/>
                </a:lnTo>
                <a:lnTo>
                  <a:pt x="173" y="40"/>
                </a:lnTo>
                <a:lnTo>
                  <a:pt x="174" y="40"/>
                </a:lnTo>
                <a:lnTo>
                  <a:pt x="174" y="40"/>
                </a:lnTo>
                <a:close/>
                <a:moveTo>
                  <a:pt x="9" y="131"/>
                </a:moveTo>
                <a:lnTo>
                  <a:pt x="9" y="131"/>
                </a:lnTo>
                <a:lnTo>
                  <a:pt x="9" y="131"/>
                </a:lnTo>
                <a:lnTo>
                  <a:pt x="8" y="131"/>
                </a:lnTo>
                <a:lnTo>
                  <a:pt x="7" y="127"/>
                </a:lnTo>
                <a:lnTo>
                  <a:pt x="7" y="125"/>
                </a:lnTo>
                <a:lnTo>
                  <a:pt x="9" y="131"/>
                </a:lnTo>
                <a:lnTo>
                  <a:pt x="9" y="131"/>
                </a:lnTo>
                <a:lnTo>
                  <a:pt x="9" y="131"/>
                </a:lnTo>
                <a:lnTo>
                  <a:pt x="9" y="131"/>
                </a:lnTo>
                <a:lnTo>
                  <a:pt x="9" y="130"/>
                </a:lnTo>
                <a:lnTo>
                  <a:pt x="9" y="131"/>
                </a:lnTo>
                <a:lnTo>
                  <a:pt x="9" y="131"/>
                </a:lnTo>
                <a:close/>
                <a:moveTo>
                  <a:pt x="156" y="39"/>
                </a:moveTo>
                <a:lnTo>
                  <a:pt x="156" y="39"/>
                </a:lnTo>
                <a:lnTo>
                  <a:pt x="163" y="39"/>
                </a:lnTo>
                <a:lnTo>
                  <a:pt x="163" y="39"/>
                </a:lnTo>
                <a:lnTo>
                  <a:pt x="160" y="40"/>
                </a:lnTo>
                <a:lnTo>
                  <a:pt x="156" y="39"/>
                </a:lnTo>
                <a:lnTo>
                  <a:pt x="156" y="39"/>
                </a:lnTo>
                <a:close/>
                <a:moveTo>
                  <a:pt x="9" y="134"/>
                </a:moveTo>
                <a:lnTo>
                  <a:pt x="9" y="134"/>
                </a:lnTo>
                <a:lnTo>
                  <a:pt x="9" y="139"/>
                </a:lnTo>
                <a:lnTo>
                  <a:pt x="9" y="134"/>
                </a:lnTo>
                <a:lnTo>
                  <a:pt x="9" y="134"/>
                </a:lnTo>
                <a:lnTo>
                  <a:pt x="9" y="135"/>
                </a:lnTo>
                <a:lnTo>
                  <a:pt x="9" y="134"/>
                </a:lnTo>
                <a:lnTo>
                  <a:pt x="9" y="134"/>
                </a:lnTo>
                <a:close/>
                <a:moveTo>
                  <a:pt x="42" y="146"/>
                </a:moveTo>
                <a:lnTo>
                  <a:pt x="42" y="146"/>
                </a:lnTo>
                <a:lnTo>
                  <a:pt x="42" y="136"/>
                </a:lnTo>
                <a:lnTo>
                  <a:pt x="42" y="136"/>
                </a:lnTo>
                <a:lnTo>
                  <a:pt x="43" y="142"/>
                </a:lnTo>
                <a:lnTo>
                  <a:pt x="42" y="146"/>
                </a:lnTo>
                <a:lnTo>
                  <a:pt x="42" y="146"/>
                </a:lnTo>
                <a:close/>
                <a:moveTo>
                  <a:pt x="42" y="160"/>
                </a:moveTo>
                <a:lnTo>
                  <a:pt x="42" y="160"/>
                </a:lnTo>
                <a:lnTo>
                  <a:pt x="43" y="147"/>
                </a:lnTo>
                <a:lnTo>
                  <a:pt x="43" y="147"/>
                </a:lnTo>
                <a:lnTo>
                  <a:pt x="43" y="153"/>
                </a:lnTo>
                <a:lnTo>
                  <a:pt x="42" y="160"/>
                </a:lnTo>
                <a:lnTo>
                  <a:pt x="42" y="160"/>
                </a:lnTo>
                <a:close/>
                <a:moveTo>
                  <a:pt x="43" y="166"/>
                </a:moveTo>
                <a:lnTo>
                  <a:pt x="43" y="166"/>
                </a:lnTo>
                <a:lnTo>
                  <a:pt x="43" y="160"/>
                </a:lnTo>
                <a:lnTo>
                  <a:pt x="43" y="166"/>
                </a:lnTo>
                <a:lnTo>
                  <a:pt x="43" y="166"/>
                </a:lnTo>
                <a:lnTo>
                  <a:pt x="43" y="165"/>
                </a:lnTo>
                <a:lnTo>
                  <a:pt x="43" y="166"/>
                </a:lnTo>
                <a:lnTo>
                  <a:pt x="43" y="166"/>
                </a:lnTo>
                <a:close/>
                <a:moveTo>
                  <a:pt x="25" y="437"/>
                </a:moveTo>
                <a:lnTo>
                  <a:pt x="25" y="437"/>
                </a:lnTo>
                <a:lnTo>
                  <a:pt x="25" y="418"/>
                </a:lnTo>
                <a:lnTo>
                  <a:pt x="25" y="437"/>
                </a:lnTo>
                <a:lnTo>
                  <a:pt x="25" y="437"/>
                </a:lnTo>
                <a:lnTo>
                  <a:pt x="25" y="436"/>
                </a:lnTo>
                <a:lnTo>
                  <a:pt x="25" y="437"/>
                </a:lnTo>
                <a:lnTo>
                  <a:pt x="25" y="437"/>
                </a:lnTo>
                <a:close/>
                <a:moveTo>
                  <a:pt x="25" y="461"/>
                </a:moveTo>
                <a:lnTo>
                  <a:pt x="25" y="461"/>
                </a:lnTo>
                <a:lnTo>
                  <a:pt x="25" y="462"/>
                </a:lnTo>
                <a:lnTo>
                  <a:pt x="25" y="461"/>
                </a:lnTo>
                <a:lnTo>
                  <a:pt x="24" y="459"/>
                </a:lnTo>
                <a:lnTo>
                  <a:pt x="24" y="447"/>
                </a:lnTo>
                <a:lnTo>
                  <a:pt x="24" y="442"/>
                </a:lnTo>
                <a:lnTo>
                  <a:pt x="25" y="461"/>
                </a:lnTo>
                <a:lnTo>
                  <a:pt x="25" y="461"/>
                </a:lnTo>
                <a:lnTo>
                  <a:pt x="25" y="461"/>
                </a:lnTo>
                <a:lnTo>
                  <a:pt x="25" y="461"/>
                </a:lnTo>
                <a:lnTo>
                  <a:pt x="25" y="461"/>
                </a:lnTo>
                <a:close/>
                <a:moveTo>
                  <a:pt x="44" y="323"/>
                </a:moveTo>
                <a:lnTo>
                  <a:pt x="44" y="323"/>
                </a:lnTo>
                <a:lnTo>
                  <a:pt x="43" y="312"/>
                </a:lnTo>
                <a:lnTo>
                  <a:pt x="43" y="312"/>
                </a:lnTo>
                <a:lnTo>
                  <a:pt x="44" y="323"/>
                </a:lnTo>
                <a:lnTo>
                  <a:pt x="44" y="323"/>
                </a:lnTo>
                <a:close/>
                <a:moveTo>
                  <a:pt x="26" y="487"/>
                </a:moveTo>
                <a:lnTo>
                  <a:pt x="26" y="487"/>
                </a:lnTo>
                <a:lnTo>
                  <a:pt x="26" y="475"/>
                </a:lnTo>
                <a:lnTo>
                  <a:pt x="26" y="467"/>
                </a:lnTo>
                <a:lnTo>
                  <a:pt x="27" y="470"/>
                </a:lnTo>
                <a:lnTo>
                  <a:pt x="26" y="487"/>
                </a:lnTo>
                <a:lnTo>
                  <a:pt x="26" y="487"/>
                </a:lnTo>
                <a:lnTo>
                  <a:pt x="26" y="481"/>
                </a:lnTo>
                <a:lnTo>
                  <a:pt x="26" y="487"/>
                </a:lnTo>
                <a:lnTo>
                  <a:pt x="26" y="487"/>
                </a:lnTo>
                <a:close/>
                <a:moveTo>
                  <a:pt x="47" y="384"/>
                </a:moveTo>
                <a:lnTo>
                  <a:pt x="47" y="384"/>
                </a:lnTo>
                <a:lnTo>
                  <a:pt x="48" y="390"/>
                </a:lnTo>
                <a:lnTo>
                  <a:pt x="48" y="389"/>
                </a:lnTo>
                <a:lnTo>
                  <a:pt x="48" y="384"/>
                </a:lnTo>
                <a:lnTo>
                  <a:pt x="48" y="384"/>
                </a:lnTo>
                <a:lnTo>
                  <a:pt x="47" y="384"/>
                </a:lnTo>
                <a:lnTo>
                  <a:pt x="47" y="384"/>
                </a:lnTo>
                <a:lnTo>
                  <a:pt x="47" y="387"/>
                </a:lnTo>
                <a:lnTo>
                  <a:pt x="47" y="384"/>
                </a:lnTo>
                <a:lnTo>
                  <a:pt x="47" y="384"/>
                </a:lnTo>
                <a:close/>
                <a:moveTo>
                  <a:pt x="26" y="550"/>
                </a:moveTo>
                <a:lnTo>
                  <a:pt x="26" y="550"/>
                </a:lnTo>
                <a:lnTo>
                  <a:pt x="25" y="544"/>
                </a:lnTo>
                <a:lnTo>
                  <a:pt x="26" y="550"/>
                </a:lnTo>
                <a:lnTo>
                  <a:pt x="26" y="550"/>
                </a:lnTo>
                <a:lnTo>
                  <a:pt x="26" y="552"/>
                </a:lnTo>
                <a:lnTo>
                  <a:pt x="25" y="550"/>
                </a:lnTo>
                <a:lnTo>
                  <a:pt x="25" y="549"/>
                </a:lnTo>
                <a:lnTo>
                  <a:pt x="26" y="550"/>
                </a:lnTo>
                <a:lnTo>
                  <a:pt x="26" y="550"/>
                </a:lnTo>
                <a:close/>
                <a:moveTo>
                  <a:pt x="35" y="519"/>
                </a:moveTo>
                <a:lnTo>
                  <a:pt x="35" y="519"/>
                </a:lnTo>
                <a:lnTo>
                  <a:pt x="35" y="525"/>
                </a:lnTo>
                <a:lnTo>
                  <a:pt x="35" y="526"/>
                </a:lnTo>
                <a:lnTo>
                  <a:pt x="35" y="525"/>
                </a:lnTo>
                <a:lnTo>
                  <a:pt x="36" y="521"/>
                </a:lnTo>
                <a:lnTo>
                  <a:pt x="35" y="519"/>
                </a:lnTo>
                <a:lnTo>
                  <a:pt x="35" y="519"/>
                </a:lnTo>
                <a:lnTo>
                  <a:pt x="35" y="519"/>
                </a:lnTo>
                <a:lnTo>
                  <a:pt x="35" y="519"/>
                </a:lnTo>
                <a:lnTo>
                  <a:pt x="35" y="519"/>
                </a:lnTo>
                <a:close/>
                <a:moveTo>
                  <a:pt x="44" y="488"/>
                </a:moveTo>
                <a:lnTo>
                  <a:pt x="44" y="488"/>
                </a:lnTo>
                <a:lnTo>
                  <a:pt x="44" y="482"/>
                </a:lnTo>
                <a:lnTo>
                  <a:pt x="44" y="482"/>
                </a:lnTo>
                <a:lnTo>
                  <a:pt x="44" y="488"/>
                </a:lnTo>
                <a:lnTo>
                  <a:pt x="44" y="488"/>
                </a:lnTo>
                <a:close/>
                <a:moveTo>
                  <a:pt x="44" y="512"/>
                </a:moveTo>
                <a:lnTo>
                  <a:pt x="44" y="512"/>
                </a:lnTo>
                <a:lnTo>
                  <a:pt x="44" y="499"/>
                </a:lnTo>
                <a:lnTo>
                  <a:pt x="44" y="499"/>
                </a:lnTo>
                <a:lnTo>
                  <a:pt x="44" y="512"/>
                </a:lnTo>
                <a:lnTo>
                  <a:pt x="44" y="512"/>
                </a:lnTo>
                <a:close/>
                <a:moveTo>
                  <a:pt x="44" y="529"/>
                </a:moveTo>
                <a:lnTo>
                  <a:pt x="44" y="529"/>
                </a:lnTo>
                <a:lnTo>
                  <a:pt x="44" y="521"/>
                </a:lnTo>
                <a:lnTo>
                  <a:pt x="44" y="521"/>
                </a:lnTo>
                <a:lnTo>
                  <a:pt x="44" y="529"/>
                </a:lnTo>
                <a:lnTo>
                  <a:pt x="44" y="529"/>
                </a:lnTo>
                <a:close/>
                <a:moveTo>
                  <a:pt x="45" y="528"/>
                </a:moveTo>
                <a:lnTo>
                  <a:pt x="45" y="528"/>
                </a:lnTo>
                <a:lnTo>
                  <a:pt x="44" y="531"/>
                </a:lnTo>
                <a:lnTo>
                  <a:pt x="44" y="529"/>
                </a:lnTo>
                <a:lnTo>
                  <a:pt x="44" y="526"/>
                </a:lnTo>
                <a:lnTo>
                  <a:pt x="45" y="526"/>
                </a:lnTo>
                <a:lnTo>
                  <a:pt x="45" y="528"/>
                </a:lnTo>
                <a:lnTo>
                  <a:pt x="45" y="528"/>
                </a:lnTo>
                <a:lnTo>
                  <a:pt x="45" y="529"/>
                </a:lnTo>
                <a:lnTo>
                  <a:pt x="45" y="528"/>
                </a:lnTo>
                <a:lnTo>
                  <a:pt x="45" y="528"/>
                </a:lnTo>
                <a:close/>
                <a:moveTo>
                  <a:pt x="42" y="679"/>
                </a:moveTo>
                <a:lnTo>
                  <a:pt x="42" y="679"/>
                </a:lnTo>
                <a:lnTo>
                  <a:pt x="41" y="672"/>
                </a:lnTo>
                <a:lnTo>
                  <a:pt x="41" y="672"/>
                </a:lnTo>
                <a:lnTo>
                  <a:pt x="41" y="676"/>
                </a:lnTo>
                <a:lnTo>
                  <a:pt x="42" y="679"/>
                </a:lnTo>
                <a:lnTo>
                  <a:pt x="42" y="6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4787"/>
          <p:cNvSpPr>
            <a:spLocks noEditPoints="1"/>
          </p:cNvSpPr>
          <p:nvPr/>
        </p:nvSpPr>
        <p:spPr bwMode="auto">
          <a:xfrm>
            <a:off x="2481051" y="924518"/>
            <a:ext cx="1277938" cy="1284288"/>
          </a:xfrm>
          <a:custGeom>
            <a:avLst/>
            <a:gdLst>
              <a:gd name="T0" fmla="*/ 795 w 805"/>
              <a:gd name="T1" fmla="*/ 404 h 809"/>
              <a:gd name="T2" fmla="*/ 621 w 805"/>
              <a:gd name="T3" fmla="*/ 795 h 809"/>
              <a:gd name="T4" fmla="*/ 7 w 805"/>
              <a:gd name="T5" fmla="*/ 101 h 809"/>
              <a:gd name="T6" fmla="*/ 56 w 805"/>
              <a:gd name="T7" fmla="*/ 656 h 809"/>
              <a:gd name="T8" fmla="*/ 88 w 805"/>
              <a:gd name="T9" fmla="*/ 457 h 809"/>
              <a:gd name="T10" fmla="*/ 80 w 805"/>
              <a:gd name="T11" fmla="*/ 237 h 809"/>
              <a:gd name="T12" fmla="*/ 397 w 805"/>
              <a:gd name="T13" fmla="*/ 84 h 809"/>
              <a:gd name="T14" fmla="*/ 725 w 805"/>
              <a:gd name="T15" fmla="*/ 49 h 809"/>
              <a:gd name="T16" fmla="*/ 723 w 805"/>
              <a:gd name="T17" fmla="*/ 264 h 809"/>
              <a:gd name="T18" fmla="*/ 720 w 805"/>
              <a:gd name="T19" fmla="*/ 705 h 809"/>
              <a:gd name="T20" fmla="*/ 634 w 805"/>
              <a:gd name="T21" fmla="*/ 725 h 809"/>
              <a:gd name="T22" fmla="*/ 773 w 805"/>
              <a:gd name="T23" fmla="*/ 720 h 809"/>
              <a:gd name="T24" fmla="*/ 223 w 805"/>
              <a:gd name="T25" fmla="*/ 726 h 809"/>
              <a:gd name="T26" fmla="*/ 757 w 805"/>
              <a:gd name="T27" fmla="*/ 599 h 809"/>
              <a:gd name="T28" fmla="*/ 350 w 805"/>
              <a:gd name="T29" fmla="*/ 758 h 809"/>
              <a:gd name="T30" fmla="*/ 717 w 805"/>
              <a:gd name="T31" fmla="*/ 798 h 809"/>
              <a:gd name="T32" fmla="*/ 545 w 805"/>
              <a:gd name="T33" fmla="*/ 81 h 809"/>
              <a:gd name="T34" fmla="*/ 392 w 805"/>
              <a:gd name="T35" fmla="*/ 757 h 809"/>
              <a:gd name="T36" fmla="*/ 271 w 805"/>
              <a:gd name="T37" fmla="*/ 740 h 809"/>
              <a:gd name="T38" fmla="*/ 402 w 805"/>
              <a:gd name="T39" fmla="*/ 760 h 809"/>
              <a:gd name="T40" fmla="*/ 401 w 805"/>
              <a:gd name="T41" fmla="*/ 761 h 809"/>
              <a:gd name="T42" fmla="*/ 449 w 805"/>
              <a:gd name="T43" fmla="*/ 757 h 809"/>
              <a:gd name="T44" fmla="*/ 347 w 805"/>
              <a:gd name="T45" fmla="*/ 732 h 809"/>
              <a:gd name="T46" fmla="*/ 422 w 805"/>
              <a:gd name="T47" fmla="*/ 746 h 809"/>
              <a:gd name="T48" fmla="*/ 406 w 805"/>
              <a:gd name="T49" fmla="*/ 738 h 809"/>
              <a:gd name="T50" fmla="*/ 392 w 805"/>
              <a:gd name="T51" fmla="*/ 732 h 809"/>
              <a:gd name="T52" fmla="*/ 401 w 805"/>
              <a:gd name="T53" fmla="*/ 731 h 809"/>
              <a:gd name="T54" fmla="*/ 436 w 805"/>
              <a:gd name="T55" fmla="*/ 726 h 809"/>
              <a:gd name="T56" fmla="*/ 475 w 805"/>
              <a:gd name="T57" fmla="*/ 736 h 809"/>
              <a:gd name="T58" fmla="*/ 586 w 805"/>
              <a:gd name="T59" fmla="*/ 761 h 809"/>
              <a:gd name="T60" fmla="*/ 593 w 805"/>
              <a:gd name="T61" fmla="*/ 750 h 809"/>
              <a:gd name="T62" fmla="*/ 679 w 805"/>
              <a:gd name="T63" fmla="*/ 762 h 809"/>
              <a:gd name="T64" fmla="*/ 679 w 805"/>
              <a:gd name="T65" fmla="*/ 752 h 809"/>
              <a:gd name="T66" fmla="*/ 622 w 805"/>
              <a:gd name="T67" fmla="*/ 732 h 809"/>
              <a:gd name="T68" fmla="*/ 754 w 805"/>
              <a:gd name="T69" fmla="*/ 762 h 809"/>
              <a:gd name="T70" fmla="*/ 701 w 805"/>
              <a:gd name="T71" fmla="*/ 740 h 809"/>
              <a:gd name="T72" fmla="*/ 707 w 805"/>
              <a:gd name="T73" fmla="*/ 737 h 809"/>
              <a:gd name="T74" fmla="*/ 725 w 805"/>
              <a:gd name="T75" fmla="*/ 738 h 809"/>
              <a:gd name="T76" fmla="*/ 713 w 805"/>
              <a:gd name="T77" fmla="*/ 725 h 809"/>
              <a:gd name="T78" fmla="*/ 733 w 805"/>
              <a:gd name="T79" fmla="*/ 701 h 809"/>
              <a:gd name="T80" fmla="*/ 760 w 805"/>
              <a:gd name="T81" fmla="*/ 589 h 809"/>
              <a:gd name="T82" fmla="*/ 736 w 805"/>
              <a:gd name="T83" fmla="*/ 628 h 809"/>
              <a:gd name="T84" fmla="*/ 760 w 805"/>
              <a:gd name="T85" fmla="*/ 557 h 809"/>
              <a:gd name="T86" fmla="*/ 737 w 805"/>
              <a:gd name="T87" fmla="*/ 591 h 809"/>
              <a:gd name="T88" fmla="*/ 738 w 805"/>
              <a:gd name="T89" fmla="*/ 571 h 809"/>
              <a:gd name="T90" fmla="*/ 737 w 805"/>
              <a:gd name="T91" fmla="*/ 551 h 809"/>
              <a:gd name="T92" fmla="*/ 758 w 805"/>
              <a:gd name="T93" fmla="*/ 444 h 809"/>
              <a:gd name="T94" fmla="*/ 737 w 805"/>
              <a:gd name="T95" fmla="*/ 509 h 809"/>
              <a:gd name="T96" fmla="*/ 738 w 805"/>
              <a:gd name="T97" fmla="*/ 471 h 809"/>
              <a:gd name="T98" fmla="*/ 740 w 805"/>
              <a:gd name="T99" fmla="*/ 398 h 809"/>
              <a:gd name="T100" fmla="*/ 726 w 805"/>
              <a:gd name="T101" fmla="*/ 436 h 809"/>
              <a:gd name="T102" fmla="*/ 796 w 805"/>
              <a:gd name="T103" fmla="*/ 70 h 809"/>
              <a:gd name="T104" fmla="*/ 726 w 805"/>
              <a:gd name="T105" fmla="*/ 268 h 809"/>
              <a:gd name="T106" fmla="*/ 725 w 805"/>
              <a:gd name="T107" fmla="*/ 215 h 809"/>
              <a:gd name="T108" fmla="*/ 593 w 805"/>
              <a:gd name="T109" fmla="*/ 14 h 809"/>
              <a:gd name="T110" fmla="*/ 568 w 805"/>
              <a:gd name="T111" fmla="*/ 13 h 809"/>
              <a:gd name="T112" fmla="*/ 727 w 805"/>
              <a:gd name="T113" fmla="*/ 75 h 809"/>
              <a:gd name="T114" fmla="*/ 732 w 805"/>
              <a:gd name="T115" fmla="*/ 82 h 809"/>
              <a:gd name="T116" fmla="*/ 285 w 805"/>
              <a:gd name="T117" fmla="*/ 79 h 809"/>
              <a:gd name="T118" fmla="*/ 176 w 805"/>
              <a:gd name="T119" fmla="*/ 79 h 809"/>
              <a:gd name="T120" fmla="*/ 43 w 805"/>
              <a:gd name="T121" fmla="*/ 481 h 809"/>
              <a:gd name="T122" fmla="*/ 62 w 805"/>
              <a:gd name="T123" fmla="*/ 544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5" h="809">
                <a:moveTo>
                  <a:pt x="148" y="773"/>
                </a:moveTo>
                <a:lnTo>
                  <a:pt x="148" y="773"/>
                </a:lnTo>
                <a:lnTo>
                  <a:pt x="170" y="773"/>
                </a:lnTo>
                <a:lnTo>
                  <a:pt x="186" y="772"/>
                </a:lnTo>
                <a:lnTo>
                  <a:pt x="213" y="769"/>
                </a:lnTo>
                <a:lnTo>
                  <a:pt x="225" y="768"/>
                </a:lnTo>
                <a:lnTo>
                  <a:pt x="238" y="769"/>
                </a:lnTo>
                <a:lnTo>
                  <a:pt x="254" y="772"/>
                </a:lnTo>
                <a:lnTo>
                  <a:pt x="273" y="776"/>
                </a:lnTo>
                <a:lnTo>
                  <a:pt x="273" y="776"/>
                </a:lnTo>
                <a:lnTo>
                  <a:pt x="261" y="776"/>
                </a:lnTo>
                <a:lnTo>
                  <a:pt x="255" y="778"/>
                </a:lnTo>
                <a:lnTo>
                  <a:pt x="254" y="778"/>
                </a:lnTo>
                <a:lnTo>
                  <a:pt x="254" y="779"/>
                </a:lnTo>
                <a:lnTo>
                  <a:pt x="257" y="779"/>
                </a:lnTo>
                <a:lnTo>
                  <a:pt x="267" y="780"/>
                </a:lnTo>
                <a:lnTo>
                  <a:pt x="271" y="779"/>
                </a:lnTo>
                <a:lnTo>
                  <a:pt x="271" y="778"/>
                </a:lnTo>
                <a:lnTo>
                  <a:pt x="271" y="778"/>
                </a:lnTo>
                <a:lnTo>
                  <a:pt x="271" y="778"/>
                </a:lnTo>
                <a:lnTo>
                  <a:pt x="279" y="774"/>
                </a:lnTo>
                <a:lnTo>
                  <a:pt x="289" y="776"/>
                </a:lnTo>
                <a:lnTo>
                  <a:pt x="289" y="776"/>
                </a:lnTo>
                <a:lnTo>
                  <a:pt x="285" y="774"/>
                </a:lnTo>
                <a:lnTo>
                  <a:pt x="288" y="774"/>
                </a:lnTo>
                <a:lnTo>
                  <a:pt x="304" y="778"/>
                </a:lnTo>
                <a:lnTo>
                  <a:pt x="321" y="781"/>
                </a:lnTo>
                <a:lnTo>
                  <a:pt x="325" y="782"/>
                </a:lnTo>
                <a:lnTo>
                  <a:pt x="321" y="782"/>
                </a:lnTo>
                <a:lnTo>
                  <a:pt x="321" y="782"/>
                </a:lnTo>
                <a:lnTo>
                  <a:pt x="330" y="784"/>
                </a:lnTo>
                <a:lnTo>
                  <a:pt x="342" y="784"/>
                </a:lnTo>
                <a:lnTo>
                  <a:pt x="367" y="782"/>
                </a:lnTo>
                <a:lnTo>
                  <a:pt x="378" y="781"/>
                </a:lnTo>
                <a:lnTo>
                  <a:pt x="356" y="784"/>
                </a:lnTo>
                <a:lnTo>
                  <a:pt x="356" y="784"/>
                </a:lnTo>
                <a:lnTo>
                  <a:pt x="378" y="792"/>
                </a:lnTo>
                <a:lnTo>
                  <a:pt x="402" y="799"/>
                </a:lnTo>
                <a:lnTo>
                  <a:pt x="427" y="803"/>
                </a:lnTo>
                <a:lnTo>
                  <a:pt x="454" y="807"/>
                </a:lnTo>
                <a:lnTo>
                  <a:pt x="481" y="808"/>
                </a:lnTo>
                <a:lnTo>
                  <a:pt x="510" y="809"/>
                </a:lnTo>
                <a:lnTo>
                  <a:pt x="539" y="808"/>
                </a:lnTo>
                <a:lnTo>
                  <a:pt x="568" y="807"/>
                </a:lnTo>
                <a:lnTo>
                  <a:pt x="626" y="803"/>
                </a:lnTo>
                <a:lnTo>
                  <a:pt x="684" y="798"/>
                </a:lnTo>
                <a:lnTo>
                  <a:pt x="739" y="796"/>
                </a:lnTo>
                <a:lnTo>
                  <a:pt x="764" y="795"/>
                </a:lnTo>
                <a:lnTo>
                  <a:pt x="790" y="795"/>
                </a:lnTo>
                <a:lnTo>
                  <a:pt x="790" y="795"/>
                </a:lnTo>
                <a:lnTo>
                  <a:pt x="792" y="599"/>
                </a:lnTo>
                <a:lnTo>
                  <a:pt x="795" y="404"/>
                </a:lnTo>
                <a:lnTo>
                  <a:pt x="795" y="208"/>
                </a:lnTo>
                <a:lnTo>
                  <a:pt x="793" y="13"/>
                </a:lnTo>
                <a:lnTo>
                  <a:pt x="793" y="13"/>
                </a:lnTo>
                <a:lnTo>
                  <a:pt x="769" y="13"/>
                </a:lnTo>
                <a:lnTo>
                  <a:pt x="743" y="11"/>
                </a:lnTo>
                <a:lnTo>
                  <a:pt x="717" y="11"/>
                </a:lnTo>
                <a:lnTo>
                  <a:pt x="704" y="12"/>
                </a:lnTo>
                <a:lnTo>
                  <a:pt x="693" y="14"/>
                </a:lnTo>
                <a:lnTo>
                  <a:pt x="693" y="14"/>
                </a:lnTo>
                <a:lnTo>
                  <a:pt x="702" y="14"/>
                </a:lnTo>
                <a:lnTo>
                  <a:pt x="713" y="16"/>
                </a:lnTo>
                <a:lnTo>
                  <a:pt x="742" y="16"/>
                </a:lnTo>
                <a:lnTo>
                  <a:pt x="797" y="14"/>
                </a:lnTo>
                <a:lnTo>
                  <a:pt x="797" y="14"/>
                </a:lnTo>
                <a:lnTo>
                  <a:pt x="795" y="89"/>
                </a:lnTo>
                <a:lnTo>
                  <a:pt x="796" y="165"/>
                </a:lnTo>
                <a:lnTo>
                  <a:pt x="799" y="320"/>
                </a:lnTo>
                <a:lnTo>
                  <a:pt x="802" y="398"/>
                </a:lnTo>
                <a:lnTo>
                  <a:pt x="802" y="477"/>
                </a:lnTo>
                <a:lnTo>
                  <a:pt x="801" y="555"/>
                </a:lnTo>
                <a:lnTo>
                  <a:pt x="798" y="593"/>
                </a:lnTo>
                <a:lnTo>
                  <a:pt x="796" y="633"/>
                </a:lnTo>
                <a:lnTo>
                  <a:pt x="796" y="633"/>
                </a:lnTo>
                <a:lnTo>
                  <a:pt x="791" y="642"/>
                </a:lnTo>
                <a:lnTo>
                  <a:pt x="787" y="651"/>
                </a:lnTo>
                <a:lnTo>
                  <a:pt x="785" y="660"/>
                </a:lnTo>
                <a:lnTo>
                  <a:pt x="782" y="668"/>
                </a:lnTo>
                <a:lnTo>
                  <a:pt x="781" y="685"/>
                </a:lnTo>
                <a:lnTo>
                  <a:pt x="781" y="699"/>
                </a:lnTo>
                <a:lnTo>
                  <a:pt x="784" y="715"/>
                </a:lnTo>
                <a:lnTo>
                  <a:pt x="785" y="728"/>
                </a:lnTo>
                <a:lnTo>
                  <a:pt x="787" y="740"/>
                </a:lnTo>
                <a:lnTo>
                  <a:pt x="788" y="752"/>
                </a:lnTo>
                <a:lnTo>
                  <a:pt x="788" y="762"/>
                </a:lnTo>
                <a:lnTo>
                  <a:pt x="787" y="767"/>
                </a:lnTo>
                <a:lnTo>
                  <a:pt x="786" y="772"/>
                </a:lnTo>
                <a:lnTo>
                  <a:pt x="784" y="775"/>
                </a:lnTo>
                <a:lnTo>
                  <a:pt x="780" y="779"/>
                </a:lnTo>
                <a:lnTo>
                  <a:pt x="775" y="782"/>
                </a:lnTo>
                <a:lnTo>
                  <a:pt x="770" y="785"/>
                </a:lnTo>
                <a:lnTo>
                  <a:pt x="763" y="787"/>
                </a:lnTo>
                <a:lnTo>
                  <a:pt x="756" y="790"/>
                </a:lnTo>
                <a:lnTo>
                  <a:pt x="737" y="793"/>
                </a:lnTo>
                <a:lnTo>
                  <a:pt x="711" y="795"/>
                </a:lnTo>
                <a:lnTo>
                  <a:pt x="679" y="795"/>
                </a:lnTo>
                <a:lnTo>
                  <a:pt x="679" y="795"/>
                </a:lnTo>
                <a:lnTo>
                  <a:pt x="658" y="797"/>
                </a:lnTo>
                <a:lnTo>
                  <a:pt x="634" y="797"/>
                </a:lnTo>
                <a:lnTo>
                  <a:pt x="619" y="797"/>
                </a:lnTo>
                <a:lnTo>
                  <a:pt x="618" y="797"/>
                </a:lnTo>
                <a:lnTo>
                  <a:pt x="618" y="796"/>
                </a:lnTo>
                <a:lnTo>
                  <a:pt x="621" y="795"/>
                </a:lnTo>
                <a:lnTo>
                  <a:pt x="621" y="795"/>
                </a:lnTo>
                <a:lnTo>
                  <a:pt x="601" y="791"/>
                </a:lnTo>
                <a:lnTo>
                  <a:pt x="580" y="788"/>
                </a:lnTo>
                <a:lnTo>
                  <a:pt x="536" y="784"/>
                </a:lnTo>
                <a:lnTo>
                  <a:pt x="487" y="782"/>
                </a:lnTo>
                <a:lnTo>
                  <a:pt x="439" y="781"/>
                </a:lnTo>
                <a:lnTo>
                  <a:pt x="390" y="782"/>
                </a:lnTo>
                <a:lnTo>
                  <a:pt x="344" y="785"/>
                </a:lnTo>
                <a:lnTo>
                  <a:pt x="302" y="787"/>
                </a:lnTo>
                <a:lnTo>
                  <a:pt x="263" y="791"/>
                </a:lnTo>
                <a:lnTo>
                  <a:pt x="263" y="791"/>
                </a:lnTo>
                <a:lnTo>
                  <a:pt x="310" y="793"/>
                </a:lnTo>
                <a:lnTo>
                  <a:pt x="359" y="796"/>
                </a:lnTo>
                <a:lnTo>
                  <a:pt x="359" y="796"/>
                </a:lnTo>
                <a:lnTo>
                  <a:pt x="355" y="797"/>
                </a:lnTo>
                <a:lnTo>
                  <a:pt x="362" y="797"/>
                </a:lnTo>
                <a:lnTo>
                  <a:pt x="362" y="797"/>
                </a:lnTo>
                <a:lnTo>
                  <a:pt x="349" y="796"/>
                </a:lnTo>
                <a:lnTo>
                  <a:pt x="335" y="797"/>
                </a:lnTo>
                <a:lnTo>
                  <a:pt x="335" y="797"/>
                </a:lnTo>
                <a:lnTo>
                  <a:pt x="433" y="802"/>
                </a:lnTo>
                <a:lnTo>
                  <a:pt x="545" y="805"/>
                </a:lnTo>
                <a:lnTo>
                  <a:pt x="605" y="807"/>
                </a:lnTo>
                <a:lnTo>
                  <a:pt x="668" y="807"/>
                </a:lnTo>
                <a:lnTo>
                  <a:pt x="734" y="807"/>
                </a:lnTo>
                <a:lnTo>
                  <a:pt x="804" y="805"/>
                </a:lnTo>
                <a:lnTo>
                  <a:pt x="804" y="805"/>
                </a:lnTo>
                <a:lnTo>
                  <a:pt x="803" y="704"/>
                </a:lnTo>
                <a:lnTo>
                  <a:pt x="802" y="603"/>
                </a:lnTo>
                <a:lnTo>
                  <a:pt x="803" y="401"/>
                </a:lnTo>
                <a:lnTo>
                  <a:pt x="804" y="199"/>
                </a:lnTo>
                <a:lnTo>
                  <a:pt x="805" y="1"/>
                </a:lnTo>
                <a:lnTo>
                  <a:pt x="805" y="1"/>
                </a:lnTo>
                <a:lnTo>
                  <a:pt x="601" y="0"/>
                </a:lnTo>
                <a:lnTo>
                  <a:pt x="496" y="0"/>
                </a:lnTo>
                <a:lnTo>
                  <a:pt x="390" y="0"/>
                </a:lnTo>
                <a:lnTo>
                  <a:pt x="286" y="1"/>
                </a:lnTo>
                <a:lnTo>
                  <a:pt x="186" y="3"/>
                </a:lnTo>
                <a:lnTo>
                  <a:pt x="138" y="6"/>
                </a:lnTo>
                <a:lnTo>
                  <a:pt x="91" y="9"/>
                </a:lnTo>
                <a:lnTo>
                  <a:pt x="47" y="13"/>
                </a:lnTo>
                <a:lnTo>
                  <a:pt x="3" y="18"/>
                </a:lnTo>
                <a:lnTo>
                  <a:pt x="3" y="18"/>
                </a:lnTo>
                <a:lnTo>
                  <a:pt x="7" y="68"/>
                </a:lnTo>
                <a:lnTo>
                  <a:pt x="11" y="123"/>
                </a:lnTo>
                <a:lnTo>
                  <a:pt x="11" y="123"/>
                </a:lnTo>
                <a:lnTo>
                  <a:pt x="9" y="112"/>
                </a:lnTo>
                <a:lnTo>
                  <a:pt x="9" y="112"/>
                </a:lnTo>
                <a:lnTo>
                  <a:pt x="9" y="113"/>
                </a:lnTo>
                <a:lnTo>
                  <a:pt x="8" y="117"/>
                </a:lnTo>
                <a:lnTo>
                  <a:pt x="8" y="117"/>
                </a:lnTo>
                <a:lnTo>
                  <a:pt x="7" y="101"/>
                </a:lnTo>
                <a:lnTo>
                  <a:pt x="7" y="87"/>
                </a:lnTo>
                <a:lnTo>
                  <a:pt x="7" y="87"/>
                </a:lnTo>
                <a:lnTo>
                  <a:pt x="3" y="117"/>
                </a:lnTo>
                <a:lnTo>
                  <a:pt x="1" y="155"/>
                </a:lnTo>
                <a:lnTo>
                  <a:pt x="0" y="199"/>
                </a:lnTo>
                <a:lnTo>
                  <a:pt x="0" y="245"/>
                </a:lnTo>
                <a:lnTo>
                  <a:pt x="1" y="292"/>
                </a:lnTo>
                <a:lnTo>
                  <a:pt x="3" y="315"/>
                </a:lnTo>
                <a:lnTo>
                  <a:pt x="6" y="337"/>
                </a:lnTo>
                <a:lnTo>
                  <a:pt x="9" y="357"/>
                </a:lnTo>
                <a:lnTo>
                  <a:pt x="13" y="376"/>
                </a:lnTo>
                <a:lnTo>
                  <a:pt x="18" y="391"/>
                </a:lnTo>
                <a:lnTo>
                  <a:pt x="24" y="406"/>
                </a:lnTo>
                <a:lnTo>
                  <a:pt x="24" y="406"/>
                </a:lnTo>
                <a:lnTo>
                  <a:pt x="23" y="414"/>
                </a:lnTo>
                <a:lnTo>
                  <a:pt x="20" y="425"/>
                </a:lnTo>
                <a:lnTo>
                  <a:pt x="20" y="453"/>
                </a:lnTo>
                <a:lnTo>
                  <a:pt x="21" y="486"/>
                </a:lnTo>
                <a:lnTo>
                  <a:pt x="25" y="522"/>
                </a:lnTo>
                <a:lnTo>
                  <a:pt x="29" y="561"/>
                </a:lnTo>
                <a:lnTo>
                  <a:pt x="35" y="596"/>
                </a:lnTo>
                <a:lnTo>
                  <a:pt x="40" y="627"/>
                </a:lnTo>
                <a:lnTo>
                  <a:pt x="44" y="651"/>
                </a:lnTo>
                <a:lnTo>
                  <a:pt x="44" y="651"/>
                </a:lnTo>
                <a:lnTo>
                  <a:pt x="46" y="646"/>
                </a:lnTo>
                <a:lnTo>
                  <a:pt x="47" y="652"/>
                </a:lnTo>
                <a:lnTo>
                  <a:pt x="47" y="652"/>
                </a:lnTo>
                <a:lnTo>
                  <a:pt x="50" y="620"/>
                </a:lnTo>
                <a:lnTo>
                  <a:pt x="52" y="605"/>
                </a:lnTo>
                <a:lnTo>
                  <a:pt x="53" y="590"/>
                </a:lnTo>
                <a:lnTo>
                  <a:pt x="52" y="574"/>
                </a:lnTo>
                <a:lnTo>
                  <a:pt x="50" y="557"/>
                </a:lnTo>
                <a:lnTo>
                  <a:pt x="48" y="539"/>
                </a:lnTo>
                <a:lnTo>
                  <a:pt x="43" y="519"/>
                </a:lnTo>
                <a:lnTo>
                  <a:pt x="43" y="519"/>
                </a:lnTo>
                <a:lnTo>
                  <a:pt x="44" y="522"/>
                </a:lnTo>
                <a:lnTo>
                  <a:pt x="44" y="522"/>
                </a:lnTo>
                <a:lnTo>
                  <a:pt x="46" y="516"/>
                </a:lnTo>
                <a:lnTo>
                  <a:pt x="46" y="516"/>
                </a:lnTo>
                <a:lnTo>
                  <a:pt x="47" y="524"/>
                </a:lnTo>
                <a:lnTo>
                  <a:pt x="46" y="516"/>
                </a:lnTo>
                <a:lnTo>
                  <a:pt x="46" y="512"/>
                </a:lnTo>
                <a:lnTo>
                  <a:pt x="46" y="512"/>
                </a:lnTo>
                <a:lnTo>
                  <a:pt x="47" y="513"/>
                </a:lnTo>
                <a:lnTo>
                  <a:pt x="47" y="518"/>
                </a:lnTo>
                <a:lnTo>
                  <a:pt x="49" y="528"/>
                </a:lnTo>
                <a:lnTo>
                  <a:pt x="50" y="545"/>
                </a:lnTo>
                <a:lnTo>
                  <a:pt x="50" y="545"/>
                </a:lnTo>
                <a:lnTo>
                  <a:pt x="49" y="554"/>
                </a:lnTo>
                <a:lnTo>
                  <a:pt x="50" y="578"/>
                </a:lnTo>
                <a:lnTo>
                  <a:pt x="53" y="613"/>
                </a:lnTo>
                <a:lnTo>
                  <a:pt x="56" y="656"/>
                </a:lnTo>
                <a:lnTo>
                  <a:pt x="56" y="656"/>
                </a:lnTo>
                <a:lnTo>
                  <a:pt x="60" y="637"/>
                </a:lnTo>
                <a:lnTo>
                  <a:pt x="61" y="620"/>
                </a:lnTo>
                <a:lnTo>
                  <a:pt x="61" y="603"/>
                </a:lnTo>
                <a:lnTo>
                  <a:pt x="60" y="585"/>
                </a:lnTo>
                <a:lnTo>
                  <a:pt x="60" y="585"/>
                </a:lnTo>
                <a:lnTo>
                  <a:pt x="58" y="590"/>
                </a:lnTo>
                <a:lnTo>
                  <a:pt x="56" y="590"/>
                </a:lnTo>
                <a:lnTo>
                  <a:pt x="56" y="590"/>
                </a:lnTo>
                <a:lnTo>
                  <a:pt x="59" y="578"/>
                </a:lnTo>
                <a:lnTo>
                  <a:pt x="62" y="563"/>
                </a:lnTo>
                <a:lnTo>
                  <a:pt x="64" y="559"/>
                </a:lnTo>
                <a:lnTo>
                  <a:pt x="64" y="556"/>
                </a:lnTo>
                <a:lnTo>
                  <a:pt x="64" y="556"/>
                </a:lnTo>
                <a:lnTo>
                  <a:pt x="64" y="601"/>
                </a:lnTo>
                <a:lnTo>
                  <a:pt x="64" y="668"/>
                </a:lnTo>
                <a:lnTo>
                  <a:pt x="65" y="702"/>
                </a:lnTo>
                <a:lnTo>
                  <a:pt x="68" y="731"/>
                </a:lnTo>
                <a:lnTo>
                  <a:pt x="71" y="743"/>
                </a:lnTo>
                <a:lnTo>
                  <a:pt x="73" y="752"/>
                </a:lnTo>
                <a:lnTo>
                  <a:pt x="76" y="758"/>
                </a:lnTo>
                <a:lnTo>
                  <a:pt x="78" y="761"/>
                </a:lnTo>
                <a:lnTo>
                  <a:pt x="80" y="762"/>
                </a:lnTo>
                <a:lnTo>
                  <a:pt x="80" y="762"/>
                </a:lnTo>
                <a:lnTo>
                  <a:pt x="84" y="736"/>
                </a:lnTo>
                <a:lnTo>
                  <a:pt x="85" y="713"/>
                </a:lnTo>
                <a:lnTo>
                  <a:pt x="84" y="689"/>
                </a:lnTo>
                <a:lnTo>
                  <a:pt x="83" y="657"/>
                </a:lnTo>
                <a:lnTo>
                  <a:pt x="83" y="657"/>
                </a:lnTo>
                <a:lnTo>
                  <a:pt x="90" y="670"/>
                </a:lnTo>
                <a:lnTo>
                  <a:pt x="91" y="672"/>
                </a:lnTo>
                <a:lnTo>
                  <a:pt x="93" y="672"/>
                </a:lnTo>
                <a:lnTo>
                  <a:pt x="91" y="664"/>
                </a:lnTo>
                <a:lnTo>
                  <a:pt x="88" y="652"/>
                </a:lnTo>
                <a:lnTo>
                  <a:pt x="82" y="634"/>
                </a:lnTo>
                <a:lnTo>
                  <a:pt x="88" y="648"/>
                </a:lnTo>
                <a:lnTo>
                  <a:pt x="88" y="648"/>
                </a:lnTo>
                <a:lnTo>
                  <a:pt x="89" y="637"/>
                </a:lnTo>
                <a:lnTo>
                  <a:pt x="89" y="627"/>
                </a:lnTo>
                <a:lnTo>
                  <a:pt x="88" y="618"/>
                </a:lnTo>
                <a:lnTo>
                  <a:pt x="86" y="609"/>
                </a:lnTo>
                <a:lnTo>
                  <a:pt x="83" y="593"/>
                </a:lnTo>
                <a:lnTo>
                  <a:pt x="82" y="585"/>
                </a:lnTo>
                <a:lnTo>
                  <a:pt x="83" y="577"/>
                </a:lnTo>
                <a:lnTo>
                  <a:pt x="83" y="577"/>
                </a:lnTo>
                <a:lnTo>
                  <a:pt x="84" y="573"/>
                </a:lnTo>
                <a:lnTo>
                  <a:pt x="85" y="565"/>
                </a:lnTo>
                <a:lnTo>
                  <a:pt x="85" y="537"/>
                </a:lnTo>
                <a:lnTo>
                  <a:pt x="85" y="501"/>
                </a:lnTo>
                <a:lnTo>
                  <a:pt x="86" y="479"/>
                </a:lnTo>
                <a:lnTo>
                  <a:pt x="88" y="457"/>
                </a:lnTo>
                <a:lnTo>
                  <a:pt x="88" y="457"/>
                </a:lnTo>
                <a:lnTo>
                  <a:pt x="96" y="466"/>
                </a:lnTo>
                <a:lnTo>
                  <a:pt x="100" y="469"/>
                </a:lnTo>
                <a:lnTo>
                  <a:pt x="99" y="469"/>
                </a:lnTo>
                <a:lnTo>
                  <a:pt x="99" y="469"/>
                </a:lnTo>
                <a:lnTo>
                  <a:pt x="95" y="468"/>
                </a:lnTo>
                <a:lnTo>
                  <a:pt x="89" y="465"/>
                </a:lnTo>
                <a:lnTo>
                  <a:pt x="94" y="469"/>
                </a:lnTo>
                <a:lnTo>
                  <a:pt x="94" y="469"/>
                </a:lnTo>
                <a:lnTo>
                  <a:pt x="96" y="460"/>
                </a:lnTo>
                <a:lnTo>
                  <a:pt x="96" y="447"/>
                </a:lnTo>
                <a:lnTo>
                  <a:pt x="96" y="431"/>
                </a:lnTo>
                <a:lnTo>
                  <a:pt x="94" y="414"/>
                </a:lnTo>
                <a:lnTo>
                  <a:pt x="89" y="380"/>
                </a:lnTo>
                <a:lnTo>
                  <a:pt x="86" y="366"/>
                </a:lnTo>
                <a:lnTo>
                  <a:pt x="83" y="356"/>
                </a:lnTo>
                <a:lnTo>
                  <a:pt x="83" y="356"/>
                </a:lnTo>
                <a:lnTo>
                  <a:pt x="83" y="363"/>
                </a:lnTo>
                <a:lnTo>
                  <a:pt x="84" y="369"/>
                </a:lnTo>
                <a:lnTo>
                  <a:pt x="86" y="379"/>
                </a:lnTo>
                <a:lnTo>
                  <a:pt x="88" y="385"/>
                </a:lnTo>
                <a:lnTo>
                  <a:pt x="89" y="390"/>
                </a:lnTo>
                <a:lnTo>
                  <a:pt x="89" y="398"/>
                </a:lnTo>
                <a:lnTo>
                  <a:pt x="86" y="408"/>
                </a:lnTo>
                <a:lnTo>
                  <a:pt x="86" y="408"/>
                </a:lnTo>
                <a:lnTo>
                  <a:pt x="84" y="398"/>
                </a:lnTo>
                <a:lnTo>
                  <a:pt x="82" y="390"/>
                </a:lnTo>
                <a:lnTo>
                  <a:pt x="79" y="371"/>
                </a:lnTo>
                <a:lnTo>
                  <a:pt x="78" y="351"/>
                </a:lnTo>
                <a:lnTo>
                  <a:pt x="79" y="332"/>
                </a:lnTo>
                <a:lnTo>
                  <a:pt x="83" y="295"/>
                </a:lnTo>
                <a:lnTo>
                  <a:pt x="84" y="278"/>
                </a:lnTo>
                <a:lnTo>
                  <a:pt x="84" y="262"/>
                </a:lnTo>
                <a:lnTo>
                  <a:pt x="84" y="262"/>
                </a:lnTo>
                <a:lnTo>
                  <a:pt x="84" y="266"/>
                </a:lnTo>
                <a:lnTo>
                  <a:pt x="84" y="270"/>
                </a:lnTo>
                <a:lnTo>
                  <a:pt x="83" y="278"/>
                </a:lnTo>
                <a:lnTo>
                  <a:pt x="83" y="278"/>
                </a:lnTo>
                <a:lnTo>
                  <a:pt x="83" y="274"/>
                </a:lnTo>
                <a:lnTo>
                  <a:pt x="83" y="268"/>
                </a:lnTo>
                <a:lnTo>
                  <a:pt x="82" y="260"/>
                </a:lnTo>
                <a:lnTo>
                  <a:pt x="82" y="260"/>
                </a:lnTo>
                <a:lnTo>
                  <a:pt x="80" y="261"/>
                </a:lnTo>
                <a:lnTo>
                  <a:pt x="80" y="261"/>
                </a:lnTo>
                <a:lnTo>
                  <a:pt x="79" y="259"/>
                </a:lnTo>
                <a:lnTo>
                  <a:pt x="78" y="244"/>
                </a:lnTo>
                <a:lnTo>
                  <a:pt x="78" y="211"/>
                </a:lnTo>
                <a:lnTo>
                  <a:pt x="78" y="211"/>
                </a:lnTo>
                <a:lnTo>
                  <a:pt x="79" y="211"/>
                </a:lnTo>
                <a:lnTo>
                  <a:pt x="79" y="213"/>
                </a:lnTo>
                <a:lnTo>
                  <a:pt x="80" y="219"/>
                </a:lnTo>
                <a:lnTo>
                  <a:pt x="80" y="235"/>
                </a:lnTo>
                <a:lnTo>
                  <a:pt x="80" y="237"/>
                </a:lnTo>
                <a:lnTo>
                  <a:pt x="79" y="233"/>
                </a:lnTo>
                <a:lnTo>
                  <a:pt x="79" y="194"/>
                </a:lnTo>
                <a:lnTo>
                  <a:pt x="79" y="194"/>
                </a:lnTo>
                <a:lnTo>
                  <a:pt x="77" y="197"/>
                </a:lnTo>
                <a:lnTo>
                  <a:pt x="76" y="197"/>
                </a:lnTo>
                <a:lnTo>
                  <a:pt x="76" y="196"/>
                </a:lnTo>
                <a:lnTo>
                  <a:pt x="76" y="190"/>
                </a:lnTo>
                <a:lnTo>
                  <a:pt x="76" y="183"/>
                </a:lnTo>
                <a:lnTo>
                  <a:pt x="80" y="155"/>
                </a:lnTo>
                <a:lnTo>
                  <a:pt x="80" y="155"/>
                </a:lnTo>
                <a:lnTo>
                  <a:pt x="78" y="152"/>
                </a:lnTo>
                <a:lnTo>
                  <a:pt x="78" y="149"/>
                </a:lnTo>
                <a:lnTo>
                  <a:pt x="78" y="146"/>
                </a:lnTo>
                <a:lnTo>
                  <a:pt x="78" y="146"/>
                </a:lnTo>
                <a:lnTo>
                  <a:pt x="79" y="147"/>
                </a:lnTo>
                <a:lnTo>
                  <a:pt x="78" y="154"/>
                </a:lnTo>
                <a:lnTo>
                  <a:pt x="78" y="154"/>
                </a:lnTo>
                <a:lnTo>
                  <a:pt x="77" y="141"/>
                </a:lnTo>
                <a:lnTo>
                  <a:pt x="76" y="126"/>
                </a:lnTo>
                <a:lnTo>
                  <a:pt x="76" y="100"/>
                </a:lnTo>
                <a:lnTo>
                  <a:pt x="77" y="75"/>
                </a:lnTo>
                <a:lnTo>
                  <a:pt x="77" y="49"/>
                </a:lnTo>
                <a:lnTo>
                  <a:pt x="77" y="49"/>
                </a:lnTo>
                <a:lnTo>
                  <a:pt x="46" y="81"/>
                </a:lnTo>
                <a:lnTo>
                  <a:pt x="46" y="81"/>
                </a:lnTo>
                <a:lnTo>
                  <a:pt x="64" y="83"/>
                </a:lnTo>
                <a:lnTo>
                  <a:pt x="80" y="84"/>
                </a:lnTo>
                <a:lnTo>
                  <a:pt x="97" y="83"/>
                </a:lnTo>
                <a:lnTo>
                  <a:pt x="112" y="82"/>
                </a:lnTo>
                <a:lnTo>
                  <a:pt x="142" y="78"/>
                </a:lnTo>
                <a:lnTo>
                  <a:pt x="156" y="78"/>
                </a:lnTo>
                <a:lnTo>
                  <a:pt x="172" y="79"/>
                </a:lnTo>
                <a:lnTo>
                  <a:pt x="172" y="79"/>
                </a:lnTo>
                <a:lnTo>
                  <a:pt x="166" y="82"/>
                </a:lnTo>
                <a:lnTo>
                  <a:pt x="160" y="82"/>
                </a:lnTo>
                <a:lnTo>
                  <a:pt x="160" y="82"/>
                </a:lnTo>
                <a:lnTo>
                  <a:pt x="170" y="84"/>
                </a:lnTo>
                <a:lnTo>
                  <a:pt x="182" y="87"/>
                </a:lnTo>
                <a:lnTo>
                  <a:pt x="194" y="87"/>
                </a:lnTo>
                <a:lnTo>
                  <a:pt x="207" y="87"/>
                </a:lnTo>
                <a:lnTo>
                  <a:pt x="237" y="83"/>
                </a:lnTo>
                <a:lnTo>
                  <a:pt x="268" y="79"/>
                </a:lnTo>
                <a:lnTo>
                  <a:pt x="301" y="76"/>
                </a:lnTo>
                <a:lnTo>
                  <a:pt x="318" y="75"/>
                </a:lnTo>
                <a:lnTo>
                  <a:pt x="335" y="73"/>
                </a:lnTo>
                <a:lnTo>
                  <a:pt x="350" y="75"/>
                </a:lnTo>
                <a:lnTo>
                  <a:pt x="367" y="76"/>
                </a:lnTo>
                <a:lnTo>
                  <a:pt x="382" y="78"/>
                </a:lnTo>
                <a:lnTo>
                  <a:pt x="397" y="83"/>
                </a:lnTo>
                <a:lnTo>
                  <a:pt x="397" y="83"/>
                </a:lnTo>
                <a:lnTo>
                  <a:pt x="395" y="84"/>
                </a:lnTo>
                <a:lnTo>
                  <a:pt x="397" y="84"/>
                </a:lnTo>
                <a:lnTo>
                  <a:pt x="407" y="84"/>
                </a:lnTo>
                <a:lnTo>
                  <a:pt x="410" y="84"/>
                </a:lnTo>
                <a:lnTo>
                  <a:pt x="410" y="83"/>
                </a:lnTo>
                <a:lnTo>
                  <a:pt x="410" y="83"/>
                </a:lnTo>
                <a:lnTo>
                  <a:pt x="404" y="82"/>
                </a:lnTo>
                <a:lnTo>
                  <a:pt x="390" y="81"/>
                </a:lnTo>
                <a:lnTo>
                  <a:pt x="390" y="81"/>
                </a:lnTo>
                <a:lnTo>
                  <a:pt x="401" y="83"/>
                </a:lnTo>
                <a:lnTo>
                  <a:pt x="406" y="83"/>
                </a:lnTo>
                <a:lnTo>
                  <a:pt x="406" y="83"/>
                </a:lnTo>
                <a:lnTo>
                  <a:pt x="406" y="82"/>
                </a:lnTo>
                <a:lnTo>
                  <a:pt x="400" y="79"/>
                </a:lnTo>
                <a:lnTo>
                  <a:pt x="400" y="79"/>
                </a:lnTo>
                <a:lnTo>
                  <a:pt x="408" y="82"/>
                </a:lnTo>
                <a:lnTo>
                  <a:pt x="418" y="83"/>
                </a:lnTo>
                <a:lnTo>
                  <a:pt x="439" y="84"/>
                </a:lnTo>
                <a:lnTo>
                  <a:pt x="462" y="83"/>
                </a:lnTo>
                <a:lnTo>
                  <a:pt x="485" y="82"/>
                </a:lnTo>
                <a:lnTo>
                  <a:pt x="522" y="78"/>
                </a:lnTo>
                <a:lnTo>
                  <a:pt x="533" y="78"/>
                </a:lnTo>
                <a:lnTo>
                  <a:pt x="536" y="79"/>
                </a:lnTo>
                <a:lnTo>
                  <a:pt x="537" y="81"/>
                </a:lnTo>
                <a:lnTo>
                  <a:pt x="537" y="81"/>
                </a:lnTo>
                <a:lnTo>
                  <a:pt x="556" y="84"/>
                </a:lnTo>
                <a:lnTo>
                  <a:pt x="577" y="85"/>
                </a:lnTo>
                <a:lnTo>
                  <a:pt x="597" y="87"/>
                </a:lnTo>
                <a:lnTo>
                  <a:pt x="619" y="87"/>
                </a:lnTo>
                <a:lnTo>
                  <a:pt x="658" y="85"/>
                </a:lnTo>
                <a:lnTo>
                  <a:pt x="677" y="84"/>
                </a:lnTo>
                <a:lnTo>
                  <a:pt x="695" y="82"/>
                </a:lnTo>
                <a:lnTo>
                  <a:pt x="695" y="82"/>
                </a:lnTo>
                <a:lnTo>
                  <a:pt x="699" y="83"/>
                </a:lnTo>
                <a:lnTo>
                  <a:pt x="703" y="81"/>
                </a:lnTo>
                <a:lnTo>
                  <a:pt x="703" y="81"/>
                </a:lnTo>
                <a:lnTo>
                  <a:pt x="687" y="82"/>
                </a:lnTo>
                <a:lnTo>
                  <a:pt x="681" y="82"/>
                </a:lnTo>
                <a:lnTo>
                  <a:pt x="673" y="79"/>
                </a:lnTo>
                <a:lnTo>
                  <a:pt x="673" y="79"/>
                </a:lnTo>
                <a:lnTo>
                  <a:pt x="689" y="81"/>
                </a:lnTo>
                <a:lnTo>
                  <a:pt x="703" y="79"/>
                </a:lnTo>
                <a:lnTo>
                  <a:pt x="717" y="79"/>
                </a:lnTo>
                <a:lnTo>
                  <a:pt x="732" y="79"/>
                </a:lnTo>
                <a:lnTo>
                  <a:pt x="732" y="79"/>
                </a:lnTo>
                <a:lnTo>
                  <a:pt x="727" y="83"/>
                </a:lnTo>
                <a:lnTo>
                  <a:pt x="727" y="84"/>
                </a:lnTo>
                <a:lnTo>
                  <a:pt x="727" y="84"/>
                </a:lnTo>
                <a:lnTo>
                  <a:pt x="729" y="85"/>
                </a:lnTo>
                <a:lnTo>
                  <a:pt x="734" y="85"/>
                </a:lnTo>
                <a:lnTo>
                  <a:pt x="758" y="83"/>
                </a:lnTo>
                <a:lnTo>
                  <a:pt x="758" y="83"/>
                </a:lnTo>
                <a:lnTo>
                  <a:pt x="725" y="49"/>
                </a:lnTo>
                <a:lnTo>
                  <a:pt x="725" y="49"/>
                </a:lnTo>
                <a:lnTo>
                  <a:pt x="726" y="56"/>
                </a:lnTo>
                <a:lnTo>
                  <a:pt x="725" y="58"/>
                </a:lnTo>
                <a:lnTo>
                  <a:pt x="723" y="55"/>
                </a:lnTo>
                <a:lnTo>
                  <a:pt x="723" y="55"/>
                </a:lnTo>
                <a:lnTo>
                  <a:pt x="722" y="73"/>
                </a:lnTo>
                <a:lnTo>
                  <a:pt x="721" y="90"/>
                </a:lnTo>
                <a:lnTo>
                  <a:pt x="722" y="118"/>
                </a:lnTo>
                <a:lnTo>
                  <a:pt x="725" y="143"/>
                </a:lnTo>
                <a:lnTo>
                  <a:pt x="726" y="166"/>
                </a:lnTo>
                <a:lnTo>
                  <a:pt x="726" y="166"/>
                </a:lnTo>
                <a:lnTo>
                  <a:pt x="723" y="164"/>
                </a:lnTo>
                <a:lnTo>
                  <a:pt x="722" y="162"/>
                </a:lnTo>
                <a:lnTo>
                  <a:pt x="721" y="164"/>
                </a:lnTo>
                <a:lnTo>
                  <a:pt x="720" y="165"/>
                </a:lnTo>
                <a:lnTo>
                  <a:pt x="719" y="170"/>
                </a:lnTo>
                <a:lnTo>
                  <a:pt x="719" y="178"/>
                </a:lnTo>
                <a:lnTo>
                  <a:pt x="720" y="185"/>
                </a:lnTo>
                <a:lnTo>
                  <a:pt x="721" y="191"/>
                </a:lnTo>
                <a:lnTo>
                  <a:pt x="722" y="193"/>
                </a:lnTo>
                <a:lnTo>
                  <a:pt x="723" y="194"/>
                </a:lnTo>
                <a:lnTo>
                  <a:pt x="725" y="194"/>
                </a:lnTo>
                <a:lnTo>
                  <a:pt x="726" y="193"/>
                </a:lnTo>
                <a:lnTo>
                  <a:pt x="726" y="193"/>
                </a:lnTo>
                <a:lnTo>
                  <a:pt x="726" y="208"/>
                </a:lnTo>
                <a:lnTo>
                  <a:pt x="725" y="219"/>
                </a:lnTo>
                <a:lnTo>
                  <a:pt x="723" y="226"/>
                </a:lnTo>
                <a:lnTo>
                  <a:pt x="723" y="226"/>
                </a:lnTo>
                <a:lnTo>
                  <a:pt x="725" y="217"/>
                </a:lnTo>
                <a:lnTo>
                  <a:pt x="725" y="207"/>
                </a:lnTo>
                <a:lnTo>
                  <a:pt x="723" y="199"/>
                </a:lnTo>
                <a:lnTo>
                  <a:pt x="721" y="189"/>
                </a:lnTo>
                <a:lnTo>
                  <a:pt x="721" y="189"/>
                </a:lnTo>
                <a:lnTo>
                  <a:pt x="720" y="197"/>
                </a:lnTo>
                <a:lnTo>
                  <a:pt x="720" y="205"/>
                </a:lnTo>
                <a:lnTo>
                  <a:pt x="722" y="218"/>
                </a:lnTo>
                <a:lnTo>
                  <a:pt x="723" y="224"/>
                </a:lnTo>
                <a:lnTo>
                  <a:pt x="725" y="231"/>
                </a:lnTo>
                <a:lnTo>
                  <a:pt x="723" y="239"/>
                </a:lnTo>
                <a:lnTo>
                  <a:pt x="721" y="249"/>
                </a:lnTo>
                <a:lnTo>
                  <a:pt x="721" y="249"/>
                </a:lnTo>
                <a:lnTo>
                  <a:pt x="721" y="241"/>
                </a:lnTo>
                <a:lnTo>
                  <a:pt x="721" y="255"/>
                </a:lnTo>
                <a:lnTo>
                  <a:pt x="722" y="284"/>
                </a:lnTo>
                <a:lnTo>
                  <a:pt x="722" y="284"/>
                </a:lnTo>
                <a:lnTo>
                  <a:pt x="722" y="272"/>
                </a:lnTo>
                <a:lnTo>
                  <a:pt x="721" y="260"/>
                </a:lnTo>
                <a:lnTo>
                  <a:pt x="721" y="260"/>
                </a:lnTo>
                <a:lnTo>
                  <a:pt x="722" y="265"/>
                </a:lnTo>
                <a:lnTo>
                  <a:pt x="722" y="262"/>
                </a:lnTo>
                <a:lnTo>
                  <a:pt x="722" y="262"/>
                </a:lnTo>
                <a:lnTo>
                  <a:pt x="723" y="262"/>
                </a:lnTo>
                <a:lnTo>
                  <a:pt x="723" y="264"/>
                </a:lnTo>
                <a:lnTo>
                  <a:pt x="725" y="270"/>
                </a:lnTo>
                <a:lnTo>
                  <a:pt x="722" y="286"/>
                </a:lnTo>
                <a:lnTo>
                  <a:pt x="720" y="298"/>
                </a:lnTo>
                <a:lnTo>
                  <a:pt x="721" y="298"/>
                </a:lnTo>
                <a:lnTo>
                  <a:pt x="721" y="298"/>
                </a:lnTo>
                <a:lnTo>
                  <a:pt x="725" y="292"/>
                </a:lnTo>
                <a:lnTo>
                  <a:pt x="725" y="292"/>
                </a:lnTo>
                <a:lnTo>
                  <a:pt x="725" y="301"/>
                </a:lnTo>
                <a:lnTo>
                  <a:pt x="726" y="309"/>
                </a:lnTo>
                <a:lnTo>
                  <a:pt x="726" y="309"/>
                </a:lnTo>
                <a:lnTo>
                  <a:pt x="727" y="304"/>
                </a:lnTo>
                <a:lnTo>
                  <a:pt x="727" y="303"/>
                </a:lnTo>
                <a:lnTo>
                  <a:pt x="726" y="303"/>
                </a:lnTo>
                <a:lnTo>
                  <a:pt x="726" y="302"/>
                </a:lnTo>
                <a:lnTo>
                  <a:pt x="725" y="300"/>
                </a:lnTo>
                <a:lnTo>
                  <a:pt x="722" y="296"/>
                </a:lnTo>
                <a:lnTo>
                  <a:pt x="721" y="289"/>
                </a:lnTo>
                <a:lnTo>
                  <a:pt x="721" y="289"/>
                </a:lnTo>
                <a:lnTo>
                  <a:pt x="720" y="291"/>
                </a:lnTo>
                <a:lnTo>
                  <a:pt x="719" y="294"/>
                </a:lnTo>
                <a:lnTo>
                  <a:pt x="720" y="295"/>
                </a:lnTo>
                <a:lnTo>
                  <a:pt x="721" y="296"/>
                </a:lnTo>
                <a:lnTo>
                  <a:pt x="721" y="296"/>
                </a:lnTo>
                <a:lnTo>
                  <a:pt x="719" y="348"/>
                </a:lnTo>
                <a:lnTo>
                  <a:pt x="715" y="438"/>
                </a:lnTo>
                <a:lnTo>
                  <a:pt x="714" y="485"/>
                </a:lnTo>
                <a:lnTo>
                  <a:pt x="714" y="526"/>
                </a:lnTo>
                <a:lnTo>
                  <a:pt x="715" y="555"/>
                </a:lnTo>
                <a:lnTo>
                  <a:pt x="716" y="565"/>
                </a:lnTo>
                <a:lnTo>
                  <a:pt x="719" y="569"/>
                </a:lnTo>
                <a:lnTo>
                  <a:pt x="719" y="569"/>
                </a:lnTo>
                <a:lnTo>
                  <a:pt x="717" y="571"/>
                </a:lnTo>
                <a:lnTo>
                  <a:pt x="716" y="573"/>
                </a:lnTo>
                <a:lnTo>
                  <a:pt x="716" y="581"/>
                </a:lnTo>
                <a:lnTo>
                  <a:pt x="717" y="604"/>
                </a:lnTo>
                <a:lnTo>
                  <a:pt x="720" y="630"/>
                </a:lnTo>
                <a:lnTo>
                  <a:pt x="720" y="639"/>
                </a:lnTo>
                <a:lnTo>
                  <a:pt x="720" y="648"/>
                </a:lnTo>
                <a:lnTo>
                  <a:pt x="720" y="648"/>
                </a:lnTo>
                <a:lnTo>
                  <a:pt x="720" y="643"/>
                </a:lnTo>
                <a:lnTo>
                  <a:pt x="719" y="638"/>
                </a:lnTo>
                <a:lnTo>
                  <a:pt x="719" y="638"/>
                </a:lnTo>
                <a:lnTo>
                  <a:pt x="719" y="650"/>
                </a:lnTo>
                <a:lnTo>
                  <a:pt x="719" y="666"/>
                </a:lnTo>
                <a:lnTo>
                  <a:pt x="719" y="666"/>
                </a:lnTo>
                <a:lnTo>
                  <a:pt x="720" y="663"/>
                </a:lnTo>
                <a:lnTo>
                  <a:pt x="720" y="658"/>
                </a:lnTo>
                <a:lnTo>
                  <a:pt x="720" y="648"/>
                </a:lnTo>
                <a:lnTo>
                  <a:pt x="720" y="648"/>
                </a:lnTo>
                <a:lnTo>
                  <a:pt x="721" y="663"/>
                </a:lnTo>
                <a:lnTo>
                  <a:pt x="721" y="678"/>
                </a:lnTo>
                <a:lnTo>
                  <a:pt x="720" y="705"/>
                </a:lnTo>
                <a:lnTo>
                  <a:pt x="717" y="732"/>
                </a:lnTo>
                <a:lnTo>
                  <a:pt x="717" y="762"/>
                </a:lnTo>
                <a:lnTo>
                  <a:pt x="717" y="762"/>
                </a:lnTo>
                <a:lnTo>
                  <a:pt x="758" y="721"/>
                </a:lnTo>
                <a:lnTo>
                  <a:pt x="758" y="721"/>
                </a:lnTo>
                <a:lnTo>
                  <a:pt x="728" y="720"/>
                </a:lnTo>
                <a:lnTo>
                  <a:pt x="699" y="719"/>
                </a:lnTo>
                <a:lnTo>
                  <a:pt x="644" y="714"/>
                </a:lnTo>
                <a:lnTo>
                  <a:pt x="616" y="713"/>
                </a:lnTo>
                <a:lnTo>
                  <a:pt x="587" y="711"/>
                </a:lnTo>
                <a:lnTo>
                  <a:pt x="559" y="713"/>
                </a:lnTo>
                <a:lnTo>
                  <a:pt x="527" y="716"/>
                </a:lnTo>
                <a:lnTo>
                  <a:pt x="527" y="716"/>
                </a:lnTo>
                <a:lnTo>
                  <a:pt x="567" y="717"/>
                </a:lnTo>
                <a:lnTo>
                  <a:pt x="571" y="717"/>
                </a:lnTo>
                <a:lnTo>
                  <a:pt x="566" y="716"/>
                </a:lnTo>
                <a:lnTo>
                  <a:pt x="551" y="716"/>
                </a:lnTo>
                <a:lnTo>
                  <a:pt x="549" y="716"/>
                </a:lnTo>
                <a:lnTo>
                  <a:pt x="552" y="719"/>
                </a:lnTo>
                <a:lnTo>
                  <a:pt x="552" y="719"/>
                </a:lnTo>
                <a:lnTo>
                  <a:pt x="528" y="719"/>
                </a:lnTo>
                <a:lnTo>
                  <a:pt x="502" y="720"/>
                </a:lnTo>
                <a:lnTo>
                  <a:pt x="473" y="720"/>
                </a:lnTo>
                <a:lnTo>
                  <a:pt x="459" y="719"/>
                </a:lnTo>
                <a:lnTo>
                  <a:pt x="444" y="717"/>
                </a:lnTo>
                <a:lnTo>
                  <a:pt x="444" y="717"/>
                </a:lnTo>
                <a:lnTo>
                  <a:pt x="453" y="717"/>
                </a:lnTo>
                <a:lnTo>
                  <a:pt x="461" y="716"/>
                </a:lnTo>
                <a:lnTo>
                  <a:pt x="461" y="716"/>
                </a:lnTo>
                <a:lnTo>
                  <a:pt x="442" y="716"/>
                </a:lnTo>
                <a:lnTo>
                  <a:pt x="427" y="715"/>
                </a:lnTo>
                <a:lnTo>
                  <a:pt x="412" y="714"/>
                </a:lnTo>
                <a:lnTo>
                  <a:pt x="392" y="715"/>
                </a:lnTo>
                <a:lnTo>
                  <a:pt x="392" y="715"/>
                </a:lnTo>
                <a:lnTo>
                  <a:pt x="412" y="716"/>
                </a:lnTo>
                <a:lnTo>
                  <a:pt x="433" y="717"/>
                </a:lnTo>
                <a:lnTo>
                  <a:pt x="475" y="723"/>
                </a:lnTo>
                <a:lnTo>
                  <a:pt x="497" y="726"/>
                </a:lnTo>
                <a:lnTo>
                  <a:pt x="519" y="727"/>
                </a:lnTo>
                <a:lnTo>
                  <a:pt x="542" y="726"/>
                </a:lnTo>
                <a:lnTo>
                  <a:pt x="552" y="725"/>
                </a:lnTo>
                <a:lnTo>
                  <a:pt x="565" y="722"/>
                </a:lnTo>
                <a:lnTo>
                  <a:pt x="565" y="722"/>
                </a:lnTo>
                <a:lnTo>
                  <a:pt x="561" y="725"/>
                </a:lnTo>
                <a:lnTo>
                  <a:pt x="559" y="725"/>
                </a:lnTo>
                <a:lnTo>
                  <a:pt x="557" y="723"/>
                </a:lnTo>
                <a:lnTo>
                  <a:pt x="556" y="721"/>
                </a:lnTo>
                <a:lnTo>
                  <a:pt x="556" y="721"/>
                </a:lnTo>
                <a:lnTo>
                  <a:pt x="563" y="721"/>
                </a:lnTo>
                <a:lnTo>
                  <a:pt x="573" y="720"/>
                </a:lnTo>
                <a:lnTo>
                  <a:pt x="601" y="722"/>
                </a:lnTo>
                <a:lnTo>
                  <a:pt x="634" y="725"/>
                </a:lnTo>
                <a:lnTo>
                  <a:pt x="672" y="727"/>
                </a:lnTo>
                <a:lnTo>
                  <a:pt x="672" y="727"/>
                </a:lnTo>
                <a:lnTo>
                  <a:pt x="667" y="727"/>
                </a:lnTo>
                <a:lnTo>
                  <a:pt x="663" y="728"/>
                </a:lnTo>
                <a:lnTo>
                  <a:pt x="663" y="728"/>
                </a:lnTo>
                <a:lnTo>
                  <a:pt x="690" y="731"/>
                </a:lnTo>
                <a:lnTo>
                  <a:pt x="728" y="732"/>
                </a:lnTo>
                <a:lnTo>
                  <a:pt x="728" y="732"/>
                </a:lnTo>
                <a:lnTo>
                  <a:pt x="722" y="731"/>
                </a:lnTo>
                <a:lnTo>
                  <a:pt x="715" y="731"/>
                </a:lnTo>
                <a:lnTo>
                  <a:pt x="715" y="731"/>
                </a:lnTo>
                <a:lnTo>
                  <a:pt x="731" y="728"/>
                </a:lnTo>
                <a:lnTo>
                  <a:pt x="738" y="729"/>
                </a:lnTo>
                <a:lnTo>
                  <a:pt x="745" y="731"/>
                </a:lnTo>
                <a:lnTo>
                  <a:pt x="758" y="733"/>
                </a:lnTo>
                <a:lnTo>
                  <a:pt x="758" y="733"/>
                </a:lnTo>
                <a:lnTo>
                  <a:pt x="728" y="762"/>
                </a:lnTo>
                <a:lnTo>
                  <a:pt x="728" y="762"/>
                </a:lnTo>
                <a:lnTo>
                  <a:pt x="729" y="734"/>
                </a:lnTo>
                <a:lnTo>
                  <a:pt x="731" y="720"/>
                </a:lnTo>
                <a:lnTo>
                  <a:pt x="731" y="714"/>
                </a:lnTo>
                <a:lnTo>
                  <a:pt x="731" y="714"/>
                </a:lnTo>
                <a:lnTo>
                  <a:pt x="731" y="716"/>
                </a:lnTo>
                <a:lnTo>
                  <a:pt x="731" y="726"/>
                </a:lnTo>
                <a:lnTo>
                  <a:pt x="731" y="740"/>
                </a:lnTo>
                <a:lnTo>
                  <a:pt x="734" y="756"/>
                </a:lnTo>
                <a:lnTo>
                  <a:pt x="734" y="756"/>
                </a:lnTo>
                <a:lnTo>
                  <a:pt x="736" y="751"/>
                </a:lnTo>
                <a:lnTo>
                  <a:pt x="736" y="750"/>
                </a:lnTo>
                <a:lnTo>
                  <a:pt x="734" y="749"/>
                </a:lnTo>
                <a:lnTo>
                  <a:pt x="734" y="743"/>
                </a:lnTo>
                <a:lnTo>
                  <a:pt x="734" y="743"/>
                </a:lnTo>
                <a:lnTo>
                  <a:pt x="734" y="751"/>
                </a:lnTo>
                <a:lnTo>
                  <a:pt x="736" y="762"/>
                </a:lnTo>
                <a:lnTo>
                  <a:pt x="736" y="762"/>
                </a:lnTo>
                <a:lnTo>
                  <a:pt x="736" y="758"/>
                </a:lnTo>
                <a:lnTo>
                  <a:pt x="738" y="755"/>
                </a:lnTo>
                <a:lnTo>
                  <a:pt x="740" y="751"/>
                </a:lnTo>
                <a:lnTo>
                  <a:pt x="744" y="749"/>
                </a:lnTo>
                <a:lnTo>
                  <a:pt x="752" y="744"/>
                </a:lnTo>
                <a:lnTo>
                  <a:pt x="760" y="742"/>
                </a:lnTo>
                <a:lnTo>
                  <a:pt x="762" y="740"/>
                </a:lnTo>
                <a:lnTo>
                  <a:pt x="760" y="739"/>
                </a:lnTo>
                <a:lnTo>
                  <a:pt x="725" y="739"/>
                </a:lnTo>
                <a:lnTo>
                  <a:pt x="725" y="739"/>
                </a:lnTo>
                <a:lnTo>
                  <a:pt x="737" y="732"/>
                </a:lnTo>
                <a:lnTo>
                  <a:pt x="749" y="726"/>
                </a:lnTo>
                <a:lnTo>
                  <a:pt x="760" y="720"/>
                </a:lnTo>
                <a:lnTo>
                  <a:pt x="769" y="717"/>
                </a:lnTo>
                <a:lnTo>
                  <a:pt x="772" y="716"/>
                </a:lnTo>
                <a:lnTo>
                  <a:pt x="774" y="717"/>
                </a:lnTo>
                <a:lnTo>
                  <a:pt x="773" y="720"/>
                </a:lnTo>
                <a:lnTo>
                  <a:pt x="770" y="725"/>
                </a:lnTo>
                <a:lnTo>
                  <a:pt x="758" y="739"/>
                </a:lnTo>
                <a:lnTo>
                  <a:pt x="758" y="739"/>
                </a:lnTo>
                <a:lnTo>
                  <a:pt x="734" y="762"/>
                </a:lnTo>
                <a:lnTo>
                  <a:pt x="734" y="762"/>
                </a:lnTo>
                <a:lnTo>
                  <a:pt x="758" y="738"/>
                </a:lnTo>
                <a:lnTo>
                  <a:pt x="758" y="738"/>
                </a:lnTo>
                <a:lnTo>
                  <a:pt x="744" y="734"/>
                </a:lnTo>
                <a:lnTo>
                  <a:pt x="726" y="732"/>
                </a:lnTo>
                <a:lnTo>
                  <a:pt x="704" y="729"/>
                </a:lnTo>
                <a:lnTo>
                  <a:pt x="679" y="727"/>
                </a:lnTo>
                <a:lnTo>
                  <a:pt x="622" y="725"/>
                </a:lnTo>
                <a:lnTo>
                  <a:pt x="562" y="725"/>
                </a:lnTo>
                <a:lnTo>
                  <a:pt x="504" y="725"/>
                </a:lnTo>
                <a:lnTo>
                  <a:pt x="456" y="725"/>
                </a:lnTo>
                <a:lnTo>
                  <a:pt x="409" y="727"/>
                </a:lnTo>
                <a:lnTo>
                  <a:pt x="409" y="727"/>
                </a:lnTo>
                <a:lnTo>
                  <a:pt x="400" y="727"/>
                </a:lnTo>
                <a:lnTo>
                  <a:pt x="388" y="727"/>
                </a:lnTo>
                <a:lnTo>
                  <a:pt x="359" y="722"/>
                </a:lnTo>
                <a:lnTo>
                  <a:pt x="344" y="720"/>
                </a:lnTo>
                <a:lnTo>
                  <a:pt x="332" y="720"/>
                </a:lnTo>
                <a:lnTo>
                  <a:pt x="326" y="720"/>
                </a:lnTo>
                <a:lnTo>
                  <a:pt x="321" y="721"/>
                </a:lnTo>
                <a:lnTo>
                  <a:pt x="318" y="722"/>
                </a:lnTo>
                <a:lnTo>
                  <a:pt x="315" y="725"/>
                </a:lnTo>
                <a:lnTo>
                  <a:pt x="315" y="725"/>
                </a:lnTo>
                <a:lnTo>
                  <a:pt x="320" y="727"/>
                </a:lnTo>
                <a:lnTo>
                  <a:pt x="320" y="726"/>
                </a:lnTo>
                <a:lnTo>
                  <a:pt x="320" y="725"/>
                </a:lnTo>
                <a:lnTo>
                  <a:pt x="320" y="725"/>
                </a:lnTo>
                <a:lnTo>
                  <a:pt x="344" y="723"/>
                </a:lnTo>
                <a:lnTo>
                  <a:pt x="343" y="723"/>
                </a:lnTo>
                <a:lnTo>
                  <a:pt x="337" y="723"/>
                </a:lnTo>
                <a:lnTo>
                  <a:pt x="330" y="723"/>
                </a:lnTo>
                <a:lnTo>
                  <a:pt x="325" y="725"/>
                </a:lnTo>
                <a:lnTo>
                  <a:pt x="324" y="725"/>
                </a:lnTo>
                <a:lnTo>
                  <a:pt x="325" y="726"/>
                </a:lnTo>
                <a:lnTo>
                  <a:pt x="332" y="727"/>
                </a:lnTo>
                <a:lnTo>
                  <a:pt x="332" y="727"/>
                </a:lnTo>
                <a:lnTo>
                  <a:pt x="313" y="728"/>
                </a:lnTo>
                <a:lnTo>
                  <a:pt x="296" y="727"/>
                </a:lnTo>
                <a:lnTo>
                  <a:pt x="280" y="725"/>
                </a:lnTo>
                <a:lnTo>
                  <a:pt x="266" y="722"/>
                </a:lnTo>
                <a:lnTo>
                  <a:pt x="251" y="720"/>
                </a:lnTo>
                <a:lnTo>
                  <a:pt x="237" y="719"/>
                </a:lnTo>
                <a:lnTo>
                  <a:pt x="223" y="719"/>
                </a:lnTo>
                <a:lnTo>
                  <a:pt x="215" y="721"/>
                </a:lnTo>
                <a:lnTo>
                  <a:pt x="207" y="723"/>
                </a:lnTo>
                <a:lnTo>
                  <a:pt x="207" y="723"/>
                </a:lnTo>
                <a:lnTo>
                  <a:pt x="220" y="725"/>
                </a:lnTo>
                <a:lnTo>
                  <a:pt x="223" y="726"/>
                </a:lnTo>
                <a:lnTo>
                  <a:pt x="215" y="725"/>
                </a:lnTo>
                <a:lnTo>
                  <a:pt x="215" y="725"/>
                </a:lnTo>
                <a:lnTo>
                  <a:pt x="231" y="725"/>
                </a:lnTo>
                <a:lnTo>
                  <a:pt x="262" y="726"/>
                </a:lnTo>
                <a:lnTo>
                  <a:pt x="294" y="729"/>
                </a:lnTo>
                <a:lnTo>
                  <a:pt x="304" y="732"/>
                </a:lnTo>
                <a:lnTo>
                  <a:pt x="308" y="733"/>
                </a:lnTo>
                <a:lnTo>
                  <a:pt x="309" y="734"/>
                </a:lnTo>
                <a:lnTo>
                  <a:pt x="309" y="734"/>
                </a:lnTo>
                <a:lnTo>
                  <a:pt x="294" y="734"/>
                </a:lnTo>
                <a:lnTo>
                  <a:pt x="286" y="734"/>
                </a:lnTo>
                <a:lnTo>
                  <a:pt x="279" y="734"/>
                </a:lnTo>
                <a:lnTo>
                  <a:pt x="279" y="734"/>
                </a:lnTo>
                <a:lnTo>
                  <a:pt x="296" y="731"/>
                </a:lnTo>
                <a:lnTo>
                  <a:pt x="309" y="729"/>
                </a:lnTo>
                <a:lnTo>
                  <a:pt x="320" y="728"/>
                </a:lnTo>
                <a:lnTo>
                  <a:pt x="330" y="729"/>
                </a:lnTo>
                <a:lnTo>
                  <a:pt x="348" y="732"/>
                </a:lnTo>
                <a:lnTo>
                  <a:pt x="371" y="737"/>
                </a:lnTo>
                <a:lnTo>
                  <a:pt x="371" y="737"/>
                </a:lnTo>
                <a:lnTo>
                  <a:pt x="351" y="738"/>
                </a:lnTo>
                <a:lnTo>
                  <a:pt x="336" y="737"/>
                </a:lnTo>
                <a:lnTo>
                  <a:pt x="307" y="733"/>
                </a:lnTo>
                <a:lnTo>
                  <a:pt x="291" y="732"/>
                </a:lnTo>
                <a:lnTo>
                  <a:pt x="274" y="731"/>
                </a:lnTo>
                <a:lnTo>
                  <a:pt x="254" y="733"/>
                </a:lnTo>
                <a:lnTo>
                  <a:pt x="229" y="737"/>
                </a:lnTo>
                <a:lnTo>
                  <a:pt x="229" y="737"/>
                </a:lnTo>
                <a:lnTo>
                  <a:pt x="249" y="742"/>
                </a:lnTo>
                <a:lnTo>
                  <a:pt x="267" y="744"/>
                </a:lnTo>
                <a:lnTo>
                  <a:pt x="284" y="744"/>
                </a:lnTo>
                <a:lnTo>
                  <a:pt x="303" y="742"/>
                </a:lnTo>
                <a:lnTo>
                  <a:pt x="303" y="742"/>
                </a:lnTo>
                <a:lnTo>
                  <a:pt x="298" y="744"/>
                </a:lnTo>
                <a:lnTo>
                  <a:pt x="294" y="743"/>
                </a:lnTo>
                <a:lnTo>
                  <a:pt x="294" y="743"/>
                </a:lnTo>
                <a:lnTo>
                  <a:pt x="365" y="745"/>
                </a:lnTo>
                <a:lnTo>
                  <a:pt x="432" y="745"/>
                </a:lnTo>
                <a:lnTo>
                  <a:pt x="554" y="744"/>
                </a:lnTo>
                <a:lnTo>
                  <a:pt x="608" y="745"/>
                </a:lnTo>
                <a:lnTo>
                  <a:pt x="660" y="748"/>
                </a:lnTo>
                <a:lnTo>
                  <a:pt x="684" y="750"/>
                </a:lnTo>
                <a:lnTo>
                  <a:pt x="708" y="752"/>
                </a:lnTo>
                <a:lnTo>
                  <a:pt x="731" y="757"/>
                </a:lnTo>
                <a:lnTo>
                  <a:pt x="752" y="762"/>
                </a:lnTo>
                <a:lnTo>
                  <a:pt x="752" y="762"/>
                </a:lnTo>
                <a:lnTo>
                  <a:pt x="752" y="686"/>
                </a:lnTo>
                <a:lnTo>
                  <a:pt x="754" y="642"/>
                </a:lnTo>
                <a:lnTo>
                  <a:pt x="756" y="601"/>
                </a:lnTo>
                <a:lnTo>
                  <a:pt x="756" y="601"/>
                </a:lnTo>
                <a:lnTo>
                  <a:pt x="757" y="607"/>
                </a:lnTo>
                <a:lnTo>
                  <a:pt x="757" y="599"/>
                </a:lnTo>
                <a:lnTo>
                  <a:pt x="757" y="599"/>
                </a:lnTo>
                <a:lnTo>
                  <a:pt x="756" y="603"/>
                </a:lnTo>
                <a:lnTo>
                  <a:pt x="756" y="607"/>
                </a:lnTo>
                <a:lnTo>
                  <a:pt x="757" y="608"/>
                </a:lnTo>
                <a:lnTo>
                  <a:pt x="758" y="609"/>
                </a:lnTo>
                <a:lnTo>
                  <a:pt x="760" y="610"/>
                </a:lnTo>
                <a:lnTo>
                  <a:pt x="761" y="614"/>
                </a:lnTo>
                <a:lnTo>
                  <a:pt x="761" y="618"/>
                </a:lnTo>
                <a:lnTo>
                  <a:pt x="760" y="625"/>
                </a:lnTo>
                <a:lnTo>
                  <a:pt x="760" y="625"/>
                </a:lnTo>
                <a:lnTo>
                  <a:pt x="760" y="618"/>
                </a:lnTo>
                <a:lnTo>
                  <a:pt x="758" y="615"/>
                </a:lnTo>
                <a:lnTo>
                  <a:pt x="757" y="613"/>
                </a:lnTo>
                <a:lnTo>
                  <a:pt x="757" y="610"/>
                </a:lnTo>
                <a:lnTo>
                  <a:pt x="757" y="610"/>
                </a:lnTo>
                <a:lnTo>
                  <a:pt x="755" y="625"/>
                </a:lnTo>
                <a:lnTo>
                  <a:pt x="755" y="642"/>
                </a:lnTo>
                <a:lnTo>
                  <a:pt x="756" y="681"/>
                </a:lnTo>
                <a:lnTo>
                  <a:pt x="758" y="722"/>
                </a:lnTo>
                <a:lnTo>
                  <a:pt x="758" y="743"/>
                </a:lnTo>
                <a:lnTo>
                  <a:pt x="757" y="762"/>
                </a:lnTo>
                <a:lnTo>
                  <a:pt x="757" y="762"/>
                </a:lnTo>
                <a:lnTo>
                  <a:pt x="731" y="761"/>
                </a:lnTo>
                <a:lnTo>
                  <a:pt x="693" y="757"/>
                </a:lnTo>
                <a:lnTo>
                  <a:pt x="654" y="756"/>
                </a:lnTo>
                <a:lnTo>
                  <a:pt x="637" y="756"/>
                </a:lnTo>
                <a:lnTo>
                  <a:pt x="622" y="757"/>
                </a:lnTo>
                <a:lnTo>
                  <a:pt x="622" y="757"/>
                </a:lnTo>
                <a:lnTo>
                  <a:pt x="597" y="757"/>
                </a:lnTo>
                <a:lnTo>
                  <a:pt x="533" y="757"/>
                </a:lnTo>
                <a:lnTo>
                  <a:pt x="460" y="756"/>
                </a:lnTo>
                <a:lnTo>
                  <a:pt x="428" y="757"/>
                </a:lnTo>
                <a:lnTo>
                  <a:pt x="407" y="760"/>
                </a:lnTo>
                <a:lnTo>
                  <a:pt x="407" y="760"/>
                </a:lnTo>
                <a:lnTo>
                  <a:pt x="408" y="758"/>
                </a:lnTo>
                <a:lnTo>
                  <a:pt x="413" y="758"/>
                </a:lnTo>
                <a:lnTo>
                  <a:pt x="420" y="758"/>
                </a:lnTo>
                <a:lnTo>
                  <a:pt x="420" y="758"/>
                </a:lnTo>
                <a:lnTo>
                  <a:pt x="382" y="757"/>
                </a:lnTo>
                <a:lnTo>
                  <a:pt x="367" y="757"/>
                </a:lnTo>
                <a:lnTo>
                  <a:pt x="365" y="757"/>
                </a:lnTo>
                <a:lnTo>
                  <a:pt x="369" y="756"/>
                </a:lnTo>
                <a:lnTo>
                  <a:pt x="369" y="756"/>
                </a:lnTo>
                <a:lnTo>
                  <a:pt x="366" y="757"/>
                </a:lnTo>
                <a:lnTo>
                  <a:pt x="362" y="758"/>
                </a:lnTo>
                <a:lnTo>
                  <a:pt x="360" y="758"/>
                </a:lnTo>
                <a:lnTo>
                  <a:pt x="357" y="756"/>
                </a:lnTo>
                <a:lnTo>
                  <a:pt x="357" y="756"/>
                </a:lnTo>
                <a:lnTo>
                  <a:pt x="357" y="758"/>
                </a:lnTo>
                <a:lnTo>
                  <a:pt x="356" y="760"/>
                </a:lnTo>
                <a:lnTo>
                  <a:pt x="354" y="760"/>
                </a:lnTo>
                <a:lnTo>
                  <a:pt x="350" y="758"/>
                </a:lnTo>
                <a:lnTo>
                  <a:pt x="350" y="758"/>
                </a:lnTo>
                <a:lnTo>
                  <a:pt x="362" y="760"/>
                </a:lnTo>
                <a:lnTo>
                  <a:pt x="382" y="761"/>
                </a:lnTo>
                <a:lnTo>
                  <a:pt x="395" y="761"/>
                </a:lnTo>
                <a:lnTo>
                  <a:pt x="395" y="761"/>
                </a:lnTo>
                <a:lnTo>
                  <a:pt x="383" y="758"/>
                </a:lnTo>
                <a:lnTo>
                  <a:pt x="367" y="757"/>
                </a:lnTo>
                <a:lnTo>
                  <a:pt x="351" y="757"/>
                </a:lnTo>
                <a:lnTo>
                  <a:pt x="333" y="757"/>
                </a:lnTo>
                <a:lnTo>
                  <a:pt x="302" y="760"/>
                </a:lnTo>
                <a:lnTo>
                  <a:pt x="282" y="762"/>
                </a:lnTo>
                <a:lnTo>
                  <a:pt x="282" y="762"/>
                </a:lnTo>
                <a:lnTo>
                  <a:pt x="312" y="761"/>
                </a:lnTo>
                <a:lnTo>
                  <a:pt x="347" y="761"/>
                </a:lnTo>
                <a:lnTo>
                  <a:pt x="383" y="763"/>
                </a:lnTo>
                <a:lnTo>
                  <a:pt x="402" y="766"/>
                </a:lnTo>
                <a:lnTo>
                  <a:pt x="421" y="769"/>
                </a:lnTo>
                <a:lnTo>
                  <a:pt x="421" y="769"/>
                </a:lnTo>
                <a:lnTo>
                  <a:pt x="396" y="769"/>
                </a:lnTo>
                <a:lnTo>
                  <a:pt x="356" y="769"/>
                </a:lnTo>
                <a:lnTo>
                  <a:pt x="295" y="768"/>
                </a:lnTo>
                <a:lnTo>
                  <a:pt x="295" y="768"/>
                </a:lnTo>
                <a:lnTo>
                  <a:pt x="292" y="766"/>
                </a:lnTo>
                <a:lnTo>
                  <a:pt x="286" y="764"/>
                </a:lnTo>
                <a:lnTo>
                  <a:pt x="266" y="763"/>
                </a:lnTo>
                <a:lnTo>
                  <a:pt x="239" y="763"/>
                </a:lnTo>
                <a:lnTo>
                  <a:pt x="209" y="763"/>
                </a:lnTo>
                <a:lnTo>
                  <a:pt x="182" y="766"/>
                </a:lnTo>
                <a:lnTo>
                  <a:pt x="159" y="768"/>
                </a:lnTo>
                <a:lnTo>
                  <a:pt x="147" y="770"/>
                </a:lnTo>
                <a:lnTo>
                  <a:pt x="145" y="772"/>
                </a:lnTo>
                <a:lnTo>
                  <a:pt x="148" y="773"/>
                </a:lnTo>
                <a:lnTo>
                  <a:pt x="148" y="773"/>
                </a:lnTo>
                <a:lnTo>
                  <a:pt x="149" y="773"/>
                </a:lnTo>
                <a:lnTo>
                  <a:pt x="148" y="773"/>
                </a:lnTo>
                <a:lnTo>
                  <a:pt x="147" y="773"/>
                </a:lnTo>
                <a:lnTo>
                  <a:pt x="148" y="773"/>
                </a:lnTo>
                <a:lnTo>
                  <a:pt x="148" y="773"/>
                </a:lnTo>
                <a:close/>
                <a:moveTo>
                  <a:pt x="473" y="787"/>
                </a:moveTo>
                <a:lnTo>
                  <a:pt x="473" y="787"/>
                </a:lnTo>
                <a:lnTo>
                  <a:pt x="478" y="787"/>
                </a:lnTo>
                <a:lnTo>
                  <a:pt x="483" y="787"/>
                </a:lnTo>
                <a:lnTo>
                  <a:pt x="483" y="787"/>
                </a:lnTo>
                <a:lnTo>
                  <a:pt x="478" y="787"/>
                </a:lnTo>
                <a:lnTo>
                  <a:pt x="473" y="787"/>
                </a:lnTo>
                <a:lnTo>
                  <a:pt x="473" y="787"/>
                </a:lnTo>
                <a:close/>
                <a:moveTo>
                  <a:pt x="734" y="797"/>
                </a:moveTo>
                <a:lnTo>
                  <a:pt x="734" y="797"/>
                </a:lnTo>
                <a:lnTo>
                  <a:pt x="725" y="799"/>
                </a:lnTo>
                <a:lnTo>
                  <a:pt x="720" y="801"/>
                </a:lnTo>
                <a:lnTo>
                  <a:pt x="717" y="799"/>
                </a:lnTo>
                <a:lnTo>
                  <a:pt x="717" y="798"/>
                </a:lnTo>
                <a:lnTo>
                  <a:pt x="720" y="797"/>
                </a:lnTo>
                <a:lnTo>
                  <a:pt x="723" y="796"/>
                </a:lnTo>
                <a:lnTo>
                  <a:pt x="728" y="796"/>
                </a:lnTo>
                <a:lnTo>
                  <a:pt x="734" y="797"/>
                </a:lnTo>
                <a:lnTo>
                  <a:pt x="734" y="797"/>
                </a:lnTo>
                <a:lnTo>
                  <a:pt x="732" y="797"/>
                </a:lnTo>
                <a:lnTo>
                  <a:pt x="732" y="797"/>
                </a:lnTo>
                <a:lnTo>
                  <a:pt x="732" y="797"/>
                </a:lnTo>
                <a:lnTo>
                  <a:pt x="734" y="797"/>
                </a:lnTo>
                <a:lnTo>
                  <a:pt x="734" y="797"/>
                </a:lnTo>
                <a:close/>
                <a:moveTo>
                  <a:pt x="61" y="551"/>
                </a:moveTo>
                <a:lnTo>
                  <a:pt x="61" y="551"/>
                </a:lnTo>
                <a:lnTo>
                  <a:pt x="61" y="555"/>
                </a:lnTo>
                <a:lnTo>
                  <a:pt x="61" y="557"/>
                </a:lnTo>
                <a:lnTo>
                  <a:pt x="61" y="557"/>
                </a:lnTo>
                <a:lnTo>
                  <a:pt x="60" y="556"/>
                </a:lnTo>
                <a:lnTo>
                  <a:pt x="61" y="551"/>
                </a:lnTo>
                <a:lnTo>
                  <a:pt x="61" y="551"/>
                </a:lnTo>
                <a:close/>
                <a:moveTo>
                  <a:pt x="83" y="549"/>
                </a:moveTo>
                <a:lnTo>
                  <a:pt x="83" y="549"/>
                </a:lnTo>
                <a:lnTo>
                  <a:pt x="84" y="569"/>
                </a:lnTo>
                <a:lnTo>
                  <a:pt x="84" y="569"/>
                </a:lnTo>
                <a:lnTo>
                  <a:pt x="83" y="567"/>
                </a:lnTo>
                <a:lnTo>
                  <a:pt x="82" y="556"/>
                </a:lnTo>
                <a:lnTo>
                  <a:pt x="82" y="551"/>
                </a:lnTo>
                <a:lnTo>
                  <a:pt x="83" y="549"/>
                </a:lnTo>
                <a:lnTo>
                  <a:pt x="83" y="549"/>
                </a:lnTo>
                <a:lnTo>
                  <a:pt x="83" y="551"/>
                </a:lnTo>
                <a:lnTo>
                  <a:pt x="83" y="549"/>
                </a:lnTo>
                <a:lnTo>
                  <a:pt x="83" y="549"/>
                </a:lnTo>
                <a:close/>
                <a:moveTo>
                  <a:pt x="78" y="81"/>
                </a:moveTo>
                <a:lnTo>
                  <a:pt x="78" y="81"/>
                </a:lnTo>
                <a:lnTo>
                  <a:pt x="82" y="81"/>
                </a:lnTo>
                <a:lnTo>
                  <a:pt x="86" y="81"/>
                </a:lnTo>
                <a:lnTo>
                  <a:pt x="86" y="81"/>
                </a:lnTo>
                <a:lnTo>
                  <a:pt x="82" y="81"/>
                </a:lnTo>
                <a:lnTo>
                  <a:pt x="78" y="81"/>
                </a:lnTo>
                <a:lnTo>
                  <a:pt x="78" y="81"/>
                </a:lnTo>
                <a:close/>
                <a:moveTo>
                  <a:pt x="348" y="78"/>
                </a:moveTo>
                <a:lnTo>
                  <a:pt x="348" y="78"/>
                </a:lnTo>
                <a:lnTo>
                  <a:pt x="351" y="79"/>
                </a:lnTo>
                <a:lnTo>
                  <a:pt x="354" y="79"/>
                </a:lnTo>
                <a:lnTo>
                  <a:pt x="354" y="81"/>
                </a:lnTo>
                <a:lnTo>
                  <a:pt x="354" y="81"/>
                </a:lnTo>
                <a:lnTo>
                  <a:pt x="349" y="79"/>
                </a:lnTo>
                <a:lnTo>
                  <a:pt x="348" y="79"/>
                </a:lnTo>
                <a:lnTo>
                  <a:pt x="348" y="78"/>
                </a:lnTo>
                <a:lnTo>
                  <a:pt x="348" y="78"/>
                </a:lnTo>
                <a:close/>
                <a:moveTo>
                  <a:pt x="552" y="81"/>
                </a:moveTo>
                <a:lnTo>
                  <a:pt x="552" y="81"/>
                </a:lnTo>
                <a:lnTo>
                  <a:pt x="549" y="81"/>
                </a:lnTo>
                <a:lnTo>
                  <a:pt x="545" y="81"/>
                </a:lnTo>
                <a:lnTo>
                  <a:pt x="545" y="81"/>
                </a:lnTo>
                <a:lnTo>
                  <a:pt x="550" y="79"/>
                </a:lnTo>
                <a:lnTo>
                  <a:pt x="551" y="79"/>
                </a:lnTo>
                <a:lnTo>
                  <a:pt x="552" y="81"/>
                </a:lnTo>
                <a:lnTo>
                  <a:pt x="552" y="81"/>
                </a:lnTo>
                <a:close/>
                <a:moveTo>
                  <a:pt x="479" y="717"/>
                </a:moveTo>
                <a:lnTo>
                  <a:pt x="479" y="717"/>
                </a:lnTo>
                <a:lnTo>
                  <a:pt x="474" y="717"/>
                </a:lnTo>
                <a:lnTo>
                  <a:pt x="468" y="717"/>
                </a:lnTo>
                <a:lnTo>
                  <a:pt x="468" y="717"/>
                </a:lnTo>
                <a:lnTo>
                  <a:pt x="475" y="717"/>
                </a:lnTo>
                <a:lnTo>
                  <a:pt x="478" y="717"/>
                </a:lnTo>
                <a:lnTo>
                  <a:pt x="479" y="717"/>
                </a:lnTo>
                <a:lnTo>
                  <a:pt x="479" y="717"/>
                </a:lnTo>
                <a:close/>
                <a:moveTo>
                  <a:pt x="549" y="732"/>
                </a:moveTo>
                <a:lnTo>
                  <a:pt x="549" y="732"/>
                </a:lnTo>
                <a:lnTo>
                  <a:pt x="542" y="732"/>
                </a:lnTo>
                <a:lnTo>
                  <a:pt x="537" y="732"/>
                </a:lnTo>
                <a:lnTo>
                  <a:pt x="537" y="732"/>
                </a:lnTo>
                <a:lnTo>
                  <a:pt x="537" y="731"/>
                </a:lnTo>
                <a:lnTo>
                  <a:pt x="537" y="731"/>
                </a:lnTo>
                <a:lnTo>
                  <a:pt x="543" y="732"/>
                </a:lnTo>
                <a:lnTo>
                  <a:pt x="549" y="732"/>
                </a:lnTo>
                <a:lnTo>
                  <a:pt x="549" y="732"/>
                </a:lnTo>
                <a:close/>
                <a:moveTo>
                  <a:pt x="248" y="726"/>
                </a:moveTo>
                <a:lnTo>
                  <a:pt x="248" y="726"/>
                </a:lnTo>
                <a:lnTo>
                  <a:pt x="253" y="725"/>
                </a:lnTo>
                <a:lnTo>
                  <a:pt x="255" y="726"/>
                </a:lnTo>
                <a:lnTo>
                  <a:pt x="254" y="726"/>
                </a:lnTo>
                <a:lnTo>
                  <a:pt x="254" y="727"/>
                </a:lnTo>
                <a:lnTo>
                  <a:pt x="248" y="726"/>
                </a:lnTo>
                <a:lnTo>
                  <a:pt x="248" y="726"/>
                </a:lnTo>
                <a:lnTo>
                  <a:pt x="249" y="726"/>
                </a:lnTo>
                <a:lnTo>
                  <a:pt x="248" y="726"/>
                </a:lnTo>
                <a:lnTo>
                  <a:pt x="248" y="726"/>
                </a:lnTo>
                <a:close/>
                <a:moveTo>
                  <a:pt x="643" y="761"/>
                </a:moveTo>
                <a:lnTo>
                  <a:pt x="643" y="761"/>
                </a:lnTo>
                <a:lnTo>
                  <a:pt x="625" y="761"/>
                </a:lnTo>
                <a:lnTo>
                  <a:pt x="625" y="761"/>
                </a:lnTo>
                <a:lnTo>
                  <a:pt x="633" y="761"/>
                </a:lnTo>
                <a:lnTo>
                  <a:pt x="643" y="761"/>
                </a:lnTo>
                <a:lnTo>
                  <a:pt x="643" y="761"/>
                </a:lnTo>
                <a:close/>
                <a:moveTo>
                  <a:pt x="477" y="760"/>
                </a:moveTo>
                <a:lnTo>
                  <a:pt x="477" y="760"/>
                </a:lnTo>
                <a:lnTo>
                  <a:pt x="471" y="760"/>
                </a:lnTo>
                <a:lnTo>
                  <a:pt x="467" y="758"/>
                </a:lnTo>
                <a:lnTo>
                  <a:pt x="467" y="758"/>
                </a:lnTo>
                <a:lnTo>
                  <a:pt x="473" y="758"/>
                </a:lnTo>
                <a:lnTo>
                  <a:pt x="475" y="760"/>
                </a:lnTo>
                <a:lnTo>
                  <a:pt x="477" y="760"/>
                </a:lnTo>
                <a:lnTo>
                  <a:pt x="477" y="760"/>
                </a:lnTo>
                <a:close/>
                <a:moveTo>
                  <a:pt x="392" y="757"/>
                </a:moveTo>
                <a:lnTo>
                  <a:pt x="392" y="757"/>
                </a:lnTo>
                <a:lnTo>
                  <a:pt x="390" y="758"/>
                </a:lnTo>
                <a:lnTo>
                  <a:pt x="386" y="758"/>
                </a:lnTo>
                <a:lnTo>
                  <a:pt x="386" y="758"/>
                </a:lnTo>
                <a:lnTo>
                  <a:pt x="386" y="757"/>
                </a:lnTo>
                <a:lnTo>
                  <a:pt x="389" y="757"/>
                </a:lnTo>
                <a:lnTo>
                  <a:pt x="392" y="757"/>
                </a:lnTo>
                <a:lnTo>
                  <a:pt x="392" y="757"/>
                </a:lnTo>
                <a:close/>
                <a:moveTo>
                  <a:pt x="178" y="770"/>
                </a:moveTo>
                <a:lnTo>
                  <a:pt x="178" y="770"/>
                </a:lnTo>
                <a:lnTo>
                  <a:pt x="170" y="769"/>
                </a:lnTo>
                <a:lnTo>
                  <a:pt x="170" y="770"/>
                </a:lnTo>
                <a:lnTo>
                  <a:pt x="171" y="770"/>
                </a:lnTo>
                <a:lnTo>
                  <a:pt x="174" y="772"/>
                </a:lnTo>
                <a:lnTo>
                  <a:pt x="177" y="772"/>
                </a:lnTo>
                <a:lnTo>
                  <a:pt x="178" y="770"/>
                </a:lnTo>
                <a:lnTo>
                  <a:pt x="178" y="770"/>
                </a:lnTo>
                <a:lnTo>
                  <a:pt x="177" y="770"/>
                </a:lnTo>
                <a:lnTo>
                  <a:pt x="178" y="770"/>
                </a:lnTo>
                <a:lnTo>
                  <a:pt x="178" y="770"/>
                </a:lnTo>
                <a:close/>
                <a:moveTo>
                  <a:pt x="298" y="776"/>
                </a:moveTo>
                <a:lnTo>
                  <a:pt x="298" y="776"/>
                </a:lnTo>
                <a:lnTo>
                  <a:pt x="295" y="776"/>
                </a:lnTo>
                <a:lnTo>
                  <a:pt x="291" y="776"/>
                </a:lnTo>
                <a:lnTo>
                  <a:pt x="291" y="776"/>
                </a:lnTo>
                <a:lnTo>
                  <a:pt x="296" y="776"/>
                </a:lnTo>
                <a:lnTo>
                  <a:pt x="298" y="776"/>
                </a:lnTo>
                <a:lnTo>
                  <a:pt x="298" y="776"/>
                </a:lnTo>
                <a:close/>
                <a:moveTo>
                  <a:pt x="415" y="785"/>
                </a:moveTo>
                <a:lnTo>
                  <a:pt x="415" y="785"/>
                </a:lnTo>
                <a:lnTo>
                  <a:pt x="412" y="785"/>
                </a:lnTo>
                <a:lnTo>
                  <a:pt x="407" y="785"/>
                </a:lnTo>
                <a:lnTo>
                  <a:pt x="407" y="785"/>
                </a:lnTo>
                <a:lnTo>
                  <a:pt x="410" y="784"/>
                </a:lnTo>
                <a:lnTo>
                  <a:pt x="415" y="785"/>
                </a:lnTo>
                <a:lnTo>
                  <a:pt x="415" y="785"/>
                </a:lnTo>
                <a:close/>
                <a:moveTo>
                  <a:pt x="439" y="785"/>
                </a:moveTo>
                <a:lnTo>
                  <a:pt x="439" y="785"/>
                </a:lnTo>
                <a:lnTo>
                  <a:pt x="433" y="785"/>
                </a:lnTo>
                <a:lnTo>
                  <a:pt x="431" y="785"/>
                </a:lnTo>
                <a:lnTo>
                  <a:pt x="430" y="784"/>
                </a:lnTo>
                <a:lnTo>
                  <a:pt x="430" y="784"/>
                </a:lnTo>
                <a:lnTo>
                  <a:pt x="434" y="785"/>
                </a:lnTo>
                <a:lnTo>
                  <a:pt x="439" y="785"/>
                </a:lnTo>
                <a:lnTo>
                  <a:pt x="439" y="785"/>
                </a:lnTo>
                <a:close/>
                <a:moveTo>
                  <a:pt x="271" y="740"/>
                </a:moveTo>
                <a:lnTo>
                  <a:pt x="271" y="740"/>
                </a:lnTo>
                <a:lnTo>
                  <a:pt x="279" y="740"/>
                </a:lnTo>
                <a:lnTo>
                  <a:pt x="288" y="742"/>
                </a:lnTo>
                <a:lnTo>
                  <a:pt x="288" y="742"/>
                </a:lnTo>
                <a:lnTo>
                  <a:pt x="278" y="742"/>
                </a:lnTo>
                <a:lnTo>
                  <a:pt x="271" y="740"/>
                </a:lnTo>
                <a:lnTo>
                  <a:pt x="271" y="740"/>
                </a:lnTo>
                <a:close/>
                <a:moveTo>
                  <a:pt x="513" y="799"/>
                </a:moveTo>
                <a:lnTo>
                  <a:pt x="513" y="799"/>
                </a:lnTo>
                <a:lnTo>
                  <a:pt x="508" y="801"/>
                </a:lnTo>
                <a:lnTo>
                  <a:pt x="503" y="801"/>
                </a:lnTo>
                <a:lnTo>
                  <a:pt x="503" y="801"/>
                </a:lnTo>
                <a:lnTo>
                  <a:pt x="508" y="799"/>
                </a:lnTo>
                <a:lnTo>
                  <a:pt x="513" y="799"/>
                </a:lnTo>
                <a:lnTo>
                  <a:pt x="513" y="799"/>
                </a:lnTo>
                <a:close/>
                <a:moveTo>
                  <a:pt x="402" y="770"/>
                </a:moveTo>
                <a:lnTo>
                  <a:pt x="402" y="770"/>
                </a:lnTo>
                <a:lnTo>
                  <a:pt x="398" y="772"/>
                </a:lnTo>
                <a:lnTo>
                  <a:pt x="394" y="770"/>
                </a:lnTo>
                <a:lnTo>
                  <a:pt x="394" y="770"/>
                </a:lnTo>
                <a:lnTo>
                  <a:pt x="400" y="770"/>
                </a:lnTo>
                <a:lnTo>
                  <a:pt x="402" y="770"/>
                </a:lnTo>
                <a:lnTo>
                  <a:pt x="402" y="770"/>
                </a:lnTo>
                <a:lnTo>
                  <a:pt x="402" y="770"/>
                </a:lnTo>
                <a:close/>
                <a:moveTo>
                  <a:pt x="272" y="737"/>
                </a:moveTo>
                <a:lnTo>
                  <a:pt x="272" y="737"/>
                </a:lnTo>
                <a:lnTo>
                  <a:pt x="268" y="737"/>
                </a:lnTo>
                <a:lnTo>
                  <a:pt x="266" y="737"/>
                </a:lnTo>
                <a:lnTo>
                  <a:pt x="267" y="737"/>
                </a:lnTo>
                <a:lnTo>
                  <a:pt x="267" y="737"/>
                </a:lnTo>
                <a:lnTo>
                  <a:pt x="271" y="737"/>
                </a:lnTo>
                <a:lnTo>
                  <a:pt x="272" y="737"/>
                </a:lnTo>
                <a:lnTo>
                  <a:pt x="272" y="737"/>
                </a:lnTo>
                <a:lnTo>
                  <a:pt x="272" y="737"/>
                </a:lnTo>
                <a:close/>
                <a:moveTo>
                  <a:pt x="278" y="737"/>
                </a:moveTo>
                <a:lnTo>
                  <a:pt x="278" y="737"/>
                </a:lnTo>
                <a:lnTo>
                  <a:pt x="282" y="740"/>
                </a:lnTo>
                <a:lnTo>
                  <a:pt x="280" y="740"/>
                </a:lnTo>
                <a:lnTo>
                  <a:pt x="278" y="738"/>
                </a:lnTo>
                <a:lnTo>
                  <a:pt x="278" y="737"/>
                </a:lnTo>
                <a:lnTo>
                  <a:pt x="278" y="737"/>
                </a:lnTo>
                <a:lnTo>
                  <a:pt x="278" y="737"/>
                </a:lnTo>
                <a:lnTo>
                  <a:pt x="277" y="737"/>
                </a:lnTo>
                <a:lnTo>
                  <a:pt x="277" y="737"/>
                </a:lnTo>
                <a:lnTo>
                  <a:pt x="278" y="737"/>
                </a:lnTo>
                <a:lnTo>
                  <a:pt x="278" y="737"/>
                </a:lnTo>
                <a:close/>
                <a:moveTo>
                  <a:pt x="294" y="739"/>
                </a:moveTo>
                <a:lnTo>
                  <a:pt x="294" y="739"/>
                </a:lnTo>
                <a:lnTo>
                  <a:pt x="289" y="740"/>
                </a:lnTo>
                <a:lnTo>
                  <a:pt x="285" y="739"/>
                </a:lnTo>
                <a:lnTo>
                  <a:pt x="285" y="739"/>
                </a:lnTo>
                <a:lnTo>
                  <a:pt x="289" y="739"/>
                </a:lnTo>
                <a:lnTo>
                  <a:pt x="294" y="739"/>
                </a:lnTo>
                <a:lnTo>
                  <a:pt x="294" y="739"/>
                </a:lnTo>
                <a:close/>
                <a:moveTo>
                  <a:pt x="400" y="761"/>
                </a:moveTo>
                <a:lnTo>
                  <a:pt x="400" y="761"/>
                </a:lnTo>
                <a:lnTo>
                  <a:pt x="404" y="760"/>
                </a:lnTo>
                <a:lnTo>
                  <a:pt x="402" y="760"/>
                </a:lnTo>
                <a:lnTo>
                  <a:pt x="398" y="761"/>
                </a:lnTo>
                <a:lnTo>
                  <a:pt x="398" y="761"/>
                </a:lnTo>
                <a:lnTo>
                  <a:pt x="400" y="761"/>
                </a:lnTo>
                <a:lnTo>
                  <a:pt x="400" y="761"/>
                </a:lnTo>
                <a:lnTo>
                  <a:pt x="401" y="761"/>
                </a:lnTo>
                <a:lnTo>
                  <a:pt x="400" y="761"/>
                </a:lnTo>
                <a:lnTo>
                  <a:pt x="400" y="761"/>
                </a:lnTo>
                <a:close/>
                <a:moveTo>
                  <a:pt x="320" y="739"/>
                </a:moveTo>
                <a:lnTo>
                  <a:pt x="320" y="739"/>
                </a:lnTo>
                <a:lnTo>
                  <a:pt x="314" y="739"/>
                </a:lnTo>
                <a:lnTo>
                  <a:pt x="320" y="739"/>
                </a:lnTo>
                <a:lnTo>
                  <a:pt x="320" y="739"/>
                </a:lnTo>
                <a:lnTo>
                  <a:pt x="319" y="739"/>
                </a:lnTo>
                <a:lnTo>
                  <a:pt x="320" y="739"/>
                </a:lnTo>
                <a:lnTo>
                  <a:pt x="320" y="739"/>
                </a:lnTo>
                <a:close/>
                <a:moveTo>
                  <a:pt x="271" y="726"/>
                </a:moveTo>
                <a:lnTo>
                  <a:pt x="271" y="726"/>
                </a:lnTo>
                <a:lnTo>
                  <a:pt x="270" y="726"/>
                </a:lnTo>
                <a:lnTo>
                  <a:pt x="268" y="726"/>
                </a:lnTo>
                <a:lnTo>
                  <a:pt x="263" y="726"/>
                </a:lnTo>
                <a:lnTo>
                  <a:pt x="263" y="726"/>
                </a:lnTo>
                <a:lnTo>
                  <a:pt x="266" y="725"/>
                </a:lnTo>
                <a:lnTo>
                  <a:pt x="270" y="725"/>
                </a:lnTo>
                <a:lnTo>
                  <a:pt x="272" y="726"/>
                </a:lnTo>
                <a:lnTo>
                  <a:pt x="271" y="726"/>
                </a:lnTo>
                <a:lnTo>
                  <a:pt x="271" y="726"/>
                </a:lnTo>
                <a:close/>
                <a:moveTo>
                  <a:pt x="418" y="761"/>
                </a:moveTo>
                <a:lnTo>
                  <a:pt x="418" y="761"/>
                </a:lnTo>
                <a:lnTo>
                  <a:pt x="426" y="762"/>
                </a:lnTo>
                <a:lnTo>
                  <a:pt x="428" y="764"/>
                </a:lnTo>
                <a:lnTo>
                  <a:pt x="430" y="764"/>
                </a:lnTo>
                <a:lnTo>
                  <a:pt x="427" y="766"/>
                </a:lnTo>
                <a:lnTo>
                  <a:pt x="421" y="764"/>
                </a:lnTo>
                <a:lnTo>
                  <a:pt x="419" y="763"/>
                </a:lnTo>
                <a:lnTo>
                  <a:pt x="418" y="761"/>
                </a:lnTo>
                <a:lnTo>
                  <a:pt x="418" y="761"/>
                </a:lnTo>
                <a:lnTo>
                  <a:pt x="420" y="762"/>
                </a:lnTo>
                <a:lnTo>
                  <a:pt x="420" y="762"/>
                </a:lnTo>
                <a:lnTo>
                  <a:pt x="419" y="762"/>
                </a:lnTo>
                <a:lnTo>
                  <a:pt x="418" y="761"/>
                </a:lnTo>
                <a:lnTo>
                  <a:pt x="418" y="761"/>
                </a:lnTo>
                <a:close/>
                <a:moveTo>
                  <a:pt x="507" y="786"/>
                </a:moveTo>
                <a:lnTo>
                  <a:pt x="507" y="786"/>
                </a:lnTo>
                <a:lnTo>
                  <a:pt x="504" y="787"/>
                </a:lnTo>
                <a:lnTo>
                  <a:pt x="500" y="787"/>
                </a:lnTo>
                <a:lnTo>
                  <a:pt x="500" y="787"/>
                </a:lnTo>
                <a:lnTo>
                  <a:pt x="503" y="786"/>
                </a:lnTo>
                <a:lnTo>
                  <a:pt x="507" y="786"/>
                </a:lnTo>
                <a:lnTo>
                  <a:pt x="507" y="786"/>
                </a:lnTo>
                <a:close/>
                <a:moveTo>
                  <a:pt x="400" y="758"/>
                </a:moveTo>
                <a:lnTo>
                  <a:pt x="400" y="758"/>
                </a:lnTo>
                <a:lnTo>
                  <a:pt x="401" y="761"/>
                </a:lnTo>
                <a:lnTo>
                  <a:pt x="400" y="760"/>
                </a:lnTo>
                <a:lnTo>
                  <a:pt x="398" y="758"/>
                </a:lnTo>
                <a:lnTo>
                  <a:pt x="398" y="758"/>
                </a:lnTo>
                <a:lnTo>
                  <a:pt x="400" y="758"/>
                </a:lnTo>
                <a:lnTo>
                  <a:pt x="400" y="758"/>
                </a:lnTo>
                <a:lnTo>
                  <a:pt x="398" y="758"/>
                </a:lnTo>
                <a:lnTo>
                  <a:pt x="400" y="758"/>
                </a:lnTo>
                <a:lnTo>
                  <a:pt x="400" y="758"/>
                </a:lnTo>
                <a:close/>
                <a:moveTo>
                  <a:pt x="300" y="728"/>
                </a:moveTo>
                <a:lnTo>
                  <a:pt x="300" y="728"/>
                </a:lnTo>
                <a:lnTo>
                  <a:pt x="288" y="728"/>
                </a:lnTo>
                <a:lnTo>
                  <a:pt x="300" y="728"/>
                </a:lnTo>
                <a:lnTo>
                  <a:pt x="300" y="728"/>
                </a:lnTo>
                <a:lnTo>
                  <a:pt x="297" y="728"/>
                </a:lnTo>
                <a:lnTo>
                  <a:pt x="300" y="728"/>
                </a:lnTo>
                <a:lnTo>
                  <a:pt x="300" y="728"/>
                </a:lnTo>
                <a:close/>
                <a:moveTo>
                  <a:pt x="348" y="740"/>
                </a:moveTo>
                <a:lnTo>
                  <a:pt x="348" y="740"/>
                </a:lnTo>
                <a:lnTo>
                  <a:pt x="344" y="742"/>
                </a:lnTo>
                <a:lnTo>
                  <a:pt x="341" y="742"/>
                </a:lnTo>
                <a:lnTo>
                  <a:pt x="341" y="742"/>
                </a:lnTo>
                <a:lnTo>
                  <a:pt x="344" y="740"/>
                </a:lnTo>
                <a:lnTo>
                  <a:pt x="348" y="740"/>
                </a:lnTo>
                <a:lnTo>
                  <a:pt x="348" y="740"/>
                </a:lnTo>
                <a:close/>
                <a:moveTo>
                  <a:pt x="315" y="732"/>
                </a:moveTo>
                <a:lnTo>
                  <a:pt x="315" y="732"/>
                </a:lnTo>
                <a:lnTo>
                  <a:pt x="319" y="733"/>
                </a:lnTo>
                <a:lnTo>
                  <a:pt x="323" y="734"/>
                </a:lnTo>
                <a:lnTo>
                  <a:pt x="324" y="733"/>
                </a:lnTo>
                <a:lnTo>
                  <a:pt x="324" y="732"/>
                </a:lnTo>
                <a:lnTo>
                  <a:pt x="324" y="732"/>
                </a:lnTo>
                <a:lnTo>
                  <a:pt x="321" y="731"/>
                </a:lnTo>
                <a:lnTo>
                  <a:pt x="319" y="731"/>
                </a:lnTo>
                <a:lnTo>
                  <a:pt x="315" y="732"/>
                </a:lnTo>
                <a:lnTo>
                  <a:pt x="315" y="732"/>
                </a:lnTo>
                <a:lnTo>
                  <a:pt x="314" y="732"/>
                </a:lnTo>
                <a:lnTo>
                  <a:pt x="315" y="732"/>
                </a:lnTo>
                <a:lnTo>
                  <a:pt x="316" y="732"/>
                </a:lnTo>
                <a:lnTo>
                  <a:pt x="315" y="732"/>
                </a:lnTo>
                <a:lnTo>
                  <a:pt x="315" y="732"/>
                </a:lnTo>
                <a:close/>
                <a:moveTo>
                  <a:pt x="471" y="764"/>
                </a:moveTo>
                <a:lnTo>
                  <a:pt x="471" y="764"/>
                </a:lnTo>
                <a:lnTo>
                  <a:pt x="469" y="767"/>
                </a:lnTo>
                <a:lnTo>
                  <a:pt x="468" y="769"/>
                </a:lnTo>
                <a:lnTo>
                  <a:pt x="465" y="769"/>
                </a:lnTo>
                <a:lnTo>
                  <a:pt x="461" y="769"/>
                </a:lnTo>
                <a:lnTo>
                  <a:pt x="454" y="767"/>
                </a:lnTo>
                <a:lnTo>
                  <a:pt x="448" y="763"/>
                </a:lnTo>
                <a:lnTo>
                  <a:pt x="444" y="760"/>
                </a:lnTo>
                <a:lnTo>
                  <a:pt x="444" y="758"/>
                </a:lnTo>
                <a:lnTo>
                  <a:pt x="445" y="757"/>
                </a:lnTo>
                <a:lnTo>
                  <a:pt x="449" y="757"/>
                </a:lnTo>
                <a:lnTo>
                  <a:pt x="454" y="757"/>
                </a:lnTo>
                <a:lnTo>
                  <a:pt x="473" y="762"/>
                </a:lnTo>
                <a:lnTo>
                  <a:pt x="473" y="762"/>
                </a:lnTo>
                <a:lnTo>
                  <a:pt x="463" y="769"/>
                </a:lnTo>
                <a:lnTo>
                  <a:pt x="463" y="769"/>
                </a:lnTo>
                <a:lnTo>
                  <a:pt x="465" y="769"/>
                </a:lnTo>
                <a:lnTo>
                  <a:pt x="466" y="769"/>
                </a:lnTo>
                <a:lnTo>
                  <a:pt x="472" y="766"/>
                </a:lnTo>
                <a:lnTo>
                  <a:pt x="472" y="764"/>
                </a:lnTo>
                <a:lnTo>
                  <a:pt x="471" y="764"/>
                </a:lnTo>
                <a:lnTo>
                  <a:pt x="471" y="764"/>
                </a:lnTo>
                <a:lnTo>
                  <a:pt x="472" y="764"/>
                </a:lnTo>
                <a:lnTo>
                  <a:pt x="471" y="764"/>
                </a:lnTo>
                <a:lnTo>
                  <a:pt x="471" y="764"/>
                </a:lnTo>
                <a:close/>
                <a:moveTo>
                  <a:pt x="354" y="740"/>
                </a:moveTo>
                <a:lnTo>
                  <a:pt x="354" y="740"/>
                </a:lnTo>
                <a:lnTo>
                  <a:pt x="359" y="739"/>
                </a:lnTo>
                <a:lnTo>
                  <a:pt x="356" y="739"/>
                </a:lnTo>
                <a:lnTo>
                  <a:pt x="354" y="739"/>
                </a:lnTo>
                <a:lnTo>
                  <a:pt x="353" y="739"/>
                </a:lnTo>
                <a:lnTo>
                  <a:pt x="354" y="740"/>
                </a:lnTo>
                <a:lnTo>
                  <a:pt x="354" y="740"/>
                </a:lnTo>
                <a:lnTo>
                  <a:pt x="355" y="740"/>
                </a:lnTo>
                <a:lnTo>
                  <a:pt x="354" y="740"/>
                </a:lnTo>
                <a:lnTo>
                  <a:pt x="354" y="740"/>
                </a:lnTo>
                <a:close/>
                <a:moveTo>
                  <a:pt x="598" y="802"/>
                </a:moveTo>
                <a:lnTo>
                  <a:pt x="598" y="802"/>
                </a:lnTo>
                <a:lnTo>
                  <a:pt x="598" y="803"/>
                </a:lnTo>
                <a:lnTo>
                  <a:pt x="597" y="803"/>
                </a:lnTo>
                <a:lnTo>
                  <a:pt x="592" y="803"/>
                </a:lnTo>
                <a:lnTo>
                  <a:pt x="592" y="803"/>
                </a:lnTo>
                <a:lnTo>
                  <a:pt x="596" y="802"/>
                </a:lnTo>
                <a:lnTo>
                  <a:pt x="598" y="802"/>
                </a:lnTo>
                <a:lnTo>
                  <a:pt x="598" y="802"/>
                </a:lnTo>
                <a:close/>
                <a:moveTo>
                  <a:pt x="560" y="788"/>
                </a:moveTo>
                <a:lnTo>
                  <a:pt x="560" y="788"/>
                </a:lnTo>
                <a:lnTo>
                  <a:pt x="557" y="788"/>
                </a:lnTo>
                <a:lnTo>
                  <a:pt x="554" y="788"/>
                </a:lnTo>
                <a:lnTo>
                  <a:pt x="552" y="788"/>
                </a:lnTo>
                <a:lnTo>
                  <a:pt x="552" y="788"/>
                </a:lnTo>
                <a:lnTo>
                  <a:pt x="556" y="788"/>
                </a:lnTo>
                <a:lnTo>
                  <a:pt x="560" y="788"/>
                </a:lnTo>
                <a:lnTo>
                  <a:pt x="560" y="788"/>
                </a:lnTo>
                <a:close/>
                <a:moveTo>
                  <a:pt x="347" y="732"/>
                </a:moveTo>
                <a:lnTo>
                  <a:pt x="347" y="732"/>
                </a:lnTo>
                <a:lnTo>
                  <a:pt x="343" y="732"/>
                </a:lnTo>
                <a:lnTo>
                  <a:pt x="342" y="732"/>
                </a:lnTo>
                <a:lnTo>
                  <a:pt x="343" y="732"/>
                </a:lnTo>
                <a:lnTo>
                  <a:pt x="347" y="732"/>
                </a:lnTo>
                <a:lnTo>
                  <a:pt x="347" y="732"/>
                </a:lnTo>
                <a:lnTo>
                  <a:pt x="345" y="732"/>
                </a:lnTo>
                <a:lnTo>
                  <a:pt x="347" y="732"/>
                </a:lnTo>
                <a:lnTo>
                  <a:pt x="347" y="732"/>
                </a:lnTo>
                <a:close/>
                <a:moveTo>
                  <a:pt x="378" y="737"/>
                </a:moveTo>
                <a:lnTo>
                  <a:pt x="378" y="737"/>
                </a:lnTo>
                <a:lnTo>
                  <a:pt x="367" y="738"/>
                </a:lnTo>
                <a:lnTo>
                  <a:pt x="378" y="737"/>
                </a:lnTo>
                <a:lnTo>
                  <a:pt x="378" y="737"/>
                </a:lnTo>
                <a:lnTo>
                  <a:pt x="375" y="738"/>
                </a:lnTo>
                <a:lnTo>
                  <a:pt x="378" y="737"/>
                </a:lnTo>
                <a:lnTo>
                  <a:pt x="378" y="737"/>
                </a:lnTo>
                <a:close/>
                <a:moveTo>
                  <a:pt x="348" y="732"/>
                </a:moveTo>
                <a:lnTo>
                  <a:pt x="348" y="732"/>
                </a:lnTo>
                <a:lnTo>
                  <a:pt x="355" y="731"/>
                </a:lnTo>
                <a:lnTo>
                  <a:pt x="356" y="731"/>
                </a:lnTo>
                <a:lnTo>
                  <a:pt x="354" y="731"/>
                </a:lnTo>
                <a:lnTo>
                  <a:pt x="348" y="732"/>
                </a:lnTo>
                <a:lnTo>
                  <a:pt x="348" y="732"/>
                </a:lnTo>
                <a:lnTo>
                  <a:pt x="349" y="732"/>
                </a:lnTo>
                <a:lnTo>
                  <a:pt x="348" y="732"/>
                </a:lnTo>
                <a:lnTo>
                  <a:pt x="348" y="732"/>
                </a:lnTo>
                <a:close/>
                <a:moveTo>
                  <a:pt x="394" y="740"/>
                </a:moveTo>
                <a:lnTo>
                  <a:pt x="394" y="740"/>
                </a:lnTo>
                <a:lnTo>
                  <a:pt x="391" y="739"/>
                </a:lnTo>
                <a:lnTo>
                  <a:pt x="389" y="739"/>
                </a:lnTo>
                <a:lnTo>
                  <a:pt x="384" y="739"/>
                </a:lnTo>
                <a:lnTo>
                  <a:pt x="384" y="739"/>
                </a:lnTo>
                <a:lnTo>
                  <a:pt x="386" y="739"/>
                </a:lnTo>
                <a:lnTo>
                  <a:pt x="390" y="739"/>
                </a:lnTo>
                <a:lnTo>
                  <a:pt x="394" y="739"/>
                </a:lnTo>
                <a:lnTo>
                  <a:pt x="394" y="739"/>
                </a:lnTo>
                <a:lnTo>
                  <a:pt x="394" y="740"/>
                </a:lnTo>
                <a:lnTo>
                  <a:pt x="394" y="740"/>
                </a:lnTo>
                <a:close/>
                <a:moveTo>
                  <a:pt x="400" y="740"/>
                </a:moveTo>
                <a:lnTo>
                  <a:pt x="400" y="740"/>
                </a:lnTo>
                <a:lnTo>
                  <a:pt x="406" y="742"/>
                </a:lnTo>
                <a:lnTo>
                  <a:pt x="403" y="743"/>
                </a:lnTo>
                <a:lnTo>
                  <a:pt x="400" y="743"/>
                </a:lnTo>
                <a:lnTo>
                  <a:pt x="398" y="742"/>
                </a:lnTo>
                <a:lnTo>
                  <a:pt x="400" y="740"/>
                </a:lnTo>
                <a:lnTo>
                  <a:pt x="400" y="740"/>
                </a:lnTo>
                <a:lnTo>
                  <a:pt x="401" y="740"/>
                </a:lnTo>
                <a:lnTo>
                  <a:pt x="401" y="742"/>
                </a:lnTo>
                <a:lnTo>
                  <a:pt x="400" y="742"/>
                </a:lnTo>
                <a:lnTo>
                  <a:pt x="400" y="740"/>
                </a:lnTo>
                <a:lnTo>
                  <a:pt x="400" y="740"/>
                </a:lnTo>
                <a:close/>
                <a:moveTo>
                  <a:pt x="422" y="746"/>
                </a:moveTo>
                <a:lnTo>
                  <a:pt x="422" y="746"/>
                </a:lnTo>
                <a:lnTo>
                  <a:pt x="416" y="746"/>
                </a:lnTo>
                <a:lnTo>
                  <a:pt x="412" y="746"/>
                </a:lnTo>
                <a:lnTo>
                  <a:pt x="412" y="746"/>
                </a:lnTo>
                <a:lnTo>
                  <a:pt x="418" y="745"/>
                </a:lnTo>
                <a:lnTo>
                  <a:pt x="422" y="746"/>
                </a:lnTo>
                <a:lnTo>
                  <a:pt x="422" y="746"/>
                </a:lnTo>
                <a:close/>
                <a:moveTo>
                  <a:pt x="361" y="732"/>
                </a:moveTo>
                <a:lnTo>
                  <a:pt x="361" y="732"/>
                </a:lnTo>
                <a:lnTo>
                  <a:pt x="373" y="731"/>
                </a:lnTo>
                <a:lnTo>
                  <a:pt x="374" y="732"/>
                </a:lnTo>
                <a:lnTo>
                  <a:pt x="374" y="732"/>
                </a:lnTo>
                <a:lnTo>
                  <a:pt x="368" y="732"/>
                </a:lnTo>
                <a:lnTo>
                  <a:pt x="361" y="732"/>
                </a:lnTo>
                <a:lnTo>
                  <a:pt x="361" y="732"/>
                </a:lnTo>
                <a:lnTo>
                  <a:pt x="363" y="732"/>
                </a:lnTo>
                <a:lnTo>
                  <a:pt x="361" y="732"/>
                </a:lnTo>
                <a:lnTo>
                  <a:pt x="361" y="732"/>
                </a:lnTo>
                <a:close/>
                <a:moveTo>
                  <a:pt x="492" y="763"/>
                </a:moveTo>
                <a:lnTo>
                  <a:pt x="492" y="763"/>
                </a:lnTo>
                <a:lnTo>
                  <a:pt x="480" y="763"/>
                </a:lnTo>
                <a:lnTo>
                  <a:pt x="492" y="763"/>
                </a:lnTo>
                <a:lnTo>
                  <a:pt x="492" y="763"/>
                </a:lnTo>
                <a:lnTo>
                  <a:pt x="491" y="763"/>
                </a:lnTo>
                <a:lnTo>
                  <a:pt x="492" y="763"/>
                </a:lnTo>
                <a:lnTo>
                  <a:pt x="492" y="763"/>
                </a:lnTo>
                <a:close/>
                <a:moveTo>
                  <a:pt x="380" y="734"/>
                </a:moveTo>
                <a:lnTo>
                  <a:pt x="380" y="734"/>
                </a:lnTo>
                <a:lnTo>
                  <a:pt x="372" y="733"/>
                </a:lnTo>
                <a:lnTo>
                  <a:pt x="372" y="733"/>
                </a:lnTo>
                <a:lnTo>
                  <a:pt x="377" y="733"/>
                </a:lnTo>
                <a:lnTo>
                  <a:pt x="379" y="733"/>
                </a:lnTo>
                <a:lnTo>
                  <a:pt x="380" y="734"/>
                </a:lnTo>
                <a:lnTo>
                  <a:pt x="380" y="734"/>
                </a:lnTo>
                <a:close/>
                <a:moveTo>
                  <a:pt x="603" y="790"/>
                </a:moveTo>
                <a:lnTo>
                  <a:pt x="603" y="790"/>
                </a:lnTo>
                <a:lnTo>
                  <a:pt x="596" y="790"/>
                </a:lnTo>
                <a:lnTo>
                  <a:pt x="589" y="790"/>
                </a:lnTo>
                <a:lnTo>
                  <a:pt x="589" y="790"/>
                </a:lnTo>
                <a:lnTo>
                  <a:pt x="591" y="790"/>
                </a:lnTo>
                <a:lnTo>
                  <a:pt x="595" y="790"/>
                </a:lnTo>
                <a:lnTo>
                  <a:pt x="603" y="790"/>
                </a:lnTo>
                <a:lnTo>
                  <a:pt x="603" y="790"/>
                </a:lnTo>
                <a:close/>
                <a:moveTo>
                  <a:pt x="362" y="728"/>
                </a:moveTo>
                <a:lnTo>
                  <a:pt x="362" y="728"/>
                </a:lnTo>
                <a:lnTo>
                  <a:pt x="367" y="732"/>
                </a:lnTo>
                <a:lnTo>
                  <a:pt x="373" y="734"/>
                </a:lnTo>
                <a:lnTo>
                  <a:pt x="377" y="734"/>
                </a:lnTo>
                <a:lnTo>
                  <a:pt x="380" y="734"/>
                </a:lnTo>
                <a:lnTo>
                  <a:pt x="380" y="733"/>
                </a:lnTo>
                <a:lnTo>
                  <a:pt x="378" y="731"/>
                </a:lnTo>
                <a:lnTo>
                  <a:pt x="372" y="729"/>
                </a:lnTo>
                <a:lnTo>
                  <a:pt x="362" y="728"/>
                </a:lnTo>
                <a:lnTo>
                  <a:pt x="362" y="728"/>
                </a:lnTo>
                <a:lnTo>
                  <a:pt x="360" y="727"/>
                </a:lnTo>
                <a:lnTo>
                  <a:pt x="362" y="728"/>
                </a:lnTo>
                <a:lnTo>
                  <a:pt x="362" y="728"/>
                </a:lnTo>
                <a:close/>
                <a:moveTo>
                  <a:pt x="406" y="738"/>
                </a:moveTo>
                <a:lnTo>
                  <a:pt x="406" y="738"/>
                </a:lnTo>
                <a:lnTo>
                  <a:pt x="403" y="739"/>
                </a:lnTo>
                <a:lnTo>
                  <a:pt x="397" y="739"/>
                </a:lnTo>
                <a:lnTo>
                  <a:pt x="397" y="739"/>
                </a:lnTo>
                <a:lnTo>
                  <a:pt x="402" y="738"/>
                </a:lnTo>
                <a:lnTo>
                  <a:pt x="406" y="738"/>
                </a:lnTo>
                <a:lnTo>
                  <a:pt x="406" y="738"/>
                </a:lnTo>
                <a:close/>
                <a:moveTo>
                  <a:pt x="373" y="731"/>
                </a:moveTo>
                <a:lnTo>
                  <a:pt x="373" y="731"/>
                </a:lnTo>
                <a:lnTo>
                  <a:pt x="379" y="731"/>
                </a:lnTo>
                <a:lnTo>
                  <a:pt x="379" y="731"/>
                </a:lnTo>
                <a:lnTo>
                  <a:pt x="374" y="732"/>
                </a:lnTo>
                <a:lnTo>
                  <a:pt x="373" y="731"/>
                </a:lnTo>
                <a:lnTo>
                  <a:pt x="373" y="731"/>
                </a:lnTo>
                <a:lnTo>
                  <a:pt x="373" y="731"/>
                </a:lnTo>
                <a:close/>
                <a:moveTo>
                  <a:pt x="504" y="763"/>
                </a:moveTo>
                <a:lnTo>
                  <a:pt x="504" y="763"/>
                </a:lnTo>
                <a:lnTo>
                  <a:pt x="519" y="766"/>
                </a:lnTo>
                <a:lnTo>
                  <a:pt x="504" y="763"/>
                </a:lnTo>
                <a:lnTo>
                  <a:pt x="504" y="763"/>
                </a:lnTo>
                <a:lnTo>
                  <a:pt x="506" y="763"/>
                </a:lnTo>
                <a:lnTo>
                  <a:pt x="504" y="763"/>
                </a:lnTo>
                <a:lnTo>
                  <a:pt x="504" y="763"/>
                </a:lnTo>
                <a:close/>
                <a:moveTo>
                  <a:pt x="507" y="764"/>
                </a:moveTo>
                <a:lnTo>
                  <a:pt x="507" y="764"/>
                </a:lnTo>
                <a:lnTo>
                  <a:pt x="502" y="764"/>
                </a:lnTo>
                <a:lnTo>
                  <a:pt x="498" y="763"/>
                </a:lnTo>
                <a:lnTo>
                  <a:pt x="498" y="763"/>
                </a:lnTo>
                <a:lnTo>
                  <a:pt x="503" y="763"/>
                </a:lnTo>
                <a:lnTo>
                  <a:pt x="507" y="764"/>
                </a:lnTo>
                <a:lnTo>
                  <a:pt x="507" y="764"/>
                </a:lnTo>
                <a:close/>
                <a:moveTo>
                  <a:pt x="396" y="732"/>
                </a:moveTo>
                <a:lnTo>
                  <a:pt x="396" y="732"/>
                </a:lnTo>
                <a:lnTo>
                  <a:pt x="396" y="733"/>
                </a:lnTo>
                <a:lnTo>
                  <a:pt x="392" y="733"/>
                </a:lnTo>
                <a:lnTo>
                  <a:pt x="389" y="732"/>
                </a:lnTo>
                <a:lnTo>
                  <a:pt x="396" y="732"/>
                </a:lnTo>
                <a:lnTo>
                  <a:pt x="396" y="732"/>
                </a:lnTo>
                <a:lnTo>
                  <a:pt x="396" y="732"/>
                </a:lnTo>
                <a:lnTo>
                  <a:pt x="396" y="732"/>
                </a:lnTo>
                <a:lnTo>
                  <a:pt x="396" y="732"/>
                </a:lnTo>
                <a:close/>
                <a:moveTo>
                  <a:pt x="639" y="796"/>
                </a:moveTo>
                <a:lnTo>
                  <a:pt x="639" y="796"/>
                </a:lnTo>
                <a:lnTo>
                  <a:pt x="636" y="797"/>
                </a:lnTo>
                <a:lnTo>
                  <a:pt x="632" y="797"/>
                </a:lnTo>
                <a:lnTo>
                  <a:pt x="632" y="797"/>
                </a:lnTo>
                <a:lnTo>
                  <a:pt x="636" y="796"/>
                </a:lnTo>
                <a:lnTo>
                  <a:pt x="639" y="796"/>
                </a:lnTo>
                <a:lnTo>
                  <a:pt x="639" y="796"/>
                </a:lnTo>
                <a:close/>
                <a:moveTo>
                  <a:pt x="391" y="731"/>
                </a:moveTo>
                <a:lnTo>
                  <a:pt x="391" y="731"/>
                </a:lnTo>
                <a:lnTo>
                  <a:pt x="392" y="731"/>
                </a:lnTo>
                <a:lnTo>
                  <a:pt x="392" y="732"/>
                </a:lnTo>
                <a:lnTo>
                  <a:pt x="390" y="733"/>
                </a:lnTo>
                <a:lnTo>
                  <a:pt x="389" y="733"/>
                </a:lnTo>
                <a:lnTo>
                  <a:pt x="391" y="731"/>
                </a:lnTo>
                <a:lnTo>
                  <a:pt x="391" y="731"/>
                </a:lnTo>
                <a:lnTo>
                  <a:pt x="391" y="731"/>
                </a:lnTo>
                <a:lnTo>
                  <a:pt x="391" y="731"/>
                </a:lnTo>
                <a:lnTo>
                  <a:pt x="391" y="731"/>
                </a:lnTo>
                <a:close/>
                <a:moveTo>
                  <a:pt x="463" y="746"/>
                </a:moveTo>
                <a:lnTo>
                  <a:pt x="463" y="746"/>
                </a:lnTo>
                <a:lnTo>
                  <a:pt x="465" y="748"/>
                </a:lnTo>
                <a:lnTo>
                  <a:pt x="463" y="749"/>
                </a:lnTo>
                <a:lnTo>
                  <a:pt x="459" y="750"/>
                </a:lnTo>
                <a:lnTo>
                  <a:pt x="456" y="750"/>
                </a:lnTo>
                <a:lnTo>
                  <a:pt x="463" y="746"/>
                </a:lnTo>
                <a:lnTo>
                  <a:pt x="463" y="746"/>
                </a:lnTo>
                <a:lnTo>
                  <a:pt x="465" y="748"/>
                </a:lnTo>
                <a:lnTo>
                  <a:pt x="463" y="748"/>
                </a:lnTo>
                <a:lnTo>
                  <a:pt x="462" y="748"/>
                </a:lnTo>
                <a:lnTo>
                  <a:pt x="463" y="746"/>
                </a:lnTo>
                <a:lnTo>
                  <a:pt x="463" y="746"/>
                </a:lnTo>
                <a:close/>
                <a:moveTo>
                  <a:pt x="404" y="733"/>
                </a:moveTo>
                <a:lnTo>
                  <a:pt x="404" y="733"/>
                </a:lnTo>
                <a:lnTo>
                  <a:pt x="418" y="734"/>
                </a:lnTo>
                <a:lnTo>
                  <a:pt x="419" y="734"/>
                </a:lnTo>
                <a:lnTo>
                  <a:pt x="418" y="733"/>
                </a:lnTo>
                <a:lnTo>
                  <a:pt x="412" y="732"/>
                </a:lnTo>
                <a:lnTo>
                  <a:pt x="408" y="732"/>
                </a:lnTo>
                <a:lnTo>
                  <a:pt x="404" y="733"/>
                </a:lnTo>
                <a:lnTo>
                  <a:pt x="404" y="733"/>
                </a:lnTo>
                <a:lnTo>
                  <a:pt x="407" y="733"/>
                </a:lnTo>
                <a:lnTo>
                  <a:pt x="404" y="733"/>
                </a:lnTo>
                <a:lnTo>
                  <a:pt x="404" y="733"/>
                </a:lnTo>
                <a:close/>
                <a:moveTo>
                  <a:pt x="425" y="737"/>
                </a:moveTo>
                <a:lnTo>
                  <a:pt x="425" y="737"/>
                </a:lnTo>
                <a:lnTo>
                  <a:pt x="428" y="738"/>
                </a:lnTo>
                <a:lnTo>
                  <a:pt x="430" y="738"/>
                </a:lnTo>
                <a:lnTo>
                  <a:pt x="428" y="739"/>
                </a:lnTo>
                <a:lnTo>
                  <a:pt x="425" y="737"/>
                </a:lnTo>
                <a:lnTo>
                  <a:pt x="425" y="737"/>
                </a:lnTo>
                <a:lnTo>
                  <a:pt x="425" y="738"/>
                </a:lnTo>
                <a:lnTo>
                  <a:pt x="425" y="737"/>
                </a:lnTo>
                <a:lnTo>
                  <a:pt x="425" y="737"/>
                </a:lnTo>
                <a:close/>
                <a:moveTo>
                  <a:pt x="401" y="731"/>
                </a:moveTo>
                <a:lnTo>
                  <a:pt x="401" y="731"/>
                </a:lnTo>
                <a:lnTo>
                  <a:pt x="402" y="729"/>
                </a:lnTo>
                <a:lnTo>
                  <a:pt x="402" y="729"/>
                </a:lnTo>
                <a:lnTo>
                  <a:pt x="398" y="729"/>
                </a:lnTo>
                <a:lnTo>
                  <a:pt x="396" y="729"/>
                </a:lnTo>
                <a:lnTo>
                  <a:pt x="401" y="731"/>
                </a:lnTo>
                <a:lnTo>
                  <a:pt x="401" y="731"/>
                </a:lnTo>
                <a:lnTo>
                  <a:pt x="401" y="729"/>
                </a:lnTo>
                <a:lnTo>
                  <a:pt x="401" y="731"/>
                </a:lnTo>
                <a:lnTo>
                  <a:pt x="401" y="731"/>
                </a:lnTo>
                <a:lnTo>
                  <a:pt x="401" y="731"/>
                </a:lnTo>
                <a:lnTo>
                  <a:pt x="401" y="731"/>
                </a:lnTo>
                <a:close/>
                <a:moveTo>
                  <a:pt x="536" y="764"/>
                </a:moveTo>
                <a:lnTo>
                  <a:pt x="536" y="764"/>
                </a:lnTo>
                <a:lnTo>
                  <a:pt x="532" y="764"/>
                </a:lnTo>
                <a:lnTo>
                  <a:pt x="528" y="764"/>
                </a:lnTo>
                <a:lnTo>
                  <a:pt x="528" y="764"/>
                </a:lnTo>
                <a:lnTo>
                  <a:pt x="533" y="763"/>
                </a:lnTo>
                <a:lnTo>
                  <a:pt x="536" y="763"/>
                </a:lnTo>
                <a:lnTo>
                  <a:pt x="536" y="764"/>
                </a:lnTo>
                <a:lnTo>
                  <a:pt x="536" y="764"/>
                </a:lnTo>
                <a:close/>
                <a:moveTo>
                  <a:pt x="448" y="738"/>
                </a:moveTo>
                <a:lnTo>
                  <a:pt x="448" y="738"/>
                </a:lnTo>
                <a:lnTo>
                  <a:pt x="438" y="738"/>
                </a:lnTo>
                <a:lnTo>
                  <a:pt x="438" y="738"/>
                </a:lnTo>
                <a:lnTo>
                  <a:pt x="443" y="738"/>
                </a:lnTo>
                <a:lnTo>
                  <a:pt x="448" y="738"/>
                </a:lnTo>
                <a:lnTo>
                  <a:pt x="448" y="738"/>
                </a:lnTo>
                <a:close/>
                <a:moveTo>
                  <a:pt x="675" y="797"/>
                </a:moveTo>
                <a:lnTo>
                  <a:pt x="675" y="797"/>
                </a:lnTo>
                <a:lnTo>
                  <a:pt x="672" y="798"/>
                </a:lnTo>
                <a:lnTo>
                  <a:pt x="669" y="798"/>
                </a:lnTo>
                <a:lnTo>
                  <a:pt x="669" y="798"/>
                </a:lnTo>
                <a:lnTo>
                  <a:pt x="672" y="797"/>
                </a:lnTo>
                <a:lnTo>
                  <a:pt x="675" y="797"/>
                </a:lnTo>
                <a:lnTo>
                  <a:pt x="675" y="797"/>
                </a:lnTo>
                <a:close/>
                <a:moveTo>
                  <a:pt x="473" y="743"/>
                </a:moveTo>
                <a:lnTo>
                  <a:pt x="473" y="743"/>
                </a:lnTo>
                <a:lnTo>
                  <a:pt x="468" y="743"/>
                </a:lnTo>
                <a:lnTo>
                  <a:pt x="463" y="742"/>
                </a:lnTo>
                <a:lnTo>
                  <a:pt x="463" y="742"/>
                </a:lnTo>
                <a:lnTo>
                  <a:pt x="469" y="742"/>
                </a:lnTo>
                <a:lnTo>
                  <a:pt x="473" y="743"/>
                </a:lnTo>
                <a:lnTo>
                  <a:pt x="473" y="743"/>
                </a:lnTo>
                <a:close/>
                <a:moveTo>
                  <a:pt x="555" y="764"/>
                </a:moveTo>
                <a:lnTo>
                  <a:pt x="555" y="764"/>
                </a:lnTo>
                <a:lnTo>
                  <a:pt x="567" y="766"/>
                </a:lnTo>
                <a:lnTo>
                  <a:pt x="567" y="766"/>
                </a:lnTo>
                <a:lnTo>
                  <a:pt x="559" y="766"/>
                </a:lnTo>
                <a:lnTo>
                  <a:pt x="555" y="766"/>
                </a:lnTo>
                <a:lnTo>
                  <a:pt x="555" y="766"/>
                </a:lnTo>
                <a:lnTo>
                  <a:pt x="555" y="764"/>
                </a:lnTo>
                <a:lnTo>
                  <a:pt x="555" y="764"/>
                </a:lnTo>
                <a:close/>
                <a:moveTo>
                  <a:pt x="436" y="726"/>
                </a:moveTo>
                <a:lnTo>
                  <a:pt x="436" y="726"/>
                </a:lnTo>
                <a:lnTo>
                  <a:pt x="422" y="723"/>
                </a:lnTo>
                <a:lnTo>
                  <a:pt x="436" y="726"/>
                </a:lnTo>
                <a:lnTo>
                  <a:pt x="436" y="726"/>
                </a:lnTo>
                <a:lnTo>
                  <a:pt x="433" y="726"/>
                </a:lnTo>
                <a:lnTo>
                  <a:pt x="436" y="726"/>
                </a:lnTo>
                <a:lnTo>
                  <a:pt x="436" y="726"/>
                </a:lnTo>
                <a:close/>
                <a:moveTo>
                  <a:pt x="460" y="733"/>
                </a:moveTo>
                <a:lnTo>
                  <a:pt x="460" y="733"/>
                </a:lnTo>
                <a:lnTo>
                  <a:pt x="465" y="733"/>
                </a:lnTo>
                <a:lnTo>
                  <a:pt x="472" y="733"/>
                </a:lnTo>
                <a:lnTo>
                  <a:pt x="474" y="734"/>
                </a:lnTo>
                <a:lnTo>
                  <a:pt x="474" y="734"/>
                </a:lnTo>
                <a:lnTo>
                  <a:pt x="460" y="733"/>
                </a:lnTo>
                <a:lnTo>
                  <a:pt x="460" y="733"/>
                </a:lnTo>
                <a:lnTo>
                  <a:pt x="463" y="733"/>
                </a:lnTo>
                <a:lnTo>
                  <a:pt x="460" y="733"/>
                </a:lnTo>
                <a:lnTo>
                  <a:pt x="460" y="733"/>
                </a:lnTo>
                <a:close/>
                <a:moveTo>
                  <a:pt x="704" y="797"/>
                </a:moveTo>
                <a:lnTo>
                  <a:pt x="704" y="797"/>
                </a:lnTo>
                <a:lnTo>
                  <a:pt x="708" y="799"/>
                </a:lnTo>
                <a:lnTo>
                  <a:pt x="708" y="801"/>
                </a:lnTo>
                <a:lnTo>
                  <a:pt x="707" y="802"/>
                </a:lnTo>
                <a:lnTo>
                  <a:pt x="703" y="802"/>
                </a:lnTo>
                <a:lnTo>
                  <a:pt x="698" y="801"/>
                </a:lnTo>
                <a:lnTo>
                  <a:pt x="695" y="799"/>
                </a:lnTo>
                <a:lnTo>
                  <a:pt x="693" y="798"/>
                </a:lnTo>
                <a:lnTo>
                  <a:pt x="696" y="797"/>
                </a:lnTo>
                <a:lnTo>
                  <a:pt x="704" y="797"/>
                </a:lnTo>
                <a:lnTo>
                  <a:pt x="704" y="797"/>
                </a:lnTo>
                <a:lnTo>
                  <a:pt x="703" y="797"/>
                </a:lnTo>
                <a:lnTo>
                  <a:pt x="704" y="797"/>
                </a:lnTo>
                <a:lnTo>
                  <a:pt x="704" y="797"/>
                </a:lnTo>
                <a:close/>
                <a:moveTo>
                  <a:pt x="575" y="764"/>
                </a:moveTo>
                <a:lnTo>
                  <a:pt x="575" y="764"/>
                </a:lnTo>
                <a:lnTo>
                  <a:pt x="572" y="766"/>
                </a:lnTo>
                <a:lnTo>
                  <a:pt x="567" y="766"/>
                </a:lnTo>
                <a:lnTo>
                  <a:pt x="567" y="766"/>
                </a:lnTo>
                <a:lnTo>
                  <a:pt x="575" y="764"/>
                </a:lnTo>
                <a:lnTo>
                  <a:pt x="575" y="764"/>
                </a:lnTo>
                <a:close/>
                <a:moveTo>
                  <a:pt x="416" y="723"/>
                </a:moveTo>
                <a:lnTo>
                  <a:pt x="416" y="723"/>
                </a:lnTo>
                <a:lnTo>
                  <a:pt x="416" y="723"/>
                </a:lnTo>
                <a:lnTo>
                  <a:pt x="416" y="723"/>
                </a:lnTo>
                <a:lnTo>
                  <a:pt x="416" y="723"/>
                </a:lnTo>
                <a:lnTo>
                  <a:pt x="416" y="725"/>
                </a:lnTo>
                <a:lnTo>
                  <a:pt x="416" y="725"/>
                </a:lnTo>
                <a:lnTo>
                  <a:pt x="414" y="725"/>
                </a:lnTo>
                <a:lnTo>
                  <a:pt x="413" y="723"/>
                </a:lnTo>
                <a:lnTo>
                  <a:pt x="414" y="723"/>
                </a:lnTo>
                <a:lnTo>
                  <a:pt x="416" y="723"/>
                </a:lnTo>
                <a:lnTo>
                  <a:pt x="416" y="723"/>
                </a:lnTo>
                <a:close/>
                <a:moveTo>
                  <a:pt x="475" y="736"/>
                </a:moveTo>
                <a:lnTo>
                  <a:pt x="475" y="736"/>
                </a:lnTo>
                <a:lnTo>
                  <a:pt x="468" y="736"/>
                </a:lnTo>
                <a:lnTo>
                  <a:pt x="466" y="736"/>
                </a:lnTo>
                <a:lnTo>
                  <a:pt x="468" y="736"/>
                </a:lnTo>
                <a:lnTo>
                  <a:pt x="475" y="736"/>
                </a:lnTo>
                <a:lnTo>
                  <a:pt x="475" y="736"/>
                </a:lnTo>
                <a:lnTo>
                  <a:pt x="474" y="736"/>
                </a:lnTo>
                <a:lnTo>
                  <a:pt x="475" y="736"/>
                </a:lnTo>
                <a:lnTo>
                  <a:pt x="475" y="736"/>
                </a:lnTo>
                <a:close/>
                <a:moveTo>
                  <a:pt x="583" y="766"/>
                </a:moveTo>
                <a:lnTo>
                  <a:pt x="583" y="766"/>
                </a:lnTo>
                <a:lnTo>
                  <a:pt x="584" y="766"/>
                </a:lnTo>
                <a:lnTo>
                  <a:pt x="583" y="767"/>
                </a:lnTo>
                <a:lnTo>
                  <a:pt x="583" y="767"/>
                </a:lnTo>
                <a:lnTo>
                  <a:pt x="583" y="766"/>
                </a:lnTo>
                <a:lnTo>
                  <a:pt x="583" y="766"/>
                </a:lnTo>
                <a:lnTo>
                  <a:pt x="583" y="766"/>
                </a:lnTo>
                <a:lnTo>
                  <a:pt x="583" y="766"/>
                </a:lnTo>
                <a:lnTo>
                  <a:pt x="583" y="766"/>
                </a:lnTo>
                <a:close/>
                <a:moveTo>
                  <a:pt x="526" y="748"/>
                </a:moveTo>
                <a:lnTo>
                  <a:pt x="526" y="748"/>
                </a:lnTo>
                <a:lnTo>
                  <a:pt x="527" y="749"/>
                </a:lnTo>
                <a:lnTo>
                  <a:pt x="526" y="749"/>
                </a:lnTo>
                <a:lnTo>
                  <a:pt x="520" y="749"/>
                </a:lnTo>
                <a:lnTo>
                  <a:pt x="520" y="749"/>
                </a:lnTo>
                <a:lnTo>
                  <a:pt x="526" y="748"/>
                </a:lnTo>
                <a:lnTo>
                  <a:pt x="526" y="748"/>
                </a:lnTo>
                <a:close/>
                <a:moveTo>
                  <a:pt x="442" y="727"/>
                </a:moveTo>
                <a:lnTo>
                  <a:pt x="442" y="727"/>
                </a:lnTo>
                <a:lnTo>
                  <a:pt x="445" y="728"/>
                </a:lnTo>
                <a:lnTo>
                  <a:pt x="445" y="728"/>
                </a:lnTo>
                <a:lnTo>
                  <a:pt x="444" y="728"/>
                </a:lnTo>
                <a:lnTo>
                  <a:pt x="444" y="728"/>
                </a:lnTo>
                <a:lnTo>
                  <a:pt x="442" y="728"/>
                </a:lnTo>
                <a:lnTo>
                  <a:pt x="442" y="727"/>
                </a:lnTo>
                <a:lnTo>
                  <a:pt x="442" y="727"/>
                </a:lnTo>
                <a:lnTo>
                  <a:pt x="442" y="727"/>
                </a:lnTo>
                <a:close/>
                <a:moveTo>
                  <a:pt x="587" y="764"/>
                </a:moveTo>
                <a:lnTo>
                  <a:pt x="587" y="764"/>
                </a:lnTo>
                <a:lnTo>
                  <a:pt x="591" y="763"/>
                </a:lnTo>
                <a:lnTo>
                  <a:pt x="591" y="762"/>
                </a:lnTo>
                <a:lnTo>
                  <a:pt x="587" y="762"/>
                </a:lnTo>
                <a:lnTo>
                  <a:pt x="584" y="763"/>
                </a:lnTo>
                <a:lnTo>
                  <a:pt x="585" y="763"/>
                </a:lnTo>
                <a:lnTo>
                  <a:pt x="587" y="764"/>
                </a:lnTo>
                <a:lnTo>
                  <a:pt x="587" y="764"/>
                </a:lnTo>
                <a:lnTo>
                  <a:pt x="587" y="764"/>
                </a:lnTo>
                <a:lnTo>
                  <a:pt x="587" y="764"/>
                </a:lnTo>
                <a:lnTo>
                  <a:pt x="587" y="764"/>
                </a:lnTo>
                <a:close/>
                <a:moveTo>
                  <a:pt x="586" y="761"/>
                </a:moveTo>
                <a:lnTo>
                  <a:pt x="586" y="761"/>
                </a:lnTo>
                <a:lnTo>
                  <a:pt x="581" y="761"/>
                </a:lnTo>
                <a:lnTo>
                  <a:pt x="578" y="760"/>
                </a:lnTo>
                <a:lnTo>
                  <a:pt x="578" y="760"/>
                </a:lnTo>
                <a:lnTo>
                  <a:pt x="583" y="760"/>
                </a:lnTo>
                <a:lnTo>
                  <a:pt x="585" y="760"/>
                </a:lnTo>
                <a:lnTo>
                  <a:pt x="586" y="761"/>
                </a:lnTo>
                <a:lnTo>
                  <a:pt x="586" y="761"/>
                </a:lnTo>
                <a:close/>
                <a:moveTo>
                  <a:pt x="416" y="715"/>
                </a:moveTo>
                <a:lnTo>
                  <a:pt x="416" y="715"/>
                </a:lnTo>
                <a:lnTo>
                  <a:pt x="418" y="714"/>
                </a:lnTo>
                <a:lnTo>
                  <a:pt x="418" y="713"/>
                </a:lnTo>
                <a:lnTo>
                  <a:pt x="414" y="713"/>
                </a:lnTo>
                <a:lnTo>
                  <a:pt x="412" y="714"/>
                </a:lnTo>
                <a:lnTo>
                  <a:pt x="416" y="715"/>
                </a:lnTo>
                <a:lnTo>
                  <a:pt x="416" y="715"/>
                </a:lnTo>
                <a:lnTo>
                  <a:pt x="415" y="715"/>
                </a:lnTo>
                <a:lnTo>
                  <a:pt x="416" y="715"/>
                </a:lnTo>
                <a:lnTo>
                  <a:pt x="416" y="715"/>
                </a:lnTo>
                <a:close/>
                <a:moveTo>
                  <a:pt x="795" y="757"/>
                </a:moveTo>
                <a:lnTo>
                  <a:pt x="795" y="757"/>
                </a:lnTo>
                <a:lnTo>
                  <a:pt x="796" y="762"/>
                </a:lnTo>
                <a:lnTo>
                  <a:pt x="796" y="767"/>
                </a:lnTo>
                <a:lnTo>
                  <a:pt x="793" y="780"/>
                </a:lnTo>
                <a:lnTo>
                  <a:pt x="790" y="803"/>
                </a:lnTo>
                <a:lnTo>
                  <a:pt x="790" y="803"/>
                </a:lnTo>
                <a:lnTo>
                  <a:pt x="782" y="803"/>
                </a:lnTo>
                <a:lnTo>
                  <a:pt x="773" y="801"/>
                </a:lnTo>
                <a:lnTo>
                  <a:pt x="763" y="799"/>
                </a:lnTo>
                <a:lnTo>
                  <a:pt x="756" y="798"/>
                </a:lnTo>
                <a:lnTo>
                  <a:pt x="756" y="798"/>
                </a:lnTo>
                <a:lnTo>
                  <a:pt x="782" y="791"/>
                </a:lnTo>
                <a:lnTo>
                  <a:pt x="787" y="790"/>
                </a:lnTo>
                <a:lnTo>
                  <a:pt x="790" y="787"/>
                </a:lnTo>
                <a:lnTo>
                  <a:pt x="790" y="785"/>
                </a:lnTo>
                <a:lnTo>
                  <a:pt x="790" y="779"/>
                </a:lnTo>
                <a:lnTo>
                  <a:pt x="791" y="770"/>
                </a:lnTo>
                <a:lnTo>
                  <a:pt x="795" y="757"/>
                </a:lnTo>
                <a:lnTo>
                  <a:pt x="795" y="757"/>
                </a:lnTo>
                <a:lnTo>
                  <a:pt x="795" y="758"/>
                </a:lnTo>
                <a:lnTo>
                  <a:pt x="795" y="757"/>
                </a:lnTo>
                <a:lnTo>
                  <a:pt x="795" y="757"/>
                </a:lnTo>
                <a:close/>
                <a:moveTo>
                  <a:pt x="579" y="749"/>
                </a:moveTo>
                <a:lnTo>
                  <a:pt x="579" y="749"/>
                </a:lnTo>
                <a:lnTo>
                  <a:pt x="577" y="750"/>
                </a:lnTo>
                <a:lnTo>
                  <a:pt x="573" y="749"/>
                </a:lnTo>
                <a:lnTo>
                  <a:pt x="573" y="749"/>
                </a:lnTo>
                <a:lnTo>
                  <a:pt x="577" y="749"/>
                </a:lnTo>
                <a:lnTo>
                  <a:pt x="579" y="749"/>
                </a:lnTo>
                <a:lnTo>
                  <a:pt x="579" y="749"/>
                </a:lnTo>
                <a:close/>
                <a:moveTo>
                  <a:pt x="652" y="768"/>
                </a:moveTo>
                <a:lnTo>
                  <a:pt x="652" y="768"/>
                </a:lnTo>
                <a:lnTo>
                  <a:pt x="654" y="768"/>
                </a:lnTo>
                <a:lnTo>
                  <a:pt x="652" y="769"/>
                </a:lnTo>
                <a:lnTo>
                  <a:pt x="649" y="768"/>
                </a:lnTo>
                <a:lnTo>
                  <a:pt x="649" y="768"/>
                </a:lnTo>
                <a:lnTo>
                  <a:pt x="650" y="768"/>
                </a:lnTo>
                <a:lnTo>
                  <a:pt x="652" y="768"/>
                </a:lnTo>
                <a:lnTo>
                  <a:pt x="652" y="768"/>
                </a:lnTo>
                <a:close/>
                <a:moveTo>
                  <a:pt x="593" y="750"/>
                </a:moveTo>
                <a:lnTo>
                  <a:pt x="593" y="750"/>
                </a:lnTo>
                <a:lnTo>
                  <a:pt x="609" y="748"/>
                </a:lnTo>
                <a:lnTo>
                  <a:pt x="610" y="748"/>
                </a:lnTo>
                <a:lnTo>
                  <a:pt x="609" y="749"/>
                </a:lnTo>
                <a:lnTo>
                  <a:pt x="607" y="750"/>
                </a:lnTo>
                <a:lnTo>
                  <a:pt x="597" y="752"/>
                </a:lnTo>
                <a:lnTo>
                  <a:pt x="593" y="752"/>
                </a:lnTo>
                <a:lnTo>
                  <a:pt x="593" y="751"/>
                </a:lnTo>
                <a:lnTo>
                  <a:pt x="593" y="750"/>
                </a:lnTo>
                <a:lnTo>
                  <a:pt x="593" y="750"/>
                </a:lnTo>
                <a:lnTo>
                  <a:pt x="595" y="750"/>
                </a:lnTo>
                <a:lnTo>
                  <a:pt x="593" y="750"/>
                </a:lnTo>
                <a:lnTo>
                  <a:pt x="593" y="750"/>
                </a:lnTo>
                <a:close/>
                <a:moveTo>
                  <a:pt x="796" y="714"/>
                </a:moveTo>
                <a:lnTo>
                  <a:pt x="796" y="714"/>
                </a:lnTo>
                <a:lnTo>
                  <a:pt x="796" y="719"/>
                </a:lnTo>
                <a:lnTo>
                  <a:pt x="796" y="725"/>
                </a:lnTo>
                <a:lnTo>
                  <a:pt x="796" y="725"/>
                </a:lnTo>
                <a:lnTo>
                  <a:pt x="796" y="717"/>
                </a:lnTo>
                <a:lnTo>
                  <a:pt x="796" y="715"/>
                </a:lnTo>
                <a:lnTo>
                  <a:pt x="796" y="714"/>
                </a:lnTo>
                <a:lnTo>
                  <a:pt x="796" y="714"/>
                </a:lnTo>
                <a:close/>
                <a:moveTo>
                  <a:pt x="492" y="719"/>
                </a:moveTo>
                <a:lnTo>
                  <a:pt x="492" y="719"/>
                </a:lnTo>
                <a:lnTo>
                  <a:pt x="487" y="719"/>
                </a:lnTo>
                <a:lnTo>
                  <a:pt x="485" y="717"/>
                </a:lnTo>
                <a:lnTo>
                  <a:pt x="485" y="717"/>
                </a:lnTo>
                <a:lnTo>
                  <a:pt x="485" y="717"/>
                </a:lnTo>
                <a:lnTo>
                  <a:pt x="490" y="717"/>
                </a:lnTo>
                <a:lnTo>
                  <a:pt x="491" y="719"/>
                </a:lnTo>
                <a:lnTo>
                  <a:pt x="492" y="719"/>
                </a:lnTo>
                <a:lnTo>
                  <a:pt x="492" y="719"/>
                </a:lnTo>
                <a:close/>
                <a:moveTo>
                  <a:pt x="562" y="731"/>
                </a:moveTo>
                <a:lnTo>
                  <a:pt x="562" y="731"/>
                </a:lnTo>
                <a:lnTo>
                  <a:pt x="567" y="733"/>
                </a:lnTo>
                <a:lnTo>
                  <a:pt x="568" y="736"/>
                </a:lnTo>
                <a:lnTo>
                  <a:pt x="566" y="736"/>
                </a:lnTo>
                <a:lnTo>
                  <a:pt x="563" y="736"/>
                </a:lnTo>
                <a:lnTo>
                  <a:pt x="560" y="736"/>
                </a:lnTo>
                <a:lnTo>
                  <a:pt x="557" y="734"/>
                </a:lnTo>
                <a:lnTo>
                  <a:pt x="557" y="733"/>
                </a:lnTo>
                <a:lnTo>
                  <a:pt x="559" y="733"/>
                </a:lnTo>
                <a:lnTo>
                  <a:pt x="562" y="731"/>
                </a:lnTo>
                <a:lnTo>
                  <a:pt x="562" y="731"/>
                </a:lnTo>
                <a:lnTo>
                  <a:pt x="562" y="732"/>
                </a:lnTo>
                <a:lnTo>
                  <a:pt x="561" y="732"/>
                </a:lnTo>
                <a:lnTo>
                  <a:pt x="561" y="732"/>
                </a:lnTo>
                <a:lnTo>
                  <a:pt x="562" y="731"/>
                </a:lnTo>
                <a:lnTo>
                  <a:pt x="562" y="731"/>
                </a:lnTo>
                <a:close/>
                <a:moveTo>
                  <a:pt x="680" y="761"/>
                </a:moveTo>
                <a:lnTo>
                  <a:pt x="680" y="761"/>
                </a:lnTo>
                <a:lnTo>
                  <a:pt x="679" y="762"/>
                </a:lnTo>
                <a:lnTo>
                  <a:pt x="674" y="763"/>
                </a:lnTo>
                <a:lnTo>
                  <a:pt x="673" y="763"/>
                </a:lnTo>
                <a:lnTo>
                  <a:pt x="680" y="761"/>
                </a:lnTo>
                <a:lnTo>
                  <a:pt x="680" y="761"/>
                </a:lnTo>
                <a:lnTo>
                  <a:pt x="681" y="761"/>
                </a:lnTo>
                <a:lnTo>
                  <a:pt x="680" y="762"/>
                </a:lnTo>
                <a:lnTo>
                  <a:pt x="680" y="761"/>
                </a:lnTo>
                <a:lnTo>
                  <a:pt x="680" y="761"/>
                </a:lnTo>
                <a:lnTo>
                  <a:pt x="680" y="761"/>
                </a:lnTo>
                <a:close/>
                <a:moveTo>
                  <a:pt x="554" y="721"/>
                </a:moveTo>
                <a:lnTo>
                  <a:pt x="554" y="721"/>
                </a:lnTo>
                <a:lnTo>
                  <a:pt x="549" y="722"/>
                </a:lnTo>
                <a:lnTo>
                  <a:pt x="544" y="722"/>
                </a:lnTo>
                <a:lnTo>
                  <a:pt x="544" y="722"/>
                </a:lnTo>
                <a:lnTo>
                  <a:pt x="549" y="721"/>
                </a:lnTo>
                <a:lnTo>
                  <a:pt x="554" y="721"/>
                </a:lnTo>
                <a:lnTo>
                  <a:pt x="554" y="721"/>
                </a:lnTo>
                <a:close/>
                <a:moveTo>
                  <a:pt x="624" y="740"/>
                </a:moveTo>
                <a:lnTo>
                  <a:pt x="624" y="740"/>
                </a:lnTo>
                <a:lnTo>
                  <a:pt x="620" y="742"/>
                </a:lnTo>
                <a:lnTo>
                  <a:pt x="618" y="740"/>
                </a:lnTo>
                <a:lnTo>
                  <a:pt x="618" y="740"/>
                </a:lnTo>
                <a:lnTo>
                  <a:pt x="620" y="740"/>
                </a:lnTo>
                <a:lnTo>
                  <a:pt x="624" y="740"/>
                </a:lnTo>
                <a:lnTo>
                  <a:pt x="624" y="740"/>
                </a:lnTo>
                <a:close/>
                <a:moveTo>
                  <a:pt x="599" y="733"/>
                </a:moveTo>
                <a:lnTo>
                  <a:pt x="599" y="733"/>
                </a:lnTo>
                <a:lnTo>
                  <a:pt x="595" y="733"/>
                </a:lnTo>
                <a:lnTo>
                  <a:pt x="590" y="733"/>
                </a:lnTo>
                <a:lnTo>
                  <a:pt x="590" y="733"/>
                </a:lnTo>
                <a:lnTo>
                  <a:pt x="595" y="733"/>
                </a:lnTo>
                <a:lnTo>
                  <a:pt x="599" y="733"/>
                </a:lnTo>
                <a:lnTo>
                  <a:pt x="599" y="733"/>
                </a:lnTo>
                <a:close/>
                <a:moveTo>
                  <a:pt x="621" y="737"/>
                </a:moveTo>
                <a:lnTo>
                  <a:pt x="621" y="737"/>
                </a:lnTo>
                <a:lnTo>
                  <a:pt x="634" y="740"/>
                </a:lnTo>
                <a:lnTo>
                  <a:pt x="634" y="740"/>
                </a:lnTo>
                <a:lnTo>
                  <a:pt x="631" y="740"/>
                </a:lnTo>
                <a:lnTo>
                  <a:pt x="621" y="739"/>
                </a:lnTo>
                <a:lnTo>
                  <a:pt x="619" y="738"/>
                </a:lnTo>
                <a:lnTo>
                  <a:pt x="621" y="737"/>
                </a:lnTo>
                <a:lnTo>
                  <a:pt x="621" y="737"/>
                </a:lnTo>
                <a:lnTo>
                  <a:pt x="622" y="737"/>
                </a:lnTo>
                <a:lnTo>
                  <a:pt x="621" y="737"/>
                </a:lnTo>
                <a:lnTo>
                  <a:pt x="620" y="737"/>
                </a:lnTo>
                <a:lnTo>
                  <a:pt x="621" y="737"/>
                </a:lnTo>
                <a:lnTo>
                  <a:pt x="621" y="737"/>
                </a:lnTo>
                <a:close/>
                <a:moveTo>
                  <a:pt x="691" y="752"/>
                </a:moveTo>
                <a:lnTo>
                  <a:pt x="691" y="752"/>
                </a:lnTo>
                <a:lnTo>
                  <a:pt x="685" y="752"/>
                </a:lnTo>
                <a:lnTo>
                  <a:pt x="679" y="752"/>
                </a:lnTo>
                <a:lnTo>
                  <a:pt x="679" y="752"/>
                </a:lnTo>
                <a:lnTo>
                  <a:pt x="685" y="752"/>
                </a:lnTo>
                <a:lnTo>
                  <a:pt x="691" y="752"/>
                </a:lnTo>
                <a:lnTo>
                  <a:pt x="691" y="752"/>
                </a:lnTo>
                <a:close/>
                <a:moveTo>
                  <a:pt x="573" y="720"/>
                </a:moveTo>
                <a:lnTo>
                  <a:pt x="573" y="720"/>
                </a:lnTo>
                <a:lnTo>
                  <a:pt x="568" y="720"/>
                </a:lnTo>
                <a:lnTo>
                  <a:pt x="567" y="720"/>
                </a:lnTo>
                <a:lnTo>
                  <a:pt x="569" y="719"/>
                </a:lnTo>
                <a:lnTo>
                  <a:pt x="573" y="720"/>
                </a:lnTo>
                <a:lnTo>
                  <a:pt x="573" y="720"/>
                </a:lnTo>
                <a:lnTo>
                  <a:pt x="572" y="720"/>
                </a:lnTo>
                <a:lnTo>
                  <a:pt x="573" y="720"/>
                </a:lnTo>
                <a:lnTo>
                  <a:pt x="573" y="720"/>
                </a:lnTo>
                <a:close/>
                <a:moveTo>
                  <a:pt x="560" y="720"/>
                </a:moveTo>
                <a:lnTo>
                  <a:pt x="560" y="720"/>
                </a:lnTo>
                <a:lnTo>
                  <a:pt x="557" y="717"/>
                </a:lnTo>
                <a:lnTo>
                  <a:pt x="557" y="715"/>
                </a:lnTo>
                <a:lnTo>
                  <a:pt x="559" y="715"/>
                </a:lnTo>
                <a:lnTo>
                  <a:pt x="561" y="715"/>
                </a:lnTo>
                <a:lnTo>
                  <a:pt x="563" y="715"/>
                </a:lnTo>
                <a:lnTo>
                  <a:pt x="565" y="716"/>
                </a:lnTo>
                <a:lnTo>
                  <a:pt x="563" y="719"/>
                </a:lnTo>
                <a:lnTo>
                  <a:pt x="560" y="720"/>
                </a:lnTo>
                <a:lnTo>
                  <a:pt x="560" y="720"/>
                </a:lnTo>
                <a:lnTo>
                  <a:pt x="560" y="720"/>
                </a:lnTo>
                <a:lnTo>
                  <a:pt x="560" y="720"/>
                </a:lnTo>
                <a:lnTo>
                  <a:pt x="561" y="720"/>
                </a:lnTo>
                <a:lnTo>
                  <a:pt x="560" y="720"/>
                </a:lnTo>
                <a:lnTo>
                  <a:pt x="560" y="720"/>
                </a:lnTo>
                <a:close/>
                <a:moveTo>
                  <a:pt x="574" y="721"/>
                </a:moveTo>
                <a:lnTo>
                  <a:pt x="574" y="721"/>
                </a:lnTo>
                <a:lnTo>
                  <a:pt x="573" y="721"/>
                </a:lnTo>
                <a:lnTo>
                  <a:pt x="574" y="721"/>
                </a:lnTo>
                <a:lnTo>
                  <a:pt x="574" y="721"/>
                </a:lnTo>
                <a:lnTo>
                  <a:pt x="574" y="721"/>
                </a:lnTo>
                <a:lnTo>
                  <a:pt x="574" y="721"/>
                </a:lnTo>
                <a:lnTo>
                  <a:pt x="574" y="721"/>
                </a:lnTo>
                <a:close/>
                <a:moveTo>
                  <a:pt x="632" y="734"/>
                </a:moveTo>
                <a:lnTo>
                  <a:pt x="632" y="734"/>
                </a:lnTo>
                <a:lnTo>
                  <a:pt x="628" y="734"/>
                </a:lnTo>
                <a:lnTo>
                  <a:pt x="625" y="733"/>
                </a:lnTo>
                <a:lnTo>
                  <a:pt x="625" y="733"/>
                </a:lnTo>
                <a:lnTo>
                  <a:pt x="630" y="733"/>
                </a:lnTo>
                <a:lnTo>
                  <a:pt x="632" y="734"/>
                </a:lnTo>
                <a:lnTo>
                  <a:pt x="632" y="734"/>
                </a:lnTo>
                <a:close/>
                <a:moveTo>
                  <a:pt x="621" y="734"/>
                </a:moveTo>
                <a:lnTo>
                  <a:pt x="621" y="734"/>
                </a:lnTo>
                <a:lnTo>
                  <a:pt x="622" y="733"/>
                </a:lnTo>
                <a:lnTo>
                  <a:pt x="621" y="733"/>
                </a:lnTo>
                <a:lnTo>
                  <a:pt x="621" y="733"/>
                </a:lnTo>
                <a:lnTo>
                  <a:pt x="622" y="732"/>
                </a:lnTo>
                <a:lnTo>
                  <a:pt x="622" y="732"/>
                </a:lnTo>
                <a:lnTo>
                  <a:pt x="625" y="733"/>
                </a:lnTo>
                <a:lnTo>
                  <a:pt x="625" y="733"/>
                </a:lnTo>
                <a:lnTo>
                  <a:pt x="621" y="734"/>
                </a:lnTo>
                <a:lnTo>
                  <a:pt x="621" y="734"/>
                </a:lnTo>
                <a:close/>
                <a:moveTo>
                  <a:pt x="640" y="738"/>
                </a:moveTo>
                <a:lnTo>
                  <a:pt x="640" y="738"/>
                </a:lnTo>
                <a:lnTo>
                  <a:pt x="648" y="736"/>
                </a:lnTo>
                <a:lnTo>
                  <a:pt x="651" y="736"/>
                </a:lnTo>
                <a:lnTo>
                  <a:pt x="652" y="737"/>
                </a:lnTo>
                <a:lnTo>
                  <a:pt x="650" y="738"/>
                </a:lnTo>
                <a:lnTo>
                  <a:pt x="644" y="740"/>
                </a:lnTo>
                <a:lnTo>
                  <a:pt x="642" y="740"/>
                </a:lnTo>
                <a:lnTo>
                  <a:pt x="640" y="738"/>
                </a:lnTo>
                <a:lnTo>
                  <a:pt x="640" y="738"/>
                </a:lnTo>
                <a:lnTo>
                  <a:pt x="642" y="738"/>
                </a:lnTo>
                <a:lnTo>
                  <a:pt x="640" y="738"/>
                </a:lnTo>
                <a:lnTo>
                  <a:pt x="640" y="738"/>
                </a:lnTo>
                <a:close/>
                <a:moveTo>
                  <a:pt x="766" y="749"/>
                </a:moveTo>
                <a:lnTo>
                  <a:pt x="766" y="749"/>
                </a:lnTo>
                <a:lnTo>
                  <a:pt x="767" y="755"/>
                </a:lnTo>
                <a:lnTo>
                  <a:pt x="766" y="757"/>
                </a:lnTo>
                <a:lnTo>
                  <a:pt x="766" y="757"/>
                </a:lnTo>
                <a:lnTo>
                  <a:pt x="764" y="756"/>
                </a:lnTo>
                <a:lnTo>
                  <a:pt x="766" y="749"/>
                </a:lnTo>
                <a:lnTo>
                  <a:pt x="766" y="749"/>
                </a:lnTo>
                <a:lnTo>
                  <a:pt x="766" y="751"/>
                </a:lnTo>
                <a:lnTo>
                  <a:pt x="766" y="749"/>
                </a:lnTo>
                <a:lnTo>
                  <a:pt x="766" y="749"/>
                </a:lnTo>
                <a:close/>
                <a:moveTo>
                  <a:pt x="796" y="643"/>
                </a:moveTo>
                <a:lnTo>
                  <a:pt x="796" y="643"/>
                </a:lnTo>
                <a:lnTo>
                  <a:pt x="796" y="640"/>
                </a:lnTo>
                <a:lnTo>
                  <a:pt x="796" y="639"/>
                </a:lnTo>
                <a:lnTo>
                  <a:pt x="796" y="639"/>
                </a:lnTo>
                <a:lnTo>
                  <a:pt x="797" y="643"/>
                </a:lnTo>
                <a:lnTo>
                  <a:pt x="796" y="644"/>
                </a:lnTo>
                <a:lnTo>
                  <a:pt x="796" y="643"/>
                </a:lnTo>
                <a:lnTo>
                  <a:pt x="796" y="643"/>
                </a:lnTo>
                <a:close/>
                <a:moveTo>
                  <a:pt x="581" y="721"/>
                </a:moveTo>
                <a:lnTo>
                  <a:pt x="581" y="721"/>
                </a:lnTo>
                <a:lnTo>
                  <a:pt x="574" y="720"/>
                </a:lnTo>
                <a:lnTo>
                  <a:pt x="574" y="720"/>
                </a:lnTo>
                <a:lnTo>
                  <a:pt x="577" y="720"/>
                </a:lnTo>
                <a:lnTo>
                  <a:pt x="579" y="720"/>
                </a:lnTo>
                <a:lnTo>
                  <a:pt x="581" y="721"/>
                </a:lnTo>
                <a:lnTo>
                  <a:pt x="581" y="721"/>
                </a:lnTo>
                <a:close/>
                <a:moveTo>
                  <a:pt x="754" y="762"/>
                </a:moveTo>
                <a:lnTo>
                  <a:pt x="754" y="762"/>
                </a:lnTo>
                <a:lnTo>
                  <a:pt x="749" y="762"/>
                </a:lnTo>
                <a:lnTo>
                  <a:pt x="744" y="762"/>
                </a:lnTo>
                <a:lnTo>
                  <a:pt x="744" y="762"/>
                </a:lnTo>
                <a:lnTo>
                  <a:pt x="749" y="762"/>
                </a:lnTo>
                <a:lnTo>
                  <a:pt x="754" y="762"/>
                </a:lnTo>
                <a:lnTo>
                  <a:pt x="754" y="762"/>
                </a:lnTo>
                <a:close/>
                <a:moveTo>
                  <a:pt x="615" y="722"/>
                </a:moveTo>
                <a:lnTo>
                  <a:pt x="615" y="722"/>
                </a:lnTo>
                <a:lnTo>
                  <a:pt x="604" y="720"/>
                </a:lnTo>
                <a:lnTo>
                  <a:pt x="603" y="720"/>
                </a:lnTo>
                <a:lnTo>
                  <a:pt x="605" y="720"/>
                </a:lnTo>
                <a:lnTo>
                  <a:pt x="610" y="721"/>
                </a:lnTo>
                <a:lnTo>
                  <a:pt x="615" y="722"/>
                </a:lnTo>
                <a:lnTo>
                  <a:pt x="615" y="722"/>
                </a:lnTo>
                <a:lnTo>
                  <a:pt x="614" y="722"/>
                </a:lnTo>
                <a:lnTo>
                  <a:pt x="615" y="722"/>
                </a:lnTo>
                <a:lnTo>
                  <a:pt x="615" y="722"/>
                </a:lnTo>
                <a:close/>
                <a:moveTo>
                  <a:pt x="729" y="755"/>
                </a:moveTo>
                <a:lnTo>
                  <a:pt x="729" y="755"/>
                </a:lnTo>
                <a:lnTo>
                  <a:pt x="742" y="756"/>
                </a:lnTo>
                <a:lnTo>
                  <a:pt x="742" y="755"/>
                </a:lnTo>
                <a:lnTo>
                  <a:pt x="740" y="755"/>
                </a:lnTo>
                <a:lnTo>
                  <a:pt x="734" y="755"/>
                </a:lnTo>
                <a:lnTo>
                  <a:pt x="729" y="755"/>
                </a:lnTo>
                <a:lnTo>
                  <a:pt x="729" y="755"/>
                </a:lnTo>
                <a:lnTo>
                  <a:pt x="731" y="755"/>
                </a:lnTo>
                <a:lnTo>
                  <a:pt x="729" y="755"/>
                </a:lnTo>
                <a:lnTo>
                  <a:pt x="729" y="755"/>
                </a:lnTo>
                <a:close/>
                <a:moveTo>
                  <a:pt x="666" y="736"/>
                </a:moveTo>
                <a:lnTo>
                  <a:pt x="666" y="736"/>
                </a:lnTo>
                <a:lnTo>
                  <a:pt x="670" y="737"/>
                </a:lnTo>
                <a:lnTo>
                  <a:pt x="670" y="737"/>
                </a:lnTo>
                <a:lnTo>
                  <a:pt x="666" y="737"/>
                </a:lnTo>
                <a:lnTo>
                  <a:pt x="664" y="736"/>
                </a:lnTo>
                <a:lnTo>
                  <a:pt x="666" y="736"/>
                </a:lnTo>
                <a:lnTo>
                  <a:pt x="666" y="736"/>
                </a:lnTo>
                <a:close/>
                <a:moveTo>
                  <a:pt x="628" y="722"/>
                </a:moveTo>
                <a:lnTo>
                  <a:pt x="628" y="722"/>
                </a:lnTo>
                <a:lnTo>
                  <a:pt x="624" y="722"/>
                </a:lnTo>
                <a:lnTo>
                  <a:pt x="621" y="722"/>
                </a:lnTo>
                <a:lnTo>
                  <a:pt x="621" y="722"/>
                </a:lnTo>
                <a:lnTo>
                  <a:pt x="622" y="721"/>
                </a:lnTo>
                <a:lnTo>
                  <a:pt x="628" y="722"/>
                </a:lnTo>
                <a:lnTo>
                  <a:pt x="628" y="722"/>
                </a:lnTo>
                <a:lnTo>
                  <a:pt x="626" y="722"/>
                </a:lnTo>
                <a:lnTo>
                  <a:pt x="628" y="722"/>
                </a:lnTo>
                <a:lnTo>
                  <a:pt x="628" y="722"/>
                </a:lnTo>
                <a:close/>
                <a:moveTo>
                  <a:pt x="683" y="737"/>
                </a:moveTo>
                <a:lnTo>
                  <a:pt x="683" y="737"/>
                </a:lnTo>
                <a:lnTo>
                  <a:pt x="679" y="737"/>
                </a:lnTo>
                <a:lnTo>
                  <a:pt x="675" y="737"/>
                </a:lnTo>
                <a:lnTo>
                  <a:pt x="675" y="737"/>
                </a:lnTo>
                <a:lnTo>
                  <a:pt x="683" y="737"/>
                </a:lnTo>
                <a:lnTo>
                  <a:pt x="683" y="737"/>
                </a:lnTo>
                <a:close/>
                <a:moveTo>
                  <a:pt x="707" y="740"/>
                </a:moveTo>
                <a:lnTo>
                  <a:pt x="707" y="740"/>
                </a:lnTo>
                <a:lnTo>
                  <a:pt x="701" y="740"/>
                </a:lnTo>
                <a:lnTo>
                  <a:pt x="699" y="739"/>
                </a:lnTo>
                <a:lnTo>
                  <a:pt x="701" y="739"/>
                </a:lnTo>
                <a:lnTo>
                  <a:pt x="707" y="740"/>
                </a:lnTo>
                <a:lnTo>
                  <a:pt x="707" y="740"/>
                </a:lnTo>
                <a:lnTo>
                  <a:pt x="704" y="740"/>
                </a:lnTo>
                <a:lnTo>
                  <a:pt x="707" y="740"/>
                </a:lnTo>
                <a:lnTo>
                  <a:pt x="707" y="740"/>
                </a:lnTo>
                <a:close/>
                <a:moveTo>
                  <a:pt x="689" y="739"/>
                </a:moveTo>
                <a:lnTo>
                  <a:pt x="689" y="739"/>
                </a:lnTo>
                <a:lnTo>
                  <a:pt x="693" y="739"/>
                </a:lnTo>
                <a:lnTo>
                  <a:pt x="696" y="739"/>
                </a:lnTo>
                <a:lnTo>
                  <a:pt x="698" y="740"/>
                </a:lnTo>
                <a:lnTo>
                  <a:pt x="698" y="740"/>
                </a:lnTo>
                <a:lnTo>
                  <a:pt x="692" y="740"/>
                </a:lnTo>
                <a:lnTo>
                  <a:pt x="689" y="740"/>
                </a:lnTo>
                <a:lnTo>
                  <a:pt x="689" y="739"/>
                </a:lnTo>
                <a:lnTo>
                  <a:pt x="689" y="739"/>
                </a:lnTo>
                <a:close/>
                <a:moveTo>
                  <a:pt x="639" y="725"/>
                </a:moveTo>
                <a:lnTo>
                  <a:pt x="639" y="725"/>
                </a:lnTo>
                <a:lnTo>
                  <a:pt x="636" y="726"/>
                </a:lnTo>
                <a:lnTo>
                  <a:pt x="632" y="725"/>
                </a:lnTo>
                <a:lnTo>
                  <a:pt x="632" y="725"/>
                </a:lnTo>
                <a:lnTo>
                  <a:pt x="636" y="725"/>
                </a:lnTo>
                <a:lnTo>
                  <a:pt x="639" y="725"/>
                </a:lnTo>
                <a:lnTo>
                  <a:pt x="639" y="725"/>
                </a:lnTo>
                <a:close/>
                <a:moveTo>
                  <a:pt x="695" y="737"/>
                </a:moveTo>
                <a:lnTo>
                  <a:pt x="695" y="737"/>
                </a:lnTo>
                <a:lnTo>
                  <a:pt x="691" y="738"/>
                </a:lnTo>
                <a:lnTo>
                  <a:pt x="687" y="738"/>
                </a:lnTo>
                <a:lnTo>
                  <a:pt x="687" y="738"/>
                </a:lnTo>
                <a:lnTo>
                  <a:pt x="690" y="737"/>
                </a:lnTo>
                <a:lnTo>
                  <a:pt x="695" y="737"/>
                </a:lnTo>
                <a:lnTo>
                  <a:pt x="695" y="737"/>
                </a:lnTo>
                <a:close/>
                <a:moveTo>
                  <a:pt x="705" y="736"/>
                </a:moveTo>
                <a:lnTo>
                  <a:pt x="705" y="736"/>
                </a:lnTo>
                <a:lnTo>
                  <a:pt x="697" y="738"/>
                </a:lnTo>
                <a:lnTo>
                  <a:pt x="698" y="738"/>
                </a:lnTo>
                <a:lnTo>
                  <a:pt x="699" y="738"/>
                </a:lnTo>
                <a:lnTo>
                  <a:pt x="705" y="738"/>
                </a:lnTo>
                <a:lnTo>
                  <a:pt x="707" y="737"/>
                </a:lnTo>
                <a:lnTo>
                  <a:pt x="705" y="736"/>
                </a:lnTo>
                <a:lnTo>
                  <a:pt x="705" y="736"/>
                </a:lnTo>
                <a:lnTo>
                  <a:pt x="704" y="737"/>
                </a:lnTo>
                <a:lnTo>
                  <a:pt x="705" y="736"/>
                </a:lnTo>
                <a:lnTo>
                  <a:pt x="705" y="736"/>
                </a:lnTo>
                <a:close/>
                <a:moveTo>
                  <a:pt x="717" y="738"/>
                </a:moveTo>
                <a:lnTo>
                  <a:pt x="717" y="738"/>
                </a:lnTo>
                <a:lnTo>
                  <a:pt x="709" y="739"/>
                </a:lnTo>
                <a:lnTo>
                  <a:pt x="701" y="738"/>
                </a:lnTo>
                <a:lnTo>
                  <a:pt x="701" y="738"/>
                </a:lnTo>
                <a:lnTo>
                  <a:pt x="703" y="737"/>
                </a:lnTo>
                <a:lnTo>
                  <a:pt x="707" y="737"/>
                </a:lnTo>
                <a:lnTo>
                  <a:pt x="717" y="738"/>
                </a:lnTo>
                <a:lnTo>
                  <a:pt x="717" y="738"/>
                </a:lnTo>
                <a:close/>
                <a:moveTo>
                  <a:pt x="638" y="719"/>
                </a:moveTo>
                <a:lnTo>
                  <a:pt x="638" y="719"/>
                </a:lnTo>
                <a:lnTo>
                  <a:pt x="625" y="719"/>
                </a:lnTo>
                <a:lnTo>
                  <a:pt x="625" y="719"/>
                </a:lnTo>
                <a:lnTo>
                  <a:pt x="632" y="719"/>
                </a:lnTo>
                <a:lnTo>
                  <a:pt x="638" y="719"/>
                </a:lnTo>
                <a:lnTo>
                  <a:pt x="638" y="719"/>
                </a:lnTo>
                <a:close/>
                <a:moveTo>
                  <a:pt x="662" y="726"/>
                </a:moveTo>
                <a:lnTo>
                  <a:pt x="662" y="726"/>
                </a:lnTo>
                <a:lnTo>
                  <a:pt x="662" y="726"/>
                </a:lnTo>
                <a:lnTo>
                  <a:pt x="658" y="726"/>
                </a:lnTo>
                <a:lnTo>
                  <a:pt x="658" y="726"/>
                </a:lnTo>
                <a:lnTo>
                  <a:pt x="660" y="726"/>
                </a:lnTo>
                <a:lnTo>
                  <a:pt x="662" y="726"/>
                </a:lnTo>
                <a:lnTo>
                  <a:pt x="662" y="726"/>
                </a:lnTo>
                <a:close/>
                <a:moveTo>
                  <a:pt x="657" y="721"/>
                </a:moveTo>
                <a:lnTo>
                  <a:pt x="657" y="721"/>
                </a:lnTo>
                <a:lnTo>
                  <a:pt x="661" y="721"/>
                </a:lnTo>
                <a:lnTo>
                  <a:pt x="661" y="722"/>
                </a:lnTo>
                <a:lnTo>
                  <a:pt x="660" y="723"/>
                </a:lnTo>
                <a:lnTo>
                  <a:pt x="656" y="725"/>
                </a:lnTo>
                <a:lnTo>
                  <a:pt x="654" y="726"/>
                </a:lnTo>
                <a:lnTo>
                  <a:pt x="652" y="725"/>
                </a:lnTo>
                <a:lnTo>
                  <a:pt x="654" y="723"/>
                </a:lnTo>
                <a:lnTo>
                  <a:pt x="657" y="721"/>
                </a:lnTo>
                <a:lnTo>
                  <a:pt x="657" y="721"/>
                </a:lnTo>
                <a:lnTo>
                  <a:pt x="660" y="721"/>
                </a:lnTo>
                <a:lnTo>
                  <a:pt x="658" y="721"/>
                </a:lnTo>
                <a:lnTo>
                  <a:pt x="657" y="721"/>
                </a:lnTo>
                <a:lnTo>
                  <a:pt x="657" y="721"/>
                </a:lnTo>
                <a:lnTo>
                  <a:pt x="657" y="721"/>
                </a:lnTo>
                <a:close/>
                <a:moveTo>
                  <a:pt x="723" y="740"/>
                </a:moveTo>
                <a:lnTo>
                  <a:pt x="723" y="740"/>
                </a:lnTo>
                <a:lnTo>
                  <a:pt x="728" y="740"/>
                </a:lnTo>
                <a:lnTo>
                  <a:pt x="732" y="740"/>
                </a:lnTo>
                <a:lnTo>
                  <a:pt x="733" y="742"/>
                </a:lnTo>
                <a:lnTo>
                  <a:pt x="733" y="743"/>
                </a:lnTo>
                <a:lnTo>
                  <a:pt x="733" y="743"/>
                </a:lnTo>
                <a:lnTo>
                  <a:pt x="731" y="742"/>
                </a:lnTo>
                <a:lnTo>
                  <a:pt x="723" y="740"/>
                </a:lnTo>
                <a:lnTo>
                  <a:pt x="723" y="740"/>
                </a:lnTo>
                <a:close/>
                <a:moveTo>
                  <a:pt x="726" y="738"/>
                </a:moveTo>
                <a:lnTo>
                  <a:pt x="726" y="738"/>
                </a:lnTo>
                <a:lnTo>
                  <a:pt x="720" y="738"/>
                </a:lnTo>
                <a:lnTo>
                  <a:pt x="720" y="738"/>
                </a:lnTo>
                <a:lnTo>
                  <a:pt x="720" y="738"/>
                </a:lnTo>
                <a:lnTo>
                  <a:pt x="723" y="738"/>
                </a:lnTo>
                <a:lnTo>
                  <a:pt x="726" y="738"/>
                </a:lnTo>
                <a:lnTo>
                  <a:pt x="726" y="738"/>
                </a:lnTo>
                <a:lnTo>
                  <a:pt x="725" y="738"/>
                </a:lnTo>
                <a:lnTo>
                  <a:pt x="726" y="738"/>
                </a:lnTo>
                <a:lnTo>
                  <a:pt x="726" y="738"/>
                </a:lnTo>
                <a:close/>
                <a:moveTo>
                  <a:pt x="693" y="728"/>
                </a:moveTo>
                <a:lnTo>
                  <a:pt x="693" y="728"/>
                </a:lnTo>
                <a:lnTo>
                  <a:pt x="689" y="729"/>
                </a:lnTo>
                <a:lnTo>
                  <a:pt x="693" y="728"/>
                </a:lnTo>
                <a:lnTo>
                  <a:pt x="693" y="728"/>
                </a:lnTo>
                <a:lnTo>
                  <a:pt x="693" y="728"/>
                </a:lnTo>
                <a:lnTo>
                  <a:pt x="693" y="728"/>
                </a:lnTo>
                <a:lnTo>
                  <a:pt x="693" y="728"/>
                </a:lnTo>
                <a:close/>
                <a:moveTo>
                  <a:pt x="679" y="722"/>
                </a:moveTo>
                <a:lnTo>
                  <a:pt x="679" y="722"/>
                </a:lnTo>
                <a:lnTo>
                  <a:pt x="680" y="723"/>
                </a:lnTo>
                <a:lnTo>
                  <a:pt x="678" y="725"/>
                </a:lnTo>
                <a:lnTo>
                  <a:pt x="678" y="725"/>
                </a:lnTo>
                <a:lnTo>
                  <a:pt x="677" y="725"/>
                </a:lnTo>
                <a:lnTo>
                  <a:pt x="677" y="723"/>
                </a:lnTo>
                <a:lnTo>
                  <a:pt x="679" y="722"/>
                </a:lnTo>
                <a:lnTo>
                  <a:pt x="679" y="722"/>
                </a:lnTo>
                <a:close/>
                <a:moveTo>
                  <a:pt x="721" y="736"/>
                </a:moveTo>
                <a:lnTo>
                  <a:pt x="721" y="736"/>
                </a:lnTo>
                <a:lnTo>
                  <a:pt x="726" y="736"/>
                </a:lnTo>
                <a:lnTo>
                  <a:pt x="728" y="737"/>
                </a:lnTo>
                <a:lnTo>
                  <a:pt x="728" y="737"/>
                </a:lnTo>
                <a:lnTo>
                  <a:pt x="725" y="737"/>
                </a:lnTo>
                <a:lnTo>
                  <a:pt x="721" y="736"/>
                </a:lnTo>
                <a:lnTo>
                  <a:pt x="721" y="736"/>
                </a:lnTo>
                <a:close/>
                <a:moveTo>
                  <a:pt x="695" y="722"/>
                </a:moveTo>
                <a:lnTo>
                  <a:pt x="695" y="722"/>
                </a:lnTo>
                <a:lnTo>
                  <a:pt x="696" y="723"/>
                </a:lnTo>
                <a:lnTo>
                  <a:pt x="695" y="725"/>
                </a:lnTo>
                <a:lnTo>
                  <a:pt x="687" y="726"/>
                </a:lnTo>
                <a:lnTo>
                  <a:pt x="684" y="726"/>
                </a:lnTo>
                <a:lnTo>
                  <a:pt x="683" y="726"/>
                </a:lnTo>
                <a:lnTo>
                  <a:pt x="695" y="722"/>
                </a:lnTo>
                <a:lnTo>
                  <a:pt x="695" y="722"/>
                </a:lnTo>
                <a:lnTo>
                  <a:pt x="693" y="723"/>
                </a:lnTo>
                <a:lnTo>
                  <a:pt x="695" y="722"/>
                </a:lnTo>
                <a:lnTo>
                  <a:pt x="695" y="722"/>
                </a:lnTo>
                <a:close/>
                <a:moveTo>
                  <a:pt x="717" y="725"/>
                </a:moveTo>
                <a:lnTo>
                  <a:pt x="717" y="725"/>
                </a:lnTo>
                <a:lnTo>
                  <a:pt x="713" y="725"/>
                </a:lnTo>
                <a:lnTo>
                  <a:pt x="708" y="725"/>
                </a:lnTo>
                <a:lnTo>
                  <a:pt x="703" y="725"/>
                </a:lnTo>
                <a:lnTo>
                  <a:pt x="699" y="723"/>
                </a:lnTo>
                <a:lnTo>
                  <a:pt x="699" y="723"/>
                </a:lnTo>
                <a:lnTo>
                  <a:pt x="711" y="723"/>
                </a:lnTo>
                <a:lnTo>
                  <a:pt x="716" y="723"/>
                </a:lnTo>
                <a:lnTo>
                  <a:pt x="717" y="725"/>
                </a:lnTo>
                <a:lnTo>
                  <a:pt x="717" y="725"/>
                </a:lnTo>
                <a:lnTo>
                  <a:pt x="717" y="725"/>
                </a:lnTo>
                <a:close/>
                <a:moveTo>
                  <a:pt x="713" y="725"/>
                </a:moveTo>
                <a:lnTo>
                  <a:pt x="713" y="725"/>
                </a:lnTo>
                <a:lnTo>
                  <a:pt x="709" y="726"/>
                </a:lnTo>
                <a:lnTo>
                  <a:pt x="707" y="725"/>
                </a:lnTo>
                <a:lnTo>
                  <a:pt x="707" y="725"/>
                </a:lnTo>
                <a:lnTo>
                  <a:pt x="713" y="725"/>
                </a:lnTo>
                <a:lnTo>
                  <a:pt x="713" y="725"/>
                </a:lnTo>
                <a:lnTo>
                  <a:pt x="710" y="725"/>
                </a:lnTo>
                <a:lnTo>
                  <a:pt x="713" y="725"/>
                </a:lnTo>
                <a:lnTo>
                  <a:pt x="713" y="725"/>
                </a:lnTo>
                <a:close/>
                <a:moveTo>
                  <a:pt x="743" y="725"/>
                </a:moveTo>
                <a:lnTo>
                  <a:pt x="743" y="725"/>
                </a:lnTo>
                <a:lnTo>
                  <a:pt x="748" y="727"/>
                </a:lnTo>
                <a:lnTo>
                  <a:pt x="743" y="725"/>
                </a:lnTo>
                <a:lnTo>
                  <a:pt x="743" y="725"/>
                </a:lnTo>
                <a:lnTo>
                  <a:pt x="743" y="725"/>
                </a:lnTo>
                <a:lnTo>
                  <a:pt x="743" y="725"/>
                </a:lnTo>
                <a:lnTo>
                  <a:pt x="743" y="725"/>
                </a:lnTo>
                <a:close/>
                <a:moveTo>
                  <a:pt x="736" y="703"/>
                </a:moveTo>
                <a:lnTo>
                  <a:pt x="736" y="703"/>
                </a:lnTo>
                <a:lnTo>
                  <a:pt x="736" y="710"/>
                </a:lnTo>
                <a:lnTo>
                  <a:pt x="736" y="713"/>
                </a:lnTo>
                <a:lnTo>
                  <a:pt x="736" y="713"/>
                </a:lnTo>
                <a:lnTo>
                  <a:pt x="734" y="713"/>
                </a:lnTo>
                <a:lnTo>
                  <a:pt x="734" y="713"/>
                </a:lnTo>
                <a:lnTo>
                  <a:pt x="734" y="707"/>
                </a:lnTo>
                <a:lnTo>
                  <a:pt x="736" y="703"/>
                </a:lnTo>
                <a:lnTo>
                  <a:pt x="736" y="703"/>
                </a:lnTo>
                <a:close/>
                <a:moveTo>
                  <a:pt x="757" y="620"/>
                </a:moveTo>
                <a:lnTo>
                  <a:pt x="757" y="620"/>
                </a:lnTo>
                <a:lnTo>
                  <a:pt x="758" y="619"/>
                </a:lnTo>
                <a:lnTo>
                  <a:pt x="758" y="619"/>
                </a:lnTo>
                <a:lnTo>
                  <a:pt x="758" y="624"/>
                </a:lnTo>
                <a:lnTo>
                  <a:pt x="758" y="624"/>
                </a:lnTo>
                <a:lnTo>
                  <a:pt x="758" y="622"/>
                </a:lnTo>
                <a:lnTo>
                  <a:pt x="757" y="620"/>
                </a:lnTo>
                <a:lnTo>
                  <a:pt x="757" y="620"/>
                </a:lnTo>
                <a:close/>
                <a:moveTo>
                  <a:pt x="734" y="705"/>
                </a:moveTo>
                <a:lnTo>
                  <a:pt x="734" y="705"/>
                </a:lnTo>
                <a:lnTo>
                  <a:pt x="736" y="711"/>
                </a:lnTo>
                <a:lnTo>
                  <a:pt x="734" y="711"/>
                </a:lnTo>
                <a:lnTo>
                  <a:pt x="733" y="711"/>
                </a:lnTo>
                <a:lnTo>
                  <a:pt x="732" y="708"/>
                </a:lnTo>
                <a:lnTo>
                  <a:pt x="733" y="707"/>
                </a:lnTo>
                <a:lnTo>
                  <a:pt x="734" y="705"/>
                </a:lnTo>
                <a:lnTo>
                  <a:pt x="734" y="705"/>
                </a:lnTo>
                <a:lnTo>
                  <a:pt x="734" y="707"/>
                </a:lnTo>
                <a:lnTo>
                  <a:pt x="734" y="705"/>
                </a:lnTo>
                <a:lnTo>
                  <a:pt x="734" y="705"/>
                </a:lnTo>
                <a:close/>
                <a:moveTo>
                  <a:pt x="732" y="702"/>
                </a:moveTo>
                <a:lnTo>
                  <a:pt x="732" y="702"/>
                </a:lnTo>
                <a:lnTo>
                  <a:pt x="733" y="701"/>
                </a:lnTo>
                <a:lnTo>
                  <a:pt x="733" y="701"/>
                </a:lnTo>
                <a:lnTo>
                  <a:pt x="733" y="705"/>
                </a:lnTo>
                <a:lnTo>
                  <a:pt x="733" y="705"/>
                </a:lnTo>
                <a:lnTo>
                  <a:pt x="733" y="705"/>
                </a:lnTo>
                <a:lnTo>
                  <a:pt x="732" y="702"/>
                </a:lnTo>
                <a:lnTo>
                  <a:pt x="732" y="702"/>
                </a:lnTo>
                <a:close/>
                <a:moveTo>
                  <a:pt x="722" y="736"/>
                </a:moveTo>
                <a:lnTo>
                  <a:pt x="722" y="736"/>
                </a:lnTo>
                <a:lnTo>
                  <a:pt x="723" y="733"/>
                </a:lnTo>
                <a:lnTo>
                  <a:pt x="722" y="736"/>
                </a:lnTo>
                <a:lnTo>
                  <a:pt x="722" y="736"/>
                </a:lnTo>
                <a:lnTo>
                  <a:pt x="722" y="734"/>
                </a:lnTo>
                <a:lnTo>
                  <a:pt x="722" y="736"/>
                </a:lnTo>
                <a:lnTo>
                  <a:pt x="722" y="736"/>
                </a:lnTo>
                <a:close/>
                <a:moveTo>
                  <a:pt x="731" y="702"/>
                </a:moveTo>
                <a:lnTo>
                  <a:pt x="731" y="702"/>
                </a:lnTo>
                <a:lnTo>
                  <a:pt x="731" y="708"/>
                </a:lnTo>
                <a:lnTo>
                  <a:pt x="731" y="702"/>
                </a:lnTo>
                <a:lnTo>
                  <a:pt x="731" y="702"/>
                </a:lnTo>
                <a:lnTo>
                  <a:pt x="731" y="703"/>
                </a:lnTo>
                <a:lnTo>
                  <a:pt x="731" y="702"/>
                </a:lnTo>
                <a:lnTo>
                  <a:pt x="731" y="702"/>
                </a:lnTo>
                <a:close/>
                <a:moveTo>
                  <a:pt x="736" y="687"/>
                </a:moveTo>
                <a:lnTo>
                  <a:pt x="736" y="687"/>
                </a:lnTo>
                <a:lnTo>
                  <a:pt x="734" y="685"/>
                </a:lnTo>
                <a:lnTo>
                  <a:pt x="736" y="684"/>
                </a:lnTo>
                <a:lnTo>
                  <a:pt x="736" y="679"/>
                </a:lnTo>
                <a:lnTo>
                  <a:pt x="736" y="679"/>
                </a:lnTo>
                <a:lnTo>
                  <a:pt x="736" y="684"/>
                </a:lnTo>
                <a:lnTo>
                  <a:pt x="736" y="687"/>
                </a:lnTo>
                <a:lnTo>
                  <a:pt x="736" y="687"/>
                </a:lnTo>
                <a:close/>
                <a:moveTo>
                  <a:pt x="736" y="677"/>
                </a:moveTo>
                <a:lnTo>
                  <a:pt x="736" y="677"/>
                </a:lnTo>
                <a:lnTo>
                  <a:pt x="736" y="677"/>
                </a:lnTo>
                <a:lnTo>
                  <a:pt x="736" y="677"/>
                </a:lnTo>
                <a:lnTo>
                  <a:pt x="737" y="679"/>
                </a:lnTo>
                <a:lnTo>
                  <a:pt x="737" y="679"/>
                </a:lnTo>
                <a:lnTo>
                  <a:pt x="736" y="677"/>
                </a:lnTo>
                <a:lnTo>
                  <a:pt x="736" y="677"/>
                </a:lnTo>
                <a:lnTo>
                  <a:pt x="736" y="677"/>
                </a:lnTo>
                <a:lnTo>
                  <a:pt x="736" y="677"/>
                </a:lnTo>
                <a:close/>
                <a:moveTo>
                  <a:pt x="757" y="592"/>
                </a:moveTo>
                <a:lnTo>
                  <a:pt x="757" y="592"/>
                </a:lnTo>
                <a:lnTo>
                  <a:pt x="756" y="601"/>
                </a:lnTo>
                <a:lnTo>
                  <a:pt x="756" y="598"/>
                </a:lnTo>
                <a:lnTo>
                  <a:pt x="757" y="562"/>
                </a:lnTo>
                <a:lnTo>
                  <a:pt x="757" y="562"/>
                </a:lnTo>
                <a:lnTo>
                  <a:pt x="757" y="572"/>
                </a:lnTo>
                <a:lnTo>
                  <a:pt x="757" y="573"/>
                </a:lnTo>
                <a:lnTo>
                  <a:pt x="758" y="571"/>
                </a:lnTo>
                <a:lnTo>
                  <a:pt x="758" y="571"/>
                </a:lnTo>
                <a:lnTo>
                  <a:pt x="760" y="585"/>
                </a:lnTo>
                <a:lnTo>
                  <a:pt x="760" y="589"/>
                </a:lnTo>
                <a:lnTo>
                  <a:pt x="757" y="592"/>
                </a:lnTo>
                <a:lnTo>
                  <a:pt x="757" y="592"/>
                </a:lnTo>
                <a:lnTo>
                  <a:pt x="757" y="593"/>
                </a:lnTo>
                <a:lnTo>
                  <a:pt x="757" y="592"/>
                </a:lnTo>
                <a:lnTo>
                  <a:pt x="757" y="592"/>
                </a:lnTo>
                <a:lnTo>
                  <a:pt x="757" y="592"/>
                </a:lnTo>
                <a:lnTo>
                  <a:pt x="757" y="592"/>
                </a:lnTo>
                <a:close/>
                <a:moveTo>
                  <a:pt x="732" y="687"/>
                </a:moveTo>
                <a:lnTo>
                  <a:pt x="732" y="687"/>
                </a:lnTo>
                <a:lnTo>
                  <a:pt x="736" y="678"/>
                </a:lnTo>
                <a:lnTo>
                  <a:pt x="732" y="687"/>
                </a:lnTo>
                <a:lnTo>
                  <a:pt x="732" y="687"/>
                </a:lnTo>
                <a:lnTo>
                  <a:pt x="733" y="686"/>
                </a:lnTo>
                <a:lnTo>
                  <a:pt x="733" y="686"/>
                </a:lnTo>
                <a:lnTo>
                  <a:pt x="732" y="687"/>
                </a:lnTo>
                <a:lnTo>
                  <a:pt x="732" y="687"/>
                </a:lnTo>
                <a:lnTo>
                  <a:pt x="732" y="687"/>
                </a:lnTo>
                <a:close/>
                <a:moveTo>
                  <a:pt x="723" y="716"/>
                </a:moveTo>
                <a:lnTo>
                  <a:pt x="723" y="716"/>
                </a:lnTo>
                <a:lnTo>
                  <a:pt x="723" y="720"/>
                </a:lnTo>
                <a:lnTo>
                  <a:pt x="723" y="725"/>
                </a:lnTo>
                <a:lnTo>
                  <a:pt x="723" y="725"/>
                </a:lnTo>
                <a:lnTo>
                  <a:pt x="723" y="720"/>
                </a:lnTo>
                <a:lnTo>
                  <a:pt x="723" y="716"/>
                </a:lnTo>
                <a:lnTo>
                  <a:pt x="723" y="716"/>
                </a:lnTo>
                <a:close/>
                <a:moveTo>
                  <a:pt x="740" y="655"/>
                </a:moveTo>
                <a:lnTo>
                  <a:pt x="740" y="655"/>
                </a:lnTo>
                <a:lnTo>
                  <a:pt x="740" y="658"/>
                </a:lnTo>
                <a:lnTo>
                  <a:pt x="740" y="660"/>
                </a:lnTo>
                <a:lnTo>
                  <a:pt x="739" y="658"/>
                </a:lnTo>
                <a:lnTo>
                  <a:pt x="740" y="655"/>
                </a:lnTo>
                <a:lnTo>
                  <a:pt x="740" y="655"/>
                </a:lnTo>
                <a:lnTo>
                  <a:pt x="740" y="656"/>
                </a:lnTo>
                <a:lnTo>
                  <a:pt x="740" y="655"/>
                </a:lnTo>
                <a:lnTo>
                  <a:pt x="740" y="655"/>
                </a:lnTo>
                <a:close/>
                <a:moveTo>
                  <a:pt x="736" y="628"/>
                </a:moveTo>
                <a:lnTo>
                  <a:pt x="736" y="628"/>
                </a:lnTo>
                <a:lnTo>
                  <a:pt x="737" y="645"/>
                </a:lnTo>
                <a:lnTo>
                  <a:pt x="737" y="661"/>
                </a:lnTo>
                <a:lnTo>
                  <a:pt x="736" y="673"/>
                </a:lnTo>
                <a:lnTo>
                  <a:pt x="736" y="673"/>
                </a:lnTo>
                <a:lnTo>
                  <a:pt x="734" y="660"/>
                </a:lnTo>
                <a:lnTo>
                  <a:pt x="733" y="648"/>
                </a:lnTo>
                <a:lnTo>
                  <a:pt x="733" y="639"/>
                </a:lnTo>
                <a:lnTo>
                  <a:pt x="734" y="633"/>
                </a:lnTo>
                <a:lnTo>
                  <a:pt x="737" y="627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close/>
                <a:moveTo>
                  <a:pt x="734" y="625"/>
                </a:moveTo>
                <a:lnTo>
                  <a:pt x="734" y="625"/>
                </a:lnTo>
                <a:lnTo>
                  <a:pt x="733" y="624"/>
                </a:lnTo>
                <a:lnTo>
                  <a:pt x="733" y="620"/>
                </a:lnTo>
                <a:lnTo>
                  <a:pt x="733" y="613"/>
                </a:lnTo>
                <a:lnTo>
                  <a:pt x="734" y="610"/>
                </a:lnTo>
                <a:lnTo>
                  <a:pt x="734" y="612"/>
                </a:lnTo>
                <a:lnTo>
                  <a:pt x="734" y="625"/>
                </a:lnTo>
                <a:lnTo>
                  <a:pt x="734" y="625"/>
                </a:lnTo>
                <a:lnTo>
                  <a:pt x="734" y="624"/>
                </a:lnTo>
                <a:lnTo>
                  <a:pt x="734" y="625"/>
                </a:lnTo>
                <a:lnTo>
                  <a:pt x="734" y="625"/>
                </a:lnTo>
                <a:close/>
                <a:moveTo>
                  <a:pt x="723" y="716"/>
                </a:moveTo>
                <a:lnTo>
                  <a:pt x="723" y="716"/>
                </a:lnTo>
                <a:lnTo>
                  <a:pt x="723" y="703"/>
                </a:lnTo>
                <a:lnTo>
                  <a:pt x="723" y="703"/>
                </a:lnTo>
                <a:lnTo>
                  <a:pt x="725" y="710"/>
                </a:lnTo>
                <a:lnTo>
                  <a:pt x="725" y="714"/>
                </a:lnTo>
                <a:lnTo>
                  <a:pt x="723" y="716"/>
                </a:lnTo>
                <a:lnTo>
                  <a:pt x="723" y="716"/>
                </a:lnTo>
                <a:close/>
                <a:moveTo>
                  <a:pt x="731" y="683"/>
                </a:moveTo>
                <a:lnTo>
                  <a:pt x="731" y="683"/>
                </a:lnTo>
                <a:lnTo>
                  <a:pt x="731" y="685"/>
                </a:lnTo>
                <a:lnTo>
                  <a:pt x="731" y="687"/>
                </a:lnTo>
                <a:lnTo>
                  <a:pt x="731" y="687"/>
                </a:lnTo>
                <a:lnTo>
                  <a:pt x="731" y="684"/>
                </a:lnTo>
                <a:lnTo>
                  <a:pt x="731" y="683"/>
                </a:lnTo>
                <a:lnTo>
                  <a:pt x="731" y="683"/>
                </a:lnTo>
                <a:lnTo>
                  <a:pt x="731" y="683"/>
                </a:lnTo>
                <a:close/>
                <a:moveTo>
                  <a:pt x="732" y="666"/>
                </a:moveTo>
                <a:lnTo>
                  <a:pt x="732" y="666"/>
                </a:lnTo>
                <a:lnTo>
                  <a:pt x="732" y="672"/>
                </a:lnTo>
                <a:lnTo>
                  <a:pt x="732" y="673"/>
                </a:lnTo>
                <a:lnTo>
                  <a:pt x="732" y="674"/>
                </a:lnTo>
                <a:lnTo>
                  <a:pt x="732" y="674"/>
                </a:lnTo>
                <a:lnTo>
                  <a:pt x="732" y="666"/>
                </a:lnTo>
                <a:lnTo>
                  <a:pt x="732" y="666"/>
                </a:lnTo>
                <a:close/>
                <a:moveTo>
                  <a:pt x="723" y="696"/>
                </a:moveTo>
                <a:lnTo>
                  <a:pt x="723" y="696"/>
                </a:lnTo>
                <a:lnTo>
                  <a:pt x="725" y="698"/>
                </a:lnTo>
                <a:lnTo>
                  <a:pt x="725" y="702"/>
                </a:lnTo>
                <a:lnTo>
                  <a:pt x="725" y="702"/>
                </a:lnTo>
                <a:lnTo>
                  <a:pt x="723" y="699"/>
                </a:lnTo>
                <a:lnTo>
                  <a:pt x="723" y="696"/>
                </a:lnTo>
                <a:lnTo>
                  <a:pt x="723" y="696"/>
                </a:lnTo>
                <a:close/>
                <a:moveTo>
                  <a:pt x="758" y="553"/>
                </a:moveTo>
                <a:lnTo>
                  <a:pt x="758" y="553"/>
                </a:lnTo>
                <a:lnTo>
                  <a:pt x="758" y="556"/>
                </a:lnTo>
                <a:lnTo>
                  <a:pt x="758" y="557"/>
                </a:lnTo>
                <a:lnTo>
                  <a:pt x="760" y="557"/>
                </a:lnTo>
                <a:lnTo>
                  <a:pt x="760" y="557"/>
                </a:lnTo>
                <a:lnTo>
                  <a:pt x="758" y="559"/>
                </a:lnTo>
                <a:lnTo>
                  <a:pt x="758" y="557"/>
                </a:lnTo>
                <a:lnTo>
                  <a:pt x="758" y="553"/>
                </a:lnTo>
                <a:lnTo>
                  <a:pt x="758" y="553"/>
                </a:lnTo>
                <a:close/>
                <a:moveTo>
                  <a:pt x="758" y="543"/>
                </a:moveTo>
                <a:lnTo>
                  <a:pt x="758" y="543"/>
                </a:lnTo>
                <a:lnTo>
                  <a:pt x="760" y="545"/>
                </a:lnTo>
                <a:lnTo>
                  <a:pt x="761" y="548"/>
                </a:lnTo>
                <a:lnTo>
                  <a:pt x="758" y="553"/>
                </a:lnTo>
                <a:lnTo>
                  <a:pt x="757" y="555"/>
                </a:lnTo>
                <a:lnTo>
                  <a:pt x="757" y="554"/>
                </a:lnTo>
                <a:lnTo>
                  <a:pt x="757" y="550"/>
                </a:lnTo>
                <a:lnTo>
                  <a:pt x="758" y="543"/>
                </a:lnTo>
                <a:lnTo>
                  <a:pt x="758" y="543"/>
                </a:lnTo>
                <a:lnTo>
                  <a:pt x="758" y="544"/>
                </a:lnTo>
                <a:lnTo>
                  <a:pt x="758" y="543"/>
                </a:lnTo>
                <a:lnTo>
                  <a:pt x="758" y="543"/>
                </a:lnTo>
                <a:close/>
                <a:moveTo>
                  <a:pt x="732" y="643"/>
                </a:moveTo>
                <a:lnTo>
                  <a:pt x="732" y="643"/>
                </a:lnTo>
                <a:lnTo>
                  <a:pt x="733" y="648"/>
                </a:lnTo>
                <a:lnTo>
                  <a:pt x="733" y="650"/>
                </a:lnTo>
                <a:lnTo>
                  <a:pt x="732" y="651"/>
                </a:lnTo>
                <a:lnTo>
                  <a:pt x="732" y="651"/>
                </a:lnTo>
                <a:lnTo>
                  <a:pt x="732" y="646"/>
                </a:lnTo>
                <a:lnTo>
                  <a:pt x="732" y="643"/>
                </a:lnTo>
                <a:lnTo>
                  <a:pt x="732" y="643"/>
                </a:lnTo>
                <a:close/>
                <a:moveTo>
                  <a:pt x="726" y="658"/>
                </a:moveTo>
                <a:lnTo>
                  <a:pt x="726" y="658"/>
                </a:lnTo>
                <a:lnTo>
                  <a:pt x="726" y="661"/>
                </a:lnTo>
                <a:lnTo>
                  <a:pt x="726" y="664"/>
                </a:lnTo>
                <a:lnTo>
                  <a:pt x="726" y="664"/>
                </a:lnTo>
                <a:lnTo>
                  <a:pt x="726" y="661"/>
                </a:lnTo>
                <a:lnTo>
                  <a:pt x="726" y="658"/>
                </a:lnTo>
                <a:lnTo>
                  <a:pt x="726" y="658"/>
                </a:lnTo>
                <a:close/>
                <a:moveTo>
                  <a:pt x="736" y="608"/>
                </a:moveTo>
                <a:lnTo>
                  <a:pt x="736" y="608"/>
                </a:lnTo>
                <a:lnTo>
                  <a:pt x="736" y="602"/>
                </a:lnTo>
                <a:lnTo>
                  <a:pt x="736" y="608"/>
                </a:lnTo>
                <a:lnTo>
                  <a:pt x="736" y="608"/>
                </a:lnTo>
                <a:lnTo>
                  <a:pt x="736" y="609"/>
                </a:lnTo>
                <a:lnTo>
                  <a:pt x="736" y="608"/>
                </a:lnTo>
                <a:lnTo>
                  <a:pt x="736" y="608"/>
                </a:lnTo>
                <a:close/>
                <a:moveTo>
                  <a:pt x="737" y="591"/>
                </a:moveTo>
                <a:lnTo>
                  <a:pt x="737" y="591"/>
                </a:lnTo>
                <a:lnTo>
                  <a:pt x="738" y="587"/>
                </a:lnTo>
                <a:lnTo>
                  <a:pt x="739" y="589"/>
                </a:lnTo>
                <a:lnTo>
                  <a:pt x="740" y="593"/>
                </a:lnTo>
                <a:lnTo>
                  <a:pt x="740" y="596"/>
                </a:lnTo>
                <a:lnTo>
                  <a:pt x="739" y="597"/>
                </a:lnTo>
                <a:lnTo>
                  <a:pt x="739" y="596"/>
                </a:lnTo>
                <a:lnTo>
                  <a:pt x="737" y="591"/>
                </a:lnTo>
                <a:lnTo>
                  <a:pt x="737" y="591"/>
                </a:lnTo>
                <a:lnTo>
                  <a:pt x="738" y="591"/>
                </a:lnTo>
                <a:lnTo>
                  <a:pt x="738" y="591"/>
                </a:lnTo>
                <a:lnTo>
                  <a:pt x="738" y="592"/>
                </a:lnTo>
                <a:lnTo>
                  <a:pt x="737" y="591"/>
                </a:lnTo>
                <a:lnTo>
                  <a:pt x="737" y="591"/>
                </a:lnTo>
                <a:close/>
                <a:moveTo>
                  <a:pt x="733" y="601"/>
                </a:moveTo>
                <a:lnTo>
                  <a:pt x="733" y="601"/>
                </a:lnTo>
                <a:lnTo>
                  <a:pt x="734" y="599"/>
                </a:lnTo>
                <a:lnTo>
                  <a:pt x="734" y="602"/>
                </a:lnTo>
                <a:lnTo>
                  <a:pt x="737" y="607"/>
                </a:lnTo>
                <a:lnTo>
                  <a:pt x="737" y="609"/>
                </a:lnTo>
                <a:lnTo>
                  <a:pt x="733" y="601"/>
                </a:lnTo>
                <a:lnTo>
                  <a:pt x="733" y="601"/>
                </a:lnTo>
                <a:lnTo>
                  <a:pt x="734" y="601"/>
                </a:lnTo>
                <a:lnTo>
                  <a:pt x="733" y="601"/>
                </a:lnTo>
                <a:lnTo>
                  <a:pt x="733" y="601"/>
                </a:lnTo>
                <a:close/>
                <a:moveTo>
                  <a:pt x="797" y="356"/>
                </a:moveTo>
                <a:lnTo>
                  <a:pt x="797" y="356"/>
                </a:lnTo>
                <a:lnTo>
                  <a:pt x="797" y="361"/>
                </a:lnTo>
                <a:lnTo>
                  <a:pt x="797" y="356"/>
                </a:lnTo>
                <a:lnTo>
                  <a:pt x="797" y="356"/>
                </a:lnTo>
                <a:lnTo>
                  <a:pt x="797" y="355"/>
                </a:lnTo>
                <a:lnTo>
                  <a:pt x="797" y="356"/>
                </a:lnTo>
                <a:lnTo>
                  <a:pt x="797" y="356"/>
                </a:lnTo>
                <a:lnTo>
                  <a:pt x="797" y="356"/>
                </a:lnTo>
                <a:lnTo>
                  <a:pt x="797" y="356"/>
                </a:lnTo>
                <a:close/>
                <a:moveTo>
                  <a:pt x="758" y="504"/>
                </a:moveTo>
                <a:lnTo>
                  <a:pt x="758" y="504"/>
                </a:lnTo>
                <a:lnTo>
                  <a:pt x="757" y="497"/>
                </a:lnTo>
                <a:lnTo>
                  <a:pt x="758" y="504"/>
                </a:lnTo>
                <a:lnTo>
                  <a:pt x="758" y="504"/>
                </a:lnTo>
                <a:lnTo>
                  <a:pt x="758" y="502"/>
                </a:lnTo>
                <a:lnTo>
                  <a:pt x="758" y="504"/>
                </a:lnTo>
                <a:lnTo>
                  <a:pt x="758" y="504"/>
                </a:lnTo>
                <a:close/>
                <a:moveTo>
                  <a:pt x="738" y="571"/>
                </a:moveTo>
                <a:lnTo>
                  <a:pt x="738" y="571"/>
                </a:lnTo>
                <a:lnTo>
                  <a:pt x="737" y="584"/>
                </a:lnTo>
                <a:lnTo>
                  <a:pt x="737" y="586"/>
                </a:lnTo>
                <a:lnTo>
                  <a:pt x="736" y="587"/>
                </a:lnTo>
                <a:lnTo>
                  <a:pt x="734" y="584"/>
                </a:lnTo>
                <a:lnTo>
                  <a:pt x="732" y="578"/>
                </a:lnTo>
                <a:lnTo>
                  <a:pt x="732" y="571"/>
                </a:lnTo>
                <a:lnTo>
                  <a:pt x="732" y="566"/>
                </a:lnTo>
                <a:lnTo>
                  <a:pt x="732" y="565"/>
                </a:lnTo>
                <a:lnTo>
                  <a:pt x="733" y="565"/>
                </a:lnTo>
                <a:lnTo>
                  <a:pt x="738" y="571"/>
                </a:lnTo>
                <a:lnTo>
                  <a:pt x="738" y="571"/>
                </a:lnTo>
                <a:lnTo>
                  <a:pt x="738" y="572"/>
                </a:lnTo>
                <a:lnTo>
                  <a:pt x="738" y="572"/>
                </a:lnTo>
                <a:lnTo>
                  <a:pt x="738" y="571"/>
                </a:lnTo>
                <a:lnTo>
                  <a:pt x="738" y="571"/>
                </a:lnTo>
                <a:lnTo>
                  <a:pt x="738" y="571"/>
                </a:lnTo>
                <a:close/>
                <a:moveTo>
                  <a:pt x="720" y="633"/>
                </a:moveTo>
                <a:lnTo>
                  <a:pt x="720" y="633"/>
                </a:lnTo>
                <a:lnTo>
                  <a:pt x="721" y="624"/>
                </a:lnTo>
                <a:lnTo>
                  <a:pt x="721" y="622"/>
                </a:lnTo>
                <a:lnTo>
                  <a:pt x="721" y="622"/>
                </a:lnTo>
                <a:lnTo>
                  <a:pt x="720" y="627"/>
                </a:lnTo>
                <a:lnTo>
                  <a:pt x="720" y="633"/>
                </a:lnTo>
                <a:lnTo>
                  <a:pt x="720" y="633"/>
                </a:lnTo>
                <a:lnTo>
                  <a:pt x="720" y="632"/>
                </a:lnTo>
                <a:lnTo>
                  <a:pt x="720" y="633"/>
                </a:lnTo>
                <a:lnTo>
                  <a:pt x="720" y="633"/>
                </a:lnTo>
                <a:close/>
                <a:moveTo>
                  <a:pt x="734" y="572"/>
                </a:moveTo>
                <a:lnTo>
                  <a:pt x="734" y="572"/>
                </a:lnTo>
                <a:lnTo>
                  <a:pt x="736" y="561"/>
                </a:lnTo>
                <a:lnTo>
                  <a:pt x="736" y="560"/>
                </a:lnTo>
                <a:lnTo>
                  <a:pt x="736" y="561"/>
                </a:lnTo>
                <a:lnTo>
                  <a:pt x="734" y="567"/>
                </a:lnTo>
                <a:lnTo>
                  <a:pt x="734" y="572"/>
                </a:lnTo>
                <a:lnTo>
                  <a:pt x="734" y="572"/>
                </a:lnTo>
                <a:lnTo>
                  <a:pt x="734" y="571"/>
                </a:lnTo>
                <a:lnTo>
                  <a:pt x="734" y="572"/>
                </a:lnTo>
                <a:lnTo>
                  <a:pt x="734" y="573"/>
                </a:lnTo>
                <a:lnTo>
                  <a:pt x="734" y="572"/>
                </a:lnTo>
                <a:lnTo>
                  <a:pt x="734" y="572"/>
                </a:lnTo>
                <a:close/>
                <a:moveTo>
                  <a:pt x="723" y="602"/>
                </a:moveTo>
                <a:lnTo>
                  <a:pt x="723" y="602"/>
                </a:lnTo>
                <a:lnTo>
                  <a:pt x="725" y="604"/>
                </a:lnTo>
                <a:lnTo>
                  <a:pt x="725" y="609"/>
                </a:lnTo>
                <a:lnTo>
                  <a:pt x="725" y="609"/>
                </a:lnTo>
                <a:lnTo>
                  <a:pt x="723" y="605"/>
                </a:lnTo>
                <a:lnTo>
                  <a:pt x="723" y="602"/>
                </a:lnTo>
                <a:lnTo>
                  <a:pt x="723" y="602"/>
                </a:lnTo>
                <a:close/>
                <a:moveTo>
                  <a:pt x="719" y="607"/>
                </a:moveTo>
                <a:lnTo>
                  <a:pt x="719" y="607"/>
                </a:lnTo>
                <a:lnTo>
                  <a:pt x="720" y="613"/>
                </a:lnTo>
                <a:lnTo>
                  <a:pt x="719" y="618"/>
                </a:lnTo>
                <a:lnTo>
                  <a:pt x="719" y="619"/>
                </a:lnTo>
                <a:lnTo>
                  <a:pt x="719" y="618"/>
                </a:lnTo>
                <a:lnTo>
                  <a:pt x="719" y="607"/>
                </a:lnTo>
                <a:lnTo>
                  <a:pt x="719" y="607"/>
                </a:lnTo>
                <a:lnTo>
                  <a:pt x="719" y="609"/>
                </a:lnTo>
                <a:lnTo>
                  <a:pt x="719" y="607"/>
                </a:lnTo>
                <a:lnTo>
                  <a:pt x="719" y="607"/>
                </a:lnTo>
                <a:close/>
                <a:moveTo>
                  <a:pt x="737" y="551"/>
                </a:moveTo>
                <a:lnTo>
                  <a:pt x="737" y="551"/>
                </a:lnTo>
                <a:lnTo>
                  <a:pt x="737" y="548"/>
                </a:lnTo>
                <a:lnTo>
                  <a:pt x="737" y="546"/>
                </a:lnTo>
                <a:lnTo>
                  <a:pt x="737" y="546"/>
                </a:lnTo>
                <a:lnTo>
                  <a:pt x="737" y="546"/>
                </a:lnTo>
                <a:lnTo>
                  <a:pt x="738" y="551"/>
                </a:lnTo>
                <a:lnTo>
                  <a:pt x="737" y="553"/>
                </a:lnTo>
                <a:lnTo>
                  <a:pt x="737" y="551"/>
                </a:lnTo>
                <a:lnTo>
                  <a:pt x="737" y="551"/>
                </a:lnTo>
                <a:close/>
                <a:moveTo>
                  <a:pt x="728" y="568"/>
                </a:moveTo>
                <a:lnTo>
                  <a:pt x="728" y="568"/>
                </a:lnTo>
                <a:lnTo>
                  <a:pt x="729" y="579"/>
                </a:lnTo>
                <a:lnTo>
                  <a:pt x="729" y="579"/>
                </a:lnTo>
                <a:lnTo>
                  <a:pt x="728" y="573"/>
                </a:lnTo>
                <a:lnTo>
                  <a:pt x="728" y="569"/>
                </a:lnTo>
                <a:lnTo>
                  <a:pt x="728" y="568"/>
                </a:lnTo>
                <a:lnTo>
                  <a:pt x="728" y="568"/>
                </a:lnTo>
                <a:close/>
                <a:moveTo>
                  <a:pt x="721" y="598"/>
                </a:moveTo>
                <a:lnTo>
                  <a:pt x="721" y="598"/>
                </a:lnTo>
                <a:lnTo>
                  <a:pt x="721" y="604"/>
                </a:lnTo>
                <a:lnTo>
                  <a:pt x="720" y="608"/>
                </a:lnTo>
                <a:lnTo>
                  <a:pt x="719" y="608"/>
                </a:lnTo>
                <a:lnTo>
                  <a:pt x="719" y="607"/>
                </a:lnTo>
                <a:lnTo>
                  <a:pt x="721" y="598"/>
                </a:lnTo>
                <a:lnTo>
                  <a:pt x="721" y="598"/>
                </a:lnTo>
                <a:lnTo>
                  <a:pt x="721" y="601"/>
                </a:lnTo>
                <a:lnTo>
                  <a:pt x="721" y="598"/>
                </a:lnTo>
                <a:lnTo>
                  <a:pt x="721" y="598"/>
                </a:lnTo>
                <a:close/>
                <a:moveTo>
                  <a:pt x="737" y="515"/>
                </a:moveTo>
                <a:lnTo>
                  <a:pt x="737" y="515"/>
                </a:lnTo>
                <a:lnTo>
                  <a:pt x="737" y="525"/>
                </a:lnTo>
                <a:lnTo>
                  <a:pt x="737" y="532"/>
                </a:lnTo>
                <a:lnTo>
                  <a:pt x="736" y="540"/>
                </a:lnTo>
                <a:lnTo>
                  <a:pt x="736" y="540"/>
                </a:lnTo>
                <a:lnTo>
                  <a:pt x="736" y="540"/>
                </a:lnTo>
                <a:lnTo>
                  <a:pt x="734" y="537"/>
                </a:lnTo>
                <a:lnTo>
                  <a:pt x="737" y="515"/>
                </a:lnTo>
                <a:lnTo>
                  <a:pt x="737" y="515"/>
                </a:lnTo>
                <a:lnTo>
                  <a:pt x="737" y="521"/>
                </a:lnTo>
                <a:lnTo>
                  <a:pt x="737" y="515"/>
                </a:lnTo>
                <a:lnTo>
                  <a:pt x="737" y="515"/>
                </a:lnTo>
                <a:close/>
                <a:moveTo>
                  <a:pt x="798" y="301"/>
                </a:moveTo>
                <a:lnTo>
                  <a:pt x="798" y="301"/>
                </a:lnTo>
                <a:lnTo>
                  <a:pt x="798" y="304"/>
                </a:lnTo>
                <a:lnTo>
                  <a:pt x="798" y="309"/>
                </a:lnTo>
                <a:lnTo>
                  <a:pt x="798" y="309"/>
                </a:lnTo>
                <a:lnTo>
                  <a:pt x="797" y="303"/>
                </a:lnTo>
                <a:lnTo>
                  <a:pt x="797" y="301"/>
                </a:lnTo>
                <a:lnTo>
                  <a:pt x="798" y="301"/>
                </a:lnTo>
                <a:lnTo>
                  <a:pt x="798" y="301"/>
                </a:lnTo>
                <a:close/>
                <a:moveTo>
                  <a:pt x="758" y="444"/>
                </a:moveTo>
                <a:lnTo>
                  <a:pt x="758" y="444"/>
                </a:lnTo>
                <a:lnTo>
                  <a:pt x="760" y="442"/>
                </a:lnTo>
                <a:lnTo>
                  <a:pt x="761" y="442"/>
                </a:lnTo>
                <a:lnTo>
                  <a:pt x="762" y="443"/>
                </a:lnTo>
                <a:lnTo>
                  <a:pt x="762" y="444"/>
                </a:lnTo>
                <a:lnTo>
                  <a:pt x="762" y="444"/>
                </a:lnTo>
                <a:lnTo>
                  <a:pt x="761" y="444"/>
                </a:lnTo>
                <a:lnTo>
                  <a:pt x="758" y="444"/>
                </a:lnTo>
                <a:lnTo>
                  <a:pt x="758" y="444"/>
                </a:lnTo>
                <a:lnTo>
                  <a:pt x="758" y="443"/>
                </a:lnTo>
                <a:lnTo>
                  <a:pt x="760" y="443"/>
                </a:lnTo>
                <a:lnTo>
                  <a:pt x="758" y="444"/>
                </a:lnTo>
                <a:lnTo>
                  <a:pt x="758" y="444"/>
                </a:lnTo>
                <a:lnTo>
                  <a:pt x="758" y="444"/>
                </a:lnTo>
                <a:close/>
                <a:moveTo>
                  <a:pt x="721" y="581"/>
                </a:moveTo>
                <a:lnTo>
                  <a:pt x="721" y="581"/>
                </a:lnTo>
                <a:lnTo>
                  <a:pt x="722" y="595"/>
                </a:lnTo>
                <a:lnTo>
                  <a:pt x="722" y="597"/>
                </a:lnTo>
                <a:lnTo>
                  <a:pt x="721" y="596"/>
                </a:lnTo>
                <a:lnTo>
                  <a:pt x="721" y="591"/>
                </a:lnTo>
                <a:lnTo>
                  <a:pt x="721" y="581"/>
                </a:lnTo>
                <a:lnTo>
                  <a:pt x="721" y="581"/>
                </a:lnTo>
                <a:lnTo>
                  <a:pt x="721" y="585"/>
                </a:lnTo>
                <a:lnTo>
                  <a:pt x="721" y="581"/>
                </a:lnTo>
                <a:lnTo>
                  <a:pt x="721" y="581"/>
                </a:lnTo>
                <a:close/>
                <a:moveTo>
                  <a:pt x="744" y="503"/>
                </a:moveTo>
                <a:lnTo>
                  <a:pt x="744" y="503"/>
                </a:lnTo>
                <a:lnTo>
                  <a:pt x="743" y="509"/>
                </a:lnTo>
                <a:lnTo>
                  <a:pt x="743" y="513"/>
                </a:lnTo>
                <a:lnTo>
                  <a:pt x="743" y="514"/>
                </a:lnTo>
                <a:lnTo>
                  <a:pt x="743" y="514"/>
                </a:lnTo>
                <a:lnTo>
                  <a:pt x="743" y="507"/>
                </a:lnTo>
                <a:lnTo>
                  <a:pt x="743" y="504"/>
                </a:lnTo>
                <a:lnTo>
                  <a:pt x="744" y="503"/>
                </a:lnTo>
                <a:lnTo>
                  <a:pt x="744" y="503"/>
                </a:lnTo>
                <a:close/>
                <a:moveTo>
                  <a:pt x="739" y="510"/>
                </a:moveTo>
                <a:lnTo>
                  <a:pt x="739" y="510"/>
                </a:lnTo>
                <a:lnTo>
                  <a:pt x="742" y="498"/>
                </a:lnTo>
                <a:lnTo>
                  <a:pt x="739" y="510"/>
                </a:lnTo>
                <a:lnTo>
                  <a:pt x="739" y="510"/>
                </a:lnTo>
                <a:lnTo>
                  <a:pt x="739" y="509"/>
                </a:lnTo>
                <a:lnTo>
                  <a:pt x="739" y="510"/>
                </a:lnTo>
                <a:lnTo>
                  <a:pt x="739" y="510"/>
                </a:lnTo>
                <a:close/>
                <a:moveTo>
                  <a:pt x="721" y="574"/>
                </a:moveTo>
                <a:lnTo>
                  <a:pt x="721" y="574"/>
                </a:lnTo>
                <a:lnTo>
                  <a:pt x="720" y="580"/>
                </a:lnTo>
                <a:lnTo>
                  <a:pt x="721" y="574"/>
                </a:lnTo>
                <a:lnTo>
                  <a:pt x="721" y="574"/>
                </a:lnTo>
                <a:lnTo>
                  <a:pt x="721" y="575"/>
                </a:lnTo>
                <a:lnTo>
                  <a:pt x="721" y="574"/>
                </a:lnTo>
                <a:lnTo>
                  <a:pt x="721" y="574"/>
                </a:lnTo>
                <a:close/>
                <a:moveTo>
                  <a:pt x="722" y="559"/>
                </a:moveTo>
                <a:lnTo>
                  <a:pt x="722" y="559"/>
                </a:lnTo>
                <a:lnTo>
                  <a:pt x="722" y="563"/>
                </a:lnTo>
                <a:lnTo>
                  <a:pt x="722" y="567"/>
                </a:lnTo>
                <a:lnTo>
                  <a:pt x="722" y="567"/>
                </a:lnTo>
                <a:lnTo>
                  <a:pt x="722" y="562"/>
                </a:lnTo>
                <a:lnTo>
                  <a:pt x="722" y="559"/>
                </a:lnTo>
                <a:lnTo>
                  <a:pt x="722" y="559"/>
                </a:lnTo>
                <a:close/>
                <a:moveTo>
                  <a:pt x="737" y="509"/>
                </a:moveTo>
                <a:lnTo>
                  <a:pt x="737" y="509"/>
                </a:lnTo>
                <a:lnTo>
                  <a:pt x="736" y="503"/>
                </a:lnTo>
                <a:lnTo>
                  <a:pt x="737" y="501"/>
                </a:lnTo>
                <a:lnTo>
                  <a:pt x="737" y="503"/>
                </a:lnTo>
                <a:lnTo>
                  <a:pt x="737" y="509"/>
                </a:lnTo>
                <a:lnTo>
                  <a:pt x="737" y="509"/>
                </a:lnTo>
                <a:lnTo>
                  <a:pt x="737" y="506"/>
                </a:lnTo>
                <a:lnTo>
                  <a:pt x="737" y="509"/>
                </a:lnTo>
                <a:lnTo>
                  <a:pt x="737" y="509"/>
                </a:lnTo>
                <a:close/>
                <a:moveTo>
                  <a:pt x="719" y="566"/>
                </a:moveTo>
                <a:lnTo>
                  <a:pt x="719" y="566"/>
                </a:lnTo>
                <a:lnTo>
                  <a:pt x="720" y="551"/>
                </a:lnTo>
                <a:lnTo>
                  <a:pt x="720" y="554"/>
                </a:lnTo>
                <a:lnTo>
                  <a:pt x="720" y="562"/>
                </a:lnTo>
                <a:lnTo>
                  <a:pt x="719" y="566"/>
                </a:lnTo>
                <a:lnTo>
                  <a:pt x="719" y="566"/>
                </a:lnTo>
                <a:lnTo>
                  <a:pt x="720" y="565"/>
                </a:lnTo>
                <a:lnTo>
                  <a:pt x="719" y="566"/>
                </a:lnTo>
                <a:lnTo>
                  <a:pt x="719" y="566"/>
                </a:lnTo>
                <a:close/>
                <a:moveTo>
                  <a:pt x="722" y="546"/>
                </a:moveTo>
                <a:lnTo>
                  <a:pt x="722" y="546"/>
                </a:lnTo>
                <a:lnTo>
                  <a:pt x="723" y="548"/>
                </a:lnTo>
                <a:lnTo>
                  <a:pt x="723" y="550"/>
                </a:lnTo>
                <a:lnTo>
                  <a:pt x="722" y="555"/>
                </a:lnTo>
                <a:lnTo>
                  <a:pt x="722" y="556"/>
                </a:lnTo>
                <a:lnTo>
                  <a:pt x="722" y="556"/>
                </a:lnTo>
                <a:lnTo>
                  <a:pt x="722" y="546"/>
                </a:lnTo>
                <a:lnTo>
                  <a:pt x="722" y="546"/>
                </a:lnTo>
                <a:lnTo>
                  <a:pt x="722" y="548"/>
                </a:lnTo>
                <a:lnTo>
                  <a:pt x="722" y="546"/>
                </a:lnTo>
                <a:lnTo>
                  <a:pt x="722" y="546"/>
                </a:lnTo>
                <a:close/>
                <a:moveTo>
                  <a:pt x="738" y="480"/>
                </a:moveTo>
                <a:lnTo>
                  <a:pt x="738" y="480"/>
                </a:lnTo>
                <a:lnTo>
                  <a:pt x="738" y="489"/>
                </a:lnTo>
                <a:lnTo>
                  <a:pt x="738" y="492"/>
                </a:lnTo>
                <a:lnTo>
                  <a:pt x="738" y="494"/>
                </a:lnTo>
                <a:lnTo>
                  <a:pt x="737" y="494"/>
                </a:lnTo>
                <a:lnTo>
                  <a:pt x="737" y="494"/>
                </a:lnTo>
                <a:lnTo>
                  <a:pt x="737" y="486"/>
                </a:lnTo>
                <a:lnTo>
                  <a:pt x="738" y="480"/>
                </a:lnTo>
                <a:lnTo>
                  <a:pt x="738" y="480"/>
                </a:lnTo>
                <a:close/>
                <a:moveTo>
                  <a:pt x="740" y="455"/>
                </a:moveTo>
                <a:lnTo>
                  <a:pt x="740" y="455"/>
                </a:lnTo>
                <a:lnTo>
                  <a:pt x="742" y="462"/>
                </a:lnTo>
                <a:lnTo>
                  <a:pt x="742" y="462"/>
                </a:lnTo>
                <a:lnTo>
                  <a:pt x="740" y="459"/>
                </a:lnTo>
                <a:lnTo>
                  <a:pt x="740" y="455"/>
                </a:lnTo>
                <a:lnTo>
                  <a:pt x="740" y="455"/>
                </a:lnTo>
                <a:close/>
                <a:moveTo>
                  <a:pt x="739" y="454"/>
                </a:moveTo>
                <a:lnTo>
                  <a:pt x="739" y="454"/>
                </a:lnTo>
                <a:lnTo>
                  <a:pt x="739" y="465"/>
                </a:lnTo>
                <a:lnTo>
                  <a:pt x="738" y="469"/>
                </a:lnTo>
                <a:lnTo>
                  <a:pt x="738" y="471"/>
                </a:lnTo>
                <a:lnTo>
                  <a:pt x="738" y="472"/>
                </a:lnTo>
                <a:lnTo>
                  <a:pt x="738" y="472"/>
                </a:lnTo>
                <a:lnTo>
                  <a:pt x="738" y="461"/>
                </a:lnTo>
                <a:lnTo>
                  <a:pt x="738" y="456"/>
                </a:lnTo>
                <a:lnTo>
                  <a:pt x="739" y="454"/>
                </a:lnTo>
                <a:lnTo>
                  <a:pt x="739" y="454"/>
                </a:lnTo>
                <a:close/>
                <a:moveTo>
                  <a:pt x="744" y="425"/>
                </a:moveTo>
                <a:lnTo>
                  <a:pt x="744" y="425"/>
                </a:lnTo>
                <a:lnTo>
                  <a:pt x="745" y="428"/>
                </a:lnTo>
                <a:lnTo>
                  <a:pt x="744" y="431"/>
                </a:lnTo>
                <a:lnTo>
                  <a:pt x="744" y="431"/>
                </a:lnTo>
                <a:lnTo>
                  <a:pt x="744" y="428"/>
                </a:lnTo>
                <a:lnTo>
                  <a:pt x="744" y="425"/>
                </a:lnTo>
                <a:lnTo>
                  <a:pt x="744" y="425"/>
                </a:lnTo>
                <a:close/>
                <a:moveTo>
                  <a:pt x="742" y="430"/>
                </a:moveTo>
                <a:lnTo>
                  <a:pt x="742" y="430"/>
                </a:lnTo>
                <a:lnTo>
                  <a:pt x="746" y="416"/>
                </a:lnTo>
                <a:lnTo>
                  <a:pt x="748" y="416"/>
                </a:lnTo>
                <a:lnTo>
                  <a:pt x="748" y="418"/>
                </a:lnTo>
                <a:lnTo>
                  <a:pt x="746" y="420"/>
                </a:lnTo>
                <a:lnTo>
                  <a:pt x="743" y="428"/>
                </a:lnTo>
                <a:lnTo>
                  <a:pt x="742" y="431"/>
                </a:lnTo>
                <a:lnTo>
                  <a:pt x="742" y="431"/>
                </a:lnTo>
                <a:lnTo>
                  <a:pt x="742" y="430"/>
                </a:lnTo>
                <a:lnTo>
                  <a:pt x="742" y="430"/>
                </a:lnTo>
                <a:lnTo>
                  <a:pt x="742" y="428"/>
                </a:lnTo>
                <a:lnTo>
                  <a:pt x="742" y="430"/>
                </a:lnTo>
                <a:lnTo>
                  <a:pt x="742" y="431"/>
                </a:lnTo>
                <a:lnTo>
                  <a:pt x="742" y="430"/>
                </a:lnTo>
                <a:lnTo>
                  <a:pt x="742" y="430"/>
                </a:lnTo>
                <a:close/>
                <a:moveTo>
                  <a:pt x="740" y="428"/>
                </a:moveTo>
                <a:lnTo>
                  <a:pt x="740" y="428"/>
                </a:lnTo>
                <a:lnTo>
                  <a:pt x="742" y="418"/>
                </a:lnTo>
                <a:lnTo>
                  <a:pt x="742" y="416"/>
                </a:lnTo>
                <a:lnTo>
                  <a:pt x="742" y="418"/>
                </a:lnTo>
                <a:lnTo>
                  <a:pt x="740" y="422"/>
                </a:lnTo>
                <a:lnTo>
                  <a:pt x="739" y="425"/>
                </a:lnTo>
                <a:lnTo>
                  <a:pt x="740" y="428"/>
                </a:lnTo>
                <a:lnTo>
                  <a:pt x="740" y="428"/>
                </a:lnTo>
                <a:lnTo>
                  <a:pt x="740" y="426"/>
                </a:lnTo>
                <a:lnTo>
                  <a:pt x="742" y="427"/>
                </a:lnTo>
                <a:lnTo>
                  <a:pt x="740" y="428"/>
                </a:lnTo>
                <a:lnTo>
                  <a:pt x="740" y="428"/>
                </a:lnTo>
                <a:lnTo>
                  <a:pt x="740" y="428"/>
                </a:lnTo>
                <a:close/>
                <a:moveTo>
                  <a:pt x="740" y="398"/>
                </a:moveTo>
                <a:lnTo>
                  <a:pt x="740" y="398"/>
                </a:lnTo>
                <a:lnTo>
                  <a:pt x="742" y="403"/>
                </a:lnTo>
                <a:lnTo>
                  <a:pt x="742" y="407"/>
                </a:lnTo>
                <a:lnTo>
                  <a:pt x="742" y="407"/>
                </a:lnTo>
                <a:lnTo>
                  <a:pt x="740" y="403"/>
                </a:lnTo>
                <a:lnTo>
                  <a:pt x="740" y="398"/>
                </a:lnTo>
                <a:lnTo>
                  <a:pt x="740" y="398"/>
                </a:lnTo>
                <a:close/>
                <a:moveTo>
                  <a:pt x="725" y="454"/>
                </a:moveTo>
                <a:lnTo>
                  <a:pt x="725" y="454"/>
                </a:lnTo>
                <a:lnTo>
                  <a:pt x="726" y="457"/>
                </a:lnTo>
                <a:lnTo>
                  <a:pt x="725" y="462"/>
                </a:lnTo>
                <a:lnTo>
                  <a:pt x="725" y="462"/>
                </a:lnTo>
                <a:lnTo>
                  <a:pt x="725" y="457"/>
                </a:lnTo>
                <a:lnTo>
                  <a:pt x="725" y="454"/>
                </a:lnTo>
                <a:lnTo>
                  <a:pt x="725" y="454"/>
                </a:lnTo>
                <a:close/>
                <a:moveTo>
                  <a:pt x="725" y="455"/>
                </a:moveTo>
                <a:lnTo>
                  <a:pt x="725" y="455"/>
                </a:lnTo>
                <a:lnTo>
                  <a:pt x="725" y="460"/>
                </a:lnTo>
                <a:lnTo>
                  <a:pt x="725" y="461"/>
                </a:lnTo>
                <a:lnTo>
                  <a:pt x="723" y="461"/>
                </a:lnTo>
                <a:lnTo>
                  <a:pt x="723" y="461"/>
                </a:lnTo>
                <a:lnTo>
                  <a:pt x="723" y="459"/>
                </a:lnTo>
                <a:lnTo>
                  <a:pt x="725" y="455"/>
                </a:lnTo>
                <a:lnTo>
                  <a:pt x="725" y="455"/>
                </a:lnTo>
                <a:close/>
                <a:moveTo>
                  <a:pt x="727" y="443"/>
                </a:moveTo>
                <a:lnTo>
                  <a:pt x="727" y="443"/>
                </a:lnTo>
                <a:lnTo>
                  <a:pt x="726" y="442"/>
                </a:lnTo>
                <a:lnTo>
                  <a:pt x="726" y="443"/>
                </a:lnTo>
                <a:lnTo>
                  <a:pt x="726" y="445"/>
                </a:lnTo>
                <a:lnTo>
                  <a:pt x="726" y="447"/>
                </a:lnTo>
                <a:lnTo>
                  <a:pt x="727" y="443"/>
                </a:lnTo>
                <a:lnTo>
                  <a:pt x="727" y="443"/>
                </a:lnTo>
                <a:lnTo>
                  <a:pt x="727" y="444"/>
                </a:lnTo>
                <a:lnTo>
                  <a:pt x="727" y="443"/>
                </a:lnTo>
                <a:lnTo>
                  <a:pt x="727" y="443"/>
                </a:lnTo>
                <a:close/>
                <a:moveTo>
                  <a:pt x="722" y="443"/>
                </a:moveTo>
                <a:lnTo>
                  <a:pt x="722" y="443"/>
                </a:lnTo>
                <a:lnTo>
                  <a:pt x="722" y="445"/>
                </a:lnTo>
                <a:lnTo>
                  <a:pt x="722" y="449"/>
                </a:lnTo>
                <a:lnTo>
                  <a:pt x="721" y="449"/>
                </a:lnTo>
                <a:lnTo>
                  <a:pt x="721" y="449"/>
                </a:lnTo>
                <a:lnTo>
                  <a:pt x="722" y="443"/>
                </a:lnTo>
                <a:lnTo>
                  <a:pt x="722" y="443"/>
                </a:lnTo>
                <a:lnTo>
                  <a:pt x="722" y="445"/>
                </a:lnTo>
                <a:lnTo>
                  <a:pt x="722" y="443"/>
                </a:lnTo>
                <a:lnTo>
                  <a:pt x="722" y="443"/>
                </a:lnTo>
                <a:close/>
                <a:moveTo>
                  <a:pt x="745" y="368"/>
                </a:moveTo>
                <a:lnTo>
                  <a:pt x="745" y="368"/>
                </a:lnTo>
                <a:lnTo>
                  <a:pt x="745" y="372"/>
                </a:lnTo>
                <a:lnTo>
                  <a:pt x="745" y="374"/>
                </a:lnTo>
                <a:lnTo>
                  <a:pt x="744" y="374"/>
                </a:lnTo>
                <a:lnTo>
                  <a:pt x="744" y="374"/>
                </a:lnTo>
                <a:lnTo>
                  <a:pt x="744" y="371"/>
                </a:lnTo>
                <a:lnTo>
                  <a:pt x="745" y="368"/>
                </a:lnTo>
                <a:lnTo>
                  <a:pt x="745" y="368"/>
                </a:lnTo>
                <a:close/>
                <a:moveTo>
                  <a:pt x="726" y="430"/>
                </a:moveTo>
                <a:lnTo>
                  <a:pt x="726" y="430"/>
                </a:lnTo>
                <a:lnTo>
                  <a:pt x="726" y="433"/>
                </a:lnTo>
                <a:lnTo>
                  <a:pt x="726" y="436"/>
                </a:lnTo>
                <a:lnTo>
                  <a:pt x="726" y="436"/>
                </a:lnTo>
                <a:lnTo>
                  <a:pt x="725" y="433"/>
                </a:lnTo>
                <a:lnTo>
                  <a:pt x="726" y="430"/>
                </a:lnTo>
                <a:lnTo>
                  <a:pt x="726" y="430"/>
                </a:lnTo>
                <a:close/>
                <a:moveTo>
                  <a:pt x="740" y="377"/>
                </a:moveTo>
                <a:lnTo>
                  <a:pt x="740" y="377"/>
                </a:lnTo>
                <a:lnTo>
                  <a:pt x="740" y="360"/>
                </a:lnTo>
                <a:lnTo>
                  <a:pt x="740" y="356"/>
                </a:lnTo>
                <a:lnTo>
                  <a:pt x="740" y="363"/>
                </a:lnTo>
                <a:lnTo>
                  <a:pt x="740" y="377"/>
                </a:lnTo>
                <a:lnTo>
                  <a:pt x="740" y="377"/>
                </a:lnTo>
                <a:lnTo>
                  <a:pt x="740" y="373"/>
                </a:lnTo>
                <a:lnTo>
                  <a:pt x="740" y="377"/>
                </a:lnTo>
                <a:lnTo>
                  <a:pt x="740" y="377"/>
                </a:lnTo>
                <a:close/>
                <a:moveTo>
                  <a:pt x="742" y="347"/>
                </a:moveTo>
                <a:lnTo>
                  <a:pt x="742" y="347"/>
                </a:lnTo>
                <a:lnTo>
                  <a:pt x="742" y="353"/>
                </a:lnTo>
                <a:lnTo>
                  <a:pt x="742" y="355"/>
                </a:lnTo>
                <a:lnTo>
                  <a:pt x="742" y="355"/>
                </a:lnTo>
                <a:lnTo>
                  <a:pt x="743" y="354"/>
                </a:lnTo>
                <a:lnTo>
                  <a:pt x="743" y="353"/>
                </a:lnTo>
                <a:lnTo>
                  <a:pt x="742" y="347"/>
                </a:lnTo>
                <a:lnTo>
                  <a:pt x="742" y="347"/>
                </a:lnTo>
                <a:lnTo>
                  <a:pt x="743" y="345"/>
                </a:lnTo>
                <a:lnTo>
                  <a:pt x="743" y="347"/>
                </a:lnTo>
                <a:lnTo>
                  <a:pt x="743" y="348"/>
                </a:lnTo>
                <a:lnTo>
                  <a:pt x="742" y="347"/>
                </a:lnTo>
                <a:lnTo>
                  <a:pt x="742" y="347"/>
                </a:lnTo>
                <a:close/>
                <a:moveTo>
                  <a:pt x="740" y="337"/>
                </a:moveTo>
                <a:lnTo>
                  <a:pt x="740" y="337"/>
                </a:lnTo>
                <a:lnTo>
                  <a:pt x="742" y="341"/>
                </a:lnTo>
                <a:lnTo>
                  <a:pt x="744" y="343"/>
                </a:lnTo>
                <a:lnTo>
                  <a:pt x="744" y="344"/>
                </a:lnTo>
                <a:lnTo>
                  <a:pt x="744" y="343"/>
                </a:lnTo>
                <a:lnTo>
                  <a:pt x="740" y="337"/>
                </a:lnTo>
                <a:lnTo>
                  <a:pt x="740" y="337"/>
                </a:lnTo>
                <a:lnTo>
                  <a:pt x="742" y="336"/>
                </a:lnTo>
                <a:lnTo>
                  <a:pt x="742" y="336"/>
                </a:lnTo>
                <a:lnTo>
                  <a:pt x="742" y="337"/>
                </a:lnTo>
                <a:lnTo>
                  <a:pt x="740" y="337"/>
                </a:lnTo>
                <a:lnTo>
                  <a:pt x="740" y="337"/>
                </a:lnTo>
                <a:close/>
                <a:moveTo>
                  <a:pt x="745" y="317"/>
                </a:moveTo>
                <a:lnTo>
                  <a:pt x="745" y="317"/>
                </a:lnTo>
                <a:lnTo>
                  <a:pt x="746" y="320"/>
                </a:lnTo>
                <a:lnTo>
                  <a:pt x="745" y="324"/>
                </a:lnTo>
                <a:lnTo>
                  <a:pt x="745" y="324"/>
                </a:lnTo>
                <a:lnTo>
                  <a:pt x="745" y="320"/>
                </a:lnTo>
                <a:lnTo>
                  <a:pt x="745" y="317"/>
                </a:lnTo>
                <a:lnTo>
                  <a:pt x="745" y="317"/>
                </a:lnTo>
                <a:close/>
                <a:moveTo>
                  <a:pt x="797" y="78"/>
                </a:moveTo>
                <a:lnTo>
                  <a:pt x="797" y="78"/>
                </a:lnTo>
                <a:lnTo>
                  <a:pt x="796" y="70"/>
                </a:lnTo>
                <a:lnTo>
                  <a:pt x="796" y="70"/>
                </a:lnTo>
                <a:lnTo>
                  <a:pt x="797" y="71"/>
                </a:lnTo>
                <a:lnTo>
                  <a:pt x="798" y="76"/>
                </a:lnTo>
                <a:lnTo>
                  <a:pt x="798" y="78"/>
                </a:lnTo>
                <a:lnTo>
                  <a:pt x="797" y="78"/>
                </a:lnTo>
                <a:lnTo>
                  <a:pt x="797" y="78"/>
                </a:lnTo>
                <a:lnTo>
                  <a:pt x="797" y="78"/>
                </a:lnTo>
                <a:lnTo>
                  <a:pt x="797" y="78"/>
                </a:lnTo>
                <a:lnTo>
                  <a:pt x="797" y="78"/>
                </a:lnTo>
                <a:close/>
                <a:moveTo>
                  <a:pt x="743" y="270"/>
                </a:moveTo>
                <a:lnTo>
                  <a:pt x="743" y="270"/>
                </a:lnTo>
                <a:lnTo>
                  <a:pt x="743" y="268"/>
                </a:lnTo>
                <a:lnTo>
                  <a:pt x="744" y="268"/>
                </a:lnTo>
                <a:lnTo>
                  <a:pt x="744" y="272"/>
                </a:lnTo>
                <a:lnTo>
                  <a:pt x="744" y="276"/>
                </a:lnTo>
                <a:lnTo>
                  <a:pt x="744" y="277"/>
                </a:lnTo>
                <a:lnTo>
                  <a:pt x="744" y="277"/>
                </a:lnTo>
                <a:lnTo>
                  <a:pt x="744" y="273"/>
                </a:lnTo>
                <a:lnTo>
                  <a:pt x="743" y="270"/>
                </a:lnTo>
                <a:lnTo>
                  <a:pt x="743" y="270"/>
                </a:lnTo>
                <a:close/>
                <a:moveTo>
                  <a:pt x="797" y="65"/>
                </a:moveTo>
                <a:lnTo>
                  <a:pt x="797" y="65"/>
                </a:lnTo>
                <a:lnTo>
                  <a:pt x="796" y="47"/>
                </a:lnTo>
                <a:lnTo>
                  <a:pt x="796" y="46"/>
                </a:lnTo>
                <a:lnTo>
                  <a:pt x="797" y="49"/>
                </a:lnTo>
                <a:lnTo>
                  <a:pt x="798" y="59"/>
                </a:lnTo>
                <a:lnTo>
                  <a:pt x="797" y="62"/>
                </a:lnTo>
                <a:lnTo>
                  <a:pt x="797" y="65"/>
                </a:lnTo>
                <a:lnTo>
                  <a:pt x="797" y="65"/>
                </a:lnTo>
                <a:lnTo>
                  <a:pt x="797" y="62"/>
                </a:lnTo>
                <a:lnTo>
                  <a:pt x="797" y="62"/>
                </a:lnTo>
                <a:lnTo>
                  <a:pt x="797" y="64"/>
                </a:lnTo>
                <a:lnTo>
                  <a:pt x="797" y="65"/>
                </a:lnTo>
                <a:lnTo>
                  <a:pt x="797" y="65"/>
                </a:lnTo>
                <a:close/>
                <a:moveTo>
                  <a:pt x="746" y="11"/>
                </a:moveTo>
                <a:lnTo>
                  <a:pt x="746" y="11"/>
                </a:lnTo>
                <a:lnTo>
                  <a:pt x="754" y="11"/>
                </a:lnTo>
                <a:lnTo>
                  <a:pt x="754" y="11"/>
                </a:lnTo>
                <a:lnTo>
                  <a:pt x="752" y="12"/>
                </a:lnTo>
                <a:lnTo>
                  <a:pt x="749" y="12"/>
                </a:lnTo>
                <a:lnTo>
                  <a:pt x="746" y="11"/>
                </a:lnTo>
                <a:lnTo>
                  <a:pt x="746" y="11"/>
                </a:lnTo>
                <a:lnTo>
                  <a:pt x="746" y="11"/>
                </a:lnTo>
                <a:lnTo>
                  <a:pt x="746" y="11"/>
                </a:lnTo>
                <a:close/>
                <a:moveTo>
                  <a:pt x="726" y="268"/>
                </a:moveTo>
                <a:lnTo>
                  <a:pt x="726" y="268"/>
                </a:lnTo>
                <a:lnTo>
                  <a:pt x="726" y="273"/>
                </a:lnTo>
                <a:lnTo>
                  <a:pt x="726" y="277"/>
                </a:lnTo>
                <a:lnTo>
                  <a:pt x="726" y="277"/>
                </a:lnTo>
                <a:lnTo>
                  <a:pt x="726" y="273"/>
                </a:lnTo>
                <a:lnTo>
                  <a:pt x="726" y="268"/>
                </a:lnTo>
                <a:lnTo>
                  <a:pt x="726" y="268"/>
                </a:lnTo>
                <a:close/>
                <a:moveTo>
                  <a:pt x="725" y="253"/>
                </a:moveTo>
                <a:lnTo>
                  <a:pt x="725" y="253"/>
                </a:lnTo>
                <a:lnTo>
                  <a:pt x="720" y="245"/>
                </a:lnTo>
                <a:lnTo>
                  <a:pt x="720" y="245"/>
                </a:lnTo>
                <a:lnTo>
                  <a:pt x="720" y="248"/>
                </a:lnTo>
                <a:lnTo>
                  <a:pt x="722" y="252"/>
                </a:lnTo>
                <a:lnTo>
                  <a:pt x="723" y="253"/>
                </a:lnTo>
                <a:lnTo>
                  <a:pt x="725" y="253"/>
                </a:lnTo>
                <a:lnTo>
                  <a:pt x="725" y="253"/>
                </a:lnTo>
                <a:lnTo>
                  <a:pt x="725" y="253"/>
                </a:lnTo>
                <a:lnTo>
                  <a:pt x="723" y="253"/>
                </a:lnTo>
                <a:lnTo>
                  <a:pt x="725" y="254"/>
                </a:lnTo>
                <a:lnTo>
                  <a:pt x="725" y="253"/>
                </a:lnTo>
                <a:lnTo>
                  <a:pt x="725" y="253"/>
                </a:lnTo>
                <a:close/>
                <a:moveTo>
                  <a:pt x="723" y="248"/>
                </a:moveTo>
                <a:lnTo>
                  <a:pt x="723" y="248"/>
                </a:lnTo>
                <a:lnTo>
                  <a:pt x="723" y="254"/>
                </a:lnTo>
                <a:lnTo>
                  <a:pt x="723" y="260"/>
                </a:lnTo>
                <a:lnTo>
                  <a:pt x="723" y="260"/>
                </a:lnTo>
                <a:lnTo>
                  <a:pt x="722" y="254"/>
                </a:lnTo>
                <a:lnTo>
                  <a:pt x="723" y="248"/>
                </a:lnTo>
                <a:lnTo>
                  <a:pt x="723" y="248"/>
                </a:lnTo>
                <a:close/>
                <a:moveTo>
                  <a:pt x="690" y="13"/>
                </a:moveTo>
                <a:lnTo>
                  <a:pt x="690" y="13"/>
                </a:lnTo>
                <a:lnTo>
                  <a:pt x="683" y="13"/>
                </a:lnTo>
                <a:lnTo>
                  <a:pt x="679" y="13"/>
                </a:lnTo>
                <a:lnTo>
                  <a:pt x="677" y="13"/>
                </a:lnTo>
                <a:lnTo>
                  <a:pt x="677" y="13"/>
                </a:lnTo>
                <a:lnTo>
                  <a:pt x="684" y="13"/>
                </a:lnTo>
                <a:lnTo>
                  <a:pt x="687" y="13"/>
                </a:lnTo>
                <a:lnTo>
                  <a:pt x="690" y="13"/>
                </a:lnTo>
                <a:lnTo>
                  <a:pt x="690" y="13"/>
                </a:lnTo>
                <a:close/>
                <a:moveTo>
                  <a:pt x="722" y="232"/>
                </a:moveTo>
                <a:lnTo>
                  <a:pt x="722" y="232"/>
                </a:lnTo>
                <a:lnTo>
                  <a:pt x="723" y="230"/>
                </a:lnTo>
                <a:lnTo>
                  <a:pt x="723" y="230"/>
                </a:lnTo>
                <a:lnTo>
                  <a:pt x="725" y="235"/>
                </a:lnTo>
                <a:lnTo>
                  <a:pt x="723" y="238"/>
                </a:lnTo>
                <a:lnTo>
                  <a:pt x="722" y="232"/>
                </a:lnTo>
                <a:lnTo>
                  <a:pt x="722" y="232"/>
                </a:lnTo>
                <a:lnTo>
                  <a:pt x="722" y="232"/>
                </a:lnTo>
                <a:lnTo>
                  <a:pt x="722" y="232"/>
                </a:lnTo>
                <a:lnTo>
                  <a:pt x="722" y="232"/>
                </a:lnTo>
                <a:close/>
                <a:moveTo>
                  <a:pt x="725" y="215"/>
                </a:moveTo>
                <a:lnTo>
                  <a:pt x="725" y="215"/>
                </a:lnTo>
                <a:lnTo>
                  <a:pt x="725" y="213"/>
                </a:lnTo>
                <a:lnTo>
                  <a:pt x="726" y="211"/>
                </a:lnTo>
                <a:lnTo>
                  <a:pt x="726" y="211"/>
                </a:lnTo>
                <a:lnTo>
                  <a:pt x="726" y="215"/>
                </a:lnTo>
                <a:lnTo>
                  <a:pt x="726" y="217"/>
                </a:lnTo>
                <a:lnTo>
                  <a:pt x="725" y="215"/>
                </a:lnTo>
                <a:lnTo>
                  <a:pt x="725" y="215"/>
                </a:lnTo>
                <a:close/>
                <a:moveTo>
                  <a:pt x="720" y="221"/>
                </a:moveTo>
                <a:lnTo>
                  <a:pt x="720" y="221"/>
                </a:lnTo>
                <a:lnTo>
                  <a:pt x="721" y="221"/>
                </a:lnTo>
                <a:lnTo>
                  <a:pt x="721" y="221"/>
                </a:lnTo>
                <a:lnTo>
                  <a:pt x="722" y="225"/>
                </a:lnTo>
                <a:lnTo>
                  <a:pt x="722" y="226"/>
                </a:lnTo>
                <a:lnTo>
                  <a:pt x="720" y="221"/>
                </a:lnTo>
                <a:lnTo>
                  <a:pt x="720" y="221"/>
                </a:lnTo>
                <a:lnTo>
                  <a:pt x="720" y="221"/>
                </a:lnTo>
                <a:lnTo>
                  <a:pt x="720" y="221"/>
                </a:lnTo>
                <a:lnTo>
                  <a:pt x="720" y="221"/>
                </a:lnTo>
                <a:close/>
                <a:moveTo>
                  <a:pt x="646" y="13"/>
                </a:moveTo>
                <a:lnTo>
                  <a:pt x="646" y="13"/>
                </a:lnTo>
                <a:lnTo>
                  <a:pt x="651" y="13"/>
                </a:lnTo>
                <a:lnTo>
                  <a:pt x="655" y="13"/>
                </a:lnTo>
                <a:lnTo>
                  <a:pt x="655" y="14"/>
                </a:lnTo>
                <a:lnTo>
                  <a:pt x="654" y="14"/>
                </a:lnTo>
                <a:lnTo>
                  <a:pt x="646" y="13"/>
                </a:lnTo>
                <a:lnTo>
                  <a:pt x="646" y="13"/>
                </a:lnTo>
                <a:lnTo>
                  <a:pt x="648" y="13"/>
                </a:lnTo>
                <a:lnTo>
                  <a:pt x="646" y="13"/>
                </a:lnTo>
                <a:lnTo>
                  <a:pt x="646" y="13"/>
                </a:lnTo>
                <a:close/>
                <a:moveTo>
                  <a:pt x="725" y="185"/>
                </a:moveTo>
                <a:lnTo>
                  <a:pt x="725" y="185"/>
                </a:lnTo>
                <a:lnTo>
                  <a:pt x="722" y="182"/>
                </a:lnTo>
                <a:lnTo>
                  <a:pt x="721" y="182"/>
                </a:lnTo>
                <a:lnTo>
                  <a:pt x="722" y="185"/>
                </a:lnTo>
                <a:lnTo>
                  <a:pt x="723" y="189"/>
                </a:lnTo>
                <a:lnTo>
                  <a:pt x="725" y="188"/>
                </a:lnTo>
                <a:lnTo>
                  <a:pt x="725" y="185"/>
                </a:lnTo>
                <a:lnTo>
                  <a:pt x="725" y="185"/>
                </a:lnTo>
                <a:lnTo>
                  <a:pt x="725" y="185"/>
                </a:lnTo>
                <a:lnTo>
                  <a:pt x="725" y="185"/>
                </a:lnTo>
                <a:lnTo>
                  <a:pt x="725" y="185"/>
                </a:lnTo>
                <a:close/>
                <a:moveTo>
                  <a:pt x="632" y="12"/>
                </a:moveTo>
                <a:lnTo>
                  <a:pt x="634" y="12"/>
                </a:lnTo>
                <a:lnTo>
                  <a:pt x="634" y="12"/>
                </a:lnTo>
                <a:lnTo>
                  <a:pt x="631" y="12"/>
                </a:lnTo>
                <a:lnTo>
                  <a:pt x="630" y="12"/>
                </a:lnTo>
                <a:lnTo>
                  <a:pt x="632" y="12"/>
                </a:lnTo>
                <a:lnTo>
                  <a:pt x="632" y="12"/>
                </a:lnTo>
                <a:close/>
                <a:moveTo>
                  <a:pt x="726" y="162"/>
                </a:moveTo>
                <a:lnTo>
                  <a:pt x="726" y="162"/>
                </a:lnTo>
                <a:lnTo>
                  <a:pt x="726" y="156"/>
                </a:lnTo>
                <a:lnTo>
                  <a:pt x="726" y="155"/>
                </a:lnTo>
                <a:lnTo>
                  <a:pt x="726" y="158"/>
                </a:lnTo>
                <a:lnTo>
                  <a:pt x="726" y="162"/>
                </a:lnTo>
                <a:lnTo>
                  <a:pt x="726" y="162"/>
                </a:lnTo>
                <a:lnTo>
                  <a:pt x="726" y="161"/>
                </a:lnTo>
                <a:lnTo>
                  <a:pt x="726" y="162"/>
                </a:lnTo>
                <a:lnTo>
                  <a:pt x="726" y="162"/>
                </a:lnTo>
                <a:close/>
                <a:moveTo>
                  <a:pt x="593" y="14"/>
                </a:moveTo>
                <a:lnTo>
                  <a:pt x="593" y="14"/>
                </a:lnTo>
                <a:lnTo>
                  <a:pt x="589" y="13"/>
                </a:lnTo>
                <a:lnTo>
                  <a:pt x="587" y="13"/>
                </a:lnTo>
                <a:lnTo>
                  <a:pt x="592" y="12"/>
                </a:lnTo>
                <a:lnTo>
                  <a:pt x="597" y="13"/>
                </a:lnTo>
                <a:lnTo>
                  <a:pt x="597" y="13"/>
                </a:lnTo>
                <a:lnTo>
                  <a:pt x="593" y="14"/>
                </a:lnTo>
                <a:lnTo>
                  <a:pt x="593" y="14"/>
                </a:lnTo>
                <a:lnTo>
                  <a:pt x="593" y="14"/>
                </a:lnTo>
                <a:lnTo>
                  <a:pt x="593" y="14"/>
                </a:lnTo>
                <a:lnTo>
                  <a:pt x="593" y="14"/>
                </a:lnTo>
                <a:close/>
                <a:moveTo>
                  <a:pt x="725" y="137"/>
                </a:moveTo>
                <a:lnTo>
                  <a:pt x="725" y="137"/>
                </a:lnTo>
                <a:lnTo>
                  <a:pt x="726" y="125"/>
                </a:lnTo>
                <a:lnTo>
                  <a:pt x="726" y="125"/>
                </a:lnTo>
                <a:lnTo>
                  <a:pt x="726" y="126"/>
                </a:lnTo>
                <a:lnTo>
                  <a:pt x="726" y="132"/>
                </a:lnTo>
                <a:lnTo>
                  <a:pt x="725" y="136"/>
                </a:lnTo>
                <a:lnTo>
                  <a:pt x="725" y="137"/>
                </a:lnTo>
                <a:lnTo>
                  <a:pt x="725" y="137"/>
                </a:lnTo>
                <a:lnTo>
                  <a:pt x="725" y="135"/>
                </a:lnTo>
                <a:lnTo>
                  <a:pt x="725" y="137"/>
                </a:lnTo>
                <a:lnTo>
                  <a:pt x="725" y="137"/>
                </a:lnTo>
                <a:close/>
                <a:moveTo>
                  <a:pt x="575" y="14"/>
                </a:moveTo>
                <a:lnTo>
                  <a:pt x="575" y="14"/>
                </a:lnTo>
                <a:lnTo>
                  <a:pt x="577" y="13"/>
                </a:lnTo>
                <a:lnTo>
                  <a:pt x="579" y="13"/>
                </a:lnTo>
                <a:lnTo>
                  <a:pt x="579" y="13"/>
                </a:lnTo>
                <a:lnTo>
                  <a:pt x="580" y="13"/>
                </a:lnTo>
                <a:lnTo>
                  <a:pt x="579" y="14"/>
                </a:lnTo>
                <a:lnTo>
                  <a:pt x="575" y="14"/>
                </a:lnTo>
                <a:lnTo>
                  <a:pt x="575" y="14"/>
                </a:lnTo>
                <a:close/>
                <a:moveTo>
                  <a:pt x="726" y="119"/>
                </a:moveTo>
                <a:lnTo>
                  <a:pt x="726" y="119"/>
                </a:lnTo>
                <a:lnTo>
                  <a:pt x="727" y="115"/>
                </a:lnTo>
                <a:lnTo>
                  <a:pt x="727" y="118"/>
                </a:lnTo>
                <a:lnTo>
                  <a:pt x="726" y="121"/>
                </a:lnTo>
                <a:lnTo>
                  <a:pt x="726" y="121"/>
                </a:lnTo>
                <a:lnTo>
                  <a:pt x="726" y="119"/>
                </a:lnTo>
                <a:lnTo>
                  <a:pt x="726" y="119"/>
                </a:lnTo>
                <a:lnTo>
                  <a:pt x="726" y="118"/>
                </a:lnTo>
                <a:lnTo>
                  <a:pt x="726" y="119"/>
                </a:lnTo>
                <a:lnTo>
                  <a:pt x="726" y="120"/>
                </a:lnTo>
                <a:lnTo>
                  <a:pt x="726" y="119"/>
                </a:lnTo>
                <a:lnTo>
                  <a:pt x="726" y="119"/>
                </a:lnTo>
                <a:close/>
                <a:moveTo>
                  <a:pt x="568" y="13"/>
                </a:moveTo>
                <a:lnTo>
                  <a:pt x="568" y="13"/>
                </a:lnTo>
                <a:lnTo>
                  <a:pt x="572" y="12"/>
                </a:lnTo>
                <a:lnTo>
                  <a:pt x="574" y="13"/>
                </a:lnTo>
                <a:lnTo>
                  <a:pt x="574" y="13"/>
                </a:lnTo>
                <a:lnTo>
                  <a:pt x="572" y="13"/>
                </a:lnTo>
                <a:lnTo>
                  <a:pt x="568" y="13"/>
                </a:lnTo>
                <a:lnTo>
                  <a:pt x="568" y="13"/>
                </a:lnTo>
                <a:close/>
                <a:moveTo>
                  <a:pt x="725" y="108"/>
                </a:moveTo>
                <a:lnTo>
                  <a:pt x="725" y="108"/>
                </a:lnTo>
                <a:lnTo>
                  <a:pt x="725" y="121"/>
                </a:lnTo>
                <a:lnTo>
                  <a:pt x="725" y="123"/>
                </a:lnTo>
                <a:lnTo>
                  <a:pt x="725" y="121"/>
                </a:lnTo>
                <a:lnTo>
                  <a:pt x="723" y="114"/>
                </a:lnTo>
                <a:lnTo>
                  <a:pt x="725" y="108"/>
                </a:lnTo>
                <a:lnTo>
                  <a:pt x="725" y="108"/>
                </a:lnTo>
                <a:lnTo>
                  <a:pt x="725" y="109"/>
                </a:lnTo>
                <a:lnTo>
                  <a:pt x="725" y="108"/>
                </a:lnTo>
                <a:lnTo>
                  <a:pt x="725" y="108"/>
                </a:lnTo>
                <a:close/>
                <a:moveTo>
                  <a:pt x="726" y="101"/>
                </a:moveTo>
                <a:lnTo>
                  <a:pt x="726" y="101"/>
                </a:lnTo>
                <a:lnTo>
                  <a:pt x="727" y="109"/>
                </a:lnTo>
                <a:lnTo>
                  <a:pt x="727" y="113"/>
                </a:lnTo>
                <a:lnTo>
                  <a:pt x="726" y="113"/>
                </a:lnTo>
                <a:lnTo>
                  <a:pt x="726" y="111"/>
                </a:lnTo>
                <a:lnTo>
                  <a:pt x="726" y="101"/>
                </a:lnTo>
                <a:lnTo>
                  <a:pt x="726" y="101"/>
                </a:lnTo>
                <a:lnTo>
                  <a:pt x="726" y="102"/>
                </a:lnTo>
                <a:lnTo>
                  <a:pt x="726" y="101"/>
                </a:lnTo>
                <a:lnTo>
                  <a:pt x="726" y="101"/>
                </a:lnTo>
                <a:close/>
                <a:moveTo>
                  <a:pt x="546" y="14"/>
                </a:moveTo>
                <a:lnTo>
                  <a:pt x="546" y="14"/>
                </a:lnTo>
                <a:lnTo>
                  <a:pt x="554" y="13"/>
                </a:lnTo>
                <a:lnTo>
                  <a:pt x="559" y="14"/>
                </a:lnTo>
                <a:lnTo>
                  <a:pt x="559" y="14"/>
                </a:lnTo>
                <a:lnTo>
                  <a:pt x="557" y="14"/>
                </a:lnTo>
                <a:lnTo>
                  <a:pt x="546" y="14"/>
                </a:lnTo>
                <a:lnTo>
                  <a:pt x="546" y="14"/>
                </a:lnTo>
                <a:lnTo>
                  <a:pt x="549" y="14"/>
                </a:lnTo>
                <a:lnTo>
                  <a:pt x="546" y="14"/>
                </a:lnTo>
                <a:lnTo>
                  <a:pt x="546" y="14"/>
                </a:lnTo>
                <a:close/>
                <a:moveTo>
                  <a:pt x="723" y="95"/>
                </a:moveTo>
                <a:lnTo>
                  <a:pt x="723" y="95"/>
                </a:lnTo>
                <a:lnTo>
                  <a:pt x="725" y="93"/>
                </a:lnTo>
                <a:lnTo>
                  <a:pt x="725" y="93"/>
                </a:lnTo>
                <a:lnTo>
                  <a:pt x="727" y="96"/>
                </a:lnTo>
                <a:lnTo>
                  <a:pt x="727" y="97"/>
                </a:lnTo>
                <a:lnTo>
                  <a:pt x="726" y="97"/>
                </a:lnTo>
                <a:lnTo>
                  <a:pt x="723" y="95"/>
                </a:lnTo>
                <a:lnTo>
                  <a:pt x="723" y="95"/>
                </a:lnTo>
                <a:lnTo>
                  <a:pt x="723" y="94"/>
                </a:lnTo>
                <a:lnTo>
                  <a:pt x="725" y="95"/>
                </a:lnTo>
                <a:lnTo>
                  <a:pt x="723" y="95"/>
                </a:lnTo>
                <a:lnTo>
                  <a:pt x="723" y="95"/>
                </a:lnTo>
                <a:lnTo>
                  <a:pt x="723" y="95"/>
                </a:lnTo>
                <a:close/>
                <a:moveTo>
                  <a:pt x="727" y="83"/>
                </a:moveTo>
                <a:lnTo>
                  <a:pt x="727" y="83"/>
                </a:lnTo>
                <a:lnTo>
                  <a:pt x="726" y="79"/>
                </a:lnTo>
                <a:lnTo>
                  <a:pt x="727" y="75"/>
                </a:lnTo>
                <a:lnTo>
                  <a:pt x="727" y="75"/>
                </a:lnTo>
                <a:lnTo>
                  <a:pt x="727" y="81"/>
                </a:lnTo>
                <a:lnTo>
                  <a:pt x="727" y="82"/>
                </a:lnTo>
                <a:lnTo>
                  <a:pt x="727" y="83"/>
                </a:lnTo>
                <a:lnTo>
                  <a:pt x="727" y="83"/>
                </a:lnTo>
                <a:close/>
                <a:moveTo>
                  <a:pt x="725" y="64"/>
                </a:moveTo>
                <a:lnTo>
                  <a:pt x="725" y="64"/>
                </a:lnTo>
                <a:lnTo>
                  <a:pt x="725" y="56"/>
                </a:lnTo>
                <a:lnTo>
                  <a:pt x="725" y="55"/>
                </a:lnTo>
                <a:lnTo>
                  <a:pt x="726" y="56"/>
                </a:lnTo>
                <a:lnTo>
                  <a:pt x="726" y="61"/>
                </a:lnTo>
                <a:lnTo>
                  <a:pt x="725" y="64"/>
                </a:lnTo>
                <a:lnTo>
                  <a:pt x="725" y="64"/>
                </a:lnTo>
                <a:lnTo>
                  <a:pt x="725" y="62"/>
                </a:lnTo>
                <a:lnTo>
                  <a:pt x="725" y="64"/>
                </a:lnTo>
                <a:lnTo>
                  <a:pt x="725" y="64"/>
                </a:lnTo>
                <a:close/>
                <a:moveTo>
                  <a:pt x="754" y="81"/>
                </a:moveTo>
                <a:lnTo>
                  <a:pt x="754" y="81"/>
                </a:lnTo>
                <a:lnTo>
                  <a:pt x="755" y="81"/>
                </a:lnTo>
                <a:lnTo>
                  <a:pt x="755" y="79"/>
                </a:lnTo>
                <a:lnTo>
                  <a:pt x="752" y="76"/>
                </a:lnTo>
                <a:lnTo>
                  <a:pt x="743" y="65"/>
                </a:lnTo>
                <a:lnTo>
                  <a:pt x="732" y="53"/>
                </a:lnTo>
                <a:lnTo>
                  <a:pt x="726" y="49"/>
                </a:lnTo>
                <a:lnTo>
                  <a:pt x="726" y="49"/>
                </a:lnTo>
                <a:lnTo>
                  <a:pt x="734" y="58"/>
                </a:lnTo>
                <a:lnTo>
                  <a:pt x="744" y="67"/>
                </a:lnTo>
                <a:lnTo>
                  <a:pt x="751" y="76"/>
                </a:lnTo>
                <a:lnTo>
                  <a:pt x="754" y="78"/>
                </a:lnTo>
                <a:lnTo>
                  <a:pt x="754" y="81"/>
                </a:lnTo>
                <a:lnTo>
                  <a:pt x="754" y="81"/>
                </a:lnTo>
                <a:lnTo>
                  <a:pt x="754" y="81"/>
                </a:lnTo>
                <a:lnTo>
                  <a:pt x="754" y="81"/>
                </a:lnTo>
                <a:lnTo>
                  <a:pt x="754" y="81"/>
                </a:lnTo>
                <a:close/>
                <a:moveTo>
                  <a:pt x="755" y="79"/>
                </a:moveTo>
                <a:lnTo>
                  <a:pt x="755" y="79"/>
                </a:lnTo>
                <a:lnTo>
                  <a:pt x="752" y="79"/>
                </a:lnTo>
                <a:lnTo>
                  <a:pt x="755" y="79"/>
                </a:lnTo>
                <a:lnTo>
                  <a:pt x="755" y="79"/>
                </a:lnTo>
                <a:lnTo>
                  <a:pt x="755" y="79"/>
                </a:lnTo>
                <a:lnTo>
                  <a:pt x="755" y="79"/>
                </a:lnTo>
                <a:lnTo>
                  <a:pt x="755" y="79"/>
                </a:lnTo>
                <a:close/>
                <a:moveTo>
                  <a:pt x="736" y="79"/>
                </a:moveTo>
                <a:lnTo>
                  <a:pt x="736" y="79"/>
                </a:lnTo>
                <a:lnTo>
                  <a:pt x="743" y="79"/>
                </a:lnTo>
                <a:lnTo>
                  <a:pt x="749" y="79"/>
                </a:lnTo>
                <a:lnTo>
                  <a:pt x="749" y="79"/>
                </a:lnTo>
                <a:lnTo>
                  <a:pt x="743" y="79"/>
                </a:lnTo>
                <a:lnTo>
                  <a:pt x="736" y="79"/>
                </a:lnTo>
                <a:lnTo>
                  <a:pt x="736" y="79"/>
                </a:lnTo>
                <a:close/>
                <a:moveTo>
                  <a:pt x="732" y="82"/>
                </a:moveTo>
                <a:lnTo>
                  <a:pt x="732" y="82"/>
                </a:lnTo>
                <a:lnTo>
                  <a:pt x="737" y="81"/>
                </a:lnTo>
                <a:lnTo>
                  <a:pt x="744" y="81"/>
                </a:lnTo>
                <a:lnTo>
                  <a:pt x="744" y="81"/>
                </a:lnTo>
                <a:lnTo>
                  <a:pt x="738" y="82"/>
                </a:lnTo>
                <a:lnTo>
                  <a:pt x="732" y="82"/>
                </a:lnTo>
                <a:lnTo>
                  <a:pt x="732" y="82"/>
                </a:lnTo>
                <a:close/>
                <a:moveTo>
                  <a:pt x="711" y="79"/>
                </a:moveTo>
                <a:lnTo>
                  <a:pt x="711" y="79"/>
                </a:lnTo>
                <a:lnTo>
                  <a:pt x="714" y="79"/>
                </a:lnTo>
                <a:lnTo>
                  <a:pt x="716" y="79"/>
                </a:lnTo>
                <a:lnTo>
                  <a:pt x="716" y="78"/>
                </a:lnTo>
                <a:lnTo>
                  <a:pt x="716" y="77"/>
                </a:lnTo>
                <a:lnTo>
                  <a:pt x="715" y="76"/>
                </a:lnTo>
                <a:lnTo>
                  <a:pt x="714" y="76"/>
                </a:lnTo>
                <a:lnTo>
                  <a:pt x="713" y="77"/>
                </a:lnTo>
                <a:lnTo>
                  <a:pt x="711" y="79"/>
                </a:lnTo>
                <a:lnTo>
                  <a:pt x="711" y="79"/>
                </a:lnTo>
                <a:lnTo>
                  <a:pt x="711" y="78"/>
                </a:lnTo>
                <a:lnTo>
                  <a:pt x="711" y="79"/>
                </a:lnTo>
                <a:lnTo>
                  <a:pt x="711" y="79"/>
                </a:lnTo>
                <a:close/>
                <a:moveTo>
                  <a:pt x="660" y="82"/>
                </a:moveTo>
                <a:lnTo>
                  <a:pt x="660" y="82"/>
                </a:lnTo>
                <a:lnTo>
                  <a:pt x="657" y="83"/>
                </a:lnTo>
                <a:lnTo>
                  <a:pt x="660" y="83"/>
                </a:lnTo>
                <a:lnTo>
                  <a:pt x="662" y="82"/>
                </a:lnTo>
                <a:lnTo>
                  <a:pt x="660" y="82"/>
                </a:lnTo>
                <a:lnTo>
                  <a:pt x="660" y="82"/>
                </a:lnTo>
                <a:lnTo>
                  <a:pt x="662" y="82"/>
                </a:lnTo>
                <a:lnTo>
                  <a:pt x="660" y="82"/>
                </a:lnTo>
                <a:lnTo>
                  <a:pt x="660" y="82"/>
                </a:lnTo>
                <a:close/>
                <a:moveTo>
                  <a:pt x="306" y="81"/>
                </a:moveTo>
                <a:lnTo>
                  <a:pt x="306" y="81"/>
                </a:lnTo>
                <a:lnTo>
                  <a:pt x="302" y="79"/>
                </a:lnTo>
                <a:lnTo>
                  <a:pt x="301" y="78"/>
                </a:lnTo>
                <a:lnTo>
                  <a:pt x="303" y="77"/>
                </a:lnTo>
                <a:lnTo>
                  <a:pt x="306" y="76"/>
                </a:lnTo>
                <a:lnTo>
                  <a:pt x="308" y="76"/>
                </a:lnTo>
                <a:lnTo>
                  <a:pt x="310" y="77"/>
                </a:lnTo>
                <a:lnTo>
                  <a:pt x="310" y="78"/>
                </a:lnTo>
                <a:lnTo>
                  <a:pt x="306" y="81"/>
                </a:lnTo>
                <a:lnTo>
                  <a:pt x="306" y="81"/>
                </a:lnTo>
                <a:lnTo>
                  <a:pt x="306" y="79"/>
                </a:lnTo>
                <a:lnTo>
                  <a:pt x="306" y="79"/>
                </a:lnTo>
                <a:lnTo>
                  <a:pt x="307" y="79"/>
                </a:lnTo>
                <a:lnTo>
                  <a:pt x="306" y="81"/>
                </a:lnTo>
                <a:lnTo>
                  <a:pt x="306" y="81"/>
                </a:lnTo>
                <a:close/>
                <a:moveTo>
                  <a:pt x="278" y="78"/>
                </a:moveTo>
                <a:lnTo>
                  <a:pt x="278" y="78"/>
                </a:lnTo>
                <a:lnTo>
                  <a:pt x="284" y="79"/>
                </a:lnTo>
                <a:lnTo>
                  <a:pt x="285" y="79"/>
                </a:lnTo>
                <a:lnTo>
                  <a:pt x="285" y="79"/>
                </a:lnTo>
                <a:lnTo>
                  <a:pt x="285" y="79"/>
                </a:lnTo>
                <a:lnTo>
                  <a:pt x="280" y="79"/>
                </a:lnTo>
                <a:lnTo>
                  <a:pt x="279" y="79"/>
                </a:lnTo>
                <a:lnTo>
                  <a:pt x="278" y="78"/>
                </a:lnTo>
                <a:lnTo>
                  <a:pt x="278" y="78"/>
                </a:lnTo>
                <a:close/>
                <a:moveTo>
                  <a:pt x="12" y="143"/>
                </a:moveTo>
                <a:lnTo>
                  <a:pt x="12" y="143"/>
                </a:lnTo>
                <a:lnTo>
                  <a:pt x="13" y="137"/>
                </a:lnTo>
                <a:lnTo>
                  <a:pt x="12" y="143"/>
                </a:lnTo>
                <a:lnTo>
                  <a:pt x="12" y="143"/>
                </a:lnTo>
                <a:lnTo>
                  <a:pt x="12" y="138"/>
                </a:lnTo>
                <a:lnTo>
                  <a:pt x="12" y="143"/>
                </a:lnTo>
                <a:lnTo>
                  <a:pt x="12" y="143"/>
                </a:lnTo>
                <a:close/>
                <a:moveTo>
                  <a:pt x="9" y="134"/>
                </a:moveTo>
                <a:lnTo>
                  <a:pt x="9" y="134"/>
                </a:lnTo>
                <a:lnTo>
                  <a:pt x="11" y="129"/>
                </a:lnTo>
                <a:lnTo>
                  <a:pt x="9" y="134"/>
                </a:lnTo>
                <a:lnTo>
                  <a:pt x="9" y="134"/>
                </a:lnTo>
                <a:lnTo>
                  <a:pt x="11" y="135"/>
                </a:lnTo>
                <a:lnTo>
                  <a:pt x="9" y="134"/>
                </a:lnTo>
                <a:lnTo>
                  <a:pt x="9" y="134"/>
                </a:lnTo>
                <a:close/>
                <a:moveTo>
                  <a:pt x="194" y="79"/>
                </a:moveTo>
                <a:lnTo>
                  <a:pt x="194" y="79"/>
                </a:lnTo>
                <a:lnTo>
                  <a:pt x="186" y="81"/>
                </a:lnTo>
                <a:lnTo>
                  <a:pt x="186" y="81"/>
                </a:lnTo>
                <a:lnTo>
                  <a:pt x="186" y="81"/>
                </a:lnTo>
                <a:lnTo>
                  <a:pt x="189" y="79"/>
                </a:lnTo>
                <a:lnTo>
                  <a:pt x="194" y="79"/>
                </a:lnTo>
                <a:lnTo>
                  <a:pt x="194" y="79"/>
                </a:lnTo>
                <a:lnTo>
                  <a:pt x="192" y="79"/>
                </a:lnTo>
                <a:lnTo>
                  <a:pt x="194" y="79"/>
                </a:lnTo>
                <a:lnTo>
                  <a:pt x="194" y="79"/>
                </a:lnTo>
                <a:close/>
                <a:moveTo>
                  <a:pt x="12" y="156"/>
                </a:moveTo>
                <a:lnTo>
                  <a:pt x="12" y="156"/>
                </a:lnTo>
                <a:lnTo>
                  <a:pt x="12" y="156"/>
                </a:lnTo>
                <a:lnTo>
                  <a:pt x="11" y="156"/>
                </a:lnTo>
                <a:lnTo>
                  <a:pt x="9" y="153"/>
                </a:lnTo>
                <a:lnTo>
                  <a:pt x="9" y="150"/>
                </a:lnTo>
                <a:lnTo>
                  <a:pt x="12" y="156"/>
                </a:lnTo>
                <a:lnTo>
                  <a:pt x="12" y="156"/>
                </a:lnTo>
                <a:lnTo>
                  <a:pt x="12" y="156"/>
                </a:lnTo>
                <a:lnTo>
                  <a:pt x="12" y="156"/>
                </a:lnTo>
                <a:lnTo>
                  <a:pt x="12" y="155"/>
                </a:lnTo>
                <a:lnTo>
                  <a:pt x="12" y="156"/>
                </a:lnTo>
                <a:lnTo>
                  <a:pt x="12" y="156"/>
                </a:lnTo>
                <a:close/>
                <a:moveTo>
                  <a:pt x="176" y="79"/>
                </a:moveTo>
                <a:lnTo>
                  <a:pt x="176" y="79"/>
                </a:lnTo>
                <a:lnTo>
                  <a:pt x="179" y="79"/>
                </a:lnTo>
                <a:lnTo>
                  <a:pt x="183" y="78"/>
                </a:lnTo>
                <a:lnTo>
                  <a:pt x="183" y="78"/>
                </a:lnTo>
                <a:lnTo>
                  <a:pt x="179" y="79"/>
                </a:lnTo>
                <a:lnTo>
                  <a:pt x="177" y="79"/>
                </a:lnTo>
                <a:lnTo>
                  <a:pt x="176" y="79"/>
                </a:lnTo>
                <a:lnTo>
                  <a:pt x="176" y="79"/>
                </a:lnTo>
                <a:close/>
                <a:moveTo>
                  <a:pt x="12" y="159"/>
                </a:moveTo>
                <a:lnTo>
                  <a:pt x="12" y="159"/>
                </a:lnTo>
                <a:lnTo>
                  <a:pt x="13" y="162"/>
                </a:lnTo>
                <a:lnTo>
                  <a:pt x="12" y="164"/>
                </a:lnTo>
                <a:lnTo>
                  <a:pt x="12" y="161"/>
                </a:lnTo>
                <a:lnTo>
                  <a:pt x="12" y="159"/>
                </a:lnTo>
                <a:lnTo>
                  <a:pt x="12" y="159"/>
                </a:lnTo>
                <a:lnTo>
                  <a:pt x="12" y="160"/>
                </a:lnTo>
                <a:lnTo>
                  <a:pt x="12" y="159"/>
                </a:lnTo>
                <a:lnTo>
                  <a:pt x="12" y="159"/>
                </a:lnTo>
                <a:close/>
                <a:moveTo>
                  <a:pt x="78" y="171"/>
                </a:moveTo>
                <a:lnTo>
                  <a:pt x="78" y="171"/>
                </a:lnTo>
                <a:lnTo>
                  <a:pt x="78" y="166"/>
                </a:lnTo>
                <a:lnTo>
                  <a:pt x="78" y="161"/>
                </a:lnTo>
                <a:lnTo>
                  <a:pt x="78" y="161"/>
                </a:lnTo>
                <a:lnTo>
                  <a:pt x="79" y="167"/>
                </a:lnTo>
                <a:lnTo>
                  <a:pt x="79" y="170"/>
                </a:lnTo>
                <a:lnTo>
                  <a:pt x="78" y="171"/>
                </a:lnTo>
                <a:lnTo>
                  <a:pt x="78" y="171"/>
                </a:lnTo>
                <a:close/>
                <a:moveTo>
                  <a:pt x="78" y="185"/>
                </a:moveTo>
                <a:lnTo>
                  <a:pt x="78" y="185"/>
                </a:lnTo>
                <a:lnTo>
                  <a:pt x="78" y="178"/>
                </a:lnTo>
                <a:lnTo>
                  <a:pt x="79" y="172"/>
                </a:lnTo>
                <a:lnTo>
                  <a:pt x="79" y="172"/>
                </a:lnTo>
                <a:lnTo>
                  <a:pt x="79" y="178"/>
                </a:lnTo>
                <a:lnTo>
                  <a:pt x="78" y="185"/>
                </a:lnTo>
                <a:lnTo>
                  <a:pt x="78" y="185"/>
                </a:lnTo>
                <a:close/>
                <a:moveTo>
                  <a:pt x="79" y="191"/>
                </a:moveTo>
                <a:lnTo>
                  <a:pt x="79" y="191"/>
                </a:lnTo>
                <a:lnTo>
                  <a:pt x="79" y="185"/>
                </a:lnTo>
                <a:lnTo>
                  <a:pt x="79" y="191"/>
                </a:lnTo>
                <a:lnTo>
                  <a:pt x="79" y="191"/>
                </a:lnTo>
                <a:lnTo>
                  <a:pt x="79" y="190"/>
                </a:lnTo>
                <a:lnTo>
                  <a:pt x="79" y="191"/>
                </a:lnTo>
                <a:lnTo>
                  <a:pt x="79" y="191"/>
                </a:lnTo>
                <a:close/>
                <a:moveTo>
                  <a:pt x="44" y="462"/>
                </a:moveTo>
                <a:lnTo>
                  <a:pt x="44" y="462"/>
                </a:lnTo>
                <a:lnTo>
                  <a:pt x="43" y="443"/>
                </a:lnTo>
                <a:lnTo>
                  <a:pt x="44" y="462"/>
                </a:lnTo>
                <a:lnTo>
                  <a:pt x="44" y="462"/>
                </a:lnTo>
                <a:lnTo>
                  <a:pt x="44" y="463"/>
                </a:lnTo>
                <a:lnTo>
                  <a:pt x="44" y="462"/>
                </a:lnTo>
                <a:lnTo>
                  <a:pt x="44" y="461"/>
                </a:lnTo>
                <a:lnTo>
                  <a:pt x="44" y="460"/>
                </a:lnTo>
                <a:lnTo>
                  <a:pt x="44" y="462"/>
                </a:lnTo>
                <a:lnTo>
                  <a:pt x="44" y="462"/>
                </a:lnTo>
                <a:close/>
                <a:moveTo>
                  <a:pt x="44" y="486"/>
                </a:moveTo>
                <a:lnTo>
                  <a:pt x="44" y="486"/>
                </a:lnTo>
                <a:lnTo>
                  <a:pt x="44" y="486"/>
                </a:lnTo>
                <a:lnTo>
                  <a:pt x="44" y="485"/>
                </a:lnTo>
                <a:lnTo>
                  <a:pt x="43" y="481"/>
                </a:lnTo>
                <a:lnTo>
                  <a:pt x="42" y="472"/>
                </a:lnTo>
                <a:lnTo>
                  <a:pt x="42" y="468"/>
                </a:lnTo>
                <a:lnTo>
                  <a:pt x="44" y="486"/>
                </a:lnTo>
                <a:lnTo>
                  <a:pt x="44" y="486"/>
                </a:lnTo>
                <a:lnTo>
                  <a:pt x="44" y="484"/>
                </a:lnTo>
                <a:lnTo>
                  <a:pt x="44" y="486"/>
                </a:lnTo>
                <a:lnTo>
                  <a:pt x="44" y="486"/>
                </a:lnTo>
                <a:close/>
                <a:moveTo>
                  <a:pt x="82" y="348"/>
                </a:moveTo>
                <a:lnTo>
                  <a:pt x="82" y="348"/>
                </a:lnTo>
                <a:lnTo>
                  <a:pt x="82" y="344"/>
                </a:lnTo>
                <a:lnTo>
                  <a:pt x="82" y="337"/>
                </a:lnTo>
                <a:lnTo>
                  <a:pt x="82" y="337"/>
                </a:lnTo>
                <a:lnTo>
                  <a:pt x="82" y="343"/>
                </a:lnTo>
                <a:lnTo>
                  <a:pt x="82" y="348"/>
                </a:lnTo>
                <a:lnTo>
                  <a:pt x="82" y="348"/>
                </a:lnTo>
                <a:close/>
                <a:moveTo>
                  <a:pt x="47" y="512"/>
                </a:moveTo>
                <a:lnTo>
                  <a:pt x="47" y="512"/>
                </a:lnTo>
                <a:lnTo>
                  <a:pt x="44" y="495"/>
                </a:lnTo>
                <a:lnTo>
                  <a:pt x="44" y="492"/>
                </a:lnTo>
                <a:lnTo>
                  <a:pt x="46" y="492"/>
                </a:lnTo>
                <a:lnTo>
                  <a:pt x="47" y="500"/>
                </a:lnTo>
                <a:lnTo>
                  <a:pt x="47" y="512"/>
                </a:lnTo>
                <a:lnTo>
                  <a:pt x="47" y="512"/>
                </a:lnTo>
                <a:lnTo>
                  <a:pt x="47" y="506"/>
                </a:lnTo>
                <a:lnTo>
                  <a:pt x="47" y="512"/>
                </a:lnTo>
                <a:lnTo>
                  <a:pt x="47" y="512"/>
                </a:lnTo>
                <a:close/>
                <a:moveTo>
                  <a:pt x="88" y="409"/>
                </a:moveTo>
                <a:lnTo>
                  <a:pt x="88" y="409"/>
                </a:lnTo>
                <a:lnTo>
                  <a:pt x="89" y="414"/>
                </a:lnTo>
                <a:lnTo>
                  <a:pt x="88" y="409"/>
                </a:lnTo>
                <a:lnTo>
                  <a:pt x="88" y="409"/>
                </a:lnTo>
                <a:lnTo>
                  <a:pt x="88" y="412"/>
                </a:lnTo>
                <a:lnTo>
                  <a:pt x="88" y="409"/>
                </a:lnTo>
                <a:lnTo>
                  <a:pt x="88" y="409"/>
                </a:lnTo>
                <a:close/>
                <a:moveTo>
                  <a:pt x="46" y="575"/>
                </a:moveTo>
                <a:lnTo>
                  <a:pt x="46" y="575"/>
                </a:lnTo>
                <a:lnTo>
                  <a:pt x="43" y="569"/>
                </a:lnTo>
                <a:lnTo>
                  <a:pt x="46" y="575"/>
                </a:lnTo>
                <a:lnTo>
                  <a:pt x="46" y="575"/>
                </a:lnTo>
                <a:lnTo>
                  <a:pt x="46" y="577"/>
                </a:lnTo>
                <a:lnTo>
                  <a:pt x="44" y="575"/>
                </a:lnTo>
                <a:lnTo>
                  <a:pt x="46" y="574"/>
                </a:lnTo>
                <a:lnTo>
                  <a:pt x="46" y="575"/>
                </a:lnTo>
                <a:lnTo>
                  <a:pt x="46" y="575"/>
                </a:lnTo>
                <a:close/>
                <a:moveTo>
                  <a:pt x="62" y="544"/>
                </a:moveTo>
                <a:lnTo>
                  <a:pt x="62" y="544"/>
                </a:lnTo>
                <a:lnTo>
                  <a:pt x="62" y="550"/>
                </a:lnTo>
                <a:lnTo>
                  <a:pt x="62" y="551"/>
                </a:lnTo>
                <a:lnTo>
                  <a:pt x="62" y="550"/>
                </a:lnTo>
                <a:lnTo>
                  <a:pt x="64" y="546"/>
                </a:lnTo>
                <a:lnTo>
                  <a:pt x="64" y="544"/>
                </a:lnTo>
                <a:lnTo>
                  <a:pt x="62" y="544"/>
                </a:lnTo>
                <a:lnTo>
                  <a:pt x="62" y="544"/>
                </a:lnTo>
                <a:lnTo>
                  <a:pt x="62" y="544"/>
                </a:lnTo>
                <a:lnTo>
                  <a:pt x="62" y="544"/>
                </a:lnTo>
                <a:lnTo>
                  <a:pt x="62" y="544"/>
                </a:lnTo>
                <a:close/>
                <a:moveTo>
                  <a:pt x="82" y="513"/>
                </a:moveTo>
                <a:lnTo>
                  <a:pt x="82" y="513"/>
                </a:lnTo>
                <a:lnTo>
                  <a:pt x="82" y="509"/>
                </a:lnTo>
                <a:lnTo>
                  <a:pt x="83" y="507"/>
                </a:lnTo>
                <a:lnTo>
                  <a:pt x="83" y="507"/>
                </a:lnTo>
                <a:lnTo>
                  <a:pt x="83" y="510"/>
                </a:lnTo>
                <a:lnTo>
                  <a:pt x="83" y="513"/>
                </a:lnTo>
                <a:lnTo>
                  <a:pt x="82" y="513"/>
                </a:lnTo>
                <a:lnTo>
                  <a:pt x="82" y="513"/>
                </a:lnTo>
                <a:close/>
                <a:moveTo>
                  <a:pt x="82" y="537"/>
                </a:moveTo>
                <a:lnTo>
                  <a:pt x="82" y="537"/>
                </a:lnTo>
                <a:lnTo>
                  <a:pt x="82" y="530"/>
                </a:lnTo>
                <a:lnTo>
                  <a:pt x="82" y="524"/>
                </a:lnTo>
                <a:lnTo>
                  <a:pt x="82" y="524"/>
                </a:lnTo>
                <a:lnTo>
                  <a:pt x="82" y="530"/>
                </a:lnTo>
                <a:lnTo>
                  <a:pt x="82" y="537"/>
                </a:lnTo>
                <a:lnTo>
                  <a:pt x="82" y="537"/>
                </a:lnTo>
                <a:close/>
                <a:moveTo>
                  <a:pt x="82" y="554"/>
                </a:moveTo>
                <a:lnTo>
                  <a:pt x="82" y="554"/>
                </a:lnTo>
                <a:lnTo>
                  <a:pt x="80" y="550"/>
                </a:lnTo>
                <a:lnTo>
                  <a:pt x="82" y="546"/>
                </a:lnTo>
                <a:lnTo>
                  <a:pt x="82" y="546"/>
                </a:lnTo>
                <a:lnTo>
                  <a:pt x="82" y="550"/>
                </a:lnTo>
                <a:lnTo>
                  <a:pt x="82" y="554"/>
                </a:lnTo>
                <a:lnTo>
                  <a:pt x="82" y="554"/>
                </a:lnTo>
                <a:close/>
                <a:moveTo>
                  <a:pt x="85" y="553"/>
                </a:moveTo>
                <a:lnTo>
                  <a:pt x="85" y="553"/>
                </a:lnTo>
                <a:lnTo>
                  <a:pt x="84" y="555"/>
                </a:lnTo>
                <a:lnTo>
                  <a:pt x="84" y="554"/>
                </a:lnTo>
                <a:lnTo>
                  <a:pt x="84" y="553"/>
                </a:lnTo>
                <a:lnTo>
                  <a:pt x="84" y="553"/>
                </a:lnTo>
                <a:lnTo>
                  <a:pt x="85" y="553"/>
                </a:lnTo>
                <a:lnTo>
                  <a:pt x="85" y="553"/>
                </a:lnTo>
                <a:lnTo>
                  <a:pt x="85" y="554"/>
                </a:lnTo>
                <a:lnTo>
                  <a:pt x="85" y="553"/>
                </a:lnTo>
                <a:lnTo>
                  <a:pt x="85" y="553"/>
                </a:lnTo>
                <a:close/>
                <a:moveTo>
                  <a:pt x="77" y="704"/>
                </a:moveTo>
                <a:lnTo>
                  <a:pt x="77" y="704"/>
                </a:lnTo>
                <a:lnTo>
                  <a:pt x="76" y="702"/>
                </a:lnTo>
                <a:lnTo>
                  <a:pt x="76" y="697"/>
                </a:lnTo>
                <a:lnTo>
                  <a:pt x="76" y="697"/>
                </a:lnTo>
                <a:lnTo>
                  <a:pt x="77" y="701"/>
                </a:lnTo>
                <a:lnTo>
                  <a:pt x="77" y="704"/>
                </a:lnTo>
                <a:lnTo>
                  <a:pt x="77" y="7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4788"/>
          <p:cNvSpPr>
            <a:spLocks noEditPoints="1"/>
          </p:cNvSpPr>
          <p:nvPr/>
        </p:nvSpPr>
        <p:spPr bwMode="auto">
          <a:xfrm>
            <a:off x="4308476" y="881655"/>
            <a:ext cx="1347788" cy="1362075"/>
          </a:xfrm>
          <a:custGeom>
            <a:avLst/>
            <a:gdLst>
              <a:gd name="T0" fmla="*/ 822 w 849"/>
              <a:gd name="T1" fmla="*/ 823 h 858"/>
              <a:gd name="T2" fmla="*/ 767 w 849"/>
              <a:gd name="T3" fmla="*/ 837 h 858"/>
              <a:gd name="T4" fmla="*/ 142 w 849"/>
              <a:gd name="T5" fmla="*/ 12 h 858"/>
              <a:gd name="T6" fmla="*/ 67 w 849"/>
              <a:gd name="T7" fmla="*/ 549 h 858"/>
              <a:gd name="T8" fmla="*/ 121 w 849"/>
              <a:gd name="T9" fmla="*/ 660 h 858"/>
              <a:gd name="T10" fmla="*/ 122 w 849"/>
              <a:gd name="T11" fmla="*/ 304 h 858"/>
              <a:gd name="T12" fmla="*/ 187 w 849"/>
              <a:gd name="T13" fmla="*/ 128 h 858"/>
              <a:gd name="T14" fmla="*/ 692 w 849"/>
              <a:gd name="T15" fmla="*/ 122 h 858"/>
              <a:gd name="T16" fmla="*/ 721 w 849"/>
              <a:gd name="T17" fmla="*/ 306 h 858"/>
              <a:gd name="T18" fmla="*/ 720 w 849"/>
              <a:gd name="T19" fmla="*/ 675 h 858"/>
              <a:gd name="T20" fmla="*/ 551 w 849"/>
              <a:gd name="T21" fmla="*/ 736 h 858"/>
              <a:gd name="T22" fmla="*/ 741 w 849"/>
              <a:gd name="T23" fmla="*/ 770 h 858"/>
              <a:gd name="T24" fmla="*/ 348 w 849"/>
              <a:gd name="T25" fmla="*/ 734 h 858"/>
              <a:gd name="T26" fmla="*/ 281 w 849"/>
              <a:gd name="T27" fmla="*/ 754 h 858"/>
              <a:gd name="T28" fmla="*/ 775 w 849"/>
              <a:gd name="T29" fmla="*/ 637 h 858"/>
              <a:gd name="T30" fmla="*/ 389 w 849"/>
              <a:gd name="T31" fmla="*/ 783 h 858"/>
              <a:gd name="T32" fmla="*/ 751 w 849"/>
              <a:gd name="T33" fmla="*/ 841 h 858"/>
              <a:gd name="T34" fmla="*/ 492 w 849"/>
              <a:gd name="T35" fmla="*/ 723 h 858"/>
              <a:gd name="T36" fmla="*/ 405 w 849"/>
              <a:gd name="T37" fmla="*/ 782 h 858"/>
              <a:gd name="T38" fmla="*/ 521 w 849"/>
              <a:gd name="T39" fmla="*/ 846 h 858"/>
              <a:gd name="T40" fmla="*/ 339 w 849"/>
              <a:gd name="T41" fmla="*/ 755 h 858"/>
              <a:gd name="T42" fmla="*/ 316 w 849"/>
              <a:gd name="T43" fmla="*/ 738 h 858"/>
              <a:gd name="T44" fmla="*/ 490 w 849"/>
              <a:gd name="T45" fmla="*/ 794 h 858"/>
              <a:gd name="T46" fmla="*/ 367 w 849"/>
              <a:gd name="T47" fmla="*/ 744 h 858"/>
              <a:gd name="T48" fmla="*/ 509 w 849"/>
              <a:gd name="T49" fmla="*/ 790 h 858"/>
              <a:gd name="T50" fmla="*/ 538 w 849"/>
              <a:gd name="T51" fmla="*/ 794 h 858"/>
              <a:gd name="T52" fmla="*/ 482 w 849"/>
              <a:gd name="T53" fmla="*/ 766 h 858"/>
              <a:gd name="T54" fmla="*/ 688 w 849"/>
              <a:gd name="T55" fmla="*/ 842 h 858"/>
              <a:gd name="T56" fmla="*/ 716 w 849"/>
              <a:gd name="T57" fmla="*/ 841 h 858"/>
              <a:gd name="T58" fmla="*/ 463 w 849"/>
              <a:gd name="T59" fmla="*/ 737 h 858"/>
              <a:gd name="T60" fmla="*/ 821 w 849"/>
              <a:gd name="T61" fmla="*/ 822 h 858"/>
              <a:gd name="T62" fmla="*/ 507 w 849"/>
              <a:gd name="T63" fmla="*/ 724 h 858"/>
              <a:gd name="T64" fmla="*/ 609 w 849"/>
              <a:gd name="T65" fmla="*/ 746 h 858"/>
              <a:gd name="T66" fmla="*/ 591 w 849"/>
              <a:gd name="T67" fmla="*/ 726 h 858"/>
              <a:gd name="T68" fmla="*/ 788 w 849"/>
              <a:gd name="T69" fmla="*/ 778 h 858"/>
              <a:gd name="T70" fmla="*/ 687 w 849"/>
              <a:gd name="T71" fmla="*/ 752 h 858"/>
              <a:gd name="T72" fmla="*/ 651 w 849"/>
              <a:gd name="T73" fmla="*/ 734 h 858"/>
              <a:gd name="T74" fmla="*/ 679 w 849"/>
              <a:gd name="T75" fmla="*/ 729 h 858"/>
              <a:gd name="T76" fmla="*/ 745 w 849"/>
              <a:gd name="T77" fmla="*/ 752 h 858"/>
              <a:gd name="T78" fmla="*/ 743 w 849"/>
              <a:gd name="T79" fmla="*/ 737 h 858"/>
              <a:gd name="T80" fmla="*/ 743 w 849"/>
              <a:gd name="T81" fmla="*/ 711 h 858"/>
              <a:gd name="T82" fmla="*/ 751 w 849"/>
              <a:gd name="T83" fmla="*/ 687 h 858"/>
              <a:gd name="T84" fmla="*/ 735 w 849"/>
              <a:gd name="T85" fmla="*/ 710 h 858"/>
              <a:gd name="T86" fmla="*/ 728 w 849"/>
              <a:gd name="T87" fmla="*/ 685 h 858"/>
              <a:gd name="T88" fmla="*/ 835 w 849"/>
              <a:gd name="T89" fmla="*/ 383 h 858"/>
              <a:gd name="T90" fmla="*/ 726 w 849"/>
              <a:gd name="T91" fmla="*/ 631 h 858"/>
              <a:gd name="T92" fmla="*/ 744 w 849"/>
              <a:gd name="T93" fmla="*/ 567 h 858"/>
              <a:gd name="T94" fmla="*/ 749 w 849"/>
              <a:gd name="T95" fmla="*/ 537 h 858"/>
              <a:gd name="T96" fmla="*/ 725 w 849"/>
              <a:gd name="T97" fmla="*/ 575 h 858"/>
              <a:gd name="T98" fmla="*/ 752 w 849"/>
              <a:gd name="T99" fmla="*/ 458 h 858"/>
              <a:gd name="T100" fmla="*/ 726 w 849"/>
              <a:gd name="T101" fmla="*/ 475 h 858"/>
              <a:gd name="T102" fmla="*/ 752 w 849"/>
              <a:gd name="T103" fmla="*/ 368 h 858"/>
              <a:gd name="T104" fmla="*/ 834 w 849"/>
              <a:gd name="T105" fmla="*/ 89 h 858"/>
              <a:gd name="T106" fmla="*/ 723 w 849"/>
              <a:gd name="T107" fmla="*/ 259 h 858"/>
              <a:gd name="T108" fmla="*/ 727 w 849"/>
              <a:gd name="T109" fmla="*/ 212 h 858"/>
              <a:gd name="T110" fmla="*/ 594 w 849"/>
              <a:gd name="T111" fmla="*/ 23 h 858"/>
              <a:gd name="T112" fmla="*/ 568 w 849"/>
              <a:gd name="T113" fmla="*/ 23 h 858"/>
              <a:gd name="T114" fmla="*/ 774 w 849"/>
              <a:gd name="T115" fmla="*/ 122 h 858"/>
              <a:gd name="T116" fmla="*/ 325 w 849"/>
              <a:gd name="T117" fmla="*/ 122 h 858"/>
              <a:gd name="T118" fmla="*/ 14 w 849"/>
              <a:gd name="T119" fmla="*/ 183 h 858"/>
              <a:gd name="T120" fmla="*/ 63 w 849"/>
              <a:gd name="T121" fmla="*/ 490 h 858"/>
              <a:gd name="T122" fmla="*/ 128 w 849"/>
              <a:gd name="T123" fmla="*/ 440 h 858"/>
              <a:gd name="T124" fmla="*/ 124 w 849"/>
              <a:gd name="T125" fmla="*/ 580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" h="858">
                <a:moveTo>
                  <a:pt x="167" y="806"/>
                </a:moveTo>
                <a:lnTo>
                  <a:pt x="167" y="806"/>
                </a:lnTo>
                <a:lnTo>
                  <a:pt x="204" y="807"/>
                </a:lnTo>
                <a:lnTo>
                  <a:pt x="239" y="809"/>
                </a:lnTo>
                <a:lnTo>
                  <a:pt x="274" y="812"/>
                </a:lnTo>
                <a:lnTo>
                  <a:pt x="274" y="812"/>
                </a:lnTo>
                <a:lnTo>
                  <a:pt x="292" y="814"/>
                </a:lnTo>
                <a:lnTo>
                  <a:pt x="293" y="814"/>
                </a:lnTo>
                <a:lnTo>
                  <a:pt x="293" y="813"/>
                </a:lnTo>
                <a:lnTo>
                  <a:pt x="289" y="812"/>
                </a:lnTo>
                <a:lnTo>
                  <a:pt x="289" y="812"/>
                </a:lnTo>
                <a:lnTo>
                  <a:pt x="295" y="809"/>
                </a:lnTo>
                <a:lnTo>
                  <a:pt x="298" y="809"/>
                </a:lnTo>
                <a:lnTo>
                  <a:pt x="308" y="811"/>
                </a:lnTo>
                <a:lnTo>
                  <a:pt x="308" y="811"/>
                </a:lnTo>
                <a:lnTo>
                  <a:pt x="305" y="808"/>
                </a:lnTo>
                <a:lnTo>
                  <a:pt x="309" y="809"/>
                </a:lnTo>
                <a:lnTo>
                  <a:pt x="324" y="813"/>
                </a:lnTo>
                <a:lnTo>
                  <a:pt x="338" y="818"/>
                </a:lnTo>
                <a:lnTo>
                  <a:pt x="342" y="819"/>
                </a:lnTo>
                <a:lnTo>
                  <a:pt x="339" y="819"/>
                </a:lnTo>
                <a:lnTo>
                  <a:pt x="339" y="819"/>
                </a:lnTo>
                <a:lnTo>
                  <a:pt x="349" y="820"/>
                </a:lnTo>
                <a:lnTo>
                  <a:pt x="367" y="822"/>
                </a:lnTo>
                <a:lnTo>
                  <a:pt x="384" y="820"/>
                </a:lnTo>
                <a:lnTo>
                  <a:pt x="390" y="819"/>
                </a:lnTo>
                <a:lnTo>
                  <a:pt x="391" y="818"/>
                </a:lnTo>
                <a:lnTo>
                  <a:pt x="391" y="818"/>
                </a:lnTo>
                <a:lnTo>
                  <a:pt x="391" y="818"/>
                </a:lnTo>
                <a:lnTo>
                  <a:pt x="399" y="819"/>
                </a:lnTo>
                <a:lnTo>
                  <a:pt x="396" y="820"/>
                </a:lnTo>
                <a:lnTo>
                  <a:pt x="386" y="820"/>
                </a:lnTo>
                <a:lnTo>
                  <a:pt x="374" y="823"/>
                </a:lnTo>
                <a:lnTo>
                  <a:pt x="374" y="823"/>
                </a:lnTo>
                <a:lnTo>
                  <a:pt x="384" y="828"/>
                </a:lnTo>
                <a:lnTo>
                  <a:pt x="397" y="831"/>
                </a:lnTo>
                <a:lnTo>
                  <a:pt x="411" y="834"/>
                </a:lnTo>
                <a:lnTo>
                  <a:pt x="427" y="836"/>
                </a:lnTo>
                <a:lnTo>
                  <a:pt x="445" y="837"/>
                </a:lnTo>
                <a:lnTo>
                  <a:pt x="463" y="837"/>
                </a:lnTo>
                <a:lnTo>
                  <a:pt x="501" y="837"/>
                </a:lnTo>
                <a:lnTo>
                  <a:pt x="538" y="835"/>
                </a:lnTo>
                <a:lnTo>
                  <a:pt x="572" y="832"/>
                </a:lnTo>
                <a:lnTo>
                  <a:pt x="599" y="831"/>
                </a:lnTo>
                <a:lnTo>
                  <a:pt x="616" y="831"/>
                </a:lnTo>
                <a:lnTo>
                  <a:pt x="616" y="831"/>
                </a:lnTo>
                <a:lnTo>
                  <a:pt x="672" y="838"/>
                </a:lnTo>
                <a:lnTo>
                  <a:pt x="705" y="842"/>
                </a:lnTo>
                <a:lnTo>
                  <a:pt x="740" y="844"/>
                </a:lnTo>
                <a:lnTo>
                  <a:pt x="756" y="844"/>
                </a:lnTo>
                <a:lnTo>
                  <a:pt x="771" y="843"/>
                </a:lnTo>
                <a:lnTo>
                  <a:pt x="786" y="842"/>
                </a:lnTo>
                <a:lnTo>
                  <a:pt x="798" y="840"/>
                </a:lnTo>
                <a:lnTo>
                  <a:pt x="809" y="835"/>
                </a:lnTo>
                <a:lnTo>
                  <a:pt x="817" y="830"/>
                </a:lnTo>
                <a:lnTo>
                  <a:pt x="820" y="826"/>
                </a:lnTo>
                <a:lnTo>
                  <a:pt x="822" y="823"/>
                </a:lnTo>
                <a:lnTo>
                  <a:pt x="823" y="818"/>
                </a:lnTo>
                <a:lnTo>
                  <a:pt x="824" y="814"/>
                </a:lnTo>
                <a:lnTo>
                  <a:pt x="824" y="814"/>
                </a:lnTo>
                <a:lnTo>
                  <a:pt x="827" y="714"/>
                </a:lnTo>
                <a:lnTo>
                  <a:pt x="829" y="616"/>
                </a:lnTo>
                <a:lnTo>
                  <a:pt x="830" y="418"/>
                </a:lnTo>
                <a:lnTo>
                  <a:pt x="830" y="221"/>
                </a:lnTo>
                <a:lnTo>
                  <a:pt x="830" y="22"/>
                </a:lnTo>
                <a:lnTo>
                  <a:pt x="830" y="22"/>
                </a:lnTo>
                <a:lnTo>
                  <a:pt x="802" y="21"/>
                </a:lnTo>
                <a:lnTo>
                  <a:pt x="770" y="20"/>
                </a:lnTo>
                <a:lnTo>
                  <a:pt x="755" y="18"/>
                </a:lnTo>
                <a:lnTo>
                  <a:pt x="739" y="18"/>
                </a:lnTo>
                <a:lnTo>
                  <a:pt x="725" y="21"/>
                </a:lnTo>
                <a:lnTo>
                  <a:pt x="711" y="23"/>
                </a:lnTo>
                <a:lnTo>
                  <a:pt x="711" y="23"/>
                </a:lnTo>
                <a:lnTo>
                  <a:pt x="721" y="24"/>
                </a:lnTo>
                <a:lnTo>
                  <a:pt x="734" y="26"/>
                </a:lnTo>
                <a:lnTo>
                  <a:pt x="770" y="26"/>
                </a:lnTo>
                <a:lnTo>
                  <a:pt x="806" y="26"/>
                </a:lnTo>
                <a:lnTo>
                  <a:pt x="835" y="26"/>
                </a:lnTo>
                <a:lnTo>
                  <a:pt x="835" y="26"/>
                </a:lnTo>
                <a:lnTo>
                  <a:pt x="834" y="64"/>
                </a:lnTo>
                <a:lnTo>
                  <a:pt x="833" y="103"/>
                </a:lnTo>
                <a:lnTo>
                  <a:pt x="832" y="141"/>
                </a:lnTo>
                <a:lnTo>
                  <a:pt x="833" y="181"/>
                </a:lnTo>
                <a:lnTo>
                  <a:pt x="835" y="259"/>
                </a:lnTo>
                <a:lnTo>
                  <a:pt x="839" y="340"/>
                </a:lnTo>
                <a:lnTo>
                  <a:pt x="841" y="421"/>
                </a:lnTo>
                <a:lnTo>
                  <a:pt x="843" y="500"/>
                </a:lnTo>
                <a:lnTo>
                  <a:pt x="843" y="541"/>
                </a:lnTo>
                <a:lnTo>
                  <a:pt x="840" y="581"/>
                </a:lnTo>
                <a:lnTo>
                  <a:pt x="838" y="620"/>
                </a:lnTo>
                <a:lnTo>
                  <a:pt x="833" y="660"/>
                </a:lnTo>
                <a:lnTo>
                  <a:pt x="833" y="660"/>
                </a:lnTo>
                <a:lnTo>
                  <a:pt x="827" y="669"/>
                </a:lnTo>
                <a:lnTo>
                  <a:pt x="821" y="677"/>
                </a:lnTo>
                <a:lnTo>
                  <a:pt x="817" y="685"/>
                </a:lnTo>
                <a:lnTo>
                  <a:pt x="815" y="695"/>
                </a:lnTo>
                <a:lnTo>
                  <a:pt x="812" y="704"/>
                </a:lnTo>
                <a:lnTo>
                  <a:pt x="811" y="712"/>
                </a:lnTo>
                <a:lnTo>
                  <a:pt x="811" y="728"/>
                </a:lnTo>
                <a:lnTo>
                  <a:pt x="814" y="744"/>
                </a:lnTo>
                <a:lnTo>
                  <a:pt x="816" y="759"/>
                </a:lnTo>
                <a:lnTo>
                  <a:pt x="820" y="773"/>
                </a:lnTo>
                <a:lnTo>
                  <a:pt x="822" y="787"/>
                </a:lnTo>
                <a:lnTo>
                  <a:pt x="823" y="799"/>
                </a:lnTo>
                <a:lnTo>
                  <a:pt x="822" y="805"/>
                </a:lnTo>
                <a:lnTo>
                  <a:pt x="821" y="809"/>
                </a:lnTo>
                <a:lnTo>
                  <a:pt x="818" y="814"/>
                </a:lnTo>
                <a:lnTo>
                  <a:pt x="815" y="819"/>
                </a:lnTo>
                <a:lnTo>
                  <a:pt x="810" y="823"/>
                </a:lnTo>
                <a:lnTo>
                  <a:pt x="805" y="826"/>
                </a:lnTo>
                <a:lnTo>
                  <a:pt x="798" y="830"/>
                </a:lnTo>
                <a:lnTo>
                  <a:pt x="788" y="832"/>
                </a:lnTo>
                <a:lnTo>
                  <a:pt x="779" y="835"/>
                </a:lnTo>
                <a:lnTo>
                  <a:pt x="767" y="837"/>
                </a:lnTo>
                <a:lnTo>
                  <a:pt x="737" y="838"/>
                </a:lnTo>
                <a:lnTo>
                  <a:pt x="698" y="838"/>
                </a:lnTo>
                <a:lnTo>
                  <a:pt x="698" y="838"/>
                </a:lnTo>
                <a:lnTo>
                  <a:pt x="678" y="841"/>
                </a:lnTo>
                <a:lnTo>
                  <a:pt x="653" y="842"/>
                </a:lnTo>
                <a:lnTo>
                  <a:pt x="645" y="842"/>
                </a:lnTo>
                <a:lnTo>
                  <a:pt x="638" y="841"/>
                </a:lnTo>
                <a:lnTo>
                  <a:pt x="637" y="841"/>
                </a:lnTo>
                <a:lnTo>
                  <a:pt x="637" y="840"/>
                </a:lnTo>
                <a:lnTo>
                  <a:pt x="640" y="837"/>
                </a:lnTo>
                <a:lnTo>
                  <a:pt x="640" y="837"/>
                </a:lnTo>
                <a:lnTo>
                  <a:pt x="622" y="834"/>
                </a:lnTo>
                <a:lnTo>
                  <a:pt x="603" y="830"/>
                </a:lnTo>
                <a:lnTo>
                  <a:pt x="581" y="826"/>
                </a:lnTo>
                <a:lnTo>
                  <a:pt x="558" y="825"/>
                </a:lnTo>
                <a:lnTo>
                  <a:pt x="509" y="822"/>
                </a:lnTo>
                <a:lnTo>
                  <a:pt x="457" y="822"/>
                </a:lnTo>
                <a:lnTo>
                  <a:pt x="405" y="822"/>
                </a:lnTo>
                <a:lnTo>
                  <a:pt x="357" y="824"/>
                </a:lnTo>
                <a:lnTo>
                  <a:pt x="316" y="829"/>
                </a:lnTo>
                <a:lnTo>
                  <a:pt x="283" y="832"/>
                </a:lnTo>
                <a:lnTo>
                  <a:pt x="283" y="832"/>
                </a:lnTo>
                <a:lnTo>
                  <a:pt x="330" y="836"/>
                </a:lnTo>
                <a:lnTo>
                  <a:pt x="378" y="838"/>
                </a:lnTo>
                <a:lnTo>
                  <a:pt x="378" y="838"/>
                </a:lnTo>
                <a:lnTo>
                  <a:pt x="374" y="840"/>
                </a:lnTo>
                <a:lnTo>
                  <a:pt x="374" y="841"/>
                </a:lnTo>
                <a:lnTo>
                  <a:pt x="381" y="841"/>
                </a:lnTo>
                <a:lnTo>
                  <a:pt x="381" y="841"/>
                </a:lnTo>
                <a:lnTo>
                  <a:pt x="368" y="841"/>
                </a:lnTo>
                <a:lnTo>
                  <a:pt x="354" y="841"/>
                </a:lnTo>
                <a:lnTo>
                  <a:pt x="354" y="841"/>
                </a:lnTo>
                <a:lnTo>
                  <a:pt x="456" y="849"/>
                </a:lnTo>
                <a:lnTo>
                  <a:pt x="513" y="853"/>
                </a:lnTo>
                <a:lnTo>
                  <a:pt x="574" y="855"/>
                </a:lnTo>
                <a:lnTo>
                  <a:pt x="638" y="858"/>
                </a:lnTo>
                <a:lnTo>
                  <a:pt x="705" y="858"/>
                </a:lnTo>
                <a:lnTo>
                  <a:pt x="775" y="856"/>
                </a:lnTo>
                <a:lnTo>
                  <a:pt x="847" y="853"/>
                </a:lnTo>
                <a:lnTo>
                  <a:pt x="847" y="853"/>
                </a:lnTo>
                <a:lnTo>
                  <a:pt x="844" y="747"/>
                </a:lnTo>
                <a:lnTo>
                  <a:pt x="843" y="640"/>
                </a:lnTo>
                <a:lnTo>
                  <a:pt x="843" y="533"/>
                </a:lnTo>
                <a:lnTo>
                  <a:pt x="843" y="427"/>
                </a:lnTo>
                <a:lnTo>
                  <a:pt x="846" y="213"/>
                </a:lnTo>
                <a:lnTo>
                  <a:pt x="847" y="108"/>
                </a:lnTo>
                <a:lnTo>
                  <a:pt x="849" y="4"/>
                </a:lnTo>
                <a:lnTo>
                  <a:pt x="849" y="4"/>
                </a:lnTo>
                <a:lnTo>
                  <a:pt x="741" y="4"/>
                </a:lnTo>
                <a:lnTo>
                  <a:pt x="632" y="2"/>
                </a:lnTo>
                <a:lnTo>
                  <a:pt x="520" y="0"/>
                </a:lnTo>
                <a:lnTo>
                  <a:pt x="408" y="0"/>
                </a:lnTo>
                <a:lnTo>
                  <a:pt x="354" y="2"/>
                </a:lnTo>
                <a:lnTo>
                  <a:pt x="298" y="3"/>
                </a:lnTo>
                <a:lnTo>
                  <a:pt x="245" y="5"/>
                </a:lnTo>
                <a:lnTo>
                  <a:pt x="192" y="8"/>
                </a:lnTo>
                <a:lnTo>
                  <a:pt x="142" y="12"/>
                </a:lnTo>
                <a:lnTo>
                  <a:pt x="92" y="17"/>
                </a:lnTo>
                <a:lnTo>
                  <a:pt x="45" y="24"/>
                </a:lnTo>
                <a:lnTo>
                  <a:pt x="0" y="33"/>
                </a:lnTo>
                <a:lnTo>
                  <a:pt x="0" y="33"/>
                </a:lnTo>
                <a:lnTo>
                  <a:pt x="3" y="63"/>
                </a:lnTo>
                <a:lnTo>
                  <a:pt x="7" y="89"/>
                </a:lnTo>
                <a:lnTo>
                  <a:pt x="12" y="150"/>
                </a:lnTo>
                <a:lnTo>
                  <a:pt x="12" y="150"/>
                </a:lnTo>
                <a:lnTo>
                  <a:pt x="10" y="139"/>
                </a:lnTo>
                <a:lnTo>
                  <a:pt x="10" y="139"/>
                </a:lnTo>
                <a:lnTo>
                  <a:pt x="10" y="140"/>
                </a:lnTo>
                <a:lnTo>
                  <a:pt x="9" y="144"/>
                </a:lnTo>
                <a:lnTo>
                  <a:pt x="9" y="144"/>
                </a:lnTo>
                <a:lnTo>
                  <a:pt x="6" y="128"/>
                </a:lnTo>
                <a:lnTo>
                  <a:pt x="6" y="114"/>
                </a:lnTo>
                <a:lnTo>
                  <a:pt x="6" y="114"/>
                </a:lnTo>
                <a:lnTo>
                  <a:pt x="3" y="140"/>
                </a:lnTo>
                <a:lnTo>
                  <a:pt x="2" y="179"/>
                </a:lnTo>
                <a:lnTo>
                  <a:pt x="1" y="224"/>
                </a:lnTo>
                <a:lnTo>
                  <a:pt x="3" y="275"/>
                </a:lnTo>
                <a:lnTo>
                  <a:pt x="6" y="325"/>
                </a:lnTo>
                <a:lnTo>
                  <a:pt x="9" y="348"/>
                </a:lnTo>
                <a:lnTo>
                  <a:pt x="12" y="370"/>
                </a:lnTo>
                <a:lnTo>
                  <a:pt x="16" y="390"/>
                </a:lnTo>
                <a:lnTo>
                  <a:pt x="21" y="407"/>
                </a:lnTo>
                <a:lnTo>
                  <a:pt x="26" y="422"/>
                </a:lnTo>
                <a:lnTo>
                  <a:pt x="32" y="433"/>
                </a:lnTo>
                <a:lnTo>
                  <a:pt x="32" y="433"/>
                </a:lnTo>
                <a:lnTo>
                  <a:pt x="31" y="439"/>
                </a:lnTo>
                <a:lnTo>
                  <a:pt x="29" y="449"/>
                </a:lnTo>
                <a:lnTo>
                  <a:pt x="29" y="462"/>
                </a:lnTo>
                <a:lnTo>
                  <a:pt x="29" y="477"/>
                </a:lnTo>
                <a:lnTo>
                  <a:pt x="32" y="512"/>
                </a:lnTo>
                <a:lnTo>
                  <a:pt x="37" y="551"/>
                </a:lnTo>
                <a:lnTo>
                  <a:pt x="43" y="589"/>
                </a:lnTo>
                <a:lnTo>
                  <a:pt x="50" y="626"/>
                </a:lnTo>
                <a:lnTo>
                  <a:pt x="57" y="657"/>
                </a:lnTo>
                <a:lnTo>
                  <a:pt x="63" y="678"/>
                </a:lnTo>
                <a:lnTo>
                  <a:pt x="63" y="678"/>
                </a:lnTo>
                <a:lnTo>
                  <a:pt x="65" y="673"/>
                </a:lnTo>
                <a:lnTo>
                  <a:pt x="65" y="673"/>
                </a:lnTo>
                <a:lnTo>
                  <a:pt x="66" y="679"/>
                </a:lnTo>
                <a:lnTo>
                  <a:pt x="66" y="679"/>
                </a:lnTo>
                <a:lnTo>
                  <a:pt x="71" y="648"/>
                </a:lnTo>
                <a:lnTo>
                  <a:pt x="73" y="632"/>
                </a:lnTo>
                <a:lnTo>
                  <a:pt x="74" y="617"/>
                </a:lnTo>
                <a:lnTo>
                  <a:pt x="73" y="600"/>
                </a:lnTo>
                <a:lnTo>
                  <a:pt x="71" y="583"/>
                </a:lnTo>
                <a:lnTo>
                  <a:pt x="67" y="565"/>
                </a:lnTo>
                <a:lnTo>
                  <a:pt x="60" y="546"/>
                </a:lnTo>
                <a:lnTo>
                  <a:pt x="60" y="546"/>
                </a:lnTo>
                <a:lnTo>
                  <a:pt x="62" y="549"/>
                </a:lnTo>
                <a:lnTo>
                  <a:pt x="63" y="549"/>
                </a:lnTo>
                <a:lnTo>
                  <a:pt x="65" y="548"/>
                </a:lnTo>
                <a:lnTo>
                  <a:pt x="65" y="543"/>
                </a:lnTo>
                <a:lnTo>
                  <a:pt x="65" y="543"/>
                </a:lnTo>
                <a:lnTo>
                  <a:pt x="67" y="549"/>
                </a:lnTo>
                <a:lnTo>
                  <a:pt x="65" y="543"/>
                </a:lnTo>
                <a:lnTo>
                  <a:pt x="65" y="539"/>
                </a:lnTo>
                <a:lnTo>
                  <a:pt x="65" y="539"/>
                </a:lnTo>
                <a:lnTo>
                  <a:pt x="66" y="540"/>
                </a:lnTo>
                <a:lnTo>
                  <a:pt x="67" y="545"/>
                </a:lnTo>
                <a:lnTo>
                  <a:pt x="69" y="555"/>
                </a:lnTo>
                <a:lnTo>
                  <a:pt x="71" y="572"/>
                </a:lnTo>
                <a:lnTo>
                  <a:pt x="71" y="572"/>
                </a:lnTo>
                <a:lnTo>
                  <a:pt x="71" y="581"/>
                </a:lnTo>
                <a:lnTo>
                  <a:pt x="72" y="605"/>
                </a:lnTo>
                <a:lnTo>
                  <a:pt x="74" y="640"/>
                </a:lnTo>
                <a:lnTo>
                  <a:pt x="80" y="683"/>
                </a:lnTo>
                <a:lnTo>
                  <a:pt x="80" y="683"/>
                </a:lnTo>
                <a:lnTo>
                  <a:pt x="83" y="673"/>
                </a:lnTo>
                <a:lnTo>
                  <a:pt x="85" y="664"/>
                </a:lnTo>
                <a:lnTo>
                  <a:pt x="88" y="647"/>
                </a:lnTo>
                <a:lnTo>
                  <a:pt x="88" y="630"/>
                </a:lnTo>
                <a:lnTo>
                  <a:pt x="86" y="612"/>
                </a:lnTo>
                <a:lnTo>
                  <a:pt x="86" y="612"/>
                </a:lnTo>
                <a:lnTo>
                  <a:pt x="84" y="616"/>
                </a:lnTo>
                <a:lnTo>
                  <a:pt x="83" y="616"/>
                </a:lnTo>
                <a:lnTo>
                  <a:pt x="83" y="614"/>
                </a:lnTo>
                <a:lnTo>
                  <a:pt x="86" y="602"/>
                </a:lnTo>
                <a:lnTo>
                  <a:pt x="90" y="589"/>
                </a:lnTo>
                <a:lnTo>
                  <a:pt x="91" y="584"/>
                </a:lnTo>
                <a:lnTo>
                  <a:pt x="91" y="583"/>
                </a:lnTo>
                <a:lnTo>
                  <a:pt x="91" y="583"/>
                </a:lnTo>
                <a:lnTo>
                  <a:pt x="91" y="583"/>
                </a:lnTo>
                <a:lnTo>
                  <a:pt x="92" y="628"/>
                </a:lnTo>
                <a:lnTo>
                  <a:pt x="94" y="660"/>
                </a:lnTo>
                <a:lnTo>
                  <a:pt x="96" y="695"/>
                </a:lnTo>
                <a:lnTo>
                  <a:pt x="98" y="729"/>
                </a:lnTo>
                <a:lnTo>
                  <a:pt x="103" y="759"/>
                </a:lnTo>
                <a:lnTo>
                  <a:pt x="106" y="770"/>
                </a:lnTo>
                <a:lnTo>
                  <a:pt x="109" y="779"/>
                </a:lnTo>
                <a:lnTo>
                  <a:pt x="112" y="787"/>
                </a:lnTo>
                <a:lnTo>
                  <a:pt x="114" y="788"/>
                </a:lnTo>
                <a:lnTo>
                  <a:pt x="116" y="789"/>
                </a:lnTo>
                <a:lnTo>
                  <a:pt x="116" y="789"/>
                </a:lnTo>
                <a:lnTo>
                  <a:pt x="118" y="777"/>
                </a:lnTo>
                <a:lnTo>
                  <a:pt x="119" y="761"/>
                </a:lnTo>
                <a:lnTo>
                  <a:pt x="119" y="726"/>
                </a:lnTo>
                <a:lnTo>
                  <a:pt x="119" y="712"/>
                </a:lnTo>
                <a:lnTo>
                  <a:pt x="120" y="701"/>
                </a:lnTo>
                <a:lnTo>
                  <a:pt x="121" y="699"/>
                </a:lnTo>
                <a:lnTo>
                  <a:pt x="122" y="697"/>
                </a:lnTo>
                <a:lnTo>
                  <a:pt x="124" y="699"/>
                </a:lnTo>
                <a:lnTo>
                  <a:pt x="126" y="702"/>
                </a:lnTo>
                <a:lnTo>
                  <a:pt x="126" y="702"/>
                </a:lnTo>
                <a:lnTo>
                  <a:pt x="128" y="697"/>
                </a:lnTo>
                <a:lnTo>
                  <a:pt x="130" y="691"/>
                </a:lnTo>
                <a:lnTo>
                  <a:pt x="130" y="685"/>
                </a:lnTo>
                <a:lnTo>
                  <a:pt x="130" y="681"/>
                </a:lnTo>
                <a:lnTo>
                  <a:pt x="128" y="672"/>
                </a:lnTo>
                <a:lnTo>
                  <a:pt x="125" y="665"/>
                </a:lnTo>
                <a:lnTo>
                  <a:pt x="122" y="660"/>
                </a:lnTo>
                <a:lnTo>
                  <a:pt x="121" y="660"/>
                </a:lnTo>
                <a:lnTo>
                  <a:pt x="121" y="660"/>
                </a:lnTo>
                <a:lnTo>
                  <a:pt x="122" y="665"/>
                </a:lnTo>
                <a:lnTo>
                  <a:pt x="127" y="675"/>
                </a:lnTo>
                <a:lnTo>
                  <a:pt x="127" y="675"/>
                </a:lnTo>
                <a:lnTo>
                  <a:pt x="128" y="667"/>
                </a:lnTo>
                <a:lnTo>
                  <a:pt x="128" y="659"/>
                </a:lnTo>
                <a:lnTo>
                  <a:pt x="126" y="637"/>
                </a:lnTo>
                <a:lnTo>
                  <a:pt x="121" y="617"/>
                </a:lnTo>
                <a:lnTo>
                  <a:pt x="119" y="605"/>
                </a:lnTo>
                <a:lnTo>
                  <a:pt x="119" y="605"/>
                </a:lnTo>
                <a:lnTo>
                  <a:pt x="119" y="604"/>
                </a:lnTo>
                <a:lnTo>
                  <a:pt x="120" y="605"/>
                </a:lnTo>
                <a:lnTo>
                  <a:pt x="122" y="608"/>
                </a:lnTo>
                <a:lnTo>
                  <a:pt x="126" y="614"/>
                </a:lnTo>
                <a:lnTo>
                  <a:pt x="126" y="614"/>
                </a:lnTo>
                <a:lnTo>
                  <a:pt x="128" y="602"/>
                </a:lnTo>
                <a:lnTo>
                  <a:pt x="130" y="589"/>
                </a:lnTo>
                <a:lnTo>
                  <a:pt x="128" y="575"/>
                </a:lnTo>
                <a:lnTo>
                  <a:pt x="127" y="559"/>
                </a:lnTo>
                <a:lnTo>
                  <a:pt x="126" y="524"/>
                </a:lnTo>
                <a:lnTo>
                  <a:pt x="126" y="505"/>
                </a:lnTo>
                <a:lnTo>
                  <a:pt x="128" y="484"/>
                </a:lnTo>
                <a:lnTo>
                  <a:pt x="128" y="484"/>
                </a:lnTo>
                <a:lnTo>
                  <a:pt x="137" y="490"/>
                </a:lnTo>
                <a:lnTo>
                  <a:pt x="139" y="493"/>
                </a:lnTo>
                <a:lnTo>
                  <a:pt x="139" y="494"/>
                </a:lnTo>
                <a:lnTo>
                  <a:pt x="139" y="494"/>
                </a:lnTo>
                <a:lnTo>
                  <a:pt x="136" y="494"/>
                </a:lnTo>
                <a:lnTo>
                  <a:pt x="131" y="493"/>
                </a:lnTo>
                <a:lnTo>
                  <a:pt x="131" y="494"/>
                </a:lnTo>
                <a:lnTo>
                  <a:pt x="137" y="496"/>
                </a:lnTo>
                <a:lnTo>
                  <a:pt x="137" y="496"/>
                </a:lnTo>
                <a:lnTo>
                  <a:pt x="137" y="493"/>
                </a:lnTo>
                <a:lnTo>
                  <a:pt x="138" y="489"/>
                </a:lnTo>
                <a:lnTo>
                  <a:pt x="138" y="476"/>
                </a:lnTo>
                <a:lnTo>
                  <a:pt x="137" y="459"/>
                </a:lnTo>
                <a:lnTo>
                  <a:pt x="134" y="441"/>
                </a:lnTo>
                <a:lnTo>
                  <a:pt x="127" y="405"/>
                </a:lnTo>
                <a:lnTo>
                  <a:pt x="124" y="392"/>
                </a:lnTo>
                <a:lnTo>
                  <a:pt x="121" y="383"/>
                </a:lnTo>
                <a:lnTo>
                  <a:pt x="121" y="383"/>
                </a:lnTo>
                <a:lnTo>
                  <a:pt x="121" y="390"/>
                </a:lnTo>
                <a:lnTo>
                  <a:pt x="122" y="396"/>
                </a:lnTo>
                <a:lnTo>
                  <a:pt x="127" y="406"/>
                </a:lnTo>
                <a:lnTo>
                  <a:pt x="128" y="411"/>
                </a:lnTo>
                <a:lnTo>
                  <a:pt x="130" y="417"/>
                </a:lnTo>
                <a:lnTo>
                  <a:pt x="130" y="424"/>
                </a:lnTo>
                <a:lnTo>
                  <a:pt x="126" y="435"/>
                </a:lnTo>
                <a:lnTo>
                  <a:pt x="126" y="435"/>
                </a:lnTo>
                <a:lnTo>
                  <a:pt x="122" y="427"/>
                </a:lnTo>
                <a:lnTo>
                  <a:pt x="120" y="418"/>
                </a:lnTo>
                <a:lnTo>
                  <a:pt x="118" y="410"/>
                </a:lnTo>
                <a:lnTo>
                  <a:pt x="116" y="400"/>
                </a:lnTo>
                <a:lnTo>
                  <a:pt x="116" y="381"/>
                </a:lnTo>
                <a:lnTo>
                  <a:pt x="116" y="360"/>
                </a:lnTo>
                <a:lnTo>
                  <a:pt x="121" y="321"/>
                </a:lnTo>
                <a:lnTo>
                  <a:pt x="122" y="304"/>
                </a:lnTo>
                <a:lnTo>
                  <a:pt x="122" y="289"/>
                </a:lnTo>
                <a:lnTo>
                  <a:pt x="122" y="289"/>
                </a:lnTo>
                <a:lnTo>
                  <a:pt x="122" y="293"/>
                </a:lnTo>
                <a:lnTo>
                  <a:pt x="121" y="297"/>
                </a:lnTo>
                <a:lnTo>
                  <a:pt x="120" y="305"/>
                </a:lnTo>
                <a:lnTo>
                  <a:pt x="120" y="305"/>
                </a:lnTo>
                <a:lnTo>
                  <a:pt x="120" y="294"/>
                </a:lnTo>
                <a:lnTo>
                  <a:pt x="120" y="288"/>
                </a:lnTo>
                <a:lnTo>
                  <a:pt x="120" y="288"/>
                </a:lnTo>
                <a:lnTo>
                  <a:pt x="118" y="272"/>
                </a:lnTo>
                <a:lnTo>
                  <a:pt x="114" y="238"/>
                </a:lnTo>
                <a:lnTo>
                  <a:pt x="114" y="238"/>
                </a:lnTo>
                <a:lnTo>
                  <a:pt x="115" y="238"/>
                </a:lnTo>
                <a:lnTo>
                  <a:pt x="115" y="240"/>
                </a:lnTo>
                <a:lnTo>
                  <a:pt x="116" y="246"/>
                </a:lnTo>
                <a:lnTo>
                  <a:pt x="116" y="260"/>
                </a:lnTo>
                <a:lnTo>
                  <a:pt x="116" y="263"/>
                </a:lnTo>
                <a:lnTo>
                  <a:pt x="115" y="259"/>
                </a:lnTo>
                <a:lnTo>
                  <a:pt x="115" y="221"/>
                </a:lnTo>
                <a:lnTo>
                  <a:pt x="115" y="221"/>
                </a:lnTo>
                <a:lnTo>
                  <a:pt x="113" y="222"/>
                </a:lnTo>
                <a:lnTo>
                  <a:pt x="112" y="221"/>
                </a:lnTo>
                <a:lnTo>
                  <a:pt x="112" y="211"/>
                </a:lnTo>
                <a:lnTo>
                  <a:pt x="114" y="197"/>
                </a:lnTo>
                <a:lnTo>
                  <a:pt x="116" y="182"/>
                </a:lnTo>
                <a:lnTo>
                  <a:pt x="116" y="182"/>
                </a:lnTo>
                <a:lnTo>
                  <a:pt x="114" y="179"/>
                </a:lnTo>
                <a:lnTo>
                  <a:pt x="113" y="176"/>
                </a:lnTo>
                <a:lnTo>
                  <a:pt x="113" y="174"/>
                </a:lnTo>
                <a:lnTo>
                  <a:pt x="114" y="173"/>
                </a:lnTo>
                <a:lnTo>
                  <a:pt x="114" y="173"/>
                </a:lnTo>
                <a:lnTo>
                  <a:pt x="114" y="174"/>
                </a:lnTo>
                <a:lnTo>
                  <a:pt x="114" y="176"/>
                </a:lnTo>
                <a:lnTo>
                  <a:pt x="113" y="181"/>
                </a:lnTo>
                <a:lnTo>
                  <a:pt x="113" y="181"/>
                </a:lnTo>
                <a:lnTo>
                  <a:pt x="110" y="168"/>
                </a:lnTo>
                <a:lnTo>
                  <a:pt x="109" y="154"/>
                </a:lnTo>
                <a:lnTo>
                  <a:pt x="109" y="127"/>
                </a:lnTo>
                <a:lnTo>
                  <a:pt x="110" y="100"/>
                </a:lnTo>
                <a:lnTo>
                  <a:pt x="112" y="76"/>
                </a:lnTo>
                <a:lnTo>
                  <a:pt x="112" y="76"/>
                </a:lnTo>
                <a:lnTo>
                  <a:pt x="63" y="123"/>
                </a:lnTo>
                <a:lnTo>
                  <a:pt x="63" y="123"/>
                </a:lnTo>
                <a:lnTo>
                  <a:pt x="73" y="126"/>
                </a:lnTo>
                <a:lnTo>
                  <a:pt x="82" y="127"/>
                </a:lnTo>
                <a:lnTo>
                  <a:pt x="98" y="128"/>
                </a:lnTo>
                <a:lnTo>
                  <a:pt x="114" y="127"/>
                </a:lnTo>
                <a:lnTo>
                  <a:pt x="130" y="124"/>
                </a:lnTo>
                <a:lnTo>
                  <a:pt x="145" y="122"/>
                </a:lnTo>
                <a:lnTo>
                  <a:pt x="161" y="121"/>
                </a:lnTo>
                <a:lnTo>
                  <a:pt x="175" y="120"/>
                </a:lnTo>
                <a:lnTo>
                  <a:pt x="190" y="121"/>
                </a:lnTo>
                <a:lnTo>
                  <a:pt x="190" y="121"/>
                </a:lnTo>
                <a:lnTo>
                  <a:pt x="185" y="124"/>
                </a:lnTo>
                <a:lnTo>
                  <a:pt x="179" y="124"/>
                </a:lnTo>
                <a:lnTo>
                  <a:pt x="179" y="124"/>
                </a:lnTo>
                <a:lnTo>
                  <a:pt x="187" y="128"/>
                </a:lnTo>
                <a:lnTo>
                  <a:pt x="198" y="130"/>
                </a:lnTo>
                <a:lnTo>
                  <a:pt x="212" y="132"/>
                </a:lnTo>
                <a:lnTo>
                  <a:pt x="225" y="130"/>
                </a:lnTo>
                <a:lnTo>
                  <a:pt x="255" y="127"/>
                </a:lnTo>
                <a:lnTo>
                  <a:pt x="287" y="121"/>
                </a:lnTo>
                <a:lnTo>
                  <a:pt x="321" y="116"/>
                </a:lnTo>
                <a:lnTo>
                  <a:pt x="338" y="115"/>
                </a:lnTo>
                <a:lnTo>
                  <a:pt x="355" y="114"/>
                </a:lnTo>
                <a:lnTo>
                  <a:pt x="370" y="115"/>
                </a:lnTo>
                <a:lnTo>
                  <a:pt x="386" y="116"/>
                </a:lnTo>
                <a:lnTo>
                  <a:pt x="402" y="121"/>
                </a:lnTo>
                <a:lnTo>
                  <a:pt x="415" y="127"/>
                </a:lnTo>
                <a:lnTo>
                  <a:pt x="415" y="127"/>
                </a:lnTo>
                <a:lnTo>
                  <a:pt x="414" y="127"/>
                </a:lnTo>
                <a:lnTo>
                  <a:pt x="414" y="128"/>
                </a:lnTo>
                <a:lnTo>
                  <a:pt x="416" y="128"/>
                </a:lnTo>
                <a:lnTo>
                  <a:pt x="426" y="128"/>
                </a:lnTo>
                <a:lnTo>
                  <a:pt x="428" y="128"/>
                </a:lnTo>
                <a:lnTo>
                  <a:pt x="428" y="127"/>
                </a:lnTo>
                <a:lnTo>
                  <a:pt x="428" y="127"/>
                </a:lnTo>
                <a:lnTo>
                  <a:pt x="422" y="126"/>
                </a:lnTo>
                <a:lnTo>
                  <a:pt x="409" y="124"/>
                </a:lnTo>
                <a:lnTo>
                  <a:pt x="409" y="124"/>
                </a:lnTo>
                <a:lnTo>
                  <a:pt x="419" y="127"/>
                </a:lnTo>
                <a:lnTo>
                  <a:pt x="423" y="127"/>
                </a:lnTo>
                <a:lnTo>
                  <a:pt x="425" y="126"/>
                </a:lnTo>
                <a:lnTo>
                  <a:pt x="423" y="124"/>
                </a:lnTo>
                <a:lnTo>
                  <a:pt x="419" y="121"/>
                </a:lnTo>
                <a:lnTo>
                  <a:pt x="419" y="121"/>
                </a:lnTo>
                <a:lnTo>
                  <a:pt x="427" y="124"/>
                </a:lnTo>
                <a:lnTo>
                  <a:pt x="436" y="127"/>
                </a:lnTo>
                <a:lnTo>
                  <a:pt x="445" y="128"/>
                </a:lnTo>
                <a:lnTo>
                  <a:pt x="456" y="128"/>
                </a:lnTo>
                <a:lnTo>
                  <a:pt x="479" y="128"/>
                </a:lnTo>
                <a:lnTo>
                  <a:pt x="503" y="126"/>
                </a:lnTo>
                <a:lnTo>
                  <a:pt x="540" y="121"/>
                </a:lnTo>
                <a:lnTo>
                  <a:pt x="552" y="121"/>
                </a:lnTo>
                <a:lnTo>
                  <a:pt x="555" y="122"/>
                </a:lnTo>
                <a:lnTo>
                  <a:pt x="555" y="124"/>
                </a:lnTo>
                <a:lnTo>
                  <a:pt x="555" y="124"/>
                </a:lnTo>
                <a:lnTo>
                  <a:pt x="573" y="127"/>
                </a:lnTo>
                <a:lnTo>
                  <a:pt x="593" y="129"/>
                </a:lnTo>
                <a:lnTo>
                  <a:pt x="615" y="132"/>
                </a:lnTo>
                <a:lnTo>
                  <a:pt x="637" y="132"/>
                </a:lnTo>
                <a:lnTo>
                  <a:pt x="658" y="132"/>
                </a:lnTo>
                <a:lnTo>
                  <a:pt x="679" y="130"/>
                </a:lnTo>
                <a:lnTo>
                  <a:pt x="697" y="128"/>
                </a:lnTo>
                <a:lnTo>
                  <a:pt x="714" y="124"/>
                </a:lnTo>
                <a:lnTo>
                  <a:pt x="714" y="124"/>
                </a:lnTo>
                <a:lnTo>
                  <a:pt x="716" y="126"/>
                </a:lnTo>
                <a:lnTo>
                  <a:pt x="718" y="127"/>
                </a:lnTo>
                <a:lnTo>
                  <a:pt x="720" y="126"/>
                </a:lnTo>
                <a:lnTo>
                  <a:pt x="722" y="124"/>
                </a:lnTo>
                <a:lnTo>
                  <a:pt x="722" y="124"/>
                </a:lnTo>
                <a:lnTo>
                  <a:pt x="706" y="124"/>
                </a:lnTo>
                <a:lnTo>
                  <a:pt x="699" y="124"/>
                </a:lnTo>
                <a:lnTo>
                  <a:pt x="692" y="122"/>
                </a:lnTo>
                <a:lnTo>
                  <a:pt x="692" y="122"/>
                </a:lnTo>
                <a:lnTo>
                  <a:pt x="708" y="123"/>
                </a:lnTo>
                <a:lnTo>
                  <a:pt x="722" y="122"/>
                </a:lnTo>
                <a:lnTo>
                  <a:pt x="735" y="122"/>
                </a:lnTo>
                <a:lnTo>
                  <a:pt x="751" y="122"/>
                </a:lnTo>
                <a:lnTo>
                  <a:pt x="751" y="122"/>
                </a:lnTo>
                <a:lnTo>
                  <a:pt x="747" y="126"/>
                </a:lnTo>
                <a:lnTo>
                  <a:pt x="746" y="128"/>
                </a:lnTo>
                <a:lnTo>
                  <a:pt x="749" y="129"/>
                </a:lnTo>
                <a:lnTo>
                  <a:pt x="752" y="129"/>
                </a:lnTo>
                <a:lnTo>
                  <a:pt x="763" y="128"/>
                </a:lnTo>
                <a:lnTo>
                  <a:pt x="776" y="126"/>
                </a:lnTo>
                <a:lnTo>
                  <a:pt x="776" y="126"/>
                </a:lnTo>
                <a:lnTo>
                  <a:pt x="727" y="76"/>
                </a:lnTo>
                <a:lnTo>
                  <a:pt x="727" y="76"/>
                </a:lnTo>
                <a:lnTo>
                  <a:pt x="728" y="83"/>
                </a:lnTo>
                <a:lnTo>
                  <a:pt x="727" y="83"/>
                </a:lnTo>
                <a:lnTo>
                  <a:pt x="725" y="82"/>
                </a:lnTo>
                <a:lnTo>
                  <a:pt x="725" y="82"/>
                </a:lnTo>
                <a:lnTo>
                  <a:pt x="723" y="99"/>
                </a:lnTo>
                <a:lnTo>
                  <a:pt x="722" y="117"/>
                </a:lnTo>
                <a:lnTo>
                  <a:pt x="723" y="154"/>
                </a:lnTo>
                <a:lnTo>
                  <a:pt x="725" y="179"/>
                </a:lnTo>
                <a:lnTo>
                  <a:pt x="725" y="182"/>
                </a:lnTo>
                <a:lnTo>
                  <a:pt x="723" y="179"/>
                </a:lnTo>
                <a:lnTo>
                  <a:pt x="723" y="179"/>
                </a:lnTo>
                <a:lnTo>
                  <a:pt x="722" y="198"/>
                </a:lnTo>
                <a:lnTo>
                  <a:pt x="722" y="213"/>
                </a:lnTo>
                <a:lnTo>
                  <a:pt x="722" y="218"/>
                </a:lnTo>
                <a:lnTo>
                  <a:pt x="723" y="221"/>
                </a:lnTo>
                <a:lnTo>
                  <a:pt x="725" y="222"/>
                </a:lnTo>
                <a:lnTo>
                  <a:pt x="726" y="222"/>
                </a:lnTo>
                <a:lnTo>
                  <a:pt x="728" y="220"/>
                </a:lnTo>
                <a:lnTo>
                  <a:pt x="728" y="220"/>
                </a:lnTo>
                <a:lnTo>
                  <a:pt x="728" y="235"/>
                </a:lnTo>
                <a:lnTo>
                  <a:pt x="727" y="246"/>
                </a:lnTo>
                <a:lnTo>
                  <a:pt x="725" y="253"/>
                </a:lnTo>
                <a:lnTo>
                  <a:pt x="725" y="253"/>
                </a:lnTo>
                <a:lnTo>
                  <a:pt x="727" y="244"/>
                </a:lnTo>
                <a:lnTo>
                  <a:pt x="727" y="234"/>
                </a:lnTo>
                <a:lnTo>
                  <a:pt x="726" y="224"/>
                </a:lnTo>
                <a:lnTo>
                  <a:pt x="721" y="216"/>
                </a:lnTo>
                <a:lnTo>
                  <a:pt x="721" y="216"/>
                </a:lnTo>
                <a:lnTo>
                  <a:pt x="720" y="223"/>
                </a:lnTo>
                <a:lnTo>
                  <a:pt x="720" y="230"/>
                </a:lnTo>
                <a:lnTo>
                  <a:pt x="721" y="238"/>
                </a:lnTo>
                <a:lnTo>
                  <a:pt x="722" y="245"/>
                </a:lnTo>
                <a:lnTo>
                  <a:pt x="725" y="252"/>
                </a:lnTo>
                <a:lnTo>
                  <a:pt x="725" y="260"/>
                </a:lnTo>
                <a:lnTo>
                  <a:pt x="725" y="268"/>
                </a:lnTo>
                <a:lnTo>
                  <a:pt x="721" y="276"/>
                </a:lnTo>
                <a:lnTo>
                  <a:pt x="721" y="276"/>
                </a:lnTo>
                <a:lnTo>
                  <a:pt x="721" y="265"/>
                </a:lnTo>
                <a:lnTo>
                  <a:pt x="721" y="280"/>
                </a:lnTo>
                <a:lnTo>
                  <a:pt x="721" y="299"/>
                </a:lnTo>
                <a:lnTo>
                  <a:pt x="721" y="305"/>
                </a:lnTo>
                <a:lnTo>
                  <a:pt x="721" y="306"/>
                </a:lnTo>
                <a:lnTo>
                  <a:pt x="721" y="306"/>
                </a:lnTo>
                <a:lnTo>
                  <a:pt x="721" y="306"/>
                </a:lnTo>
                <a:lnTo>
                  <a:pt x="722" y="305"/>
                </a:lnTo>
                <a:lnTo>
                  <a:pt x="723" y="306"/>
                </a:lnTo>
                <a:lnTo>
                  <a:pt x="723" y="307"/>
                </a:lnTo>
                <a:lnTo>
                  <a:pt x="723" y="311"/>
                </a:lnTo>
                <a:lnTo>
                  <a:pt x="723" y="311"/>
                </a:lnTo>
                <a:lnTo>
                  <a:pt x="723" y="305"/>
                </a:lnTo>
                <a:lnTo>
                  <a:pt x="723" y="299"/>
                </a:lnTo>
                <a:lnTo>
                  <a:pt x="723" y="293"/>
                </a:lnTo>
                <a:lnTo>
                  <a:pt x="722" y="287"/>
                </a:lnTo>
                <a:lnTo>
                  <a:pt x="722" y="287"/>
                </a:lnTo>
                <a:lnTo>
                  <a:pt x="722" y="292"/>
                </a:lnTo>
                <a:lnTo>
                  <a:pt x="722" y="289"/>
                </a:lnTo>
                <a:lnTo>
                  <a:pt x="722" y="289"/>
                </a:lnTo>
                <a:lnTo>
                  <a:pt x="725" y="289"/>
                </a:lnTo>
                <a:lnTo>
                  <a:pt x="726" y="291"/>
                </a:lnTo>
                <a:lnTo>
                  <a:pt x="726" y="297"/>
                </a:lnTo>
                <a:lnTo>
                  <a:pt x="725" y="304"/>
                </a:lnTo>
                <a:lnTo>
                  <a:pt x="723" y="312"/>
                </a:lnTo>
                <a:lnTo>
                  <a:pt x="722" y="319"/>
                </a:lnTo>
                <a:lnTo>
                  <a:pt x="721" y="324"/>
                </a:lnTo>
                <a:lnTo>
                  <a:pt x="721" y="324"/>
                </a:lnTo>
                <a:lnTo>
                  <a:pt x="722" y="324"/>
                </a:lnTo>
                <a:lnTo>
                  <a:pt x="727" y="319"/>
                </a:lnTo>
                <a:lnTo>
                  <a:pt x="727" y="319"/>
                </a:lnTo>
                <a:lnTo>
                  <a:pt x="727" y="328"/>
                </a:lnTo>
                <a:lnTo>
                  <a:pt x="729" y="336"/>
                </a:lnTo>
                <a:lnTo>
                  <a:pt x="729" y="336"/>
                </a:lnTo>
                <a:lnTo>
                  <a:pt x="729" y="333"/>
                </a:lnTo>
                <a:lnTo>
                  <a:pt x="727" y="329"/>
                </a:lnTo>
                <a:lnTo>
                  <a:pt x="725" y="324"/>
                </a:lnTo>
                <a:lnTo>
                  <a:pt x="721" y="316"/>
                </a:lnTo>
                <a:lnTo>
                  <a:pt x="721" y="316"/>
                </a:lnTo>
                <a:lnTo>
                  <a:pt x="720" y="318"/>
                </a:lnTo>
                <a:lnTo>
                  <a:pt x="718" y="321"/>
                </a:lnTo>
                <a:lnTo>
                  <a:pt x="720" y="322"/>
                </a:lnTo>
                <a:lnTo>
                  <a:pt x="722" y="323"/>
                </a:lnTo>
                <a:lnTo>
                  <a:pt x="722" y="323"/>
                </a:lnTo>
                <a:lnTo>
                  <a:pt x="718" y="448"/>
                </a:lnTo>
                <a:lnTo>
                  <a:pt x="714" y="601"/>
                </a:lnTo>
                <a:lnTo>
                  <a:pt x="714" y="601"/>
                </a:lnTo>
                <a:lnTo>
                  <a:pt x="714" y="602"/>
                </a:lnTo>
                <a:lnTo>
                  <a:pt x="714" y="604"/>
                </a:lnTo>
                <a:lnTo>
                  <a:pt x="717" y="602"/>
                </a:lnTo>
                <a:lnTo>
                  <a:pt x="718" y="601"/>
                </a:lnTo>
                <a:lnTo>
                  <a:pt x="720" y="599"/>
                </a:lnTo>
                <a:lnTo>
                  <a:pt x="720" y="598"/>
                </a:lnTo>
                <a:lnTo>
                  <a:pt x="717" y="596"/>
                </a:lnTo>
                <a:lnTo>
                  <a:pt x="717" y="596"/>
                </a:lnTo>
                <a:lnTo>
                  <a:pt x="716" y="599"/>
                </a:lnTo>
                <a:lnTo>
                  <a:pt x="716" y="607"/>
                </a:lnTo>
                <a:lnTo>
                  <a:pt x="717" y="631"/>
                </a:lnTo>
                <a:lnTo>
                  <a:pt x="720" y="657"/>
                </a:lnTo>
                <a:lnTo>
                  <a:pt x="720" y="667"/>
                </a:lnTo>
                <a:lnTo>
                  <a:pt x="720" y="675"/>
                </a:lnTo>
                <a:lnTo>
                  <a:pt x="720" y="675"/>
                </a:lnTo>
                <a:lnTo>
                  <a:pt x="718" y="669"/>
                </a:lnTo>
                <a:lnTo>
                  <a:pt x="718" y="665"/>
                </a:lnTo>
                <a:lnTo>
                  <a:pt x="717" y="665"/>
                </a:lnTo>
                <a:lnTo>
                  <a:pt x="717" y="665"/>
                </a:lnTo>
                <a:lnTo>
                  <a:pt x="718" y="693"/>
                </a:lnTo>
                <a:lnTo>
                  <a:pt x="718" y="693"/>
                </a:lnTo>
                <a:lnTo>
                  <a:pt x="718" y="675"/>
                </a:lnTo>
                <a:lnTo>
                  <a:pt x="718" y="675"/>
                </a:lnTo>
                <a:lnTo>
                  <a:pt x="721" y="690"/>
                </a:lnTo>
                <a:lnTo>
                  <a:pt x="721" y="705"/>
                </a:lnTo>
                <a:lnTo>
                  <a:pt x="720" y="732"/>
                </a:lnTo>
                <a:lnTo>
                  <a:pt x="717" y="759"/>
                </a:lnTo>
                <a:lnTo>
                  <a:pt x="716" y="773"/>
                </a:lnTo>
                <a:lnTo>
                  <a:pt x="715" y="789"/>
                </a:lnTo>
                <a:lnTo>
                  <a:pt x="715" y="789"/>
                </a:lnTo>
                <a:lnTo>
                  <a:pt x="776" y="728"/>
                </a:lnTo>
                <a:lnTo>
                  <a:pt x="776" y="728"/>
                </a:lnTo>
                <a:lnTo>
                  <a:pt x="749" y="726"/>
                </a:lnTo>
                <a:lnTo>
                  <a:pt x="720" y="724"/>
                </a:lnTo>
                <a:lnTo>
                  <a:pt x="663" y="717"/>
                </a:lnTo>
                <a:lnTo>
                  <a:pt x="634" y="714"/>
                </a:lnTo>
                <a:lnTo>
                  <a:pt x="605" y="714"/>
                </a:lnTo>
                <a:lnTo>
                  <a:pt x="591" y="714"/>
                </a:lnTo>
                <a:lnTo>
                  <a:pt x="576" y="716"/>
                </a:lnTo>
                <a:lnTo>
                  <a:pt x="561" y="718"/>
                </a:lnTo>
                <a:lnTo>
                  <a:pt x="546" y="720"/>
                </a:lnTo>
                <a:lnTo>
                  <a:pt x="546" y="720"/>
                </a:lnTo>
                <a:lnTo>
                  <a:pt x="584" y="723"/>
                </a:lnTo>
                <a:lnTo>
                  <a:pt x="586" y="722"/>
                </a:lnTo>
                <a:lnTo>
                  <a:pt x="584" y="722"/>
                </a:lnTo>
                <a:lnTo>
                  <a:pt x="572" y="720"/>
                </a:lnTo>
                <a:lnTo>
                  <a:pt x="568" y="722"/>
                </a:lnTo>
                <a:lnTo>
                  <a:pt x="569" y="723"/>
                </a:lnTo>
                <a:lnTo>
                  <a:pt x="572" y="724"/>
                </a:lnTo>
                <a:lnTo>
                  <a:pt x="572" y="724"/>
                </a:lnTo>
                <a:lnTo>
                  <a:pt x="548" y="725"/>
                </a:lnTo>
                <a:lnTo>
                  <a:pt x="521" y="726"/>
                </a:lnTo>
                <a:lnTo>
                  <a:pt x="505" y="726"/>
                </a:lnTo>
                <a:lnTo>
                  <a:pt x="491" y="726"/>
                </a:lnTo>
                <a:lnTo>
                  <a:pt x="476" y="724"/>
                </a:lnTo>
                <a:lnTo>
                  <a:pt x="463" y="722"/>
                </a:lnTo>
                <a:lnTo>
                  <a:pt x="463" y="722"/>
                </a:lnTo>
                <a:lnTo>
                  <a:pt x="472" y="722"/>
                </a:lnTo>
                <a:lnTo>
                  <a:pt x="479" y="720"/>
                </a:lnTo>
                <a:lnTo>
                  <a:pt x="479" y="720"/>
                </a:lnTo>
                <a:lnTo>
                  <a:pt x="461" y="719"/>
                </a:lnTo>
                <a:lnTo>
                  <a:pt x="446" y="718"/>
                </a:lnTo>
                <a:lnTo>
                  <a:pt x="431" y="717"/>
                </a:lnTo>
                <a:lnTo>
                  <a:pt x="421" y="718"/>
                </a:lnTo>
                <a:lnTo>
                  <a:pt x="410" y="719"/>
                </a:lnTo>
                <a:lnTo>
                  <a:pt x="410" y="719"/>
                </a:lnTo>
                <a:lnTo>
                  <a:pt x="430" y="720"/>
                </a:lnTo>
                <a:lnTo>
                  <a:pt x="450" y="723"/>
                </a:lnTo>
                <a:lnTo>
                  <a:pt x="495" y="731"/>
                </a:lnTo>
                <a:lnTo>
                  <a:pt x="517" y="735"/>
                </a:lnTo>
                <a:lnTo>
                  <a:pt x="539" y="736"/>
                </a:lnTo>
                <a:lnTo>
                  <a:pt x="551" y="736"/>
                </a:lnTo>
                <a:lnTo>
                  <a:pt x="562" y="735"/>
                </a:lnTo>
                <a:lnTo>
                  <a:pt x="573" y="732"/>
                </a:lnTo>
                <a:lnTo>
                  <a:pt x="582" y="730"/>
                </a:lnTo>
                <a:lnTo>
                  <a:pt x="582" y="730"/>
                </a:lnTo>
                <a:lnTo>
                  <a:pt x="580" y="731"/>
                </a:lnTo>
                <a:lnTo>
                  <a:pt x="576" y="731"/>
                </a:lnTo>
                <a:lnTo>
                  <a:pt x="575" y="730"/>
                </a:lnTo>
                <a:lnTo>
                  <a:pt x="575" y="728"/>
                </a:lnTo>
                <a:lnTo>
                  <a:pt x="575" y="728"/>
                </a:lnTo>
                <a:lnTo>
                  <a:pt x="580" y="728"/>
                </a:lnTo>
                <a:lnTo>
                  <a:pt x="584" y="729"/>
                </a:lnTo>
                <a:lnTo>
                  <a:pt x="590" y="731"/>
                </a:lnTo>
                <a:lnTo>
                  <a:pt x="602" y="735"/>
                </a:lnTo>
                <a:lnTo>
                  <a:pt x="602" y="735"/>
                </a:lnTo>
                <a:lnTo>
                  <a:pt x="632" y="735"/>
                </a:lnTo>
                <a:lnTo>
                  <a:pt x="662" y="736"/>
                </a:lnTo>
                <a:lnTo>
                  <a:pt x="691" y="737"/>
                </a:lnTo>
                <a:lnTo>
                  <a:pt x="691" y="737"/>
                </a:lnTo>
                <a:lnTo>
                  <a:pt x="686" y="737"/>
                </a:lnTo>
                <a:lnTo>
                  <a:pt x="681" y="738"/>
                </a:lnTo>
                <a:lnTo>
                  <a:pt x="681" y="738"/>
                </a:lnTo>
                <a:lnTo>
                  <a:pt x="693" y="741"/>
                </a:lnTo>
                <a:lnTo>
                  <a:pt x="709" y="742"/>
                </a:lnTo>
                <a:lnTo>
                  <a:pt x="747" y="744"/>
                </a:lnTo>
                <a:lnTo>
                  <a:pt x="747" y="744"/>
                </a:lnTo>
                <a:lnTo>
                  <a:pt x="741" y="742"/>
                </a:lnTo>
                <a:lnTo>
                  <a:pt x="734" y="742"/>
                </a:lnTo>
                <a:lnTo>
                  <a:pt x="734" y="742"/>
                </a:lnTo>
                <a:lnTo>
                  <a:pt x="741" y="741"/>
                </a:lnTo>
                <a:lnTo>
                  <a:pt x="747" y="740"/>
                </a:lnTo>
                <a:lnTo>
                  <a:pt x="752" y="740"/>
                </a:lnTo>
                <a:lnTo>
                  <a:pt x="756" y="741"/>
                </a:lnTo>
                <a:lnTo>
                  <a:pt x="764" y="743"/>
                </a:lnTo>
                <a:lnTo>
                  <a:pt x="776" y="744"/>
                </a:lnTo>
                <a:lnTo>
                  <a:pt x="776" y="744"/>
                </a:lnTo>
                <a:lnTo>
                  <a:pt x="733" y="789"/>
                </a:lnTo>
                <a:lnTo>
                  <a:pt x="733" y="789"/>
                </a:lnTo>
                <a:lnTo>
                  <a:pt x="732" y="763"/>
                </a:lnTo>
                <a:lnTo>
                  <a:pt x="732" y="755"/>
                </a:lnTo>
                <a:lnTo>
                  <a:pt x="733" y="747"/>
                </a:lnTo>
                <a:lnTo>
                  <a:pt x="734" y="741"/>
                </a:lnTo>
                <a:lnTo>
                  <a:pt x="738" y="737"/>
                </a:lnTo>
                <a:lnTo>
                  <a:pt x="738" y="737"/>
                </a:lnTo>
                <a:lnTo>
                  <a:pt x="739" y="740"/>
                </a:lnTo>
                <a:lnTo>
                  <a:pt x="738" y="741"/>
                </a:lnTo>
                <a:lnTo>
                  <a:pt x="737" y="741"/>
                </a:lnTo>
                <a:lnTo>
                  <a:pt x="737" y="741"/>
                </a:lnTo>
                <a:lnTo>
                  <a:pt x="737" y="743"/>
                </a:lnTo>
                <a:lnTo>
                  <a:pt x="737" y="754"/>
                </a:lnTo>
                <a:lnTo>
                  <a:pt x="738" y="769"/>
                </a:lnTo>
                <a:lnTo>
                  <a:pt x="739" y="776"/>
                </a:lnTo>
                <a:lnTo>
                  <a:pt x="741" y="783"/>
                </a:lnTo>
                <a:lnTo>
                  <a:pt x="741" y="783"/>
                </a:lnTo>
                <a:lnTo>
                  <a:pt x="743" y="779"/>
                </a:lnTo>
                <a:lnTo>
                  <a:pt x="743" y="777"/>
                </a:lnTo>
                <a:lnTo>
                  <a:pt x="741" y="775"/>
                </a:lnTo>
                <a:lnTo>
                  <a:pt x="741" y="770"/>
                </a:lnTo>
                <a:lnTo>
                  <a:pt x="741" y="770"/>
                </a:lnTo>
                <a:lnTo>
                  <a:pt x="743" y="770"/>
                </a:lnTo>
                <a:lnTo>
                  <a:pt x="743" y="772"/>
                </a:lnTo>
                <a:lnTo>
                  <a:pt x="743" y="778"/>
                </a:lnTo>
                <a:lnTo>
                  <a:pt x="743" y="789"/>
                </a:lnTo>
                <a:lnTo>
                  <a:pt x="743" y="789"/>
                </a:lnTo>
                <a:lnTo>
                  <a:pt x="746" y="784"/>
                </a:lnTo>
                <a:lnTo>
                  <a:pt x="750" y="779"/>
                </a:lnTo>
                <a:lnTo>
                  <a:pt x="758" y="772"/>
                </a:lnTo>
                <a:lnTo>
                  <a:pt x="774" y="763"/>
                </a:lnTo>
                <a:lnTo>
                  <a:pt x="775" y="760"/>
                </a:lnTo>
                <a:lnTo>
                  <a:pt x="776" y="759"/>
                </a:lnTo>
                <a:lnTo>
                  <a:pt x="775" y="758"/>
                </a:lnTo>
                <a:lnTo>
                  <a:pt x="773" y="756"/>
                </a:lnTo>
                <a:lnTo>
                  <a:pt x="763" y="755"/>
                </a:lnTo>
                <a:lnTo>
                  <a:pt x="744" y="755"/>
                </a:lnTo>
                <a:lnTo>
                  <a:pt x="744" y="755"/>
                </a:lnTo>
                <a:lnTo>
                  <a:pt x="746" y="752"/>
                </a:lnTo>
                <a:lnTo>
                  <a:pt x="753" y="746"/>
                </a:lnTo>
                <a:lnTo>
                  <a:pt x="763" y="740"/>
                </a:lnTo>
                <a:lnTo>
                  <a:pt x="774" y="734"/>
                </a:lnTo>
                <a:lnTo>
                  <a:pt x="782" y="731"/>
                </a:lnTo>
                <a:lnTo>
                  <a:pt x="786" y="731"/>
                </a:lnTo>
                <a:lnTo>
                  <a:pt x="787" y="732"/>
                </a:lnTo>
                <a:lnTo>
                  <a:pt x="788" y="735"/>
                </a:lnTo>
                <a:lnTo>
                  <a:pt x="786" y="740"/>
                </a:lnTo>
                <a:lnTo>
                  <a:pt x="782" y="746"/>
                </a:lnTo>
                <a:lnTo>
                  <a:pt x="776" y="754"/>
                </a:lnTo>
                <a:lnTo>
                  <a:pt x="776" y="754"/>
                </a:lnTo>
                <a:lnTo>
                  <a:pt x="741" y="789"/>
                </a:lnTo>
                <a:lnTo>
                  <a:pt x="741" y="789"/>
                </a:lnTo>
                <a:lnTo>
                  <a:pt x="776" y="753"/>
                </a:lnTo>
                <a:lnTo>
                  <a:pt x="776" y="753"/>
                </a:lnTo>
                <a:lnTo>
                  <a:pt x="771" y="750"/>
                </a:lnTo>
                <a:lnTo>
                  <a:pt x="764" y="749"/>
                </a:lnTo>
                <a:lnTo>
                  <a:pt x="747" y="744"/>
                </a:lnTo>
                <a:lnTo>
                  <a:pt x="726" y="742"/>
                </a:lnTo>
                <a:lnTo>
                  <a:pt x="700" y="740"/>
                </a:lnTo>
                <a:lnTo>
                  <a:pt x="644" y="737"/>
                </a:lnTo>
                <a:lnTo>
                  <a:pt x="582" y="736"/>
                </a:lnTo>
                <a:lnTo>
                  <a:pt x="475" y="737"/>
                </a:lnTo>
                <a:lnTo>
                  <a:pt x="440" y="737"/>
                </a:lnTo>
                <a:lnTo>
                  <a:pt x="432" y="737"/>
                </a:lnTo>
                <a:lnTo>
                  <a:pt x="428" y="736"/>
                </a:lnTo>
                <a:lnTo>
                  <a:pt x="428" y="736"/>
                </a:lnTo>
                <a:lnTo>
                  <a:pt x="420" y="738"/>
                </a:lnTo>
                <a:lnTo>
                  <a:pt x="408" y="738"/>
                </a:lnTo>
                <a:lnTo>
                  <a:pt x="378" y="738"/>
                </a:lnTo>
                <a:lnTo>
                  <a:pt x="351" y="736"/>
                </a:lnTo>
                <a:lnTo>
                  <a:pt x="339" y="736"/>
                </a:lnTo>
                <a:lnTo>
                  <a:pt x="339" y="736"/>
                </a:lnTo>
                <a:lnTo>
                  <a:pt x="357" y="731"/>
                </a:lnTo>
                <a:lnTo>
                  <a:pt x="358" y="731"/>
                </a:lnTo>
                <a:lnTo>
                  <a:pt x="357" y="730"/>
                </a:lnTo>
                <a:lnTo>
                  <a:pt x="355" y="731"/>
                </a:lnTo>
                <a:lnTo>
                  <a:pt x="350" y="732"/>
                </a:lnTo>
                <a:lnTo>
                  <a:pt x="348" y="734"/>
                </a:lnTo>
                <a:lnTo>
                  <a:pt x="346" y="735"/>
                </a:lnTo>
                <a:lnTo>
                  <a:pt x="346" y="736"/>
                </a:lnTo>
                <a:lnTo>
                  <a:pt x="351" y="737"/>
                </a:lnTo>
                <a:lnTo>
                  <a:pt x="351" y="737"/>
                </a:lnTo>
                <a:lnTo>
                  <a:pt x="342" y="738"/>
                </a:lnTo>
                <a:lnTo>
                  <a:pt x="333" y="738"/>
                </a:lnTo>
                <a:lnTo>
                  <a:pt x="316" y="737"/>
                </a:lnTo>
                <a:lnTo>
                  <a:pt x="301" y="734"/>
                </a:lnTo>
                <a:lnTo>
                  <a:pt x="285" y="730"/>
                </a:lnTo>
                <a:lnTo>
                  <a:pt x="269" y="726"/>
                </a:lnTo>
                <a:lnTo>
                  <a:pt x="255" y="724"/>
                </a:lnTo>
                <a:lnTo>
                  <a:pt x="248" y="724"/>
                </a:lnTo>
                <a:lnTo>
                  <a:pt x="240" y="725"/>
                </a:lnTo>
                <a:lnTo>
                  <a:pt x="233" y="728"/>
                </a:lnTo>
                <a:lnTo>
                  <a:pt x="226" y="730"/>
                </a:lnTo>
                <a:lnTo>
                  <a:pt x="226" y="730"/>
                </a:lnTo>
                <a:lnTo>
                  <a:pt x="232" y="731"/>
                </a:lnTo>
                <a:lnTo>
                  <a:pt x="239" y="732"/>
                </a:lnTo>
                <a:lnTo>
                  <a:pt x="242" y="734"/>
                </a:lnTo>
                <a:lnTo>
                  <a:pt x="234" y="734"/>
                </a:lnTo>
                <a:lnTo>
                  <a:pt x="234" y="734"/>
                </a:lnTo>
                <a:lnTo>
                  <a:pt x="249" y="735"/>
                </a:lnTo>
                <a:lnTo>
                  <a:pt x="280" y="738"/>
                </a:lnTo>
                <a:lnTo>
                  <a:pt x="313" y="742"/>
                </a:lnTo>
                <a:lnTo>
                  <a:pt x="324" y="744"/>
                </a:lnTo>
                <a:lnTo>
                  <a:pt x="326" y="746"/>
                </a:lnTo>
                <a:lnTo>
                  <a:pt x="328" y="747"/>
                </a:lnTo>
                <a:lnTo>
                  <a:pt x="328" y="747"/>
                </a:lnTo>
                <a:lnTo>
                  <a:pt x="313" y="747"/>
                </a:lnTo>
                <a:lnTo>
                  <a:pt x="305" y="747"/>
                </a:lnTo>
                <a:lnTo>
                  <a:pt x="298" y="748"/>
                </a:lnTo>
                <a:lnTo>
                  <a:pt x="298" y="748"/>
                </a:lnTo>
                <a:lnTo>
                  <a:pt x="313" y="743"/>
                </a:lnTo>
                <a:lnTo>
                  <a:pt x="325" y="742"/>
                </a:lnTo>
                <a:lnTo>
                  <a:pt x="337" y="741"/>
                </a:lnTo>
                <a:lnTo>
                  <a:pt x="348" y="742"/>
                </a:lnTo>
                <a:lnTo>
                  <a:pt x="358" y="743"/>
                </a:lnTo>
                <a:lnTo>
                  <a:pt x="368" y="746"/>
                </a:lnTo>
                <a:lnTo>
                  <a:pt x="390" y="752"/>
                </a:lnTo>
                <a:lnTo>
                  <a:pt x="390" y="752"/>
                </a:lnTo>
                <a:lnTo>
                  <a:pt x="370" y="753"/>
                </a:lnTo>
                <a:lnTo>
                  <a:pt x="354" y="752"/>
                </a:lnTo>
                <a:lnTo>
                  <a:pt x="339" y="749"/>
                </a:lnTo>
                <a:lnTo>
                  <a:pt x="325" y="746"/>
                </a:lnTo>
                <a:lnTo>
                  <a:pt x="309" y="743"/>
                </a:lnTo>
                <a:lnTo>
                  <a:pt x="292" y="743"/>
                </a:lnTo>
                <a:lnTo>
                  <a:pt x="283" y="744"/>
                </a:lnTo>
                <a:lnTo>
                  <a:pt x="272" y="746"/>
                </a:lnTo>
                <a:lnTo>
                  <a:pt x="260" y="748"/>
                </a:lnTo>
                <a:lnTo>
                  <a:pt x="248" y="752"/>
                </a:lnTo>
                <a:lnTo>
                  <a:pt x="248" y="752"/>
                </a:lnTo>
                <a:lnTo>
                  <a:pt x="254" y="754"/>
                </a:lnTo>
                <a:lnTo>
                  <a:pt x="259" y="754"/>
                </a:lnTo>
                <a:lnTo>
                  <a:pt x="267" y="753"/>
                </a:lnTo>
                <a:lnTo>
                  <a:pt x="271" y="753"/>
                </a:lnTo>
                <a:lnTo>
                  <a:pt x="275" y="753"/>
                </a:lnTo>
                <a:lnTo>
                  <a:pt x="281" y="754"/>
                </a:lnTo>
                <a:lnTo>
                  <a:pt x="289" y="756"/>
                </a:lnTo>
                <a:lnTo>
                  <a:pt x="289" y="756"/>
                </a:lnTo>
                <a:lnTo>
                  <a:pt x="286" y="758"/>
                </a:lnTo>
                <a:lnTo>
                  <a:pt x="287" y="759"/>
                </a:lnTo>
                <a:lnTo>
                  <a:pt x="297" y="760"/>
                </a:lnTo>
                <a:lnTo>
                  <a:pt x="311" y="760"/>
                </a:lnTo>
                <a:lnTo>
                  <a:pt x="322" y="759"/>
                </a:lnTo>
                <a:lnTo>
                  <a:pt x="322" y="759"/>
                </a:lnTo>
                <a:lnTo>
                  <a:pt x="320" y="760"/>
                </a:lnTo>
                <a:lnTo>
                  <a:pt x="318" y="761"/>
                </a:lnTo>
                <a:lnTo>
                  <a:pt x="315" y="761"/>
                </a:lnTo>
                <a:lnTo>
                  <a:pt x="313" y="760"/>
                </a:lnTo>
                <a:lnTo>
                  <a:pt x="313" y="760"/>
                </a:lnTo>
                <a:lnTo>
                  <a:pt x="356" y="764"/>
                </a:lnTo>
                <a:lnTo>
                  <a:pt x="407" y="769"/>
                </a:lnTo>
                <a:lnTo>
                  <a:pt x="515" y="779"/>
                </a:lnTo>
                <a:lnTo>
                  <a:pt x="566" y="783"/>
                </a:lnTo>
                <a:lnTo>
                  <a:pt x="609" y="784"/>
                </a:lnTo>
                <a:lnTo>
                  <a:pt x="627" y="784"/>
                </a:lnTo>
                <a:lnTo>
                  <a:pt x="641" y="784"/>
                </a:lnTo>
                <a:lnTo>
                  <a:pt x="652" y="782"/>
                </a:lnTo>
                <a:lnTo>
                  <a:pt x="659" y="779"/>
                </a:lnTo>
                <a:lnTo>
                  <a:pt x="659" y="779"/>
                </a:lnTo>
                <a:lnTo>
                  <a:pt x="668" y="782"/>
                </a:lnTo>
                <a:lnTo>
                  <a:pt x="675" y="784"/>
                </a:lnTo>
                <a:lnTo>
                  <a:pt x="690" y="787"/>
                </a:lnTo>
                <a:lnTo>
                  <a:pt x="705" y="787"/>
                </a:lnTo>
                <a:lnTo>
                  <a:pt x="720" y="785"/>
                </a:lnTo>
                <a:lnTo>
                  <a:pt x="733" y="784"/>
                </a:lnTo>
                <a:lnTo>
                  <a:pt x="746" y="783"/>
                </a:lnTo>
                <a:lnTo>
                  <a:pt x="758" y="785"/>
                </a:lnTo>
                <a:lnTo>
                  <a:pt x="763" y="787"/>
                </a:lnTo>
                <a:lnTo>
                  <a:pt x="768" y="789"/>
                </a:lnTo>
                <a:lnTo>
                  <a:pt x="768" y="789"/>
                </a:lnTo>
                <a:lnTo>
                  <a:pt x="768" y="755"/>
                </a:lnTo>
                <a:lnTo>
                  <a:pt x="769" y="713"/>
                </a:lnTo>
                <a:lnTo>
                  <a:pt x="770" y="669"/>
                </a:lnTo>
                <a:lnTo>
                  <a:pt x="773" y="647"/>
                </a:lnTo>
                <a:lnTo>
                  <a:pt x="774" y="628"/>
                </a:lnTo>
                <a:lnTo>
                  <a:pt x="774" y="628"/>
                </a:lnTo>
                <a:lnTo>
                  <a:pt x="776" y="634"/>
                </a:lnTo>
                <a:lnTo>
                  <a:pt x="776" y="626"/>
                </a:lnTo>
                <a:lnTo>
                  <a:pt x="776" y="626"/>
                </a:lnTo>
                <a:lnTo>
                  <a:pt x="775" y="629"/>
                </a:lnTo>
                <a:lnTo>
                  <a:pt x="774" y="631"/>
                </a:lnTo>
                <a:lnTo>
                  <a:pt x="775" y="634"/>
                </a:lnTo>
                <a:lnTo>
                  <a:pt x="776" y="635"/>
                </a:lnTo>
                <a:lnTo>
                  <a:pt x="779" y="636"/>
                </a:lnTo>
                <a:lnTo>
                  <a:pt x="781" y="639"/>
                </a:lnTo>
                <a:lnTo>
                  <a:pt x="781" y="639"/>
                </a:lnTo>
                <a:lnTo>
                  <a:pt x="781" y="643"/>
                </a:lnTo>
                <a:lnTo>
                  <a:pt x="779" y="652"/>
                </a:lnTo>
                <a:lnTo>
                  <a:pt x="779" y="652"/>
                </a:lnTo>
                <a:lnTo>
                  <a:pt x="779" y="645"/>
                </a:lnTo>
                <a:lnTo>
                  <a:pt x="777" y="642"/>
                </a:lnTo>
                <a:lnTo>
                  <a:pt x="775" y="640"/>
                </a:lnTo>
                <a:lnTo>
                  <a:pt x="775" y="637"/>
                </a:lnTo>
                <a:lnTo>
                  <a:pt x="775" y="637"/>
                </a:lnTo>
                <a:lnTo>
                  <a:pt x="773" y="649"/>
                </a:lnTo>
                <a:lnTo>
                  <a:pt x="771" y="667"/>
                </a:lnTo>
                <a:lnTo>
                  <a:pt x="771" y="687"/>
                </a:lnTo>
                <a:lnTo>
                  <a:pt x="773" y="708"/>
                </a:lnTo>
                <a:lnTo>
                  <a:pt x="775" y="753"/>
                </a:lnTo>
                <a:lnTo>
                  <a:pt x="776" y="788"/>
                </a:lnTo>
                <a:lnTo>
                  <a:pt x="776" y="788"/>
                </a:lnTo>
                <a:lnTo>
                  <a:pt x="750" y="784"/>
                </a:lnTo>
                <a:lnTo>
                  <a:pt x="710" y="781"/>
                </a:lnTo>
                <a:lnTo>
                  <a:pt x="670" y="779"/>
                </a:lnTo>
                <a:lnTo>
                  <a:pt x="653" y="781"/>
                </a:lnTo>
                <a:lnTo>
                  <a:pt x="641" y="782"/>
                </a:lnTo>
                <a:lnTo>
                  <a:pt x="641" y="782"/>
                </a:lnTo>
                <a:lnTo>
                  <a:pt x="641" y="783"/>
                </a:lnTo>
                <a:lnTo>
                  <a:pt x="640" y="783"/>
                </a:lnTo>
                <a:lnTo>
                  <a:pt x="637" y="783"/>
                </a:lnTo>
                <a:lnTo>
                  <a:pt x="617" y="783"/>
                </a:lnTo>
                <a:lnTo>
                  <a:pt x="552" y="782"/>
                </a:lnTo>
                <a:lnTo>
                  <a:pt x="478" y="782"/>
                </a:lnTo>
                <a:lnTo>
                  <a:pt x="446" y="783"/>
                </a:lnTo>
                <a:lnTo>
                  <a:pt x="425" y="785"/>
                </a:lnTo>
                <a:lnTo>
                  <a:pt x="425" y="785"/>
                </a:lnTo>
                <a:lnTo>
                  <a:pt x="427" y="784"/>
                </a:lnTo>
                <a:lnTo>
                  <a:pt x="432" y="783"/>
                </a:lnTo>
                <a:lnTo>
                  <a:pt x="438" y="783"/>
                </a:lnTo>
                <a:lnTo>
                  <a:pt x="438" y="783"/>
                </a:lnTo>
                <a:lnTo>
                  <a:pt x="425" y="782"/>
                </a:lnTo>
                <a:lnTo>
                  <a:pt x="405" y="781"/>
                </a:lnTo>
                <a:lnTo>
                  <a:pt x="396" y="779"/>
                </a:lnTo>
                <a:lnTo>
                  <a:pt x="387" y="781"/>
                </a:lnTo>
                <a:lnTo>
                  <a:pt x="383" y="782"/>
                </a:lnTo>
                <a:lnTo>
                  <a:pt x="380" y="783"/>
                </a:lnTo>
                <a:lnTo>
                  <a:pt x="380" y="784"/>
                </a:lnTo>
                <a:lnTo>
                  <a:pt x="380" y="784"/>
                </a:lnTo>
                <a:lnTo>
                  <a:pt x="379" y="784"/>
                </a:lnTo>
                <a:lnTo>
                  <a:pt x="380" y="783"/>
                </a:lnTo>
                <a:lnTo>
                  <a:pt x="383" y="782"/>
                </a:lnTo>
                <a:lnTo>
                  <a:pt x="387" y="781"/>
                </a:lnTo>
                <a:lnTo>
                  <a:pt x="387" y="781"/>
                </a:lnTo>
                <a:lnTo>
                  <a:pt x="384" y="783"/>
                </a:lnTo>
                <a:lnTo>
                  <a:pt x="381" y="783"/>
                </a:lnTo>
                <a:lnTo>
                  <a:pt x="378" y="783"/>
                </a:lnTo>
                <a:lnTo>
                  <a:pt x="375" y="781"/>
                </a:lnTo>
                <a:lnTo>
                  <a:pt x="375" y="781"/>
                </a:lnTo>
                <a:lnTo>
                  <a:pt x="377" y="783"/>
                </a:lnTo>
                <a:lnTo>
                  <a:pt x="375" y="784"/>
                </a:lnTo>
                <a:lnTo>
                  <a:pt x="373" y="784"/>
                </a:lnTo>
                <a:lnTo>
                  <a:pt x="368" y="784"/>
                </a:lnTo>
                <a:lnTo>
                  <a:pt x="368" y="784"/>
                </a:lnTo>
                <a:lnTo>
                  <a:pt x="383" y="785"/>
                </a:lnTo>
                <a:lnTo>
                  <a:pt x="401" y="788"/>
                </a:lnTo>
                <a:lnTo>
                  <a:pt x="409" y="788"/>
                </a:lnTo>
                <a:lnTo>
                  <a:pt x="414" y="787"/>
                </a:lnTo>
                <a:lnTo>
                  <a:pt x="414" y="787"/>
                </a:lnTo>
                <a:lnTo>
                  <a:pt x="403" y="784"/>
                </a:lnTo>
                <a:lnTo>
                  <a:pt x="389" y="783"/>
                </a:lnTo>
                <a:lnTo>
                  <a:pt x="372" y="783"/>
                </a:lnTo>
                <a:lnTo>
                  <a:pt x="352" y="783"/>
                </a:lnTo>
                <a:lnTo>
                  <a:pt x="319" y="785"/>
                </a:lnTo>
                <a:lnTo>
                  <a:pt x="299" y="789"/>
                </a:lnTo>
                <a:lnTo>
                  <a:pt x="299" y="789"/>
                </a:lnTo>
                <a:lnTo>
                  <a:pt x="330" y="788"/>
                </a:lnTo>
                <a:lnTo>
                  <a:pt x="364" y="788"/>
                </a:lnTo>
                <a:lnTo>
                  <a:pt x="384" y="789"/>
                </a:lnTo>
                <a:lnTo>
                  <a:pt x="403" y="791"/>
                </a:lnTo>
                <a:lnTo>
                  <a:pt x="422" y="795"/>
                </a:lnTo>
                <a:lnTo>
                  <a:pt x="440" y="799"/>
                </a:lnTo>
                <a:lnTo>
                  <a:pt x="440" y="799"/>
                </a:lnTo>
                <a:lnTo>
                  <a:pt x="430" y="800"/>
                </a:lnTo>
                <a:lnTo>
                  <a:pt x="414" y="801"/>
                </a:lnTo>
                <a:lnTo>
                  <a:pt x="375" y="800"/>
                </a:lnTo>
                <a:lnTo>
                  <a:pt x="313" y="797"/>
                </a:lnTo>
                <a:lnTo>
                  <a:pt x="313" y="797"/>
                </a:lnTo>
                <a:lnTo>
                  <a:pt x="311" y="796"/>
                </a:lnTo>
                <a:lnTo>
                  <a:pt x="305" y="796"/>
                </a:lnTo>
                <a:lnTo>
                  <a:pt x="286" y="795"/>
                </a:lnTo>
                <a:lnTo>
                  <a:pt x="228" y="796"/>
                </a:lnTo>
                <a:lnTo>
                  <a:pt x="200" y="797"/>
                </a:lnTo>
                <a:lnTo>
                  <a:pt x="177" y="799"/>
                </a:lnTo>
                <a:lnTo>
                  <a:pt x="169" y="800"/>
                </a:lnTo>
                <a:lnTo>
                  <a:pt x="165" y="802"/>
                </a:lnTo>
                <a:lnTo>
                  <a:pt x="163" y="803"/>
                </a:lnTo>
                <a:lnTo>
                  <a:pt x="163" y="803"/>
                </a:lnTo>
                <a:lnTo>
                  <a:pt x="167" y="806"/>
                </a:lnTo>
                <a:lnTo>
                  <a:pt x="167" y="806"/>
                </a:lnTo>
                <a:lnTo>
                  <a:pt x="167" y="806"/>
                </a:lnTo>
                <a:lnTo>
                  <a:pt x="166" y="805"/>
                </a:lnTo>
                <a:lnTo>
                  <a:pt x="166" y="805"/>
                </a:lnTo>
                <a:lnTo>
                  <a:pt x="167" y="806"/>
                </a:lnTo>
                <a:lnTo>
                  <a:pt x="167" y="806"/>
                </a:lnTo>
                <a:close/>
                <a:moveTo>
                  <a:pt x="492" y="826"/>
                </a:moveTo>
                <a:lnTo>
                  <a:pt x="492" y="826"/>
                </a:lnTo>
                <a:lnTo>
                  <a:pt x="495" y="826"/>
                </a:lnTo>
                <a:lnTo>
                  <a:pt x="497" y="826"/>
                </a:lnTo>
                <a:lnTo>
                  <a:pt x="501" y="828"/>
                </a:lnTo>
                <a:lnTo>
                  <a:pt x="501" y="828"/>
                </a:lnTo>
                <a:lnTo>
                  <a:pt x="496" y="828"/>
                </a:lnTo>
                <a:lnTo>
                  <a:pt x="492" y="826"/>
                </a:lnTo>
                <a:lnTo>
                  <a:pt x="492" y="826"/>
                </a:lnTo>
                <a:close/>
                <a:moveTo>
                  <a:pt x="752" y="842"/>
                </a:moveTo>
                <a:lnTo>
                  <a:pt x="752" y="842"/>
                </a:lnTo>
                <a:lnTo>
                  <a:pt x="744" y="846"/>
                </a:lnTo>
                <a:lnTo>
                  <a:pt x="739" y="847"/>
                </a:lnTo>
                <a:lnTo>
                  <a:pt x="737" y="846"/>
                </a:lnTo>
                <a:lnTo>
                  <a:pt x="737" y="843"/>
                </a:lnTo>
                <a:lnTo>
                  <a:pt x="739" y="841"/>
                </a:lnTo>
                <a:lnTo>
                  <a:pt x="743" y="840"/>
                </a:lnTo>
                <a:lnTo>
                  <a:pt x="747" y="840"/>
                </a:lnTo>
                <a:lnTo>
                  <a:pt x="752" y="842"/>
                </a:lnTo>
                <a:lnTo>
                  <a:pt x="752" y="842"/>
                </a:lnTo>
                <a:lnTo>
                  <a:pt x="751" y="842"/>
                </a:lnTo>
                <a:lnTo>
                  <a:pt x="751" y="842"/>
                </a:lnTo>
                <a:lnTo>
                  <a:pt x="751" y="841"/>
                </a:lnTo>
                <a:lnTo>
                  <a:pt x="752" y="842"/>
                </a:lnTo>
                <a:lnTo>
                  <a:pt x="752" y="842"/>
                </a:lnTo>
                <a:close/>
                <a:moveTo>
                  <a:pt x="88" y="578"/>
                </a:moveTo>
                <a:lnTo>
                  <a:pt x="88" y="578"/>
                </a:lnTo>
                <a:lnTo>
                  <a:pt x="89" y="582"/>
                </a:lnTo>
                <a:lnTo>
                  <a:pt x="88" y="584"/>
                </a:lnTo>
                <a:lnTo>
                  <a:pt x="88" y="584"/>
                </a:lnTo>
                <a:lnTo>
                  <a:pt x="86" y="583"/>
                </a:lnTo>
                <a:lnTo>
                  <a:pt x="88" y="578"/>
                </a:lnTo>
                <a:lnTo>
                  <a:pt x="88" y="578"/>
                </a:lnTo>
                <a:close/>
                <a:moveTo>
                  <a:pt x="120" y="576"/>
                </a:moveTo>
                <a:lnTo>
                  <a:pt x="120" y="576"/>
                </a:lnTo>
                <a:lnTo>
                  <a:pt x="122" y="596"/>
                </a:lnTo>
                <a:lnTo>
                  <a:pt x="122" y="598"/>
                </a:lnTo>
                <a:lnTo>
                  <a:pt x="121" y="598"/>
                </a:lnTo>
                <a:lnTo>
                  <a:pt x="121" y="594"/>
                </a:lnTo>
                <a:lnTo>
                  <a:pt x="119" y="583"/>
                </a:lnTo>
                <a:lnTo>
                  <a:pt x="119" y="578"/>
                </a:lnTo>
                <a:lnTo>
                  <a:pt x="120" y="577"/>
                </a:lnTo>
                <a:lnTo>
                  <a:pt x="120" y="576"/>
                </a:lnTo>
                <a:lnTo>
                  <a:pt x="120" y="576"/>
                </a:lnTo>
                <a:lnTo>
                  <a:pt x="120" y="578"/>
                </a:lnTo>
                <a:lnTo>
                  <a:pt x="120" y="578"/>
                </a:lnTo>
                <a:lnTo>
                  <a:pt x="120" y="577"/>
                </a:lnTo>
                <a:lnTo>
                  <a:pt x="120" y="576"/>
                </a:lnTo>
                <a:lnTo>
                  <a:pt x="120" y="576"/>
                </a:lnTo>
                <a:close/>
                <a:moveTo>
                  <a:pt x="96" y="123"/>
                </a:moveTo>
                <a:lnTo>
                  <a:pt x="96" y="123"/>
                </a:lnTo>
                <a:lnTo>
                  <a:pt x="101" y="122"/>
                </a:lnTo>
                <a:lnTo>
                  <a:pt x="106" y="123"/>
                </a:lnTo>
                <a:lnTo>
                  <a:pt x="106" y="123"/>
                </a:lnTo>
                <a:lnTo>
                  <a:pt x="101" y="123"/>
                </a:lnTo>
                <a:lnTo>
                  <a:pt x="96" y="123"/>
                </a:lnTo>
                <a:lnTo>
                  <a:pt x="96" y="123"/>
                </a:lnTo>
                <a:close/>
                <a:moveTo>
                  <a:pt x="367" y="120"/>
                </a:moveTo>
                <a:lnTo>
                  <a:pt x="367" y="120"/>
                </a:lnTo>
                <a:lnTo>
                  <a:pt x="370" y="121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68" y="122"/>
                </a:lnTo>
                <a:lnTo>
                  <a:pt x="366" y="121"/>
                </a:lnTo>
                <a:lnTo>
                  <a:pt x="367" y="120"/>
                </a:lnTo>
                <a:lnTo>
                  <a:pt x="367" y="120"/>
                </a:lnTo>
                <a:close/>
                <a:moveTo>
                  <a:pt x="570" y="123"/>
                </a:moveTo>
                <a:lnTo>
                  <a:pt x="570" y="123"/>
                </a:lnTo>
                <a:lnTo>
                  <a:pt x="567" y="123"/>
                </a:lnTo>
                <a:lnTo>
                  <a:pt x="566" y="123"/>
                </a:lnTo>
                <a:lnTo>
                  <a:pt x="564" y="122"/>
                </a:lnTo>
                <a:lnTo>
                  <a:pt x="564" y="122"/>
                </a:lnTo>
                <a:lnTo>
                  <a:pt x="568" y="122"/>
                </a:lnTo>
                <a:lnTo>
                  <a:pt x="570" y="122"/>
                </a:lnTo>
                <a:lnTo>
                  <a:pt x="570" y="123"/>
                </a:lnTo>
                <a:lnTo>
                  <a:pt x="570" y="123"/>
                </a:lnTo>
                <a:close/>
                <a:moveTo>
                  <a:pt x="498" y="723"/>
                </a:moveTo>
                <a:lnTo>
                  <a:pt x="498" y="723"/>
                </a:lnTo>
                <a:lnTo>
                  <a:pt x="492" y="723"/>
                </a:lnTo>
                <a:lnTo>
                  <a:pt x="487" y="722"/>
                </a:lnTo>
                <a:lnTo>
                  <a:pt x="487" y="722"/>
                </a:lnTo>
                <a:lnTo>
                  <a:pt x="493" y="722"/>
                </a:lnTo>
                <a:lnTo>
                  <a:pt x="497" y="722"/>
                </a:lnTo>
                <a:lnTo>
                  <a:pt x="498" y="723"/>
                </a:lnTo>
                <a:lnTo>
                  <a:pt x="498" y="723"/>
                </a:lnTo>
                <a:close/>
                <a:moveTo>
                  <a:pt x="568" y="743"/>
                </a:moveTo>
                <a:lnTo>
                  <a:pt x="568" y="743"/>
                </a:lnTo>
                <a:lnTo>
                  <a:pt x="566" y="744"/>
                </a:lnTo>
                <a:lnTo>
                  <a:pt x="561" y="744"/>
                </a:lnTo>
                <a:lnTo>
                  <a:pt x="556" y="743"/>
                </a:lnTo>
                <a:lnTo>
                  <a:pt x="555" y="743"/>
                </a:lnTo>
                <a:lnTo>
                  <a:pt x="556" y="742"/>
                </a:lnTo>
                <a:lnTo>
                  <a:pt x="556" y="742"/>
                </a:lnTo>
                <a:lnTo>
                  <a:pt x="558" y="743"/>
                </a:lnTo>
                <a:lnTo>
                  <a:pt x="562" y="743"/>
                </a:lnTo>
                <a:lnTo>
                  <a:pt x="566" y="743"/>
                </a:lnTo>
                <a:lnTo>
                  <a:pt x="568" y="743"/>
                </a:lnTo>
                <a:lnTo>
                  <a:pt x="568" y="743"/>
                </a:lnTo>
                <a:close/>
                <a:moveTo>
                  <a:pt x="267" y="734"/>
                </a:moveTo>
                <a:lnTo>
                  <a:pt x="267" y="734"/>
                </a:lnTo>
                <a:lnTo>
                  <a:pt x="269" y="734"/>
                </a:lnTo>
                <a:lnTo>
                  <a:pt x="272" y="734"/>
                </a:lnTo>
                <a:lnTo>
                  <a:pt x="273" y="734"/>
                </a:lnTo>
                <a:lnTo>
                  <a:pt x="273" y="735"/>
                </a:lnTo>
                <a:lnTo>
                  <a:pt x="273" y="735"/>
                </a:lnTo>
                <a:lnTo>
                  <a:pt x="272" y="736"/>
                </a:lnTo>
                <a:lnTo>
                  <a:pt x="269" y="735"/>
                </a:lnTo>
                <a:lnTo>
                  <a:pt x="267" y="734"/>
                </a:lnTo>
                <a:lnTo>
                  <a:pt x="267" y="734"/>
                </a:lnTo>
                <a:lnTo>
                  <a:pt x="268" y="735"/>
                </a:lnTo>
                <a:lnTo>
                  <a:pt x="267" y="734"/>
                </a:lnTo>
                <a:lnTo>
                  <a:pt x="267" y="734"/>
                </a:lnTo>
                <a:close/>
                <a:moveTo>
                  <a:pt x="661" y="788"/>
                </a:moveTo>
                <a:lnTo>
                  <a:pt x="661" y="788"/>
                </a:lnTo>
                <a:lnTo>
                  <a:pt x="643" y="788"/>
                </a:lnTo>
                <a:lnTo>
                  <a:pt x="643" y="788"/>
                </a:lnTo>
                <a:lnTo>
                  <a:pt x="652" y="787"/>
                </a:lnTo>
                <a:lnTo>
                  <a:pt x="661" y="788"/>
                </a:lnTo>
                <a:lnTo>
                  <a:pt x="661" y="788"/>
                </a:lnTo>
                <a:close/>
                <a:moveTo>
                  <a:pt x="496" y="785"/>
                </a:moveTo>
                <a:lnTo>
                  <a:pt x="496" y="785"/>
                </a:lnTo>
                <a:lnTo>
                  <a:pt x="490" y="785"/>
                </a:lnTo>
                <a:lnTo>
                  <a:pt x="487" y="785"/>
                </a:lnTo>
                <a:lnTo>
                  <a:pt x="486" y="784"/>
                </a:lnTo>
                <a:lnTo>
                  <a:pt x="486" y="784"/>
                </a:lnTo>
                <a:lnTo>
                  <a:pt x="492" y="784"/>
                </a:lnTo>
                <a:lnTo>
                  <a:pt x="495" y="784"/>
                </a:lnTo>
                <a:lnTo>
                  <a:pt x="496" y="785"/>
                </a:lnTo>
                <a:lnTo>
                  <a:pt x="496" y="785"/>
                </a:lnTo>
                <a:close/>
                <a:moveTo>
                  <a:pt x="411" y="782"/>
                </a:moveTo>
                <a:lnTo>
                  <a:pt x="411" y="782"/>
                </a:lnTo>
                <a:lnTo>
                  <a:pt x="409" y="783"/>
                </a:lnTo>
                <a:lnTo>
                  <a:pt x="408" y="783"/>
                </a:lnTo>
                <a:lnTo>
                  <a:pt x="405" y="783"/>
                </a:lnTo>
                <a:lnTo>
                  <a:pt x="405" y="783"/>
                </a:lnTo>
                <a:lnTo>
                  <a:pt x="405" y="782"/>
                </a:lnTo>
                <a:lnTo>
                  <a:pt x="407" y="782"/>
                </a:lnTo>
                <a:lnTo>
                  <a:pt x="411" y="782"/>
                </a:lnTo>
                <a:lnTo>
                  <a:pt x="411" y="782"/>
                </a:lnTo>
                <a:close/>
                <a:moveTo>
                  <a:pt x="197" y="801"/>
                </a:moveTo>
                <a:lnTo>
                  <a:pt x="197" y="801"/>
                </a:lnTo>
                <a:lnTo>
                  <a:pt x="189" y="800"/>
                </a:lnTo>
                <a:lnTo>
                  <a:pt x="189" y="801"/>
                </a:lnTo>
                <a:lnTo>
                  <a:pt x="190" y="801"/>
                </a:lnTo>
                <a:lnTo>
                  <a:pt x="193" y="803"/>
                </a:lnTo>
                <a:lnTo>
                  <a:pt x="196" y="802"/>
                </a:lnTo>
                <a:lnTo>
                  <a:pt x="197" y="801"/>
                </a:lnTo>
                <a:lnTo>
                  <a:pt x="197" y="801"/>
                </a:lnTo>
                <a:lnTo>
                  <a:pt x="196" y="801"/>
                </a:lnTo>
                <a:lnTo>
                  <a:pt x="197" y="801"/>
                </a:lnTo>
                <a:lnTo>
                  <a:pt x="197" y="801"/>
                </a:lnTo>
                <a:close/>
                <a:moveTo>
                  <a:pt x="316" y="811"/>
                </a:moveTo>
                <a:lnTo>
                  <a:pt x="316" y="811"/>
                </a:lnTo>
                <a:lnTo>
                  <a:pt x="313" y="812"/>
                </a:lnTo>
                <a:lnTo>
                  <a:pt x="310" y="811"/>
                </a:lnTo>
                <a:lnTo>
                  <a:pt x="310" y="811"/>
                </a:lnTo>
                <a:lnTo>
                  <a:pt x="313" y="811"/>
                </a:lnTo>
                <a:lnTo>
                  <a:pt x="314" y="811"/>
                </a:lnTo>
                <a:lnTo>
                  <a:pt x="316" y="811"/>
                </a:lnTo>
                <a:lnTo>
                  <a:pt x="316" y="811"/>
                </a:lnTo>
                <a:close/>
                <a:moveTo>
                  <a:pt x="433" y="823"/>
                </a:moveTo>
                <a:lnTo>
                  <a:pt x="433" y="823"/>
                </a:lnTo>
                <a:lnTo>
                  <a:pt x="432" y="824"/>
                </a:lnTo>
                <a:lnTo>
                  <a:pt x="431" y="824"/>
                </a:lnTo>
                <a:lnTo>
                  <a:pt x="425" y="823"/>
                </a:lnTo>
                <a:lnTo>
                  <a:pt x="425" y="823"/>
                </a:lnTo>
                <a:lnTo>
                  <a:pt x="430" y="823"/>
                </a:lnTo>
                <a:lnTo>
                  <a:pt x="433" y="823"/>
                </a:lnTo>
                <a:lnTo>
                  <a:pt x="433" y="823"/>
                </a:lnTo>
                <a:close/>
                <a:moveTo>
                  <a:pt x="458" y="824"/>
                </a:moveTo>
                <a:lnTo>
                  <a:pt x="458" y="824"/>
                </a:lnTo>
                <a:lnTo>
                  <a:pt x="452" y="824"/>
                </a:lnTo>
                <a:lnTo>
                  <a:pt x="450" y="823"/>
                </a:lnTo>
                <a:lnTo>
                  <a:pt x="449" y="823"/>
                </a:lnTo>
                <a:lnTo>
                  <a:pt x="449" y="823"/>
                </a:lnTo>
                <a:lnTo>
                  <a:pt x="454" y="823"/>
                </a:lnTo>
                <a:lnTo>
                  <a:pt x="456" y="823"/>
                </a:lnTo>
                <a:lnTo>
                  <a:pt x="458" y="824"/>
                </a:lnTo>
                <a:lnTo>
                  <a:pt x="458" y="824"/>
                </a:lnTo>
                <a:close/>
                <a:moveTo>
                  <a:pt x="290" y="758"/>
                </a:moveTo>
                <a:lnTo>
                  <a:pt x="290" y="758"/>
                </a:lnTo>
                <a:lnTo>
                  <a:pt x="298" y="758"/>
                </a:lnTo>
                <a:lnTo>
                  <a:pt x="307" y="758"/>
                </a:lnTo>
                <a:lnTo>
                  <a:pt x="307" y="758"/>
                </a:lnTo>
                <a:lnTo>
                  <a:pt x="302" y="759"/>
                </a:lnTo>
                <a:lnTo>
                  <a:pt x="297" y="759"/>
                </a:lnTo>
                <a:lnTo>
                  <a:pt x="290" y="758"/>
                </a:lnTo>
                <a:lnTo>
                  <a:pt x="290" y="758"/>
                </a:lnTo>
                <a:close/>
                <a:moveTo>
                  <a:pt x="531" y="846"/>
                </a:moveTo>
                <a:lnTo>
                  <a:pt x="531" y="846"/>
                </a:lnTo>
                <a:lnTo>
                  <a:pt x="529" y="847"/>
                </a:lnTo>
                <a:lnTo>
                  <a:pt x="527" y="847"/>
                </a:lnTo>
                <a:lnTo>
                  <a:pt x="521" y="846"/>
                </a:lnTo>
                <a:lnTo>
                  <a:pt x="521" y="846"/>
                </a:lnTo>
                <a:lnTo>
                  <a:pt x="527" y="846"/>
                </a:lnTo>
                <a:lnTo>
                  <a:pt x="531" y="846"/>
                </a:lnTo>
                <a:lnTo>
                  <a:pt x="531" y="846"/>
                </a:lnTo>
                <a:close/>
                <a:moveTo>
                  <a:pt x="421" y="802"/>
                </a:moveTo>
                <a:lnTo>
                  <a:pt x="421" y="802"/>
                </a:lnTo>
                <a:lnTo>
                  <a:pt x="416" y="802"/>
                </a:lnTo>
                <a:lnTo>
                  <a:pt x="413" y="802"/>
                </a:lnTo>
                <a:lnTo>
                  <a:pt x="413" y="802"/>
                </a:lnTo>
                <a:lnTo>
                  <a:pt x="417" y="801"/>
                </a:lnTo>
                <a:lnTo>
                  <a:pt x="420" y="802"/>
                </a:lnTo>
                <a:lnTo>
                  <a:pt x="421" y="802"/>
                </a:lnTo>
                <a:lnTo>
                  <a:pt x="421" y="802"/>
                </a:lnTo>
                <a:close/>
                <a:moveTo>
                  <a:pt x="290" y="752"/>
                </a:moveTo>
                <a:lnTo>
                  <a:pt x="290" y="752"/>
                </a:lnTo>
                <a:lnTo>
                  <a:pt x="286" y="752"/>
                </a:lnTo>
                <a:lnTo>
                  <a:pt x="285" y="752"/>
                </a:lnTo>
                <a:lnTo>
                  <a:pt x="285" y="750"/>
                </a:lnTo>
                <a:lnTo>
                  <a:pt x="285" y="750"/>
                </a:lnTo>
                <a:lnTo>
                  <a:pt x="290" y="750"/>
                </a:lnTo>
                <a:lnTo>
                  <a:pt x="291" y="750"/>
                </a:lnTo>
                <a:lnTo>
                  <a:pt x="290" y="752"/>
                </a:lnTo>
                <a:lnTo>
                  <a:pt x="290" y="752"/>
                </a:lnTo>
                <a:close/>
                <a:moveTo>
                  <a:pt x="296" y="750"/>
                </a:moveTo>
                <a:lnTo>
                  <a:pt x="296" y="750"/>
                </a:lnTo>
                <a:lnTo>
                  <a:pt x="298" y="754"/>
                </a:lnTo>
                <a:lnTo>
                  <a:pt x="296" y="750"/>
                </a:lnTo>
                <a:lnTo>
                  <a:pt x="296" y="750"/>
                </a:lnTo>
                <a:lnTo>
                  <a:pt x="297" y="752"/>
                </a:lnTo>
                <a:lnTo>
                  <a:pt x="296" y="752"/>
                </a:lnTo>
                <a:lnTo>
                  <a:pt x="296" y="752"/>
                </a:lnTo>
                <a:lnTo>
                  <a:pt x="296" y="750"/>
                </a:lnTo>
                <a:lnTo>
                  <a:pt x="296" y="750"/>
                </a:lnTo>
                <a:close/>
                <a:moveTo>
                  <a:pt x="313" y="755"/>
                </a:moveTo>
                <a:lnTo>
                  <a:pt x="313" y="755"/>
                </a:lnTo>
                <a:lnTo>
                  <a:pt x="308" y="755"/>
                </a:lnTo>
                <a:lnTo>
                  <a:pt x="303" y="755"/>
                </a:lnTo>
                <a:lnTo>
                  <a:pt x="303" y="755"/>
                </a:lnTo>
                <a:lnTo>
                  <a:pt x="308" y="754"/>
                </a:lnTo>
                <a:lnTo>
                  <a:pt x="313" y="755"/>
                </a:lnTo>
                <a:lnTo>
                  <a:pt x="313" y="755"/>
                </a:lnTo>
                <a:close/>
                <a:moveTo>
                  <a:pt x="417" y="788"/>
                </a:moveTo>
                <a:lnTo>
                  <a:pt x="417" y="788"/>
                </a:lnTo>
                <a:lnTo>
                  <a:pt x="422" y="787"/>
                </a:lnTo>
                <a:lnTo>
                  <a:pt x="421" y="787"/>
                </a:lnTo>
                <a:lnTo>
                  <a:pt x="417" y="787"/>
                </a:lnTo>
                <a:lnTo>
                  <a:pt x="417" y="788"/>
                </a:lnTo>
                <a:lnTo>
                  <a:pt x="417" y="788"/>
                </a:lnTo>
                <a:lnTo>
                  <a:pt x="417" y="788"/>
                </a:lnTo>
                <a:lnTo>
                  <a:pt x="420" y="788"/>
                </a:lnTo>
                <a:lnTo>
                  <a:pt x="417" y="788"/>
                </a:lnTo>
                <a:lnTo>
                  <a:pt x="417" y="788"/>
                </a:lnTo>
                <a:close/>
                <a:moveTo>
                  <a:pt x="339" y="755"/>
                </a:moveTo>
                <a:lnTo>
                  <a:pt x="339" y="755"/>
                </a:lnTo>
                <a:lnTo>
                  <a:pt x="333" y="754"/>
                </a:lnTo>
                <a:lnTo>
                  <a:pt x="339" y="755"/>
                </a:lnTo>
                <a:lnTo>
                  <a:pt x="339" y="755"/>
                </a:lnTo>
                <a:lnTo>
                  <a:pt x="338" y="755"/>
                </a:lnTo>
                <a:lnTo>
                  <a:pt x="339" y="755"/>
                </a:lnTo>
                <a:lnTo>
                  <a:pt x="339" y="755"/>
                </a:lnTo>
                <a:close/>
                <a:moveTo>
                  <a:pt x="289" y="735"/>
                </a:moveTo>
                <a:lnTo>
                  <a:pt x="289" y="735"/>
                </a:lnTo>
                <a:lnTo>
                  <a:pt x="287" y="735"/>
                </a:lnTo>
                <a:lnTo>
                  <a:pt x="286" y="735"/>
                </a:lnTo>
                <a:lnTo>
                  <a:pt x="283" y="735"/>
                </a:lnTo>
                <a:lnTo>
                  <a:pt x="283" y="735"/>
                </a:lnTo>
                <a:lnTo>
                  <a:pt x="284" y="734"/>
                </a:lnTo>
                <a:lnTo>
                  <a:pt x="287" y="734"/>
                </a:lnTo>
                <a:lnTo>
                  <a:pt x="291" y="734"/>
                </a:lnTo>
                <a:lnTo>
                  <a:pt x="291" y="735"/>
                </a:lnTo>
                <a:lnTo>
                  <a:pt x="289" y="735"/>
                </a:lnTo>
                <a:lnTo>
                  <a:pt x="289" y="735"/>
                </a:lnTo>
                <a:close/>
                <a:moveTo>
                  <a:pt x="437" y="788"/>
                </a:moveTo>
                <a:lnTo>
                  <a:pt x="437" y="788"/>
                </a:lnTo>
                <a:lnTo>
                  <a:pt x="444" y="790"/>
                </a:lnTo>
                <a:lnTo>
                  <a:pt x="448" y="791"/>
                </a:lnTo>
                <a:lnTo>
                  <a:pt x="448" y="793"/>
                </a:lnTo>
                <a:lnTo>
                  <a:pt x="446" y="793"/>
                </a:lnTo>
                <a:lnTo>
                  <a:pt x="440" y="791"/>
                </a:lnTo>
                <a:lnTo>
                  <a:pt x="438" y="789"/>
                </a:lnTo>
                <a:lnTo>
                  <a:pt x="437" y="788"/>
                </a:lnTo>
                <a:lnTo>
                  <a:pt x="437" y="788"/>
                </a:lnTo>
                <a:lnTo>
                  <a:pt x="439" y="788"/>
                </a:lnTo>
                <a:lnTo>
                  <a:pt x="439" y="789"/>
                </a:lnTo>
                <a:lnTo>
                  <a:pt x="438" y="788"/>
                </a:lnTo>
                <a:lnTo>
                  <a:pt x="437" y="788"/>
                </a:lnTo>
                <a:lnTo>
                  <a:pt x="437" y="788"/>
                </a:lnTo>
                <a:close/>
                <a:moveTo>
                  <a:pt x="526" y="826"/>
                </a:moveTo>
                <a:lnTo>
                  <a:pt x="526" y="826"/>
                </a:lnTo>
                <a:lnTo>
                  <a:pt x="525" y="826"/>
                </a:lnTo>
                <a:lnTo>
                  <a:pt x="523" y="826"/>
                </a:lnTo>
                <a:lnTo>
                  <a:pt x="519" y="826"/>
                </a:lnTo>
                <a:lnTo>
                  <a:pt x="519" y="826"/>
                </a:lnTo>
                <a:lnTo>
                  <a:pt x="519" y="826"/>
                </a:lnTo>
                <a:lnTo>
                  <a:pt x="521" y="825"/>
                </a:lnTo>
                <a:lnTo>
                  <a:pt x="526" y="826"/>
                </a:lnTo>
                <a:lnTo>
                  <a:pt x="526" y="826"/>
                </a:lnTo>
                <a:close/>
                <a:moveTo>
                  <a:pt x="419" y="783"/>
                </a:moveTo>
                <a:lnTo>
                  <a:pt x="419" y="783"/>
                </a:lnTo>
                <a:lnTo>
                  <a:pt x="420" y="785"/>
                </a:lnTo>
                <a:lnTo>
                  <a:pt x="419" y="785"/>
                </a:lnTo>
                <a:lnTo>
                  <a:pt x="417" y="784"/>
                </a:lnTo>
                <a:lnTo>
                  <a:pt x="417" y="783"/>
                </a:lnTo>
                <a:lnTo>
                  <a:pt x="419" y="783"/>
                </a:lnTo>
                <a:lnTo>
                  <a:pt x="419" y="783"/>
                </a:lnTo>
                <a:lnTo>
                  <a:pt x="417" y="783"/>
                </a:lnTo>
                <a:lnTo>
                  <a:pt x="419" y="783"/>
                </a:lnTo>
                <a:lnTo>
                  <a:pt x="419" y="783"/>
                </a:lnTo>
                <a:close/>
                <a:moveTo>
                  <a:pt x="319" y="738"/>
                </a:moveTo>
                <a:lnTo>
                  <a:pt x="319" y="738"/>
                </a:lnTo>
                <a:lnTo>
                  <a:pt x="307" y="737"/>
                </a:lnTo>
                <a:lnTo>
                  <a:pt x="319" y="738"/>
                </a:lnTo>
                <a:lnTo>
                  <a:pt x="319" y="738"/>
                </a:lnTo>
                <a:lnTo>
                  <a:pt x="316" y="738"/>
                </a:lnTo>
                <a:lnTo>
                  <a:pt x="316" y="738"/>
                </a:lnTo>
                <a:lnTo>
                  <a:pt x="316" y="738"/>
                </a:lnTo>
                <a:lnTo>
                  <a:pt x="319" y="738"/>
                </a:lnTo>
                <a:lnTo>
                  <a:pt x="319" y="738"/>
                </a:lnTo>
                <a:close/>
                <a:moveTo>
                  <a:pt x="367" y="756"/>
                </a:moveTo>
                <a:lnTo>
                  <a:pt x="367" y="756"/>
                </a:lnTo>
                <a:lnTo>
                  <a:pt x="363" y="758"/>
                </a:lnTo>
                <a:lnTo>
                  <a:pt x="361" y="758"/>
                </a:lnTo>
                <a:lnTo>
                  <a:pt x="360" y="758"/>
                </a:lnTo>
                <a:lnTo>
                  <a:pt x="360" y="758"/>
                </a:lnTo>
                <a:lnTo>
                  <a:pt x="363" y="756"/>
                </a:lnTo>
                <a:lnTo>
                  <a:pt x="364" y="756"/>
                </a:lnTo>
                <a:lnTo>
                  <a:pt x="367" y="756"/>
                </a:lnTo>
                <a:lnTo>
                  <a:pt x="367" y="756"/>
                </a:lnTo>
                <a:close/>
                <a:moveTo>
                  <a:pt x="334" y="744"/>
                </a:moveTo>
                <a:lnTo>
                  <a:pt x="334" y="744"/>
                </a:lnTo>
                <a:lnTo>
                  <a:pt x="338" y="746"/>
                </a:lnTo>
                <a:lnTo>
                  <a:pt x="340" y="746"/>
                </a:lnTo>
                <a:lnTo>
                  <a:pt x="342" y="746"/>
                </a:lnTo>
                <a:lnTo>
                  <a:pt x="343" y="744"/>
                </a:lnTo>
                <a:lnTo>
                  <a:pt x="343" y="743"/>
                </a:lnTo>
                <a:lnTo>
                  <a:pt x="340" y="742"/>
                </a:lnTo>
                <a:lnTo>
                  <a:pt x="338" y="743"/>
                </a:lnTo>
                <a:lnTo>
                  <a:pt x="334" y="744"/>
                </a:lnTo>
                <a:lnTo>
                  <a:pt x="334" y="744"/>
                </a:lnTo>
                <a:lnTo>
                  <a:pt x="333" y="743"/>
                </a:lnTo>
                <a:lnTo>
                  <a:pt x="334" y="743"/>
                </a:lnTo>
                <a:lnTo>
                  <a:pt x="334" y="743"/>
                </a:lnTo>
                <a:lnTo>
                  <a:pt x="334" y="744"/>
                </a:lnTo>
                <a:lnTo>
                  <a:pt x="334" y="744"/>
                </a:lnTo>
                <a:close/>
                <a:moveTo>
                  <a:pt x="490" y="794"/>
                </a:moveTo>
                <a:lnTo>
                  <a:pt x="490" y="794"/>
                </a:lnTo>
                <a:lnTo>
                  <a:pt x="489" y="796"/>
                </a:lnTo>
                <a:lnTo>
                  <a:pt x="486" y="799"/>
                </a:lnTo>
                <a:lnTo>
                  <a:pt x="484" y="799"/>
                </a:lnTo>
                <a:lnTo>
                  <a:pt x="480" y="799"/>
                </a:lnTo>
                <a:lnTo>
                  <a:pt x="473" y="795"/>
                </a:lnTo>
                <a:lnTo>
                  <a:pt x="467" y="790"/>
                </a:lnTo>
                <a:lnTo>
                  <a:pt x="463" y="784"/>
                </a:lnTo>
                <a:lnTo>
                  <a:pt x="463" y="783"/>
                </a:lnTo>
                <a:lnTo>
                  <a:pt x="464" y="782"/>
                </a:lnTo>
                <a:lnTo>
                  <a:pt x="468" y="782"/>
                </a:lnTo>
                <a:lnTo>
                  <a:pt x="473" y="783"/>
                </a:lnTo>
                <a:lnTo>
                  <a:pt x="481" y="785"/>
                </a:lnTo>
                <a:lnTo>
                  <a:pt x="492" y="789"/>
                </a:lnTo>
                <a:lnTo>
                  <a:pt x="492" y="789"/>
                </a:lnTo>
                <a:lnTo>
                  <a:pt x="485" y="796"/>
                </a:lnTo>
                <a:lnTo>
                  <a:pt x="485" y="797"/>
                </a:lnTo>
                <a:lnTo>
                  <a:pt x="486" y="796"/>
                </a:lnTo>
                <a:lnTo>
                  <a:pt x="489" y="795"/>
                </a:lnTo>
                <a:lnTo>
                  <a:pt x="490" y="794"/>
                </a:lnTo>
                <a:lnTo>
                  <a:pt x="490" y="794"/>
                </a:lnTo>
                <a:lnTo>
                  <a:pt x="490" y="794"/>
                </a:lnTo>
                <a:lnTo>
                  <a:pt x="490" y="793"/>
                </a:lnTo>
                <a:lnTo>
                  <a:pt x="490" y="793"/>
                </a:lnTo>
                <a:lnTo>
                  <a:pt x="491" y="793"/>
                </a:lnTo>
                <a:lnTo>
                  <a:pt x="490" y="794"/>
                </a:lnTo>
                <a:lnTo>
                  <a:pt x="490" y="794"/>
                </a:lnTo>
                <a:close/>
                <a:moveTo>
                  <a:pt x="373" y="756"/>
                </a:moveTo>
                <a:lnTo>
                  <a:pt x="373" y="756"/>
                </a:lnTo>
                <a:lnTo>
                  <a:pt x="377" y="754"/>
                </a:lnTo>
                <a:lnTo>
                  <a:pt x="375" y="754"/>
                </a:lnTo>
                <a:lnTo>
                  <a:pt x="373" y="755"/>
                </a:lnTo>
                <a:lnTo>
                  <a:pt x="372" y="755"/>
                </a:lnTo>
                <a:lnTo>
                  <a:pt x="373" y="756"/>
                </a:lnTo>
                <a:lnTo>
                  <a:pt x="373" y="756"/>
                </a:lnTo>
                <a:lnTo>
                  <a:pt x="374" y="755"/>
                </a:lnTo>
                <a:lnTo>
                  <a:pt x="373" y="756"/>
                </a:lnTo>
                <a:lnTo>
                  <a:pt x="373" y="756"/>
                </a:lnTo>
                <a:close/>
                <a:moveTo>
                  <a:pt x="617" y="849"/>
                </a:moveTo>
                <a:lnTo>
                  <a:pt x="617" y="849"/>
                </a:lnTo>
                <a:lnTo>
                  <a:pt x="617" y="850"/>
                </a:lnTo>
                <a:lnTo>
                  <a:pt x="615" y="850"/>
                </a:lnTo>
                <a:lnTo>
                  <a:pt x="613" y="850"/>
                </a:lnTo>
                <a:lnTo>
                  <a:pt x="611" y="850"/>
                </a:lnTo>
                <a:lnTo>
                  <a:pt x="611" y="850"/>
                </a:lnTo>
                <a:lnTo>
                  <a:pt x="615" y="849"/>
                </a:lnTo>
                <a:lnTo>
                  <a:pt x="616" y="849"/>
                </a:lnTo>
                <a:lnTo>
                  <a:pt x="617" y="849"/>
                </a:lnTo>
                <a:lnTo>
                  <a:pt x="617" y="849"/>
                </a:lnTo>
                <a:close/>
                <a:moveTo>
                  <a:pt x="579" y="829"/>
                </a:moveTo>
                <a:lnTo>
                  <a:pt x="579" y="829"/>
                </a:lnTo>
                <a:lnTo>
                  <a:pt x="576" y="829"/>
                </a:lnTo>
                <a:lnTo>
                  <a:pt x="573" y="829"/>
                </a:lnTo>
                <a:lnTo>
                  <a:pt x="570" y="829"/>
                </a:lnTo>
                <a:lnTo>
                  <a:pt x="572" y="829"/>
                </a:lnTo>
                <a:lnTo>
                  <a:pt x="572" y="829"/>
                </a:lnTo>
                <a:lnTo>
                  <a:pt x="575" y="828"/>
                </a:lnTo>
                <a:lnTo>
                  <a:pt x="579" y="829"/>
                </a:lnTo>
                <a:lnTo>
                  <a:pt x="579" y="829"/>
                </a:lnTo>
                <a:close/>
                <a:moveTo>
                  <a:pt x="366" y="744"/>
                </a:moveTo>
                <a:lnTo>
                  <a:pt x="366" y="744"/>
                </a:lnTo>
                <a:lnTo>
                  <a:pt x="361" y="744"/>
                </a:lnTo>
                <a:lnTo>
                  <a:pt x="361" y="744"/>
                </a:lnTo>
                <a:lnTo>
                  <a:pt x="363" y="744"/>
                </a:lnTo>
                <a:lnTo>
                  <a:pt x="366" y="744"/>
                </a:lnTo>
                <a:lnTo>
                  <a:pt x="366" y="744"/>
                </a:lnTo>
                <a:lnTo>
                  <a:pt x="364" y="744"/>
                </a:lnTo>
                <a:lnTo>
                  <a:pt x="366" y="744"/>
                </a:lnTo>
                <a:lnTo>
                  <a:pt x="366" y="744"/>
                </a:lnTo>
                <a:close/>
                <a:moveTo>
                  <a:pt x="397" y="752"/>
                </a:moveTo>
                <a:lnTo>
                  <a:pt x="397" y="752"/>
                </a:lnTo>
                <a:lnTo>
                  <a:pt x="386" y="753"/>
                </a:lnTo>
                <a:lnTo>
                  <a:pt x="397" y="752"/>
                </a:lnTo>
                <a:lnTo>
                  <a:pt x="397" y="752"/>
                </a:lnTo>
                <a:lnTo>
                  <a:pt x="395" y="752"/>
                </a:lnTo>
                <a:lnTo>
                  <a:pt x="397" y="752"/>
                </a:lnTo>
                <a:lnTo>
                  <a:pt x="397" y="752"/>
                </a:lnTo>
                <a:close/>
                <a:moveTo>
                  <a:pt x="367" y="744"/>
                </a:moveTo>
                <a:lnTo>
                  <a:pt x="367" y="744"/>
                </a:lnTo>
                <a:lnTo>
                  <a:pt x="373" y="742"/>
                </a:lnTo>
                <a:lnTo>
                  <a:pt x="375" y="742"/>
                </a:lnTo>
                <a:lnTo>
                  <a:pt x="373" y="742"/>
                </a:lnTo>
                <a:lnTo>
                  <a:pt x="367" y="744"/>
                </a:lnTo>
                <a:lnTo>
                  <a:pt x="367" y="744"/>
                </a:lnTo>
                <a:lnTo>
                  <a:pt x="368" y="743"/>
                </a:lnTo>
                <a:lnTo>
                  <a:pt x="367" y="744"/>
                </a:lnTo>
                <a:lnTo>
                  <a:pt x="367" y="744"/>
                </a:lnTo>
                <a:close/>
                <a:moveTo>
                  <a:pt x="411" y="756"/>
                </a:moveTo>
                <a:lnTo>
                  <a:pt x="411" y="756"/>
                </a:lnTo>
                <a:lnTo>
                  <a:pt x="410" y="755"/>
                </a:lnTo>
                <a:lnTo>
                  <a:pt x="408" y="755"/>
                </a:lnTo>
                <a:lnTo>
                  <a:pt x="403" y="755"/>
                </a:lnTo>
                <a:lnTo>
                  <a:pt x="403" y="755"/>
                </a:lnTo>
                <a:lnTo>
                  <a:pt x="405" y="754"/>
                </a:lnTo>
                <a:lnTo>
                  <a:pt x="409" y="754"/>
                </a:lnTo>
                <a:lnTo>
                  <a:pt x="411" y="755"/>
                </a:lnTo>
                <a:lnTo>
                  <a:pt x="413" y="755"/>
                </a:lnTo>
                <a:lnTo>
                  <a:pt x="411" y="756"/>
                </a:lnTo>
                <a:lnTo>
                  <a:pt x="411" y="756"/>
                </a:lnTo>
                <a:close/>
                <a:moveTo>
                  <a:pt x="419" y="756"/>
                </a:moveTo>
                <a:lnTo>
                  <a:pt x="419" y="756"/>
                </a:lnTo>
                <a:lnTo>
                  <a:pt x="422" y="758"/>
                </a:lnTo>
                <a:lnTo>
                  <a:pt x="425" y="759"/>
                </a:lnTo>
                <a:lnTo>
                  <a:pt x="423" y="759"/>
                </a:lnTo>
                <a:lnTo>
                  <a:pt x="422" y="760"/>
                </a:lnTo>
                <a:lnTo>
                  <a:pt x="419" y="760"/>
                </a:lnTo>
                <a:lnTo>
                  <a:pt x="417" y="759"/>
                </a:lnTo>
                <a:lnTo>
                  <a:pt x="419" y="756"/>
                </a:lnTo>
                <a:lnTo>
                  <a:pt x="419" y="756"/>
                </a:lnTo>
                <a:lnTo>
                  <a:pt x="420" y="758"/>
                </a:lnTo>
                <a:lnTo>
                  <a:pt x="420" y="758"/>
                </a:lnTo>
                <a:lnTo>
                  <a:pt x="419" y="758"/>
                </a:lnTo>
                <a:lnTo>
                  <a:pt x="419" y="756"/>
                </a:lnTo>
                <a:lnTo>
                  <a:pt x="419" y="756"/>
                </a:lnTo>
                <a:close/>
                <a:moveTo>
                  <a:pt x="442" y="765"/>
                </a:moveTo>
                <a:lnTo>
                  <a:pt x="442" y="765"/>
                </a:lnTo>
                <a:lnTo>
                  <a:pt x="436" y="766"/>
                </a:lnTo>
                <a:lnTo>
                  <a:pt x="431" y="765"/>
                </a:lnTo>
                <a:lnTo>
                  <a:pt x="431" y="765"/>
                </a:lnTo>
                <a:lnTo>
                  <a:pt x="436" y="765"/>
                </a:lnTo>
                <a:lnTo>
                  <a:pt x="442" y="765"/>
                </a:lnTo>
                <a:lnTo>
                  <a:pt x="442" y="765"/>
                </a:lnTo>
                <a:close/>
                <a:moveTo>
                  <a:pt x="380" y="743"/>
                </a:moveTo>
                <a:lnTo>
                  <a:pt x="380" y="743"/>
                </a:lnTo>
                <a:lnTo>
                  <a:pt x="391" y="743"/>
                </a:lnTo>
                <a:lnTo>
                  <a:pt x="393" y="743"/>
                </a:lnTo>
                <a:lnTo>
                  <a:pt x="392" y="743"/>
                </a:lnTo>
                <a:lnTo>
                  <a:pt x="387" y="744"/>
                </a:lnTo>
                <a:lnTo>
                  <a:pt x="384" y="744"/>
                </a:lnTo>
                <a:lnTo>
                  <a:pt x="380" y="743"/>
                </a:lnTo>
                <a:lnTo>
                  <a:pt x="380" y="743"/>
                </a:lnTo>
                <a:lnTo>
                  <a:pt x="383" y="743"/>
                </a:lnTo>
                <a:lnTo>
                  <a:pt x="380" y="743"/>
                </a:lnTo>
                <a:lnTo>
                  <a:pt x="380" y="743"/>
                </a:lnTo>
                <a:close/>
                <a:moveTo>
                  <a:pt x="511" y="790"/>
                </a:moveTo>
                <a:lnTo>
                  <a:pt x="511" y="790"/>
                </a:lnTo>
                <a:lnTo>
                  <a:pt x="498" y="790"/>
                </a:lnTo>
                <a:lnTo>
                  <a:pt x="511" y="790"/>
                </a:lnTo>
                <a:lnTo>
                  <a:pt x="511" y="790"/>
                </a:lnTo>
                <a:lnTo>
                  <a:pt x="509" y="790"/>
                </a:lnTo>
                <a:lnTo>
                  <a:pt x="511" y="790"/>
                </a:lnTo>
                <a:lnTo>
                  <a:pt x="511" y="790"/>
                </a:lnTo>
                <a:close/>
                <a:moveTo>
                  <a:pt x="398" y="747"/>
                </a:moveTo>
                <a:lnTo>
                  <a:pt x="398" y="747"/>
                </a:lnTo>
                <a:lnTo>
                  <a:pt x="395" y="746"/>
                </a:lnTo>
                <a:lnTo>
                  <a:pt x="391" y="746"/>
                </a:lnTo>
                <a:lnTo>
                  <a:pt x="391" y="746"/>
                </a:lnTo>
                <a:lnTo>
                  <a:pt x="396" y="746"/>
                </a:lnTo>
                <a:lnTo>
                  <a:pt x="398" y="746"/>
                </a:lnTo>
                <a:lnTo>
                  <a:pt x="398" y="747"/>
                </a:lnTo>
                <a:lnTo>
                  <a:pt x="398" y="747"/>
                </a:lnTo>
                <a:close/>
                <a:moveTo>
                  <a:pt x="622" y="831"/>
                </a:moveTo>
                <a:lnTo>
                  <a:pt x="622" y="831"/>
                </a:lnTo>
                <a:lnTo>
                  <a:pt x="615" y="831"/>
                </a:lnTo>
                <a:lnTo>
                  <a:pt x="608" y="831"/>
                </a:lnTo>
                <a:lnTo>
                  <a:pt x="608" y="831"/>
                </a:lnTo>
                <a:lnTo>
                  <a:pt x="610" y="830"/>
                </a:lnTo>
                <a:lnTo>
                  <a:pt x="614" y="830"/>
                </a:lnTo>
                <a:lnTo>
                  <a:pt x="622" y="831"/>
                </a:lnTo>
                <a:lnTo>
                  <a:pt x="622" y="831"/>
                </a:lnTo>
                <a:close/>
                <a:moveTo>
                  <a:pt x="380" y="737"/>
                </a:moveTo>
                <a:lnTo>
                  <a:pt x="380" y="737"/>
                </a:lnTo>
                <a:lnTo>
                  <a:pt x="384" y="741"/>
                </a:lnTo>
                <a:lnTo>
                  <a:pt x="389" y="743"/>
                </a:lnTo>
                <a:lnTo>
                  <a:pt x="393" y="743"/>
                </a:lnTo>
                <a:lnTo>
                  <a:pt x="398" y="743"/>
                </a:lnTo>
                <a:lnTo>
                  <a:pt x="399" y="742"/>
                </a:lnTo>
                <a:lnTo>
                  <a:pt x="398" y="741"/>
                </a:lnTo>
                <a:lnTo>
                  <a:pt x="392" y="740"/>
                </a:lnTo>
                <a:lnTo>
                  <a:pt x="380" y="737"/>
                </a:lnTo>
                <a:lnTo>
                  <a:pt x="380" y="737"/>
                </a:lnTo>
                <a:lnTo>
                  <a:pt x="379" y="737"/>
                </a:lnTo>
                <a:lnTo>
                  <a:pt x="380" y="737"/>
                </a:lnTo>
                <a:lnTo>
                  <a:pt x="380" y="737"/>
                </a:lnTo>
                <a:close/>
                <a:moveTo>
                  <a:pt x="425" y="753"/>
                </a:moveTo>
                <a:lnTo>
                  <a:pt x="425" y="753"/>
                </a:lnTo>
                <a:lnTo>
                  <a:pt x="421" y="754"/>
                </a:lnTo>
                <a:lnTo>
                  <a:pt x="416" y="754"/>
                </a:lnTo>
                <a:lnTo>
                  <a:pt x="416" y="754"/>
                </a:lnTo>
                <a:lnTo>
                  <a:pt x="419" y="754"/>
                </a:lnTo>
                <a:lnTo>
                  <a:pt x="420" y="754"/>
                </a:lnTo>
                <a:lnTo>
                  <a:pt x="421" y="753"/>
                </a:lnTo>
                <a:lnTo>
                  <a:pt x="425" y="753"/>
                </a:lnTo>
                <a:lnTo>
                  <a:pt x="425" y="753"/>
                </a:lnTo>
                <a:close/>
                <a:moveTo>
                  <a:pt x="392" y="742"/>
                </a:moveTo>
                <a:lnTo>
                  <a:pt x="392" y="742"/>
                </a:lnTo>
                <a:lnTo>
                  <a:pt x="396" y="742"/>
                </a:lnTo>
                <a:lnTo>
                  <a:pt x="398" y="742"/>
                </a:lnTo>
                <a:lnTo>
                  <a:pt x="398" y="742"/>
                </a:lnTo>
                <a:lnTo>
                  <a:pt x="393" y="743"/>
                </a:lnTo>
                <a:lnTo>
                  <a:pt x="392" y="742"/>
                </a:lnTo>
                <a:lnTo>
                  <a:pt x="392" y="742"/>
                </a:lnTo>
                <a:lnTo>
                  <a:pt x="392" y="742"/>
                </a:lnTo>
                <a:close/>
                <a:moveTo>
                  <a:pt x="523" y="790"/>
                </a:moveTo>
                <a:lnTo>
                  <a:pt x="523" y="790"/>
                </a:lnTo>
                <a:lnTo>
                  <a:pt x="539" y="794"/>
                </a:lnTo>
                <a:lnTo>
                  <a:pt x="538" y="794"/>
                </a:lnTo>
                <a:lnTo>
                  <a:pt x="528" y="793"/>
                </a:lnTo>
                <a:lnTo>
                  <a:pt x="523" y="790"/>
                </a:lnTo>
                <a:lnTo>
                  <a:pt x="523" y="790"/>
                </a:lnTo>
                <a:lnTo>
                  <a:pt x="523" y="791"/>
                </a:lnTo>
                <a:lnTo>
                  <a:pt x="523" y="790"/>
                </a:lnTo>
                <a:lnTo>
                  <a:pt x="523" y="790"/>
                </a:lnTo>
                <a:close/>
                <a:moveTo>
                  <a:pt x="526" y="793"/>
                </a:moveTo>
                <a:lnTo>
                  <a:pt x="526" y="793"/>
                </a:lnTo>
                <a:lnTo>
                  <a:pt x="521" y="793"/>
                </a:lnTo>
                <a:lnTo>
                  <a:pt x="517" y="791"/>
                </a:lnTo>
                <a:lnTo>
                  <a:pt x="517" y="791"/>
                </a:lnTo>
                <a:lnTo>
                  <a:pt x="521" y="791"/>
                </a:lnTo>
                <a:lnTo>
                  <a:pt x="526" y="793"/>
                </a:lnTo>
                <a:lnTo>
                  <a:pt x="526" y="793"/>
                </a:lnTo>
                <a:close/>
                <a:moveTo>
                  <a:pt x="414" y="744"/>
                </a:moveTo>
                <a:lnTo>
                  <a:pt x="414" y="744"/>
                </a:lnTo>
                <a:lnTo>
                  <a:pt x="416" y="744"/>
                </a:lnTo>
                <a:lnTo>
                  <a:pt x="415" y="744"/>
                </a:lnTo>
                <a:lnTo>
                  <a:pt x="411" y="744"/>
                </a:lnTo>
                <a:lnTo>
                  <a:pt x="408" y="744"/>
                </a:lnTo>
                <a:lnTo>
                  <a:pt x="414" y="744"/>
                </a:lnTo>
                <a:lnTo>
                  <a:pt x="414" y="744"/>
                </a:lnTo>
                <a:lnTo>
                  <a:pt x="415" y="744"/>
                </a:lnTo>
                <a:lnTo>
                  <a:pt x="414" y="744"/>
                </a:lnTo>
                <a:lnTo>
                  <a:pt x="414" y="744"/>
                </a:lnTo>
                <a:close/>
                <a:moveTo>
                  <a:pt x="657" y="840"/>
                </a:moveTo>
                <a:lnTo>
                  <a:pt x="657" y="840"/>
                </a:lnTo>
                <a:lnTo>
                  <a:pt x="653" y="841"/>
                </a:lnTo>
                <a:lnTo>
                  <a:pt x="650" y="841"/>
                </a:lnTo>
                <a:lnTo>
                  <a:pt x="650" y="841"/>
                </a:lnTo>
                <a:lnTo>
                  <a:pt x="653" y="840"/>
                </a:lnTo>
                <a:lnTo>
                  <a:pt x="657" y="840"/>
                </a:lnTo>
                <a:lnTo>
                  <a:pt x="657" y="840"/>
                </a:lnTo>
                <a:close/>
                <a:moveTo>
                  <a:pt x="409" y="742"/>
                </a:moveTo>
                <a:lnTo>
                  <a:pt x="409" y="742"/>
                </a:lnTo>
                <a:lnTo>
                  <a:pt x="410" y="742"/>
                </a:lnTo>
                <a:lnTo>
                  <a:pt x="410" y="743"/>
                </a:lnTo>
                <a:lnTo>
                  <a:pt x="409" y="744"/>
                </a:lnTo>
                <a:lnTo>
                  <a:pt x="408" y="744"/>
                </a:lnTo>
                <a:lnTo>
                  <a:pt x="409" y="742"/>
                </a:lnTo>
                <a:lnTo>
                  <a:pt x="409" y="742"/>
                </a:lnTo>
                <a:lnTo>
                  <a:pt x="410" y="742"/>
                </a:lnTo>
                <a:lnTo>
                  <a:pt x="409" y="742"/>
                </a:lnTo>
                <a:lnTo>
                  <a:pt x="409" y="742"/>
                </a:lnTo>
                <a:close/>
                <a:moveTo>
                  <a:pt x="482" y="766"/>
                </a:moveTo>
                <a:lnTo>
                  <a:pt x="482" y="766"/>
                </a:lnTo>
                <a:lnTo>
                  <a:pt x="482" y="767"/>
                </a:lnTo>
                <a:lnTo>
                  <a:pt x="481" y="767"/>
                </a:lnTo>
                <a:lnTo>
                  <a:pt x="476" y="770"/>
                </a:lnTo>
                <a:lnTo>
                  <a:pt x="475" y="770"/>
                </a:lnTo>
                <a:lnTo>
                  <a:pt x="482" y="766"/>
                </a:lnTo>
                <a:lnTo>
                  <a:pt x="482" y="766"/>
                </a:lnTo>
                <a:lnTo>
                  <a:pt x="482" y="766"/>
                </a:lnTo>
                <a:lnTo>
                  <a:pt x="482" y="767"/>
                </a:lnTo>
                <a:lnTo>
                  <a:pt x="481" y="767"/>
                </a:lnTo>
                <a:lnTo>
                  <a:pt x="482" y="766"/>
                </a:lnTo>
                <a:lnTo>
                  <a:pt x="482" y="766"/>
                </a:lnTo>
                <a:close/>
                <a:moveTo>
                  <a:pt x="423" y="744"/>
                </a:moveTo>
                <a:lnTo>
                  <a:pt x="423" y="744"/>
                </a:lnTo>
                <a:lnTo>
                  <a:pt x="437" y="748"/>
                </a:lnTo>
                <a:lnTo>
                  <a:pt x="438" y="747"/>
                </a:lnTo>
                <a:lnTo>
                  <a:pt x="437" y="747"/>
                </a:lnTo>
                <a:lnTo>
                  <a:pt x="431" y="744"/>
                </a:lnTo>
                <a:lnTo>
                  <a:pt x="427" y="744"/>
                </a:lnTo>
                <a:lnTo>
                  <a:pt x="423" y="744"/>
                </a:lnTo>
                <a:lnTo>
                  <a:pt x="423" y="744"/>
                </a:lnTo>
                <a:lnTo>
                  <a:pt x="425" y="746"/>
                </a:lnTo>
                <a:lnTo>
                  <a:pt x="423" y="744"/>
                </a:lnTo>
                <a:lnTo>
                  <a:pt x="423" y="744"/>
                </a:lnTo>
                <a:close/>
                <a:moveTo>
                  <a:pt x="443" y="752"/>
                </a:moveTo>
                <a:lnTo>
                  <a:pt x="443" y="752"/>
                </a:lnTo>
                <a:lnTo>
                  <a:pt x="448" y="753"/>
                </a:lnTo>
                <a:lnTo>
                  <a:pt x="448" y="753"/>
                </a:lnTo>
                <a:lnTo>
                  <a:pt x="446" y="753"/>
                </a:lnTo>
                <a:lnTo>
                  <a:pt x="443" y="752"/>
                </a:lnTo>
                <a:lnTo>
                  <a:pt x="443" y="752"/>
                </a:lnTo>
                <a:lnTo>
                  <a:pt x="444" y="753"/>
                </a:lnTo>
                <a:lnTo>
                  <a:pt x="443" y="752"/>
                </a:lnTo>
                <a:lnTo>
                  <a:pt x="443" y="752"/>
                </a:lnTo>
                <a:close/>
                <a:moveTo>
                  <a:pt x="420" y="742"/>
                </a:moveTo>
                <a:lnTo>
                  <a:pt x="420" y="742"/>
                </a:lnTo>
                <a:lnTo>
                  <a:pt x="421" y="741"/>
                </a:lnTo>
                <a:lnTo>
                  <a:pt x="420" y="740"/>
                </a:lnTo>
                <a:lnTo>
                  <a:pt x="417" y="741"/>
                </a:lnTo>
                <a:lnTo>
                  <a:pt x="416" y="741"/>
                </a:lnTo>
                <a:lnTo>
                  <a:pt x="420" y="742"/>
                </a:lnTo>
                <a:lnTo>
                  <a:pt x="420" y="742"/>
                </a:lnTo>
                <a:lnTo>
                  <a:pt x="420" y="741"/>
                </a:lnTo>
                <a:lnTo>
                  <a:pt x="420" y="741"/>
                </a:lnTo>
                <a:lnTo>
                  <a:pt x="419" y="741"/>
                </a:lnTo>
                <a:lnTo>
                  <a:pt x="420" y="742"/>
                </a:lnTo>
                <a:lnTo>
                  <a:pt x="420" y="742"/>
                </a:lnTo>
                <a:close/>
                <a:moveTo>
                  <a:pt x="555" y="793"/>
                </a:moveTo>
                <a:lnTo>
                  <a:pt x="555" y="793"/>
                </a:lnTo>
                <a:lnTo>
                  <a:pt x="551" y="793"/>
                </a:lnTo>
                <a:lnTo>
                  <a:pt x="550" y="793"/>
                </a:lnTo>
                <a:lnTo>
                  <a:pt x="546" y="793"/>
                </a:lnTo>
                <a:lnTo>
                  <a:pt x="546" y="793"/>
                </a:lnTo>
                <a:lnTo>
                  <a:pt x="552" y="791"/>
                </a:lnTo>
                <a:lnTo>
                  <a:pt x="555" y="791"/>
                </a:lnTo>
                <a:lnTo>
                  <a:pt x="555" y="793"/>
                </a:lnTo>
                <a:lnTo>
                  <a:pt x="555" y="793"/>
                </a:lnTo>
                <a:close/>
                <a:moveTo>
                  <a:pt x="467" y="753"/>
                </a:moveTo>
                <a:lnTo>
                  <a:pt x="467" y="753"/>
                </a:lnTo>
                <a:lnTo>
                  <a:pt x="462" y="754"/>
                </a:lnTo>
                <a:lnTo>
                  <a:pt x="457" y="753"/>
                </a:lnTo>
                <a:lnTo>
                  <a:pt x="457" y="753"/>
                </a:lnTo>
                <a:lnTo>
                  <a:pt x="462" y="753"/>
                </a:lnTo>
                <a:lnTo>
                  <a:pt x="467" y="753"/>
                </a:lnTo>
                <a:lnTo>
                  <a:pt x="467" y="753"/>
                </a:lnTo>
                <a:close/>
                <a:moveTo>
                  <a:pt x="694" y="842"/>
                </a:moveTo>
                <a:lnTo>
                  <a:pt x="694" y="842"/>
                </a:lnTo>
                <a:lnTo>
                  <a:pt x="691" y="843"/>
                </a:lnTo>
                <a:lnTo>
                  <a:pt x="688" y="842"/>
                </a:lnTo>
                <a:lnTo>
                  <a:pt x="688" y="842"/>
                </a:lnTo>
                <a:lnTo>
                  <a:pt x="688" y="842"/>
                </a:lnTo>
                <a:lnTo>
                  <a:pt x="691" y="842"/>
                </a:lnTo>
                <a:lnTo>
                  <a:pt x="694" y="842"/>
                </a:lnTo>
                <a:lnTo>
                  <a:pt x="694" y="842"/>
                </a:lnTo>
                <a:close/>
                <a:moveTo>
                  <a:pt x="491" y="760"/>
                </a:moveTo>
                <a:lnTo>
                  <a:pt x="491" y="760"/>
                </a:lnTo>
                <a:lnTo>
                  <a:pt x="486" y="760"/>
                </a:lnTo>
                <a:lnTo>
                  <a:pt x="481" y="759"/>
                </a:lnTo>
                <a:lnTo>
                  <a:pt x="481" y="759"/>
                </a:lnTo>
                <a:lnTo>
                  <a:pt x="485" y="759"/>
                </a:lnTo>
                <a:lnTo>
                  <a:pt x="487" y="759"/>
                </a:lnTo>
                <a:lnTo>
                  <a:pt x="490" y="759"/>
                </a:lnTo>
                <a:lnTo>
                  <a:pt x="491" y="760"/>
                </a:lnTo>
                <a:lnTo>
                  <a:pt x="491" y="760"/>
                </a:lnTo>
                <a:close/>
                <a:moveTo>
                  <a:pt x="574" y="793"/>
                </a:moveTo>
                <a:lnTo>
                  <a:pt x="574" y="793"/>
                </a:lnTo>
                <a:lnTo>
                  <a:pt x="586" y="794"/>
                </a:lnTo>
                <a:lnTo>
                  <a:pt x="586" y="794"/>
                </a:lnTo>
                <a:lnTo>
                  <a:pt x="578" y="795"/>
                </a:lnTo>
                <a:lnTo>
                  <a:pt x="574" y="794"/>
                </a:lnTo>
                <a:lnTo>
                  <a:pt x="573" y="794"/>
                </a:lnTo>
                <a:lnTo>
                  <a:pt x="574" y="793"/>
                </a:lnTo>
                <a:lnTo>
                  <a:pt x="574" y="793"/>
                </a:lnTo>
                <a:close/>
                <a:moveTo>
                  <a:pt x="455" y="735"/>
                </a:moveTo>
                <a:lnTo>
                  <a:pt x="455" y="735"/>
                </a:lnTo>
                <a:lnTo>
                  <a:pt x="449" y="734"/>
                </a:lnTo>
                <a:lnTo>
                  <a:pt x="440" y="732"/>
                </a:lnTo>
                <a:lnTo>
                  <a:pt x="439" y="732"/>
                </a:lnTo>
                <a:lnTo>
                  <a:pt x="439" y="732"/>
                </a:lnTo>
                <a:lnTo>
                  <a:pt x="455" y="735"/>
                </a:lnTo>
                <a:lnTo>
                  <a:pt x="455" y="735"/>
                </a:lnTo>
                <a:lnTo>
                  <a:pt x="452" y="735"/>
                </a:lnTo>
                <a:lnTo>
                  <a:pt x="455" y="735"/>
                </a:lnTo>
                <a:lnTo>
                  <a:pt x="455" y="735"/>
                </a:lnTo>
                <a:close/>
                <a:moveTo>
                  <a:pt x="479" y="746"/>
                </a:moveTo>
                <a:lnTo>
                  <a:pt x="479" y="746"/>
                </a:lnTo>
                <a:lnTo>
                  <a:pt x="482" y="746"/>
                </a:lnTo>
                <a:lnTo>
                  <a:pt x="490" y="747"/>
                </a:lnTo>
                <a:lnTo>
                  <a:pt x="492" y="747"/>
                </a:lnTo>
                <a:lnTo>
                  <a:pt x="479" y="746"/>
                </a:lnTo>
                <a:lnTo>
                  <a:pt x="479" y="746"/>
                </a:lnTo>
                <a:lnTo>
                  <a:pt x="480" y="744"/>
                </a:lnTo>
                <a:lnTo>
                  <a:pt x="481" y="746"/>
                </a:lnTo>
                <a:lnTo>
                  <a:pt x="482" y="746"/>
                </a:lnTo>
                <a:lnTo>
                  <a:pt x="479" y="746"/>
                </a:lnTo>
                <a:lnTo>
                  <a:pt x="479" y="746"/>
                </a:lnTo>
                <a:close/>
                <a:moveTo>
                  <a:pt x="723" y="841"/>
                </a:moveTo>
                <a:lnTo>
                  <a:pt x="723" y="841"/>
                </a:lnTo>
                <a:lnTo>
                  <a:pt x="726" y="844"/>
                </a:lnTo>
                <a:lnTo>
                  <a:pt x="726" y="846"/>
                </a:lnTo>
                <a:lnTo>
                  <a:pt x="725" y="846"/>
                </a:lnTo>
                <a:lnTo>
                  <a:pt x="721" y="846"/>
                </a:lnTo>
                <a:lnTo>
                  <a:pt x="717" y="844"/>
                </a:lnTo>
                <a:lnTo>
                  <a:pt x="714" y="843"/>
                </a:lnTo>
                <a:lnTo>
                  <a:pt x="712" y="842"/>
                </a:lnTo>
                <a:lnTo>
                  <a:pt x="716" y="841"/>
                </a:lnTo>
                <a:lnTo>
                  <a:pt x="723" y="841"/>
                </a:lnTo>
                <a:lnTo>
                  <a:pt x="723" y="841"/>
                </a:lnTo>
                <a:lnTo>
                  <a:pt x="721" y="841"/>
                </a:lnTo>
                <a:lnTo>
                  <a:pt x="723" y="841"/>
                </a:lnTo>
                <a:lnTo>
                  <a:pt x="723" y="841"/>
                </a:lnTo>
                <a:close/>
                <a:moveTo>
                  <a:pt x="594" y="794"/>
                </a:moveTo>
                <a:lnTo>
                  <a:pt x="594" y="794"/>
                </a:lnTo>
                <a:lnTo>
                  <a:pt x="591" y="794"/>
                </a:lnTo>
                <a:lnTo>
                  <a:pt x="586" y="794"/>
                </a:lnTo>
                <a:lnTo>
                  <a:pt x="586" y="794"/>
                </a:lnTo>
                <a:lnTo>
                  <a:pt x="594" y="794"/>
                </a:lnTo>
                <a:lnTo>
                  <a:pt x="594" y="794"/>
                </a:lnTo>
                <a:close/>
                <a:moveTo>
                  <a:pt x="436" y="731"/>
                </a:moveTo>
                <a:lnTo>
                  <a:pt x="436" y="731"/>
                </a:lnTo>
                <a:lnTo>
                  <a:pt x="434" y="731"/>
                </a:lnTo>
                <a:lnTo>
                  <a:pt x="436" y="731"/>
                </a:lnTo>
                <a:lnTo>
                  <a:pt x="436" y="732"/>
                </a:lnTo>
                <a:lnTo>
                  <a:pt x="434" y="732"/>
                </a:lnTo>
                <a:lnTo>
                  <a:pt x="434" y="732"/>
                </a:lnTo>
                <a:lnTo>
                  <a:pt x="432" y="732"/>
                </a:lnTo>
                <a:lnTo>
                  <a:pt x="432" y="731"/>
                </a:lnTo>
                <a:lnTo>
                  <a:pt x="433" y="731"/>
                </a:lnTo>
                <a:lnTo>
                  <a:pt x="436" y="731"/>
                </a:lnTo>
                <a:lnTo>
                  <a:pt x="436" y="731"/>
                </a:lnTo>
                <a:close/>
                <a:moveTo>
                  <a:pt x="495" y="749"/>
                </a:moveTo>
                <a:lnTo>
                  <a:pt x="495" y="749"/>
                </a:lnTo>
                <a:lnTo>
                  <a:pt x="486" y="750"/>
                </a:lnTo>
                <a:lnTo>
                  <a:pt x="485" y="750"/>
                </a:lnTo>
                <a:lnTo>
                  <a:pt x="485" y="750"/>
                </a:lnTo>
                <a:lnTo>
                  <a:pt x="489" y="749"/>
                </a:lnTo>
                <a:lnTo>
                  <a:pt x="495" y="749"/>
                </a:lnTo>
                <a:lnTo>
                  <a:pt x="495" y="749"/>
                </a:lnTo>
                <a:lnTo>
                  <a:pt x="493" y="749"/>
                </a:lnTo>
                <a:lnTo>
                  <a:pt x="495" y="749"/>
                </a:lnTo>
                <a:lnTo>
                  <a:pt x="495" y="749"/>
                </a:lnTo>
                <a:close/>
                <a:moveTo>
                  <a:pt x="600" y="794"/>
                </a:moveTo>
                <a:lnTo>
                  <a:pt x="600" y="794"/>
                </a:lnTo>
                <a:lnTo>
                  <a:pt x="602" y="795"/>
                </a:lnTo>
                <a:lnTo>
                  <a:pt x="602" y="795"/>
                </a:lnTo>
                <a:lnTo>
                  <a:pt x="602" y="795"/>
                </a:lnTo>
                <a:lnTo>
                  <a:pt x="600" y="794"/>
                </a:lnTo>
                <a:lnTo>
                  <a:pt x="600" y="794"/>
                </a:lnTo>
                <a:lnTo>
                  <a:pt x="602" y="794"/>
                </a:lnTo>
                <a:lnTo>
                  <a:pt x="600" y="794"/>
                </a:lnTo>
                <a:lnTo>
                  <a:pt x="600" y="794"/>
                </a:lnTo>
                <a:close/>
                <a:moveTo>
                  <a:pt x="545" y="769"/>
                </a:moveTo>
                <a:lnTo>
                  <a:pt x="545" y="769"/>
                </a:lnTo>
                <a:lnTo>
                  <a:pt x="546" y="770"/>
                </a:lnTo>
                <a:lnTo>
                  <a:pt x="545" y="770"/>
                </a:lnTo>
                <a:lnTo>
                  <a:pt x="539" y="770"/>
                </a:lnTo>
                <a:lnTo>
                  <a:pt x="539" y="770"/>
                </a:lnTo>
                <a:lnTo>
                  <a:pt x="541" y="769"/>
                </a:lnTo>
                <a:lnTo>
                  <a:pt x="545" y="769"/>
                </a:lnTo>
                <a:lnTo>
                  <a:pt x="545" y="769"/>
                </a:lnTo>
                <a:close/>
                <a:moveTo>
                  <a:pt x="461" y="737"/>
                </a:moveTo>
                <a:lnTo>
                  <a:pt x="461" y="737"/>
                </a:lnTo>
                <a:lnTo>
                  <a:pt x="463" y="737"/>
                </a:lnTo>
                <a:lnTo>
                  <a:pt x="464" y="738"/>
                </a:lnTo>
                <a:lnTo>
                  <a:pt x="463" y="740"/>
                </a:lnTo>
                <a:lnTo>
                  <a:pt x="463" y="740"/>
                </a:lnTo>
                <a:lnTo>
                  <a:pt x="461" y="738"/>
                </a:lnTo>
                <a:lnTo>
                  <a:pt x="460" y="737"/>
                </a:lnTo>
                <a:lnTo>
                  <a:pt x="461" y="737"/>
                </a:lnTo>
                <a:lnTo>
                  <a:pt x="461" y="737"/>
                </a:lnTo>
                <a:close/>
                <a:moveTo>
                  <a:pt x="607" y="793"/>
                </a:moveTo>
                <a:lnTo>
                  <a:pt x="607" y="793"/>
                </a:lnTo>
                <a:lnTo>
                  <a:pt x="609" y="791"/>
                </a:lnTo>
                <a:lnTo>
                  <a:pt x="609" y="790"/>
                </a:lnTo>
                <a:lnTo>
                  <a:pt x="607" y="790"/>
                </a:lnTo>
                <a:lnTo>
                  <a:pt x="603" y="790"/>
                </a:lnTo>
                <a:lnTo>
                  <a:pt x="604" y="791"/>
                </a:lnTo>
                <a:lnTo>
                  <a:pt x="607" y="793"/>
                </a:lnTo>
                <a:lnTo>
                  <a:pt x="607" y="793"/>
                </a:lnTo>
                <a:lnTo>
                  <a:pt x="605" y="793"/>
                </a:lnTo>
                <a:lnTo>
                  <a:pt x="607" y="793"/>
                </a:lnTo>
                <a:lnTo>
                  <a:pt x="607" y="793"/>
                </a:lnTo>
                <a:close/>
                <a:moveTo>
                  <a:pt x="604" y="787"/>
                </a:moveTo>
                <a:lnTo>
                  <a:pt x="604" y="787"/>
                </a:lnTo>
                <a:lnTo>
                  <a:pt x="603" y="787"/>
                </a:lnTo>
                <a:lnTo>
                  <a:pt x="600" y="787"/>
                </a:lnTo>
                <a:lnTo>
                  <a:pt x="598" y="787"/>
                </a:lnTo>
                <a:lnTo>
                  <a:pt x="596" y="787"/>
                </a:lnTo>
                <a:lnTo>
                  <a:pt x="596" y="787"/>
                </a:lnTo>
                <a:lnTo>
                  <a:pt x="602" y="785"/>
                </a:lnTo>
                <a:lnTo>
                  <a:pt x="604" y="785"/>
                </a:lnTo>
                <a:lnTo>
                  <a:pt x="604" y="787"/>
                </a:lnTo>
                <a:lnTo>
                  <a:pt x="604" y="787"/>
                </a:lnTo>
                <a:close/>
                <a:moveTo>
                  <a:pt x="436" y="718"/>
                </a:moveTo>
                <a:lnTo>
                  <a:pt x="436" y="718"/>
                </a:lnTo>
                <a:lnTo>
                  <a:pt x="436" y="717"/>
                </a:lnTo>
                <a:lnTo>
                  <a:pt x="436" y="717"/>
                </a:lnTo>
                <a:lnTo>
                  <a:pt x="432" y="717"/>
                </a:lnTo>
                <a:lnTo>
                  <a:pt x="431" y="718"/>
                </a:lnTo>
                <a:lnTo>
                  <a:pt x="436" y="718"/>
                </a:lnTo>
                <a:lnTo>
                  <a:pt x="436" y="718"/>
                </a:lnTo>
                <a:lnTo>
                  <a:pt x="433" y="718"/>
                </a:lnTo>
                <a:lnTo>
                  <a:pt x="436" y="718"/>
                </a:lnTo>
                <a:lnTo>
                  <a:pt x="436" y="718"/>
                </a:lnTo>
                <a:close/>
                <a:moveTo>
                  <a:pt x="832" y="784"/>
                </a:moveTo>
                <a:lnTo>
                  <a:pt x="832" y="784"/>
                </a:lnTo>
                <a:lnTo>
                  <a:pt x="832" y="789"/>
                </a:lnTo>
                <a:lnTo>
                  <a:pt x="832" y="797"/>
                </a:lnTo>
                <a:lnTo>
                  <a:pt x="828" y="818"/>
                </a:lnTo>
                <a:lnTo>
                  <a:pt x="820" y="852"/>
                </a:lnTo>
                <a:lnTo>
                  <a:pt x="820" y="852"/>
                </a:lnTo>
                <a:lnTo>
                  <a:pt x="810" y="852"/>
                </a:lnTo>
                <a:lnTo>
                  <a:pt x="798" y="848"/>
                </a:lnTo>
                <a:lnTo>
                  <a:pt x="786" y="846"/>
                </a:lnTo>
                <a:lnTo>
                  <a:pt x="775" y="843"/>
                </a:lnTo>
                <a:lnTo>
                  <a:pt x="775" y="843"/>
                </a:lnTo>
                <a:lnTo>
                  <a:pt x="812" y="828"/>
                </a:lnTo>
                <a:lnTo>
                  <a:pt x="818" y="824"/>
                </a:lnTo>
                <a:lnTo>
                  <a:pt x="821" y="823"/>
                </a:lnTo>
                <a:lnTo>
                  <a:pt x="821" y="822"/>
                </a:lnTo>
                <a:lnTo>
                  <a:pt x="821" y="818"/>
                </a:lnTo>
                <a:lnTo>
                  <a:pt x="821" y="812"/>
                </a:lnTo>
                <a:lnTo>
                  <a:pt x="823" y="801"/>
                </a:lnTo>
                <a:lnTo>
                  <a:pt x="827" y="794"/>
                </a:lnTo>
                <a:lnTo>
                  <a:pt x="832" y="784"/>
                </a:lnTo>
                <a:lnTo>
                  <a:pt x="832" y="784"/>
                </a:lnTo>
                <a:lnTo>
                  <a:pt x="832" y="785"/>
                </a:lnTo>
                <a:lnTo>
                  <a:pt x="832" y="784"/>
                </a:lnTo>
                <a:lnTo>
                  <a:pt x="832" y="784"/>
                </a:lnTo>
                <a:close/>
                <a:moveTo>
                  <a:pt x="598" y="770"/>
                </a:moveTo>
                <a:lnTo>
                  <a:pt x="598" y="770"/>
                </a:lnTo>
                <a:lnTo>
                  <a:pt x="596" y="770"/>
                </a:lnTo>
                <a:lnTo>
                  <a:pt x="592" y="770"/>
                </a:lnTo>
                <a:lnTo>
                  <a:pt x="592" y="770"/>
                </a:lnTo>
                <a:lnTo>
                  <a:pt x="596" y="769"/>
                </a:lnTo>
                <a:lnTo>
                  <a:pt x="598" y="770"/>
                </a:lnTo>
                <a:lnTo>
                  <a:pt x="598" y="770"/>
                </a:lnTo>
                <a:close/>
                <a:moveTo>
                  <a:pt x="670" y="797"/>
                </a:moveTo>
                <a:lnTo>
                  <a:pt x="670" y="797"/>
                </a:lnTo>
                <a:lnTo>
                  <a:pt x="673" y="799"/>
                </a:lnTo>
                <a:lnTo>
                  <a:pt x="672" y="799"/>
                </a:lnTo>
                <a:lnTo>
                  <a:pt x="669" y="800"/>
                </a:lnTo>
                <a:lnTo>
                  <a:pt x="667" y="799"/>
                </a:lnTo>
                <a:lnTo>
                  <a:pt x="667" y="799"/>
                </a:lnTo>
                <a:lnTo>
                  <a:pt x="669" y="797"/>
                </a:lnTo>
                <a:lnTo>
                  <a:pt x="670" y="797"/>
                </a:lnTo>
                <a:lnTo>
                  <a:pt x="670" y="797"/>
                </a:lnTo>
                <a:close/>
                <a:moveTo>
                  <a:pt x="613" y="771"/>
                </a:moveTo>
                <a:lnTo>
                  <a:pt x="613" y="771"/>
                </a:lnTo>
                <a:lnTo>
                  <a:pt x="623" y="769"/>
                </a:lnTo>
                <a:lnTo>
                  <a:pt x="628" y="767"/>
                </a:lnTo>
                <a:lnTo>
                  <a:pt x="629" y="769"/>
                </a:lnTo>
                <a:lnTo>
                  <a:pt x="628" y="769"/>
                </a:lnTo>
                <a:lnTo>
                  <a:pt x="625" y="771"/>
                </a:lnTo>
                <a:lnTo>
                  <a:pt x="620" y="773"/>
                </a:lnTo>
                <a:lnTo>
                  <a:pt x="615" y="775"/>
                </a:lnTo>
                <a:lnTo>
                  <a:pt x="611" y="775"/>
                </a:lnTo>
                <a:lnTo>
                  <a:pt x="611" y="773"/>
                </a:lnTo>
                <a:lnTo>
                  <a:pt x="613" y="771"/>
                </a:lnTo>
                <a:lnTo>
                  <a:pt x="613" y="771"/>
                </a:lnTo>
                <a:lnTo>
                  <a:pt x="614" y="771"/>
                </a:lnTo>
                <a:lnTo>
                  <a:pt x="614" y="771"/>
                </a:lnTo>
                <a:lnTo>
                  <a:pt x="613" y="772"/>
                </a:lnTo>
                <a:lnTo>
                  <a:pt x="613" y="771"/>
                </a:lnTo>
                <a:lnTo>
                  <a:pt x="613" y="771"/>
                </a:lnTo>
                <a:close/>
                <a:moveTo>
                  <a:pt x="834" y="741"/>
                </a:moveTo>
                <a:lnTo>
                  <a:pt x="834" y="741"/>
                </a:lnTo>
                <a:lnTo>
                  <a:pt x="834" y="746"/>
                </a:lnTo>
                <a:lnTo>
                  <a:pt x="833" y="752"/>
                </a:lnTo>
                <a:lnTo>
                  <a:pt x="833" y="752"/>
                </a:lnTo>
                <a:lnTo>
                  <a:pt x="833" y="744"/>
                </a:lnTo>
                <a:lnTo>
                  <a:pt x="833" y="742"/>
                </a:lnTo>
                <a:lnTo>
                  <a:pt x="834" y="741"/>
                </a:lnTo>
                <a:lnTo>
                  <a:pt x="834" y="741"/>
                </a:lnTo>
                <a:close/>
                <a:moveTo>
                  <a:pt x="510" y="724"/>
                </a:moveTo>
                <a:lnTo>
                  <a:pt x="510" y="724"/>
                </a:lnTo>
                <a:lnTo>
                  <a:pt x="507" y="724"/>
                </a:lnTo>
                <a:lnTo>
                  <a:pt x="504" y="723"/>
                </a:lnTo>
                <a:lnTo>
                  <a:pt x="504" y="723"/>
                </a:lnTo>
                <a:lnTo>
                  <a:pt x="504" y="723"/>
                </a:lnTo>
                <a:lnTo>
                  <a:pt x="509" y="723"/>
                </a:lnTo>
                <a:lnTo>
                  <a:pt x="510" y="724"/>
                </a:lnTo>
                <a:lnTo>
                  <a:pt x="510" y="724"/>
                </a:lnTo>
                <a:lnTo>
                  <a:pt x="510" y="724"/>
                </a:lnTo>
                <a:close/>
                <a:moveTo>
                  <a:pt x="580" y="743"/>
                </a:moveTo>
                <a:lnTo>
                  <a:pt x="580" y="743"/>
                </a:lnTo>
                <a:lnTo>
                  <a:pt x="585" y="746"/>
                </a:lnTo>
                <a:lnTo>
                  <a:pt x="585" y="747"/>
                </a:lnTo>
                <a:lnTo>
                  <a:pt x="584" y="748"/>
                </a:lnTo>
                <a:lnTo>
                  <a:pt x="581" y="748"/>
                </a:lnTo>
                <a:lnTo>
                  <a:pt x="579" y="748"/>
                </a:lnTo>
                <a:lnTo>
                  <a:pt x="578" y="747"/>
                </a:lnTo>
                <a:lnTo>
                  <a:pt x="578" y="744"/>
                </a:lnTo>
                <a:lnTo>
                  <a:pt x="580" y="743"/>
                </a:lnTo>
                <a:lnTo>
                  <a:pt x="580" y="743"/>
                </a:lnTo>
                <a:lnTo>
                  <a:pt x="581" y="743"/>
                </a:lnTo>
                <a:lnTo>
                  <a:pt x="580" y="743"/>
                </a:lnTo>
                <a:lnTo>
                  <a:pt x="579" y="743"/>
                </a:lnTo>
                <a:lnTo>
                  <a:pt x="580" y="743"/>
                </a:lnTo>
                <a:lnTo>
                  <a:pt x="580" y="743"/>
                </a:lnTo>
                <a:close/>
                <a:moveTo>
                  <a:pt x="699" y="788"/>
                </a:moveTo>
                <a:lnTo>
                  <a:pt x="699" y="788"/>
                </a:lnTo>
                <a:lnTo>
                  <a:pt x="699" y="788"/>
                </a:lnTo>
                <a:lnTo>
                  <a:pt x="698" y="789"/>
                </a:lnTo>
                <a:lnTo>
                  <a:pt x="694" y="790"/>
                </a:lnTo>
                <a:lnTo>
                  <a:pt x="692" y="790"/>
                </a:lnTo>
                <a:lnTo>
                  <a:pt x="699" y="788"/>
                </a:lnTo>
                <a:lnTo>
                  <a:pt x="699" y="788"/>
                </a:lnTo>
                <a:lnTo>
                  <a:pt x="700" y="788"/>
                </a:lnTo>
                <a:lnTo>
                  <a:pt x="699" y="788"/>
                </a:lnTo>
                <a:lnTo>
                  <a:pt x="698" y="788"/>
                </a:lnTo>
                <a:lnTo>
                  <a:pt x="699" y="788"/>
                </a:lnTo>
                <a:lnTo>
                  <a:pt x="699" y="788"/>
                </a:lnTo>
                <a:close/>
                <a:moveTo>
                  <a:pt x="572" y="728"/>
                </a:moveTo>
                <a:lnTo>
                  <a:pt x="572" y="728"/>
                </a:lnTo>
                <a:lnTo>
                  <a:pt x="567" y="729"/>
                </a:lnTo>
                <a:lnTo>
                  <a:pt x="562" y="729"/>
                </a:lnTo>
                <a:lnTo>
                  <a:pt x="562" y="729"/>
                </a:lnTo>
                <a:lnTo>
                  <a:pt x="567" y="728"/>
                </a:lnTo>
                <a:lnTo>
                  <a:pt x="569" y="728"/>
                </a:lnTo>
                <a:lnTo>
                  <a:pt x="572" y="728"/>
                </a:lnTo>
                <a:lnTo>
                  <a:pt x="572" y="728"/>
                </a:lnTo>
                <a:close/>
                <a:moveTo>
                  <a:pt x="641" y="758"/>
                </a:moveTo>
                <a:lnTo>
                  <a:pt x="641" y="758"/>
                </a:lnTo>
                <a:lnTo>
                  <a:pt x="639" y="758"/>
                </a:lnTo>
                <a:lnTo>
                  <a:pt x="637" y="756"/>
                </a:lnTo>
                <a:lnTo>
                  <a:pt x="637" y="756"/>
                </a:lnTo>
                <a:lnTo>
                  <a:pt x="639" y="756"/>
                </a:lnTo>
                <a:lnTo>
                  <a:pt x="641" y="758"/>
                </a:lnTo>
                <a:lnTo>
                  <a:pt x="641" y="758"/>
                </a:lnTo>
                <a:close/>
                <a:moveTo>
                  <a:pt x="617" y="746"/>
                </a:moveTo>
                <a:lnTo>
                  <a:pt x="617" y="746"/>
                </a:lnTo>
                <a:lnTo>
                  <a:pt x="613" y="746"/>
                </a:lnTo>
                <a:lnTo>
                  <a:pt x="609" y="746"/>
                </a:lnTo>
                <a:lnTo>
                  <a:pt x="609" y="746"/>
                </a:lnTo>
                <a:lnTo>
                  <a:pt x="614" y="744"/>
                </a:lnTo>
                <a:lnTo>
                  <a:pt x="617" y="746"/>
                </a:lnTo>
                <a:lnTo>
                  <a:pt x="617" y="746"/>
                </a:lnTo>
                <a:close/>
                <a:moveTo>
                  <a:pt x="639" y="752"/>
                </a:moveTo>
                <a:lnTo>
                  <a:pt x="639" y="752"/>
                </a:lnTo>
                <a:lnTo>
                  <a:pt x="652" y="755"/>
                </a:lnTo>
                <a:lnTo>
                  <a:pt x="652" y="756"/>
                </a:lnTo>
                <a:lnTo>
                  <a:pt x="652" y="756"/>
                </a:lnTo>
                <a:lnTo>
                  <a:pt x="649" y="755"/>
                </a:lnTo>
                <a:lnTo>
                  <a:pt x="640" y="753"/>
                </a:lnTo>
                <a:lnTo>
                  <a:pt x="638" y="752"/>
                </a:lnTo>
                <a:lnTo>
                  <a:pt x="638" y="752"/>
                </a:lnTo>
                <a:lnTo>
                  <a:pt x="639" y="752"/>
                </a:lnTo>
                <a:lnTo>
                  <a:pt x="639" y="752"/>
                </a:lnTo>
                <a:lnTo>
                  <a:pt x="641" y="752"/>
                </a:lnTo>
                <a:lnTo>
                  <a:pt x="640" y="752"/>
                </a:lnTo>
                <a:lnTo>
                  <a:pt x="639" y="752"/>
                </a:lnTo>
                <a:lnTo>
                  <a:pt x="639" y="752"/>
                </a:lnTo>
                <a:lnTo>
                  <a:pt x="639" y="752"/>
                </a:lnTo>
                <a:close/>
                <a:moveTo>
                  <a:pt x="710" y="775"/>
                </a:moveTo>
                <a:lnTo>
                  <a:pt x="710" y="775"/>
                </a:lnTo>
                <a:lnTo>
                  <a:pt x="704" y="776"/>
                </a:lnTo>
                <a:lnTo>
                  <a:pt x="697" y="775"/>
                </a:lnTo>
                <a:lnTo>
                  <a:pt x="697" y="775"/>
                </a:lnTo>
                <a:lnTo>
                  <a:pt x="704" y="775"/>
                </a:lnTo>
                <a:lnTo>
                  <a:pt x="710" y="775"/>
                </a:lnTo>
                <a:lnTo>
                  <a:pt x="710" y="775"/>
                </a:lnTo>
                <a:close/>
                <a:moveTo>
                  <a:pt x="592" y="725"/>
                </a:moveTo>
                <a:lnTo>
                  <a:pt x="592" y="725"/>
                </a:lnTo>
                <a:lnTo>
                  <a:pt x="587" y="726"/>
                </a:lnTo>
                <a:lnTo>
                  <a:pt x="586" y="725"/>
                </a:lnTo>
                <a:lnTo>
                  <a:pt x="587" y="725"/>
                </a:lnTo>
                <a:lnTo>
                  <a:pt x="592" y="725"/>
                </a:lnTo>
                <a:lnTo>
                  <a:pt x="592" y="725"/>
                </a:lnTo>
                <a:lnTo>
                  <a:pt x="590" y="725"/>
                </a:lnTo>
                <a:lnTo>
                  <a:pt x="592" y="725"/>
                </a:lnTo>
                <a:lnTo>
                  <a:pt x="592" y="725"/>
                </a:lnTo>
                <a:close/>
                <a:moveTo>
                  <a:pt x="579" y="726"/>
                </a:moveTo>
                <a:lnTo>
                  <a:pt x="579" y="726"/>
                </a:lnTo>
                <a:lnTo>
                  <a:pt x="576" y="724"/>
                </a:lnTo>
                <a:lnTo>
                  <a:pt x="578" y="722"/>
                </a:lnTo>
                <a:lnTo>
                  <a:pt x="579" y="720"/>
                </a:lnTo>
                <a:lnTo>
                  <a:pt x="580" y="720"/>
                </a:lnTo>
                <a:lnTo>
                  <a:pt x="582" y="722"/>
                </a:lnTo>
                <a:lnTo>
                  <a:pt x="582" y="723"/>
                </a:lnTo>
                <a:lnTo>
                  <a:pt x="581" y="724"/>
                </a:lnTo>
                <a:lnTo>
                  <a:pt x="579" y="726"/>
                </a:lnTo>
                <a:lnTo>
                  <a:pt x="579" y="726"/>
                </a:lnTo>
                <a:lnTo>
                  <a:pt x="578" y="725"/>
                </a:lnTo>
                <a:lnTo>
                  <a:pt x="579" y="725"/>
                </a:lnTo>
                <a:lnTo>
                  <a:pt x="579" y="725"/>
                </a:lnTo>
                <a:lnTo>
                  <a:pt x="579" y="726"/>
                </a:lnTo>
                <a:lnTo>
                  <a:pt x="579" y="726"/>
                </a:lnTo>
                <a:close/>
                <a:moveTo>
                  <a:pt x="592" y="728"/>
                </a:moveTo>
                <a:lnTo>
                  <a:pt x="592" y="728"/>
                </a:lnTo>
                <a:lnTo>
                  <a:pt x="591" y="726"/>
                </a:lnTo>
                <a:lnTo>
                  <a:pt x="592" y="728"/>
                </a:lnTo>
                <a:lnTo>
                  <a:pt x="594" y="729"/>
                </a:lnTo>
                <a:lnTo>
                  <a:pt x="592" y="728"/>
                </a:lnTo>
                <a:lnTo>
                  <a:pt x="592" y="728"/>
                </a:lnTo>
                <a:lnTo>
                  <a:pt x="592" y="728"/>
                </a:lnTo>
                <a:lnTo>
                  <a:pt x="592" y="728"/>
                </a:lnTo>
                <a:lnTo>
                  <a:pt x="592" y="728"/>
                </a:lnTo>
                <a:close/>
                <a:moveTo>
                  <a:pt x="650" y="747"/>
                </a:moveTo>
                <a:lnTo>
                  <a:pt x="650" y="747"/>
                </a:lnTo>
                <a:lnTo>
                  <a:pt x="647" y="747"/>
                </a:lnTo>
                <a:lnTo>
                  <a:pt x="644" y="746"/>
                </a:lnTo>
                <a:lnTo>
                  <a:pt x="644" y="746"/>
                </a:lnTo>
                <a:lnTo>
                  <a:pt x="647" y="746"/>
                </a:lnTo>
                <a:lnTo>
                  <a:pt x="650" y="747"/>
                </a:lnTo>
                <a:lnTo>
                  <a:pt x="650" y="747"/>
                </a:lnTo>
                <a:lnTo>
                  <a:pt x="650" y="747"/>
                </a:lnTo>
                <a:close/>
                <a:moveTo>
                  <a:pt x="640" y="747"/>
                </a:moveTo>
                <a:lnTo>
                  <a:pt x="640" y="747"/>
                </a:lnTo>
                <a:lnTo>
                  <a:pt x="640" y="747"/>
                </a:lnTo>
                <a:lnTo>
                  <a:pt x="640" y="746"/>
                </a:lnTo>
                <a:lnTo>
                  <a:pt x="640" y="746"/>
                </a:lnTo>
                <a:lnTo>
                  <a:pt x="641" y="744"/>
                </a:lnTo>
                <a:lnTo>
                  <a:pt x="641" y="744"/>
                </a:lnTo>
                <a:lnTo>
                  <a:pt x="643" y="746"/>
                </a:lnTo>
                <a:lnTo>
                  <a:pt x="643" y="746"/>
                </a:lnTo>
                <a:lnTo>
                  <a:pt x="643" y="747"/>
                </a:lnTo>
                <a:lnTo>
                  <a:pt x="640" y="747"/>
                </a:lnTo>
                <a:lnTo>
                  <a:pt x="640" y="747"/>
                </a:lnTo>
                <a:close/>
                <a:moveTo>
                  <a:pt x="659" y="753"/>
                </a:moveTo>
                <a:lnTo>
                  <a:pt x="659" y="753"/>
                </a:lnTo>
                <a:lnTo>
                  <a:pt x="667" y="750"/>
                </a:lnTo>
                <a:lnTo>
                  <a:pt x="670" y="749"/>
                </a:lnTo>
                <a:lnTo>
                  <a:pt x="670" y="750"/>
                </a:lnTo>
                <a:lnTo>
                  <a:pt x="670" y="750"/>
                </a:lnTo>
                <a:lnTo>
                  <a:pt x="669" y="753"/>
                </a:lnTo>
                <a:lnTo>
                  <a:pt x="666" y="755"/>
                </a:lnTo>
                <a:lnTo>
                  <a:pt x="663" y="756"/>
                </a:lnTo>
                <a:lnTo>
                  <a:pt x="661" y="755"/>
                </a:lnTo>
                <a:lnTo>
                  <a:pt x="659" y="755"/>
                </a:lnTo>
                <a:lnTo>
                  <a:pt x="659" y="753"/>
                </a:lnTo>
                <a:lnTo>
                  <a:pt x="659" y="753"/>
                </a:lnTo>
                <a:lnTo>
                  <a:pt x="659" y="753"/>
                </a:lnTo>
                <a:lnTo>
                  <a:pt x="659" y="753"/>
                </a:lnTo>
                <a:lnTo>
                  <a:pt x="659" y="753"/>
                </a:lnTo>
                <a:close/>
                <a:moveTo>
                  <a:pt x="788" y="776"/>
                </a:moveTo>
                <a:lnTo>
                  <a:pt x="788" y="776"/>
                </a:lnTo>
                <a:lnTo>
                  <a:pt x="790" y="779"/>
                </a:lnTo>
                <a:lnTo>
                  <a:pt x="790" y="782"/>
                </a:lnTo>
                <a:lnTo>
                  <a:pt x="790" y="783"/>
                </a:lnTo>
                <a:lnTo>
                  <a:pt x="788" y="784"/>
                </a:lnTo>
                <a:lnTo>
                  <a:pt x="788" y="784"/>
                </a:lnTo>
                <a:lnTo>
                  <a:pt x="787" y="782"/>
                </a:lnTo>
                <a:lnTo>
                  <a:pt x="787" y="779"/>
                </a:lnTo>
                <a:lnTo>
                  <a:pt x="788" y="776"/>
                </a:lnTo>
                <a:lnTo>
                  <a:pt x="788" y="776"/>
                </a:lnTo>
                <a:lnTo>
                  <a:pt x="788" y="777"/>
                </a:lnTo>
                <a:lnTo>
                  <a:pt x="788" y="778"/>
                </a:lnTo>
                <a:lnTo>
                  <a:pt x="787" y="777"/>
                </a:lnTo>
                <a:lnTo>
                  <a:pt x="788" y="776"/>
                </a:lnTo>
                <a:lnTo>
                  <a:pt x="788" y="776"/>
                </a:lnTo>
                <a:close/>
                <a:moveTo>
                  <a:pt x="833" y="670"/>
                </a:moveTo>
                <a:lnTo>
                  <a:pt x="833" y="670"/>
                </a:lnTo>
                <a:lnTo>
                  <a:pt x="833" y="667"/>
                </a:lnTo>
                <a:lnTo>
                  <a:pt x="834" y="666"/>
                </a:lnTo>
                <a:lnTo>
                  <a:pt x="834" y="666"/>
                </a:lnTo>
                <a:lnTo>
                  <a:pt x="834" y="666"/>
                </a:lnTo>
                <a:lnTo>
                  <a:pt x="834" y="667"/>
                </a:lnTo>
                <a:lnTo>
                  <a:pt x="834" y="670"/>
                </a:lnTo>
                <a:lnTo>
                  <a:pt x="834" y="671"/>
                </a:lnTo>
                <a:lnTo>
                  <a:pt x="833" y="670"/>
                </a:lnTo>
                <a:lnTo>
                  <a:pt x="833" y="670"/>
                </a:lnTo>
                <a:close/>
                <a:moveTo>
                  <a:pt x="600" y="726"/>
                </a:moveTo>
                <a:lnTo>
                  <a:pt x="600" y="726"/>
                </a:lnTo>
                <a:lnTo>
                  <a:pt x="593" y="725"/>
                </a:lnTo>
                <a:lnTo>
                  <a:pt x="593" y="725"/>
                </a:lnTo>
                <a:lnTo>
                  <a:pt x="596" y="725"/>
                </a:lnTo>
                <a:lnTo>
                  <a:pt x="598" y="725"/>
                </a:lnTo>
                <a:lnTo>
                  <a:pt x="600" y="726"/>
                </a:lnTo>
                <a:lnTo>
                  <a:pt x="600" y="726"/>
                </a:lnTo>
                <a:close/>
                <a:moveTo>
                  <a:pt x="773" y="789"/>
                </a:moveTo>
                <a:lnTo>
                  <a:pt x="773" y="789"/>
                </a:lnTo>
                <a:lnTo>
                  <a:pt x="768" y="790"/>
                </a:lnTo>
                <a:lnTo>
                  <a:pt x="762" y="789"/>
                </a:lnTo>
                <a:lnTo>
                  <a:pt x="762" y="789"/>
                </a:lnTo>
                <a:lnTo>
                  <a:pt x="768" y="789"/>
                </a:lnTo>
                <a:lnTo>
                  <a:pt x="773" y="789"/>
                </a:lnTo>
                <a:lnTo>
                  <a:pt x="773" y="789"/>
                </a:lnTo>
                <a:close/>
                <a:moveTo>
                  <a:pt x="634" y="730"/>
                </a:moveTo>
                <a:lnTo>
                  <a:pt x="634" y="730"/>
                </a:lnTo>
                <a:lnTo>
                  <a:pt x="622" y="728"/>
                </a:lnTo>
                <a:lnTo>
                  <a:pt x="622" y="728"/>
                </a:lnTo>
                <a:lnTo>
                  <a:pt x="625" y="729"/>
                </a:lnTo>
                <a:lnTo>
                  <a:pt x="631" y="730"/>
                </a:lnTo>
                <a:lnTo>
                  <a:pt x="633" y="730"/>
                </a:lnTo>
                <a:lnTo>
                  <a:pt x="634" y="730"/>
                </a:lnTo>
                <a:lnTo>
                  <a:pt x="634" y="730"/>
                </a:lnTo>
                <a:lnTo>
                  <a:pt x="633" y="729"/>
                </a:lnTo>
                <a:lnTo>
                  <a:pt x="634" y="730"/>
                </a:lnTo>
                <a:lnTo>
                  <a:pt x="634" y="730"/>
                </a:lnTo>
                <a:close/>
                <a:moveTo>
                  <a:pt x="749" y="778"/>
                </a:moveTo>
                <a:lnTo>
                  <a:pt x="749" y="778"/>
                </a:lnTo>
                <a:lnTo>
                  <a:pt x="759" y="779"/>
                </a:lnTo>
                <a:lnTo>
                  <a:pt x="749" y="778"/>
                </a:lnTo>
                <a:lnTo>
                  <a:pt x="749" y="778"/>
                </a:lnTo>
                <a:lnTo>
                  <a:pt x="750" y="778"/>
                </a:lnTo>
                <a:lnTo>
                  <a:pt x="750" y="778"/>
                </a:lnTo>
                <a:lnTo>
                  <a:pt x="749" y="778"/>
                </a:lnTo>
                <a:lnTo>
                  <a:pt x="749" y="778"/>
                </a:lnTo>
                <a:lnTo>
                  <a:pt x="749" y="778"/>
                </a:lnTo>
                <a:close/>
                <a:moveTo>
                  <a:pt x="685" y="749"/>
                </a:moveTo>
                <a:lnTo>
                  <a:pt x="685" y="749"/>
                </a:lnTo>
                <a:lnTo>
                  <a:pt x="690" y="750"/>
                </a:lnTo>
                <a:lnTo>
                  <a:pt x="690" y="750"/>
                </a:lnTo>
                <a:lnTo>
                  <a:pt x="687" y="752"/>
                </a:lnTo>
                <a:lnTo>
                  <a:pt x="685" y="750"/>
                </a:lnTo>
                <a:lnTo>
                  <a:pt x="684" y="750"/>
                </a:lnTo>
                <a:lnTo>
                  <a:pt x="685" y="749"/>
                </a:lnTo>
                <a:lnTo>
                  <a:pt x="685" y="749"/>
                </a:lnTo>
                <a:close/>
                <a:moveTo>
                  <a:pt x="646" y="730"/>
                </a:moveTo>
                <a:lnTo>
                  <a:pt x="646" y="730"/>
                </a:lnTo>
                <a:lnTo>
                  <a:pt x="643" y="730"/>
                </a:lnTo>
                <a:lnTo>
                  <a:pt x="640" y="729"/>
                </a:lnTo>
                <a:lnTo>
                  <a:pt x="640" y="729"/>
                </a:lnTo>
                <a:lnTo>
                  <a:pt x="641" y="729"/>
                </a:lnTo>
                <a:lnTo>
                  <a:pt x="646" y="730"/>
                </a:lnTo>
                <a:lnTo>
                  <a:pt x="646" y="730"/>
                </a:lnTo>
                <a:lnTo>
                  <a:pt x="645" y="730"/>
                </a:lnTo>
                <a:lnTo>
                  <a:pt x="646" y="730"/>
                </a:lnTo>
                <a:lnTo>
                  <a:pt x="646" y="730"/>
                </a:lnTo>
                <a:close/>
                <a:moveTo>
                  <a:pt x="702" y="750"/>
                </a:moveTo>
                <a:lnTo>
                  <a:pt x="702" y="750"/>
                </a:lnTo>
                <a:lnTo>
                  <a:pt x="698" y="752"/>
                </a:lnTo>
                <a:lnTo>
                  <a:pt x="696" y="752"/>
                </a:lnTo>
                <a:lnTo>
                  <a:pt x="693" y="752"/>
                </a:lnTo>
                <a:lnTo>
                  <a:pt x="693" y="752"/>
                </a:lnTo>
                <a:lnTo>
                  <a:pt x="698" y="750"/>
                </a:lnTo>
                <a:lnTo>
                  <a:pt x="702" y="750"/>
                </a:lnTo>
                <a:lnTo>
                  <a:pt x="702" y="750"/>
                </a:lnTo>
                <a:close/>
                <a:moveTo>
                  <a:pt x="726" y="756"/>
                </a:moveTo>
                <a:lnTo>
                  <a:pt x="726" y="756"/>
                </a:lnTo>
                <a:lnTo>
                  <a:pt x="722" y="756"/>
                </a:lnTo>
                <a:lnTo>
                  <a:pt x="720" y="758"/>
                </a:lnTo>
                <a:lnTo>
                  <a:pt x="718" y="756"/>
                </a:lnTo>
                <a:lnTo>
                  <a:pt x="717" y="755"/>
                </a:lnTo>
                <a:lnTo>
                  <a:pt x="718" y="755"/>
                </a:lnTo>
                <a:lnTo>
                  <a:pt x="720" y="754"/>
                </a:lnTo>
                <a:lnTo>
                  <a:pt x="722" y="755"/>
                </a:lnTo>
                <a:lnTo>
                  <a:pt x="726" y="756"/>
                </a:lnTo>
                <a:lnTo>
                  <a:pt x="726" y="756"/>
                </a:lnTo>
                <a:lnTo>
                  <a:pt x="723" y="756"/>
                </a:lnTo>
                <a:lnTo>
                  <a:pt x="723" y="756"/>
                </a:lnTo>
                <a:lnTo>
                  <a:pt x="725" y="755"/>
                </a:lnTo>
                <a:lnTo>
                  <a:pt x="726" y="756"/>
                </a:lnTo>
                <a:lnTo>
                  <a:pt x="726" y="756"/>
                </a:lnTo>
                <a:close/>
                <a:moveTo>
                  <a:pt x="706" y="755"/>
                </a:moveTo>
                <a:lnTo>
                  <a:pt x="706" y="755"/>
                </a:lnTo>
                <a:lnTo>
                  <a:pt x="709" y="755"/>
                </a:lnTo>
                <a:lnTo>
                  <a:pt x="712" y="755"/>
                </a:lnTo>
                <a:lnTo>
                  <a:pt x="715" y="755"/>
                </a:lnTo>
                <a:lnTo>
                  <a:pt x="717" y="755"/>
                </a:lnTo>
                <a:lnTo>
                  <a:pt x="717" y="755"/>
                </a:lnTo>
                <a:lnTo>
                  <a:pt x="714" y="756"/>
                </a:lnTo>
                <a:lnTo>
                  <a:pt x="710" y="756"/>
                </a:lnTo>
                <a:lnTo>
                  <a:pt x="708" y="756"/>
                </a:lnTo>
                <a:lnTo>
                  <a:pt x="706" y="755"/>
                </a:lnTo>
                <a:lnTo>
                  <a:pt x="706" y="755"/>
                </a:lnTo>
                <a:close/>
                <a:moveTo>
                  <a:pt x="658" y="734"/>
                </a:moveTo>
                <a:lnTo>
                  <a:pt x="658" y="734"/>
                </a:lnTo>
                <a:lnTo>
                  <a:pt x="656" y="735"/>
                </a:lnTo>
                <a:lnTo>
                  <a:pt x="655" y="735"/>
                </a:lnTo>
                <a:lnTo>
                  <a:pt x="651" y="734"/>
                </a:lnTo>
                <a:lnTo>
                  <a:pt x="651" y="734"/>
                </a:lnTo>
                <a:lnTo>
                  <a:pt x="655" y="734"/>
                </a:lnTo>
                <a:lnTo>
                  <a:pt x="658" y="734"/>
                </a:lnTo>
                <a:lnTo>
                  <a:pt x="658" y="734"/>
                </a:lnTo>
                <a:close/>
                <a:moveTo>
                  <a:pt x="714" y="752"/>
                </a:moveTo>
                <a:lnTo>
                  <a:pt x="714" y="752"/>
                </a:lnTo>
                <a:lnTo>
                  <a:pt x="710" y="753"/>
                </a:lnTo>
                <a:lnTo>
                  <a:pt x="706" y="752"/>
                </a:lnTo>
                <a:lnTo>
                  <a:pt x="706" y="752"/>
                </a:lnTo>
                <a:lnTo>
                  <a:pt x="708" y="752"/>
                </a:lnTo>
                <a:lnTo>
                  <a:pt x="709" y="750"/>
                </a:lnTo>
                <a:lnTo>
                  <a:pt x="714" y="752"/>
                </a:lnTo>
                <a:lnTo>
                  <a:pt x="714" y="752"/>
                </a:lnTo>
                <a:close/>
                <a:moveTo>
                  <a:pt x="723" y="749"/>
                </a:moveTo>
                <a:lnTo>
                  <a:pt x="723" y="749"/>
                </a:lnTo>
                <a:lnTo>
                  <a:pt x="716" y="752"/>
                </a:lnTo>
                <a:lnTo>
                  <a:pt x="717" y="753"/>
                </a:lnTo>
                <a:lnTo>
                  <a:pt x="718" y="753"/>
                </a:lnTo>
                <a:lnTo>
                  <a:pt x="723" y="752"/>
                </a:lnTo>
                <a:lnTo>
                  <a:pt x="725" y="750"/>
                </a:lnTo>
                <a:lnTo>
                  <a:pt x="723" y="749"/>
                </a:lnTo>
                <a:lnTo>
                  <a:pt x="723" y="749"/>
                </a:lnTo>
                <a:lnTo>
                  <a:pt x="722" y="750"/>
                </a:lnTo>
                <a:lnTo>
                  <a:pt x="722" y="750"/>
                </a:lnTo>
                <a:lnTo>
                  <a:pt x="723" y="750"/>
                </a:lnTo>
                <a:lnTo>
                  <a:pt x="723" y="749"/>
                </a:lnTo>
                <a:lnTo>
                  <a:pt x="723" y="749"/>
                </a:lnTo>
                <a:close/>
                <a:moveTo>
                  <a:pt x="737" y="753"/>
                </a:moveTo>
                <a:lnTo>
                  <a:pt x="737" y="753"/>
                </a:lnTo>
                <a:lnTo>
                  <a:pt x="728" y="754"/>
                </a:lnTo>
                <a:lnTo>
                  <a:pt x="718" y="753"/>
                </a:lnTo>
                <a:lnTo>
                  <a:pt x="718" y="753"/>
                </a:lnTo>
                <a:lnTo>
                  <a:pt x="721" y="752"/>
                </a:lnTo>
                <a:lnTo>
                  <a:pt x="726" y="752"/>
                </a:lnTo>
                <a:lnTo>
                  <a:pt x="737" y="753"/>
                </a:lnTo>
                <a:lnTo>
                  <a:pt x="737" y="753"/>
                </a:lnTo>
                <a:close/>
                <a:moveTo>
                  <a:pt x="657" y="724"/>
                </a:moveTo>
                <a:lnTo>
                  <a:pt x="657" y="724"/>
                </a:lnTo>
                <a:lnTo>
                  <a:pt x="650" y="724"/>
                </a:lnTo>
                <a:lnTo>
                  <a:pt x="644" y="724"/>
                </a:lnTo>
                <a:lnTo>
                  <a:pt x="644" y="724"/>
                </a:lnTo>
                <a:lnTo>
                  <a:pt x="651" y="723"/>
                </a:lnTo>
                <a:lnTo>
                  <a:pt x="657" y="724"/>
                </a:lnTo>
                <a:lnTo>
                  <a:pt x="657" y="724"/>
                </a:lnTo>
                <a:close/>
                <a:moveTo>
                  <a:pt x="681" y="734"/>
                </a:moveTo>
                <a:lnTo>
                  <a:pt x="681" y="734"/>
                </a:lnTo>
                <a:lnTo>
                  <a:pt x="680" y="735"/>
                </a:lnTo>
                <a:lnTo>
                  <a:pt x="679" y="736"/>
                </a:lnTo>
                <a:lnTo>
                  <a:pt x="676" y="736"/>
                </a:lnTo>
                <a:lnTo>
                  <a:pt x="676" y="736"/>
                </a:lnTo>
                <a:lnTo>
                  <a:pt x="679" y="735"/>
                </a:lnTo>
                <a:lnTo>
                  <a:pt x="681" y="734"/>
                </a:lnTo>
                <a:lnTo>
                  <a:pt x="681" y="734"/>
                </a:lnTo>
                <a:close/>
                <a:moveTo>
                  <a:pt x="676" y="726"/>
                </a:moveTo>
                <a:lnTo>
                  <a:pt x="676" y="726"/>
                </a:lnTo>
                <a:lnTo>
                  <a:pt x="679" y="728"/>
                </a:lnTo>
                <a:lnTo>
                  <a:pt x="679" y="729"/>
                </a:lnTo>
                <a:lnTo>
                  <a:pt x="678" y="731"/>
                </a:lnTo>
                <a:lnTo>
                  <a:pt x="675" y="732"/>
                </a:lnTo>
                <a:lnTo>
                  <a:pt x="673" y="732"/>
                </a:lnTo>
                <a:lnTo>
                  <a:pt x="672" y="732"/>
                </a:lnTo>
                <a:lnTo>
                  <a:pt x="673" y="730"/>
                </a:lnTo>
                <a:lnTo>
                  <a:pt x="676" y="726"/>
                </a:lnTo>
                <a:lnTo>
                  <a:pt x="676" y="726"/>
                </a:lnTo>
                <a:lnTo>
                  <a:pt x="678" y="728"/>
                </a:lnTo>
                <a:lnTo>
                  <a:pt x="678" y="728"/>
                </a:lnTo>
                <a:lnTo>
                  <a:pt x="676" y="728"/>
                </a:lnTo>
                <a:lnTo>
                  <a:pt x="676" y="726"/>
                </a:lnTo>
                <a:lnTo>
                  <a:pt x="676" y="726"/>
                </a:lnTo>
                <a:close/>
                <a:moveTo>
                  <a:pt x="743" y="756"/>
                </a:moveTo>
                <a:lnTo>
                  <a:pt x="743" y="756"/>
                </a:lnTo>
                <a:lnTo>
                  <a:pt x="747" y="756"/>
                </a:lnTo>
                <a:lnTo>
                  <a:pt x="750" y="756"/>
                </a:lnTo>
                <a:lnTo>
                  <a:pt x="752" y="759"/>
                </a:lnTo>
                <a:lnTo>
                  <a:pt x="752" y="760"/>
                </a:lnTo>
                <a:lnTo>
                  <a:pt x="752" y="760"/>
                </a:lnTo>
                <a:lnTo>
                  <a:pt x="749" y="758"/>
                </a:lnTo>
                <a:lnTo>
                  <a:pt x="743" y="756"/>
                </a:lnTo>
                <a:lnTo>
                  <a:pt x="743" y="756"/>
                </a:lnTo>
                <a:close/>
                <a:moveTo>
                  <a:pt x="744" y="753"/>
                </a:moveTo>
                <a:lnTo>
                  <a:pt x="744" y="753"/>
                </a:lnTo>
                <a:lnTo>
                  <a:pt x="739" y="754"/>
                </a:lnTo>
                <a:lnTo>
                  <a:pt x="739" y="753"/>
                </a:lnTo>
                <a:lnTo>
                  <a:pt x="741" y="753"/>
                </a:lnTo>
                <a:lnTo>
                  <a:pt x="744" y="753"/>
                </a:lnTo>
                <a:lnTo>
                  <a:pt x="744" y="753"/>
                </a:lnTo>
                <a:lnTo>
                  <a:pt x="744" y="752"/>
                </a:lnTo>
                <a:lnTo>
                  <a:pt x="744" y="753"/>
                </a:lnTo>
                <a:lnTo>
                  <a:pt x="744" y="753"/>
                </a:lnTo>
                <a:close/>
                <a:moveTo>
                  <a:pt x="711" y="737"/>
                </a:moveTo>
                <a:lnTo>
                  <a:pt x="711" y="737"/>
                </a:lnTo>
                <a:lnTo>
                  <a:pt x="708" y="740"/>
                </a:lnTo>
                <a:lnTo>
                  <a:pt x="711" y="737"/>
                </a:lnTo>
                <a:lnTo>
                  <a:pt x="711" y="737"/>
                </a:lnTo>
                <a:lnTo>
                  <a:pt x="712" y="738"/>
                </a:lnTo>
                <a:lnTo>
                  <a:pt x="711" y="737"/>
                </a:lnTo>
                <a:lnTo>
                  <a:pt x="711" y="737"/>
                </a:lnTo>
                <a:close/>
                <a:moveTo>
                  <a:pt x="698" y="730"/>
                </a:moveTo>
                <a:lnTo>
                  <a:pt x="698" y="730"/>
                </a:lnTo>
                <a:lnTo>
                  <a:pt x="699" y="732"/>
                </a:lnTo>
                <a:lnTo>
                  <a:pt x="697" y="734"/>
                </a:lnTo>
                <a:lnTo>
                  <a:pt x="697" y="734"/>
                </a:lnTo>
                <a:lnTo>
                  <a:pt x="694" y="732"/>
                </a:lnTo>
                <a:lnTo>
                  <a:pt x="694" y="731"/>
                </a:lnTo>
                <a:lnTo>
                  <a:pt x="696" y="731"/>
                </a:lnTo>
                <a:lnTo>
                  <a:pt x="698" y="730"/>
                </a:lnTo>
                <a:lnTo>
                  <a:pt x="698" y="730"/>
                </a:lnTo>
                <a:close/>
                <a:moveTo>
                  <a:pt x="740" y="749"/>
                </a:moveTo>
                <a:lnTo>
                  <a:pt x="740" y="749"/>
                </a:lnTo>
                <a:lnTo>
                  <a:pt x="743" y="749"/>
                </a:lnTo>
                <a:lnTo>
                  <a:pt x="745" y="749"/>
                </a:lnTo>
                <a:lnTo>
                  <a:pt x="747" y="750"/>
                </a:lnTo>
                <a:lnTo>
                  <a:pt x="747" y="750"/>
                </a:lnTo>
                <a:lnTo>
                  <a:pt x="745" y="752"/>
                </a:lnTo>
                <a:lnTo>
                  <a:pt x="744" y="750"/>
                </a:lnTo>
                <a:lnTo>
                  <a:pt x="740" y="749"/>
                </a:lnTo>
                <a:lnTo>
                  <a:pt x="740" y="749"/>
                </a:lnTo>
                <a:close/>
                <a:moveTo>
                  <a:pt x="712" y="730"/>
                </a:moveTo>
                <a:lnTo>
                  <a:pt x="712" y="730"/>
                </a:lnTo>
                <a:lnTo>
                  <a:pt x="714" y="731"/>
                </a:lnTo>
                <a:lnTo>
                  <a:pt x="712" y="732"/>
                </a:lnTo>
                <a:lnTo>
                  <a:pt x="706" y="735"/>
                </a:lnTo>
                <a:lnTo>
                  <a:pt x="704" y="735"/>
                </a:lnTo>
                <a:lnTo>
                  <a:pt x="703" y="734"/>
                </a:lnTo>
                <a:lnTo>
                  <a:pt x="712" y="730"/>
                </a:lnTo>
                <a:lnTo>
                  <a:pt x="712" y="730"/>
                </a:lnTo>
                <a:lnTo>
                  <a:pt x="712" y="731"/>
                </a:lnTo>
                <a:lnTo>
                  <a:pt x="711" y="731"/>
                </a:lnTo>
                <a:lnTo>
                  <a:pt x="711" y="731"/>
                </a:lnTo>
                <a:lnTo>
                  <a:pt x="712" y="730"/>
                </a:lnTo>
                <a:lnTo>
                  <a:pt x="712" y="730"/>
                </a:lnTo>
                <a:close/>
                <a:moveTo>
                  <a:pt x="737" y="734"/>
                </a:moveTo>
                <a:lnTo>
                  <a:pt x="737" y="734"/>
                </a:lnTo>
                <a:lnTo>
                  <a:pt x="732" y="732"/>
                </a:lnTo>
                <a:lnTo>
                  <a:pt x="727" y="732"/>
                </a:lnTo>
                <a:lnTo>
                  <a:pt x="722" y="732"/>
                </a:lnTo>
                <a:lnTo>
                  <a:pt x="718" y="732"/>
                </a:lnTo>
                <a:lnTo>
                  <a:pt x="718" y="732"/>
                </a:lnTo>
                <a:lnTo>
                  <a:pt x="729" y="731"/>
                </a:lnTo>
                <a:lnTo>
                  <a:pt x="734" y="732"/>
                </a:lnTo>
                <a:lnTo>
                  <a:pt x="737" y="732"/>
                </a:lnTo>
                <a:lnTo>
                  <a:pt x="737" y="734"/>
                </a:lnTo>
                <a:lnTo>
                  <a:pt x="737" y="734"/>
                </a:lnTo>
                <a:close/>
                <a:moveTo>
                  <a:pt x="732" y="734"/>
                </a:moveTo>
                <a:lnTo>
                  <a:pt x="732" y="734"/>
                </a:lnTo>
                <a:lnTo>
                  <a:pt x="728" y="734"/>
                </a:lnTo>
                <a:lnTo>
                  <a:pt x="726" y="734"/>
                </a:lnTo>
                <a:lnTo>
                  <a:pt x="727" y="734"/>
                </a:lnTo>
                <a:lnTo>
                  <a:pt x="732" y="734"/>
                </a:lnTo>
                <a:lnTo>
                  <a:pt x="732" y="734"/>
                </a:lnTo>
                <a:lnTo>
                  <a:pt x="729" y="734"/>
                </a:lnTo>
                <a:lnTo>
                  <a:pt x="732" y="734"/>
                </a:lnTo>
                <a:lnTo>
                  <a:pt x="732" y="734"/>
                </a:lnTo>
                <a:close/>
                <a:moveTo>
                  <a:pt x="762" y="734"/>
                </a:moveTo>
                <a:lnTo>
                  <a:pt x="762" y="734"/>
                </a:lnTo>
                <a:lnTo>
                  <a:pt x="765" y="736"/>
                </a:lnTo>
                <a:lnTo>
                  <a:pt x="762" y="734"/>
                </a:lnTo>
                <a:lnTo>
                  <a:pt x="762" y="734"/>
                </a:lnTo>
                <a:lnTo>
                  <a:pt x="762" y="734"/>
                </a:lnTo>
                <a:lnTo>
                  <a:pt x="762" y="734"/>
                </a:lnTo>
                <a:lnTo>
                  <a:pt x="761" y="734"/>
                </a:lnTo>
                <a:lnTo>
                  <a:pt x="762" y="734"/>
                </a:lnTo>
                <a:lnTo>
                  <a:pt x="762" y="734"/>
                </a:lnTo>
                <a:close/>
                <a:moveTo>
                  <a:pt x="743" y="730"/>
                </a:moveTo>
                <a:lnTo>
                  <a:pt x="743" y="730"/>
                </a:lnTo>
                <a:lnTo>
                  <a:pt x="743" y="737"/>
                </a:lnTo>
                <a:lnTo>
                  <a:pt x="743" y="740"/>
                </a:lnTo>
                <a:lnTo>
                  <a:pt x="743" y="740"/>
                </a:lnTo>
                <a:lnTo>
                  <a:pt x="741" y="740"/>
                </a:lnTo>
                <a:lnTo>
                  <a:pt x="741" y="740"/>
                </a:lnTo>
                <a:lnTo>
                  <a:pt x="743" y="737"/>
                </a:lnTo>
                <a:lnTo>
                  <a:pt x="743" y="734"/>
                </a:lnTo>
                <a:lnTo>
                  <a:pt x="743" y="731"/>
                </a:lnTo>
                <a:lnTo>
                  <a:pt x="743" y="730"/>
                </a:lnTo>
                <a:lnTo>
                  <a:pt x="743" y="730"/>
                </a:lnTo>
                <a:close/>
                <a:moveTo>
                  <a:pt x="776" y="647"/>
                </a:moveTo>
                <a:lnTo>
                  <a:pt x="776" y="647"/>
                </a:lnTo>
                <a:lnTo>
                  <a:pt x="776" y="646"/>
                </a:lnTo>
                <a:lnTo>
                  <a:pt x="777" y="646"/>
                </a:lnTo>
                <a:lnTo>
                  <a:pt x="777" y="648"/>
                </a:lnTo>
                <a:lnTo>
                  <a:pt x="777" y="651"/>
                </a:lnTo>
                <a:lnTo>
                  <a:pt x="777" y="651"/>
                </a:lnTo>
                <a:lnTo>
                  <a:pt x="776" y="649"/>
                </a:lnTo>
                <a:lnTo>
                  <a:pt x="776" y="647"/>
                </a:lnTo>
                <a:lnTo>
                  <a:pt x="776" y="647"/>
                </a:lnTo>
                <a:close/>
                <a:moveTo>
                  <a:pt x="741" y="732"/>
                </a:moveTo>
                <a:lnTo>
                  <a:pt x="741" y="732"/>
                </a:lnTo>
                <a:lnTo>
                  <a:pt x="743" y="736"/>
                </a:lnTo>
                <a:lnTo>
                  <a:pt x="743" y="737"/>
                </a:lnTo>
                <a:lnTo>
                  <a:pt x="741" y="738"/>
                </a:lnTo>
                <a:lnTo>
                  <a:pt x="740" y="737"/>
                </a:lnTo>
                <a:lnTo>
                  <a:pt x="739" y="735"/>
                </a:lnTo>
                <a:lnTo>
                  <a:pt x="739" y="734"/>
                </a:lnTo>
                <a:lnTo>
                  <a:pt x="741" y="732"/>
                </a:lnTo>
                <a:lnTo>
                  <a:pt x="741" y="732"/>
                </a:lnTo>
                <a:lnTo>
                  <a:pt x="741" y="734"/>
                </a:lnTo>
                <a:lnTo>
                  <a:pt x="741" y="732"/>
                </a:lnTo>
                <a:lnTo>
                  <a:pt x="741" y="732"/>
                </a:lnTo>
                <a:close/>
                <a:moveTo>
                  <a:pt x="738" y="729"/>
                </a:moveTo>
                <a:lnTo>
                  <a:pt x="738" y="729"/>
                </a:lnTo>
                <a:lnTo>
                  <a:pt x="739" y="728"/>
                </a:lnTo>
                <a:lnTo>
                  <a:pt x="740" y="728"/>
                </a:lnTo>
                <a:lnTo>
                  <a:pt x="740" y="730"/>
                </a:lnTo>
                <a:lnTo>
                  <a:pt x="740" y="732"/>
                </a:lnTo>
                <a:lnTo>
                  <a:pt x="740" y="732"/>
                </a:lnTo>
                <a:lnTo>
                  <a:pt x="739" y="732"/>
                </a:lnTo>
                <a:lnTo>
                  <a:pt x="738" y="729"/>
                </a:lnTo>
                <a:lnTo>
                  <a:pt x="738" y="729"/>
                </a:lnTo>
                <a:close/>
                <a:moveTo>
                  <a:pt x="723" y="763"/>
                </a:moveTo>
                <a:lnTo>
                  <a:pt x="723" y="763"/>
                </a:lnTo>
                <a:lnTo>
                  <a:pt x="725" y="760"/>
                </a:lnTo>
                <a:lnTo>
                  <a:pt x="723" y="763"/>
                </a:lnTo>
                <a:lnTo>
                  <a:pt x="723" y="763"/>
                </a:lnTo>
                <a:lnTo>
                  <a:pt x="723" y="761"/>
                </a:lnTo>
                <a:lnTo>
                  <a:pt x="723" y="763"/>
                </a:lnTo>
                <a:lnTo>
                  <a:pt x="723" y="763"/>
                </a:lnTo>
                <a:close/>
                <a:moveTo>
                  <a:pt x="735" y="729"/>
                </a:moveTo>
                <a:lnTo>
                  <a:pt x="735" y="729"/>
                </a:lnTo>
                <a:lnTo>
                  <a:pt x="735" y="735"/>
                </a:lnTo>
                <a:lnTo>
                  <a:pt x="735" y="729"/>
                </a:lnTo>
                <a:lnTo>
                  <a:pt x="735" y="729"/>
                </a:lnTo>
                <a:lnTo>
                  <a:pt x="735" y="730"/>
                </a:lnTo>
                <a:lnTo>
                  <a:pt x="735" y="729"/>
                </a:lnTo>
                <a:lnTo>
                  <a:pt x="735" y="729"/>
                </a:lnTo>
                <a:close/>
                <a:moveTo>
                  <a:pt x="743" y="714"/>
                </a:moveTo>
                <a:lnTo>
                  <a:pt x="743" y="714"/>
                </a:lnTo>
                <a:lnTo>
                  <a:pt x="741" y="712"/>
                </a:lnTo>
                <a:lnTo>
                  <a:pt x="743" y="711"/>
                </a:lnTo>
                <a:lnTo>
                  <a:pt x="743" y="708"/>
                </a:lnTo>
                <a:lnTo>
                  <a:pt x="744" y="706"/>
                </a:lnTo>
                <a:lnTo>
                  <a:pt x="744" y="706"/>
                </a:lnTo>
                <a:lnTo>
                  <a:pt x="744" y="711"/>
                </a:lnTo>
                <a:lnTo>
                  <a:pt x="743" y="713"/>
                </a:lnTo>
                <a:lnTo>
                  <a:pt x="743" y="714"/>
                </a:lnTo>
                <a:lnTo>
                  <a:pt x="743" y="714"/>
                </a:lnTo>
                <a:close/>
                <a:moveTo>
                  <a:pt x="744" y="704"/>
                </a:moveTo>
                <a:lnTo>
                  <a:pt x="744" y="704"/>
                </a:lnTo>
                <a:lnTo>
                  <a:pt x="745" y="705"/>
                </a:lnTo>
                <a:lnTo>
                  <a:pt x="744" y="704"/>
                </a:lnTo>
                <a:lnTo>
                  <a:pt x="744" y="704"/>
                </a:lnTo>
                <a:lnTo>
                  <a:pt x="744" y="704"/>
                </a:lnTo>
                <a:lnTo>
                  <a:pt x="744" y="704"/>
                </a:lnTo>
                <a:close/>
                <a:moveTo>
                  <a:pt x="776" y="619"/>
                </a:moveTo>
                <a:lnTo>
                  <a:pt x="776" y="619"/>
                </a:lnTo>
                <a:lnTo>
                  <a:pt x="774" y="628"/>
                </a:lnTo>
                <a:lnTo>
                  <a:pt x="774" y="628"/>
                </a:lnTo>
                <a:lnTo>
                  <a:pt x="774" y="625"/>
                </a:lnTo>
                <a:lnTo>
                  <a:pt x="776" y="589"/>
                </a:lnTo>
                <a:lnTo>
                  <a:pt x="776" y="589"/>
                </a:lnTo>
                <a:lnTo>
                  <a:pt x="775" y="599"/>
                </a:lnTo>
                <a:lnTo>
                  <a:pt x="775" y="600"/>
                </a:lnTo>
                <a:lnTo>
                  <a:pt x="776" y="600"/>
                </a:lnTo>
                <a:lnTo>
                  <a:pt x="777" y="598"/>
                </a:lnTo>
                <a:lnTo>
                  <a:pt x="777" y="598"/>
                </a:lnTo>
                <a:lnTo>
                  <a:pt x="779" y="612"/>
                </a:lnTo>
                <a:lnTo>
                  <a:pt x="777" y="616"/>
                </a:lnTo>
                <a:lnTo>
                  <a:pt x="776" y="619"/>
                </a:lnTo>
                <a:lnTo>
                  <a:pt x="776" y="619"/>
                </a:lnTo>
                <a:lnTo>
                  <a:pt x="776" y="620"/>
                </a:lnTo>
                <a:lnTo>
                  <a:pt x="776" y="619"/>
                </a:lnTo>
                <a:lnTo>
                  <a:pt x="776" y="619"/>
                </a:lnTo>
                <a:lnTo>
                  <a:pt x="776" y="619"/>
                </a:lnTo>
                <a:lnTo>
                  <a:pt x="776" y="619"/>
                </a:lnTo>
                <a:close/>
                <a:moveTo>
                  <a:pt x="738" y="714"/>
                </a:moveTo>
                <a:lnTo>
                  <a:pt x="738" y="714"/>
                </a:lnTo>
                <a:lnTo>
                  <a:pt x="741" y="705"/>
                </a:lnTo>
                <a:lnTo>
                  <a:pt x="738" y="714"/>
                </a:lnTo>
                <a:lnTo>
                  <a:pt x="738" y="714"/>
                </a:lnTo>
                <a:lnTo>
                  <a:pt x="739" y="713"/>
                </a:lnTo>
                <a:lnTo>
                  <a:pt x="739" y="713"/>
                </a:lnTo>
                <a:lnTo>
                  <a:pt x="739" y="714"/>
                </a:lnTo>
                <a:lnTo>
                  <a:pt x="738" y="714"/>
                </a:lnTo>
                <a:lnTo>
                  <a:pt x="738" y="714"/>
                </a:lnTo>
                <a:close/>
                <a:moveTo>
                  <a:pt x="725" y="743"/>
                </a:moveTo>
                <a:lnTo>
                  <a:pt x="725" y="743"/>
                </a:lnTo>
                <a:lnTo>
                  <a:pt x="726" y="747"/>
                </a:lnTo>
                <a:lnTo>
                  <a:pt x="726" y="752"/>
                </a:lnTo>
                <a:lnTo>
                  <a:pt x="726" y="752"/>
                </a:lnTo>
                <a:lnTo>
                  <a:pt x="725" y="747"/>
                </a:lnTo>
                <a:lnTo>
                  <a:pt x="725" y="744"/>
                </a:lnTo>
                <a:lnTo>
                  <a:pt x="725" y="743"/>
                </a:lnTo>
                <a:lnTo>
                  <a:pt x="725" y="743"/>
                </a:lnTo>
                <a:close/>
                <a:moveTo>
                  <a:pt x="751" y="682"/>
                </a:moveTo>
                <a:lnTo>
                  <a:pt x="751" y="682"/>
                </a:lnTo>
                <a:lnTo>
                  <a:pt x="751" y="687"/>
                </a:lnTo>
                <a:lnTo>
                  <a:pt x="750" y="687"/>
                </a:lnTo>
                <a:lnTo>
                  <a:pt x="750" y="685"/>
                </a:lnTo>
                <a:lnTo>
                  <a:pt x="751" y="682"/>
                </a:lnTo>
                <a:lnTo>
                  <a:pt x="751" y="682"/>
                </a:lnTo>
                <a:lnTo>
                  <a:pt x="750" y="683"/>
                </a:lnTo>
                <a:lnTo>
                  <a:pt x="751" y="682"/>
                </a:lnTo>
                <a:lnTo>
                  <a:pt x="751" y="682"/>
                </a:lnTo>
                <a:close/>
                <a:moveTo>
                  <a:pt x="744" y="655"/>
                </a:moveTo>
                <a:lnTo>
                  <a:pt x="744" y="655"/>
                </a:lnTo>
                <a:lnTo>
                  <a:pt x="744" y="673"/>
                </a:lnTo>
                <a:lnTo>
                  <a:pt x="745" y="689"/>
                </a:lnTo>
                <a:lnTo>
                  <a:pt x="744" y="696"/>
                </a:lnTo>
                <a:lnTo>
                  <a:pt x="744" y="700"/>
                </a:lnTo>
                <a:lnTo>
                  <a:pt x="744" y="700"/>
                </a:lnTo>
                <a:lnTo>
                  <a:pt x="740" y="685"/>
                </a:lnTo>
                <a:lnTo>
                  <a:pt x="739" y="675"/>
                </a:lnTo>
                <a:lnTo>
                  <a:pt x="739" y="666"/>
                </a:lnTo>
                <a:lnTo>
                  <a:pt x="740" y="660"/>
                </a:lnTo>
                <a:lnTo>
                  <a:pt x="741" y="658"/>
                </a:lnTo>
                <a:lnTo>
                  <a:pt x="743" y="655"/>
                </a:lnTo>
                <a:lnTo>
                  <a:pt x="744" y="655"/>
                </a:lnTo>
                <a:lnTo>
                  <a:pt x="744" y="655"/>
                </a:lnTo>
                <a:lnTo>
                  <a:pt x="744" y="655"/>
                </a:lnTo>
                <a:lnTo>
                  <a:pt x="743" y="655"/>
                </a:lnTo>
                <a:lnTo>
                  <a:pt x="743" y="655"/>
                </a:lnTo>
                <a:lnTo>
                  <a:pt x="743" y="655"/>
                </a:lnTo>
                <a:lnTo>
                  <a:pt x="744" y="655"/>
                </a:lnTo>
                <a:lnTo>
                  <a:pt x="744" y="655"/>
                </a:lnTo>
                <a:close/>
                <a:moveTo>
                  <a:pt x="740" y="652"/>
                </a:moveTo>
                <a:lnTo>
                  <a:pt x="740" y="652"/>
                </a:lnTo>
                <a:lnTo>
                  <a:pt x="740" y="651"/>
                </a:lnTo>
                <a:lnTo>
                  <a:pt x="739" y="647"/>
                </a:lnTo>
                <a:lnTo>
                  <a:pt x="740" y="640"/>
                </a:lnTo>
                <a:lnTo>
                  <a:pt x="740" y="639"/>
                </a:lnTo>
                <a:lnTo>
                  <a:pt x="741" y="639"/>
                </a:lnTo>
                <a:lnTo>
                  <a:pt x="740" y="652"/>
                </a:lnTo>
                <a:lnTo>
                  <a:pt x="740" y="652"/>
                </a:lnTo>
                <a:lnTo>
                  <a:pt x="740" y="651"/>
                </a:lnTo>
                <a:lnTo>
                  <a:pt x="740" y="652"/>
                </a:lnTo>
                <a:lnTo>
                  <a:pt x="740" y="652"/>
                </a:lnTo>
                <a:close/>
                <a:moveTo>
                  <a:pt x="725" y="743"/>
                </a:moveTo>
                <a:lnTo>
                  <a:pt x="725" y="743"/>
                </a:lnTo>
                <a:lnTo>
                  <a:pt x="725" y="736"/>
                </a:lnTo>
                <a:lnTo>
                  <a:pt x="726" y="730"/>
                </a:lnTo>
                <a:lnTo>
                  <a:pt x="726" y="730"/>
                </a:lnTo>
                <a:lnTo>
                  <a:pt x="726" y="737"/>
                </a:lnTo>
                <a:lnTo>
                  <a:pt x="726" y="741"/>
                </a:lnTo>
                <a:lnTo>
                  <a:pt x="725" y="743"/>
                </a:lnTo>
                <a:lnTo>
                  <a:pt x="725" y="743"/>
                </a:lnTo>
                <a:close/>
                <a:moveTo>
                  <a:pt x="737" y="710"/>
                </a:moveTo>
                <a:lnTo>
                  <a:pt x="737" y="710"/>
                </a:lnTo>
                <a:lnTo>
                  <a:pt x="737" y="712"/>
                </a:lnTo>
                <a:lnTo>
                  <a:pt x="735" y="714"/>
                </a:lnTo>
                <a:lnTo>
                  <a:pt x="735" y="714"/>
                </a:lnTo>
                <a:lnTo>
                  <a:pt x="735" y="713"/>
                </a:lnTo>
                <a:lnTo>
                  <a:pt x="735" y="711"/>
                </a:lnTo>
                <a:lnTo>
                  <a:pt x="735" y="710"/>
                </a:lnTo>
                <a:lnTo>
                  <a:pt x="737" y="710"/>
                </a:lnTo>
                <a:lnTo>
                  <a:pt x="737" y="710"/>
                </a:lnTo>
                <a:close/>
                <a:moveTo>
                  <a:pt x="738" y="693"/>
                </a:moveTo>
                <a:lnTo>
                  <a:pt x="738" y="693"/>
                </a:lnTo>
                <a:lnTo>
                  <a:pt x="738" y="699"/>
                </a:lnTo>
                <a:lnTo>
                  <a:pt x="738" y="700"/>
                </a:lnTo>
                <a:lnTo>
                  <a:pt x="738" y="701"/>
                </a:lnTo>
                <a:lnTo>
                  <a:pt x="738" y="701"/>
                </a:lnTo>
                <a:lnTo>
                  <a:pt x="738" y="693"/>
                </a:lnTo>
                <a:lnTo>
                  <a:pt x="738" y="693"/>
                </a:lnTo>
                <a:close/>
                <a:moveTo>
                  <a:pt x="726" y="723"/>
                </a:moveTo>
                <a:lnTo>
                  <a:pt x="726" y="723"/>
                </a:lnTo>
                <a:lnTo>
                  <a:pt x="727" y="725"/>
                </a:lnTo>
                <a:lnTo>
                  <a:pt x="726" y="729"/>
                </a:lnTo>
                <a:lnTo>
                  <a:pt x="726" y="729"/>
                </a:lnTo>
                <a:lnTo>
                  <a:pt x="726" y="726"/>
                </a:lnTo>
                <a:lnTo>
                  <a:pt x="726" y="723"/>
                </a:lnTo>
                <a:lnTo>
                  <a:pt x="726" y="723"/>
                </a:lnTo>
                <a:close/>
                <a:moveTo>
                  <a:pt x="777" y="580"/>
                </a:moveTo>
                <a:lnTo>
                  <a:pt x="777" y="580"/>
                </a:lnTo>
                <a:lnTo>
                  <a:pt x="777" y="581"/>
                </a:lnTo>
                <a:lnTo>
                  <a:pt x="777" y="583"/>
                </a:lnTo>
                <a:lnTo>
                  <a:pt x="779" y="584"/>
                </a:lnTo>
                <a:lnTo>
                  <a:pt x="779" y="584"/>
                </a:lnTo>
                <a:lnTo>
                  <a:pt x="779" y="584"/>
                </a:lnTo>
                <a:lnTo>
                  <a:pt x="779" y="586"/>
                </a:lnTo>
                <a:lnTo>
                  <a:pt x="777" y="584"/>
                </a:lnTo>
                <a:lnTo>
                  <a:pt x="776" y="582"/>
                </a:lnTo>
                <a:lnTo>
                  <a:pt x="777" y="580"/>
                </a:lnTo>
                <a:lnTo>
                  <a:pt x="777" y="580"/>
                </a:lnTo>
                <a:close/>
                <a:moveTo>
                  <a:pt x="776" y="570"/>
                </a:moveTo>
                <a:lnTo>
                  <a:pt x="776" y="570"/>
                </a:lnTo>
                <a:lnTo>
                  <a:pt x="780" y="572"/>
                </a:lnTo>
                <a:lnTo>
                  <a:pt x="780" y="575"/>
                </a:lnTo>
                <a:lnTo>
                  <a:pt x="780" y="577"/>
                </a:lnTo>
                <a:lnTo>
                  <a:pt x="777" y="580"/>
                </a:lnTo>
                <a:lnTo>
                  <a:pt x="776" y="581"/>
                </a:lnTo>
                <a:lnTo>
                  <a:pt x="775" y="581"/>
                </a:lnTo>
                <a:lnTo>
                  <a:pt x="775" y="577"/>
                </a:lnTo>
                <a:lnTo>
                  <a:pt x="776" y="570"/>
                </a:lnTo>
                <a:lnTo>
                  <a:pt x="776" y="570"/>
                </a:lnTo>
                <a:lnTo>
                  <a:pt x="777" y="571"/>
                </a:lnTo>
                <a:lnTo>
                  <a:pt x="777" y="571"/>
                </a:lnTo>
                <a:lnTo>
                  <a:pt x="776" y="571"/>
                </a:lnTo>
                <a:lnTo>
                  <a:pt x="776" y="570"/>
                </a:lnTo>
                <a:lnTo>
                  <a:pt x="776" y="570"/>
                </a:lnTo>
                <a:close/>
                <a:moveTo>
                  <a:pt x="738" y="670"/>
                </a:moveTo>
                <a:lnTo>
                  <a:pt x="738" y="670"/>
                </a:lnTo>
                <a:lnTo>
                  <a:pt x="739" y="675"/>
                </a:lnTo>
                <a:lnTo>
                  <a:pt x="739" y="677"/>
                </a:lnTo>
                <a:lnTo>
                  <a:pt x="738" y="678"/>
                </a:lnTo>
                <a:lnTo>
                  <a:pt x="738" y="678"/>
                </a:lnTo>
                <a:lnTo>
                  <a:pt x="738" y="673"/>
                </a:lnTo>
                <a:lnTo>
                  <a:pt x="738" y="670"/>
                </a:lnTo>
                <a:lnTo>
                  <a:pt x="738" y="670"/>
                </a:lnTo>
                <a:close/>
                <a:moveTo>
                  <a:pt x="728" y="685"/>
                </a:moveTo>
                <a:lnTo>
                  <a:pt x="728" y="685"/>
                </a:lnTo>
                <a:lnTo>
                  <a:pt x="729" y="688"/>
                </a:lnTo>
                <a:lnTo>
                  <a:pt x="729" y="691"/>
                </a:lnTo>
                <a:lnTo>
                  <a:pt x="729" y="691"/>
                </a:lnTo>
                <a:lnTo>
                  <a:pt x="728" y="688"/>
                </a:lnTo>
                <a:lnTo>
                  <a:pt x="728" y="685"/>
                </a:lnTo>
                <a:lnTo>
                  <a:pt x="728" y="685"/>
                </a:lnTo>
                <a:close/>
                <a:moveTo>
                  <a:pt x="743" y="635"/>
                </a:moveTo>
                <a:lnTo>
                  <a:pt x="743" y="635"/>
                </a:lnTo>
                <a:lnTo>
                  <a:pt x="743" y="628"/>
                </a:lnTo>
                <a:lnTo>
                  <a:pt x="744" y="630"/>
                </a:lnTo>
                <a:lnTo>
                  <a:pt x="743" y="634"/>
                </a:lnTo>
                <a:lnTo>
                  <a:pt x="743" y="636"/>
                </a:lnTo>
                <a:lnTo>
                  <a:pt x="743" y="635"/>
                </a:lnTo>
                <a:lnTo>
                  <a:pt x="743" y="635"/>
                </a:lnTo>
                <a:lnTo>
                  <a:pt x="743" y="635"/>
                </a:lnTo>
                <a:lnTo>
                  <a:pt x="743" y="635"/>
                </a:lnTo>
                <a:lnTo>
                  <a:pt x="743" y="636"/>
                </a:lnTo>
                <a:lnTo>
                  <a:pt x="743" y="635"/>
                </a:lnTo>
                <a:lnTo>
                  <a:pt x="743" y="635"/>
                </a:lnTo>
                <a:close/>
                <a:moveTo>
                  <a:pt x="745" y="618"/>
                </a:moveTo>
                <a:lnTo>
                  <a:pt x="745" y="618"/>
                </a:lnTo>
                <a:lnTo>
                  <a:pt x="747" y="616"/>
                </a:lnTo>
                <a:lnTo>
                  <a:pt x="749" y="616"/>
                </a:lnTo>
                <a:lnTo>
                  <a:pt x="750" y="620"/>
                </a:lnTo>
                <a:lnTo>
                  <a:pt x="750" y="623"/>
                </a:lnTo>
                <a:lnTo>
                  <a:pt x="749" y="624"/>
                </a:lnTo>
                <a:lnTo>
                  <a:pt x="747" y="623"/>
                </a:lnTo>
                <a:lnTo>
                  <a:pt x="745" y="618"/>
                </a:lnTo>
                <a:lnTo>
                  <a:pt x="745" y="618"/>
                </a:lnTo>
                <a:lnTo>
                  <a:pt x="746" y="618"/>
                </a:lnTo>
                <a:lnTo>
                  <a:pt x="746" y="618"/>
                </a:lnTo>
                <a:lnTo>
                  <a:pt x="746" y="619"/>
                </a:lnTo>
                <a:lnTo>
                  <a:pt x="745" y="618"/>
                </a:lnTo>
                <a:lnTo>
                  <a:pt x="745" y="618"/>
                </a:lnTo>
                <a:close/>
                <a:moveTo>
                  <a:pt x="740" y="628"/>
                </a:moveTo>
                <a:lnTo>
                  <a:pt x="740" y="628"/>
                </a:lnTo>
                <a:lnTo>
                  <a:pt x="743" y="634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close/>
                <a:moveTo>
                  <a:pt x="835" y="383"/>
                </a:moveTo>
                <a:lnTo>
                  <a:pt x="835" y="383"/>
                </a:lnTo>
                <a:lnTo>
                  <a:pt x="836" y="383"/>
                </a:lnTo>
                <a:lnTo>
                  <a:pt x="836" y="384"/>
                </a:lnTo>
                <a:lnTo>
                  <a:pt x="836" y="388"/>
                </a:lnTo>
                <a:lnTo>
                  <a:pt x="835" y="390"/>
                </a:lnTo>
                <a:lnTo>
                  <a:pt x="835" y="383"/>
                </a:lnTo>
                <a:lnTo>
                  <a:pt x="835" y="383"/>
                </a:lnTo>
                <a:lnTo>
                  <a:pt x="836" y="382"/>
                </a:lnTo>
                <a:lnTo>
                  <a:pt x="836" y="383"/>
                </a:lnTo>
                <a:lnTo>
                  <a:pt x="835" y="383"/>
                </a:lnTo>
                <a:lnTo>
                  <a:pt x="835" y="383"/>
                </a:lnTo>
                <a:lnTo>
                  <a:pt x="835" y="383"/>
                </a:lnTo>
                <a:close/>
                <a:moveTo>
                  <a:pt x="776" y="531"/>
                </a:moveTo>
                <a:lnTo>
                  <a:pt x="776" y="531"/>
                </a:lnTo>
                <a:lnTo>
                  <a:pt x="775" y="524"/>
                </a:lnTo>
                <a:lnTo>
                  <a:pt x="776" y="531"/>
                </a:lnTo>
                <a:lnTo>
                  <a:pt x="776" y="531"/>
                </a:lnTo>
                <a:lnTo>
                  <a:pt x="776" y="529"/>
                </a:lnTo>
                <a:lnTo>
                  <a:pt x="776" y="531"/>
                </a:lnTo>
                <a:lnTo>
                  <a:pt x="776" y="531"/>
                </a:lnTo>
                <a:close/>
                <a:moveTo>
                  <a:pt x="746" y="598"/>
                </a:moveTo>
                <a:lnTo>
                  <a:pt x="746" y="598"/>
                </a:lnTo>
                <a:lnTo>
                  <a:pt x="746" y="608"/>
                </a:lnTo>
                <a:lnTo>
                  <a:pt x="745" y="611"/>
                </a:lnTo>
                <a:lnTo>
                  <a:pt x="744" y="611"/>
                </a:lnTo>
                <a:lnTo>
                  <a:pt x="744" y="611"/>
                </a:lnTo>
                <a:lnTo>
                  <a:pt x="743" y="610"/>
                </a:lnTo>
                <a:lnTo>
                  <a:pt x="740" y="604"/>
                </a:lnTo>
                <a:lnTo>
                  <a:pt x="739" y="599"/>
                </a:lnTo>
                <a:lnTo>
                  <a:pt x="740" y="594"/>
                </a:lnTo>
                <a:lnTo>
                  <a:pt x="740" y="593"/>
                </a:lnTo>
                <a:lnTo>
                  <a:pt x="741" y="593"/>
                </a:lnTo>
                <a:lnTo>
                  <a:pt x="744" y="595"/>
                </a:lnTo>
                <a:lnTo>
                  <a:pt x="746" y="598"/>
                </a:lnTo>
                <a:lnTo>
                  <a:pt x="746" y="598"/>
                </a:lnTo>
                <a:lnTo>
                  <a:pt x="746" y="599"/>
                </a:lnTo>
                <a:lnTo>
                  <a:pt x="746" y="599"/>
                </a:lnTo>
                <a:lnTo>
                  <a:pt x="746" y="598"/>
                </a:lnTo>
                <a:lnTo>
                  <a:pt x="746" y="598"/>
                </a:lnTo>
                <a:lnTo>
                  <a:pt x="746" y="598"/>
                </a:lnTo>
                <a:close/>
                <a:moveTo>
                  <a:pt x="720" y="660"/>
                </a:moveTo>
                <a:lnTo>
                  <a:pt x="720" y="660"/>
                </a:lnTo>
                <a:lnTo>
                  <a:pt x="721" y="651"/>
                </a:lnTo>
                <a:lnTo>
                  <a:pt x="721" y="649"/>
                </a:lnTo>
                <a:lnTo>
                  <a:pt x="721" y="651"/>
                </a:lnTo>
                <a:lnTo>
                  <a:pt x="718" y="654"/>
                </a:lnTo>
                <a:lnTo>
                  <a:pt x="718" y="657"/>
                </a:lnTo>
                <a:lnTo>
                  <a:pt x="720" y="660"/>
                </a:lnTo>
                <a:lnTo>
                  <a:pt x="720" y="660"/>
                </a:lnTo>
                <a:lnTo>
                  <a:pt x="720" y="658"/>
                </a:lnTo>
                <a:lnTo>
                  <a:pt x="720" y="659"/>
                </a:lnTo>
                <a:lnTo>
                  <a:pt x="720" y="660"/>
                </a:lnTo>
                <a:lnTo>
                  <a:pt x="720" y="660"/>
                </a:lnTo>
                <a:lnTo>
                  <a:pt x="720" y="660"/>
                </a:lnTo>
                <a:close/>
                <a:moveTo>
                  <a:pt x="741" y="599"/>
                </a:moveTo>
                <a:lnTo>
                  <a:pt x="741" y="599"/>
                </a:lnTo>
                <a:lnTo>
                  <a:pt x="743" y="587"/>
                </a:lnTo>
                <a:lnTo>
                  <a:pt x="743" y="588"/>
                </a:lnTo>
                <a:lnTo>
                  <a:pt x="741" y="594"/>
                </a:lnTo>
                <a:lnTo>
                  <a:pt x="741" y="599"/>
                </a:lnTo>
                <a:lnTo>
                  <a:pt x="741" y="599"/>
                </a:lnTo>
                <a:lnTo>
                  <a:pt x="741" y="598"/>
                </a:lnTo>
                <a:lnTo>
                  <a:pt x="741" y="599"/>
                </a:lnTo>
                <a:lnTo>
                  <a:pt x="741" y="600"/>
                </a:lnTo>
                <a:lnTo>
                  <a:pt x="741" y="599"/>
                </a:lnTo>
                <a:lnTo>
                  <a:pt x="741" y="599"/>
                </a:lnTo>
                <a:close/>
                <a:moveTo>
                  <a:pt x="725" y="629"/>
                </a:moveTo>
                <a:lnTo>
                  <a:pt x="725" y="629"/>
                </a:lnTo>
                <a:lnTo>
                  <a:pt x="726" y="631"/>
                </a:lnTo>
                <a:lnTo>
                  <a:pt x="726" y="636"/>
                </a:lnTo>
                <a:lnTo>
                  <a:pt x="726" y="636"/>
                </a:lnTo>
                <a:lnTo>
                  <a:pt x="725" y="632"/>
                </a:lnTo>
                <a:lnTo>
                  <a:pt x="725" y="629"/>
                </a:lnTo>
                <a:lnTo>
                  <a:pt x="725" y="629"/>
                </a:lnTo>
                <a:close/>
                <a:moveTo>
                  <a:pt x="718" y="634"/>
                </a:moveTo>
                <a:lnTo>
                  <a:pt x="718" y="634"/>
                </a:lnTo>
                <a:lnTo>
                  <a:pt x="720" y="637"/>
                </a:lnTo>
                <a:lnTo>
                  <a:pt x="720" y="640"/>
                </a:lnTo>
                <a:lnTo>
                  <a:pt x="718" y="645"/>
                </a:lnTo>
                <a:lnTo>
                  <a:pt x="717" y="645"/>
                </a:lnTo>
                <a:lnTo>
                  <a:pt x="717" y="643"/>
                </a:lnTo>
                <a:lnTo>
                  <a:pt x="718" y="634"/>
                </a:lnTo>
                <a:lnTo>
                  <a:pt x="718" y="634"/>
                </a:lnTo>
                <a:lnTo>
                  <a:pt x="718" y="635"/>
                </a:lnTo>
                <a:lnTo>
                  <a:pt x="718" y="636"/>
                </a:lnTo>
                <a:lnTo>
                  <a:pt x="718" y="636"/>
                </a:lnTo>
                <a:lnTo>
                  <a:pt x="718" y="634"/>
                </a:lnTo>
                <a:lnTo>
                  <a:pt x="718" y="634"/>
                </a:lnTo>
                <a:close/>
                <a:moveTo>
                  <a:pt x="745" y="578"/>
                </a:moveTo>
                <a:lnTo>
                  <a:pt x="745" y="578"/>
                </a:lnTo>
                <a:lnTo>
                  <a:pt x="745" y="577"/>
                </a:lnTo>
                <a:lnTo>
                  <a:pt x="745" y="575"/>
                </a:lnTo>
                <a:lnTo>
                  <a:pt x="745" y="573"/>
                </a:lnTo>
                <a:lnTo>
                  <a:pt x="745" y="573"/>
                </a:lnTo>
                <a:lnTo>
                  <a:pt x="745" y="573"/>
                </a:lnTo>
                <a:lnTo>
                  <a:pt x="746" y="578"/>
                </a:lnTo>
                <a:lnTo>
                  <a:pt x="745" y="580"/>
                </a:lnTo>
                <a:lnTo>
                  <a:pt x="745" y="578"/>
                </a:lnTo>
                <a:lnTo>
                  <a:pt x="745" y="578"/>
                </a:lnTo>
                <a:close/>
                <a:moveTo>
                  <a:pt x="733" y="595"/>
                </a:moveTo>
                <a:lnTo>
                  <a:pt x="733" y="595"/>
                </a:lnTo>
                <a:lnTo>
                  <a:pt x="733" y="606"/>
                </a:lnTo>
                <a:lnTo>
                  <a:pt x="733" y="606"/>
                </a:lnTo>
                <a:lnTo>
                  <a:pt x="732" y="600"/>
                </a:lnTo>
                <a:lnTo>
                  <a:pt x="732" y="596"/>
                </a:lnTo>
                <a:lnTo>
                  <a:pt x="733" y="595"/>
                </a:lnTo>
                <a:lnTo>
                  <a:pt x="733" y="595"/>
                </a:lnTo>
                <a:close/>
                <a:moveTo>
                  <a:pt x="721" y="625"/>
                </a:moveTo>
                <a:lnTo>
                  <a:pt x="721" y="625"/>
                </a:lnTo>
                <a:lnTo>
                  <a:pt x="722" y="629"/>
                </a:lnTo>
                <a:lnTo>
                  <a:pt x="721" y="631"/>
                </a:lnTo>
                <a:lnTo>
                  <a:pt x="720" y="635"/>
                </a:lnTo>
                <a:lnTo>
                  <a:pt x="718" y="634"/>
                </a:lnTo>
                <a:lnTo>
                  <a:pt x="718" y="632"/>
                </a:lnTo>
                <a:lnTo>
                  <a:pt x="720" y="630"/>
                </a:lnTo>
                <a:lnTo>
                  <a:pt x="721" y="625"/>
                </a:lnTo>
                <a:lnTo>
                  <a:pt x="721" y="625"/>
                </a:lnTo>
                <a:lnTo>
                  <a:pt x="721" y="628"/>
                </a:lnTo>
                <a:lnTo>
                  <a:pt x="721" y="625"/>
                </a:lnTo>
                <a:lnTo>
                  <a:pt x="721" y="625"/>
                </a:lnTo>
                <a:close/>
                <a:moveTo>
                  <a:pt x="745" y="542"/>
                </a:moveTo>
                <a:lnTo>
                  <a:pt x="745" y="542"/>
                </a:lnTo>
                <a:lnTo>
                  <a:pt x="745" y="553"/>
                </a:lnTo>
                <a:lnTo>
                  <a:pt x="745" y="560"/>
                </a:lnTo>
                <a:lnTo>
                  <a:pt x="745" y="565"/>
                </a:lnTo>
                <a:lnTo>
                  <a:pt x="744" y="567"/>
                </a:lnTo>
                <a:lnTo>
                  <a:pt x="743" y="567"/>
                </a:lnTo>
                <a:lnTo>
                  <a:pt x="743" y="563"/>
                </a:lnTo>
                <a:lnTo>
                  <a:pt x="743" y="554"/>
                </a:lnTo>
                <a:lnTo>
                  <a:pt x="745" y="542"/>
                </a:lnTo>
                <a:lnTo>
                  <a:pt x="745" y="542"/>
                </a:lnTo>
                <a:lnTo>
                  <a:pt x="745" y="546"/>
                </a:lnTo>
                <a:lnTo>
                  <a:pt x="744" y="548"/>
                </a:lnTo>
                <a:lnTo>
                  <a:pt x="744" y="547"/>
                </a:lnTo>
                <a:lnTo>
                  <a:pt x="745" y="542"/>
                </a:lnTo>
                <a:lnTo>
                  <a:pt x="745" y="542"/>
                </a:lnTo>
                <a:close/>
                <a:moveTo>
                  <a:pt x="836" y="328"/>
                </a:moveTo>
                <a:lnTo>
                  <a:pt x="836" y="328"/>
                </a:lnTo>
                <a:lnTo>
                  <a:pt x="836" y="331"/>
                </a:lnTo>
                <a:lnTo>
                  <a:pt x="836" y="334"/>
                </a:lnTo>
                <a:lnTo>
                  <a:pt x="836" y="336"/>
                </a:lnTo>
                <a:lnTo>
                  <a:pt x="836" y="336"/>
                </a:lnTo>
                <a:lnTo>
                  <a:pt x="835" y="330"/>
                </a:lnTo>
                <a:lnTo>
                  <a:pt x="835" y="328"/>
                </a:lnTo>
                <a:lnTo>
                  <a:pt x="836" y="328"/>
                </a:lnTo>
                <a:lnTo>
                  <a:pt x="836" y="328"/>
                </a:lnTo>
                <a:close/>
                <a:moveTo>
                  <a:pt x="777" y="471"/>
                </a:moveTo>
                <a:lnTo>
                  <a:pt x="777" y="471"/>
                </a:lnTo>
                <a:lnTo>
                  <a:pt x="779" y="470"/>
                </a:lnTo>
                <a:lnTo>
                  <a:pt x="780" y="469"/>
                </a:lnTo>
                <a:lnTo>
                  <a:pt x="781" y="470"/>
                </a:lnTo>
                <a:lnTo>
                  <a:pt x="781" y="471"/>
                </a:lnTo>
                <a:lnTo>
                  <a:pt x="781" y="471"/>
                </a:lnTo>
                <a:lnTo>
                  <a:pt x="777" y="471"/>
                </a:lnTo>
                <a:lnTo>
                  <a:pt x="777" y="471"/>
                </a:lnTo>
                <a:lnTo>
                  <a:pt x="777" y="470"/>
                </a:lnTo>
                <a:lnTo>
                  <a:pt x="779" y="470"/>
                </a:lnTo>
                <a:lnTo>
                  <a:pt x="779" y="471"/>
                </a:lnTo>
                <a:lnTo>
                  <a:pt x="777" y="471"/>
                </a:lnTo>
                <a:lnTo>
                  <a:pt x="777" y="471"/>
                </a:lnTo>
                <a:close/>
                <a:moveTo>
                  <a:pt x="722" y="608"/>
                </a:moveTo>
                <a:lnTo>
                  <a:pt x="722" y="608"/>
                </a:lnTo>
                <a:lnTo>
                  <a:pt x="722" y="620"/>
                </a:lnTo>
                <a:lnTo>
                  <a:pt x="722" y="623"/>
                </a:lnTo>
                <a:lnTo>
                  <a:pt x="722" y="623"/>
                </a:lnTo>
                <a:lnTo>
                  <a:pt x="721" y="618"/>
                </a:lnTo>
                <a:lnTo>
                  <a:pt x="722" y="608"/>
                </a:lnTo>
                <a:lnTo>
                  <a:pt x="722" y="608"/>
                </a:lnTo>
                <a:lnTo>
                  <a:pt x="722" y="612"/>
                </a:lnTo>
                <a:lnTo>
                  <a:pt x="722" y="608"/>
                </a:lnTo>
                <a:lnTo>
                  <a:pt x="722" y="608"/>
                </a:lnTo>
                <a:close/>
                <a:moveTo>
                  <a:pt x="755" y="530"/>
                </a:moveTo>
                <a:lnTo>
                  <a:pt x="755" y="530"/>
                </a:lnTo>
                <a:lnTo>
                  <a:pt x="755" y="536"/>
                </a:lnTo>
                <a:lnTo>
                  <a:pt x="755" y="540"/>
                </a:lnTo>
                <a:lnTo>
                  <a:pt x="753" y="541"/>
                </a:lnTo>
                <a:lnTo>
                  <a:pt x="753" y="541"/>
                </a:lnTo>
                <a:lnTo>
                  <a:pt x="753" y="534"/>
                </a:lnTo>
                <a:lnTo>
                  <a:pt x="753" y="531"/>
                </a:lnTo>
                <a:lnTo>
                  <a:pt x="755" y="530"/>
                </a:lnTo>
                <a:lnTo>
                  <a:pt x="755" y="530"/>
                </a:lnTo>
                <a:close/>
                <a:moveTo>
                  <a:pt x="749" y="537"/>
                </a:moveTo>
                <a:lnTo>
                  <a:pt x="749" y="537"/>
                </a:lnTo>
                <a:lnTo>
                  <a:pt x="752" y="524"/>
                </a:lnTo>
                <a:lnTo>
                  <a:pt x="752" y="524"/>
                </a:lnTo>
                <a:lnTo>
                  <a:pt x="751" y="525"/>
                </a:lnTo>
                <a:lnTo>
                  <a:pt x="749" y="533"/>
                </a:lnTo>
                <a:lnTo>
                  <a:pt x="749" y="536"/>
                </a:lnTo>
                <a:lnTo>
                  <a:pt x="749" y="537"/>
                </a:lnTo>
                <a:lnTo>
                  <a:pt x="749" y="537"/>
                </a:lnTo>
                <a:lnTo>
                  <a:pt x="750" y="536"/>
                </a:lnTo>
                <a:lnTo>
                  <a:pt x="749" y="537"/>
                </a:lnTo>
                <a:lnTo>
                  <a:pt x="749" y="537"/>
                </a:lnTo>
                <a:close/>
                <a:moveTo>
                  <a:pt x="721" y="601"/>
                </a:moveTo>
                <a:lnTo>
                  <a:pt x="721" y="601"/>
                </a:lnTo>
                <a:lnTo>
                  <a:pt x="722" y="605"/>
                </a:lnTo>
                <a:lnTo>
                  <a:pt x="721" y="607"/>
                </a:lnTo>
                <a:lnTo>
                  <a:pt x="721" y="607"/>
                </a:lnTo>
                <a:lnTo>
                  <a:pt x="720" y="606"/>
                </a:lnTo>
                <a:lnTo>
                  <a:pt x="721" y="601"/>
                </a:lnTo>
                <a:lnTo>
                  <a:pt x="721" y="601"/>
                </a:lnTo>
                <a:lnTo>
                  <a:pt x="721" y="602"/>
                </a:lnTo>
                <a:lnTo>
                  <a:pt x="721" y="601"/>
                </a:lnTo>
                <a:lnTo>
                  <a:pt x="721" y="601"/>
                </a:lnTo>
                <a:close/>
                <a:moveTo>
                  <a:pt x="722" y="586"/>
                </a:moveTo>
                <a:lnTo>
                  <a:pt x="722" y="586"/>
                </a:lnTo>
                <a:lnTo>
                  <a:pt x="723" y="590"/>
                </a:lnTo>
                <a:lnTo>
                  <a:pt x="723" y="594"/>
                </a:lnTo>
                <a:lnTo>
                  <a:pt x="723" y="594"/>
                </a:lnTo>
                <a:lnTo>
                  <a:pt x="722" y="589"/>
                </a:lnTo>
                <a:lnTo>
                  <a:pt x="722" y="586"/>
                </a:lnTo>
                <a:lnTo>
                  <a:pt x="722" y="586"/>
                </a:lnTo>
                <a:close/>
                <a:moveTo>
                  <a:pt x="745" y="536"/>
                </a:moveTo>
                <a:lnTo>
                  <a:pt x="745" y="536"/>
                </a:lnTo>
                <a:lnTo>
                  <a:pt x="744" y="531"/>
                </a:lnTo>
                <a:lnTo>
                  <a:pt x="745" y="529"/>
                </a:lnTo>
                <a:lnTo>
                  <a:pt x="745" y="529"/>
                </a:lnTo>
                <a:lnTo>
                  <a:pt x="745" y="529"/>
                </a:lnTo>
                <a:lnTo>
                  <a:pt x="745" y="536"/>
                </a:lnTo>
                <a:lnTo>
                  <a:pt x="745" y="536"/>
                </a:lnTo>
                <a:lnTo>
                  <a:pt x="744" y="533"/>
                </a:lnTo>
                <a:lnTo>
                  <a:pt x="745" y="536"/>
                </a:lnTo>
                <a:lnTo>
                  <a:pt x="745" y="536"/>
                </a:lnTo>
                <a:close/>
                <a:moveTo>
                  <a:pt x="718" y="593"/>
                </a:moveTo>
                <a:lnTo>
                  <a:pt x="718" y="593"/>
                </a:lnTo>
                <a:lnTo>
                  <a:pt x="720" y="580"/>
                </a:lnTo>
                <a:lnTo>
                  <a:pt x="721" y="578"/>
                </a:lnTo>
                <a:lnTo>
                  <a:pt x="721" y="581"/>
                </a:lnTo>
                <a:lnTo>
                  <a:pt x="720" y="589"/>
                </a:lnTo>
                <a:lnTo>
                  <a:pt x="720" y="593"/>
                </a:lnTo>
                <a:lnTo>
                  <a:pt x="718" y="593"/>
                </a:lnTo>
                <a:lnTo>
                  <a:pt x="718" y="593"/>
                </a:lnTo>
                <a:lnTo>
                  <a:pt x="718" y="592"/>
                </a:lnTo>
                <a:lnTo>
                  <a:pt x="718" y="592"/>
                </a:lnTo>
                <a:lnTo>
                  <a:pt x="718" y="593"/>
                </a:lnTo>
                <a:lnTo>
                  <a:pt x="718" y="593"/>
                </a:lnTo>
                <a:lnTo>
                  <a:pt x="718" y="593"/>
                </a:lnTo>
                <a:close/>
                <a:moveTo>
                  <a:pt x="723" y="573"/>
                </a:moveTo>
                <a:lnTo>
                  <a:pt x="723" y="573"/>
                </a:lnTo>
                <a:lnTo>
                  <a:pt x="725" y="575"/>
                </a:lnTo>
                <a:lnTo>
                  <a:pt x="725" y="577"/>
                </a:lnTo>
                <a:lnTo>
                  <a:pt x="723" y="582"/>
                </a:lnTo>
                <a:lnTo>
                  <a:pt x="723" y="583"/>
                </a:lnTo>
                <a:lnTo>
                  <a:pt x="722" y="583"/>
                </a:lnTo>
                <a:lnTo>
                  <a:pt x="723" y="573"/>
                </a:lnTo>
                <a:lnTo>
                  <a:pt x="723" y="573"/>
                </a:lnTo>
                <a:lnTo>
                  <a:pt x="723" y="575"/>
                </a:lnTo>
                <a:lnTo>
                  <a:pt x="723" y="573"/>
                </a:lnTo>
                <a:lnTo>
                  <a:pt x="723" y="573"/>
                </a:lnTo>
                <a:close/>
                <a:moveTo>
                  <a:pt x="746" y="507"/>
                </a:moveTo>
                <a:lnTo>
                  <a:pt x="746" y="507"/>
                </a:lnTo>
                <a:lnTo>
                  <a:pt x="746" y="516"/>
                </a:lnTo>
                <a:lnTo>
                  <a:pt x="746" y="519"/>
                </a:lnTo>
                <a:lnTo>
                  <a:pt x="746" y="521"/>
                </a:lnTo>
                <a:lnTo>
                  <a:pt x="745" y="521"/>
                </a:lnTo>
                <a:lnTo>
                  <a:pt x="745" y="521"/>
                </a:lnTo>
                <a:lnTo>
                  <a:pt x="746" y="517"/>
                </a:lnTo>
                <a:lnTo>
                  <a:pt x="746" y="513"/>
                </a:lnTo>
                <a:lnTo>
                  <a:pt x="745" y="510"/>
                </a:lnTo>
                <a:lnTo>
                  <a:pt x="746" y="507"/>
                </a:lnTo>
                <a:lnTo>
                  <a:pt x="746" y="507"/>
                </a:lnTo>
                <a:close/>
                <a:moveTo>
                  <a:pt x="751" y="482"/>
                </a:moveTo>
                <a:lnTo>
                  <a:pt x="751" y="482"/>
                </a:lnTo>
                <a:lnTo>
                  <a:pt x="752" y="486"/>
                </a:lnTo>
                <a:lnTo>
                  <a:pt x="752" y="489"/>
                </a:lnTo>
                <a:lnTo>
                  <a:pt x="752" y="489"/>
                </a:lnTo>
                <a:lnTo>
                  <a:pt x="751" y="486"/>
                </a:lnTo>
                <a:lnTo>
                  <a:pt x="751" y="482"/>
                </a:lnTo>
                <a:lnTo>
                  <a:pt x="751" y="482"/>
                </a:lnTo>
                <a:close/>
                <a:moveTo>
                  <a:pt x="747" y="481"/>
                </a:moveTo>
                <a:lnTo>
                  <a:pt x="747" y="481"/>
                </a:lnTo>
                <a:lnTo>
                  <a:pt x="747" y="492"/>
                </a:lnTo>
                <a:lnTo>
                  <a:pt x="747" y="496"/>
                </a:lnTo>
                <a:lnTo>
                  <a:pt x="747" y="498"/>
                </a:lnTo>
                <a:lnTo>
                  <a:pt x="746" y="499"/>
                </a:lnTo>
                <a:lnTo>
                  <a:pt x="746" y="499"/>
                </a:lnTo>
                <a:lnTo>
                  <a:pt x="746" y="494"/>
                </a:lnTo>
                <a:lnTo>
                  <a:pt x="746" y="488"/>
                </a:lnTo>
                <a:lnTo>
                  <a:pt x="747" y="483"/>
                </a:lnTo>
                <a:lnTo>
                  <a:pt x="747" y="481"/>
                </a:lnTo>
                <a:lnTo>
                  <a:pt x="747" y="481"/>
                </a:lnTo>
                <a:close/>
                <a:moveTo>
                  <a:pt x="756" y="452"/>
                </a:moveTo>
                <a:lnTo>
                  <a:pt x="756" y="452"/>
                </a:lnTo>
                <a:lnTo>
                  <a:pt x="757" y="455"/>
                </a:lnTo>
                <a:lnTo>
                  <a:pt x="757" y="458"/>
                </a:lnTo>
                <a:lnTo>
                  <a:pt x="757" y="458"/>
                </a:lnTo>
                <a:lnTo>
                  <a:pt x="756" y="455"/>
                </a:lnTo>
                <a:lnTo>
                  <a:pt x="756" y="452"/>
                </a:lnTo>
                <a:lnTo>
                  <a:pt x="756" y="452"/>
                </a:lnTo>
                <a:close/>
                <a:moveTo>
                  <a:pt x="751" y="457"/>
                </a:moveTo>
                <a:lnTo>
                  <a:pt x="751" y="457"/>
                </a:lnTo>
                <a:lnTo>
                  <a:pt x="757" y="447"/>
                </a:lnTo>
                <a:lnTo>
                  <a:pt x="751" y="457"/>
                </a:lnTo>
                <a:lnTo>
                  <a:pt x="751" y="457"/>
                </a:lnTo>
                <a:lnTo>
                  <a:pt x="752" y="455"/>
                </a:lnTo>
                <a:lnTo>
                  <a:pt x="752" y="457"/>
                </a:lnTo>
                <a:lnTo>
                  <a:pt x="752" y="458"/>
                </a:lnTo>
                <a:lnTo>
                  <a:pt x="751" y="457"/>
                </a:lnTo>
                <a:lnTo>
                  <a:pt x="751" y="457"/>
                </a:lnTo>
                <a:close/>
                <a:moveTo>
                  <a:pt x="750" y="455"/>
                </a:moveTo>
                <a:lnTo>
                  <a:pt x="750" y="455"/>
                </a:lnTo>
                <a:lnTo>
                  <a:pt x="752" y="448"/>
                </a:lnTo>
                <a:lnTo>
                  <a:pt x="752" y="445"/>
                </a:lnTo>
                <a:lnTo>
                  <a:pt x="752" y="443"/>
                </a:lnTo>
                <a:lnTo>
                  <a:pt x="751" y="445"/>
                </a:lnTo>
                <a:lnTo>
                  <a:pt x="750" y="449"/>
                </a:lnTo>
                <a:lnTo>
                  <a:pt x="749" y="452"/>
                </a:lnTo>
                <a:lnTo>
                  <a:pt x="750" y="455"/>
                </a:lnTo>
                <a:lnTo>
                  <a:pt x="750" y="455"/>
                </a:lnTo>
                <a:lnTo>
                  <a:pt x="751" y="453"/>
                </a:lnTo>
                <a:lnTo>
                  <a:pt x="751" y="454"/>
                </a:lnTo>
                <a:lnTo>
                  <a:pt x="751" y="455"/>
                </a:lnTo>
                <a:lnTo>
                  <a:pt x="750" y="455"/>
                </a:lnTo>
                <a:lnTo>
                  <a:pt x="750" y="455"/>
                </a:lnTo>
                <a:close/>
                <a:moveTo>
                  <a:pt x="751" y="425"/>
                </a:moveTo>
                <a:lnTo>
                  <a:pt x="751" y="425"/>
                </a:lnTo>
                <a:lnTo>
                  <a:pt x="752" y="430"/>
                </a:lnTo>
                <a:lnTo>
                  <a:pt x="752" y="434"/>
                </a:lnTo>
                <a:lnTo>
                  <a:pt x="752" y="434"/>
                </a:lnTo>
                <a:lnTo>
                  <a:pt x="751" y="430"/>
                </a:lnTo>
                <a:lnTo>
                  <a:pt x="751" y="428"/>
                </a:lnTo>
                <a:lnTo>
                  <a:pt x="751" y="425"/>
                </a:lnTo>
                <a:lnTo>
                  <a:pt x="751" y="425"/>
                </a:lnTo>
                <a:close/>
                <a:moveTo>
                  <a:pt x="727" y="481"/>
                </a:moveTo>
                <a:lnTo>
                  <a:pt x="727" y="481"/>
                </a:lnTo>
                <a:lnTo>
                  <a:pt x="728" y="484"/>
                </a:lnTo>
                <a:lnTo>
                  <a:pt x="728" y="489"/>
                </a:lnTo>
                <a:lnTo>
                  <a:pt x="728" y="489"/>
                </a:lnTo>
                <a:lnTo>
                  <a:pt x="727" y="484"/>
                </a:lnTo>
                <a:lnTo>
                  <a:pt x="727" y="481"/>
                </a:lnTo>
                <a:lnTo>
                  <a:pt x="727" y="481"/>
                </a:lnTo>
                <a:close/>
                <a:moveTo>
                  <a:pt x="726" y="482"/>
                </a:moveTo>
                <a:lnTo>
                  <a:pt x="726" y="482"/>
                </a:lnTo>
                <a:lnTo>
                  <a:pt x="727" y="487"/>
                </a:lnTo>
                <a:lnTo>
                  <a:pt x="726" y="488"/>
                </a:lnTo>
                <a:lnTo>
                  <a:pt x="726" y="488"/>
                </a:lnTo>
                <a:lnTo>
                  <a:pt x="726" y="488"/>
                </a:lnTo>
                <a:lnTo>
                  <a:pt x="726" y="486"/>
                </a:lnTo>
                <a:lnTo>
                  <a:pt x="726" y="483"/>
                </a:lnTo>
                <a:lnTo>
                  <a:pt x="726" y="482"/>
                </a:lnTo>
                <a:lnTo>
                  <a:pt x="726" y="482"/>
                </a:lnTo>
                <a:close/>
                <a:moveTo>
                  <a:pt x="729" y="470"/>
                </a:moveTo>
                <a:lnTo>
                  <a:pt x="729" y="470"/>
                </a:lnTo>
                <a:lnTo>
                  <a:pt x="729" y="472"/>
                </a:lnTo>
                <a:lnTo>
                  <a:pt x="729" y="470"/>
                </a:lnTo>
                <a:lnTo>
                  <a:pt x="729" y="470"/>
                </a:lnTo>
                <a:lnTo>
                  <a:pt x="729" y="471"/>
                </a:lnTo>
                <a:lnTo>
                  <a:pt x="729" y="470"/>
                </a:lnTo>
                <a:lnTo>
                  <a:pt x="729" y="470"/>
                </a:lnTo>
                <a:close/>
                <a:moveTo>
                  <a:pt x="723" y="470"/>
                </a:moveTo>
                <a:lnTo>
                  <a:pt x="723" y="470"/>
                </a:lnTo>
                <a:lnTo>
                  <a:pt x="725" y="471"/>
                </a:lnTo>
                <a:lnTo>
                  <a:pt x="726" y="474"/>
                </a:lnTo>
                <a:lnTo>
                  <a:pt x="726" y="475"/>
                </a:lnTo>
                <a:lnTo>
                  <a:pt x="725" y="476"/>
                </a:lnTo>
                <a:lnTo>
                  <a:pt x="723" y="476"/>
                </a:lnTo>
                <a:lnTo>
                  <a:pt x="723" y="475"/>
                </a:lnTo>
                <a:lnTo>
                  <a:pt x="723" y="472"/>
                </a:lnTo>
                <a:lnTo>
                  <a:pt x="723" y="470"/>
                </a:lnTo>
                <a:lnTo>
                  <a:pt x="723" y="470"/>
                </a:lnTo>
                <a:lnTo>
                  <a:pt x="722" y="472"/>
                </a:lnTo>
                <a:lnTo>
                  <a:pt x="723" y="470"/>
                </a:lnTo>
                <a:lnTo>
                  <a:pt x="723" y="470"/>
                </a:lnTo>
                <a:close/>
                <a:moveTo>
                  <a:pt x="757" y="395"/>
                </a:moveTo>
                <a:lnTo>
                  <a:pt x="757" y="395"/>
                </a:lnTo>
                <a:lnTo>
                  <a:pt x="757" y="396"/>
                </a:lnTo>
                <a:lnTo>
                  <a:pt x="758" y="399"/>
                </a:lnTo>
                <a:lnTo>
                  <a:pt x="757" y="401"/>
                </a:lnTo>
                <a:lnTo>
                  <a:pt x="757" y="401"/>
                </a:lnTo>
                <a:lnTo>
                  <a:pt x="757" y="401"/>
                </a:lnTo>
                <a:lnTo>
                  <a:pt x="756" y="398"/>
                </a:lnTo>
                <a:lnTo>
                  <a:pt x="757" y="395"/>
                </a:lnTo>
                <a:lnTo>
                  <a:pt x="757" y="395"/>
                </a:lnTo>
                <a:close/>
                <a:moveTo>
                  <a:pt x="728" y="457"/>
                </a:moveTo>
                <a:lnTo>
                  <a:pt x="728" y="457"/>
                </a:lnTo>
                <a:lnTo>
                  <a:pt x="728" y="460"/>
                </a:lnTo>
                <a:lnTo>
                  <a:pt x="728" y="463"/>
                </a:lnTo>
                <a:lnTo>
                  <a:pt x="728" y="463"/>
                </a:lnTo>
                <a:lnTo>
                  <a:pt x="727" y="460"/>
                </a:lnTo>
                <a:lnTo>
                  <a:pt x="728" y="457"/>
                </a:lnTo>
                <a:lnTo>
                  <a:pt x="728" y="457"/>
                </a:lnTo>
                <a:close/>
                <a:moveTo>
                  <a:pt x="750" y="404"/>
                </a:moveTo>
                <a:lnTo>
                  <a:pt x="750" y="404"/>
                </a:lnTo>
                <a:lnTo>
                  <a:pt x="750" y="387"/>
                </a:lnTo>
                <a:lnTo>
                  <a:pt x="750" y="383"/>
                </a:lnTo>
                <a:lnTo>
                  <a:pt x="751" y="390"/>
                </a:lnTo>
                <a:lnTo>
                  <a:pt x="750" y="404"/>
                </a:lnTo>
                <a:lnTo>
                  <a:pt x="750" y="404"/>
                </a:lnTo>
                <a:lnTo>
                  <a:pt x="750" y="400"/>
                </a:lnTo>
                <a:lnTo>
                  <a:pt x="750" y="404"/>
                </a:lnTo>
                <a:lnTo>
                  <a:pt x="750" y="404"/>
                </a:lnTo>
                <a:close/>
                <a:moveTo>
                  <a:pt x="752" y="374"/>
                </a:moveTo>
                <a:lnTo>
                  <a:pt x="752" y="374"/>
                </a:lnTo>
                <a:lnTo>
                  <a:pt x="751" y="377"/>
                </a:lnTo>
                <a:lnTo>
                  <a:pt x="751" y="380"/>
                </a:lnTo>
                <a:lnTo>
                  <a:pt x="752" y="382"/>
                </a:lnTo>
                <a:lnTo>
                  <a:pt x="753" y="382"/>
                </a:lnTo>
                <a:lnTo>
                  <a:pt x="753" y="381"/>
                </a:lnTo>
                <a:lnTo>
                  <a:pt x="755" y="380"/>
                </a:lnTo>
                <a:lnTo>
                  <a:pt x="755" y="377"/>
                </a:lnTo>
                <a:lnTo>
                  <a:pt x="752" y="374"/>
                </a:lnTo>
                <a:lnTo>
                  <a:pt x="752" y="374"/>
                </a:lnTo>
                <a:lnTo>
                  <a:pt x="753" y="372"/>
                </a:lnTo>
                <a:lnTo>
                  <a:pt x="753" y="374"/>
                </a:lnTo>
                <a:lnTo>
                  <a:pt x="753" y="375"/>
                </a:lnTo>
                <a:lnTo>
                  <a:pt x="752" y="374"/>
                </a:lnTo>
                <a:lnTo>
                  <a:pt x="752" y="374"/>
                </a:lnTo>
                <a:close/>
                <a:moveTo>
                  <a:pt x="750" y="364"/>
                </a:moveTo>
                <a:lnTo>
                  <a:pt x="750" y="364"/>
                </a:lnTo>
                <a:lnTo>
                  <a:pt x="751" y="365"/>
                </a:lnTo>
                <a:lnTo>
                  <a:pt x="752" y="368"/>
                </a:lnTo>
                <a:lnTo>
                  <a:pt x="755" y="370"/>
                </a:lnTo>
                <a:lnTo>
                  <a:pt x="756" y="370"/>
                </a:lnTo>
                <a:lnTo>
                  <a:pt x="756" y="370"/>
                </a:lnTo>
                <a:lnTo>
                  <a:pt x="750" y="364"/>
                </a:lnTo>
                <a:lnTo>
                  <a:pt x="750" y="364"/>
                </a:lnTo>
                <a:lnTo>
                  <a:pt x="751" y="363"/>
                </a:lnTo>
                <a:lnTo>
                  <a:pt x="752" y="363"/>
                </a:lnTo>
                <a:lnTo>
                  <a:pt x="751" y="364"/>
                </a:lnTo>
                <a:lnTo>
                  <a:pt x="750" y="364"/>
                </a:lnTo>
                <a:lnTo>
                  <a:pt x="750" y="364"/>
                </a:lnTo>
                <a:close/>
                <a:moveTo>
                  <a:pt x="758" y="344"/>
                </a:moveTo>
                <a:lnTo>
                  <a:pt x="758" y="344"/>
                </a:lnTo>
                <a:lnTo>
                  <a:pt x="758" y="347"/>
                </a:lnTo>
                <a:lnTo>
                  <a:pt x="758" y="351"/>
                </a:lnTo>
                <a:lnTo>
                  <a:pt x="758" y="351"/>
                </a:lnTo>
                <a:lnTo>
                  <a:pt x="757" y="347"/>
                </a:lnTo>
                <a:lnTo>
                  <a:pt x="758" y="344"/>
                </a:lnTo>
                <a:lnTo>
                  <a:pt x="758" y="344"/>
                </a:lnTo>
                <a:close/>
                <a:moveTo>
                  <a:pt x="834" y="105"/>
                </a:moveTo>
                <a:lnTo>
                  <a:pt x="834" y="105"/>
                </a:lnTo>
                <a:lnTo>
                  <a:pt x="833" y="100"/>
                </a:lnTo>
                <a:lnTo>
                  <a:pt x="833" y="97"/>
                </a:lnTo>
                <a:lnTo>
                  <a:pt x="834" y="97"/>
                </a:lnTo>
                <a:lnTo>
                  <a:pt x="835" y="98"/>
                </a:lnTo>
                <a:lnTo>
                  <a:pt x="836" y="103"/>
                </a:lnTo>
                <a:lnTo>
                  <a:pt x="836" y="105"/>
                </a:lnTo>
                <a:lnTo>
                  <a:pt x="834" y="105"/>
                </a:lnTo>
                <a:lnTo>
                  <a:pt x="834" y="105"/>
                </a:lnTo>
                <a:lnTo>
                  <a:pt x="834" y="105"/>
                </a:lnTo>
                <a:lnTo>
                  <a:pt x="834" y="105"/>
                </a:lnTo>
                <a:lnTo>
                  <a:pt x="834" y="105"/>
                </a:lnTo>
                <a:close/>
                <a:moveTo>
                  <a:pt x="753" y="297"/>
                </a:moveTo>
                <a:lnTo>
                  <a:pt x="753" y="297"/>
                </a:lnTo>
                <a:lnTo>
                  <a:pt x="755" y="295"/>
                </a:lnTo>
                <a:lnTo>
                  <a:pt x="755" y="295"/>
                </a:lnTo>
                <a:lnTo>
                  <a:pt x="756" y="299"/>
                </a:lnTo>
                <a:lnTo>
                  <a:pt x="756" y="303"/>
                </a:lnTo>
                <a:lnTo>
                  <a:pt x="756" y="304"/>
                </a:lnTo>
                <a:lnTo>
                  <a:pt x="755" y="304"/>
                </a:lnTo>
                <a:lnTo>
                  <a:pt x="755" y="304"/>
                </a:lnTo>
                <a:lnTo>
                  <a:pt x="756" y="303"/>
                </a:lnTo>
                <a:lnTo>
                  <a:pt x="755" y="300"/>
                </a:lnTo>
                <a:lnTo>
                  <a:pt x="753" y="297"/>
                </a:lnTo>
                <a:lnTo>
                  <a:pt x="753" y="297"/>
                </a:lnTo>
                <a:close/>
                <a:moveTo>
                  <a:pt x="834" y="92"/>
                </a:moveTo>
                <a:lnTo>
                  <a:pt x="834" y="92"/>
                </a:lnTo>
                <a:lnTo>
                  <a:pt x="833" y="80"/>
                </a:lnTo>
                <a:lnTo>
                  <a:pt x="833" y="75"/>
                </a:lnTo>
                <a:lnTo>
                  <a:pt x="833" y="74"/>
                </a:lnTo>
                <a:lnTo>
                  <a:pt x="834" y="74"/>
                </a:lnTo>
                <a:lnTo>
                  <a:pt x="835" y="76"/>
                </a:lnTo>
                <a:lnTo>
                  <a:pt x="836" y="86"/>
                </a:lnTo>
                <a:lnTo>
                  <a:pt x="835" y="91"/>
                </a:lnTo>
                <a:lnTo>
                  <a:pt x="835" y="91"/>
                </a:lnTo>
                <a:lnTo>
                  <a:pt x="834" y="92"/>
                </a:lnTo>
                <a:lnTo>
                  <a:pt x="834" y="92"/>
                </a:lnTo>
                <a:lnTo>
                  <a:pt x="834" y="89"/>
                </a:lnTo>
                <a:lnTo>
                  <a:pt x="835" y="89"/>
                </a:lnTo>
                <a:lnTo>
                  <a:pt x="835" y="91"/>
                </a:lnTo>
                <a:lnTo>
                  <a:pt x="834" y="92"/>
                </a:lnTo>
                <a:lnTo>
                  <a:pt x="834" y="92"/>
                </a:lnTo>
                <a:close/>
                <a:moveTo>
                  <a:pt x="765" y="18"/>
                </a:moveTo>
                <a:lnTo>
                  <a:pt x="765" y="18"/>
                </a:lnTo>
                <a:lnTo>
                  <a:pt x="769" y="18"/>
                </a:lnTo>
                <a:lnTo>
                  <a:pt x="773" y="18"/>
                </a:lnTo>
                <a:lnTo>
                  <a:pt x="773" y="18"/>
                </a:lnTo>
                <a:lnTo>
                  <a:pt x="771" y="20"/>
                </a:lnTo>
                <a:lnTo>
                  <a:pt x="768" y="20"/>
                </a:lnTo>
                <a:lnTo>
                  <a:pt x="765" y="20"/>
                </a:lnTo>
                <a:lnTo>
                  <a:pt x="765" y="18"/>
                </a:lnTo>
                <a:lnTo>
                  <a:pt x="765" y="18"/>
                </a:lnTo>
                <a:lnTo>
                  <a:pt x="765" y="18"/>
                </a:lnTo>
                <a:close/>
                <a:moveTo>
                  <a:pt x="729" y="295"/>
                </a:moveTo>
                <a:lnTo>
                  <a:pt x="729" y="295"/>
                </a:lnTo>
                <a:lnTo>
                  <a:pt x="729" y="300"/>
                </a:lnTo>
                <a:lnTo>
                  <a:pt x="728" y="304"/>
                </a:lnTo>
                <a:lnTo>
                  <a:pt x="728" y="304"/>
                </a:lnTo>
                <a:lnTo>
                  <a:pt x="728" y="300"/>
                </a:lnTo>
                <a:lnTo>
                  <a:pt x="729" y="295"/>
                </a:lnTo>
                <a:lnTo>
                  <a:pt x="729" y="295"/>
                </a:lnTo>
                <a:close/>
                <a:moveTo>
                  <a:pt x="727" y="280"/>
                </a:moveTo>
                <a:lnTo>
                  <a:pt x="727" y="280"/>
                </a:lnTo>
                <a:lnTo>
                  <a:pt x="723" y="274"/>
                </a:lnTo>
                <a:lnTo>
                  <a:pt x="723" y="274"/>
                </a:lnTo>
                <a:lnTo>
                  <a:pt x="725" y="274"/>
                </a:lnTo>
                <a:lnTo>
                  <a:pt x="727" y="277"/>
                </a:lnTo>
                <a:lnTo>
                  <a:pt x="728" y="279"/>
                </a:lnTo>
                <a:lnTo>
                  <a:pt x="727" y="280"/>
                </a:lnTo>
                <a:lnTo>
                  <a:pt x="727" y="280"/>
                </a:lnTo>
                <a:lnTo>
                  <a:pt x="726" y="280"/>
                </a:lnTo>
                <a:lnTo>
                  <a:pt x="726" y="280"/>
                </a:lnTo>
                <a:lnTo>
                  <a:pt x="726" y="281"/>
                </a:lnTo>
                <a:lnTo>
                  <a:pt x="727" y="280"/>
                </a:lnTo>
                <a:lnTo>
                  <a:pt x="727" y="280"/>
                </a:lnTo>
                <a:close/>
                <a:moveTo>
                  <a:pt x="725" y="275"/>
                </a:moveTo>
                <a:lnTo>
                  <a:pt x="725" y="275"/>
                </a:lnTo>
                <a:lnTo>
                  <a:pt x="725" y="281"/>
                </a:lnTo>
                <a:lnTo>
                  <a:pt x="725" y="287"/>
                </a:lnTo>
                <a:lnTo>
                  <a:pt x="725" y="287"/>
                </a:lnTo>
                <a:lnTo>
                  <a:pt x="725" y="281"/>
                </a:lnTo>
                <a:lnTo>
                  <a:pt x="725" y="275"/>
                </a:lnTo>
                <a:lnTo>
                  <a:pt x="725" y="275"/>
                </a:lnTo>
                <a:close/>
                <a:moveTo>
                  <a:pt x="708" y="22"/>
                </a:moveTo>
                <a:lnTo>
                  <a:pt x="708" y="22"/>
                </a:lnTo>
                <a:lnTo>
                  <a:pt x="705" y="22"/>
                </a:lnTo>
                <a:lnTo>
                  <a:pt x="700" y="22"/>
                </a:lnTo>
                <a:lnTo>
                  <a:pt x="697" y="23"/>
                </a:lnTo>
                <a:lnTo>
                  <a:pt x="696" y="22"/>
                </a:lnTo>
                <a:lnTo>
                  <a:pt x="696" y="22"/>
                </a:lnTo>
                <a:lnTo>
                  <a:pt x="703" y="21"/>
                </a:lnTo>
                <a:lnTo>
                  <a:pt x="706" y="21"/>
                </a:lnTo>
                <a:lnTo>
                  <a:pt x="708" y="22"/>
                </a:lnTo>
                <a:lnTo>
                  <a:pt x="708" y="22"/>
                </a:lnTo>
                <a:close/>
                <a:moveTo>
                  <a:pt x="723" y="259"/>
                </a:moveTo>
                <a:lnTo>
                  <a:pt x="723" y="259"/>
                </a:lnTo>
                <a:lnTo>
                  <a:pt x="725" y="257"/>
                </a:lnTo>
                <a:lnTo>
                  <a:pt x="726" y="257"/>
                </a:lnTo>
                <a:lnTo>
                  <a:pt x="726" y="262"/>
                </a:lnTo>
                <a:lnTo>
                  <a:pt x="726" y="264"/>
                </a:lnTo>
                <a:lnTo>
                  <a:pt x="726" y="265"/>
                </a:lnTo>
                <a:lnTo>
                  <a:pt x="725" y="264"/>
                </a:lnTo>
                <a:lnTo>
                  <a:pt x="723" y="259"/>
                </a:lnTo>
                <a:lnTo>
                  <a:pt x="723" y="259"/>
                </a:lnTo>
                <a:lnTo>
                  <a:pt x="723" y="259"/>
                </a:lnTo>
                <a:lnTo>
                  <a:pt x="723" y="259"/>
                </a:lnTo>
                <a:lnTo>
                  <a:pt x="723" y="259"/>
                </a:lnTo>
                <a:close/>
                <a:moveTo>
                  <a:pt x="727" y="242"/>
                </a:moveTo>
                <a:lnTo>
                  <a:pt x="727" y="242"/>
                </a:lnTo>
                <a:lnTo>
                  <a:pt x="727" y="241"/>
                </a:lnTo>
                <a:lnTo>
                  <a:pt x="727" y="240"/>
                </a:lnTo>
                <a:lnTo>
                  <a:pt x="727" y="239"/>
                </a:lnTo>
                <a:lnTo>
                  <a:pt x="728" y="238"/>
                </a:lnTo>
                <a:lnTo>
                  <a:pt x="728" y="238"/>
                </a:lnTo>
                <a:lnTo>
                  <a:pt x="728" y="242"/>
                </a:lnTo>
                <a:lnTo>
                  <a:pt x="728" y="244"/>
                </a:lnTo>
                <a:lnTo>
                  <a:pt x="727" y="242"/>
                </a:lnTo>
                <a:lnTo>
                  <a:pt x="727" y="242"/>
                </a:lnTo>
                <a:close/>
                <a:moveTo>
                  <a:pt x="720" y="248"/>
                </a:moveTo>
                <a:lnTo>
                  <a:pt x="720" y="248"/>
                </a:lnTo>
                <a:lnTo>
                  <a:pt x="721" y="248"/>
                </a:lnTo>
                <a:lnTo>
                  <a:pt x="721" y="250"/>
                </a:lnTo>
                <a:lnTo>
                  <a:pt x="722" y="251"/>
                </a:lnTo>
                <a:lnTo>
                  <a:pt x="722" y="252"/>
                </a:lnTo>
                <a:lnTo>
                  <a:pt x="720" y="248"/>
                </a:lnTo>
                <a:lnTo>
                  <a:pt x="720" y="248"/>
                </a:lnTo>
                <a:lnTo>
                  <a:pt x="721" y="248"/>
                </a:lnTo>
                <a:lnTo>
                  <a:pt x="720" y="248"/>
                </a:lnTo>
                <a:lnTo>
                  <a:pt x="720" y="248"/>
                </a:lnTo>
                <a:close/>
                <a:moveTo>
                  <a:pt x="666" y="22"/>
                </a:moveTo>
                <a:lnTo>
                  <a:pt x="666" y="22"/>
                </a:lnTo>
                <a:lnTo>
                  <a:pt x="668" y="21"/>
                </a:lnTo>
                <a:lnTo>
                  <a:pt x="670" y="21"/>
                </a:lnTo>
                <a:lnTo>
                  <a:pt x="673" y="22"/>
                </a:lnTo>
                <a:lnTo>
                  <a:pt x="673" y="23"/>
                </a:lnTo>
                <a:lnTo>
                  <a:pt x="672" y="23"/>
                </a:lnTo>
                <a:lnTo>
                  <a:pt x="669" y="23"/>
                </a:lnTo>
                <a:lnTo>
                  <a:pt x="666" y="22"/>
                </a:lnTo>
                <a:lnTo>
                  <a:pt x="666" y="22"/>
                </a:lnTo>
                <a:lnTo>
                  <a:pt x="667" y="22"/>
                </a:lnTo>
                <a:lnTo>
                  <a:pt x="666" y="22"/>
                </a:lnTo>
                <a:lnTo>
                  <a:pt x="666" y="22"/>
                </a:lnTo>
                <a:close/>
                <a:moveTo>
                  <a:pt x="727" y="212"/>
                </a:moveTo>
                <a:lnTo>
                  <a:pt x="727" y="212"/>
                </a:lnTo>
                <a:lnTo>
                  <a:pt x="725" y="210"/>
                </a:lnTo>
                <a:lnTo>
                  <a:pt x="725" y="212"/>
                </a:lnTo>
                <a:lnTo>
                  <a:pt x="726" y="213"/>
                </a:lnTo>
                <a:lnTo>
                  <a:pt x="727" y="213"/>
                </a:lnTo>
                <a:lnTo>
                  <a:pt x="727" y="212"/>
                </a:lnTo>
                <a:lnTo>
                  <a:pt x="727" y="212"/>
                </a:lnTo>
                <a:lnTo>
                  <a:pt x="727" y="212"/>
                </a:lnTo>
                <a:lnTo>
                  <a:pt x="727" y="212"/>
                </a:lnTo>
                <a:lnTo>
                  <a:pt x="727" y="212"/>
                </a:lnTo>
                <a:close/>
                <a:moveTo>
                  <a:pt x="650" y="20"/>
                </a:moveTo>
                <a:lnTo>
                  <a:pt x="653" y="21"/>
                </a:lnTo>
                <a:lnTo>
                  <a:pt x="653" y="21"/>
                </a:lnTo>
                <a:lnTo>
                  <a:pt x="651" y="21"/>
                </a:lnTo>
                <a:lnTo>
                  <a:pt x="649" y="21"/>
                </a:lnTo>
                <a:lnTo>
                  <a:pt x="649" y="21"/>
                </a:lnTo>
                <a:lnTo>
                  <a:pt x="650" y="20"/>
                </a:lnTo>
                <a:lnTo>
                  <a:pt x="650" y="20"/>
                </a:lnTo>
                <a:close/>
                <a:moveTo>
                  <a:pt x="728" y="189"/>
                </a:moveTo>
                <a:lnTo>
                  <a:pt x="728" y="189"/>
                </a:lnTo>
                <a:lnTo>
                  <a:pt x="728" y="183"/>
                </a:lnTo>
                <a:lnTo>
                  <a:pt x="728" y="182"/>
                </a:lnTo>
                <a:lnTo>
                  <a:pt x="729" y="185"/>
                </a:lnTo>
                <a:lnTo>
                  <a:pt x="728" y="189"/>
                </a:lnTo>
                <a:lnTo>
                  <a:pt x="728" y="189"/>
                </a:lnTo>
                <a:lnTo>
                  <a:pt x="728" y="188"/>
                </a:lnTo>
                <a:lnTo>
                  <a:pt x="728" y="189"/>
                </a:lnTo>
                <a:lnTo>
                  <a:pt x="728" y="189"/>
                </a:lnTo>
                <a:close/>
                <a:moveTo>
                  <a:pt x="611" y="23"/>
                </a:moveTo>
                <a:lnTo>
                  <a:pt x="611" y="23"/>
                </a:lnTo>
                <a:lnTo>
                  <a:pt x="608" y="22"/>
                </a:lnTo>
                <a:lnTo>
                  <a:pt x="607" y="22"/>
                </a:lnTo>
                <a:lnTo>
                  <a:pt x="611" y="21"/>
                </a:lnTo>
                <a:lnTo>
                  <a:pt x="616" y="22"/>
                </a:lnTo>
                <a:lnTo>
                  <a:pt x="615" y="23"/>
                </a:lnTo>
                <a:lnTo>
                  <a:pt x="611" y="23"/>
                </a:lnTo>
                <a:lnTo>
                  <a:pt x="611" y="23"/>
                </a:lnTo>
                <a:lnTo>
                  <a:pt x="611" y="23"/>
                </a:lnTo>
                <a:lnTo>
                  <a:pt x="613" y="23"/>
                </a:lnTo>
                <a:lnTo>
                  <a:pt x="614" y="23"/>
                </a:lnTo>
                <a:lnTo>
                  <a:pt x="611" y="23"/>
                </a:lnTo>
                <a:lnTo>
                  <a:pt x="611" y="23"/>
                </a:lnTo>
                <a:close/>
                <a:moveTo>
                  <a:pt x="726" y="164"/>
                </a:moveTo>
                <a:lnTo>
                  <a:pt x="726" y="164"/>
                </a:lnTo>
                <a:lnTo>
                  <a:pt x="728" y="153"/>
                </a:lnTo>
                <a:lnTo>
                  <a:pt x="729" y="152"/>
                </a:lnTo>
                <a:lnTo>
                  <a:pt x="729" y="154"/>
                </a:lnTo>
                <a:lnTo>
                  <a:pt x="728" y="159"/>
                </a:lnTo>
                <a:lnTo>
                  <a:pt x="727" y="163"/>
                </a:lnTo>
                <a:lnTo>
                  <a:pt x="726" y="164"/>
                </a:lnTo>
                <a:lnTo>
                  <a:pt x="726" y="164"/>
                </a:lnTo>
                <a:lnTo>
                  <a:pt x="727" y="162"/>
                </a:lnTo>
                <a:lnTo>
                  <a:pt x="727" y="162"/>
                </a:lnTo>
                <a:lnTo>
                  <a:pt x="727" y="163"/>
                </a:lnTo>
                <a:lnTo>
                  <a:pt x="726" y="164"/>
                </a:lnTo>
                <a:lnTo>
                  <a:pt x="726" y="164"/>
                </a:lnTo>
                <a:close/>
                <a:moveTo>
                  <a:pt x="594" y="23"/>
                </a:moveTo>
                <a:lnTo>
                  <a:pt x="594" y="23"/>
                </a:lnTo>
                <a:lnTo>
                  <a:pt x="596" y="22"/>
                </a:lnTo>
                <a:lnTo>
                  <a:pt x="598" y="21"/>
                </a:lnTo>
                <a:lnTo>
                  <a:pt x="598" y="21"/>
                </a:lnTo>
                <a:lnTo>
                  <a:pt x="598" y="22"/>
                </a:lnTo>
                <a:lnTo>
                  <a:pt x="598" y="23"/>
                </a:lnTo>
                <a:lnTo>
                  <a:pt x="597" y="23"/>
                </a:lnTo>
                <a:lnTo>
                  <a:pt x="594" y="23"/>
                </a:lnTo>
                <a:lnTo>
                  <a:pt x="594" y="23"/>
                </a:lnTo>
                <a:close/>
                <a:moveTo>
                  <a:pt x="728" y="146"/>
                </a:moveTo>
                <a:lnTo>
                  <a:pt x="728" y="146"/>
                </a:lnTo>
                <a:lnTo>
                  <a:pt x="729" y="142"/>
                </a:lnTo>
                <a:lnTo>
                  <a:pt x="731" y="141"/>
                </a:lnTo>
                <a:lnTo>
                  <a:pt x="731" y="145"/>
                </a:lnTo>
                <a:lnTo>
                  <a:pt x="729" y="148"/>
                </a:lnTo>
                <a:lnTo>
                  <a:pt x="729" y="148"/>
                </a:lnTo>
                <a:lnTo>
                  <a:pt x="728" y="146"/>
                </a:lnTo>
                <a:lnTo>
                  <a:pt x="728" y="146"/>
                </a:lnTo>
                <a:lnTo>
                  <a:pt x="728" y="145"/>
                </a:lnTo>
                <a:lnTo>
                  <a:pt x="728" y="146"/>
                </a:lnTo>
                <a:lnTo>
                  <a:pt x="728" y="147"/>
                </a:lnTo>
                <a:lnTo>
                  <a:pt x="728" y="146"/>
                </a:lnTo>
                <a:lnTo>
                  <a:pt x="728" y="146"/>
                </a:lnTo>
                <a:close/>
                <a:moveTo>
                  <a:pt x="587" y="22"/>
                </a:moveTo>
                <a:lnTo>
                  <a:pt x="587" y="22"/>
                </a:lnTo>
                <a:lnTo>
                  <a:pt x="590" y="21"/>
                </a:lnTo>
                <a:lnTo>
                  <a:pt x="593" y="22"/>
                </a:lnTo>
                <a:lnTo>
                  <a:pt x="593" y="22"/>
                </a:lnTo>
                <a:lnTo>
                  <a:pt x="590" y="22"/>
                </a:lnTo>
                <a:lnTo>
                  <a:pt x="587" y="22"/>
                </a:lnTo>
                <a:lnTo>
                  <a:pt x="587" y="22"/>
                </a:lnTo>
                <a:close/>
                <a:moveTo>
                  <a:pt x="727" y="135"/>
                </a:moveTo>
                <a:lnTo>
                  <a:pt x="727" y="135"/>
                </a:lnTo>
                <a:lnTo>
                  <a:pt x="727" y="148"/>
                </a:lnTo>
                <a:lnTo>
                  <a:pt x="727" y="150"/>
                </a:lnTo>
                <a:lnTo>
                  <a:pt x="727" y="148"/>
                </a:lnTo>
                <a:lnTo>
                  <a:pt x="726" y="141"/>
                </a:lnTo>
                <a:lnTo>
                  <a:pt x="726" y="138"/>
                </a:lnTo>
                <a:lnTo>
                  <a:pt x="727" y="135"/>
                </a:lnTo>
                <a:lnTo>
                  <a:pt x="727" y="135"/>
                </a:lnTo>
                <a:lnTo>
                  <a:pt x="727" y="136"/>
                </a:lnTo>
                <a:lnTo>
                  <a:pt x="727" y="135"/>
                </a:lnTo>
                <a:lnTo>
                  <a:pt x="727" y="135"/>
                </a:lnTo>
                <a:close/>
                <a:moveTo>
                  <a:pt x="728" y="128"/>
                </a:moveTo>
                <a:lnTo>
                  <a:pt x="728" y="128"/>
                </a:lnTo>
                <a:lnTo>
                  <a:pt x="731" y="133"/>
                </a:lnTo>
                <a:lnTo>
                  <a:pt x="731" y="136"/>
                </a:lnTo>
                <a:lnTo>
                  <a:pt x="731" y="139"/>
                </a:lnTo>
                <a:lnTo>
                  <a:pt x="729" y="140"/>
                </a:lnTo>
                <a:lnTo>
                  <a:pt x="728" y="140"/>
                </a:lnTo>
                <a:lnTo>
                  <a:pt x="728" y="138"/>
                </a:lnTo>
                <a:lnTo>
                  <a:pt x="728" y="134"/>
                </a:lnTo>
                <a:lnTo>
                  <a:pt x="728" y="128"/>
                </a:lnTo>
                <a:lnTo>
                  <a:pt x="728" y="128"/>
                </a:lnTo>
                <a:lnTo>
                  <a:pt x="728" y="129"/>
                </a:lnTo>
                <a:lnTo>
                  <a:pt x="728" y="128"/>
                </a:lnTo>
                <a:lnTo>
                  <a:pt x="728" y="128"/>
                </a:lnTo>
                <a:close/>
                <a:moveTo>
                  <a:pt x="566" y="23"/>
                </a:moveTo>
                <a:lnTo>
                  <a:pt x="566" y="23"/>
                </a:lnTo>
                <a:lnTo>
                  <a:pt x="573" y="22"/>
                </a:lnTo>
                <a:lnTo>
                  <a:pt x="578" y="23"/>
                </a:lnTo>
                <a:lnTo>
                  <a:pt x="576" y="24"/>
                </a:lnTo>
                <a:lnTo>
                  <a:pt x="575" y="24"/>
                </a:lnTo>
                <a:lnTo>
                  <a:pt x="566" y="23"/>
                </a:lnTo>
                <a:lnTo>
                  <a:pt x="566" y="23"/>
                </a:lnTo>
                <a:lnTo>
                  <a:pt x="568" y="23"/>
                </a:lnTo>
                <a:lnTo>
                  <a:pt x="566" y="23"/>
                </a:lnTo>
                <a:lnTo>
                  <a:pt x="566" y="23"/>
                </a:lnTo>
                <a:close/>
                <a:moveTo>
                  <a:pt x="726" y="122"/>
                </a:moveTo>
                <a:lnTo>
                  <a:pt x="726" y="122"/>
                </a:lnTo>
                <a:lnTo>
                  <a:pt x="726" y="120"/>
                </a:lnTo>
                <a:lnTo>
                  <a:pt x="727" y="120"/>
                </a:lnTo>
                <a:lnTo>
                  <a:pt x="729" y="122"/>
                </a:lnTo>
                <a:lnTo>
                  <a:pt x="729" y="123"/>
                </a:lnTo>
                <a:lnTo>
                  <a:pt x="729" y="124"/>
                </a:lnTo>
                <a:lnTo>
                  <a:pt x="728" y="123"/>
                </a:lnTo>
                <a:lnTo>
                  <a:pt x="726" y="122"/>
                </a:lnTo>
                <a:lnTo>
                  <a:pt x="726" y="122"/>
                </a:lnTo>
                <a:lnTo>
                  <a:pt x="726" y="121"/>
                </a:lnTo>
                <a:lnTo>
                  <a:pt x="726" y="122"/>
                </a:lnTo>
                <a:lnTo>
                  <a:pt x="726" y="122"/>
                </a:lnTo>
                <a:lnTo>
                  <a:pt x="726" y="122"/>
                </a:lnTo>
                <a:lnTo>
                  <a:pt x="726" y="122"/>
                </a:lnTo>
                <a:close/>
                <a:moveTo>
                  <a:pt x="729" y="110"/>
                </a:moveTo>
                <a:lnTo>
                  <a:pt x="729" y="110"/>
                </a:lnTo>
                <a:lnTo>
                  <a:pt x="729" y="106"/>
                </a:lnTo>
                <a:lnTo>
                  <a:pt x="729" y="102"/>
                </a:lnTo>
                <a:lnTo>
                  <a:pt x="729" y="102"/>
                </a:lnTo>
                <a:lnTo>
                  <a:pt x="731" y="108"/>
                </a:lnTo>
                <a:lnTo>
                  <a:pt x="731" y="109"/>
                </a:lnTo>
                <a:lnTo>
                  <a:pt x="729" y="110"/>
                </a:lnTo>
                <a:lnTo>
                  <a:pt x="729" y="110"/>
                </a:lnTo>
                <a:close/>
                <a:moveTo>
                  <a:pt x="727" y="91"/>
                </a:moveTo>
                <a:lnTo>
                  <a:pt x="727" y="91"/>
                </a:lnTo>
                <a:lnTo>
                  <a:pt x="727" y="83"/>
                </a:lnTo>
                <a:lnTo>
                  <a:pt x="727" y="83"/>
                </a:lnTo>
                <a:lnTo>
                  <a:pt x="728" y="83"/>
                </a:lnTo>
                <a:lnTo>
                  <a:pt x="728" y="88"/>
                </a:lnTo>
                <a:lnTo>
                  <a:pt x="727" y="91"/>
                </a:lnTo>
                <a:lnTo>
                  <a:pt x="727" y="91"/>
                </a:lnTo>
                <a:lnTo>
                  <a:pt x="728" y="89"/>
                </a:lnTo>
                <a:lnTo>
                  <a:pt x="727" y="91"/>
                </a:lnTo>
                <a:lnTo>
                  <a:pt x="727" y="91"/>
                </a:lnTo>
                <a:close/>
                <a:moveTo>
                  <a:pt x="771" y="123"/>
                </a:moveTo>
                <a:lnTo>
                  <a:pt x="771" y="123"/>
                </a:lnTo>
                <a:lnTo>
                  <a:pt x="773" y="123"/>
                </a:lnTo>
                <a:lnTo>
                  <a:pt x="773" y="121"/>
                </a:lnTo>
                <a:lnTo>
                  <a:pt x="769" y="116"/>
                </a:lnTo>
                <a:lnTo>
                  <a:pt x="753" y="99"/>
                </a:lnTo>
                <a:lnTo>
                  <a:pt x="737" y="82"/>
                </a:lnTo>
                <a:lnTo>
                  <a:pt x="731" y="77"/>
                </a:lnTo>
                <a:lnTo>
                  <a:pt x="729" y="76"/>
                </a:lnTo>
                <a:lnTo>
                  <a:pt x="729" y="76"/>
                </a:lnTo>
                <a:lnTo>
                  <a:pt x="755" y="103"/>
                </a:lnTo>
                <a:lnTo>
                  <a:pt x="767" y="116"/>
                </a:lnTo>
                <a:lnTo>
                  <a:pt x="771" y="121"/>
                </a:lnTo>
                <a:lnTo>
                  <a:pt x="771" y="123"/>
                </a:lnTo>
                <a:lnTo>
                  <a:pt x="771" y="123"/>
                </a:lnTo>
                <a:lnTo>
                  <a:pt x="773" y="123"/>
                </a:lnTo>
                <a:lnTo>
                  <a:pt x="771" y="123"/>
                </a:lnTo>
                <a:lnTo>
                  <a:pt x="771" y="123"/>
                </a:lnTo>
                <a:close/>
                <a:moveTo>
                  <a:pt x="774" y="122"/>
                </a:moveTo>
                <a:lnTo>
                  <a:pt x="774" y="122"/>
                </a:lnTo>
                <a:lnTo>
                  <a:pt x="771" y="122"/>
                </a:lnTo>
                <a:lnTo>
                  <a:pt x="774" y="122"/>
                </a:lnTo>
                <a:lnTo>
                  <a:pt x="774" y="122"/>
                </a:lnTo>
                <a:lnTo>
                  <a:pt x="774" y="122"/>
                </a:lnTo>
                <a:lnTo>
                  <a:pt x="774" y="122"/>
                </a:lnTo>
                <a:lnTo>
                  <a:pt x="774" y="122"/>
                </a:lnTo>
                <a:close/>
                <a:moveTo>
                  <a:pt x="755" y="122"/>
                </a:moveTo>
                <a:lnTo>
                  <a:pt x="755" y="122"/>
                </a:lnTo>
                <a:lnTo>
                  <a:pt x="761" y="121"/>
                </a:lnTo>
                <a:lnTo>
                  <a:pt x="768" y="121"/>
                </a:lnTo>
                <a:lnTo>
                  <a:pt x="768" y="121"/>
                </a:lnTo>
                <a:lnTo>
                  <a:pt x="761" y="122"/>
                </a:lnTo>
                <a:lnTo>
                  <a:pt x="755" y="122"/>
                </a:lnTo>
                <a:lnTo>
                  <a:pt x="755" y="122"/>
                </a:lnTo>
                <a:close/>
                <a:moveTo>
                  <a:pt x="751" y="124"/>
                </a:moveTo>
                <a:lnTo>
                  <a:pt x="751" y="124"/>
                </a:lnTo>
                <a:lnTo>
                  <a:pt x="753" y="124"/>
                </a:lnTo>
                <a:lnTo>
                  <a:pt x="756" y="123"/>
                </a:lnTo>
                <a:lnTo>
                  <a:pt x="762" y="123"/>
                </a:lnTo>
                <a:lnTo>
                  <a:pt x="762" y="123"/>
                </a:lnTo>
                <a:lnTo>
                  <a:pt x="757" y="126"/>
                </a:lnTo>
                <a:lnTo>
                  <a:pt x="751" y="124"/>
                </a:lnTo>
                <a:lnTo>
                  <a:pt x="751" y="124"/>
                </a:lnTo>
                <a:close/>
                <a:moveTo>
                  <a:pt x="731" y="121"/>
                </a:moveTo>
                <a:lnTo>
                  <a:pt x="731" y="121"/>
                </a:lnTo>
                <a:lnTo>
                  <a:pt x="733" y="122"/>
                </a:lnTo>
                <a:lnTo>
                  <a:pt x="734" y="121"/>
                </a:lnTo>
                <a:lnTo>
                  <a:pt x="734" y="120"/>
                </a:lnTo>
                <a:lnTo>
                  <a:pt x="734" y="118"/>
                </a:lnTo>
                <a:lnTo>
                  <a:pt x="733" y="117"/>
                </a:lnTo>
                <a:lnTo>
                  <a:pt x="732" y="117"/>
                </a:lnTo>
                <a:lnTo>
                  <a:pt x="732" y="118"/>
                </a:lnTo>
                <a:lnTo>
                  <a:pt x="731" y="121"/>
                </a:lnTo>
                <a:lnTo>
                  <a:pt x="731" y="121"/>
                </a:lnTo>
                <a:lnTo>
                  <a:pt x="729" y="120"/>
                </a:lnTo>
                <a:lnTo>
                  <a:pt x="731" y="121"/>
                </a:lnTo>
                <a:lnTo>
                  <a:pt x="731" y="121"/>
                </a:lnTo>
                <a:close/>
                <a:moveTo>
                  <a:pt x="679" y="124"/>
                </a:moveTo>
                <a:lnTo>
                  <a:pt x="679" y="124"/>
                </a:lnTo>
                <a:lnTo>
                  <a:pt x="678" y="126"/>
                </a:lnTo>
                <a:lnTo>
                  <a:pt x="679" y="126"/>
                </a:lnTo>
                <a:lnTo>
                  <a:pt x="680" y="126"/>
                </a:lnTo>
                <a:lnTo>
                  <a:pt x="679" y="124"/>
                </a:lnTo>
                <a:lnTo>
                  <a:pt x="679" y="124"/>
                </a:lnTo>
                <a:lnTo>
                  <a:pt x="680" y="124"/>
                </a:lnTo>
                <a:lnTo>
                  <a:pt x="679" y="124"/>
                </a:lnTo>
                <a:lnTo>
                  <a:pt x="679" y="124"/>
                </a:lnTo>
                <a:close/>
                <a:moveTo>
                  <a:pt x="325" y="122"/>
                </a:moveTo>
                <a:lnTo>
                  <a:pt x="325" y="122"/>
                </a:lnTo>
                <a:lnTo>
                  <a:pt x="321" y="121"/>
                </a:lnTo>
                <a:lnTo>
                  <a:pt x="321" y="120"/>
                </a:lnTo>
                <a:lnTo>
                  <a:pt x="322" y="118"/>
                </a:lnTo>
                <a:lnTo>
                  <a:pt x="325" y="117"/>
                </a:lnTo>
                <a:lnTo>
                  <a:pt x="327" y="117"/>
                </a:lnTo>
                <a:lnTo>
                  <a:pt x="328" y="118"/>
                </a:lnTo>
                <a:lnTo>
                  <a:pt x="328" y="120"/>
                </a:lnTo>
                <a:lnTo>
                  <a:pt x="325" y="122"/>
                </a:lnTo>
                <a:lnTo>
                  <a:pt x="325" y="122"/>
                </a:lnTo>
                <a:lnTo>
                  <a:pt x="325" y="122"/>
                </a:lnTo>
                <a:lnTo>
                  <a:pt x="325" y="122"/>
                </a:lnTo>
                <a:lnTo>
                  <a:pt x="326" y="122"/>
                </a:lnTo>
                <a:lnTo>
                  <a:pt x="325" y="122"/>
                </a:lnTo>
                <a:lnTo>
                  <a:pt x="325" y="122"/>
                </a:lnTo>
                <a:close/>
                <a:moveTo>
                  <a:pt x="297" y="121"/>
                </a:moveTo>
                <a:lnTo>
                  <a:pt x="297" y="121"/>
                </a:lnTo>
                <a:lnTo>
                  <a:pt x="299" y="121"/>
                </a:lnTo>
                <a:lnTo>
                  <a:pt x="302" y="121"/>
                </a:lnTo>
                <a:lnTo>
                  <a:pt x="304" y="121"/>
                </a:lnTo>
                <a:lnTo>
                  <a:pt x="304" y="122"/>
                </a:lnTo>
                <a:lnTo>
                  <a:pt x="304" y="122"/>
                </a:lnTo>
                <a:lnTo>
                  <a:pt x="299" y="122"/>
                </a:lnTo>
                <a:lnTo>
                  <a:pt x="297" y="121"/>
                </a:lnTo>
                <a:lnTo>
                  <a:pt x="297" y="121"/>
                </a:lnTo>
                <a:lnTo>
                  <a:pt x="297" y="121"/>
                </a:lnTo>
                <a:close/>
                <a:moveTo>
                  <a:pt x="14" y="170"/>
                </a:moveTo>
                <a:lnTo>
                  <a:pt x="14" y="170"/>
                </a:lnTo>
                <a:lnTo>
                  <a:pt x="14" y="168"/>
                </a:lnTo>
                <a:lnTo>
                  <a:pt x="15" y="165"/>
                </a:lnTo>
                <a:lnTo>
                  <a:pt x="15" y="165"/>
                </a:lnTo>
                <a:lnTo>
                  <a:pt x="14" y="170"/>
                </a:lnTo>
                <a:lnTo>
                  <a:pt x="14" y="170"/>
                </a:lnTo>
                <a:lnTo>
                  <a:pt x="14" y="167"/>
                </a:lnTo>
                <a:lnTo>
                  <a:pt x="14" y="165"/>
                </a:lnTo>
                <a:lnTo>
                  <a:pt x="14" y="168"/>
                </a:lnTo>
                <a:lnTo>
                  <a:pt x="14" y="170"/>
                </a:lnTo>
                <a:lnTo>
                  <a:pt x="14" y="170"/>
                </a:lnTo>
                <a:close/>
                <a:moveTo>
                  <a:pt x="10" y="161"/>
                </a:moveTo>
                <a:lnTo>
                  <a:pt x="10" y="161"/>
                </a:lnTo>
                <a:lnTo>
                  <a:pt x="13" y="156"/>
                </a:lnTo>
                <a:lnTo>
                  <a:pt x="10" y="161"/>
                </a:lnTo>
                <a:lnTo>
                  <a:pt x="10" y="161"/>
                </a:lnTo>
                <a:lnTo>
                  <a:pt x="12" y="162"/>
                </a:lnTo>
                <a:lnTo>
                  <a:pt x="10" y="161"/>
                </a:lnTo>
                <a:lnTo>
                  <a:pt x="10" y="161"/>
                </a:lnTo>
                <a:close/>
                <a:moveTo>
                  <a:pt x="213" y="122"/>
                </a:moveTo>
                <a:lnTo>
                  <a:pt x="213" y="122"/>
                </a:lnTo>
                <a:lnTo>
                  <a:pt x="206" y="123"/>
                </a:lnTo>
                <a:lnTo>
                  <a:pt x="206" y="123"/>
                </a:lnTo>
                <a:lnTo>
                  <a:pt x="206" y="123"/>
                </a:lnTo>
                <a:lnTo>
                  <a:pt x="208" y="122"/>
                </a:lnTo>
                <a:lnTo>
                  <a:pt x="213" y="122"/>
                </a:lnTo>
                <a:lnTo>
                  <a:pt x="213" y="122"/>
                </a:lnTo>
                <a:lnTo>
                  <a:pt x="210" y="122"/>
                </a:lnTo>
                <a:lnTo>
                  <a:pt x="213" y="122"/>
                </a:lnTo>
                <a:lnTo>
                  <a:pt x="213" y="122"/>
                </a:lnTo>
                <a:close/>
                <a:moveTo>
                  <a:pt x="14" y="183"/>
                </a:moveTo>
                <a:lnTo>
                  <a:pt x="14" y="183"/>
                </a:lnTo>
                <a:lnTo>
                  <a:pt x="13" y="183"/>
                </a:lnTo>
                <a:lnTo>
                  <a:pt x="12" y="183"/>
                </a:lnTo>
                <a:lnTo>
                  <a:pt x="10" y="180"/>
                </a:lnTo>
                <a:lnTo>
                  <a:pt x="10" y="179"/>
                </a:lnTo>
                <a:lnTo>
                  <a:pt x="10" y="177"/>
                </a:lnTo>
                <a:lnTo>
                  <a:pt x="14" y="183"/>
                </a:lnTo>
                <a:lnTo>
                  <a:pt x="14" y="183"/>
                </a:lnTo>
                <a:lnTo>
                  <a:pt x="14" y="183"/>
                </a:lnTo>
                <a:lnTo>
                  <a:pt x="13" y="183"/>
                </a:lnTo>
                <a:lnTo>
                  <a:pt x="14" y="182"/>
                </a:lnTo>
                <a:lnTo>
                  <a:pt x="14" y="183"/>
                </a:lnTo>
                <a:lnTo>
                  <a:pt x="14" y="183"/>
                </a:lnTo>
                <a:close/>
                <a:moveTo>
                  <a:pt x="195" y="121"/>
                </a:moveTo>
                <a:lnTo>
                  <a:pt x="195" y="121"/>
                </a:lnTo>
                <a:lnTo>
                  <a:pt x="197" y="121"/>
                </a:lnTo>
                <a:lnTo>
                  <a:pt x="198" y="121"/>
                </a:lnTo>
                <a:lnTo>
                  <a:pt x="200" y="120"/>
                </a:lnTo>
                <a:lnTo>
                  <a:pt x="202" y="121"/>
                </a:lnTo>
                <a:lnTo>
                  <a:pt x="202" y="121"/>
                </a:lnTo>
                <a:lnTo>
                  <a:pt x="198" y="122"/>
                </a:lnTo>
                <a:lnTo>
                  <a:pt x="195" y="122"/>
                </a:lnTo>
                <a:lnTo>
                  <a:pt x="195" y="122"/>
                </a:lnTo>
                <a:lnTo>
                  <a:pt x="195" y="121"/>
                </a:lnTo>
                <a:lnTo>
                  <a:pt x="195" y="121"/>
                </a:lnTo>
                <a:close/>
                <a:moveTo>
                  <a:pt x="14" y="186"/>
                </a:moveTo>
                <a:lnTo>
                  <a:pt x="14" y="186"/>
                </a:lnTo>
                <a:lnTo>
                  <a:pt x="15" y="189"/>
                </a:lnTo>
                <a:lnTo>
                  <a:pt x="14" y="191"/>
                </a:lnTo>
                <a:lnTo>
                  <a:pt x="14" y="188"/>
                </a:lnTo>
                <a:lnTo>
                  <a:pt x="14" y="186"/>
                </a:lnTo>
                <a:lnTo>
                  <a:pt x="14" y="186"/>
                </a:lnTo>
                <a:lnTo>
                  <a:pt x="14" y="187"/>
                </a:lnTo>
                <a:lnTo>
                  <a:pt x="14" y="186"/>
                </a:lnTo>
                <a:lnTo>
                  <a:pt x="14" y="186"/>
                </a:lnTo>
                <a:close/>
                <a:moveTo>
                  <a:pt x="114" y="198"/>
                </a:moveTo>
                <a:lnTo>
                  <a:pt x="114" y="198"/>
                </a:lnTo>
                <a:lnTo>
                  <a:pt x="114" y="195"/>
                </a:lnTo>
                <a:lnTo>
                  <a:pt x="114" y="193"/>
                </a:lnTo>
                <a:lnTo>
                  <a:pt x="114" y="188"/>
                </a:lnTo>
                <a:lnTo>
                  <a:pt x="114" y="188"/>
                </a:lnTo>
                <a:lnTo>
                  <a:pt x="114" y="192"/>
                </a:lnTo>
                <a:lnTo>
                  <a:pt x="115" y="194"/>
                </a:lnTo>
                <a:lnTo>
                  <a:pt x="114" y="197"/>
                </a:lnTo>
                <a:lnTo>
                  <a:pt x="114" y="198"/>
                </a:lnTo>
                <a:lnTo>
                  <a:pt x="114" y="198"/>
                </a:lnTo>
                <a:close/>
                <a:moveTo>
                  <a:pt x="114" y="212"/>
                </a:moveTo>
                <a:lnTo>
                  <a:pt x="114" y="212"/>
                </a:lnTo>
                <a:lnTo>
                  <a:pt x="114" y="205"/>
                </a:lnTo>
                <a:lnTo>
                  <a:pt x="114" y="199"/>
                </a:lnTo>
                <a:lnTo>
                  <a:pt x="114" y="199"/>
                </a:lnTo>
                <a:lnTo>
                  <a:pt x="115" y="205"/>
                </a:lnTo>
                <a:lnTo>
                  <a:pt x="114" y="212"/>
                </a:lnTo>
                <a:lnTo>
                  <a:pt x="114" y="212"/>
                </a:lnTo>
                <a:close/>
                <a:moveTo>
                  <a:pt x="115" y="218"/>
                </a:moveTo>
                <a:lnTo>
                  <a:pt x="115" y="218"/>
                </a:lnTo>
                <a:lnTo>
                  <a:pt x="115" y="212"/>
                </a:lnTo>
                <a:lnTo>
                  <a:pt x="115" y="218"/>
                </a:lnTo>
                <a:lnTo>
                  <a:pt x="115" y="218"/>
                </a:lnTo>
                <a:lnTo>
                  <a:pt x="115" y="217"/>
                </a:lnTo>
                <a:lnTo>
                  <a:pt x="115" y="218"/>
                </a:lnTo>
                <a:lnTo>
                  <a:pt x="115" y="218"/>
                </a:lnTo>
                <a:close/>
                <a:moveTo>
                  <a:pt x="63" y="489"/>
                </a:moveTo>
                <a:lnTo>
                  <a:pt x="63" y="489"/>
                </a:lnTo>
                <a:lnTo>
                  <a:pt x="63" y="490"/>
                </a:lnTo>
                <a:lnTo>
                  <a:pt x="62" y="489"/>
                </a:lnTo>
                <a:lnTo>
                  <a:pt x="61" y="483"/>
                </a:lnTo>
                <a:lnTo>
                  <a:pt x="60" y="470"/>
                </a:lnTo>
                <a:lnTo>
                  <a:pt x="60" y="465"/>
                </a:lnTo>
                <a:lnTo>
                  <a:pt x="60" y="465"/>
                </a:lnTo>
                <a:lnTo>
                  <a:pt x="60" y="466"/>
                </a:lnTo>
                <a:lnTo>
                  <a:pt x="63" y="489"/>
                </a:lnTo>
                <a:lnTo>
                  <a:pt x="63" y="489"/>
                </a:lnTo>
                <a:lnTo>
                  <a:pt x="63" y="490"/>
                </a:lnTo>
                <a:lnTo>
                  <a:pt x="63" y="489"/>
                </a:lnTo>
                <a:lnTo>
                  <a:pt x="62" y="488"/>
                </a:lnTo>
                <a:lnTo>
                  <a:pt x="63" y="487"/>
                </a:lnTo>
                <a:lnTo>
                  <a:pt x="63" y="489"/>
                </a:lnTo>
                <a:lnTo>
                  <a:pt x="63" y="489"/>
                </a:lnTo>
                <a:close/>
                <a:moveTo>
                  <a:pt x="63" y="513"/>
                </a:moveTo>
                <a:lnTo>
                  <a:pt x="63" y="513"/>
                </a:lnTo>
                <a:lnTo>
                  <a:pt x="63" y="513"/>
                </a:lnTo>
                <a:lnTo>
                  <a:pt x="62" y="512"/>
                </a:lnTo>
                <a:lnTo>
                  <a:pt x="61" y="508"/>
                </a:lnTo>
                <a:lnTo>
                  <a:pt x="60" y="499"/>
                </a:lnTo>
                <a:lnTo>
                  <a:pt x="59" y="495"/>
                </a:lnTo>
                <a:lnTo>
                  <a:pt x="59" y="495"/>
                </a:lnTo>
                <a:lnTo>
                  <a:pt x="60" y="496"/>
                </a:lnTo>
                <a:lnTo>
                  <a:pt x="63" y="513"/>
                </a:lnTo>
                <a:lnTo>
                  <a:pt x="63" y="513"/>
                </a:lnTo>
                <a:lnTo>
                  <a:pt x="63" y="512"/>
                </a:lnTo>
                <a:lnTo>
                  <a:pt x="62" y="511"/>
                </a:lnTo>
                <a:lnTo>
                  <a:pt x="62" y="511"/>
                </a:lnTo>
                <a:lnTo>
                  <a:pt x="63" y="513"/>
                </a:lnTo>
                <a:lnTo>
                  <a:pt x="63" y="513"/>
                </a:lnTo>
                <a:close/>
                <a:moveTo>
                  <a:pt x="120" y="375"/>
                </a:moveTo>
                <a:lnTo>
                  <a:pt x="120" y="375"/>
                </a:lnTo>
                <a:lnTo>
                  <a:pt x="118" y="371"/>
                </a:lnTo>
                <a:lnTo>
                  <a:pt x="118" y="364"/>
                </a:lnTo>
                <a:lnTo>
                  <a:pt x="118" y="364"/>
                </a:lnTo>
                <a:lnTo>
                  <a:pt x="119" y="370"/>
                </a:lnTo>
                <a:lnTo>
                  <a:pt x="120" y="375"/>
                </a:lnTo>
                <a:lnTo>
                  <a:pt x="120" y="375"/>
                </a:lnTo>
                <a:close/>
                <a:moveTo>
                  <a:pt x="66" y="539"/>
                </a:moveTo>
                <a:lnTo>
                  <a:pt x="66" y="539"/>
                </a:lnTo>
                <a:lnTo>
                  <a:pt x="62" y="521"/>
                </a:lnTo>
                <a:lnTo>
                  <a:pt x="62" y="518"/>
                </a:lnTo>
                <a:lnTo>
                  <a:pt x="63" y="521"/>
                </a:lnTo>
                <a:lnTo>
                  <a:pt x="66" y="529"/>
                </a:lnTo>
                <a:lnTo>
                  <a:pt x="66" y="539"/>
                </a:lnTo>
                <a:lnTo>
                  <a:pt x="66" y="539"/>
                </a:lnTo>
                <a:lnTo>
                  <a:pt x="66" y="535"/>
                </a:lnTo>
                <a:lnTo>
                  <a:pt x="66" y="533"/>
                </a:lnTo>
                <a:lnTo>
                  <a:pt x="66" y="534"/>
                </a:lnTo>
                <a:lnTo>
                  <a:pt x="66" y="539"/>
                </a:lnTo>
                <a:lnTo>
                  <a:pt x="66" y="539"/>
                </a:lnTo>
                <a:close/>
                <a:moveTo>
                  <a:pt x="128" y="436"/>
                </a:moveTo>
                <a:lnTo>
                  <a:pt x="128" y="436"/>
                </a:lnTo>
                <a:lnTo>
                  <a:pt x="130" y="441"/>
                </a:lnTo>
                <a:lnTo>
                  <a:pt x="130" y="441"/>
                </a:lnTo>
                <a:lnTo>
                  <a:pt x="128" y="441"/>
                </a:lnTo>
                <a:lnTo>
                  <a:pt x="128" y="440"/>
                </a:lnTo>
                <a:lnTo>
                  <a:pt x="128" y="436"/>
                </a:lnTo>
                <a:lnTo>
                  <a:pt x="128" y="436"/>
                </a:lnTo>
                <a:lnTo>
                  <a:pt x="127" y="439"/>
                </a:lnTo>
                <a:lnTo>
                  <a:pt x="128" y="436"/>
                </a:lnTo>
                <a:lnTo>
                  <a:pt x="128" y="436"/>
                </a:lnTo>
                <a:close/>
                <a:moveTo>
                  <a:pt x="65" y="602"/>
                </a:moveTo>
                <a:lnTo>
                  <a:pt x="65" y="602"/>
                </a:lnTo>
                <a:lnTo>
                  <a:pt x="61" y="598"/>
                </a:lnTo>
                <a:lnTo>
                  <a:pt x="65" y="602"/>
                </a:lnTo>
                <a:lnTo>
                  <a:pt x="65" y="602"/>
                </a:lnTo>
                <a:lnTo>
                  <a:pt x="63" y="604"/>
                </a:lnTo>
                <a:lnTo>
                  <a:pt x="63" y="602"/>
                </a:lnTo>
                <a:lnTo>
                  <a:pt x="63" y="601"/>
                </a:lnTo>
                <a:lnTo>
                  <a:pt x="65" y="602"/>
                </a:lnTo>
                <a:lnTo>
                  <a:pt x="65" y="602"/>
                </a:lnTo>
                <a:close/>
                <a:moveTo>
                  <a:pt x="90" y="571"/>
                </a:moveTo>
                <a:lnTo>
                  <a:pt x="90" y="571"/>
                </a:lnTo>
                <a:lnTo>
                  <a:pt x="89" y="577"/>
                </a:lnTo>
                <a:lnTo>
                  <a:pt x="90" y="578"/>
                </a:lnTo>
                <a:lnTo>
                  <a:pt x="90" y="577"/>
                </a:lnTo>
                <a:lnTo>
                  <a:pt x="91" y="573"/>
                </a:lnTo>
                <a:lnTo>
                  <a:pt x="91" y="571"/>
                </a:lnTo>
                <a:lnTo>
                  <a:pt x="90" y="571"/>
                </a:lnTo>
                <a:lnTo>
                  <a:pt x="90" y="571"/>
                </a:lnTo>
                <a:lnTo>
                  <a:pt x="89" y="571"/>
                </a:lnTo>
                <a:lnTo>
                  <a:pt x="90" y="571"/>
                </a:lnTo>
                <a:lnTo>
                  <a:pt x="90" y="571"/>
                </a:lnTo>
                <a:close/>
                <a:moveTo>
                  <a:pt x="119" y="540"/>
                </a:moveTo>
                <a:lnTo>
                  <a:pt x="119" y="540"/>
                </a:lnTo>
                <a:lnTo>
                  <a:pt x="120" y="536"/>
                </a:lnTo>
                <a:lnTo>
                  <a:pt x="119" y="535"/>
                </a:lnTo>
                <a:lnTo>
                  <a:pt x="120" y="534"/>
                </a:lnTo>
                <a:lnTo>
                  <a:pt x="120" y="534"/>
                </a:lnTo>
                <a:lnTo>
                  <a:pt x="120" y="535"/>
                </a:lnTo>
                <a:lnTo>
                  <a:pt x="120" y="537"/>
                </a:lnTo>
                <a:lnTo>
                  <a:pt x="120" y="540"/>
                </a:lnTo>
                <a:lnTo>
                  <a:pt x="119" y="540"/>
                </a:lnTo>
                <a:lnTo>
                  <a:pt x="119" y="540"/>
                </a:lnTo>
                <a:close/>
                <a:moveTo>
                  <a:pt x="119" y="564"/>
                </a:moveTo>
                <a:lnTo>
                  <a:pt x="119" y="564"/>
                </a:lnTo>
                <a:lnTo>
                  <a:pt x="118" y="557"/>
                </a:lnTo>
                <a:lnTo>
                  <a:pt x="119" y="551"/>
                </a:lnTo>
                <a:lnTo>
                  <a:pt x="119" y="551"/>
                </a:lnTo>
                <a:lnTo>
                  <a:pt x="119" y="557"/>
                </a:lnTo>
                <a:lnTo>
                  <a:pt x="119" y="560"/>
                </a:lnTo>
                <a:lnTo>
                  <a:pt x="119" y="564"/>
                </a:lnTo>
                <a:lnTo>
                  <a:pt x="119" y="564"/>
                </a:lnTo>
                <a:close/>
                <a:moveTo>
                  <a:pt x="118" y="581"/>
                </a:moveTo>
                <a:lnTo>
                  <a:pt x="118" y="581"/>
                </a:lnTo>
                <a:lnTo>
                  <a:pt x="118" y="577"/>
                </a:lnTo>
                <a:lnTo>
                  <a:pt x="118" y="573"/>
                </a:lnTo>
                <a:lnTo>
                  <a:pt x="118" y="573"/>
                </a:lnTo>
                <a:lnTo>
                  <a:pt x="119" y="577"/>
                </a:lnTo>
                <a:lnTo>
                  <a:pt x="118" y="581"/>
                </a:lnTo>
                <a:lnTo>
                  <a:pt x="118" y="581"/>
                </a:lnTo>
                <a:close/>
                <a:moveTo>
                  <a:pt x="124" y="580"/>
                </a:moveTo>
                <a:lnTo>
                  <a:pt x="124" y="580"/>
                </a:lnTo>
                <a:lnTo>
                  <a:pt x="122" y="582"/>
                </a:lnTo>
                <a:lnTo>
                  <a:pt x="122" y="581"/>
                </a:lnTo>
                <a:lnTo>
                  <a:pt x="122" y="580"/>
                </a:lnTo>
                <a:lnTo>
                  <a:pt x="124" y="580"/>
                </a:lnTo>
                <a:lnTo>
                  <a:pt x="124" y="580"/>
                </a:lnTo>
                <a:lnTo>
                  <a:pt x="124" y="581"/>
                </a:lnTo>
                <a:lnTo>
                  <a:pt x="124" y="580"/>
                </a:lnTo>
                <a:lnTo>
                  <a:pt x="124" y="580"/>
                </a:lnTo>
                <a:close/>
                <a:moveTo>
                  <a:pt x="110" y="731"/>
                </a:moveTo>
                <a:lnTo>
                  <a:pt x="110" y="731"/>
                </a:lnTo>
                <a:lnTo>
                  <a:pt x="109" y="729"/>
                </a:lnTo>
                <a:lnTo>
                  <a:pt x="109" y="724"/>
                </a:lnTo>
                <a:lnTo>
                  <a:pt x="109" y="724"/>
                </a:lnTo>
                <a:lnTo>
                  <a:pt x="110" y="728"/>
                </a:lnTo>
                <a:lnTo>
                  <a:pt x="112" y="730"/>
                </a:lnTo>
                <a:lnTo>
                  <a:pt x="110" y="731"/>
                </a:lnTo>
                <a:lnTo>
                  <a:pt x="110" y="7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4789"/>
          <p:cNvSpPr>
            <a:spLocks noEditPoints="1"/>
          </p:cNvSpPr>
          <p:nvPr/>
        </p:nvSpPr>
        <p:spPr bwMode="auto">
          <a:xfrm>
            <a:off x="6101016" y="843555"/>
            <a:ext cx="1449388" cy="1436688"/>
          </a:xfrm>
          <a:custGeom>
            <a:avLst/>
            <a:gdLst>
              <a:gd name="T0" fmla="*/ 624 w 913"/>
              <a:gd name="T1" fmla="*/ 870 h 905"/>
              <a:gd name="T2" fmla="*/ 850 w 913"/>
              <a:gd name="T3" fmla="*/ 770 h 905"/>
              <a:gd name="T4" fmla="*/ 896 w 913"/>
              <a:gd name="T5" fmla="*/ 896 h 905"/>
              <a:gd name="T6" fmla="*/ 11 w 913"/>
              <a:gd name="T7" fmla="*/ 152 h 905"/>
              <a:gd name="T8" fmla="*/ 110 w 913"/>
              <a:gd name="T9" fmla="*/ 707 h 905"/>
              <a:gd name="T10" fmla="*/ 164 w 913"/>
              <a:gd name="T11" fmla="*/ 628 h 905"/>
              <a:gd name="T12" fmla="*/ 158 w 913"/>
              <a:gd name="T13" fmla="*/ 283 h 905"/>
              <a:gd name="T14" fmla="*/ 432 w 913"/>
              <a:gd name="T15" fmla="*/ 163 h 905"/>
              <a:gd name="T16" fmla="*/ 735 w 913"/>
              <a:gd name="T17" fmla="*/ 105 h 905"/>
              <a:gd name="T18" fmla="*/ 727 w 913"/>
              <a:gd name="T19" fmla="*/ 316 h 905"/>
              <a:gd name="T20" fmla="*/ 718 w 913"/>
              <a:gd name="T21" fmla="*/ 813 h 905"/>
              <a:gd name="T22" fmla="*/ 603 w 913"/>
              <a:gd name="T23" fmla="*/ 731 h 905"/>
              <a:gd name="T24" fmla="*/ 755 w 913"/>
              <a:gd name="T25" fmla="*/ 813 h 905"/>
              <a:gd name="T26" fmla="*/ 383 w 913"/>
              <a:gd name="T27" fmla="*/ 743 h 905"/>
              <a:gd name="T28" fmla="*/ 277 w 913"/>
              <a:gd name="T29" fmla="*/ 766 h 905"/>
              <a:gd name="T30" fmla="*/ 803 w 913"/>
              <a:gd name="T31" fmla="*/ 676 h 905"/>
              <a:gd name="T32" fmla="*/ 425 w 913"/>
              <a:gd name="T33" fmla="*/ 811 h 905"/>
              <a:gd name="T34" fmla="*/ 774 w 913"/>
              <a:gd name="T35" fmla="*/ 884 h 905"/>
              <a:gd name="T36" fmla="*/ 594 w 913"/>
              <a:gd name="T37" fmla="*/ 163 h 905"/>
              <a:gd name="T38" fmla="*/ 429 w 913"/>
              <a:gd name="T39" fmla="*/ 805 h 905"/>
              <a:gd name="T40" fmla="*/ 554 w 913"/>
              <a:gd name="T41" fmla="*/ 889 h 905"/>
              <a:gd name="T42" fmla="*/ 357 w 913"/>
              <a:gd name="T43" fmla="*/ 767 h 905"/>
              <a:gd name="T44" fmla="*/ 342 w 913"/>
              <a:gd name="T45" fmla="*/ 746 h 905"/>
              <a:gd name="T46" fmla="*/ 396 w 913"/>
              <a:gd name="T47" fmla="*/ 768 h 905"/>
              <a:gd name="T48" fmla="*/ 431 w 913"/>
              <a:gd name="T49" fmla="*/ 768 h 905"/>
              <a:gd name="T50" fmla="*/ 422 w 913"/>
              <a:gd name="T51" fmla="*/ 755 h 905"/>
              <a:gd name="T52" fmla="*/ 544 w 913"/>
              <a:gd name="T53" fmla="*/ 818 h 905"/>
              <a:gd name="T54" fmla="*/ 447 w 913"/>
              <a:gd name="T55" fmla="*/ 754 h 905"/>
              <a:gd name="T56" fmla="*/ 511 w 913"/>
              <a:gd name="T57" fmla="*/ 772 h 905"/>
              <a:gd name="T58" fmla="*/ 609 w 913"/>
              <a:gd name="T59" fmla="*/ 820 h 905"/>
              <a:gd name="T60" fmla="*/ 628 w 913"/>
              <a:gd name="T61" fmla="*/ 815 h 905"/>
              <a:gd name="T62" fmla="*/ 615 w 913"/>
              <a:gd name="T63" fmla="*/ 787 h 905"/>
              <a:gd name="T64" fmla="*/ 601 w 913"/>
              <a:gd name="T65" fmla="*/ 754 h 905"/>
              <a:gd name="T66" fmla="*/ 662 w 913"/>
              <a:gd name="T67" fmla="*/ 762 h 905"/>
              <a:gd name="T68" fmla="*/ 664 w 913"/>
              <a:gd name="T69" fmla="*/ 756 h 905"/>
              <a:gd name="T70" fmla="*/ 622 w 913"/>
              <a:gd name="T71" fmla="*/ 729 h 905"/>
              <a:gd name="T72" fmla="*/ 719 w 913"/>
              <a:gd name="T73" fmla="*/ 762 h 905"/>
              <a:gd name="T74" fmla="*/ 748 w 913"/>
              <a:gd name="T75" fmla="*/ 761 h 905"/>
              <a:gd name="T76" fmla="*/ 766 w 913"/>
              <a:gd name="T77" fmla="*/ 770 h 905"/>
              <a:gd name="T78" fmla="*/ 742 w 913"/>
              <a:gd name="T79" fmla="*/ 737 h 905"/>
              <a:gd name="T80" fmla="*/ 753 w 913"/>
              <a:gd name="T81" fmla="*/ 758 h 905"/>
              <a:gd name="T82" fmla="*/ 800 w 913"/>
              <a:gd name="T83" fmla="*/ 624 h 905"/>
              <a:gd name="T84" fmla="*/ 755 w 913"/>
              <a:gd name="T85" fmla="*/ 679 h 905"/>
              <a:gd name="T86" fmla="*/ 802 w 913"/>
              <a:gd name="T87" fmla="*/ 610 h 905"/>
              <a:gd name="T88" fmla="*/ 759 w 913"/>
              <a:gd name="T89" fmla="*/ 642 h 905"/>
              <a:gd name="T90" fmla="*/ 726 w 913"/>
              <a:gd name="T91" fmla="*/ 675 h 905"/>
              <a:gd name="T92" fmla="*/ 742 w 913"/>
              <a:gd name="T93" fmla="*/ 630 h 905"/>
              <a:gd name="T94" fmla="*/ 729 w 913"/>
              <a:gd name="T95" fmla="*/ 644 h 905"/>
              <a:gd name="T96" fmla="*/ 758 w 913"/>
              <a:gd name="T97" fmla="*/ 560 h 905"/>
              <a:gd name="T98" fmla="*/ 761 w 913"/>
              <a:gd name="T99" fmla="*/ 505 h 905"/>
              <a:gd name="T100" fmla="*/ 733 w 913"/>
              <a:gd name="T101" fmla="*/ 511 h 905"/>
              <a:gd name="T102" fmla="*/ 765 w 913"/>
              <a:gd name="T103" fmla="*/ 428 h 905"/>
              <a:gd name="T104" fmla="*/ 772 w 913"/>
              <a:gd name="T105" fmla="*/ 328 h 905"/>
              <a:gd name="T106" fmla="*/ 730 w 913"/>
              <a:gd name="T107" fmla="*/ 299 h 905"/>
              <a:gd name="T108" fmla="*/ 696 w 913"/>
              <a:gd name="T109" fmla="*/ 27 h 905"/>
              <a:gd name="T110" fmla="*/ 733 w 913"/>
              <a:gd name="T111" fmla="*/ 187 h 905"/>
              <a:gd name="T112" fmla="*/ 735 w 913"/>
              <a:gd name="T113" fmla="*/ 162 h 905"/>
              <a:gd name="T114" fmla="*/ 795 w 913"/>
              <a:gd name="T115" fmla="*/ 163 h 905"/>
              <a:gd name="T116" fmla="*/ 754 w 913"/>
              <a:gd name="T117" fmla="*/ 159 h 905"/>
              <a:gd name="T118" fmla="*/ 236 w 913"/>
              <a:gd name="T119" fmla="*/ 162 h 905"/>
              <a:gd name="T120" fmla="*/ 154 w 913"/>
              <a:gd name="T121" fmla="*/ 236 h 905"/>
              <a:gd name="T122" fmla="*/ 162 w 913"/>
              <a:gd name="T123" fmla="*/ 399 h 905"/>
              <a:gd name="T124" fmla="*/ 163 w 913"/>
              <a:gd name="T125" fmla="*/ 561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3" h="905">
                <a:moveTo>
                  <a:pt x="190" y="836"/>
                </a:moveTo>
                <a:lnTo>
                  <a:pt x="190" y="836"/>
                </a:lnTo>
                <a:lnTo>
                  <a:pt x="231" y="837"/>
                </a:lnTo>
                <a:lnTo>
                  <a:pt x="254" y="838"/>
                </a:lnTo>
                <a:lnTo>
                  <a:pt x="277" y="839"/>
                </a:lnTo>
                <a:lnTo>
                  <a:pt x="314" y="839"/>
                </a:lnTo>
                <a:lnTo>
                  <a:pt x="314" y="839"/>
                </a:lnTo>
                <a:lnTo>
                  <a:pt x="316" y="843"/>
                </a:lnTo>
                <a:lnTo>
                  <a:pt x="316" y="844"/>
                </a:lnTo>
                <a:lnTo>
                  <a:pt x="313" y="844"/>
                </a:lnTo>
                <a:lnTo>
                  <a:pt x="307" y="846"/>
                </a:lnTo>
                <a:lnTo>
                  <a:pt x="298" y="843"/>
                </a:lnTo>
                <a:lnTo>
                  <a:pt x="298" y="843"/>
                </a:lnTo>
                <a:lnTo>
                  <a:pt x="316" y="847"/>
                </a:lnTo>
                <a:lnTo>
                  <a:pt x="317" y="847"/>
                </a:lnTo>
                <a:lnTo>
                  <a:pt x="317" y="846"/>
                </a:lnTo>
                <a:lnTo>
                  <a:pt x="312" y="843"/>
                </a:lnTo>
                <a:lnTo>
                  <a:pt x="312" y="843"/>
                </a:lnTo>
                <a:lnTo>
                  <a:pt x="320" y="842"/>
                </a:lnTo>
                <a:lnTo>
                  <a:pt x="324" y="841"/>
                </a:lnTo>
                <a:lnTo>
                  <a:pt x="324" y="839"/>
                </a:lnTo>
                <a:lnTo>
                  <a:pt x="323" y="839"/>
                </a:lnTo>
                <a:lnTo>
                  <a:pt x="323" y="839"/>
                </a:lnTo>
                <a:lnTo>
                  <a:pt x="324" y="842"/>
                </a:lnTo>
                <a:lnTo>
                  <a:pt x="325" y="843"/>
                </a:lnTo>
                <a:lnTo>
                  <a:pt x="329" y="843"/>
                </a:lnTo>
                <a:lnTo>
                  <a:pt x="331" y="842"/>
                </a:lnTo>
                <a:lnTo>
                  <a:pt x="331" y="842"/>
                </a:lnTo>
                <a:lnTo>
                  <a:pt x="331" y="841"/>
                </a:lnTo>
                <a:lnTo>
                  <a:pt x="331" y="841"/>
                </a:lnTo>
                <a:lnTo>
                  <a:pt x="334" y="842"/>
                </a:lnTo>
                <a:lnTo>
                  <a:pt x="347" y="846"/>
                </a:lnTo>
                <a:lnTo>
                  <a:pt x="360" y="852"/>
                </a:lnTo>
                <a:lnTo>
                  <a:pt x="364" y="853"/>
                </a:lnTo>
                <a:lnTo>
                  <a:pt x="364" y="853"/>
                </a:lnTo>
                <a:lnTo>
                  <a:pt x="363" y="853"/>
                </a:lnTo>
                <a:lnTo>
                  <a:pt x="363" y="853"/>
                </a:lnTo>
                <a:lnTo>
                  <a:pt x="366" y="854"/>
                </a:lnTo>
                <a:lnTo>
                  <a:pt x="373" y="855"/>
                </a:lnTo>
                <a:lnTo>
                  <a:pt x="390" y="856"/>
                </a:lnTo>
                <a:lnTo>
                  <a:pt x="407" y="855"/>
                </a:lnTo>
                <a:lnTo>
                  <a:pt x="413" y="853"/>
                </a:lnTo>
                <a:lnTo>
                  <a:pt x="414" y="852"/>
                </a:lnTo>
                <a:lnTo>
                  <a:pt x="414" y="850"/>
                </a:lnTo>
                <a:lnTo>
                  <a:pt x="414" y="850"/>
                </a:lnTo>
                <a:lnTo>
                  <a:pt x="423" y="853"/>
                </a:lnTo>
                <a:lnTo>
                  <a:pt x="422" y="854"/>
                </a:lnTo>
                <a:lnTo>
                  <a:pt x="419" y="854"/>
                </a:lnTo>
                <a:lnTo>
                  <a:pt x="408" y="855"/>
                </a:lnTo>
                <a:lnTo>
                  <a:pt x="398" y="858"/>
                </a:lnTo>
                <a:lnTo>
                  <a:pt x="398" y="858"/>
                </a:lnTo>
                <a:lnTo>
                  <a:pt x="406" y="862"/>
                </a:lnTo>
                <a:lnTo>
                  <a:pt x="418" y="866"/>
                </a:lnTo>
                <a:lnTo>
                  <a:pt x="431" y="870"/>
                </a:lnTo>
                <a:lnTo>
                  <a:pt x="447" y="872"/>
                </a:lnTo>
                <a:lnTo>
                  <a:pt x="465" y="873"/>
                </a:lnTo>
                <a:lnTo>
                  <a:pt x="484" y="873"/>
                </a:lnTo>
                <a:lnTo>
                  <a:pt x="524" y="873"/>
                </a:lnTo>
                <a:lnTo>
                  <a:pt x="563" y="872"/>
                </a:lnTo>
                <a:lnTo>
                  <a:pt x="597" y="871"/>
                </a:lnTo>
                <a:lnTo>
                  <a:pt x="624" y="870"/>
                </a:lnTo>
                <a:lnTo>
                  <a:pt x="640" y="870"/>
                </a:lnTo>
                <a:lnTo>
                  <a:pt x="640" y="870"/>
                </a:lnTo>
                <a:lnTo>
                  <a:pt x="667" y="874"/>
                </a:lnTo>
                <a:lnTo>
                  <a:pt x="701" y="879"/>
                </a:lnTo>
                <a:lnTo>
                  <a:pt x="737" y="883"/>
                </a:lnTo>
                <a:lnTo>
                  <a:pt x="773" y="885"/>
                </a:lnTo>
                <a:lnTo>
                  <a:pt x="791" y="885"/>
                </a:lnTo>
                <a:lnTo>
                  <a:pt x="807" y="884"/>
                </a:lnTo>
                <a:lnTo>
                  <a:pt x="823" y="882"/>
                </a:lnTo>
                <a:lnTo>
                  <a:pt x="836" y="878"/>
                </a:lnTo>
                <a:lnTo>
                  <a:pt x="847" y="872"/>
                </a:lnTo>
                <a:lnTo>
                  <a:pt x="851" y="870"/>
                </a:lnTo>
                <a:lnTo>
                  <a:pt x="855" y="866"/>
                </a:lnTo>
                <a:lnTo>
                  <a:pt x="859" y="861"/>
                </a:lnTo>
                <a:lnTo>
                  <a:pt x="861" y="858"/>
                </a:lnTo>
                <a:lnTo>
                  <a:pt x="862" y="852"/>
                </a:lnTo>
                <a:lnTo>
                  <a:pt x="864" y="847"/>
                </a:lnTo>
                <a:lnTo>
                  <a:pt x="864" y="847"/>
                </a:lnTo>
                <a:lnTo>
                  <a:pt x="867" y="744"/>
                </a:lnTo>
                <a:lnTo>
                  <a:pt x="870" y="642"/>
                </a:lnTo>
                <a:lnTo>
                  <a:pt x="871" y="540"/>
                </a:lnTo>
                <a:lnTo>
                  <a:pt x="872" y="437"/>
                </a:lnTo>
                <a:lnTo>
                  <a:pt x="872" y="233"/>
                </a:lnTo>
                <a:lnTo>
                  <a:pt x="871" y="28"/>
                </a:lnTo>
                <a:lnTo>
                  <a:pt x="871" y="28"/>
                </a:lnTo>
                <a:lnTo>
                  <a:pt x="841" y="27"/>
                </a:lnTo>
                <a:lnTo>
                  <a:pt x="800" y="24"/>
                </a:lnTo>
                <a:lnTo>
                  <a:pt x="778" y="23"/>
                </a:lnTo>
                <a:lnTo>
                  <a:pt x="760" y="23"/>
                </a:lnTo>
                <a:lnTo>
                  <a:pt x="744" y="24"/>
                </a:lnTo>
                <a:lnTo>
                  <a:pt x="740" y="26"/>
                </a:lnTo>
                <a:lnTo>
                  <a:pt x="736" y="27"/>
                </a:lnTo>
                <a:lnTo>
                  <a:pt x="736" y="27"/>
                </a:lnTo>
                <a:lnTo>
                  <a:pt x="772" y="30"/>
                </a:lnTo>
                <a:lnTo>
                  <a:pt x="808" y="32"/>
                </a:lnTo>
                <a:lnTo>
                  <a:pt x="845" y="33"/>
                </a:lnTo>
                <a:lnTo>
                  <a:pt x="880" y="35"/>
                </a:lnTo>
                <a:lnTo>
                  <a:pt x="880" y="35"/>
                </a:lnTo>
                <a:lnTo>
                  <a:pt x="877" y="75"/>
                </a:lnTo>
                <a:lnTo>
                  <a:pt x="876" y="113"/>
                </a:lnTo>
                <a:lnTo>
                  <a:pt x="874" y="154"/>
                </a:lnTo>
                <a:lnTo>
                  <a:pt x="874" y="194"/>
                </a:lnTo>
                <a:lnTo>
                  <a:pt x="878" y="276"/>
                </a:lnTo>
                <a:lnTo>
                  <a:pt x="883" y="358"/>
                </a:lnTo>
                <a:lnTo>
                  <a:pt x="886" y="440"/>
                </a:lnTo>
                <a:lnTo>
                  <a:pt x="888" y="481"/>
                </a:lnTo>
                <a:lnTo>
                  <a:pt x="888" y="522"/>
                </a:lnTo>
                <a:lnTo>
                  <a:pt x="888" y="563"/>
                </a:lnTo>
                <a:lnTo>
                  <a:pt x="885" y="604"/>
                </a:lnTo>
                <a:lnTo>
                  <a:pt x="882" y="643"/>
                </a:lnTo>
                <a:lnTo>
                  <a:pt x="876" y="684"/>
                </a:lnTo>
                <a:lnTo>
                  <a:pt x="876" y="684"/>
                </a:lnTo>
                <a:lnTo>
                  <a:pt x="867" y="691"/>
                </a:lnTo>
                <a:lnTo>
                  <a:pt x="861" y="700"/>
                </a:lnTo>
                <a:lnTo>
                  <a:pt x="856" y="708"/>
                </a:lnTo>
                <a:lnTo>
                  <a:pt x="853" y="717"/>
                </a:lnTo>
                <a:lnTo>
                  <a:pt x="850" y="726"/>
                </a:lnTo>
                <a:lnTo>
                  <a:pt x="849" y="735"/>
                </a:lnTo>
                <a:lnTo>
                  <a:pt x="848" y="743"/>
                </a:lnTo>
                <a:lnTo>
                  <a:pt x="848" y="752"/>
                </a:lnTo>
                <a:lnTo>
                  <a:pt x="850" y="770"/>
                </a:lnTo>
                <a:lnTo>
                  <a:pt x="854" y="787"/>
                </a:lnTo>
                <a:lnTo>
                  <a:pt x="858" y="802"/>
                </a:lnTo>
                <a:lnTo>
                  <a:pt x="861" y="818"/>
                </a:lnTo>
                <a:lnTo>
                  <a:pt x="862" y="832"/>
                </a:lnTo>
                <a:lnTo>
                  <a:pt x="861" y="838"/>
                </a:lnTo>
                <a:lnTo>
                  <a:pt x="860" y="844"/>
                </a:lnTo>
                <a:lnTo>
                  <a:pt x="858" y="850"/>
                </a:lnTo>
                <a:lnTo>
                  <a:pt x="854" y="856"/>
                </a:lnTo>
                <a:lnTo>
                  <a:pt x="849" y="861"/>
                </a:lnTo>
                <a:lnTo>
                  <a:pt x="843" y="865"/>
                </a:lnTo>
                <a:lnTo>
                  <a:pt x="835" y="870"/>
                </a:lnTo>
                <a:lnTo>
                  <a:pt x="825" y="872"/>
                </a:lnTo>
                <a:lnTo>
                  <a:pt x="813" y="876"/>
                </a:lnTo>
                <a:lnTo>
                  <a:pt x="800" y="877"/>
                </a:lnTo>
                <a:lnTo>
                  <a:pt x="783" y="879"/>
                </a:lnTo>
                <a:lnTo>
                  <a:pt x="765" y="879"/>
                </a:lnTo>
                <a:lnTo>
                  <a:pt x="721" y="879"/>
                </a:lnTo>
                <a:lnTo>
                  <a:pt x="721" y="879"/>
                </a:lnTo>
                <a:lnTo>
                  <a:pt x="712" y="882"/>
                </a:lnTo>
                <a:lnTo>
                  <a:pt x="701" y="883"/>
                </a:lnTo>
                <a:lnTo>
                  <a:pt x="678" y="884"/>
                </a:lnTo>
                <a:lnTo>
                  <a:pt x="668" y="883"/>
                </a:lnTo>
                <a:lnTo>
                  <a:pt x="662" y="882"/>
                </a:lnTo>
                <a:lnTo>
                  <a:pt x="660" y="882"/>
                </a:lnTo>
                <a:lnTo>
                  <a:pt x="660" y="880"/>
                </a:lnTo>
                <a:lnTo>
                  <a:pt x="661" y="879"/>
                </a:lnTo>
                <a:lnTo>
                  <a:pt x="664" y="878"/>
                </a:lnTo>
                <a:lnTo>
                  <a:pt x="664" y="878"/>
                </a:lnTo>
                <a:lnTo>
                  <a:pt x="648" y="873"/>
                </a:lnTo>
                <a:lnTo>
                  <a:pt x="630" y="870"/>
                </a:lnTo>
                <a:lnTo>
                  <a:pt x="609" y="866"/>
                </a:lnTo>
                <a:lnTo>
                  <a:pt x="587" y="864"/>
                </a:lnTo>
                <a:lnTo>
                  <a:pt x="535" y="860"/>
                </a:lnTo>
                <a:lnTo>
                  <a:pt x="479" y="860"/>
                </a:lnTo>
                <a:lnTo>
                  <a:pt x="425" y="860"/>
                </a:lnTo>
                <a:lnTo>
                  <a:pt x="376" y="862"/>
                </a:lnTo>
                <a:lnTo>
                  <a:pt x="335" y="867"/>
                </a:lnTo>
                <a:lnTo>
                  <a:pt x="319" y="868"/>
                </a:lnTo>
                <a:lnTo>
                  <a:pt x="306" y="871"/>
                </a:lnTo>
                <a:lnTo>
                  <a:pt x="306" y="871"/>
                </a:lnTo>
                <a:lnTo>
                  <a:pt x="331" y="873"/>
                </a:lnTo>
                <a:lnTo>
                  <a:pt x="353" y="876"/>
                </a:lnTo>
                <a:lnTo>
                  <a:pt x="375" y="877"/>
                </a:lnTo>
                <a:lnTo>
                  <a:pt x="401" y="879"/>
                </a:lnTo>
                <a:lnTo>
                  <a:pt x="401" y="879"/>
                </a:lnTo>
                <a:lnTo>
                  <a:pt x="398" y="880"/>
                </a:lnTo>
                <a:lnTo>
                  <a:pt x="398" y="882"/>
                </a:lnTo>
                <a:lnTo>
                  <a:pt x="405" y="883"/>
                </a:lnTo>
                <a:lnTo>
                  <a:pt x="405" y="883"/>
                </a:lnTo>
                <a:lnTo>
                  <a:pt x="392" y="882"/>
                </a:lnTo>
                <a:lnTo>
                  <a:pt x="377" y="883"/>
                </a:lnTo>
                <a:lnTo>
                  <a:pt x="377" y="883"/>
                </a:lnTo>
                <a:lnTo>
                  <a:pt x="428" y="889"/>
                </a:lnTo>
                <a:lnTo>
                  <a:pt x="483" y="894"/>
                </a:lnTo>
                <a:lnTo>
                  <a:pt x="543" y="898"/>
                </a:lnTo>
                <a:lnTo>
                  <a:pt x="608" y="902"/>
                </a:lnTo>
                <a:lnTo>
                  <a:pt x="676" y="905"/>
                </a:lnTo>
                <a:lnTo>
                  <a:pt x="747" y="905"/>
                </a:lnTo>
                <a:lnTo>
                  <a:pt x="820" y="901"/>
                </a:lnTo>
                <a:lnTo>
                  <a:pt x="859" y="898"/>
                </a:lnTo>
                <a:lnTo>
                  <a:pt x="896" y="896"/>
                </a:lnTo>
                <a:lnTo>
                  <a:pt x="896" y="896"/>
                </a:lnTo>
                <a:lnTo>
                  <a:pt x="894" y="867"/>
                </a:lnTo>
                <a:lnTo>
                  <a:pt x="891" y="838"/>
                </a:lnTo>
                <a:lnTo>
                  <a:pt x="891" y="809"/>
                </a:lnTo>
                <a:lnTo>
                  <a:pt x="891" y="780"/>
                </a:lnTo>
                <a:lnTo>
                  <a:pt x="894" y="723"/>
                </a:lnTo>
                <a:lnTo>
                  <a:pt x="897" y="665"/>
                </a:lnTo>
                <a:lnTo>
                  <a:pt x="901" y="606"/>
                </a:lnTo>
                <a:lnTo>
                  <a:pt x="902" y="548"/>
                </a:lnTo>
                <a:lnTo>
                  <a:pt x="903" y="519"/>
                </a:lnTo>
                <a:lnTo>
                  <a:pt x="902" y="490"/>
                </a:lnTo>
                <a:lnTo>
                  <a:pt x="901" y="461"/>
                </a:lnTo>
                <a:lnTo>
                  <a:pt x="897" y="433"/>
                </a:lnTo>
                <a:lnTo>
                  <a:pt x="897" y="433"/>
                </a:lnTo>
                <a:lnTo>
                  <a:pt x="902" y="411"/>
                </a:lnTo>
                <a:lnTo>
                  <a:pt x="907" y="384"/>
                </a:lnTo>
                <a:lnTo>
                  <a:pt x="909" y="355"/>
                </a:lnTo>
                <a:lnTo>
                  <a:pt x="912" y="322"/>
                </a:lnTo>
                <a:lnTo>
                  <a:pt x="913" y="288"/>
                </a:lnTo>
                <a:lnTo>
                  <a:pt x="913" y="252"/>
                </a:lnTo>
                <a:lnTo>
                  <a:pt x="910" y="216"/>
                </a:lnTo>
                <a:lnTo>
                  <a:pt x="908" y="180"/>
                </a:lnTo>
                <a:lnTo>
                  <a:pt x="903" y="145"/>
                </a:lnTo>
                <a:lnTo>
                  <a:pt x="897" y="112"/>
                </a:lnTo>
                <a:lnTo>
                  <a:pt x="890" y="82"/>
                </a:lnTo>
                <a:lnTo>
                  <a:pt x="885" y="69"/>
                </a:lnTo>
                <a:lnTo>
                  <a:pt x="880" y="57"/>
                </a:lnTo>
                <a:lnTo>
                  <a:pt x="876" y="45"/>
                </a:lnTo>
                <a:lnTo>
                  <a:pt x="870" y="35"/>
                </a:lnTo>
                <a:lnTo>
                  <a:pt x="864" y="26"/>
                </a:lnTo>
                <a:lnTo>
                  <a:pt x="856" y="18"/>
                </a:lnTo>
                <a:lnTo>
                  <a:pt x="849" y="12"/>
                </a:lnTo>
                <a:lnTo>
                  <a:pt x="842" y="8"/>
                </a:lnTo>
                <a:lnTo>
                  <a:pt x="833" y="5"/>
                </a:lnTo>
                <a:lnTo>
                  <a:pt x="825" y="4"/>
                </a:lnTo>
                <a:lnTo>
                  <a:pt x="825" y="4"/>
                </a:lnTo>
                <a:lnTo>
                  <a:pt x="720" y="4"/>
                </a:lnTo>
                <a:lnTo>
                  <a:pt x="613" y="3"/>
                </a:lnTo>
                <a:lnTo>
                  <a:pt x="503" y="0"/>
                </a:lnTo>
                <a:lnTo>
                  <a:pt x="395" y="1"/>
                </a:lnTo>
                <a:lnTo>
                  <a:pt x="341" y="3"/>
                </a:lnTo>
                <a:lnTo>
                  <a:pt x="289" y="4"/>
                </a:lnTo>
                <a:lnTo>
                  <a:pt x="236" y="8"/>
                </a:lnTo>
                <a:lnTo>
                  <a:pt x="186" y="12"/>
                </a:lnTo>
                <a:lnTo>
                  <a:pt x="136" y="18"/>
                </a:lnTo>
                <a:lnTo>
                  <a:pt x="89" y="27"/>
                </a:lnTo>
                <a:lnTo>
                  <a:pt x="44" y="36"/>
                </a:lnTo>
                <a:lnTo>
                  <a:pt x="0" y="48"/>
                </a:lnTo>
                <a:lnTo>
                  <a:pt x="0" y="48"/>
                </a:lnTo>
                <a:lnTo>
                  <a:pt x="7" y="81"/>
                </a:lnTo>
                <a:lnTo>
                  <a:pt x="11" y="110"/>
                </a:lnTo>
                <a:lnTo>
                  <a:pt x="15" y="139"/>
                </a:lnTo>
                <a:lnTo>
                  <a:pt x="18" y="174"/>
                </a:lnTo>
                <a:lnTo>
                  <a:pt x="18" y="174"/>
                </a:lnTo>
                <a:lnTo>
                  <a:pt x="17" y="163"/>
                </a:lnTo>
                <a:lnTo>
                  <a:pt x="16" y="163"/>
                </a:lnTo>
                <a:lnTo>
                  <a:pt x="16" y="164"/>
                </a:lnTo>
                <a:lnTo>
                  <a:pt x="15" y="168"/>
                </a:lnTo>
                <a:lnTo>
                  <a:pt x="15" y="168"/>
                </a:lnTo>
                <a:lnTo>
                  <a:pt x="12" y="160"/>
                </a:lnTo>
                <a:lnTo>
                  <a:pt x="11" y="152"/>
                </a:lnTo>
                <a:lnTo>
                  <a:pt x="10" y="145"/>
                </a:lnTo>
                <a:lnTo>
                  <a:pt x="10" y="138"/>
                </a:lnTo>
                <a:lnTo>
                  <a:pt x="10" y="138"/>
                </a:lnTo>
                <a:lnTo>
                  <a:pt x="9" y="147"/>
                </a:lnTo>
                <a:lnTo>
                  <a:pt x="7" y="162"/>
                </a:lnTo>
                <a:lnTo>
                  <a:pt x="7" y="200"/>
                </a:lnTo>
                <a:lnTo>
                  <a:pt x="9" y="248"/>
                </a:lnTo>
                <a:lnTo>
                  <a:pt x="12" y="300"/>
                </a:lnTo>
                <a:lnTo>
                  <a:pt x="17" y="352"/>
                </a:lnTo>
                <a:lnTo>
                  <a:pt x="21" y="377"/>
                </a:lnTo>
                <a:lnTo>
                  <a:pt x="24" y="399"/>
                </a:lnTo>
                <a:lnTo>
                  <a:pt x="29" y="418"/>
                </a:lnTo>
                <a:lnTo>
                  <a:pt x="34" y="435"/>
                </a:lnTo>
                <a:lnTo>
                  <a:pt x="40" y="448"/>
                </a:lnTo>
                <a:lnTo>
                  <a:pt x="42" y="453"/>
                </a:lnTo>
                <a:lnTo>
                  <a:pt x="46" y="457"/>
                </a:lnTo>
                <a:lnTo>
                  <a:pt x="46" y="457"/>
                </a:lnTo>
                <a:lnTo>
                  <a:pt x="44" y="463"/>
                </a:lnTo>
                <a:lnTo>
                  <a:pt x="42" y="471"/>
                </a:lnTo>
                <a:lnTo>
                  <a:pt x="42" y="484"/>
                </a:lnTo>
                <a:lnTo>
                  <a:pt x="44" y="499"/>
                </a:lnTo>
                <a:lnTo>
                  <a:pt x="47" y="535"/>
                </a:lnTo>
                <a:lnTo>
                  <a:pt x="54" y="575"/>
                </a:lnTo>
                <a:lnTo>
                  <a:pt x="63" y="614"/>
                </a:lnTo>
                <a:lnTo>
                  <a:pt x="71" y="652"/>
                </a:lnTo>
                <a:lnTo>
                  <a:pt x="80" y="682"/>
                </a:lnTo>
                <a:lnTo>
                  <a:pt x="86" y="702"/>
                </a:lnTo>
                <a:lnTo>
                  <a:pt x="86" y="702"/>
                </a:lnTo>
                <a:lnTo>
                  <a:pt x="88" y="697"/>
                </a:lnTo>
                <a:lnTo>
                  <a:pt x="89" y="697"/>
                </a:lnTo>
                <a:lnTo>
                  <a:pt x="90" y="699"/>
                </a:lnTo>
                <a:lnTo>
                  <a:pt x="90" y="703"/>
                </a:lnTo>
                <a:lnTo>
                  <a:pt x="90" y="703"/>
                </a:lnTo>
                <a:lnTo>
                  <a:pt x="97" y="672"/>
                </a:lnTo>
                <a:lnTo>
                  <a:pt x="99" y="656"/>
                </a:lnTo>
                <a:lnTo>
                  <a:pt x="99" y="640"/>
                </a:lnTo>
                <a:lnTo>
                  <a:pt x="99" y="623"/>
                </a:lnTo>
                <a:lnTo>
                  <a:pt x="97" y="606"/>
                </a:lnTo>
                <a:lnTo>
                  <a:pt x="90" y="588"/>
                </a:lnTo>
                <a:lnTo>
                  <a:pt x="82" y="570"/>
                </a:lnTo>
                <a:lnTo>
                  <a:pt x="82" y="570"/>
                </a:lnTo>
                <a:lnTo>
                  <a:pt x="84" y="573"/>
                </a:lnTo>
                <a:lnTo>
                  <a:pt x="87" y="573"/>
                </a:lnTo>
                <a:lnTo>
                  <a:pt x="88" y="572"/>
                </a:lnTo>
                <a:lnTo>
                  <a:pt x="88" y="567"/>
                </a:lnTo>
                <a:lnTo>
                  <a:pt x="88" y="567"/>
                </a:lnTo>
                <a:lnTo>
                  <a:pt x="90" y="573"/>
                </a:lnTo>
                <a:lnTo>
                  <a:pt x="89" y="567"/>
                </a:lnTo>
                <a:lnTo>
                  <a:pt x="88" y="563"/>
                </a:lnTo>
                <a:lnTo>
                  <a:pt x="88" y="563"/>
                </a:lnTo>
                <a:lnTo>
                  <a:pt x="90" y="564"/>
                </a:lnTo>
                <a:lnTo>
                  <a:pt x="92" y="569"/>
                </a:lnTo>
                <a:lnTo>
                  <a:pt x="94" y="579"/>
                </a:lnTo>
                <a:lnTo>
                  <a:pt x="97" y="596"/>
                </a:lnTo>
                <a:lnTo>
                  <a:pt x="97" y="596"/>
                </a:lnTo>
                <a:lnTo>
                  <a:pt x="97" y="605"/>
                </a:lnTo>
                <a:lnTo>
                  <a:pt x="99" y="629"/>
                </a:lnTo>
                <a:lnTo>
                  <a:pt x="103" y="664"/>
                </a:lnTo>
                <a:lnTo>
                  <a:pt x="105" y="684"/>
                </a:lnTo>
                <a:lnTo>
                  <a:pt x="110" y="707"/>
                </a:lnTo>
                <a:lnTo>
                  <a:pt x="110" y="707"/>
                </a:lnTo>
                <a:lnTo>
                  <a:pt x="113" y="697"/>
                </a:lnTo>
                <a:lnTo>
                  <a:pt x="116" y="689"/>
                </a:lnTo>
                <a:lnTo>
                  <a:pt x="117" y="679"/>
                </a:lnTo>
                <a:lnTo>
                  <a:pt x="118" y="671"/>
                </a:lnTo>
                <a:lnTo>
                  <a:pt x="119" y="653"/>
                </a:lnTo>
                <a:lnTo>
                  <a:pt x="118" y="636"/>
                </a:lnTo>
                <a:lnTo>
                  <a:pt x="118" y="636"/>
                </a:lnTo>
                <a:lnTo>
                  <a:pt x="116" y="637"/>
                </a:lnTo>
                <a:lnTo>
                  <a:pt x="115" y="636"/>
                </a:lnTo>
                <a:lnTo>
                  <a:pt x="118" y="625"/>
                </a:lnTo>
                <a:lnTo>
                  <a:pt x="123" y="613"/>
                </a:lnTo>
                <a:lnTo>
                  <a:pt x="124" y="608"/>
                </a:lnTo>
                <a:lnTo>
                  <a:pt x="124" y="607"/>
                </a:lnTo>
                <a:lnTo>
                  <a:pt x="124" y="607"/>
                </a:lnTo>
                <a:lnTo>
                  <a:pt x="124" y="607"/>
                </a:lnTo>
                <a:lnTo>
                  <a:pt x="127" y="652"/>
                </a:lnTo>
                <a:lnTo>
                  <a:pt x="129" y="684"/>
                </a:lnTo>
                <a:lnTo>
                  <a:pt x="133" y="719"/>
                </a:lnTo>
                <a:lnTo>
                  <a:pt x="136" y="754"/>
                </a:lnTo>
                <a:lnTo>
                  <a:pt x="142" y="783"/>
                </a:lnTo>
                <a:lnTo>
                  <a:pt x="146" y="795"/>
                </a:lnTo>
                <a:lnTo>
                  <a:pt x="148" y="803"/>
                </a:lnTo>
                <a:lnTo>
                  <a:pt x="153" y="811"/>
                </a:lnTo>
                <a:lnTo>
                  <a:pt x="154" y="812"/>
                </a:lnTo>
                <a:lnTo>
                  <a:pt x="157" y="813"/>
                </a:lnTo>
                <a:lnTo>
                  <a:pt x="157" y="813"/>
                </a:lnTo>
                <a:lnTo>
                  <a:pt x="159" y="807"/>
                </a:lnTo>
                <a:lnTo>
                  <a:pt x="160" y="801"/>
                </a:lnTo>
                <a:lnTo>
                  <a:pt x="162" y="785"/>
                </a:lnTo>
                <a:lnTo>
                  <a:pt x="163" y="752"/>
                </a:lnTo>
                <a:lnTo>
                  <a:pt x="163" y="737"/>
                </a:lnTo>
                <a:lnTo>
                  <a:pt x="164" y="726"/>
                </a:lnTo>
                <a:lnTo>
                  <a:pt x="164" y="724"/>
                </a:lnTo>
                <a:lnTo>
                  <a:pt x="165" y="723"/>
                </a:lnTo>
                <a:lnTo>
                  <a:pt x="168" y="724"/>
                </a:lnTo>
                <a:lnTo>
                  <a:pt x="170" y="726"/>
                </a:lnTo>
                <a:lnTo>
                  <a:pt x="170" y="726"/>
                </a:lnTo>
                <a:lnTo>
                  <a:pt x="174" y="720"/>
                </a:lnTo>
                <a:lnTo>
                  <a:pt x="175" y="715"/>
                </a:lnTo>
                <a:lnTo>
                  <a:pt x="176" y="709"/>
                </a:lnTo>
                <a:lnTo>
                  <a:pt x="176" y="705"/>
                </a:lnTo>
                <a:lnTo>
                  <a:pt x="175" y="700"/>
                </a:lnTo>
                <a:lnTo>
                  <a:pt x="174" y="695"/>
                </a:lnTo>
                <a:lnTo>
                  <a:pt x="170" y="689"/>
                </a:lnTo>
                <a:lnTo>
                  <a:pt x="166" y="685"/>
                </a:lnTo>
                <a:lnTo>
                  <a:pt x="165" y="684"/>
                </a:lnTo>
                <a:lnTo>
                  <a:pt x="164" y="684"/>
                </a:lnTo>
                <a:lnTo>
                  <a:pt x="165" y="689"/>
                </a:lnTo>
                <a:lnTo>
                  <a:pt x="171" y="699"/>
                </a:lnTo>
                <a:lnTo>
                  <a:pt x="171" y="699"/>
                </a:lnTo>
                <a:lnTo>
                  <a:pt x="174" y="694"/>
                </a:lnTo>
                <a:lnTo>
                  <a:pt x="175" y="689"/>
                </a:lnTo>
                <a:lnTo>
                  <a:pt x="175" y="685"/>
                </a:lnTo>
                <a:lnTo>
                  <a:pt x="175" y="681"/>
                </a:lnTo>
                <a:lnTo>
                  <a:pt x="172" y="671"/>
                </a:lnTo>
                <a:lnTo>
                  <a:pt x="169" y="661"/>
                </a:lnTo>
                <a:lnTo>
                  <a:pt x="165" y="653"/>
                </a:lnTo>
                <a:lnTo>
                  <a:pt x="163" y="644"/>
                </a:lnTo>
                <a:lnTo>
                  <a:pt x="162" y="636"/>
                </a:lnTo>
                <a:lnTo>
                  <a:pt x="162" y="631"/>
                </a:lnTo>
                <a:lnTo>
                  <a:pt x="164" y="628"/>
                </a:lnTo>
                <a:lnTo>
                  <a:pt x="164" y="628"/>
                </a:lnTo>
                <a:lnTo>
                  <a:pt x="164" y="631"/>
                </a:lnTo>
                <a:lnTo>
                  <a:pt x="165" y="631"/>
                </a:lnTo>
                <a:lnTo>
                  <a:pt x="166" y="624"/>
                </a:lnTo>
                <a:lnTo>
                  <a:pt x="168" y="589"/>
                </a:lnTo>
                <a:lnTo>
                  <a:pt x="170" y="545"/>
                </a:lnTo>
                <a:lnTo>
                  <a:pt x="171" y="524"/>
                </a:lnTo>
                <a:lnTo>
                  <a:pt x="172" y="508"/>
                </a:lnTo>
                <a:lnTo>
                  <a:pt x="172" y="508"/>
                </a:lnTo>
                <a:lnTo>
                  <a:pt x="182" y="513"/>
                </a:lnTo>
                <a:lnTo>
                  <a:pt x="186" y="516"/>
                </a:lnTo>
                <a:lnTo>
                  <a:pt x="186" y="516"/>
                </a:lnTo>
                <a:lnTo>
                  <a:pt x="184" y="517"/>
                </a:lnTo>
                <a:lnTo>
                  <a:pt x="182" y="517"/>
                </a:lnTo>
                <a:lnTo>
                  <a:pt x="178" y="517"/>
                </a:lnTo>
                <a:lnTo>
                  <a:pt x="178" y="518"/>
                </a:lnTo>
                <a:lnTo>
                  <a:pt x="184" y="520"/>
                </a:lnTo>
                <a:lnTo>
                  <a:pt x="184" y="520"/>
                </a:lnTo>
                <a:lnTo>
                  <a:pt x="184" y="518"/>
                </a:lnTo>
                <a:lnTo>
                  <a:pt x="186" y="513"/>
                </a:lnTo>
                <a:lnTo>
                  <a:pt x="184" y="501"/>
                </a:lnTo>
                <a:lnTo>
                  <a:pt x="182" y="484"/>
                </a:lnTo>
                <a:lnTo>
                  <a:pt x="180" y="465"/>
                </a:lnTo>
                <a:lnTo>
                  <a:pt x="171" y="428"/>
                </a:lnTo>
                <a:lnTo>
                  <a:pt x="166" y="414"/>
                </a:lnTo>
                <a:lnTo>
                  <a:pt x="164" y="407"/>
                </a:lnTo>
                <a:lnTo>
                  <a:pt x="164" y="407"/>
                </a:lnTo>
                <a:lnTo>
                  <a:pt x="164" y="414"/>
                </a:lnTo>
                <a:lnTo>
                  <a:pt x="165" y="420"/>
                </a:lnTo>
                <a:lnTo>
                  <a:pt x="171" y="430"/>
                </a:lnTo>
                <a:lnTo>
                  <a:pt x="174" y="435"/>
                </a:lnTo>
                <a:lnTo>
                  <a:pt x="175" y="441"/>
                </a:lnTo>
                <a:lnTo>
                  <a:pt x="175" y="448"/>
                </a:lnTo>
                <a:lnTo>
                  <a:pt x="171" y="459"/>
                </a:lnTo>
                <a:lnTo>
                  <a:pt x="171" y="459"/>
                </a:lnTo>
                <a:lnTo>
                  <a:pt x="166" y="452"/>
                </a:lnTo>
                <a:lnTo>
                  <a:pt x="164" y="443"/>
                </a:lnTo>
                <a:lnTo>
                  <a:pt x="162" y="435"/>
                </a:lnTo>
                <a:lnTo>
                  <a:pt x="159" y="425"/>
                </a:lnTo>
                <a:lnTo>
                  <a:pt x="159" y="406"/>
                </a:lnTo>
                <a:lnTo>
                  <a:pt x="159" y="384"/>
                </a:lnTo>
                <a:lnTo>
                  <a:pt x="164" y="343"/>
                </a:lnTo>
                <a:lnTo>
                  <a:pt x="165" y="327"/>
                </a:lnTo>
                <a:lnTo>
                  <a:pt x="166" y="313"/>
                </a:lnTo>
                <a:lnTo>
                  <a:pt x="166" y="313"/>
                </a:lnTo>
                <a:lnTo>
                  <a:pt x="164" y="321"/>
                </a:lnTo>
                <a:lnTo>
                  <a:pt x="163" y="329"/>
                </a:lnTo>
                <a:lnTo>
                  <a:pt x="163" y="329"/>
                </a:lnTo>
                <a:lnTo>
                  <a:pt x="162" y="325"/>
                </a:lnTo>
                <a:lnTo>
                  <a:pt x="162" y="318"/>
                </a:lnTo>
                <a:lnTo>
                  <a:pt x="163" y="312"/>
                </a:lnTo>
                <a:lnTo>
                  <a:pt x="163" y="312"/>
                </a:lnTo>
                <a:lnTo>
                  <a:pt x="159" y="296"/>
                </a:lnTo>
                <a:lnTo>
                  <a:pt x="156" y="276"/>
                </a:lnTo>
                <a:lnTo>
                  <a:pt x="154" y="262"/>
                </a:lnTo>
                <a:lnTo>
                  <a:pt x="154" y="262"/>
                </a:lnTo>
                <a:lnTo>
                  <a:pt x="156" y="262"/>
                </a:lnTo>
                <a:lnTo>
                  <a:pt x="157" y="264"/>
                </a:lnTo>
                <a:lnTo>
                  <a:pt x="158" y="269"/>
                </a:lnTo>
                <a:lnTo>
                  <a:pt x="158" y="276"/>
                </a:lnTo>
                <a:lnTo>
                  <a:pt x="158" y="283"/>
                </a:lnTo>
                <a:lnTo>
                  <a:pt x="157" y="286"/>
                </a:lnTo>
                <a:lnTo>
                  <a:pt x="157" y="282"/>
                </a:lnTo>
                <a:lnTo>
                  <a:pt x="156" y="269"/>
                </a:lnTo>
                <a:lnTo>
                  <a:pt x="156" y="245"/>
                </a:lnTo>
                <a:lnTo>
                  <a:pt x="156" y="245"/>
                </a:lnTo>
                <a:lnTo>
                  <a:pt x="154" y="245"/>
                </a:lnTo>
                <a:lnTo>
                  <a:pt x="153" y="244"/>
                </a:lnTo>
                <a:lnTo>
                  <a:pt x="153" y="235"/>
                </a:lnTo>
                <a:lnTo>
                  <a:pt x="154" y="223"/>
                </a:lnTo>
                <a:lnTo>
                  <a:pt x="158" y="206"/>
                </a:lnTo>
                <a:lnTo>
                  <a:pt x="158" y="206"/>
                </a:lnTo>
                <a:lnTo>
                  <a:pt x="154" y="204"/>
                </a:lnTo>
                <a:lnTo>
                  <a:pt x="153" y="200"/>
                </a:lnTo>
                <a:lnTo>
                  <a:pt x="153" y="199"/>
                </a:lnTo>
                <a:lnTo>
                  <a:pt x="154" y="198"/>
                </a:lnTo>
                <a:lnTo>
                  <a:pt x="154" y="197"/>
                </a:lnTo>
                <a:lnTo>
                  <a:pt x="154" y="198"/>
                </a:lnTo>
                <a:lnTo>
                  <a:pt x="154" y="200"/>
                </a:lnTo>
                <a:lnTo>
                  <a:pt x="153" y="205"/>
                </a:lnTo>
                <a:lnTo>
                  <a:pt x="153" y="205"/>
                </a:lnTo>
                <a:lnTo>
                  <a:pt x="151" y="194"/>
                </a:lnTo>
                <a:lnTo>
                  <a:pt x="148" y="180"/>
                </a:lnTo>
                <a:lnTo>
                  <a:pt x="147" y="148"/>
                </a:lnTo>
                <a:lnTo>
                  <a:pt x="147" y="119"/>
                </a:lnTo>
                <a:lnTo>
                  <a:pt x="148" y="107"/>
                </a:lnTo>
                <a:lnTo>
                  <a:pt x="151" y="100"/>
                </a:lnTo>
                <a:lnTo>
                  <a:pt x="151" y="100"/>
                </a:lnTo>
                <a:lnTo>
                  <a:pt x="87" y="163"/>
                </a:lnTo>
                <a:lnTo>
                  <a:pt x="87" y="163"/>
                </a:lnTo>
                <a:lnTo>
                  <a:pt x="95" y="166"/>
                </a:lnTo>
                <a:lnTo>
                  <a:pt x="104" y="168"/>
                </a:lnTo>
                <a:lnTo>
                  <a:pt x="112" y="169"/>
                </a:lnTo>
                <a:lnTo>
                  <a:pt x="121" y="169"/>
                </a:lnTo>
                <a:lnTo>
                  <a:pt x="136" y="168"/>
                </a:lnTo>
                <a:lnTo>
                  <a:pt x="153" y="165"/>
                </a:lnTo>
                <a:lnTo>
                  <a:pt x="169" y="162"/>
                </a:lnTo>
                <a:lnTo>
                  <a:pt x="184" y="159"/>
                </a:lnTo>
                <a:lnTo>
                  <a:pt x="200" y="158"/>
                </a:lnTo>
                <a:lnTo>
                  <a:pt x="207" y="159"/>
                </a:lnTo>
                <a:lnTo>
                  <a:pt x="213" y="160"/>
                </a:lnTo>
                <a:lnTo>
                  <a:pt x="213" y="160"/>
                </a:lnTo>
                <a:lnTo>
                  <a:pt x="211" y="163"/>
                </a:lnTo>
                <a:lnTo>
                  <a:pt x="208" y="164"/>
                </a:lnTo>
                <a:lnTo>
                  <a:pt x="206" y="164"/>
                </a:lnTo>
                <a:lnTo>
                  <a:pt x="202" y="164"/>
                </a:lnTo>
                <a:lnTo>
                  <a:pt x="202" y="164"/>
                </a:lnTo>
                <a:lnTo>
                  <a:pt x="206" y="166"/>
                </a:lnTo>
                <a:lnTo>
                  <a:pt x="211" y="169"/>
                </a:lnTo>
                <a:lnTo>
                  <a:pt x="221" y="171"/>
                </a:lnTo>
                <a:lnTo>
                  <a:pt x="233" y="172"/>
                </a:lnTo>
                <a:lnTo>
                  <a:pt x="246" y="171"/>
                </a:lnTo>
                <a:lnTo>
                  <a:pt x="261" y="169"/>
                </a:lnTo>
                <a:lnTo>
                  <a:pt x="277" y="166"/>
                </a:lnTo>
                <a:lnTo>
                  <a:pt x="311" y="160"/>
                </a:lnTo>
                <a:lnTo>
                  <a:pt x="346" y="154"/>
                </a:lnTo>
                <a:lnTo>
                  <a:pt x="364" y="152"/>
                </a:lnTo>
                <a:lnTo>
                  <a:pt x="381" y="151"/>
                </a:lnTo>
                <a:lnTo>
                  <a:pt x="396" y="152"/>
                </a:lnTo>
                <a:lnTo>
                  <a:pt x="412" y="154"/>
                </a:lnTo>
                <a:lnTo>
                  <a:pt x="426" y="160"/>
                </a:lnTo>
                <a:lnTo>
                  <a:pt x="432" y="163"/>
                </a:lnTo>
                <a:lnTo>
                  <a:pt x="438" y="168"/>
                </a:lnTo>
                <a:lnTo>
                  <a:pt x="438" y="168"/>
                </a:lnTo>
                <a:lnTo>
                  <a:pt x="438" y="168"/>
                </a:lnTo>
                <a:lnTo>
                  <a:pt x="438" y="169"/>
                </a:lnTo>
                <a:lnTo>
                  <a:pt x="441" y="170"/>
                </a:lnTo>
                <a:lnTo>
                  <a:pt x="449" y="169"/>
                </a:lnTo>
                <a:lnTo>
                  <a:pt x="452" y="169"/>
                </a:lnTo>
                <a:lnTo>
                  <a:pt x="452" y="168"/>
                </a:lnTo>
                <a:lnTo>
                  <a:pt x="452" y="168"/>
                </a:lnTo>
                <a:lnTo>
                  <a:pt x="446" y="165"/>
                </a:lnTo>
                <a:lnTo>
                  <a:pt x="432" y="164"/>
                </a:lnTo>
                <a:lnTo>
                  <a:pt x="432" y="164"/>
                </a:lnTo>
                <a:lnTo>
                  <a:pt x="442" y="166"/>
                </a:lnTo>
                <a:lnTo>
                  <a:pt x="447" y="166"/>
                </a:lnTo>
                <a:lnTo>
                  <a:pt x="448" y="166"/>
                </a:lnTo>
                <a:lnTo>
                  <a:pt x="447" y="165"/>
                </a:lnTo>
                <a:lnTo>
                  <a:pt x="442" y="160"/>
                </a:lnTo>
                <a:lnTo>
                  <a:pt x="442" y="160"/>
                </a:lnTo>
                <a:lnTo>
                  <a:pt x="449" y="164"/>
                </a:lnTo>
                <a:lnTo>
                  <a:pt x="458" y="166"/>
                </a:lnTo>
                <a:lnTo>
                  <a:pt x="467" y="169"/>
                </a:lnTo>
                <a:lnTo>
                  <a:pt x="478" y="169"/>
                </a:lnTo>
                <a:lnTo>
                  <a:pt x="501" y="168"/>
                </a:lnTo>
                <a:lnTo>
                  <a:pt x="524" y="165"/>
                </a:lnTo>
                <a:lnTo>
                  <a:pt x="546" y="163"/>
                </a:lnTo>
                <a:lnTo>
                  <a:pt x="564" y="160"/>
                </a:lnTo>
                <a:lnTo>
                  <a:pt x="570" y="160"/>
                </a:lnTo>
                <a:lnTo>
                  <a:pt x="575" y="160"/>
                </a:lnTo>
                <a:lnTo>
                  <a:pt x="578" y="162"/>
                </a:lnTo>
                <a:lnTo>
                  <a:pt x="578" y="164"/>
                </a:lnTo>
                <a:lnTo>
                  <a:pt x="578" y="164"/>
                </a:lnTo>
                <a:lnTo>
                  <a:pt x="595" y="168"/>
                </a:lnTo>
                <a:lnTo>
                  <a:pt x="614" y="170"/>
                </a:lnTo>
                <a:lnTo>
                  <a:pt x="637" y="172"/>
                </a:lnTo>
                <a:lnTo>
                  <a:pt x="660" y="172"/>
                </a:lnTo>
                <a:lnTo>
                  <a:pt x="683" y="172"/>
                </a:lnTo>
                <a:lnTo>
                  <a:pt x="703" y="171"/>
                </a:lnTo>
                <a:lnTo>
                  <a:pt x="723" y="169"/>
                </a:lnTo>
                <a:lnTo>
                  <a:pt x="737" y="165"/>
                </a:lnTo>
                <a:lnTo>
                  <a:pt x="737" y="165"/>
                </a:lnTo>
                <a:lnTo>
                  <a:pt x="740" y="166"/>
                </a:lnTo>
                <a:lnTo>
                  <a:pt x="742" y="166"/>
                </a:lnTo>
                <a:lnTo>
                  <a:pt x="744" y="165"/>
                </a:lnTo>
                <a:lnTo>
                  <a:pt x="746" y="164"/>
                </a:lnTo>
                <a:lnTo>
                  <a:pt x="746" y="164"/>
                </a:lnTo>
                <a:lnTo>
                  <a:pt x="730" y="164"/>
                </a:lnTo>
                <a:lnTo>
                  <a:pt x="723" y="164"/>
                </a:lnTo>
                <a:lnTo>
                  <a:pt x="715" y="160"/>
                </a:lnTo>
                <a:lnTo>
                  <a:pt x="715" y="160"/>
                </a:lnTo>
                <a:lnTo>
                  <a:pt x="743" y="166"/>
                </a:lnTo>
                <a:lnTo>
                  <a:pt x="762" y="170"/>
                </a:lnTo>
                <a:lnTo>
                  <a:pt x="771" y="170"/>
                </a:lnTo>
                <a:lnTo>
                  <a:pt x="779" y="170"/>
                </a:lnTo>
                <a:lnTo>
                  <a:pt x="800" y="166"/>
                </a:lnTo>
                <a:lnTo>
                  <a:pt x="800" y="166"/>
                </a:lnTo>
                <a:lnTo>
                  <a:pt x="785" y="150"/>
                </a:lnTo>
                <a:lnTo>
                  <a:pt x="768" y="132"/>
                </a:lnTo>
                <a:lnTo>
                  <a:pt x="752" y="116"/>
                </a:lnTo>
                <a:lnTo>
                  <a:pt x="733" y="100"/>
                </a:lnTo>
                <a:lnTo>
                  <a:pt x="733" y="100"/>
                </a:lnTo>
                <a:lnTo>
                  <a:pt x="735" y="105"/>
                </a:lnTo>
                <a:lnTo>
                  <a:pt x="735" y="107"/>
                </a:lnTo>
                <a:lnTo>
                  <a:pt x="733" y="107"/>
                </a:lnTo>
                <a:lnTo>
                  <a:pt x="731" y="106"/>
                </a:lnTo>
                <a:lnTo>
                  <a:pt x="731" y="106"/>
                </a:lnTo>
                <a:lnTo>
                  <a:pt x="729" y="122"/>
                </a:lnTo>
                <a:lnTo>
                  <a:pt x="729" y="141"/>
                </a:lnTo>
                <a:lnTo>
                  <a:pt x="730" y="178"/>
                </a:lnTo>
                <a:lnTo>
                  <a:pt x="731" y="204"/>
                </a:lnTo>
                <a:lnTo>
                  <a:pt x="731" y="207"/>
                </a:lnTo>
                <a:lnTo>
                  <a:pt x="730" y="203"/>
                </a:lnTo>
                <a:lnTo>
                  <a:pt x="730" y="203"/>
                </a:lnTo>
                <a:lnTo>
                  <a:pt x="727" y="222"/>
                </a:lnTo>
                <a:lnTo>
                  <a:pt x="727" y="237"/>
                </a:lnTo>
                <a:lnTo>
                  <a:pt x="729" y="242"/>
                </a:lnTo>
                <a:lnTo>
                  <a:pt x="730" y="245"/>
                </a:lnTo>
                <a:lnTo>
                  <a:pt x="732" y="245"/>
                </a:lnTo>
                <a:lnTo>
                  <a:pt x="736" y="244"/>
                </a:lnTo>
                <a:lnTo>
                  <a:pt x="736" y="244"/>
                </a:lnTo>
                <a:lnTo>
                  <a:pt x="735" y="259"/>
                </a:lnTo>
                <a:lnTo>
                  <a:pt x="733" y="271"/>
                </a:lnTo>
                <a:lnTo>
                  <a:pt x="731" y="277"/>
                </a:lnTo>
                <a:lnTo>
                  <a:pt x="731" y="277"/>
                </a:lnTo>
                <a:lnTo>
                  <a:pt x="733" y="266"/>
                </a:lnTo>
                <a:lnTo>
                  <a:pt x="733" y="257"/>
                </a:lnTo>
                <a:lnTo>
                  <a:pt x="731" y="248"/>
                </a:lnTo>
                <a:lnTo>
                  <a:pt x="726" y="240"/>
                </a:lnTo>
                <a:lnTo>
                  <a:pt x="726" y="240"/>
                </a:lnTo>
                <a:lnTo>
                  <a:pt x="725" y="244"/>
                </a:lnTo>
                <a:lnTo>
                  <a:pt x="724" y="247"/>
                </a:lnTo>
                <a:lnTo>
                  <a:pt x="724" y="254"/>
                </a:lnTo>
                <a:lnTo>
                  <a:pt x="725" y="262"/>
                </a:lnTo>
                <a:lnTo>
                  <a:pt x="727" y="270"/>
                </a:lnTo>
                <a:lnTo>
                  <a:pt x="730" y="277"/>
                </a:lnTo>
                <a:lnTo>
                  <a:pt x="730" y="286"/>
                </a:lnTo>
                <a:lnTo>
                  <a:pt x="729" y="293"/>
                </a:lnTo>
                <a:lnTo>
                  <a:pt x="727" y="296"/>
                </a:lnTo>
                <a:lnTo>
                  <a:pt x="725" y="300"/>
                </a:lnTo>
                <a:lnTo>
                  <a:pt x="725" y="300"/>
                </a:lnTo>
                <a:lnTo>
                  <a:pt x="727" y="293"/>
                </a:lnTo>
                <a:lnTo>
                  <a:pt x="729" y="289"/>
                </a:lnTo>
                <a:lnTo>
                  <a:pt x="726" y="286"/>
                </a:lnTo>
                <a:lnTo>
                  <a:pt x="723" y="286"/>
                </a:lnTo>
                <a:lnTo>
                  <a:pt x="723" y="286"/>
                </a:lnTo>
                <a:lnTo>
                  <a:pt x="725" y="292"/>
                </a:lnTo>
                <a:lnTo>
                  <a:pt x="727" y="299"/>
                </a:lnTo>
                <a:lnTo>
                  <a:pt x="727" y="306"/>
                </a:lnTo>
                <a:lnTo>
                  <a:pt x="727" y="313"/>
                </a:lnTo>
                <a:lnTo>
                  <a:pt x="726" y="324"/>
                </a:lnTo>
                <a:lnTo>
                  <a:pt x="725" y="330"/>
                </a:lnTo>
                <a:lnTo>
                  <a:pt x="725" y="330"/>
                </a:lnTo>
                <a:lnTo>
                  <a:pt x="727" y="329"/>
                </a:lnTo>
                <a:lnTo>
                  <a:pt x="729" y="330"/>
                </a:lnTo>
                <a:lnTo>
                  <a:pt x="729" y="331"/>
                </a:lnTo>
                <a:lnTo>
                  <a:pt x="729" y="335"/>
                </a:lnTo>
                <a:lnTo>
                  <a:pt x="729" y="335"/>
                </a:lnTo>
                <a:lnTo>
                  <a:pt x="730" y="329"/>
                </a:lnTo>
                <a:lnTo>
                  <a:pt x="730" y="323"/>
                </a:lnTo>
                <a:lnTo>
                  <a:pt x="729" y="317"/>
                </a:lnTo>
                <a:lnTo>
                  <a:pt x="727" y="311"/>
                </a:lnTo>
                <a:lnTo>
                  <a:pt x="727" y="311"/>
                </a:lnTo>
                <a:lnTo>
                  <a:pt x="727" y="316"/>
                </a:lnTo>
                <a:lnTo>
                  <a:pt x="727" y="313"/>
                </a:lnTo>
                <a:lnTo>
                  <a:pt x="727" y="313"/>
                </a:lnTo>
                <a:lnTo>
                  <a:pt x="730" y="313"/>
                </a:lnTo>
                <a:lnTo>
                  <a:pt x="732" y="315"/>
                </a:lnTo>
                <a:lnTo>
                  <a:pt x="732" y="317"/>
                </a:lnTo>
                <a:lnTo>
                  <a:pt x="732" y="319"/>
                </a:lnTo>
                <a:lnTo>
                  <a:pt x="731" y="327"/>
                </a:lnTo>
                <a:lnTo>
                  <a:pt x="730" y="335"/>
                </a:lnTo>
                <a:lnTo>
                  <a:pt x="727" y="342"/>
                </a:lnTo>
                <a:lnTo>
                  <a:pt x="727" y="347"/>
                </a:lnTo>
                <a:lnTo>
                  <a:pt x="727" y="348"/>
                </a:lnTo>
                <a:lnTo>
                  <a:pt x="729" y="347"/>
                </a:lnTo>
                <a:lnTo>
                  <a:pt x="733" y="343"/>
                </a:lnTo>
                <a:lnTo>
                  <a:pt x="733" y="343"/>
                </a:lnTo>
                <a:lnTo>
                  <a:pt x="735" y="352"/>
                </a:lnTo>
                <a:lnTo>
                  <a:pt x="736" y="360"/>
                </a:lnTo>
                <a:lnTo>
                  <a:pt x="736" y="360"/>
                </a:lnTo>
                <a:lnTo>
                  <a:pt x="736" y="359"/>
                </a:lnTo>
                <a:lnTo>
                  <a:pt x="736" y="358"/>
                </a:lnTo>
                <a:lnTo>
                  <a:pt x="733" y="352"/>
                </a:lnTo>
                <a:lnTo>
                  <a:pt x="730" y="346"/>
                </a:lnTo>
                <a:lnTo>
                  <a:pt x="726" y="340"/>
                </a:lnTo>
                <a:lnTo>
                  <a:pt x="726" y="340"/>
                </a:lnTo>
                <a:lnTo>
                  <a:pt x="724" y="342"/>
                </a:lnTo>
                <a:lnTo>
                  <a:pt x="723" y="345"/>
                </a:lnTo>
                <a:lnTo>
                  <a:pt x="724" y="346"/>
                </a:lnTo>
                <a:lnTo>
                  <a:pt x="727" y="347"/>
                </a:lnTo>
                <a:lnTo>
                  <a:pt x="727" y="347"/>
                </a:lnTo>
                <a:lnTo>
                  <a:pt x="726" y="404"/>
                </a:lnTo>
                <a:lnTo>
                  <a:pt x="723" y="473"/>
                </a:lnTo>
                <a:lnTo>
                  <a:pt x="715" y="625"/>
                </a:lnTo>
                <a:lnTo>
                  <a:pt x="715" y="625"/>
                </a:lnTo>
                <a:lnTo>
                  <a:pt x="718" y="626"/>
                </a:lnTo>
                <a:lnTo>
                  <a:pt x="721" y="626"/>
                </a:lnTo>
                <a:lnTo>
                  <a:pt x="723" y="626"/>
                </a:lnTo>
                <a:lnTo>
                  <a:pt x="724" y="625"/>
                </a:lnTo>
                <a:lnTo>
                  <a:pt x="724" y="624"/>
                </a:lnTo>
                <a:lnTo>
                  <a:pt x="724" y="620"/>
                </a:lnTo>
                <a:lnTo>
                  <a:pt x="724" y="620"/>
                </a:lnTo>
                <a:lnTo>
                  <a:pt x="726" y="658"/>
                </a:lnTo>
                <a:lnTo>
                  <a:pt x="726" y="679"/>
                </a:lnTo>
                <a:lnTo>
                  <a:pt x="725" y="690"/>
                </a:lnTo>
                <a:lnTo>
                  <a:pt x="724" y="699"/>
                </a:lnTo>
                <a:lnTo>
                  <a:pt x="724" y="699"/>
                </a:lnTo>
                <a:lnTo>
                  <a:pt x="723" y="693"/>
                </a:lnTo>
                <a:lnTo>
                  <a:pt x="721" y="689"/>
                </a:lnTo>
                <a:lnTo>
                  <a:pt x="721" y="689"/>
                </a:lnTo>
                <a:lnTo>
                  <a:pt x="721" y="689"/>
                </a:lnTo>
                <a:lnTo>
                  <a:pt x="721" y="689"/>
                </a:lnTo>
                <a:lnTo>
                  <a:pt x="721" y="717"/>
                </a:lnTo>
                <a:lnTo>
                  <a:pt x="721" y="717"/>
                </a:lnTo>
                <a:lnTo>
                  <a:pt x="723" y="708"/>
                </a:lnTo>
                <a:lnTo>
                  <a:pt x="723" y="699"/>
                </a:lnTo>
                <a:lnTo>
                  <a:pt x="723" y="699"/>
                </a:lnTo>
                <a:lnTo>
                  <a:pt x="725" y="714"/>
                </a:lnTo>
                <a:lnTo>
                  <a:pt x="726" y="729"/>
                </a:lnTo>
                <a:lnTo>
                  <a:pt x="725" y="743"/>
                </a:lnTo>
                <a:lnTo>
                  <a:pt x="724" y="756"/>
                </a:lnTo>
                <a:lnTo>
                  <a:pt x="720" y="783"/>
                </a:lnTo>
                <a:lnTo>
                  <a:pt x="719" y="797"/>
                </a:lnTo>
                <a:lnTo>
                  <a:pt x="718" y="813"/>
                </a:lnTo>
                <a:lnTo>
                  <a:pt x="718" y="813"/>
                </a:lnTo>
                <a:lnTo>
                  <a:pt x="740" y="795"/>
                </a:lnTo>
                <a:lnTo>
                  <a:pt x="762" y="774"/>
                </a:lnTo>
                <a:lnTo>
                  <a:pt x="783" y="753"/>
                </a:lnTo>
                <a:lnTo>
                  <a:pt x="792" y="742"/>
                </a:lnTo>
                <a:lnTo>
                  <a:pt x="800" y="731"/>
                </a:lnTo>
                <a:lnTo>
                  <a:pt x="800" y="731"/>
                </a:lnTo>
                <a:lnTo>
                  <a:pt x="773" y="730"/>
                </a:lnTo>
                <a:lnTo>
                  <a:pt x="746" y="726"/>
                </a:lnTo>
                <a:lnTo>
                  <a:pt x="687" y="718"/>
                </a:lnTo>
                <a:lnTo>
                  <a:pt x="658" y="714"/>
                </a:lnTo>
                <a:lnTo>
                  <a:pt x="628" y="713"/>
                </a:lnTo>
                <a:lnTo>
                  <a:pt x="613" y="714"/>
                </a:lnTo>
                <a:lnTo>
                  <a:pt x="599" y="715"/>
                </a:lnTo>
                <a:lnTo>
                  <a:pt x="584" y="718"/>
                </a:lnTo>
                <a:lnTo>
                  <a:pt x="570" y="723"/>
                </a:lnTo>
                <a:lnTo>
                  <a:pt x="570" y="723"/>
                </a:lnTo>
                <a:lnTo>
                  <a:pt x="603" y="724"/>
                </a:lnTo>
                <a:lnTo>
                  <a:pt x="607" y="724"/>
                </a:lnTo>
                <a:lnTo>
                  <a:pt x="606" y="724"/>
                </a:lnTo>
                <a:lnTo>
                  <a:pt x="595" y="723"/>
                </a:lnTo>
                <a:lnTo>
                  <a:pt x="593" y="724"/>
                </a:lnTo>
                <a:lnTo>
                  <a:pt x="593" y="725"/>
                </a:lnTo>
                <a:lnTo>
                  <a:pt x="595" y="726"/>
                </a:lnTo>
                <a:lnTo>
                  <a:pt x="595" y="726"/>
                </a:lnTo>
                <a:lnTo>
                  <a:pt x="572" y="728"/>
                </a:lnTo>
                <a:lnTo>
                  <a:pt x="544" y="729"/>
                </a:lnTo>
                <a:lnTo>
                  <a:pt x="529" y="730"/>
                </a:lnTo>
                <a:lnTo>
                  <a:pt x="514" y="729"/>
                </a:lnTo>
                <a:lnTo>
                  <a:pt x="500" y="726"/>
                </a:lnTo>
                <a:lnTo>
                  <a:pt x="487" y="723"/>
                </a:lnTo>
                <a:lnTo>
                  <a:pt x="487" y="723"/>
                </a:lnTo>
                <a:lnTo>
                  <a:pt x="495" y="723"/>
                </a:lnTo>
                <a:lnTo>
                  <a:pt x="503" y="721"/>
                </a:lnTo>
                <a:lnTo>
                  <a:pt x="503" y="721"/>
                </a:lnTo>
                <a:lnTo>
                  <a:pt x="493" y="721"/>
                </a:lnTo>
                <a:lnTo>
                  <a:pt x="484" y="720"/>
                </a:lnTo>
                <a:lnTo>
                  <a:pt x="470" y="718"/>
                </a:lnTo>
                <a:lnTo>
                  <a:pt x="463" y="717"/>
                </a:lnTo>
                <a:lnTo>
                  <a:pt x="454" y="717"/>
                </a:lnTo>
                <a:lnTo>
                  <a:pt x="444" y="718"/>
                </a:lnTo>
                <a:lnTo>
                  <a:pt x="435" y="720"/>
                </a:lnTo>
                <a:lnTo>
                  <a:pt x="435" y="720"/>
                </a:lnTo>
                <a:lnTo>
                  <a:pt x="443" y="720"/>
                </a:lnTo>
                <a:lnTo>
                  <a:pt x="452" y="721"/>
                </a:lnTo>
                <a:lnTo>
                  <a:pt x="472" y="724"/>
                </a:lnTo>
                <a:lnTo>
                  <a:pt x="518" y="735"/>
                </a:lnTo>
                <a:lnTo>
                  <a:pt x="542" y="738"/>
                </a:lnTo>
                <a:lnTo>
                  <a:pt x="565" y="741"/>
                </a:lnTo>
                <a:lnTo>
                  <a:pt x="576" y="741"/>
                </a:lnTo>
                <a:lnTo>
                  <a:pt x="587" y="740"/>
                </a:lnTo>
                <a:lnTo>
                  <a:pt x="597" y="738"/>
                </a:lnTo>
                <a:lnTo>
                  <a:pt x="607" y="735"/>
                </a:lnTo>
                <a:lnTo>
                  <a:pt x="607" y="735"/>
                </a:lnTo>
                <a:lnTo>
                  <a:pt x="602" y="736"/>
                </a:lnTo>
                <a:lnTo>
                  <a:pt x="600" y="736"/>
                </a:lnTo>
                <a:lnTo>
                  <a:pt x="599" y="735"/>
                </a:lnTo>
                <a:lnTo>
                  <a:pt x="599" y="732"/>
                </a:lnTo>
                <a:lnTo>
                  <a:pt x="599" y="732"/>
                </a:lnTo>
                <a:lnTo>
                  <a:pt x="601" y="731"/>
                </a:lnTo>
                <a:lnTo>
                  <a:pt x="603" y="731"/>
                </a:lnTo>
                <a:lnTo>
                  <a:pt x="607" y="734"/>
                </a:lnTo>
                <a:lnTo>
                  <a:pt x="614" y="737"/>
                </a:lnTo>
                <a:lnTo>
                  <a:pt x="625" y="741"/>
                </a:lnTo>
                <a:lnTo>
                  <a:pt x="625" y="741"/>
                </a:lnTo>
                <a:lnTo>
                  <a:pt x="620" y="738"/>
                </a:lnTo>
                <a:lnTo>
                  <a:pt x="618" y="737"/>
                </a:lnTo>
                <a:lnTo>
                  <a:pt x="617" y="738"/>
                </a:lnTo>
                <a:lnTo>
                  <a:pt x="617" y="741"/>
                </a:lnTo>
                <a:lnTo>
                  <a:pt x="617" y="741"/>
                </a:lnTo>
                <a:lnTo>
                  <a:pt x="638" y="740"/>
                </a:lnTo>
                <a:lnTo>
                  <a:pt x="661" y="740"/>
                </a:lnTo>
                <a:lnTo>
                  <a:pt x="687" y="741"/>
                </a:lnTo>
                <a:lnTo>
                  <a:pt x="714" y="743"/>
                </a:lnTo>
                <a:lnTo>
                  <a:pt x="714" y="743"/>
                </a:lnTo>
                <a:lnTo>
                  <a:pt x="709" y="744"/>
                </a:lnTo>
                <a:lnTo>
                  <a:pt x="705" y="746"/>
                </a:lnTo>
                <a:lnTo>
                  <a:pt x="705" y="746"/>
                </a:lnTo>
                <a:lnTo>
                  <a:pt x="717" y="748"/>
                </a:lnTo>
                <a:lnTo>
                  <a:pt x="732" y="750"/>
                </a:lnTo>
                <a:lnTo>
                  <a:pt x="771" y="754"/>
                </a:lnTo>
                <a:lnTo>
                  <a:pt x="771" y="754"/>
                </a:lnTo>
                <a:lnTo>
                  <a:pt x="765" y="752"/>
                </a:lnTo>
                <a:lnTo>
                  <a:pt x="758" y="752"/>
                </a:lnTo>
                <a:lnTo>
                  <a:pt x="758" y="752"/>
                </a:lnTo>
                <a:lnTo>
                  <a:pt x="764" y="749"/>
                </a:lnTo>
                <a:lnTo>
                  <a:pt x="770" y="748"/>
                </a:lnTo>
                <a:lnTo>
                  <a:pt x="774" y="748"/>
                </a:lnTo>
                <a:lnTo>
                  <a:pt x="779" y="749"/>
                </a:lnTo>
                <a:lnTo>
                  <a:pt x="789" y="752"/>
                </a:lnTo>
                <a:lnTo>
                  <a:pt x="800" y="754"/>
                </a:lnTo>
                <a:lnTo>
                  <a:pt x="800" y="754"/>
                </a:lnTo>
                <a:lnTo>
                  <a:pt x="742" y="813"/>
                </a:lnTo>
                <a:lnTo>
                  <a:pt x="742" y="813"/>
                </a:lnTo>
                <a:lnTo>
                  <a:pt x="741" y="803"/>
                </a:lnTo>
                <a:lnTo>
                  <a:pt x="741" y="788"/>
                </a:lnTo>
                <a:lnTo>
                  <a:pt x="742" y="778"/>
                </a:lnTo>
                <a:lnTo>
                  <a:pt x="743" y="771"/>
                </a:lnTo>
                <a:lnTo>
                  <a:pt x="746" y="765"/>
                </a:lnTo>
                <a:lnTo>
                  <a:pt x="747" y="762"/>
                </a:lnTo>
                <a:lnTo>
                  <a:pt x="748" y="761"/>
                </a:lnTo>
                <a:lnTo>
                  <a:pt x="748" y="761"/>
                </a:lnTo>
                <a:lnTo>
                  <a:pt x="749" y="765"/>
                </a:lnTo>
                <a:lnTo>
                  <a:pt x="748" y="765"/>
                </a:lnTo>
                <a:lnTo>
                  <a:pt x="747" y="765"/>
                </a:lnTo>
                <a:lnTo>
                  <a:pt x="747" y="765"/>
                </a:lnTo>
                <a:lnTo>
                  <a:pt x="747" y="767"/>
                </a:lnTo>
                <a:lnTo>
                  <a:pt x="747" y="778"/>
                </a:lnTo>
                <a:lnTo>
                  <a:pt x="749" y="794"/>
                </a:lnTo>
                <a:lnTo>
                  <a:pt x="750" y="801"/>
                </a:lnTo>
                <a:lnTo>
                  <a:pt x="754" y="807"/>
                </a:lnTo>
                <a:lnTo>
                  <a:pt x="754" y="807"/>
                </a:lnTo>
                <a:lnTo>
                  <a:pt x="755" y="803"/>
                </a:lnTo>
                <a:lnTo>
                  <a:pt x="754" y="801"/>
                </a:lnTo>
                <a:lnTo>
                  <a:pt x="753" y="799"/>
                </a:lnTo>
                <a:lnTo>
                  <a:pt x="753" y="794"/>
                </a:lnTo>
                <a:lnTo>
                  <a:pt x="753" y="794"/>
                </a:lnTo>
                <a:lnTo>
                  <a:pt x="754" y="794"/>
                </a:lnTo>
                <a:lnTo>
                  <a:pt x="755" y="795"/>
                </a:lnTo>
                <a:lnTo>
                  <a:pt x="755" y="802"/>
                </a:lnTo>
                <a:lnTo>
                  <a:pt x="755" y="813"/>
                </a:lnTo>
                <a:lnTo>
                  <a:pt x="755" y="813"/>
                </a:lnTo>
                <a:lnTo>
                  <a:pt x="759" y="808"/>
                </a:lnTo>
                <a:lnTo>
                  <a:pt x="764" y="803"/>
                </a:lnTo>
                <a:lnTo>
                  <a:pt x="773" y="794"/>
                </a:lnTo>
                <a:lnTo>
                  <a:pt x="794" y="779"/>
                </a:lnTo>
                <a:lnTo>
                  <a:pt x="796" y="777"/>
                </a:lnTo>
                <a:lnTo>
                  <a:pt x="799" y="774"/>
                </a:lnTo>
                <a:lnTo>
                  <a:pt x="799" y="772"/>
                </a:lnTo>
                <a:lnTo>
                  <a:pt x="797" y="771"/>
                </a:lnTo>
                <a:lnTo>
                  <a:pt x="794" y="768"/>
                </a:lnTo>
                <a:lnTo>
                  <a:pt x="788" y="768"/>
                </a:lnTo>
                <a:lnTo>
                  <a:pt x="767" y="767"/>
                </a:lnTo>
                <a:lnTo>
                  <a:pt x="767" y="767"/>
                </a:lnTo>
                <a:lnTo>
                  <a:pt x="767" y="766"/>
                </a:lnTo>
                <a:lnTo>
                  <a:pt x="770" y="764"/>
                </a:lnTo>
                <a:lnTo>
                  <a:pt x="776" y="759"/>
                </a:lnTo>
                <a:lnTo>
                  <a:pt x="784" y="753"/>
                </a:lnTo>
                <a:lnTo>
                  <a:pt x="792" y="748"/>
                </a:lnTo>
                <a:lnTo>
                  <a:pt x="801" y="746"/>
                </a:lnTo>
                <a:lnTo>
                  <a:pt x="805" y="746"/>
                </a:lnTo>
                <a:lnTo>
                  <a:pt x="806" y="747"/>
                </a:lnTo>
                <a:lnTo>
                  <a:pt x="807" y="749"/>
                </a:lnTo>
                <a:lnTo>
                  <a:pt x="807" y="753"/>
                </a:lnTo>
                <a:lnTo>
                  <a:pt x="805" y="759"/>
                </a:lnTo>
                <a:lnTo>
                  <a:pt x="800" y="766"/>
                </a:lnTo>
                <a:lnTo>
                  <a:pt x="800" y="766"/>
                </a:lnTo>
                <a:lnTo>
                  <a:pt x="796" y="771"/>
                </a:lnTo>
                <a:lnTo>
                  <a:pt x="791" y="777"/>
                </a:lnTo>
                <a:lnTo>
                  <a:pt x="777" y="790"/>
                </a:lnTo>
                <a:lnTo>
                  <a:pt x="762" y="803"/>
                </a:lnTo>
                <a:lnTo>
                  <a:pt x="753" y="813"/>
                </a:lnTo>
                <a:lnTo>
                  <a:pt x="753" y="813"/>
                </a:lnTo>
                <a:lnTo>
                  <a:pt x="800" y="766"/>
                </a:lnTo>
                <a:lnTo>
                  <a:pt x="800" y="766"/>
                </a:lnTo>
                <a:lnTo>
                  <a:pt x="795" y="762"/>
                </a:lnTo>
                <a:lnTo>
                  <a:pt x="789" y="760"/>
                </a:lnTo>
                <a:lnTo>
                  <a:pt x="772" y="755"/>
                </a:lnTo>
                <a:lnTo>
                  <a:pt x="752" y="752"/>
                </a:lnTo>
                <a:lnTo>
                  <a:pt x="727" y="749"/>
                </a:lnTo>
                <a:lnTo>
                  <a:pt x="700" y="748"/>
                </a:lnTo>
                <a:lnTo>
                  <a:pt x="671" y="747"/>
                </a:lnTo>
                <a:lnTo>
                  <a:pt x="609" y="746"/>
                </a:lnTo>
                <a:lnTo>
                  <a:pt x="500" y="746"/>
                </a:lnTo>
                <a:lnTo>
                  <a:pt x="465" y="746"/>
                </a:lnTo>
                <a:lnTo>
                  <a:pt x="455" y="744"/>
                </a:lnTo>
                <a:lnTo>
                  <a:pt x="453" y="743"/>
                </a:lnTo>
                <a:lnTo>
                  <a:pt x="452" y="743"/>
                </a:lnTo>
                <a:lnTo>
                  <a:pt x="452" y="743"/>
                </a:lnTo>
                <a:lnTo>
                  <a:pt x="444" y="744"/>
                </a:lnTo>
                <a:lnTo>
                  <a:pt x="432" y="744"/>
                </a:lnTo>
                <a:lnTo>
                  <a:pt x="401" y="743"/>
                </a:lnTo>
                <a:lnTo>
                  <a:pt x="373" y="742"/>
                </a:lnTo>
                <a:lnTo>
                  <a:pt x="365" y="741"/>
                </a:lnTo>
                <a:lnTo>
                  <a:pt x="363" y="742"/>
                </a:lnTo>
                <a:lnTo>
                  <a:pt x="363" y="742"/>
                </a:lnTo>
                <a:lnTo>
                  <a:pt x="361" y="738"/>
                </a:lnTo>
                <a:lnTo>
                  <a:pt x="361" y="737"/>
                </a:lnTo>
                <a:lnTo>
                  <a:pt x="363" y="736"/>
                </a:lnTo>
                <a:lnTo>
                  <a:pt x="365" y="736"/>
                </a:lnTo>
                <a:lnTo>
                  <a:pt x="372" y="737"/>
                </a:lnTo>
                <a:lnTo>
                  <a:pt x="383" y="743"/>
                </a:lnTo>
                <a:lnTo>
                  <a:pt x="383" y="743"/>
                </a:lnTo>
                <a:lnTo>
                  <a:pt x="365" y="742"/>
                </a:lnTo>
                <a:lnTo>
                  <a:pt x="365" y="742"/>
                </a:lnTo>
                <a:lnTo>
                  <a:pt x="366" y="742"/>
                </a:lnTo>
                <a:lnTo>
                  <a:pt x="375" y="744"/>
                </a:lnTo>
                <a:lnTo>
                  <a:pt x="375" y="744"/>
                </a:lnTo>
                <a:lnTo>
                  <a:pt x="365" y="746"/>
                </a:lnTo>
                <a:lnTo>
                  <a:pt x="354" y="746"/>
                </a:lnTo>
                <a:lnTo>
                  <a:pt x="331" y="744"/>
                </a:lnTo>
                <a:lnTo>
                  <a:pt x="307" y="741"/>
                </a:lnTo>
                <a:lnTo>
                  <a:pt x="286" y="740"/>
                </a:lnTo>
                <a:lnTo>
                  <a:pt x="286" y="740"/>
                </a:lnTo>
                <a:lnTo>
                  <a:pt x="288" y="741"/>
                </a:lnTo>
                <a:lnTo>
                  <a:pt x="288" y="740"/>
                </a:lnTo>
                <a:lnTo>
                  <a:pt x="280" y="735"/>
                </a:lnTo>
                <a:lnTo>
                  <a:pt x="272" y="732"/>
                </a:lnTo>
                <a:lnTo>
                  <a:pt x="264" y="731"/>
                </a:lnTo>
                <a:lnTo>
                  <a:pt x="257" y="732"/>
                </a:lnTo>
                <a:lnTo>
                  <a:pt x="253" y="734"/>
                </a:lnTo>
                <a:lnTo>
                  <a:pt x="249" y="735"/>
                </a:lnTo>
                <a:lnTo>
                  <a:pt x="249" y="735"/>
                </a:lnTo>
                <a:lnTo>
                  <a:pt x="253" y="735"/>
                </a:lnTo>
                <a:lnTo>
                  <a:pt x="255" y="735"/>
                </a:lnTo>
                <a:lnTo>
                  <a:pt x="263" y="737"/>
                </a:lnTo>
                <a:lnTo>
                  <a:pt x="265" y="738"/>
                </a:lnTo>
                <a:lnTo>
                  <a:pt x="265" y="740"/>
                </a:lnTo>
                <a:lnTo>
                  <a:pt x="263" y="740"/>
                </a:lnTo>
                <a:lnTo>
                  <a:pt x="258" y="740"/>
                </a:lnTo>
                <a:lnTo>
                  <a:pt x="258" y="740"/>
                </a:lnTo>
                <a:lnTo>
                  <a:pt x="304" y="746"/>
                </a:lnTo>
                <a:lnTo>
                  <a:pt x="336" y="752"/>
                </a:lnTo>
                <a:lnTo>
                  <a:pt x="347" y="755"/>
                </a:lnTo>
                <a:lnTo>
                  <a:pt x="351" y="756"/>
                </a:lnTo>
                <a:lnTo>
                  <a:pt x="352" y="758"/>
                </a:lnTo>
                <a:lnTo>
                  <a:pt x="352" y="758"/>
                </a:lnTo>
                <a:lnTo>
                  <a:pt x="343" y="758"/>
                </a:lnTo>
                <a:lnTo>
                  <a:pt x="336" y="756"/>
                </a:lnTo>
                <a:lnTo>
                  <a:pt x="329" y="756"/>
                </a:lnTo>
                <a:lnTo>
                  <a:pt x="322" y="758"/>
                </a:lnTo>
                <a:lnTo>
                  <a:pt x="322" y="758"/>
                </a:lnTo>
                <a:lnTo>
                  <a:pt x="334" y="754"/>
                </a:lnTo>
                <a:lnTo>
                  <a:pt x="347" y="752"/>
                </a:lnTo>
                <a:lnTo>
                  <a:pt x="359" y="750"/>
                </a:lnTo>
                <a:lnTo>
                  <a:pt x="371" y="752"/>
                </a:lnTo>
                <a:lnTo>
                  <a:pt x="383" y="754"/>
                </a:lnTo>
                <a:lnTo>
                  <a:pt x="394" y="756"/>
                </a:lnTo>
                <a:lnTo>
                  <a:pt x="413" y="762"/>
                </a:lnTo>
                <a:lnTo>
                  <a:pt x="413" y="762"/>
                </a:lnTo>
                <a:lnTo>
                  <a:pt x="404" y="764"/>
                </a:lnTo>
                <a:lnTo>
                  <a:pt x="394" y="765"/>
                </a:lnTo>
                <a:lnTo>
                  <a:pt x="378" y="762"/>
                </a:lnTo>
                <a:lnTo>
                  <a:pt x="363" y="760"/>
                </a:lnTo>
                <a:lnTo>
                  <a:pt x="347" y="756"/>
                </a:lnTo>
                <a:lnTo>
                  <a:pt x="331" y="754"/>
                </a:lnTo>
                <a:lnTo>
                  <a:pt x="323" y="753"/>
                </a:lnTo>
                <a:lnTo>
                  <a:pt x="313" y="753"/>
                </a:lnTo>
                <a:lnTo>
                  <a:pt x="304" y="754"/>
                </a:lnTo>
                <a:lnTo>
                  <a:pt x="294" y="755"/>
                </a:lnTo>
                <a:lnTo>
                  <a:pt x="283" y="759"/>
                </a:lnTo>
                <a:lnTo>
                  <a:pt x="271" y="764"/>
                </a:lnTo>
                <a:lnTo>
                  <a:pt x="271" y="764"/>
                </a:lnTo>
                <a:lnTo>
                  <a:pt x="277" y="766"/>
                </a:lnTo>
                <a:lnTo>
                  <a:pt x="282" y="766"/>
                </a:lnTo>
                <a:lnTo>
                  <a:pt x="290" y="765"/>
                </a:lnTo>
                <a:lnTo>
                  <a:pt x="294" y="765"/>
                </a:lnTo>
                <a:lnTo>
                  <a:pt x="299" y="765"/>
                </a:lnTo>
                <a:lnTo>
                  <a:pt x="305" y="766"/>
                </a:lnTo>
                <a:lnTo>
                  <a:pt x="312" y="771"/>
                </a:lnTo>
                <a:lnTo>
                  <a:pt x="312" y="771"/>
                </a:lnTo>
                <a:lnTo>
                  <a:pt x="310" y="772"/>
                </a:lnTo>
                <a:lnTo>
                  <a:pt x="311" y="773"/>
                </a:lnTo>
                <a:lnTo>
                  <a:pt x="322" y="774"/>
                </a:lnTo>
                <a:lnTo>
                  <a:pt x="335" y="774"/>
                </a:lnTo>
                <a:lnTo>
                  <a:pt x="341" y="773"/>
                </a:lnTo>
                <a:lnTo>
                  <a:pt x="346" y="772"/>
                </a:lnTo>
                <a:lnTo>
                  <a:pt x="346" y="772"/>
                </a:lnTo>
                <a:lnTo>
                  <a:pt x="343" y="774"/>
                </a:lnTo>
                <a:lnTo>
                  <a:pt x="342" y="776"/>
                </a:lnTo>
                <a:lnTo>
                  <a:pt x="339" y="776"/>
                </a:lnTo>
                <a:lnTo>
                  <a:pt x="336" y="774"/>
                </a:lnTo>
                <a:lnTo>
                  <a:pt x="336" y="774"/>
                </a:lnTo>
                <a:lnTo>
                  <a:pt x="429" y="784"/>
                </a:lnTo>
                <a:lnTo>
                  <a:pt x="540" y="796"/>
                </a:lnTo>
                <a:lnTo>
                  <a:pt x="593" y="801"/>
                </a:lnTo>
                <a:lnTo>
                  <a:pt x="636" y="803"/>
                </a:lnTo>
                <a:lnTo>
                  <a:pt x="654" y="803"/>
                </a:lnTo>
                <a:lnTo>
                  <a:pt x="667" y="803"/>
                </a:lnTo>
                <a:lnTo>
                  <a:pt x="678" y="802"/>
                </a:lnTo>
                <a:lnTo>
                  <a:pt x="683" y="800"/>
                </a:lnTo>
                <a:lnTo>
                  <a:pt x="683" y="800"/>
                </a:lnTo>
                <a:lnTo>
                  <a:pt x="687" y="801"/>
                </a:lnTo>
                <a:lnTo>
                  <a:pt x="693" y="802"/>
                </a:lnTo>
                <a:lnTo>
                  <a:pt x="705" y="805"/>
                </a:lnTo>
                <a:lnTo>
                  <a:pt x="721" y="805"/>
                </a:lnTo>
                <a:lnTo>
                  <a:pt x="740" y="805"/>
                </a:lnTo>
                <a:lnTo>
                  <a:pt x="800" y="802"/>
                </a:lnTo>
                <a:lnTo>
                  <a:pt x="800" y="802"/>
                </a:lnTo>
                <a:lnTo>
                  <a:pt x="801" y="802"/>
                </a:lnTo>
                <a:lnTo>
                  <a:pt x="800" y="803"/>
                </a:lnTo>
                <a:lnTo>
                  <a:pt x="797" y="803"/>
                </a:lnTo>
                <a:lnTo>
                  <a:pt x="792" y="805"/>
                </a:lnTo>
                <a:lnTo>
                  <a:pt x="792" y="805"/>
                </a:lnTo>
                <a:lnTo>
                  <a:pt x="795" y="788"/>
                </a:lnTo>
                <a:lnTo>
                  <a:pt x="796" y="770"/>
                </a:lnTo>
                <a:lnTo>
                  <a:pt x="795" y="729"/>
                </a:lnTo>
                <a:lnTo>
                  <a:pt x="794" y="689"/>
                </a:lnTo>
                <a:lnTo>
                  <a:pt x="795" y="670"/>
                </a:lnTo>
                <a:lnTo>
                  <a:pt x="797" y="652"/>
                </a:lnTo>
                <a:lnTo>
                  <a:pt x="797" y="652"/>
                </a:lnTo>
                <a:lnTo>
                  <a:pt x="800" y="658"/>
                </a:lnTo>
                <a:lnTo>
                  <a:pt x="800" y="650"/>
                </a:lnTo>
                <a:lnTo>
                  <a:pt x="800" y="650"/>
                </a:lnTo>
                <a:lnTo>
                  <a:pt x="799" y="653"/>
                </a:lnTo>
                <a:lnTo>
                  <a:pt x="799" y="654"/>
                </a:lnTo>
                <a:lnTo>
                  <a:pt x="799" y="656"/>
                </a:lnTo>
                <a:lnTo>
                  <a:pt x="800" y="658"/>
                </a:lnTo>
                <a:lnTo>
                  <a:pt x="803" y="660"/>
                </a:lnTo>
                <a:lnTo>
                  <a:pt x="806" y="663"/>
                </a:lnTo>
                <a:lnTo>
                  <a:pt x="806" y="663"/>
                </a:lnTo>
                <a:lnTo>
                  <a:pt x="806" y="667"/>
                </a:lnTo>
                <a:lnTo>
                  <a:pt x="805" y="671"/>
                </a:lnTo>
                <a:lnTo>
                  <a:pt x="803" y="676"/>
                </a:lnTo>
                <a:lnTo>
                  <a:pt x="803" y="676"/>
                </a:lnTo>
                <a:lnTo>
                  <a:pt x="803" y="672"/>
                </a:lnTo>
                <a:lnTo>
                  <a:pt x="803" y="669"/>
                </a:lnTo>
                <a:lnTo>
                  <a:pt x="801" y="666"/>
                </a:lnTo>
                <a:lnTo>
                  <a:pt x="799" y="664"/>
                </a:lnTo>
                <a:lnTo>
                  <a:pt x="797" y="663"/>
                </a:lnTo>
                <a:lnTo>
                  <a:pt x="799" y="661"/>
                </a:lnTo>
                <a:lnTo>
                  <a:pt x="799" y="661"/>
                </a:lnTo>
                <a:lnTo>
                  <a:pt x="796" y="666"/>
                </a:lnTo>
                <a:lnTo>
                  <a:pt x="796" y="672"/>
                </a:lnTo>
                <a:lnTo>
                  <a:pt x="795" y="689"/>
                </a:lnTo>
                <a:lnTo>
                  <a:pt x="795" y="711"/>
                </a:lnTo>
                <a:lnTo>
                  <a:pt x="795" y="734"/>
                </a:lnTo>
                <a:lnTo>
                  <a:pt x="799" y="778"/>
                </a:lnTo>
                <a:lnTo>
                  <a:pt x="800" y="811"/>
                </a:lnTo>
                <a:lnTo>
                  <a:pt x="800" y="811"/>
                </a:lnTo>
                <a:lnTo>
                  <a:pt x="774" y="807"/>
                </a:lnTo>
                <a:lnTo>
                  <a:pt x="732" y="803"/>
                </a:lnTo>
                <a:lnTo>
                  <a:pt x="691" y="802"/>
                </a:lnTo>
                <a:lnTo>
                  <a:pt x="676" y="802"/>
                </a:lnTo>
                <a:lnTo>
                  <a:pt x="665" y="803"/>
                </a:lnTo>
                <a:lnTo>
                  <a:pt x="665" y="803"/>
                </a:lnTo>
                <a:lnTo>
                  <a:pt x="665" y="805"/>
                </a:lnTo>
                <a:lnTo>
                  <a:pt x="665" y="805"/>
                </a:lnTo>
                <a:lnTo>
                  <a:pt x="660" y="806"/>
                </a:lnTo>
                <a:lnTo>
                  <a:pt x="641" y="806"/>
                </a:lnTo>
                <a:lnTo>
                  <a:pt x="576" y="805"/>
                </a:lnTo>
                <a:lnTo>
                  <a:pt x="537" y="803"/>
                </a:lnTo>
                <a:lnTo>
                  <a:pt x="501" y="803"/>
                </a:lnTo>
                <a:lnTo>
                  <a:pt x="470" y="805"/>
                </a:lnTo>
                <a:lnTo>
                  <a:pt x="458" y="806"/>
                </a:lnTo>
                <a:lnTo>
                  <a:pt x="448" y="807"/>
                </a:lnTo>
                <a:lnTo>
                  <a:pt x="448" y="807"/>
                </a:lnTo>
                <a:lnTo>
                  <a:pt x="451" y="806"/>
                </a:lnTo>
                <a:lnTo>
                  <a:pt x="455" y="806"/>
                </a:lnTo>
                <a:lnTo>
                  <a:pt x="461" y="805"/>
                </a:lnTo>
                <a:lnTo>
                  <a:pt x="461" y="805"/>
                </a:lnTo>
                <a:lnTo>
                  <a:pt x="449" y="803"/>
                </a:lnTo>
                <a:lnTo>
                  <a:pt x="429" y="802"/>
                </a:lnTo>
                <a:lnTo>
                  <a:pt x="419" y="802"/>
                </a:lnTo>
                <a:lnTo>
                  <a:pt x="412" y="802"/>
                </a:lnTo>
                <a:lnTo>
                  <a:pt x="406" y="803"/>
                </a:lnTo>
                <a:lnTo>
                  <a:pt x="404" y="805"/>
                </a:lnTo>
                <a:lnTo>
                  <a:pt x="404" y="807"/>
                </a:lnTo>
                <a:lnTo>
                  <a:pt x="404" y="807"/>
                </a:lnTo>
                <a:lnTo>
                  <a:pt x="402" y="806"/>
                </a:lnTo>
                <a:lnTo>
                  <a:pt x="404" y="806"/>
                </a:lnTo>
                <a:lnTo>
                  <a:pt x="406" y="803"/>
                </a:lnTo>
                <a:lnTo>
                  <a:pt x="411" y="802"/>
                </a:lnTo>
                <a:lnTo>
                  <a:pt x="411" y="802"/>
                </a:lnTo>
                <a:lnTo>
                  <a:pt x="407" y="805"/>
                </a:lnTo>
                <a:lnTo>
                  <a:pt x="405" y="805"/>
                </a:lnTo>
                <a:lnTo>
                  <a:pt x="401" y="805"/>
                </a:lnTo>
                <a:lnTo>
                  <a:pt x="399" y="802"/>
                </a:lnTo>
                <a:lnTo>
                  <a:pt x="399" y="802"/>
                </a:lnTo>
                <a:lnTo>
                  <a:pt x="400" y="805"/>
                </a:lnTo>
                <a:lnTo>
                  <a:pt x="399" y="807"/>
                </a:lnTo>
                <a:lnTo>
                  <a:pt x="396" y="807"/>
                </a:lnTo>
                <a:lnTo>
                  <a:pt x="392" y="806"/>
                </a:lnTo>
                <a:lnTo>
                  <a:pt x="392" y="806"/>
                </a:lnTo>
                <a:lnTo>
                  <a:pt x="407" y="808"/>
                </a:lnTo>
                <a:lnTo>
                  <a:pt x="425" y="811"/>
                </a:lnTo>
                <a:lnTo>
                  <a:pt x="432" y="811"/>
                </a:lnTo>
                <a:lnTo>
                  <a:pt x="437" y="811"/>
                </a:lnTo>
                <a:lnTo>
                  <a:pt x="437" y="811"/>
                </a:lnTo>
                <a:lnTo>
                  <a:pt x="434" y="808"/>
                </a:lnTo>
                <a:lnTo>
                  <a:pt x="428" y="808"/>
                </a:lnTo>
                <a:lnTo>
                  <a:pt x="413" y="807"/>
                </a:lnTo>
                <a:lnTo>
                  <a:pt x="396" y="807"/>
                </a:lnTo>
                <a:lnTo>
                  <a:pt x="377" y="807"/>
                </a:lnTo>
                <a:lnTo>
                  <a:pt x="342" y="809"/>
                </a:lnTo>
                <a:lnTo>
                  <a:pt x="323" y="812"/>
                </a:lnTo>
                <a:lnTo>
                  <a:pt x="323" y="812"/>
                </a:lnTo>
                <a:lnTo>
                  <a:pt x="352" y="812"/>
                </a:lnTo>
                <a:lnTo>
                  <a:pt x="388" y="813"/>
                </a:lnTo>
                <a:lnTo>
                  <a:pt x="408" y="814"/>
                </a:lnTo>
                <a:lnTo>
                  <a:pt x="428" y="817"/>
                </a:lnTo>
                <a:lnTo>
                  <a:pt x="447" y="821"/>
                </a:lnTo>
                <a:lnTo>
                  <a:pt x="464" y="826"/>
                </a:lnTo>
                <a:lnTo>
                  <a:pt x="464" y="826"/>
                </a:lnTo>
                <a:lnTo>
                  <a:pt x="453" y="827"/>
                </a:lnTo>
                <a:lnTo>
                  <a:pt x="437" y="829"/>
                </a:lnTo>
                <a:lnTo>
                  <a:pt x="398" y="827"/>
                </a:lnTo>
                <a:lnTo>
                  <a:pt x="337" y="825"/>
                </a:lnTo>
                <a:lnTo>
                  <a:pt x="337" y="825"/>
                </a:lnTo>
                <a:lnTo>
                  <a:pt x="310" y="824"/>
                </a:lnTo>
                <a:lnTo>
                  <a:pt x="252" y="824"/>
                </a:lnTo>
                <a:lnTo>
                  <a:pt x="223" y="825"/>
                </a:lnTo>
                <a:lnTo>
                  <a:pt x="200" y="826"/>
                </a:lnTo>
                <a:lnTo>
                  <a:pt x="192" y="829"/>
                </a:lnTo>
                <a:lnTo>
                  <a:pt x="188" y="830"/>
                </a:lnTo>
                <a:lnTo>
                  <a:pt x="187" y="831"/>
                </a:lnTo>
                <a:lnTo>
                  <a:pt x="187" y="832"/>
                </a:lnTo>
                <a:lnTo>
                  <a:pt x="190" y="836"/>
                </a:lnTo>
                <a:lnTo>
                  <a:pt x="190" y="836"/>
                </a:lnTo>
                <a:lnTo>
                  <a:pt x="190" y="835"/>
                </a:lnTo>
                <a:lnTo>
                  <a:pt x="189" y="835"/>
                </a:lnTo>
                <a:lnTo>
                  <a:pt x="189" y="835"/>
                </a:lnTo>
                <a:lnTo>
                  <a:pt x="190" y="836"/>
                </a:lnTo>
                <a:lnTo>
                  <a:pt x="190" y="836"/>
                </a:lnTo>
                <a:close/>
                <a:moveTo>
                  <a:pt x="516" y="862"/>
                </a:moveTo>
                <a:lnTo>
                  <a:pt x="516" y="862"/>
                </a:lnTo>
                <a:lnTo>
                  <a:pt x="518" y="862"/>
                </a:lnTo>
                <a:lnTo>
                  <a:pt x="520" y="862"/>
                </a:lnTo>
                <a:lnTo>
                  <a:pt x="524" y="864"/>
                </a:lnTo>
                <a:lnTo>
                  <a:pt x="524" y="864"/>
                </a:lnTo>
                <a:lnTo>
                  <a:pt x="519" y="864"/>
                </a:lnTo>
                <a:lnTo>
                  <a:pt x="516" y="862"/>
                </a:lnTo>
                <a:lnTo>
                  <a:pt x="516" y="862"/>
                </a:lnTo>
                <a:close/>
                <a:moveTo>
                  <a:pt x="776" y="884"/>
                </a:moveTo>
                <a:lnTo>
                  <a:pt x="776" y="884"/>
                </a:lnTo>
                <a:lnTo>
                  <a:pt x="767" y="889"/>
                </a:lnTo>
                <a:lnTo>
                  <a:pt x="762" y="890"/>
                </a:lnTo>
                <a:lnTo>
                  <a:pt x="761" y="889"/>
                </a:lnTo>
                <a:lnTo>
                  <a:pt x="760" y="889"/>
                </a:lnTo>
                <a:lnTo>
                  <a:pt x="760" y="885"/>
                </a:lnTo>
                <a:lnTo>
                  <a:pt x="762" y="883"/>
                </a:lnTo>
                <a:lnTo>
                  <a:pt x="766" y="880"/>
                </a:lnTo>
                <a:lnTo>
                  <a:pt x="771" y="880"/>
                </a:lnTo>
                <a:lnTo>
                  <a:pt x="773" y="882"/>
                </a:lnTo>
                <a:lnTo>
                  <a:pt x="776" y="884"/>
                </a:lnTo>
                <a:lnTo>
                  <a:pt x="776" y="884"/>
                </a:lnTo>
                <a:lnTo>
                  <a:pt x="774" y="884"/>
                </a:lnTo>
                <a:lnTo>
                  <a:pt x="774" y="883"/>
                </a:lnTo>
                <a:lnTo>
                  <a:pt x="774" y="883"/>
                </a:lnTo>
                <a:lnTo>
                  <a:pt x="776" y="884"/>
                </a:lnTo>
                <a:lnTo>
                  <a:pt x="776" y="884"/>
                </a:lnTo>
                <a:close/>
                <a:moveTo>
                  <a:pt x="118" y="602"/>
                </a:moveTo>
                <a:lnTo>
                  <a:pt x="118" y="602"/>
                </a:lnTo>
                <a:lnTo>
                  <a:pt x="121" y="606"/>
                </a:lnTo>
                <a:lnTo>
                  <a:pt x="121" y="607"/>
                </a:lnTo>
                <a:lnTo>
                  <a:pt x="119" y="608"/>
                </a:lnTo>
                <a:lnTo>
                  <a:pt x="119" y="608"/>
                </a:lnTo>
                <a:lnTo>
                  <a:pt x="118" y="608"/>
                </a:lnTo>
                <a:lnTo>
                  <a:pt x="118" y="607"/>
                </a:lnTo>
                <a:lnTo>
                  <a:pt x="118" y="605"/>
                </a:lnTo>
                <a:lnTo>
                  <a:pt x="118" y="602"/>
                </a:lnTo>
                <a:lnTo>
                  <a:pt x="118" y="602"/>
                </a:lnTo>
                <a:close/>
                <a:moveTo>
                  <a:pt x="163" y="600"/>
                </a:moveTo>
                <a:lnTo>
                  <a:pt x="163" y="600"/>
                </a:lnTo>
                <a:lnTo>
                  <a:pt x="165" y="614"/>
                </a:lnTo>
                <a:lnTo>
                  <a:pt x="165" y="620"/>
                </a:lnTo>
                <a:lnTo>
                  <a:pt x="165" y="622"/>
                </a:lnTo>
                <a:lnTo>
                  <a:pt x="164" y="622"/>
                </a:lnTo>
                <a:lnTo>
                  <a:pt x="163" y="618"/>
                </a:lnTo>
                <a:lnTo>
                  <a:pt x="162" y="607"/>
                </a:lnTo>
                <a:lnTo>
                  <a:pt x="162" y="602"/>
                </a:lnTo>
                <a:lnTo>
                  <a:pt x="162" y="601"/>
                </a:lnTo>
                <a:lnTo>
                  <a:pt x="163" y="600"/>
                </a:lnTo>
                <a:lnTo>
                  <a:pt x="163" y="600"/>
                </a:lnTo>
                <a:lnTo>
                  <a:pt x="163" y="602"/>
                </a:lnTo>
                <a:lnTo>
                  <a:pt x="163" y="602"/>
                </a:lnTo>
                <a:lnTo>
                  <a:pt x="162" y="601"/>
                </a:lnTo>
                <a:lnTo>
                  <a:pt x="163" y="600"/>
                </a:lnTo>
                <a:lnTo>
                  <a:pt x="163" y="600"/>
                </a:lnTo>
                <a:close/>
                <a:moveTo>
                  <a:pt x="119" y="163"/>
                </a:moveTo>
                <a:lnTo>
                  <a:pt x="119" y="163"/>
                </a:lnTo>
                <a:lnTo>
                  <a:pt x="122" y="162"/>
                </a:lnTo>
                <a:lnTo>
                  <a:pt x="124" y="162"/>
                </a:lnTo>
                <a:lnTo>
                  <a:pt x="129" y="162"/>
                </a:lnTo>
                <a:lnTo>
                  <a:pt x="129" y="162"/>
                </a:lnTo>
                <a:lnTo>
                  <a:pt x="124" y="163"/>
                </a:lnTo>
                <a:lnTo>
                  <a:pt x="119" y="163"/>
                </a:lnTo>
                <a:lnTo>
                  <a:pt x="119" y="163"/>
                </a:lnTo>
                <a:close/>
                <a:moveTo>
                  <a:pt x="390" y="159"/>
                </a:moveTo>
                <a:lnTo>
                  <a:pt x="390" y="159"/>
                </a:lnTo>
                <a:lnTo>
                  <a:pt x="394" y="160"/>
                </a:lnTo>
                <a:lnTo>
                  <a:pt x="396" y="160"/>
                </a:lnTo>
                <a:lnTo>
                  <a:pt x="396" y="162"/>
                </a:lnTo>
                <a:lnTo>
                  <a:pt x="396" y="162"/>
                </a:lnTo>
                <a:lnTo>
                  <a:pt x="394" y="160"/>
                </a:lnTo>
                <a:lnTo>
                  <a:pt x="392" y="160"/>
                </a:lnTo>
                <a:lnTo>
                  <a:pt x="389" y="160"/>
                </a:lnTo>
                <a:lnTo>
                  <a:pt x="390" y="159"/>
                </a:lnTo>
                <a:lnTo>
                  <a:pt x="390" y="159"/>
                </a:lnTo>
                <a:close/>
                <a:moveTo>
                  <a:pt x="594" y="163"/>
                </a:moveTo>
                <a:lnTo>
                  <a:pt x="594" y="163"/>
                </a:lnTo>
                <a:lnTo>
                  <a:pt x="591" y="163"/>
                </a:lnTo>
                <a:lnTo>
                  <a:pt x="589" y="163"/>
                </a:lnTo>
                <a:lnTo>
                  <a:pt x="588" y="162"/>
                </a:lnTo>
                <a:lnTo>
                  <a:pt x="588" y="162"/>
                </a:lnTo>
                <a:lnTo>
                  <a:pt x="593" y="162"/>
                </a:lnTo>
                <a:lnTo>
                  <a:pt x="594" y="162"/>
                </a:lnTo>
                <a:lnTo>
                  <a:pt x="594" y="163"/>
                </a:lnTo>
                <a:lnTo>
                  <a:pt x="594" y="163"/>
                </a:lnTo>
                <a:close/>
                <a:moveTo>
                  <a:pt x="522" y="724"/>
                </a:moveTo>
                <a:lnTo>
                  <a:pt x="522" y="724"/>
                </a:lnTo>
                <a:lnTo>
                  <a:pt x="516" y="724"/>
                </a:lnTo>
                <a:lnTo>
                  <a:pt x="511" y="723"/>
                </a:lnTo>
                <a:lnTo>
                  <a:pt x="511" y="723"/>
                </a:lnTo>
                <a:lnTo>
                  <a:pt x="517" y="723"/>
                </a:lnTo>
                <a:lnTo>
                  <a:pt x="520" y="724"/>
                </a:lnTo>
                <a:lnTo>
                  <a:pt x="522" y="724"/>
                </a:lnTo>
                <a:lnTo>
                  <a:pt x="522" y="724"/>
                </a:lnTo>
                <a:close/>
                <a:moveTo>
                  <a:pt x="591" y="753"/>
                </a:moveTo>
                <a:lnTo>
                  <a:pt x="591" y="753"/>
                </a:lnTo>
                <a:lnTo>
                  <a:pt x="589" y="754"/>
                </a:lnTo>
                <a:lnTo>
                  <a:pt x="584" y="754"/>
                </a:lnTo>
                <a:lnTo>
                  <a:pt x="579" y="753"/>
                </a:lnTo>
                <a:lnTo>
                  <a:pt x="578" y="752"/>
                </a:lnTo>
                <a:lnTo>
                  <a:pt x="579" y="752"/>
                </a:lnTo>
                <a:lnTo>
                  <a:pt x="579" y="752"/>
                </a:lnTo>
                <a:lnTo>
                  <a:pt x="582" y="752"/>
                </a:lnTo>
                <a:lnTo>
                  <a:pt x="585" y="752"/>
                </a:lnTo>
                <a:lnTo>
                  <a:pt x="589" y="752"/>
                </a:lnTo>
                <a:lnTo>
                  <a:pt x="591" y="753"/>
                </a:lnTo>
                <a:lnTo>
                  <a:pt x="591" y="753"/>
                </a:lnTo>
                <a:close/>
                <a:moveTo>
                  <a:pt x="290" y="740"/>
                </a:moveTo>
                <a:lnTo>
                  <a:pt x="290" y="740"/>
                </a:lnTo>
                <a:lnTo>
                  <a:pt x="293" y="738"/>
                </a:lnTo>
                <a:lnTo>
                  <a:pt x="295" y="738"/>
                </a:lnTo>
                <a:lnTo>
                  <a:pt x="296" y="738"/>
                </a:lnTo>
                <a:lnTo>
                  <a:pt x="296" y="740"/>
                </a:lnTo>
                <a:lnTo>
                  <a:pt x="296" y="741"/>
                </a:lnTo>
                <a:lnTo>
                  <a:pt x="295" y="742"/>
                </a:lnTo>
                <a:lnTo>
                  <a:pt x="293" y="741"/>
                </a:lnTo>
                <a:lnTo>
                  <a:pt x="290" y="740"/>
                </a:lnTo>
                <a:lnTo>
                  <a:pt x="290" y="740"/>
                </a:lnTo>
                <a:lnTo>
                  <a:pt x="292" y="741"/>
                </a:lnTo>
                <a:lnTo>
                  <a:pt x="290" y="740"/>
                </a:lnTo>
                <a:lnTo>
                  <a:pt x="290" y="740"/>
                </a:lnTo>
                <a:close/>
                <a:moveTo>
                  <a:pt x="684" y="812"/>
                </a:moveTo>
                <a:lnTo>
                  <a:pt x="684" y="812"/>
                </a:lnTo>
                <a:lnTo>
                  <a:pt x="666" y="811"/>
                </a:lnTo>
                <a:lnTo>
                  <a:pt x="666" y="811"/>
                </a:lnTo>
                <a:lnTo>
                  <a:pt x="676" y="811"/>
                </a:lnTo>
                <a:lnTo>
                  <a:pt x="684" y="812"/>
                </a:lnTo>
                <a:lnTo>
                  <a:pt x="684" y="812"/>
                </a:lnTo>
                <a:close/>
                <a:moveTo>
                  <a:pt x="519" y="808"/>
                </a:moveTo>
                <a:lnTo>
                  <a:pt x="519" y="808"/>
                </a:lnTo>
                <a:lnTo>
                  <a:pt x="513" y="808"/>
                </a:lnTo>
                <a:lnTo>
                  <a:pt x="511" y="808"/>
                </a:lnTo>
                <a:lnTo>
                  <a:pt x="510" y="807"/>
                </a:lnTo>
                <a:lnTo>
                  <a:pt x="510" y="807"/>
                </a:lnTo>
                <a:lnTo>
                  <a:pt x="516" y="807"/>
                </a:lnTo>
                <a:lnTo>
                  <a:pt x="518" y="807"/>
                </a:lnTo>
                <a:lnTo>
                  <a:pt x="519" y="808"/>
                </a:lnTo>
                <a:lnTo>
                  <a:pt x="519" y="808"/>
                </a:lnTo>
                <a:close/>
                <a:moveTo>
                  <a:pt x="435" y="803"/>
                </a:moveTo>
                <a:lnTo>
                  <a:pt x="435" y="803"/>
                </a:lnTo>
                <a:lnTo>
                  <a:pt x="432" y="805"/>
                </a:lnTo>
                <a:lnTo>
                  <a:pt x="431" y="806"/>
                </a:lnTo>
                <a:lnTo>
                  <a:pt x="429" y="805"/>
                </a:lnTo>
                <a:lnTo>
                  <a:pt x="429" y="805"/>
                </a:lnTo>
                <a:lnTo>
                  <a:pt x="429" y="805"/>
                </a:lnTo>
                <a:lnTo>
                  <a:pt x="431" y="803"/>
                </a:lnTo>
                <a:lnTo>
                  <a:pt x="432" y="803"/>
                </a:lnTo>
                <a:lnTo>
                  <a:pt x="435" y="803"/>
                </a:lnTo>
                <a:lnTo>
                  <a:pt x="435" y="803"/>
                </a:lnTo>
                <a:close/>
                <a:moveTo>
                  <a:pt x="221" y="830"/>
                </a:moveTo>
                <a:lnTo>
                  <a:pt x="221" y="830"/>
                </a:lnTo>
                <a:lnTo>
                  <a:pt x="215" y="829"/>
                </a:lnTo>
                <a:lnTo>
                  <a:pt x="212" y="827"/>
                </a:lnTo>
                <a:lnTo>
                  <a:pt x="212" y="829"/>
                </a:lnTo>
                <a:lnTo>
                  <a:pt x="213" y="830"/>
                </a:lnTo>
                <a:lnTo>
                  <a:pt x="217" y="831"/>
                </a:lnTo>
                <a:lnTo>
                  <a:pt x="219" y="831"/>
                </a:lnTo>
                <a:lnTo>
                  <a:pt x="221" y="830"/>
                </a:lnTo>
                <a:lnTo>
                  <a:pt x="221" y="830"/>
                </a:lnTo>
                <a:lnTo>
                  <a:pt x="219" y="829"/>
                </a:lnTo>
                <a:lnTo>
                  <a:pt x="219" y="829"/>
                </a:lnTo>
                <a:lnTo>
                  <a:pt x="221" y="829"/>
                </a:lnTo>
                <a:lnTo>
                  <a:pt x="221" y="830"/>
                </a:lnTo>
                <a:lnTo>
                  <a:pt x="221" y="830"/>
                </a:lnTo>
                <a:close/>
                <a:moveTo>
                  <a:pt x="340" y="843"/>
                </a:moveTo>
                <a:lnTo>
                  <a:pt x="340" y="843"/>
                </a:lnTo>
                <a:lnTo>
                  <a:pt x="336" y="843"/>
                </a:lnTo>
                <a:lnTo>
                  <a:pt x="335" y="843"/>
                </a:lnTo>
                <a:lnTo>
                  <a:pt x="334" y="842"/>
                </a:lnTo>
                <a:lnTo>
                  <a:pt x="334" y="842"/>
                </a:lnTo>
                <a:lnTo>
                  <a:pt x="336" y="842"/>
                </a:lnTo>
                <a:lnTo>
                  <a:pt x="339" y="842"/>
                </a:lnTo>
                <a:lnTo>
                  <a:pt x="340" y="843"/>
                </a:lnTo>
                <a:lnTo>
                  <a:pt x="340" y="843"/>
                </a:lnTo>
                <a:close/>
                <a:moveTo>
                  <a:pt x="457" y="859"/>
                </a:moveTo>
                <a:lnTo>
                  <a:pt x="457" y="859"/>
                </a:lnTo>
                <a:lnTo>
                  <a:pt x="457" y="859"/>
                </a:lnTo>
                <a:lnTo>
                  <a:pt x="454" y="860"/>
                </a:lnTo>
                <a:lnTo>
                  <a:pt x="448" y="859"/>
                </a:lnTo>
                <a:lnTo>
                  <a:pt x="448" y="859"/>
                </a:lnTo>
                <a:lnTo>
                  <a:pt x="451" y="858"/>
                </a:lnTo>
                <a:lnTo>
                  <a:pt x="453" y="858"/>
                </a:lnTo>
                <a:lnTo>
                  <a:pt x="457" y="859"/>
                </a:lnTo>
                <a:lnTo>
                  <a:pt x="457" y="859"/>
                </a:lnTo>
                <a:close/>
                <a:moveTo>
                  <a:pt x="482" y="859"/>
                </a:moveTo>
                <a:lnTo>
                  <a:pt x="482" y="859"/>
                </a:lnTo>
                <a:lnTo>
                  <a:pt x="476" y="860"/>
                </a:lnTo>
                <a:lnTo>
                  <a:pt x="473" y="859"/>
                </a:lnTo>
                <a:lnTo>
                  <a:pt x="472" y="858"/>
                </a:lnTo>
                <a:lnTo>
                  <a:pt x="472" y="858"/>
                </a:lnTo>
                <a:lnTo>
                  <a:pt x="477" y="858"/>
                </a:lnTo>
                <a:lnTo>
                  <a:pt x="479" y="859"/>
                </a:lnTo>
                <a:lnTo>
                  <a:pt x="482" y="859"/>
                </a:lnTo>
                <a:lnTo>
                  <a:pt x="482" y="859"/>
                </a:lnTo>
                <a:close/>
                <a:moveTo>
                  <a:pt x="313" y="771"/>
                </a:moveTo>
                <a:lnTo>
                  <a:pt x="313" y="771"/>
                </a:lnTo>
                <a:lnTo>
                  <a:pt x="322" y="771"/>
                </a:lnTo>
                <a:lnTo>
                  <a:pt x="330" y="771"/>
                </a:lnTo>
                <a:lnTo>
                  <a:pt x="330" y="771"/>
                </a:lnTo>
                <a:lnTo>
                  <a:pt x="325" y="772"/>
                </a:lnTo>
                <a:lnTo>
                  <a:pt x="320" y="772"/>
                </a:lnTo>
                <a:lnTo>
                  <a:pt x="316" y="772"/>
                </a:lnTo>
                <a:lnTo>
                  <a:pt x="313" y="771"/>
                </a:lnTo>
                <a:lnTo>
                  <a:pt x="313" y="771"/>
                </a:lnTo>
                <a:close/>
                <a:moveTo>
                  <a:pt x="554" y="889"/>
                </a:moveTo>
                <a:lnTo>
                  <a:pt x="554" y="889"/>
                </a:lnTo>
                <a:lnTo>
                  <a:pt x="553" y="890"/>
                </a:lnTo>
                <a:lnTo>
                  <a:pt x="550" y="890"/>
                </a:lnTo>
                <a:lnTo>
                  <a:pt x="546" y="889"/>
                </a:lnTo>
                <a:lnTo>
                  <a:pt x="546" y="889"/>
                </a:lnTo>
                <a:lnTo>
                  <a:pt x="548" y="888"/>
                </a:lnTo>
                <a:lnTo>
                  <a:pt x="550" y="888"/>
                </a:lnTo>
                <a:lnTo>
                  <a:pt x="554" y="889"/>
                </a:lnTo>
                <a:lnTo>
                  <a:pt x="554" y="889"/>
                </a:lnTo>
                <a:close/>
                <a:moveTo>
                  <a:pt x="444" y="831"/>
                </a:moveTo>
                <a:lnTo>
                  <a:pt x="444" y="831"/>
                </a:lnTo>
                <a:lnTo>
                  <a:pt x="440" y="831"/>
                </a:lnTo>
                <a:lnTo>
                  <a:pt x="438" y="831"/>
                </a:lnTo>
                <a:lnTo>
                  <a:pt x="436" y="831"/>
                </a:lnTo>
                <a:lnTo>
                  <a:pt x="436" y="831"/>
                </a:lnTo>
                <a:lnTo>
                  <a:pt x="441" y="830"/>
                </a:lnTo>
                <a:lnTo>
                  <a:pt x="443" y="830"/>
                </a:lnTo>
                <a:lnTo>
                  <a:pt x="444" y="831"/>
                </a:lnTo>
                <a:lnTo>
                  <a:pt x="444" y="831"/>
                </a:lnTo>
                <a:close/>
                <a:moveTo>
                  <a:pt x="313" y="764"/>
                </a:moveTo>
                <a:lnTo>
                  <a:pt x="313" y="764"/>
                </a:lnTo>
                <a:lnTo>
                  <a:pt x="312" y="762"/>
                </a:lnTo>
                <a:lnTo>
                  <a:pt x="310" y="762"/>
                </a:lnTo>
                <a:lnTo>
                  <a:pt x="308" y="762"/>
                </a:lnTo>
                <a:lnTo>
                  <a:pt x="308" y="761"/>
                </a:lnTo>
                <a:lnTo>
                  <a:pt x="308" y="761"/>
                </a:lnTo>
                <a:lnTo>
                  <a:pt x="313" y="761"/>
                </a:lnTo>
                <a:lnTo>
                  <a:pt x="314" y="762"/>
                </a:lnTo>
                <a:lnTo>
                  <a:pt x="313" y="764"/>
                </a:lnTo>
                <a:lnTo>
                  <a:pt x="313" y="764"/>
                </a:lnTo>
                <a:close/>
                <a:moveTo>
                  <a:pt x="320" y="762"/>
                </a:moveTo>
                <a:lnTo>
                  <a:pt x="320" y="762"/>
                </a:lnTo>
                <a:lnTo>
                  <a:pt x="322" y="766"/>
                </a:lnTo>
                <a:lnTo>
                  <a:pt x="320" y="762"/>
                </a:lnTo>
                <a:lnTo>
                  <a:pt x="320" y="762"/>
                </a:lnTo>
                <a:lnTo>
                  <a:pt x="320" y="764"/>
                </a:lnTo>
                <a:lnTo>
                  <a:pt x="319" y="764"/>
                </a:lnTo>
                <a:lnTo>
                  <a:pt x="319" y="762"/>
                </a:lnTo>
                <a:lnTo>
                  <a:pt x="320" y="762"/>
                </a:lnTo>
                <a:lnTo>
                  <a:pt x="320" y="762"/>
                </a:lnTo>
                <a:close/>
                <a:moveTo>
                  <a:pt x="336" y="768"/>
                </a:moveTo>
                <a:lnTo>
                  <a:pt x="336" y="768"/>
                </a:lnTo>
                <a:lnTo>
                  <a:pt x="331" y="768"/>
                </a:lnTo>
                <a:lnTo>
                  <a:pt x="329" y="768"/>
                </a:lnTo>
                <a:lnTo>
                  <a:pt x="328" y="767"/>
                </a:lnTo>
                <a:lnTo>
                  <a:pt x="328" y="767"/>
                </a:lnTo>
                <a:lnTo>
                  <a:pt x="329" y="767"/>
                </a:lnTo>
                <a:lnTo>
                  <a:pt x="331" y="766"/>
                </a:lnTo>
                <a:lnTo>
                  <a:pt x="336" y="768"/>
                </a:lnTo>
                <a:lnTo>
                  <a:pt x="336" y="768"/>
                </a:lnTo>
                <a:close/>
                <a:moveTo>
                  <a:pt x="441" y="812"/>
                </a:moveTo>
                <a:lnTo>
                  <a:pt x="441" y="812"/>
                </a:lnTo>
                <a:lnTo>
                  <a:pt x="444" y="809"/>
                </a:lnTo>
                <a:lnTo>
                  <a:pt x="441" y="812"/>
                </a:lnTo>
                <a:lnTo>
                  <a:pt x="441" y="812"/>
                </a:lnTo>
                <a:lnTo>
                  <a:pt x="443" y="812"/>
                </a:lnTo>
                <a:lnTo>
                  <a:pt x="441" y="812"/>
                </a:lnTo>
                <a:lnTo>
                  <a:pt x="441" y="812"/>
                </a:lnTo>
                <a:close/>
                <a:moveTo>
                  <a:pt x="363" y="767"/>
                </a:moveTo>
                <a:lnTo>
                  <a:pt x="363" y="767"/>
                </a:lnTo>
                <a:lnTo>
                  <a:pt x="359" y="767"/>
                </a:lnTo>
                <a:lnTo>
                  <a:pt x="357" y="767"/>
                </a:lnTo>
                <a:lnTo>
                  <a:pt x="358" y="767"/>
                </a:lnTo>
                <a:lnTo>
                  <a:pt x="363" y="767"/>
                </a:lnTo>
                <a:lnTo>
                  <a:pt x="363" y="767"/>
                </a:lnTo>
                <a:lnTo>
                  <a:pt x="361" y="767"/>
                </a:lnTo>
                <a:lnTo>
                  <a:pt x="363" y="767"/>
                </a:lnTo>
                <a:lnTo>
                  <a:pt x="363" y="767"/>
                </a:lnTo>
                <a:close/>
                <a:moveTo>
                  <a:pt x="312" y="741"/>
                </a:moveTo>
                <a:lnTo>
                  <a:pt x="312" y="741"/>
                </a:lnTo>
                <a:lnTo>
                  <a:pt x="312" y="740"/>
                </a:lnTo>
                <a:lnTo>
                  <a:pt x="310" y="740"/>
                </a:lnTo>
                <a:lnTo>
                  <a:pt x="308" y="741"/>
                </a:lnTo>
                <a:lnTo>
                  <a:pt x="306" y="741"/>
                </a:lnTo>
                <a:lnTo>
                  <a:pt x="306" y="741"/>
                </a:lnTo>
                <a:lnTo>
                  <a:pt x="306" y="740"/>
                </a:lnTo>
                <a:lnTo>
                  <a:pt x="307" y="740"/>
                </a:lnTo>
                <a:lnTo>
                  <a:pt x="311" y="738"/>
                </a:lnTo>
                <a:lnTo>
                  <a:pt x="314" y="740"/>
                </a:lnTo>
                <a:lnTo>
                  <a:pt x="314" y="741"/>
                </a:lnTo>
                <a:lnTo>
                  <a:pt x="312" y="741"/>
                </a:lnTo>
                <a:lnTo>
                  <a:pt x="312" y="741"/>
                </a:lnTo>
                <a:close/>
                <a:moveTo>
                  <a:pt x="460" y="811"/>
                </a:moveTo>
                <a:lnTo>
                  <a:pt x="460" y="811"/>
                </a:lnTo>
                <a:lnTo>
                  <a:pt x="467" y="814"/>
                </a:lnTo>
                <a:lnTo>
                  <a:pt x="471" y="815"/>
                </a:lnTo>
                <a:lnTo>
                  <a:pt x="471" y="817"/>
                </a:lnTo>
                <a:lnTo>
                  <a:pt x="470" y="817"/>
                </a:lnTo>
                <a:lnTo>
                  <a:pt x="464" y="814"/>
                </a:lnTo>
                <a:lnTo>
                  <a:pt x="461" y="813"/>
                </a:lnTo>
                <a:lnTo>
                  <a:pt x="460" y="811"/>
                </a:lnTo>
                <a:lnTo>
                  <a:pt x="460" y="811"/>
                </a:lnTo>
                <a:lnTo>
                  <a:pt x="463" y="812"/>
                </a:lnTo>
                <a:lnTo>
                  <a:pt x="463" y="813"/>
                </a:lnTo>
                <a:lnTo>
                  <a:pt x="461" y="812"/>
                </a:lnTo>
                <a:lnTo>
                  <a:pt x="460" y="811"/>
                </a:lnTo>
                <a:lnTo>
                  <a:pt x="460" y="811"/>
                </a:lnTo>
                <a:close/>
                <a:moveTo>
                  <a:pt x="549" y="862"/>
                </a:moveTo>
                <a:lnTo>
                  <a:pt x="549" y="862"/>
                </a:lnTo>
                <a:lnTo>
                  <a:pt x="548" y="864"/>
                </a:lnTo>
                <a:lnTo>
                  <a:pt x="547" y="864"/>
                </a:lnTo>
                <a:lnTo>
                  <a:pt x="542" y="864"/>
                </a:lnTo>
                <a:lnTo>
                  <a:pt x="542" y="864"/>
                </a:lnTo>
                <a:lnTo>
                  <a:pt x="543" y="862"/>
                </a:lnTo>
                <a:lnTo>
                  <a:pt x="544" y="861"/>
                </a:lnTo>
                <a:lnTo>
                  <a:pt x="549" y="862"/>
                </a:lnTo>
                <a:lnTo>
                  <a:pt x="549" y="862"/>
                </a:lnTo>
                <a:close/>
                <a:moveTo>
                  <a:pt x="442" y="805"/>
                </a:moveTo>
                <a:lnTo>
                  <a:pt x="442" y="805"/>
                </a:lnTo>
                <a:lnTo>
                  <a:pt x="442" y="808"/>
                </a:lnTo>
                <a:lnTo>
                  <a:pt x="442" y="807"/>
                </a:lnTo>
                <a:lnTo>
                  <a:pt x="441" y="806"/>
                </a:lnTo>
                <a:lnTo>
                  <a:pt x="441" y="806"/>
                </a:lnTo>
                <a:lnTo>
                  <a:pt x="442" y="805"/>
                </a:lnTo>
                <a:lnTo>
                  <a:pt x="442" y="805"/>
                </a:lnTo>
                <a:lnTo>
                  <a:pt x="441" y="805"/>
                </a:lnTo>
                <a:lnTo>
                  <a:pt x="442" y="805"/>
                </a:lnTo>
                <a:lnTo>
                  <a:pt x="442" y="805"/>
                </a:lnTo>
                <a:close/>
                <a:moveTo>
                  <a:pt x="342" y="746"/>
                </a:moveTo>
                <a:lnTo>
                  <a:pt x="342" y="746"/>
                </a:lnTo>
                <a:lnTo>
                  <a:pt x="330" y="744"/>
                </a:lnTo>
                <a:lnTo>
                  <a:pt x="342" y="746"/>
                </a:lnTo>
                <a:lnTo>
                  <a:pt x="342" y="746"/>
                </a:lnTo>
                <a:lnTo>
                  <a:pt x="341" y="747"/>
                </a:lnTo>
                <a:lnTo>
                  <a:pt x="340" y="746"/>
                </a:lnTo>
                <a:lnTo>
                  <a:pt x="340" y="746"/>
                </a:lnTo>
                <a:lnTo>
                  <a:pt x="342" y="746"/>
                </a:lnTo>
                <a:lnTo>
                  <a:pt x="342" y="746"/>
                </a:lnTo>
                <a:close/>
                <a:moveTo>
                  <a:pt x="390" y="770"/>
                </a:moveTo>
                <a:lnTo>
                  <a:pt x="390" y="770"/>
                </a:lnTo>
                <a:lnTo>
                  <a:pt x="387" y="772"/>
                </a:lnTo>
                <a:lnTo>
                  <a:pt x="384" y="772"/>
                </a:lnTo>
                <a:lnTo>
                  <a:pt x="383" y="771"/>
                </a:lnTo>
                <a:lnTo>
                  <a:pt x="383" y="771"/>
                </a:lnTo>
                <a:lnTo>
                  <a:pt x="387" y="770"/>
                </a:lnTo>
                <a:lnTo>
                  <a:pt x="389" y="770"/>
                </a:lnTo>
                <a:lnTo>
                  <a:pt x="390" y="770"/>
                </a:lnTo>
                <a:lnTo>
                  <a:pt x="390" y="770"/>
                </a:lnTo>
                <a:close/>
                <a:moveTo>
                  <a:pt x="358" y="754"/>
                </a:moveTo>
                <a:lnTo>
                  <a:pt x="358" y="754"/>
                </a:lnTo>
                <a:lnTo>
                  <a:pt x="361" y="755"/>
                </a:lnTo>
                <a:lnTo>
                  <a:pt x="364" y="755"/>
                </a:lnTo>
                <a:lnTo>
                  <a:pt x="365" y="754"/>
                </a:lnTo>
                <a:lnTo>
                  <a:pt x="366" y="753"/>
                </a:lnTo>
                <a:lnTo>
                  <a:pt x="365" y="752"/>
                </a:lnTo>
                <a:lnTo>
                  <a:pt x="364" y="750"/>
                </a:lnTo>
                <a:lnTo>
                  <a:pt x="361" y="752"/>
                </a:lnTo>
                <a:lnTo>
                  <a:pt x="358" y="754"/>
                </a:lnTo>
                <a:lnTo>
                  <a:pt x="358" y="754"/>
                </a:lnTo>
                <a:lnTo>
                  <a:pt x="357" y="753"/>
                </a:lnTo>
                <a:lnTo>
                  <a:pt x="358" y="753"/>
                </a:lnTo>
                <a:lnTo>
                  <a:pt x="358" y="753"/>
                </a:lnTo>
                <a:lnTo>
                  <a:pt x="358" y="754"/>
                </a:lnTo>
                <a:lnTo>
                  <a:pt x="358" y="754"/>
                </a:lnTo>
                <a:close/>
                <a:moveTo>
                  <a:pt x="513" y="819"/>
                </a:moveTo>
                <a:lnTo>
                  <a:pt x="513" y="819"/>
                </a:lnTo>
                <a:lnTo>
                  <a:pt x="512" y="823"/>
                </a:lnTo>
                <a:lnTo>
                  <a:pt x="510" y="825"/>
                </a:lnTo>
                <a:lnTo>
                  <a:pt x="507" y="826"/>
                </a:lnTo>
                <a:lnTo>
                  <a:pt x="505" y="825"/>
                </a:lnTo>
                <a:lnTo>
                  <a:pt x="497" y="820"/>
                </a:lnTo>
                <a:lnTo>
                  <a:pt x="490" y="814"/>
                </a:lnTo>
                <a:lnTo>
                  <a:pt x="489" y="811"/>
                </a:lnTo>
                <a:lnTo>
                  <a:pt x="488" y="807"/>
                </a:lnTo>
                <a:lnTo>
                  <a:pt x="488" y="805"/>
                </a:lnTo>
                <a:lnTo>
                  <a:pt x="489" y="803"/>
                </a:lnTo>
                <a:lnTo>
                  <a:pt x="493" y="803"/>
                </a:lnTo>
                <a:lnTo>
                  <a:pt x="497" y="805"/>
                </a:lnTo>
                <a:lnTo>
                  <a:pt x="505" y="808"/>
                </a:lnTo>
                <a:lnTo>
                  <a:pt x="516" y="813"/>
                </a:lnTo>
                <a:lnTo>
                  <a:pt x="516" y="813"/>
                </a:lnTo>
                <a:lnTo>
                  <a:pt x="510" y="821"/>
                </a:lnTo>
                <a:lnTo>
                  <a:pt x="513" y="819"/>
                </a:lnTo>
                <a:lnTo>
                  <a:pt x="513" y="819"/>
                </a:lnTo>
                <a:lnTo>
                  <a:pt x="513" y="818"/>
                </a:lnTo>
                <a:lnTo>
                  <a:pt x="514" y="818"/>
                </a:lnTo>
                <a:lnTo>
                  <a:pt x="514" y="818"/>
                </a:lnTo>
                <a:lnTo>
                  <a:pt x="513" y="819"/>
                </a:lnTo>
                <a:lnTo>
                  <a:pt x="513" y="819"/>
                </a:lnTo>
                <a:close/>
                <a:moveTo>
                  <a:pt x="396" y="768"/>
                </a:moveTo>
                <a:lnTo>
                  <a:pt x="396" y="768"/>
                </a:lnTo>
                <a:lnTo>
                  <a:pt x="400" y="767"/>
                </a:lnTo>
                <a:lnTo>
                  <a:pt x="399" y="767"/>
                </a:lnTo>
                <a:lnTo>
                  <a:pt x="396" y="768"/>
                </a:lnTo>
                <a:lnTo>
                  <a:pt x="396" y="768"/>
                </a:lnTo>
                <a:lnTo>
                  <a:pt x="396" y="768"/>
                </a:lnTo>
                <a:lnTo>
                  <a:pt x="396" y="768"/>
                </a:lnTo>
                <a:lnTo>
                  <a:pt x="398" y="768"/>
                </a:lnTo>
                <a:lnTo>
                  <a:pt x="396" y="768"/>
                </a:lnTo>
                <a:lnTo>
                  <a:pt x="396" y="768"/>
                </a:lnTo>
                <a:close/>
                <a:moveTo>
                  <a:pt x="641" y="894"/>
                </a:moveTo>
                <a:lnTo>
                  <a:pt x="641" y="894"/>
                </a:lnTo>
                <a:lnTo>
                  <a:pt x="641" y="895"/>
                </a:lnTo>
                <a:lnTo>
                  <a:pt x="638" y="895"/>
                </a:lnTo>
                <a:lnTo>
                  <a:pt x="636" y="896"/>
                </a:lnTo>
                <a:lnTo>
                  <a:pt x="635" y="895"/>
                </a:lnTo>
                <a:lnTo>
                  <a:pt x="635" y="895"/>
                </a:lnTo>
                <a:lnTo>
                  <a:pt x="638" y="894"/>
                </a:lnTo>
                <a:lnTo>
                  <a:pt x="640" y="892"/>
                </a:lnTo>
                <a:lnTo>
                  <a:pt x="641" y="894"/>
                </a:lnTo>
                <a:lnTo>
                  <a:pt x="641" y="894"/>
                </a:lnTo>
                <a:close/>
                <a:moveTo>
                  <a:pt x="602" y="866"/>
                </a:moveTo>
                <a:lnTo>
                  <a:pt x="602" y="866"/>
                </a:lnTo>
                <a:lnTo>
                  <a:pt x="600" y="867"/>
                </a:lnTo>
                <a:lnTo>
                  <a:pt x="596" y="866"/>
                </a:lnTo>
                <a:lnTo>
                  <a:pt x="594" y="866"/>
                </a:lnTo>
                <a:lnTo>
                  <a:pt x="595" y="865"/>
                </a:lnTo>
                <a:lnTo>
                  <a:pt x="595" y="865"/>
                </a:lnTo>
                <a:lnTo>
                  <a:pt x="599" y="865"/>
                </a:lnTo>
                <a:lnTo>
                  <a:pt x="601" y="865"/>
                </a:lnTo>
                <a:lnTo>
                  <a:pt x="602" y="866"/>
                </a:lnTo>
                <a:lnTo>
                  <a:pt x="602" y="866"/>
                </a:lnTo>
                <a:close/>
                <a:moveTo>
                  <a:pt x="389" y="754"/>
                </a:moveTo>
                <a:lnTo>
                  <a:pt x="389" y="754"/>
                </a:lnTo>
                <a:lnTo>
                  <a:pt x="384" y="754"/>
                </a:lnTo>
                <a:lnTo>
                  <a:pt x="384" y="754"/>
                </a:lnTo>
                <a:lnTo>
                  <a:pt x="384" y="754"/>
                </a:lnTo>
                <a:lnTo>
                  <a:pt x="387" y="753"/>
                </a:lnTo>
                <a:lnTo>
                  <a:pt x="389" y="754"/>
                </a:lnTo>
                <a:lnTo>
                  <a:pt x="389" y="754"/>
                </a:lnTo>
                <a:lnTo>
                  <a:pt x="388" y="753"/>
                </a:lnTo>
                <a:lnTo>
                  <a:pt x="389" y="754"/>
                </a:lnTo>
                <a:lnTo>
                  <a:pt x="389" y="754"/>
                </a:lnTo>
                <a:close/>
                <a:moveTo>
                  <a:pt x="420" y="764"/>
                </a:moveTo>
                <a:lnTo>
                  <a:pt x="420" y="764"/>
                </a:lnTo>
                <a:lnTo>
                  <a:pt x="411" y="765"/>
                </a:lnTo>
                <a:lnTo>
                  <a:pt x="420" y="764"/>
                </a:lnTo>
                <a:lnTo>
                  <a:pt x="420" y="764"/>
                </a:lnTo>
                <a:lnTo>
                  <a:pt x="418" y="764"/>
                </a:lnTo>
                <a:lnTo>
                  <a:pt x="420" y="764"/>
                </a:lnTo>
                <a:lnTo>
                  <a:pt x="420" y="764"/>
                </a:lnTo>
                <a:close/>
                <a:moveTo>
                  <a:pt x="390" y="753"/>
                </a:moveTo>
                <a:lnTo>
                  <a:pt x="390" y="753"/>
                </a:lnTo>
                <a:lnTo>
                  <a:pt x="395" y="750"/>
                </a:lnTo>
                <a:lnTo>
                  <a:pt x="399" y="750"/>
                </a:lnTo>
                <a:lnTo>
                  <a:pt x="398" y="752"/>
                </a:lnTo>
                <a:lnTo>
                  <a:pt x="390" y="753"/>
                </a:lnTo>
                <a:lnTo>
                  <a:pt x="390" y="753"/>
                </a:lnTo>
                <a:lnTo>
                  <a:pt x="392" y="753"/>
                </a:lnTo>
                <a:lnTo>
                  <a:pt x="390" y="753"/>
                </a:lnTo>
                <a:lnTo>
                  <a:pt x="390" y="753"/>
                </a:lnTo>
                <a:close/>
                <a:moveTo>
                  <a:pt x="435" y="770"/>
                </a:moveTo>
                <a:lnTo>
                  <a:pt x="435" y="770"/>
                </a:lnTo>
                <a:lnTo>
                  <a:pt x="434" y="768"/>
                </a:lnTo>
                <a:lnTo>
                  <a:pt x="431" y="768"/>
                </a:lnTo>
                <a:lnTo>
                  <a:pt x="429" y="768"/>
                </a:lnTo>
                <a:lnTo>
                  <a:pt x="426" y="768"/>
                </a:lnTo>
                <a:lnTo>
                  <a:pt x="426" y="768"/>
                </a:lnTo>
                <a:lnTo>
                  <a:pt x="429" y="766"/>
                </a:lnTo>
                <a:lnTo>
                  <a:pt x="432" y="766"/>
                </a:lnTo>
                <a:lnTo>
                  <a:pt x="435" y="767"/>
                </a:lnTo>
                <a:lnTo>
                  <a:pt x="436" y="768"/>
                </a:lnTo>
                <a:lnTo>
                  <a:pt x="435" y="770"/>
                </a:lnTo>
                <a:lnTo>
                  <a:pt x="435" y="770"/>
                </a:lnTo>
                <a:close/>
                <a:moveTo>
                  <a:pt x="442" y="771"/>
                </a:moveTo>
                <a:lnTo>
                  <a:pt x="442" y="771"/>
                </a:lnTo>
                <a:lnTo>
                  <a:pt x="446" y="771"/>
                </a:lnTo>
                <a:lnTo>
                  <a:pt x="448" y="772"/>
                </a:lnTo>
                <a:lnTo>
                  <a:pt x="447" y="773"/>
                </a:lnTo>
                <a:lnTo>
                  <a:pt x="446" y="773"/>
                </a:lnTo>
                <a:lnTo>
                  <a:pt x="442" y="773"/>
                </a:lnTo>
                <a:lnTo>
                  <a:pt x="441" y="772"/>
                </a:lnTo>
                <a:lnTo>
                  <a:pt x="442" y="771"/>
                </a:lnTo>
                <a:lnTo>
                  <a:pt x="442" y="771"/>
                </a:lnTo>
                <a:lnTo>
                  <a:pt x="443" y="771"/>
                </a:lnTo>
                <a:lnTo>
                  <a:pt x="443" y="771"/>
                </a:lnTo>
                <a:lnTo>
                  <a:pt x="442" y="771"/>
                </a:lnTo>
                <a:lnTo>
                  <a:pt x="442" y="771"/>
                </a:lnTo>
                <a:lnTo>
                  <a:pt x="442" y="771"/>
                </a:lnTo>
                <a:close/>
                <a:moveTo>
                  <a:pt x="465" y="782"/>
                </a:moveTo>
                <a:lnTo>
                  <a:pt x="465" y="782"/>
                </a:lnTo>
                <a:lnTo>
                  <a:pt x="459" y="783"/>
                </a:lnTo>
                <a:lnTo>
                  <a:pt x="454" y="780"/>
                </a:lnTo>
                <a:lnTo>
                  <a:pt x="454" y="780"/>
                </a:lnTo>
                <a:lnTo>
                  <a:pt x="459" y="780"/>
                </a:lnTo>
                <a:lnTo>
                  <a:pt x="465" y="782"/>
                </a:lnTo>
                <a:lnTo>
                  <a:pt x="465" y="782"/>
                </a:lnTo>
                <a:close/>
                <a:moveTo>
                  <a:pt x="404" y="753"/>
                </a:moveTo>
                <a:lnTo>
                  <a:pt x="404" y="753"/>
                </a:lnTo>
                <a:lnTo>
                  <a:pt x="411" y="752"/>
                </a:lnTo>
                <a:lnTo>
                  <a:pt x="414" y="752"/>
                </a:lnTo>
                <a:lnTo>
                  <a:pt x="417" y="752"/>
                </a:lnTo>
                <a:lnTo>
                  <a:pt x="416" y="753"/>
                </a:lnTo>
                <a:lnTo>
                  <a:pt x="411" y="754"/>
                </a:lnTo>
                <a:lnTo>
                  <a:pt x="407" y="754"/>
                </a:lnTo>
                <a:lnTo>
                  <a:pt x="404" y="753"/>
                </a:lnTo>
                <a:lnTo>
                  <a:pt x="404" y="753"/>
                </a:lnTo>
                <a:lnTo>
                  <a:pt x="406" y="753"/>
                </a:lnTo>
                <a:lnTo>
                  <a:pt x="404" y="753"/>
                </a:lnTo>
                <a:lnTo>
                  <a:pt x="404" y="753"/>
                </a:lnTo>
                <a:close/>
                <a:moveTo>
                  <a:pt x="535" y="814"/>
                </a:moveTo>
                <a:lnTo>
                  <a:pt x="535" y="814"/>
                </a:lnTo>
                <a:lnTo>
                  <a:pt x="523" y="814"/>
                </a:lnTo>
                <a:lnTo>
                  <a:pt x="535" y="814"/>
                </a:lnTo>
                <a:lnTo>
                  <a:pt x="535" y="814"/>
                </a:lnTo>
                <a:lnTo>
                  <a:pt x="534" y="814"/>
                </a:lnTo>
                <a:lnTo>
                  <a:pt x="535" y="814"/>
                </a:lnTo>
                <a:lnTo>
                  <a:pt x="535" y="814"/>
                </a:lnTo>
                <a:close/>
                <a:moveTo>
                  <a:pt x="422" y="756"/>
                </a:moveTo>
                <a:lnTo>
                  <a:pt x="422" y="756"/>
                </a:lnTo>
                <a:lnTo>
                  <a:pt x="418" y="756"/>
                </a:lnTo>
                <a:lnTo>
                  <a:pt x="414" y="755"/>
                </a:lnTo>
                <a:lnTo>
                  <a:pt x="414" y="755"/>
                </a:lnTo>
                <a:lnTo>
                  <a:pt x="417" y="754"/>
                </a:lnTo>
                <a:lnTo>
                  <a:pt x="419" y="754"/>
                </a:lnTo>
                <a:lnTo>
                  <a:pt x="422" y="755"/>
                </a:lnTo>
                <a:lnTo>
                  <a:pt x="422" y="756"/>
                </a:lnTo>
                <a:lnTo>
                  <a:pt x="422" y="756"/>
                </a:lnTo>
                <a:close/>
                <a:moveTo>
                  <a:pt x="646" y="870"/>
                </a:moveTo>
                <a:lnTo>
                  <a:pt x="646" y="870"/>
                </a:lnTo>
                <a:lnTo>
                  <a:pt x="642" y="870"/>
                </a:lnTo>
                <a:lnTo>
                  <a:pt x="638" y="870"/>
                </a:lnTo>
                <a:lnTo>
                  <a:pt x="631" y="868"/>
                </a:lnTo>
                <a:lnTo>
                  <a:pt x="631" y="868"/>
                </a:lnTo>
                <a:lnTo>
                  <a:pt x="634" y="867"/>
                </a:lnTo>
                <a:lnTo>
                  <a:pt x="637" y="867"/>
                </a:lnTo>
                <a:lnTo>
                  <a:pt x="646" y="870"/>
                </a:lnTo>
                <a:lnTo>
                  <a:pt x="646" y="870"/>
                </a:lnTo>
                <a:close/>
                <a:moveTo>
                  <a:pt x="405" y="744"/>
                </a:moveTo>
                <a:lnTo>
                  <a:pt x="405" y="744"/>
                </a:lnTo>
                <a:lnTo>
                  <a:pt x="407" y="747"/>
                </a:lnTo>
                <a:lnTo>
                  <a:pt x="412" y="748"/>
                </a:lnTo>
                <a:lnTo>
                  <a:pt x="422" y="749"/>
                </a:lnTo>
                <a:lnTo>
                  <a:pt x="424" y="749"/>
                </a:lnTo>
                <a:lnTo>
                  <a:pt x="423" y="748"/>
                </a:lnTo>
                <a:lnTo>
                  <a:pt x="417" y="747"/>
                </a:lnTo>
                <a:lnTo>
                  <a:pt x="405" y="744"/>
                </a:lnTo>
                <a:lnTo>
                  <a:pt x="405" y="744"/>
                </a:lnTo>
                <a:lnTo>
                  <a:pt x="402" y="744"/>
                </a:lnTo>
                <a:lnTo>
                  <a:pt x="405" y="744"/>
                </a:lnTo>
                <a:lnTo>
                  <a:pt x="405" y="744"/>
                </a:lnTo>
                <a:close/>
                <a:moveTo>
                  <a:pt x="448" y="765"/>
                </a:moveTo>
                <a:lnTo>
                  <a:pt x="448" y="765"/>
                </a:lnTo>
                <a:lnTo>
                  <a:pt x="444" y="767"/>
                </a:lnTo>
                <a:lnTo>
                  <a:pt x="443" y="767"/>
                </a:lnTo>
                <a:lnTo>
                  <a:pt x="440" y="767"/>
                </a:lnTo>
                <a:lnTo>
                  <a:pt x="440" y="767"/>
                </a:lnTo>
                <a:lnTo>
                  <a:pt x="443" y="766"/>
                </a:lnTo>
                <a:lnTo>
                  <a:pt x="443" y="766"/>
                </a:lnTo>
                <a:lnTo>
                  <a:pt x="444" y="765"/>
                </a:lnTo>
                <a:lnTo>
                  <a:pt x="448" y="765"/>
                </a:lnTo>
                <a:lnTo>
                  <a:pt x="448" y="765"/>
                </a:lnTo>
                <a:close/>
                <a:moveTo>
                  <a:pt x="416" y="750"/>
                </a:moveTo>
                <a:lnTo>
                  <a:pt x="416" y="750"/>
                </a:lnTo>
                <a:lnTo>
                  <a:pt x="419" y="750"/>
                </a:lnTo>
                <a:lnTo>
                  <a:pt x="422" y="752"/>
                </a:lnTo>
                <a:lnTo>
                  <a:pt x="422" y="752"/>
                </a:lnTo>
                <a:lnTo>
                  <a:pt x="419" y="752"/>
                </a:lnTo>
                <a:lnTo>
                  <a:pt x="417" y="752"/>
                </a:lnTo>
                <a:lnTo>
                  <a:pt x="416" y="750"/>
                </a:lnTo>
                <a:lnTo>
                  <a:pt x="416" y="750"/>
                </a:lnTo>
                <a:lnTo>
                  <a:pt x="416" y="750"/>
                </a:lnTo>
                <a:close/>
                <a:moveTo>
                  <a:pt x="547" y="815"/>
                </a:moveTo>
                <a:lnTo>
                  <a:pt x="547" y="815"/>
                </a:lnTo>
                <a:lnTo>
                  <a:pt x="563" y="819"/>
                </a:lnTo>
                <a:lnTo>
                  <a:pt x="564" y="820"/>
                </a:lnTo>
                <a:lnTo>
                  <a:pt x="561" y="820"/>
                </a:lnTo>
                <a:lnTo>
                  <a:pt x="552" y="818"/>
                </a:lnTo>
                <a:lnTo>
                  <a:pt x="548" y="817"/>
                </a:lnTo>
                <a:lnTo>
                  <a:pt x="547" y="815"/>
                </a:lnTo>
                <a:lnTo>
                  <a:pt x="547" y="815"/>
                </a:lnTo>
                <a:lnTo>
                  <a:pt x="547" y="815"/>
                </a:lnTo>
                <a:lnTo>
                  <a:pt x="547" y="815"/>
                </a:lnTo>
                <a:lnTo>
                  <a:pt x="547" y="815"/>
                </a:lnTo>
                <a:close/>
                <a:moveTo>
                  <a:pt x="549" y="817"/>
                </a:moveTo>
                <a:lnTo>
                  <a:pt x="549" y="817"/>
                </a:lnTo>
                <a:lnTo>
                  <a:pt x="544" y="818"/>
                </a:lnTo>
                <a:lnTo>
                  <a:pt x="541" y="817"/>
                </a:lnTo>
                <a:lnTo>
                  <a:pt x="541" y="817"/>
                </a:lnTo>
                <a:lnTo>
                  <a:pt x="544" y="817"/>
                </a:lnTo>
                <a:lnTo>
                  <a:pt x="549" y="817"/>
                </a:lnTo>
                <a:lnTo>
                  <a:pt x="549" y="817"/>
                </a:lnTo>
                <a:close/>
                <a:moveTo>
                  <a:pt x="437" y="754"/>
                </a:moveTo>
                <a:lnTo>
                  <a:pt x="437" y="754"/>
                </a:lnTo>
                <a:lnTo>
                  <a:pt x="440" y="754"/>
                </a:lnTo>
                <a:lnTo>
                  <a:pt x="440" y="754"/>
                </a:lnTo>
                <a:lnTo>
                  <a:pt x="435" y="754"/>
                </a:lnTo>
                <a:lnTo>
                  <a:pt x="431" y="754"/>
                </a:lnTo>
                <a:lnTo>
                  <a:pt x="437" y="754"/>
                </a:lnTo>
                <a:lnTo>
                  <a:pt x="437" y="754"/>
                </a:lnTo>
                <a:lnTo>
                  <a:pt x="438" y="754"/>
                </a:lnTo>
                <a:lnTo>
                  <a:pt x="438" y="754"/>
                </a:lnTo>
                <a:lnTo>
                  <a:pt x="437" y="754"/>
                </a:lnTo>
                <a:lnTo>
                  <a:pt x="437" y="754"/>
                </a:lnTo>
                <a:lnTo>
                  <a:pt x="437" y="754"/>
                </a:lnTo>
                <a:close/>
                <a:moveTo>
                  <a:pt x="681" y="882"/>
                </a:moveTo>
                <a:lnTo>
                  <a:pt x="681" y="882"/>
                </a:lnTo>
                <a:lnTo>
                  <a:pt x="677" y="883"/>
                </a:lnTo>
                <a:lnTo>
                  <a:pt x="674" y="882"/>
                </a:lnTo>
                <a:lnTo>
                  <a:pt x="674" y="882"/>
                </a:lnTo>
                <a:lnTo>
                  <a:pt x="678" y="880"/>
                </a:lnTo>
                <a:lnTo>
                  <a:pt x="681" y="882"/>
                </a:lnTo>
                <a:lnTo>
                  <a:pt x="681" y="882"/>
                </a:lnTo>
                <a:close/>
                <a:moveTo>
                  <a:pt x="432" y="750"/>
                </a:moveTo>
                <a:lnTo>
                  <a:pt x="432" y="750"/>
                </a:lnTo>
                <a:lnTo>
                  <a:pt x="434" y="750"/>
                </a:lnTo>
                <a:lnTo>
                  <a:pt x="434" y="752"/>
                </a:lnTo>
                <a:lnTo>
                  <a:pt x="434" y="753"/>
                </a:lnTo>
                <a:lnTo>
                  <a:pt x="432" y="753"/>
                </a:lnTo>
                <a:lnTo>
                  <a:pt x="432" y="750"/>
                </a:lnTo>
                <a:lnTo>
                  <a:pt x="432" y="750"/>
                </a:lnTo>
                <a:lnTo>
                  <a:pt x="434" y="750"/>
                </a:lnTo>
                <a:lnTo>
                  <a:pt x="432" y="750"/>
                </a:lnTo>
                <a:lnTo>
                  <a:pt x="432" y="750"/>
                </a:lnTo>
                <a:close/>
                <a:moveTo>
                  <a:pt x="506" y="783"/>
                </a:moveTo>
                <a:lnTo>
                  <a:pt x="506" y="783"/>
                </a:lnTo>
                <a:lnTo>
                  <a:pt x="505" y="784"/>
                </a:lnTo>
                <a:lnTo>
                  <a:pt x="501" y="787"/>
                </a:lnTo>
                <a:lnTo>
                  <a:pt x="500" y="787"/>
                </a:lnTo>
                <a:lnTo>
                  <a:pt x="506" y="783"/>
                </a:lnTo>
                <a:lnTo>
                  <a:pt x="506" y="783"/>
                </a:lnTo>
                <a:lnTo>
                  <a:pt x="506" y="783"/>
                </a:lnTo>
                <a:lnTo>
                  <a:pt x="506" y="784"/>
                </a:lnTo>
                <a:lnTo>
                  <a:pt x="505" y="783"/>
                </a:lnTo>
                <a:lnTo>
                  <a:pt x="506" y="783"/>
                </a:lnTo>
                <a:lnTo>
                  <a:pt x="506" y="783"/>
                </a:lnTo>
                <a:close/>
                <a:moveTo>
                  <a:pt x="447" y="754"/>
                </a:moveTo>
                <a:lnTo>
                  <a:pt x="447" y="754"/>
                </a:lnTo>
                <a:lnTo>
                  <a:pt x="455" y="756"/>
                </a:lnTo>
                <a:lnTo>
                  <a:pt x="459" y="758"/>
                </a:lnTo>
                <a:lnTo>
                  <a:pt x="461" y="758"/>
                </a:lnTo>
                <a:lnTo>
                  <a:pt x="460" y="756"/>
                </a:lnTo>
                <a:lnTo>
                  <a:pt x="454" y="754"/>
                </a:lnTo>
                <a:lnTo>
                  <a:pt x="451" y="753"/>
                </a:lnTo>
                <a:lnTo>
                  <a:pt x="447" y="754"/>
                </a:lnTo>
                <a:lnTo>
                  <a:pt x="447" y="754"/>
                </a:lnTo>
                <a:lnTo>
                  <a:pt x="448" y="755"/>
                </a:lnTo>
                <a:lnTo>
                  <a:pt x="447" y="754"/>
                </a:lnTo>
                <a:lnTo>
                  <a:pt x="447" y="754"/>
                </a:lnTo>
                <a:close/>
                <a:moveTo>
                  <a:pt x="467" y="764"/>
                </a:moveTo>
                <a:lnTo>
                  <a:pt x="467" y="764"/>
                </a:lnTo>
                <a:lnTo>
                  <a:pt x="471" y="764"/>
                </a:lnTo>
                <a:lnTo>
                  <a:pt x="472" y="765"/>
                </a:lnTo>
                <a:lnTo>
                  <a:pt x="470" y="765"/>
                </a:lnTo>
                <a:lnTo>
                  <a:pt x="467" y="764"/>
                </a:lnTo>
                <a:lnTo>
                  <a:pt x="467" y="764"/>
                </a:lnTo>
                <a:lnTo>
                  <a:pt x="467" y="765"/>
                </a:lnTo>
                <a:lnTo>
                  <a:pt x="467" y="764"/>
                </a:lnTo>
                <a:lnTo>
                  <a:pt x="467" y="764"/>
                </a:lnTo>
                <a:close/>
                <a:moveTo>
                  <a:pt x="443" y="749"/>
                </a:moveTo>
                <a:lnTo>
                  <a:pt x="443" y="749"/>
                </a:lnTo>
                <a:lnTo>
                  <a:pt x="444" y="748"/>
                </a:lnTo>
                <a:lnTo>
                  <a:pt x="443" y="748"/>
                </a:lnTo>
                <a:lnTo>
                  <a:pt x="441" y="748"/>
                </a:lnTo>
                <a:lnTo>
                  <a:pt x="440" y="749"/>
                </a:lnTo>
                <a:lnTo>
                  <a:pt x="443" y="749"/>
                </a:lnTo>
                <a:lnTo>
                  <a:pt x="443" y="749"/>
                </a:lnTo>
                <a:lnTo>
                  <a:pt x="443" y="749"/>
                </a:lnTo>
                <a:lnTo>
                  <a:pt x="443" y="749"/>
                </a:lnTo>
                <a:lnTo>
                  <a:pt x="442" y="749"/>
                </a:lnTo>
                <a:lnTo>
                  <a:pt x="443" y="749"/>
                </a:lnTo>
                <a:lnTo>
                  <a:pt x="443" y="749"/>
                </a:lnTo>
                <a:close/>
                <a:moveTo>
                  <a:pt x="578" y="818"/>
                </a:moveTo>
                <a:lnTo>
                  <a:pt x="578" y="818"/>
                </a:lnTo>
                <a:lnTo>
                  <a:pt x="576" y="818"/>
                </a:lnTo>
                <a:lnTo>
                  <a:pt x="575" y="818"/>
                </a:lnTo>
                <a:lnTo>
                  <a:pt x="573" y="818"/>
                </a:lnTo>
                <a:lnTo>
                  <a:pt x="571" y="818"/>
                </a:lnTo>
                <a:lnTo>
                  <a:pt x="571" y="818"/>
                </a:lnTo>
                <a:lnTo>
                  <a:pt x="576" y="817"/>
                </a:lnTo>
                <a:lnTo>
                  <a:pt x="578" y="817"/>
                </a:lnTo>
                <a:lnTo>
                  <a:pt x="578" y="818"/>
                </a:lnTo>
                <a:lnTo>
                  <a:pt x="578" y="818"/>
                </a:lnTo>
                <a:close/>
                <a:moveTo>
                  <a:pt x="490" y="765"/>
                </a:moveTo>
                <a:lnTo>
                  <a:pt x="490" y="765"/>
                </a:lnTo>
                <a:lnTo>
                  <a:pt x="485" y="766"/>
                </a:lnTo>
                <a:lnTo>
                  <a:pt x="481" y="766"/>
                </a:lnTo>
                <a:lnTo>
                  <a:pt x="481" y="766"/>
                </a:lnTo>
                <a:lnTo>
                  <a:pt x="483" y="765"/>
                </a:lnTo>
                <a:lnTo>
                  <a:pt x="485" y="765"/>
                </a:lnTo>
                <a:lnTo>
                  <a:pt x="490" y="765"/>
                </a:lnTo>
                <a:lnTo>
                  <a:pt x="490" y="765"/>
                </a:lnTo>
                <a:close/>
                <a:moveTo>
                  <a:pt x="718" y="884"/>
                </a:moveTo>
                <a:lnTo>
                  <a:pt x="718" y="884"/>
                </a:lnTo>
                <a:lnTo>
                  <a:pt x="714" y="885"/>
                </a:lnTo>
                <a:lnTo>
                  <a:pt x="712" y="884"/>
                </a:lnTo>
                <a:lnTo>
                  <a:pt x="712" y="884"/>
                </a:lnTo>
                <a:lnTo>
                  <a:pt x="712" y="883"/>
                </a:lnTo>
                <a:lnTo>
                  <a:pt x="714" y="883"/>
                </a:lnTo>
                <a:lnTo>
                  <a:pt x="715" y="883"/>
                </a:lnTo>
                <a:lnTo>
                  <a:pt x="718" y="884"/>
                </a:lnTo>
                <a:lnTo>
                  <a:pt x="718" y="884"/>
                </a:lnTo>
                <a:close/>
                <a:moveTo>
                  <a:pt x="514" y="774"/>
                </a:moveTo>
                <a:lnTo>
                  <a:pt x="514" y="774"/>
                </a:lnTo>
                <a:lnTo>
                  <a:pt x="510" y="773"/>
                </a:lnTo>
                <a:lnTo>
                  <a:pt x="506" y="773"/>
                </a:lnTo>
                <a:lnTo>
                  <a:pt x="506" y="773"/>
                </a:lnTo>
                <a:lnTo>
                  <a:pt x="508" y="772"/>
                </a:lnTo>
                <a:lnTo>
                  <a:pt x="511" y="772"/>
                </a:lnTo>
                <a:lnTo>
                  <a:pt x="514" y="773"/>
                </a:lnTo>
                <a:lnTo>
                  <a:pt x="514" y="774"/>
                </a:lnTo>
                <a:lnTo>
                  <a:pt x="514" y="774"/>
                </a:lnTo>
                <a:close/>
                <a:moveTo>
                  <a:pt x="597" y="818"/>
                </a:moveTo>
                <a:lnTo>
                  <a:pt x="597" y="818"/>
                </a:lnTo>
                <a:lnTo>
                  <a:pt x="603" y="819"/>
                </a:lnTo>
                <a:lnTo>
                  <a:pt x="609" y="819"/>
                </a:lnTo>
                <a:lnTo>
                  <a:pt x="609" y="819"/>
                </a:lnTo>
                <a:lnTo>
                  <a:pt x="605" y="820"/>
                </a:lnTo>
                <a:lnTo>
                  <a:pt x="601" y="820"/>
                </a:lnTo>
                <a:lnTo>
                  <a:pt x="597" y="820"/>
                </a:lnTo>
                <a:lnTo>
                  <a:pt x="597" y="819"/>
                </a:lnTo>
                <a:lnTo>
                  <a:pt x="597" y="818"/>
                </a:lnTo>
                <a:lnTo>
                  <a:pt x="597" y="818"/>
                </a:lnTo>
                <a:close/>
                <a:moveTo>
                  <a:pt x="478" y="741"/>
                </a:moveTo>
                <a:lnTo>
                  <a:pt x="478" y="741"/>
                </a:lnTo>
                <a:lnTo>
                  <a:pt x="477" y="741"/>
                </a:lnTo>
                <a:lnTo>
                  <a:pt x="477" y="742"/>
                </a:lnTo>
                <a:lnTo>
                  <a:pt x="477" y="743"/>
                </a:lnTo>
                <a:lnTo>
                  <a:pt x="473" y="743"/>
                </a:lnTo>
                <a:lnTo>
                  <a:pt x="458" y="743"/>
                </a:lnTo>
                <a:lnTo>
                  <a:pt x="458" y="743"/>
                </a:lnTo>
                <a:lnTo>
                  <a:pt x="464" y="740"/>
                </a:lnTo>
                <a:lnTo>
                  <a:pt x="469" y="740"/>
                </a:lnTo>
                <a:lnTo>
                  <a:pt x="478" y="741"/>
                </a:lnTo>
                <a:lnTo>
                  <a:pt x="478" y="741"/>
                </a:lnTo>
                <a:lnTo>
                  <a:pt x="476" y="741"/>
                </a:lnTo>
                <a:lnTo>
                  <a:pt x="478" y="741"/>
                </a:lnTo>
                <a:lnTo>
                  <a:pt x="478" y="741"/>
                </a:lnTo>
                <a:close/>
                <a:moveTo>
                  <a:pt x="502" y="755"/>
                </a:moveTo>
                <a:lnTo>
                  <a:pt x="502" y="755"/>
                </a:lnTo>
                <a:lnTo>
                  <a:pt x="513" y="756"/>
                </a:lnTo>
                <a:lnTo>
                  <a:pt x="502" y="755"/>
                </a:lnTo>
                <a:lnTo>
                  <a:pt x="502" y="755"/>
                </a:lnTo>
                <a:lnTo>
                  <a:pt x="503" y="754"/>
                </a:lnTo>
                <a:lnTo>
                  <a:pt x="505" y="755"/>
                </a:lnTo>
                <a:lnTo>
                  <a:pt x="506" y="755"/>
                </a:lnTo>
                <a:lnTo>
                  <a:pt x="502" y="755"/>
                </a:lnTo>
                <a:lnTo>
                  <a:pt x="502" y="755"/>
                </a:lnTo>
                <a:close/>
                <a:moveTo>
                  <a:pt x="747" y="882"/>
                </a:moveTo>
                <a:lnTo>
                  <a:pt x="747" y="882"/>
                </a:lnTo>
                <a:lnTo>
                  <a:pt x="748" y="886"/>
                </a:lnTo>
                <a:lnTo>
                  <a:pt x="748" y="886"/>
                </a:lnTo>
                <a:lnTo>
                  <a:pt x="747" y="888"/>
                </a:lnTo>
                <a:lnTo>
                  <a:pt x="744" y="888"/>
                </a:lnTo>
                <a:lnTo>
                  <a:pt x="741" y="886"/>
                </a:lnTo>
                <a:lnTo>
                  <a:pt x="738" y="885"/>
                </a:lnTo>
                <a:lnTo>
                  <a:pt x="737" y="883"/>
                </a:lnTo>
                <a:lnTo>
                  <a:pt x="741" y="882"/>
                </a:lnTo>
                <a:lnTo>
                  <a:pt x="747" y="882"/>
                </a:lnTo>
                <a:lnTo>
                  <a:pt x="747" y="882"/>
                </a:lnTo>
                <a:lnTo>
                  <a:pt x="747" y="883"/>
                </a:lnTo>
                <a:lnTo>
                  <a:pt x="746" y="883"/>
                </a:lnTo>
                <a:lnTo>
                  <a:pt x="744" y="882"/>
                </a:lnTo>
                <a:lnTo>
                  <a:pt x="747" y="882"/>
                </a:lnTo>
                <a:lnTo>
                  <a:pt x="747" y="882"/>
                </a:lnTo>
                <a:close/>
                <a:moveTo>
                  <a:pt x="618" y="819"/>
                </a:moveTo>
                <a:lnTo>
                  <a:pt x="618" y="819"/>
                </a:lnTo>
                <a:lnTo>
                  <a:pt x="614" y="820"/>
                </a:lnTo>
                <a:lnTo>
                  <a:pt x="609" y="820"/>
                </a:lnTo>
                <a:lnTo>
                  <a:pt x="609" y="820"/>
                </a:lnTo>
                <a:lnTo>
                  <a:pt x="618" y="819"/>
                </a:lnTo>
                <a:lnTo>
                  <a:pt x="618" y="819"/>
                </a:lnTo>
                <a:close/>
                <a:moveTo>
                  <a:pt x="459" y="735"/>
                </a:moveTo>
                <a:lnTo>
                  <a:pt x="459" y="735"/>
                </a:lnTo>
                <a:lnTo>
                  <a:pt x="458" y="736"/>
                </a:lnTo>
                <a:lnTo>
                  <a:pt x="459" y="736"/>
                </a:lnTo>
                <a:lnTo>
                  <a:pt x="459" y="737"/>
                </a:lnTo>
                <a:lnTo>
                  <a:pt x="458" y="737"/>
                </a:lnTo>
                <a:lnTo>
                  <a:pt x="458" y="737"/>
                </a:lnTo>
                <a:lnTo>
                  <a:pt x="457" y="737"/>
                </a:lnTo>
                <a:lnTo>
                  <a:pt x="455" y="736"/>
                </a:lnTo>
                <a:lnTo>
                  <a:pt x="457" y="736"/>
                </a:lnTo>
                <a:lnTo>
                  <a:pt x="459" y="735"/>
                </a:lnTo>
                <a:lnTo>
                  <a:pt x="459" y="735"/>
                </a:lnTo>
                <a:close/>
                <a:moveTo>
                  <a:pt x="518" y="760"/>
                </a:moveTo>
                <a:lnTo>
                  <a:pt x="518" y="760"/>
                </a:lnTo>
                <a:lnTo>
                  <a:pt x="510" y="762"/>
                </a:lnTo>
                <a:lnTo>
                  <a:pt x="508" y="762"/>
                </a:lnTo>
                <a:lnTo>
                  <a:pt x="510" y="761"/>
                </a:lnTo>
                <a:lnTo>
                  <a:pt x="513" y="760"/>
                </a:lnTo>
                <a:lnTo>
                  <a:pt x="518" y="760"/>
                </a:lnTo>
                <a:lnTo>
                  <a:pt x="518" y="760"/>
                </a:lnTo>
                <a:lnTo>
                  <a:pt x="517" y="760"/>
                </a:lnTo>
                <a:lnTo>
                  <a:pt x="518" y="760"/>
                </a:lnTo>
                <a:lnTo>
                  <a:pt x="518" y="760"/>
                </a:lnTo>
                <a:close/>
                <a:moveTo>
                  <a:pt x="624" y="820"/>
                </a:moveTo>
                <a:lnTo>
                  <a:pt x="624" y="820"/>
                </a:lnTo>
                <a:lnTo>
                  <a:pt x="626" y="821"/>
                </a:lnTo>
                <a:lnTo>
                  <a:pt x="626" y="821"/>
                </a:lnTo>
                <a:lnTo>
                  <a:pt x="625" y="821"/>
                </a:lnTo>
                <a:lnTo>
                  <a:pt x="624" y="820"/>
                </a:lnTo>
                <a:lnTo>
                  <a:pt x="624" y="820"/>
                </a:lnTo>
                <a:lnTo>
                  <a:pt x="625" y="820"/>
                </a:lnTo>
                <a:lnTo>
                  <a:pt x="624" y="820"/>
                </a:lnTo>
                <a:lnTo>
                  <a:pt x="624" y="820"/>
                </a:lnTo>
                <a:close/>
                <a:moveTo>
                  <a:pt x="569" y="785"/>
                </a:moveTo>
                <a:lnTo>
                  <a:pt x="569" y="785"/>
                </a:lnTo>
                <a:lnTo>
                  <a:pt x="570" y="787"/>
                </a:lnTo>
                <a:lnTo>
                  <a:pt x="569" y="788"/>
                </a:lnTo>
                <a:lnTo>
                  <a:pt x="565" y="788"/>
                </a:lnTo>
                <a:lnTo>
                  <a:pt x="563" y="788"/>
                </a:lnTo>
                <a:lnTo>
                  <a:pt x="563" y="788"/>
                </a:lnTo>
                <a:lnTo>
                  <a:pt x="566" y="787"/>
                </a:lnTo>
                <a:lnTo>
                  <a:pt x="569" y="785"/>
                </a:lnTo>
                <a:lnTo>
                  <a:pt x="569" y="785"/>
                </a:lnTo>
                <a:close/>
                <a:moveTo>
                  <a:pt x="484" y="743"/>
                </a:moveTo>
                <a:lnTo>
                  <a:pt x="484" y="743"/>
                </a:lnTo>
                <a:lnTo>
                  <a:pt x="487" y="744"/>
                </a:lnTo>
                <a:lnTo>
                  <a:pt x="488" y="746"/>
                </a:lnTo>
                <a:lnTo>
                  <a:pt x="487" y="747"/>
                </a:lnTo>
                <a:lnTo>
                  <a:pt x="487" y="747"/>
                </a:lnTo>
                <a:lnTo>
                  <a:pt x="484" y="746"/>
                </a:lnTo>
                <a:lnTo>
                  <a:pt x="483" y="744"/>
                </a:lnTo>
                <a:lnTo>
                  <a:pt x="484" y="743"/>
                </a:lnTo>
                <a:lnTo>
                  <a:pt x="484" y="743"/>
                </a:lnTo>
                <a:close/>
                <a:moveTo>
                  <a:pt x="630" y="818"/>
                </a:moveTo>
                <a:lnTo>
                  <a:pt x="630" y="818"/>
                </a:lnTo>
                <a:lnTo>
                  <a:pt x="631" y="817"/>
                </a:lnTo>
                <a:lnTo>
                  <a:pt x="631" y="815"/>
                </a:lnTo>
                <a:lnTo>
                  <a:pt x="630" y="815"/>
                </a:lnTo>
                <a:lnTo>
                  <a:pt x="628" y="815"/>
                </a:lnTo>
                <a:lnTo>
                  <a:pt x="628" y="817"/>
                </a:lnTo>
                <a:lnTo>
                  <a:pt x="630" y="818"/>
                </a:lnTo>
                <a:lnTo>
                  <a:pt x="630" y="818"/>
                </a:lnTo>
                <a:lnTo>
                  <a:pt x="629" y="818"/>
                </a:lnTo>
                <a:lnTo>
                  <a:pt x="630" y="818"/>
                </a:lnTo>
                <a:lnTo>
                  <a:pt x="630" y="818"/>
                </a:lnTo>
                <a:close/>
                <a:moveTo>
                  <a:pt x="628" y="809"/>
                </a:moveTo>
                <a:lnTo>
                  <a:pt x="628" y="809"/>
                </a:lnTo>
                <a:lnTo>
                  <a:pt x="626" y="809"/>
                </a:lnTo>
                <a:lnTo>
                  <a:pt x="624" y="809"/>
                </a:lnTo>
                <a:lnTo>
                  <a:pt x="622" y="809"/>
                </a:lnTo>
                <a:lnTo>
                  <a:pt x="619" y="809"/>
                </a:lnTo>
                <a:lnTo>
                  <a:pt x="619" y="809"/>
                </a:lnTo>
                <a:lnTo>
                  <a:pt x="625" y="808"/>
                </a:lnTo>
                <a:lnTo>
                  <a:pt x="628" y="808"/>
                </a:lnTo>
                <a:lnTo>
                  <a:pt x="628" y="809"/>
                </a:lnTo>
                <a:lnTo>
                  <a:pt x="628" y="809"/>
                </a:lnTo>
                <a:close/>
                <a:moveTo>
                  <a:pt x="459" y="718"/>
                </a:moveTo>
                <a:lnTo>
                  <a:pt x="459" y="718"/>
                </a:lnTo>
                <a:lnTo>
                  <a:pt x="459" y="718"/>
                </a:lnTo>
                <a:lnTo>
                  <a:pt x="458" y="717"/>
                </a:lnTo>
                <a:lnTo>
                  <a:pt x="455" y="718"/>
                </a:lnTo>
                <a:lnTo>
                  <a:pt x="455" y="718"/>
                </a:lnTo>
                <a:lnTo>
                  <a:pt x="459" y="718"/>
                </a:lnTo>
                <a:lnTo>
                  <a:pt x="459" y="718"/>
                </a:lnTo>
                <a:lnTo>
                  <a:pt x="457" y="719"/>
                </a:lnTo>
                <a:lnTo>
                  <a:pt x="459" y="718"/>
                </a:lnTo>
                <a:lnTo>
                  <a:pt x="459" y="718"/>
                </a:lnTo>
                <a:close/>
                <a:moveTo>
                  <a:pt x="873" y="808"/>
                </a:moveTo>
                <a:lnTo>
                  <a:pt x="873" y="808"/>
                </a:lnTo>
                <a:lnTo>
                  <a:pt x="879" y="820"/>
                </a:lnTo>
                <a:lnTo>
                  <a:pt x="883" y="831"/>
                </a:lnTo>
                <a:lnTo>
                  <a:pt x="884" y="841"/>
                </a:lnTo>
                <a:lnTo>
                  <a:pt x="884" y="850"/>
                </a:lnTo>
                <a:lnTo>
                  <a:pt x="882" y="858"/>
                </a:lnTo>
                <a:lnTo>
                  <a:pt x="877" y="864"/>
                </a:lnTo>
                <a:lnTo>
                  <a:pt x="872" y="870"/>
                </a:lnTo>
                <a:lnTo>
                  <a:pt x="865" y="874"/>
                </a:lnTo>
                <a:lnTo>
                  <a:pt x="858" y="878"/>
                </a:lnTo>
                <a:lnTo>
                  <a:pt x="849" y="880"/>
                </a:lnTo>
                <a:lnTo>
                  <a:pt x="831" y="884"/>
                </a:lnTo>
                <a:lnTo>
                  <a:pt x="814" y="886"/>
                </a:lnTo>
                <a:lnTo>
                  <a:pt x="799" y="886"/>
                </a:lnTo>
                <a:lnTo>
                  <a:pt x="799" y="886"/>
                </a:lnTo>
                <a:lnTo>
                  <a:pt x="842" y="860"/>
                </a:lnTo>
                <a:lnTo>
                  <a:pt x="850" y="853"/>
                </a:lnTo>
                <a:lnTo>
                  <a:pt x="854" y="848"/>
                </a:lnTo>
                <a:lnTo>
                  <a:pt x="856" y="843"/>
                </a:lnTo>
                <a:lnTo>
                  <a:pt x="858" y="836"/>
                </a:lnTo>
                <a:lnTo>
                  <a:pt x="862" y="825"/>
                </a:lnTo>
                <a:lnTo>
                  <a:pt x="873" y="808"/>
                </a:lnTo>
                <a:lnTo>
                  <a:pt x="873" y="808"/>
                </a:lnTo>
                <a:lnTo>
                  <a:pt x="873" y="809"/>
                </a:lnTo>
                <a:lnTo>
                  <a:pt x="873" y="809"/>
                </a:lnTo>
                <a:lnTo>
                  <a:pt x="873" y="809"/>
                </a:lnTo>
                <a:lnTo>
                  <a:pt x="873" y="808"/>
                </a:lnTo>
                <a:lnTo>
                  <a:pt x="873" y="808"/>
                </a:lnTo>
                <a:close/>
                <a:moveTo>
                  <a:pt x="622" y="788"/>
                </a:moveTo>
                <a:lnTo>
                  <a:pt x="622" y="788"/>
                </a:lnTo>
                <a:lnTo>
                  <a:pt x="619" y="788"/>
                </a:lnTo>
                <a:lnTo>
                  <a:pt x="615" y="787"/>
                </a:lnTo>
                <a:lnTo>
                  <a:pt x="615" y="787"/>
                </a:lnTo>
                <a:lnTo>
                  <a:pt x="619" y="787"/>
                </a:lnTo>
                <a:lnTo>
                  <a:pt x="622" y="788"/>
                </a:lnTo>
                <a:lnTo>
                  <a:pt x="622" y="788"/>
                </a:lnTo>
                <a:close/>
                <a:moveTo>
                  <a:pt x="695" y="825"/>
                </a:moveTo>
                <a:lnTo>
                  <a:pt x="695" y="825"/>
                </a:lnTo>
                <a:lnTo>
                  <a:pt x="696" y="825"/>
                </a:lnTo>
                <a:lnTo>
                  <a:pt x="695" y="826"/>
                </a:lnTo>
                <a:lnTo>
                  <a:pt x="693" y="827"/>
                </a:lnTo>
                <a:lnTo>
                  <a:pt x="691" y="826"/>
                </a:lnTo>
                <a:lnTo>
                  <a:pt x="691" y="826"/>
                </a:lnTo>
                <a:lnTo>
                  <a:pt x="693" y="825"/>
                </a:lnTo>
                <a:lnTo>
                  <a:pt x="695" y="825"/>
                </a:lnTo>
                <a:lnTo>
                  <a:pt x="695" y="825"/>
                </a:lnTo>
                <a:close/>
                <a:moveTo>
                  <a:pt x="636" y="790"/>
                </a:moveTo>
                <a:lnTo>
                  <a:pt x="636" y="790"/>
                </a:lnTo>
                <a:lnTo>
                  <a:pt x="647" y="785"/>
                </a:lnTo>
                <a:lnTo>
                  <a:pt x="652" y="785"/>
                </a:lnTo>
                <a:lnTo>
                  <a:pt x="652" y="785"/>
                </a:lnTo>
                <a:lnTo>
                  <a:pt x="652" y="787"/>
                </a:lnTo>
                <a:lnTo>
                  <a:pt x="648" y="789"/>
                </a:lnTo>
                <a:lnTo>
                  <a:pt x="643" y="793"/>
                </a:lnTo>
                <a:lnTo>
                  <a:pt x="638" y="794"/>
                </a:lnTo>
                <a:lnTo>
                  <a:pt x="636" y="794"/>
                </a:lnTo>
                <a:lnTo>
                  <a:pt x="635" y="794"/>
                </a:lnTo>
                <a:lnTo>
                  <a:pt x="635" y="793"/>
                </a:lnTo>
                <a:lnTo>
                  <a:pt x="636" y="790"/>
                </a:lnTo>
                <a:lnTo>
                  <a:pt x="636" y="790"/>
                </a:lnTo>
                <a:lnTo>
                  <a:pt x="637" y="789"/>
                </a:lnTo>
                <a:lnTo>
                  <a:pt x="637" y="790"/>
                </a:lnTo>
                <a:lnTo>
                  <a:pt x="636" y="790"/>
                </a:lnTo>
                <a:lnTo>
                  <a:pt x="636" y="790"/>
                </a:lnTo>
                <a:lnTo>
                  <a:pt x="636" y="790"/>
                </a:lnTo>
                <a:close/>
                <a:moveTo>
                  <a:pt x="877" y="765"/>
                </a:moveTo>
                <a:lnTo>
                  <a:pt x="877" y="765"/>
                </a:lnTo>
                <a:lnTo>
                  <a:pt x="877" y="770"/>
                </a:lnTo>
                <a:lnTo>
                  <a:pt x="876" y="776"/>
                </a:lnTo>
                <a:lnTo>
                  <a:pt x="876" y="776"/>
                </a:lnTo>
                <a:lnTo>
                  <a:pt x="874" y="768"/>
                </a:lnTo>
                <a:lnTo>
                  <a:pt x="876" y="766"/>
                </a:lnTo>
                <a:lnTo>
                  <a:pt x="877" y="765"/>
                </a:lnTo>
                <a:lnTo>
                  <a:pt x="877" y="765"/>
                </a:lnTo>
                <a:close/>
                <a:moveTo>
                  <a:pt x="534" y="726"/>
                </a:moveTo>
                <a:lnTo>
                  <a:pt x="534" y="726"/>
                </a:lnTo>
                <a:lnTo>
                  <a:pt x="530" y="726"/>
                </a:lnTo>
                <a:lnTo>
                  <a:pt x="528" y="725"/>
                </a:lnTo>
                <a:lnTo>
                  <a:pt x="528" y="724"/>
                </a:lnTo>
                <a:lnTo>
                  <a:pt x="528" y="724"/>
                </a:lnTo>
                <a:lnTo>
                  <a:pt x="532" y="725"/>
                </a:lnTo>
                <a:lnTo>
                  <a:pt x="534" y="725"/>
                </a:lnTo>
                <a:lnTo>
                  <a:pt x="534" y="726"/>
                </a:lnTo>
                <a:lnTo>
                  <a:pt x="534" y="726"/>
                </a:lnTo>
                <a:close/>
                <a:moveTo>
                  <a:pt x="603" y="752"/>
                </a:moveTo>
                <a:lnTo>
                  <a:pt x="603" y="752"/>
                </a:lnTo>
                <a:lnTo>
                  <a:pt x="607" y="754"/>
                </a:lnTo>
                <a:lnTo>
                  <a:pt x="608" y="756"/>
                </a:lnTo>
                <a:lnTo>
                  <a:pt x="607" y="758"/>
                </a:lnTo>
                <a:lnTo>
                  <a:pt x="605" y="758"/>
                </a:lnTo>
                <a:lnTo>
                  <a:pt x="602" y="756"/>
                </a:lnTo>
                <a:lnTo>
                  <a:pt x="601" y="755"/>
                </a:lnTo>
                <a:lnTo>
                  <a:pt x="601" y="754"/>
                </a:lnTo>
                <a:lnTo>
                  <a:pt x="603" y="752"/>
                </a:lnTo>
                <a:lnTo>
                  <a:pt x="603" y="752"/>
                </a:lnTo>
                <a:lnTo>
                  <a:pt x="605" y="753"/>
                </a:lnTo>
                <a:lnTo>
                  <a:pt x="603" y="753"/>
                </a:lnTo>
                <a:lnTo>
                  <a:pt x="603" y="753"/>
                </a:lnTo>
                <a:lnTo>
                  <a:pt x="603" y="752"/>
                </a:lnTo>
                <a:lnTo>
                  <a:pt x="603" y="752"/>
                </a:lnTo>
                <a:close/>
                <a:moveTo>
                  <a:pt x="723" y="811"/>
                </a:moveTo>
                <a:lnTo>
                  <a:pt x="723" y="811"/>
                </a:lnTo>
                <a:lnTo>
                  <a:pt x="723" y="812"/>
                </a:lnTo>
                <a:lnTo>
                  <a:pt x="721" y="813"/>
                </a:lnTo>
                <a:lnTo>
                  <a:pt x="718" y="814"/>
                </a:lnTo>
                <a:lnTo>
                  <a:pt x="717" y="814"/>
                </a:lnTo>
                <a:lnTo>
                  <a:pt x="723" y="811"/>
                </a:lnTo>
                <a:lnTo>
                  <a:pt x="723" y="811"/>
                </a:lnTo>
                <a:lnTo>
                  <a:pt x="724" y="812"/>
                </a:lnTo>
                <a:lnTo>
                  <a:pt x="723" y="812"/>
                </a:lnTo>
                <a:lnTo>
                  <a:pt x="721" y="812"/>
                </a:lnTo>
                <a:lnTo>
                  <a:pt x="723" y="811"/>
                </a:lnTo>
                <a:lnTo>
                  <a:pt x="723" y="811"/>
                </a:lnTo>
                <a:close/>
                <a:moveTo>
                  <a:pt x="596" y="731"/>
                </a:moveTo>
                <a:lnTo>
                  <a:pt x="596" y="731"/>
                </a:lnTo>
                <a:lnTo>
                  <a:pt x="590" y="734"/>
                </a:lnTo>
                <a:lnTo>
                  <a:pt x="585" y="734"/>
                </a:lnTo>
                <a:lnTo>
                  <a:pt x="585" y="734"/>
                </a:lnTo>
                <a:lnTo>
                  <a:pt x="591" y="731"/>
                </a:lnTo>
                <a:lnTo>
                  <a:pt x="594" y="731"/>
                </a:lnTo>
                <a:lnTo>
                  <a:pt x="596" y="731"/>
                </a:lnTo>
                <a:lnTo>
                  <a:pt x="596" y="731"/>
                </a:lnTo>
                <a:close/>
                <a:moveTo>
                  <a:pt x="666" y="771"/>
                </a:moveTo>
                <a:lnTo>
                  <a:pt x="666" y="771"/>
                </a:lnTo>
                <a:lnTo>
                  <a:pt x="662" y="771"/>
                </a:lnTo>
                <a:lnTo>
                  <a:pt x="660" y="770"/>
                </a:lnTo>
                <a:lnTo>
                  <a:pt x="660" y="770"/>
                </a:lnTo>
                <a:lnTo>
                  <a:pt x="662" y="770"/>
                </a:lnTo>
                <a:lnTo>
                  <a:pt x="666" y="771"/>
                </a:lnTo>
                <a:lnTo>
                  <a:pt x="666" y="771"/>
                </a:lnTo>
                <a:close/>
                <a:moveTo>
                  <a:pt x="642" y="754"/>
                </a:moveTo>
                <a:lnTo>
                  <a:pt x="642" y="754"/>
                </a:lnTo>
                <a:lnTo>
                  <a:pt x="636" y="755"/>
                </a:lnTo>
                <a:lnTo>
                  <a:pt x="635" y="755"/>
                </a:lnTo>
                <a:lnTo>
                  <a:pt x="632" y="755"/>
                </a:lnTo>
                <a:lnTo>
                  <a:pt x="632" y="755"/>
                </a:lnTo>
                <a:lnTo>
                  <a:pt x="637" y="754"/>
                </a:lnTo>
                <a:lnTo>
                  <a:pt x="642" y="754"/>
                </a:lnTo>
                <a:lnTo>
                  <a:pt x="642" y="754"/>
                </a:lnTo>
                <a:close/>
                <a:moveTo>
                  <a:pt x="662" y="762"/>
                </a:moveTo>
                <a:lnTo>
                  <a:pt x="662" y="762"/>
                </a:lnTo>
                <a:lnTo>
                  <a:pt x="674" y="767"/>
                </a:lnTo>
                <a:lnTo>
                  <a:pt x="674" y="768"/>
                </a:lnTo>
                <a:lnTo>
                  <a:pt x="674" y="768"/>
                </a:lnTo>
                <a:lnTo>
                  <a:pt x="671" y="768"/>
                </a:lnTo>
                <a:lnTo>
                  <a:pt x="664" y="765"/>
                </a:lnTo>
                <a:lnTo>
                  <a:pt x="662" y="764"/>
                </a:lnTo>
                <a:lnTo>
                  <a:pt x="662" y="762"/>
                </a:lnTo>
                <a:lnTo>
                  <a:pt x="662" y="762"/>
                </a:lnTo>
                <a:lnTo>
                  <a:pt x="662" y="762"/>
                </a:lnTo>
                <a:lnTo>
                  <a:pt x="665" y="764"/>
                </a:lnTo>
                <a:lnTo>
                  <a:pt x="664" y="764"/>
                </a:lnTo>
                <a:lnTo>
                  <a:pt x="662" y="762"/>
                </a:lnTo>
                <a:lnTo>
                  <a:pt x="662" y="762"/>
                </a:lnTo>
                <a:lnTo>
                  <a:pt x="662" y="762"/>
                </a:lnTo>
                <a:close/>
                <a:moveTo>
                  <a:pt x="733" y="794"/>
                </a:moveTo>
                <a:lnTo>
                  <a:pt x="733" y="794"/>
                </a:lnTo>
                <a:lnTo>
                  <a:pt x="727" y="795"/>
                </a:lnTo>
                <a:lnTo>
                  <a:pt x="720" y="795"/>
                </a:lnTo>
                <a:lnTo>
                  <a:pt x="720" y="795"/>
                </a:lnTo>
                <a:lnTo>
                  <a:pt x="727" y="794"/>
                </a:lnTo>
                <a:lnTo>
                  <a:pt x="733" y="794"/>
                </a:lnTo>
                <a:lnTo>
                  <a:pt x="733" y="794"/>
                </a:lnTo>
                <a:close/>
                <a:moveTo>
                  <a:pt x="615" y="729"/>
                </a:moveTo>
                <a:lnTo>
                  <a:pt x="615" y="729"/>
                </a:lnTo>
                <a:lnTo>
                  <a:pt x="612" y="729"/>
                </a:lnTo>
                <a:lnTo>
                  <a:pt x="609" y="728"/>
                </a:lnTo>
                <a:lnTo>
                  <a:pt x="609" y="728"/>
                </a:lnTo>
                <a:lnTo>
                  <a:pt x="611" y="728"/>
                </a:lnTo>
                <a:lnTo>
                  <a:pt x="615" y="729"/>
                </a:lnTo>
                <a:lnTo>
                  <a:pt x="615" y="729"/>
                </a:lnTo>
                <a:lnTo>
                  <a:pt x="614" y="729"/>
                </a:lnTo>
                <a:lnTo>
                  <a:pt x="614" y="729"/>
                </a:lnTo>
                <a:lnTo>
                  <a:pt x="614" y="728"/>
                </a:lnTo>
                <a:lnTo>
                  <a:pt x="615" y="729"/>
                </a:lnTo>
                <a:lnTo>
                  <a:pt x="615" y="729"/>
                </a:lnTo>
                <a:close/>
                <a:moveTo>
                  <a:pt x="602" y="730"/>
                </a:moveTo>
                <a:lnTo>
                  <a:pt x="602" y="730"/>
                </a:lnTo>
                <a:lnTo>
                  <a:pt x="601" y="726"/>
                </a:lnTo>
                <a:lnTo>
                  <a:pt x="601" y="725"/>
                </a:lnTo>
                <a:lnTo>
                  <a:pt x="602" y="724"/>
                </a:lnTo>
                <a:lnTo>
                  <a:pt x="605" y="723"/>
                </a:lnTo>
                <a:lnTo>
                  <a:pt x="606" y="724"/>
                </a:lnTo>
                <a:lnTo>
                  <a:pt x="606" y="725"/>
                </a:lnTo>
                <a:lnTo>
                  <a:pt x="605" y="726"/>
                </a:lnTo>
                <a:lnTo>
                  <a:pt x="602" y="730"/>
                </a:lnTo>
                <a:lnTo>
                  <a:pt x="602" y="730"/>
                </a:lnTo>
                <a:lnTo>
                  <a:pt x="602" y="729"/>
                </a:lnTo>
                <a:lnTo>
                  <a:pt x="602" y="729"/>
                </a:lnTo>
                <a:lnTo>
                  <a:pt x="602" y="729"/>
                </a:lnTo>
                <a:lnTo>
                  <a:pt x="602" y="730"/>
                </a:lnTo>
                <a:lnTo>
                  <a:pt x="602" y="730"/>
                </a:lnTo>
                <a:close/>
                <a:moveTo>
                  <a:pt x="617" y="732"/>
                </a:moveTo>
                <a:lnTo>
                  <a:pt x="617" y="732"/>
                </a:lnTo>
                <a:lnTo>
                  <a:pt x="614" y="730"/>
                </a:lnTo>
                <a:lnTo>
                  <a:pt x="615" y="732"/>
                </a:lnTo>
                <a:lnTo>
                  <a:pt x="618" y="734"/>
                </a:lnTo>
                <a:lnTo>
                  <a:pt x="617" y="732"/>
                </a:lnTo>
                <a:lnTo>
                  <a:pt x="617" y="732"/>
                </a:lnTo>
                <a:lnTo>
                  <a:pt x="617" y="732"/>
                </a:lnTo>
                <a:lnTo>
                  <a:pt x="617" y="732"/>
                </a:lnTo>
                <a:lnTo>
                  <a:pt x="617" y="732"/>
                </a:lnTo>
                <a:close/>
                <a:moveTo>
                  <a:pt x="673" y="756"/>
                </a:moveTo>
                <a:lnTo>
                  <a:pt x="673" y="756"/>
                </a:lnTo>
                <a:lnTo>
                  <a:pt x="671" y="756"/>
                </a:lnTo>
                <a:lnTo>
                  <a:pt x="668" y="756"/>
                </a:lnTo>
                <a:lnTo>
                  <a:pt x="667" y="756"/>
                </a:lnTo>
                <a:lnTo>
                  <a:pt x="667" y="756"/>
                </a:lnTo>
                <a:lnTo>
                  <a:pt x="670" y="755"/>
                </a:lnTo>
                <a:lnTo>
                  <a:pt x="672" y="755"/>
                </a:lnTo>
                <a:lnTo>
                  <a:pt x="673" y="756"/>
                </a:lnTo>
                <a:lnTo>
                  <a:pt x="673" y="756"/>
                </a:lnTo>
                <a:lnTo>
                  <a:pt x="673" y="756"/>
                </a:lnTo>
                <a:close/>
                <a:moveTo>
                  <a:pt x="664" y="756"/>
                </a:moveTo>
                <a:lnTo>
                  <a:pt x="664" y="756"/>
                </a:lnTo>
                <a:lnTo>
                  <a:pt x="665" y="756"/>
                </a:lnTo>
                <a:lnTo>
                  <a:pt x="664" y="755"/>
                </a:lnTo>
                <a:lnTo>
                  <a:pt x="664" y="754"/>
                </a:lnTo>
                <a:lnTo>
                  <a:pt x="665" y="754"/>
                </a:lnTo>
                <a:lnTo>
                  <a:pt x="665" y="754"/>
                </a:lnTo>
                <a:lnTo>
                  <a:pt x="666" y="755"/>
                </a:lnTo>
                <a:lnTo>
                  <a:pt x="667" y="756"/>
                </a:lnTo>
                <a:lnTo>
                  <a:pt x="666" y="756"/>
                </a:lnTo>
                <a:lnTo>
                  <a:pt x="664" y="756"/>
                </a:lnTo>
                <a:lnTo>
                  <a:pt x="664" y="756"/>
                </a:lnTo>
                <a:close/>
                <a:moveTo>
                  <a:pt x="683" y="765"/>
                </a:moveTo>
                <a:lnTo>
                  <a:pt x="683" y="765"/>
                </a:lnTo>
                <a:lnTo>
                  <a:pt x="690" y="761"/>
                </a:lnTo>
                <a:lnTo>
                  <a:pt x="693" y="761"/>
                </a:lnTo>
                <a:lnTo>
                  <a:pt x="694" y="761"/>
                </a:lnTo>
                <a:lnTo>
                  <a:pt x="694" y="762"/>
                </a:lnTo>
                <a:lnTo>
                  <a:pt x="693" y="765"/>
                </a:lnTo>
                <a:lnTo>
                  <a:pt x="689" y="767"/>
                </a:lnTo>
                <a:lnTo>
                  <a:pt x="687" y="770"/>
                </a:lnTo>
                <a:lnTo>
                  <a:pt x="685" y="770"/>
                </a:lnTo>
                <a:lnTo>
                  <a:pt x="684" y="768"/>
                </a:lnTo>
                <a:lnTo>
                  <a:pt x="683" y="767"/>
                </a:lnTo>
                <a:lnTo>
                  <a:pt x="683" y="765"/>
                </a:lnTo>
                <a:lnTo>
                  <a:pt x="683" y="765"/>
                </a:lnTo>
                <a:lnTo>
                  <a:pt x="683" y="765"/>
                </a:lnTo>
                <a:lnTo>
                  <a:pt x="683" y="765"/>
                </a:lnTo>
                <a:lnTo>
                  <a:pt x="683" y="765"/>
                </a:lnTo>
                <a:close/>
                <a:moveTo>
                  <a:pt x="815" y="800"/>
                </a:moveTo>
                <a:lnTo>
                  <a:pt x="815" y="800"/>
                </a:lnTo>
                <a:lnTo>
                  <a:pt x="817" y="803"/>
                </a:lnTo>
                <a:lnTo>
                  <a:pt x="818" y="806"/>
                </a:lnTo>
                <a:lnTo>
                  <a:pt x="818" y="807"/>
                </a:lnTo>
                <a:lnTo>
                  <a:pt x="817" y="808"/>
                </a:lnTo>
                <a:lnTo>
                  <a:pt x="815" y="807"/>
                </a:lnTo>
                <a:lnTo>
                  <a:pt x="814" y="806"/>
                </a:lnTo>
                <a:lnTo>
                  <a:pt x="814" y="803"/>
                </a:lnTo>
                <a:lnTo>
                  <a:pt x="815" y="800"/>
                </a:lnTo>
                <a:lnTo>
                  <a:pt x="815" y="800"/>
                </a:lnTo>
                <a:lnTo>
                  <a:pt x="815" y="801"/>
                </a:lnTo>
                <a:lnTo>
                  <a:pt x="815" y="802"/>
                </a:lnTo>
                <a:lnTo>
                  <a:pt x="814" y="801"/>
                </a:lnTo>
                <a:lnTo>
                  <a:pt x="815" y="800"/>
                </a:lnTo>
                <a:lnTo>
                  <a:pt x="815" y="800"/>
                </a:lnTo>
                <a:close/>
                <a:moveTo>
                  <a:pt x="876" y="694"/>
                </a:moveTo>
                <a:lnTo>
                  <a:pt x="876" y="694"/>
                </a:lnTo>
                <a:lnTo>
                  <a:pt x="876" y="691"/>
                </a:lnTo>
                <a:lnTo>
                  <a:pt x="876" y="690"/>
                </a:lnTo>
                <a:lnTo>
                  <a:pt x="877" y="690"/>
                </a:lnTo>
                <a:lnTo>
                  <a:pt x="877" y="690"/>
                </a:lnTo>
                <a:lnTo>
                  <a:pt x="878" y="691"/>
                </a:lnTo>
                <a:lnTo>
                  <a:pt x="877" y="694"/>
                </a:lnTo>
                <a:lnTo>
                  <a:pt x="877" y="695"/>
                </a:lnTo>
                <a:lnTo>
                  <a:pt x="876" y="694"/>
                </a:lnTo>
                <a:lnTo>
                  <a:pt x="876" y="694"/>
                </a:lnTo>
                <a:close/>
                <a:moveTo>
                  <a:pt x="624" y="730"/>
                </a:moveTo>
                <a:lnTo>
                  <a:pt x="624" y="730"/>
                </a:lnTo>
                <a:lnTo>
                  <a:pt x="620" y="730"/>
                </a:lnTo>
                <a:lnTo>
                  <a:pt x="617" y="729"/>
                </a:lnTo>
                <a:lnTo>
                  <a:pt x="617" y="729"/>
                </a:lnTo>
                <a:lnTo>
                  <a:pt x="619" y="728"/>
                </a:lnTo>
                <a:lnTo>
                  <a:pt x="622" y="729"/>
                </a:lnTo>
                <a:lnTo>
                  <a:pt x="624" y="729"/>
                </a:lnTo>
                <a:lnTo>
                  <a:pt x="624" y="730"/>
                </a:lnTo>
                <a:lnTo>
                  <a:pt x="624" y="730"/>
                </a:lnTo>
                <a:close/>
                <a:moveTo>
                  <a:pt x="796" y="813"/>
                </a:moveTo>
                <a:lnTo>
                  <a:pt x="796" y="813"/>
                </a:lnTo>
                <a:lnTo>
                  <a:pt x="791" y="814"/>
                </a:lnTo>
                <a:lnTo>
                  <a:pt x="785" y="813"/>
                </a:lnTo>
                <a:lnTo>
                  <a:pt x="785" y="813"/>
                </a:lnTo>
                <a:lnTo>
                  <a:pt x="791" y="813"/>
                </a:lnTo>
                <a:lnTo>
                  <a:pt x="796" y="813"/>
                </a:lnTo>
                <a:lnTo>
                  <a:pt x="796" y="813"/>
                </a:lnTo>
                <a:close/>
                <a:moveTo>
                  <a:pt x="658" y="734"/>
                </a:moveTo>
                <a:lnTo>
                  <a:pt x="658" y="734"/>
                </a:lnTo>
                <a:lnTo>
                  <a:pt x="649" y="731"/>
                </a:lnTo>
                <a:lnTo>
                  <a:pt x="646" y="731"/>
                </a:lnTo>
                <a:lnTo>
                  <a:pt x="646" y="731"/>
                </a:lnTo>
                <a:lnTo>
                  <a:pt x="646" y="732"/>
                </a:lnTo>
                <a:lnTo>
                  <a:pt x="648" y="734"/>
                </a:lnTo>
                <a:lnTo>
                  <a:pt x="655" y="736"/>
                </a:lnTo>
                <a:lnTo>
                  <a:pt x="658" y="736"/>
                </a:lnTo>
                <a:lnTo>
                  <a:pt x="658" y="735"/>
                </a:lnTo>
                <a:lnTo>
                  <a:pt x="658" y="734"/>
                </a:lnTo>
                <a:lnTo>
                  <a:pt x="658" y="734"/>
                </a:lnTo>
                <a:lnTo>
                  <a:pt x="656" y="732"/>
                </a:lnTo>
                <a:lnTo>
                  <a:pt x="658" y="734"/>
                </a:lnTo>
                <a:lnTo>
                  <a:pt x="658" y="734"/>
                </a:lnTo>
                <a:close/>
                <a:moveTo>
                  <a:pt x="772" y="799"/>
                </a:moveTo>
                <a:lnTo>
                  <a:pt x="772" y="799"/>
                </a:lnTo>
                <a:lnTo>
                  <a:pt x="783" y="800"/>
                </a:lnTo>
                <a:lnTo>
                  <a:pt x="772" y="799"/>
                </a:lnTo>
                <a:lnTo>
                  <a:pt x="772" y="799"/>
                </a:lnTo>
                <a:lnTo>
                  <a:pt x="773" y="799"/>
                </a:lnTo>
                <a:lnTo>
                  <a:pt x="773" y="799"/>
                </a:lnTo>
                <a:lnTo>
                  <a:pt x="772" y="799"/>
                </a:lnTo>
                <a:lnTo>
                  <a:pt x="772" y="799"/>
                </a:lnTo>
                <a:lnTo>
                  <a:pt x="772" y="799"/>
                </a:lnTo>
                <a:close/>
                <a:moveTo>
                  <a:pt x="708" y="760"/>
                </a:moveTo>
                <a:lnTo>
                  <a:pt x="708" y="760"/>
                </a:lnTo>
                <a:lnTo>
                  <a:pt x="711" y="761"/>
                </a:lnTo>
                <a:lnTo>
                  <a:pt x="713" y="762"/>
                </a:lnTo>
                <a:lnTo>
                  <a:pt x="713" y="762"/>
                </a:lnTo>
                <a:lnTo>
                  <a:pt x="711" y="762"/>
                </a:lnTo>
                <a:lnTo>
                  <a:pt x="708" y="762"/>
                </a:lnTo>
                <a:lnTo>
                  <a:pt x="707" y="761"/>
                </a:lnTo>
                <a:lnTo>
                  <a:pt x="708" y="760"/>
                </a:lnTo>
                <a:lnTo>
                  <a:pt x="708" y="760"/>
                </a:lnTo>
                <a:close/>
                <a:moveTo>
                  <a:pt x="670" y="735"/>
                </a:moveTo>
                <a:lnTo>
                  <a:pt x="670" y="735"/>
                </a:lnTo>
                <a:lnTo>
                  <a:pt x="666" y="735"/>
                </a:lnTo>
                <a:lnTo>
                  <a:pt x="664" y="734"/>
                </a:lnTo>
                <a:lnTo>
                  <a:pt x="664" y="734"/>
                </a:lnTo>
                <a:lnTo>
                  <a:pt x="665" y="732"/>
                </a:lnTo>
                <a:lnTo>
                  <a:pt x="670" y="735"/>
                </a:lnTo>
                <a:lnTo>
                  <a:pt x="670" y="735"/>
                </a:lnTo>
                <a:lnTo>
                  <a:pt x="668" y="735"/>
                </a:lnTo>
                <a:lnTo>
                  <a:pt x="670" y="735"/>
                </a:lnTo>
                <a:lnTo>
                  <a:pt x="670" y="735"/>
                </a:lnTo>
                <a:close/>
                <a:moveTo>
                  <a:pt x="725" y="761"/>
                </a:moveTo>
                <a:lnTo>
                  <a:pt x="725" y="761"/>
                </a:lnTo>
                <a:lnTo>
                  <a:pt x="721" y="762"/>
                </a:lnTo>
                <a:lnTo>
                  <a:pt x="719" y="762"/>
                </a:lnTo>
                <a:lnTo>
                  <a:pt x="717" y="762"/>
                </a:lnTo>
                <a:lnTo>
                  <a:pt x="717" y="762"/>
                </a:lnTo>
                <a:lnTo>
                  <a:pt x="721" y="761"/>
                </a:lnTo>
                <a:lnTo>
                  <a:pt x="725" y="761"/>
                </a:lnTo>
                <a:lnTo>
                  <a:pt x="725" y="761"/>
                </a:lnTo>
                <a:close/>
                <a:moveTo>
                  <a:pt x="749" y="768"/>
                </a:moveTo>
                <a:lnTo>
                  <a:pt x="749" y="768"/>
                </a:lnTo>
                <a:lnTo>
                  <a:pt x="746" y="771"/>
                </a:lnTo>
                <a:lnTo>
                  <a:pt x="743" y="771"/>
                </a:lnTo>
                <a:lnTo>
                  <a:pt x="742" y="770"/>
                </a:lnTo>
                <a:lnTo>
                  <a:pt x="742" y="768"/>
                </a:lnTo>
                <a:lnTo>
                  <a:pt x="742" y="768"/>
                </a:lnTo>
                <a:lnTo>
                  <a:pt x="743" y="767"/>
                </a:lnTo>
                <a:lnTo>
                  <a:pt x="746" y="767"/>
                </a:lnTo>
                <a:lnTo>
                  <a:pt x="749" y="768"/>
                </a:lnTo>
                <a:lnTo>
                  <a:pt x="749" y="768"/>
                </a:lnTo>
                <a:lnTo>
                  <a:pt x="747" y="770"/>
                </a:lnTo>
                <a:lnTo>
                  <a:pt x="747" y="768"/>
                </a:lnTo>
                <a:lnTo>
                  <a:pt x="748" y="768"/>
                </a:lnTo>
                <a:lnTo>
                  <a:pt x="749" y="768"/>
                </a:lnTo>
                <a:lnTo>
                  <a:pt x="749" y="768"/>
                </a:lnTo>
                <a:close/>
                <a:moveTo>
                  <a:pt x="730" y="767"/>
                </a:moveTo>
                <a:lnTo>
                  <a:pt x="730" y="767"/>
                </a:lnTo>
                <a:lnTo>
                  <a:pt x="732" y="768"/>
                </a:lnTo>
                <a:lnTo>
                  <a:pt x="736" y="768"/>
                </a:lnTo>
                <a:lnTo>
                  <a:pt x="738" y="767"/>
                </a:lnTo>
                <a:lnTo>
                  <a:pt x="741" y="768"/>
                </a:lnTo>
                <a:lnTo>
                  <a:pt x="741" y="768"/>
                </a:lnTo>
                <a:lnTo>
                  <a:pt x="737" y="770"/>
                </a:lnTo>
                <a:lnTo>
                  <a:pt x="735" y="770"/>
                </a:lnTo>
                <a:lnTo>
                  <a:pt x="731" y="768"/>
                </a:lnTo>
                <a:lnTo>
                  <a:pt x="730" y="767"/>
                </a:lnTo>
                <a:lnTo>
                  <a:pt x="730" y="767"/>
                </a:lnTo>
                <a:close/>
                <a:moveTo>
                  <a:pt x="682" y="740"/>
                </a:moveTo>
                <a:lnTo>
                  <a:pt x="682" y="740"/>
                </a:lnTo>
                <a:lnTo>
                  <a:pt x="679" y="741"/>
                </a:lnTo>
                <a:lnTo>
                  <a:pt x="678" y="741"/>
                </a:lnTo>
                <a:lnTo>
                  <a:pt x="674" y="738"/>
                </a:lnTo>
                <a:lnTo>
                  <a:pt x="674" y="738"/>
                </a:lnTo>
                <a:lnTo>
                  <a:pt x="677" y="738"/>
                </a:lnTo>
                <a:lnTo>
                  <a:pt x="678" y="738"/>
                </a:lnTo>
                <a:lnTo>
                  <a:pt x="682" y="740"/>
                </a:lnTo>
                <a:lnTo>
                  <a:pt x="682" y="740"/>
                </a:lnTo>
                <a:close/>
                <a:moveTo>
                  <a:pt x="737" y="764"/>
                </a:moveTo>
                <a:lnTo>
                  <a:pt x="737" y="764"/>
                </a:lnTo>
                <a:lnTo>
                  <a:pt x="735" y="764"/>
                </a:lnTo>
                <a:lnTo>
                  <a:pt x="733" y="764"/>
                </a:lnTo>
                <a:lnTo>
                  <a:pt x="730" y="764"/>
                </a:lnTo>
                <a:lnTo>
                  <a:pt x="730" y="764"/>
                </a:lnTo>
                <a:lnTo>
                  <a:pt x="731" y="762"/>
                </a:lnTo>
                <a:lnTo>
                  <a:pt x="732" y="762"/>
                </a:lnTo>
                <a:lnTo>
                  <a:pt x="735" y="762"/>
                </a:lnTo>
                <a:lnTo>
                  <a:pt x="737" y="764"/>
                </a:lnTo>
                <a:lnTo>
                  <a:pt x="737" y="764"/>
                </a:lnTo>
                <a:close/>
                <a:moveTo>
                  <a:pt x="748" y="760"/>
                </a:moveTo>
                <a:lnTo>
                  <a:pt x="748" y="760"/>
                </a:lnTo>
                <a:lnTo>
                  <a:pt x="741" y="764"/>
                </a:lnTo>
                <a:lnTo>
                  <a:pt x="741" y="764"/>
                </a:lnTo>
                <a:lnTo>
                  <a:pt x="742" y="764"/>
                </a:lnTo>
                <a:lnTo>
                  <a:pt x="746" y="762"/>
                </a:lnTo>
                <a:lnTo>
                  <a:pt x="748" y="761"/>
                </a:lnTo>
                <a:lnTo>
                  <a:pt x="748" y="760"/>
                </a:lnTo>
                <a:lnTo>
                  <a:pt x="748" y="760"/>
                </a:lnTo>
                <a:lnTo>
                  <a:pt x="746" y="761"/>
                </a:lnTo>
                <a:lnTo>
                  <a:pt x="746" y="761"/>
                </a:lnTo>
                <a:lnTo>
                  <a:pt x="747" y="761"/>
                </a:lnTo>
                <a:lnTo>
                  <a:pt x="748" y="760"/>
                </a:lnTo>
                <a:lnTo>
                  <a:pt x="748" y="760"/>
                </a:lnTo>
                <a:close/>
                <a:moveTo>
                  <a:pt x="760" y="765"/>
                </a:moveTo>
                <a:lnTo>
                  <a:pt x="760" y="765"/>
                </a:lnTo>
                <a:lnTo>
                  <a:pt x="752" y="766"/>
                </a:lnTo>
                <a:lnTo>
                  <a:pt x="743" y="766"/>
                </a:lnTo>
                <a:lnTo>
                  <a:pt x="743" y="766"/>
                </a:lnTo>
                <a:lnTo>
                  <a:pt x="743" y="765"/>
                </a:lnTo>
                <a:lnTo>
                  <a:pt x="746" y="764"/>
                </a:lnTo>
                <a:lnTo>
                  <a:pt x="749" y="764"/>
                </a:lnTo>
                <a:lnTo>
                  <a:pt x="760" y="765"/>
                </a:lnTo>
                <a:lnTo>
                  <a:pt x="760" y="765"/>
                </a:lnTo>
                <a:close/>
                <a:moveTo>
                  <a:pt x="681" y="726"/>
                </a:moveTo>
                <a:lnTo>
                  <a:pt x="681" y="726"/>
                </a:lnTo>
                <a:lnTo>
                  <a:pt x="673" y="726"/>
                </a:lnTo>
                <a:lnTo>
                  <a:pt x="667" y="726"/>
                </a:lnTo>
                <a:lnTo>
                  <a:pt x="667" y="726"/>
                </a:lnTo>
                <a:lnTo>
                  <a:pt x="674" y="725"/>
                </a:lnTo>
                <a:lnTo>
                  <a:pt x="681" y="726"/>
                </a:lnTo>
                <a:lnTo>
                  <a:pt x="681" y="726"/>
                </a:lnTo>
                <a:close/>
                <a:moveTo>
                  <a:pt x="705" y="740"/>
                </a:moveTo>
                <a:lnTo>
                  <a:pt x="705" y="740"/>
                </a:lnTo>
                <a:lnTo>
                  <a:pt x="703" y="742"/>
                </a:lnTo>
                <a:lnTo>
                  <a:pt x="702" y="742"/>
                </a:lnTo>
                <a:lnTo>
                  <a:pt x="700" y="742"/>
                </a:lnTo>
                <a:lnTo>
                  <a:pt x="700" y="742"/>
                </a:lnTo>
                <a:lnTo>
                  <a:pt x="702" y="740"/>
                </a:lnTo>
                <a:lnTo>
                  <a:pt x="703" y="740"/>
                </a:lnTo>
                <a:lnTo>
                  <a:pt x="705" y="740"/>
                </a:lnTo>
                <a:lnTo>
                  <a:pt x="705" y="740"/>
                </a:lnTo>
                <a:close/>
                <a:moveTo>
                  <a:pt x="700" y="730"/>
                </a:moveTo>
                <a:lnTo>
                  <a:pt x="700" y="730"/>
                </a:lnTo>
                <a:lnTo>
                  <a:pt x="702" y="731"/>
                </a:lnTo>
                <a:lnTo>
                  <a:pt x="702" y="734"/>
                </a:lnTo>
                <a:lnTo>
                  <a:pt x="701" y="735"/>
                </a:lnTo>
                <a:lnTo>
                  <a:pt x="700" y="736"/>
                </a:lnTo>
                <a:lnTo>
                  <a:pt x="697" y="737"/>
                </a:lnTo>
                <a:lnTo>
                  <a:pt x="696" y="736"/>
                </a:lnTo>
                <a:lnTo>
                  <a:pt x="697" y="734"/>
                </a:lnTo>
                <a:lnTo>
                  <a:pt x="700" y="730"/>
                </a:lnTo>
                <a:lnTo>
                  <a:pt x="700" y="730"/>
                </a:lnTo>
                <a:lnTo>
                  <a:pt x="701" y="731"/>
                </a:lnTo>
                <a:lnTo>
                  <a:pt x="701" y="731"/>
                </a:lnTo>
                <a:lnTo>
                  <a:pt x="700" y="731"/>
                </a:lnTo>
                <a:lnTo>
                  <a:pt x="700" y="730"/>
                </a:lnTo>
                <a:lnTo>
                  <a:pt x="700" y="730"/>
                </a:lnTo>
                <a:close/>
                <a:moveTo>
                  <a:pt x="766" y="770"/>
                </a:moveTo>
                <a:lnTo>
                  <a:pt x="766" y="770"/>
                </a:lnTo>
                <a:lnTo>
                  <a:pt x="771" y="770"/>
                </a:lnTo>
                <a:lnTo>
                  <a:pt x="773" y="771"/>
                </a:lnTo>
                <a:lnTo>
                  <a:pt x="776" y="772"/>
                </a:lnTo>
                <a:lnTo>
                  <a:pt x="776" y="774"/>
                </a:lnTo>
                <a:lnTo>
                  <a:pt x="776" y="774"/>
                </a:lnTo>
                <a:lnTo>
                  <a:pt x="772" y="772"/>
                </a:lnTo>
                <a:lnTo>
                  <a:pt x="766" y="770"/>
                </a:lnTo>
                <a:lnTo>
                  <a:pt x="766" y="770"/>
                </a:lnTo>
                <a:close/>
                <a:moveTo>
                  <a:pt x="767" y="765"/>
                </a:moveTo>
                <a:lnTo>
                  <a:pt x="767" y="765"/>
                </a:lnTo>
                <a:lnTo>
                  <a:pt x="762" y="766"/>
                </a:lnTo>
                <a:lnTo>
                  <a:pt x="762" y="766"/>
                </a:lnTo>
                <a:lnTo>
                  <a:pt x="766" y="765"/>
                </a:lnTo>
                <a:lnTo>
                  <a:pt x="767" y="765"/>
                </a:lnTo>
                <a:lnTo>
                  <a:pt x="767" y="765"/>
                </a:lnTo>
                <a:lnTo>
                  <a:pt x="767" y="764"/>
                </a:lnTo>
                <a:lnTo>
                  <a:pt x="767" y="765"/>
                </a:lnTo>
                <a:lnTo>
                  <a:pt x="767" y="765"/>
                </a:lnTo>
                <a:close/>
                <a:moveTo>
                  <a:pt x="735" y="744"/>
                </a:moveTo>
                <a:lnTo>
                  <a:pt x="735" y="744"/>
                </a:lnTo>
                <a:lnTo>
                  <a:pt x="732" y="747"/>
                </a:lnTo>
                <a:lnTo>
                  <a:pt x="735" y="744"/>
                </a:lnTo>
                <a:lnTo>
                  <a:pt x="735" y="744"/>
                </a:lnTo>
                <a:lnTo>
                  <a:pt x="736" y="744"/>
                </a:lnTo>
                <a:lnTo>
                  <a:pt x="735" y="744"/>
                </a:lnTo>
                <a:lnTo>
                  <a:pt x="735" y="744"/>
                </a:lnTo>
                <a:close/>
                <a:moveTo>
                  <a:pt x="721" y="735"/>
                </a:moveTo>
                <a:lnTo>
                  <a:pt x="721" y="735"/>
                </a:lnTo>
                <a:lnTo>
                  <a:pt x="723" y="736"/>
                </a:lnTo>
                <a:lnTo>
                  <a:pt x="723" y="737"/>
                </a:lnTo>
                <a:lnTo>
                  <a:pt x="720" y="740"/>
                </a:lnTo>
                <a:lnTo>
                  <a:pt x="720" y="740"/>
                </a:lnTo>
                <a:lnTo>
                  <a:pt x="719" y="738"/>
                </a:lnTo>
                <a:lnTo>
                  <a:pt x="718" y="736"/>
                </a:lnTo>
                <a:lnTo>
                  <a:pt x="719" y="735"/>
                </a:lnTo>
                <a:lnTo>
                  <a:pt x="721" y="735"/>
                </a:lnTo>
                <a:lnTo>
                  <a:pt x="721" y="735"/>
                </a:lnTo>
                <a:close/>
                <a:moveTo>
                  <a:pt x="764" y="760"/>
                </a:moveTo>
                <a:lnTo>
                  <a:pt x="764" y="760"/>
                </a:lnTo>
                <a:lnTo>
                  <a:pt x="766" y="760"/>
                </a:lnTo>
                <a:lnTo>
                  <a:pt x="768" y="760"/>
                </a:lnTo>
                <a:lnTo>
                  <a:pt x="770" y="761"/>
                </a:lnTo>
                <a:lnTo>
                  <a:pt x="771" y="762"/>
                </a:lnTo>
                <a:lnTo>
                  <a:pt x="771" y="762"/>
                </a:lnTo>
                <a:lnTo>
                  <a:pt x="768" y="762"/>
                </a:lnTo>
                <a:lnTo>
                  <a:pt x="767" y="762"/>
                </a:lnTo>
                <a:lnTo>
                  <a:pt x="764" y="760"/>
                </a:lnTo>
                <a:lnTo>
                  <a:pt x="764" y="760"/>
                </a:lnTo>
                <a:close/>
                <a:moveTo>
                  <a:pt x="736" y="735"/>
                </a:moveTo>
                <a:lnTo>
                  <a:pt x="736" y="735"/>
                </a:lnTo>
                <a:lnTo>
                  <a:pt x="737" y="736"/>
                </a:lnTo>
                <a:lnTo>
                  <a:pt x="735" y="737"/>
                </a:lnTo>
                <a:lnTo>
                  <a:pt x="730" y="740"/>
                </a:lnTo>
                <a:lnTo>
                  <a:pt x="727" y="740"/>
                </a:lnTo>
                <a:lnTo>
                  <a:pt x="727" y="740"/>
                </a:lnTo>
                <a:lnTo>
                  <a:pt x="736" y="735"/>
                </a:lnTo>
                <a:lnTo>
                  <a:pt x="736" y="735"/>
                </a:lnTo>
                <a:lnTo>
                  <a:pt x="736" y="735"/>
                </a:lnTo>
                <a:lnTo>
                  <a:pt x="736" y="736"/>
                </a:lnTo>
                <a:lnTo>
                  <a:pt x="735" y="736"/>
                </a:lnTo>
                <a:lnTo>
                  <a:pt x="736" y="735"/>
                </a:lnTo>
                <a:lnTo>
                  <a:pt x="736" y="735"/>
                </a:lnTo>
                <a:close/>
                <a:moveTo>
                  <a:pt x="760" y="740"/>
                </a:moveTo>
                <a:lnTo>
                  <a:pt x="760" y="740"/>
                </a:lnTo>
                <a:lnTo>
                  <a:pt x="755" y="738"/>
                </a:lnTo>
                <a:lnTo>
                  <a:pt x="750" y="738"/>
                </a:lnTo>
                <a:lnTo>
                  <a:pt x="746" y="738"/>
                </a:lnTo>
                <a:lnTo>
                  <a:pt x="743" y="737"/>
                </a:lnTo>
                <a:lnTo>
                  <a:pt x="742" y="737"/>
                </a:lnTo>
                <a:lnTo>
                  <a:pt x="742" y="737"/>
                </a:lnTo>
                <a:lnTo>
                  <a:pt x="753" y="737"/>
                </a:lnTo>
                <a:lnTo>
                  <a:pt x="759" y="737"/>
                </a:lnTo>
                <a:lnTo>
                  <a:pt x="760" y="738"/>
                </a:lnTo>
                <a:lnTo>
                  <a:pt x="760" y="740"/>
                </a:lnTo>
                <a:lnTo>
                  <a:pt x="760" y="740"/>
                </a:lnTo>
                <a:close/>
                <a:moveTo>
                  <a:pt x="755" y="740"/>
                </a:moveTo>
                <a:lnTo>
                  <a:pt x="755" y="740"/>
                </a:lnTo>
                <a:lnTo>
                  <a:pt x="750" y="740"/>
                </a:lnTo>
                <a:lnTo>
                  <a:pt x="749" y="740"/>
                </a:lnTo>
                <a:lnTo>
                  <a:pt x="750" y="738"/>
                </a:lnTo>
                <a:lnTo>
                  <a:pt x="755" y="740"/>
                </a:lnTo>
                <a:lnTo>
                  <a:pt x="755" y="740"/>
                </a:lnTo>
                <a:lnTo>
                  <a:pt x="753" y="740"/>
                </a:lnTo>
                <a:lnTo>
                  <a:pt x="755" y="740"/>
                </a:lnTo>
                <a:lnTo>
                  <a:pt x="755" y="740"/>
                </a:lnTo>
                <a:close/>
                <a:moveTo>
                  <a:pt x="785" y="738"/>
                </a:moveTo>
                <a:lnTo>
                  <a:pt x="785" y="738"/>
                </a:lnTo>
                <a:lnTo>
                  <a:pt x="789" y="742"/>
                </a:lnTo>
                <a:lnTo>
                  <a:pt x="785" y="738"/>
                </a:lnTo>
                <a:lnTo>
                  <a:pt x="785" y="738"/>
                </a:lnTo>
                <a:lnTo>
                  <a:pt x="785" y="740"/>
                </a:lnTo>
                <a:lnTo>
                  <a:pt x="785" y="740"/>
                </a:lnTo>
                <a:lnTo>
                  <a:pt x="785" y="740"/>
                </a:lnTo>
                <a:lnTo>
                  <a:pt x="785" y="738"/>
                </a:lnTo>
                <a:lnTo>
                  <a:pt x="785" y="738"/>
                </a:lnTo>
                <a:close/>
                <a:moveTo>
                  <a:pt x="755" y="754"/>
                </a:moveTo>
                <a:lnTo>
                  <a:pt x="755" y="754"/>
                </a:lnTo>
                <a:lnTo>
                  <a:pt x="755" y="761"/>
                </a:lnTo>
                <a:lnTo>
                  <a:pt x="755" y="764"/>
                </a:lnTo>
                <a:lnTo>
                  <a:pt x="754" y="764"/>
                </a:lnTo>
                <a:lnTo>
                  <a:pt x="753" y="764"/>
                </a:lnTo>
                <a:lnTo>
                  <a:pt x="753" y="764"/>
                </a:lnTo>
                <a:lnTo>
                  <a:pt x="754" y="761"/>
                </a:lnTo>
                <a:lnTo>
                  <a:pt x="754" y="758"/>
                </a:lnTo>
                <a:lnTo>
                  <a:pt x="754" y="755"/>
                </a:lnTo>
                <a:lnTo>
                  <a:pt x="755" y="754"/>
                </a:lnTo>
                <a:lnTo>
                  <a:pt x="755" y="754"/>
                </a:lnTo>
                <a:close/>
                <a:moveTo>
                  <a:pt x="800" y="671"/>
                </a:moveTo>
                <a:lnTo>
                  <a:pt x="800" y="671"/>
                </a:lnTo>
                <a:lnTo>
                  <a:pt x="800" y="670"/>
                </a:lnTo>
                <a:lnTo>
                  <a:pt x="801" y="670"/>
                </a:lnTo>
                <a:lnTo>
                  <a:pt x="802" y="672"/>
                </a:lnTo>
                <a:lnTo>
                  <a:pt x="801" y="675"/>
                </a:lnTo>
                <a:lnTo>
                  <a:pt x="801" y="675"/>
                </a:lnTo>
                <a:lnTo>
                  <a:pt x="801" y="673"/>
                </a:lnTo>
                <a:lnTo>
                  <a:pt x="800" y="671"/>
                </a:lnTo>
                <a:lnTo>
                  <a:pt x="800" y="671"/>
                </a:lnTo>
                <a:close/>
                <a:moveTo>
                  <a:pt x="753" y="756"/>
                </a:moveTo>
                <a:lnTo>
                  <a:pt x="753" y="756"/>
                </a:lnTo>
                <a:lnTo>
                  <a:pt x="754" y="760"/>
                </a:lnTo>
                <a:lnTo>
                  <a:pt x="754" y="761"/>
                </a:lnTo>
                <a:lnTo>
                  <a:pt x="753" y="762"/>
                </a:lnTo>
                <a:lnTo>
                  <a:pt x="752" y="761"/>
                </a:lnTo>
                <a:lnTo>
                  <a:pt x="749" y="760"/>
                </a:lnTo>
                <a:lnTo>
                  <a:pt x="749" y="759"/>
                </a:lnTo>
                <a:lnTo>
                  <a:pt x="750" y="758"/>
                </a:lnTo>
                <a:lnTo>
                  <a:pt x="753" y="756"/>
                </a:lnTo>
                <a:lnTo>
                  <a:pt x="753" y="756"/>
                </a:lnTo>
                <a:lnTo>
                  <a:pt x="753" y="758"/>
                </a:lnTo>
                <a:lnTo>
                  <a:pt x="753" y="758"/>
                </a:lnTo>
                <a:lnTo>
                  <a:pt x="753" y="756"/>
                </a:lnTo>
                <a:lnTo>
                  <a:pt x="753" y="756"/>
                </a:lnTo>
                <a:lnTo>
                  <a:pt x="753" y="756"/>
                </a:lnTo>
                <a:close/>
                <a:moveTo>
                  <a:pt x="749" y="753"/>
                </a:moveTo>
                <a:lnTo>
                  <a:pt x="749" y="753"/>
                </a:lnTo>
                <a:lnTo>
                  <a:pt x="750" y="752"/>
                </a:lnTo>
                <a:lnTo>
                  <a:pt x="752" y="752"/>
                </a:lnTo>
                <a:lnTo>
                  <a:pt x="752" y="754"/>
                </a:lnTo>
                <a:lnTo>
                  <a:pt x="752" y="756"/>
                </a:lnTo>
                <a:lnTo>
                  <a:pt x="752" y="756"/>
                </a:lnTo>
                <a:lnTo>
                  <a:pt x="750" y="756"/>
                </a:lnTo>
                <a:lnTo>
                  <a:pt x="749" y="753"/>
                </a:lnTo>
                <a:lnTo>
                  <a:pt x="749" y="753"/>
                </a:lnTo>
                <a:close/>
                <a:moveTo>
                  <a:pt x="729" y="787"/>
                </a:moveTo>
                <a:lnTo>
                  <a:pt x="729" y="787"/>
                </a:lnTo>
                <a:lnTo>
                  <a:pt x="731" y="784"/>
                </a:lnTo>
                <a:lnTo>
                  <a:pt x="729" y="787"/>
                </a:lnTo>
                <a:lnTo>
                  <a:pt x="729" y="787"/>
                </a:lnTo>
                <a:lnTo>
                  <a:pt x="730" y="785"/>
                </a:lnTo>
                <a:lnTo>
                  <a:pt x="729" y="787"/>
                </a:lnTo>
                <a:lnTo>
                  <a:pt x="729" y="787"/>
                </a:lnTo>
                <a:close/>
                <a:moveTo>
                  <a:pt x="746" y="753"/>
                </a:moveTo>
                <a:lnTo>
                  <a:pt x="746" y="753"/>
                </a:lnTo>
                <a:lnTo>
                  <a:pt x="746" y="756"/>
                </a:lnTo>
                <a:lnTo>
                  <a:pt x="746" y="759"/>
                </a:lnTo>
                <a:lnTo>
                  <a:pt x="746" y="758"/>
                </a:lnTo>
                <a:lnTo>
                  <a:pt x="746" y="753"/>
                </a:lnTo>
                <a:lnTo>
                  <a:pt x="746" y="753"/>
                </a:lnTo>
                <a:lnTo>
                  <a:pt x="746" y="754"/>
                </a:lnTo>
                <a:lnTo>
                  <a:pt x="746" y="753"/>
                </a:lnTo>
                <a:lnTo>
                  <a:pt x="746" y="753"/>
                </a:lnTo>
                <a:close/>
                <a:moveTo>
                  <a:pt x="754" y="738"/>
                </a:moveTo>
                <a:lnTo>
                  <a:pt x="754" y="738"/>
                </a:lnTo>
                <a:lnTo>
                  <a:pt x="754" y="736"/>
                </a:lnTo>
                <a:lnTo>
                  <a:pt x="754" y="735"/>
                </a:lnTo>
                <a:lnTo>
                  <a:pt x="755" y="732"/>
                </a:lnTo>
                <a:lnTo>
                  <a:pt x="756" y="730"/>
                </a:lnTo>
                <a:lnTo>
                  <a:pt x="756" y="730"/>
                </a:lnTo>
                <a:lnTo>
                  <a:pt x="756" y="735"/>
                </a:lnTo>
                <a:lnTo>
                  <a:pt x="755" y="737"/>
                </a:lnTo>
                <a:lnTo>
                  <a:pt x="754" y="738"/>
                </a:lnTo>
                <a:lnTo>
                  <a:pt x="754" y="738"/>
                </a:lnTo>
                <a:close/>
                <a:moveTo>
                  <a:pt x="756" y="728"/>
                </a:moveTo>
                <a:lnTo>
                  <a:pt x="756" y="728"/>
                </a:lnTo>
                <a:lnTo>
                  <a:pt x="759" y="729"/>
                </a:lnTo>
                <a:lnTo>
                  <a:pt x="756" y="728"/>
                </a:lnTo>
                <a:lnTo>
                  <a:pt x="756" y="728"/>
                </a:lnTo>
                <a:lnTo>
                  <a:pt x="756" y="728"/>
                </a:lnTo>
                <a:lnTo>
                  <a:pt x="756" y="728"/>
                </a:lnTo>
                <a:lnTo>
                  <a:pt x="756" y="728"/>
                </a:lnTo>
                <a:close/>
                <a:moveTo>
                  <a:pt x="799" y="643"/>
                </a:moveTo>
                <a:lnTo>
                  <a:pt x="799" y="643"/>
                </a:lnTo>
                <a:lnTo>
                  <a:pt x="797" y="652"/>
                </a:lnTo>
                <a:lnTo>
                  <a:pt x="796" y="652"/>
                </a:lnTo>
                <a:lnTo>
                  <a:pt x="796" y="649"/>
                </a:lnTo>
                <a:lnTo>
                  <a:pt x="800" y="613"/>
                </a:lnTo>
                <a:lnTo>
                  <a:pt x="800" y="613"/>
                </a:lnTo>
                <a:lnTo>
                  <a:pt x="799" y="619"/>
                </a:lnTo>
                <a:lnTo>
                  <a:pt x="799" y="623"/>
                </a:lnTo>
                <a:lnTo>
                  <a:pt x="799" y="624"/>
                </a:lnTo>
                <a:lnTo>
                  <a:pt x="800" y="624"/>
                </a:lnTo>
                <a:lnTo>
                  <a:pt x="802" y="622"/>
                </a:lnTo>
                <a:lnTo>
                  <a:pt x="802" y="622"/>
                </a:lnTo>
                <a:lnTo>
                  <a:pt x="802" y="636"/>
                </a:lnTo>
                <a:lnTo>
                  <a:pt x="802" y="640"/>
                </a:lnTo>
                <a:lnTo>
                  <a:pt x="799" y="643"/>
                </a:lnTo>
                <a:lnTo>
                  <a:pt x="799" y="643"/>
                </a:lnTo>
                <a:lnTo>
                  <a:pt x="800" y="644"/>
                </a:lnTo>
                <a:lnTo>
                  <a:pt x="800" y="643"/>
                </a:lnTo>
                <a:lnTo>
                  <a:pt x="800" y="643"/>
                </a:lnTo>
                <a:lnTo>
                  <a:pt x="799" y="643"/>
                </a:lnTo>
                <a:lnTo>
                  <a:pt x="799" y="643"/>
                </a:lnTo>
                <a:close/>
                <a:moveTo>
                  <a:pt x="748" y="738"/>
                </a:moveTo>
                <a:lnTo>
                  <a:pt x="748" y="738"/>
                </a:lnTo>
                <a:lnTo>
                  <a:pt x="754" y="730"/>
                </a:lnTo>
                <a:lnTo>
                  <a:pt x="748" y="738"/>
                </a:lnTo>
                <a:lnTo>
                  <a:pt x="748" y="738"/>
                </a:lnTo>
                <a:lnTo>
                  <a:pt x="749" y="737"/>
                </a:lnTo>
                <a:lnTo>
                  <a:pt x="750" y="737"/>
                </a:lnTo>
                <a:lnTo>
                  <a:pt x="749" y="738"/>
                </a:lnTo>
                <a:lnTo>
                  <a:pt x="748" y="738"/>
                </a:lnTo>
                <a:lnTo>
                  <a:pt x="748" y="738"/>
                </a:lnTo>
                <a:close/>
                <a:moveTo>
                  <a:pt x="731" y="767"/>
                </a:moveTo>
                <a:lnTo>
                  <a:pt x="731" y="767"/>
                </a:lnTo>
                <a:lnTo>
                  <a:pt x="732" y="771"/>
                </a:lnTo>
                <a:lnTo>
                  <a:pt x="732" y="773"/>
                </a:lnTo>
                <a:lnTo>
                  <a:pt x="732" y="776"/>
                </a:lnTo>
                <a:lnTo>
                  <a:pt x="732" y="776"/>
                </a:lnTo>
                <a:lnTo>
                  <a:pt x="731" y="771"/>
                </a:lnTo>
                <a:lnTo>
                  <a:pt x="730" y="768"/>
                </a:lnTo>
                <a:lnTo>
                  <a:pt x="731" y="767"/>
                </a:lnTo>
                <a:lnTo>
                  <a:pt x="731" y="767"/>
                </a:lnTo>
                <a:close/>
                <a:moveTo>
                  <a:pt x="765" y="706"/>
                </a:moveTo>
                <a:lnTo>
                  <a:pt x="765" y="706"/>
                </a:lnTo>
                <a:lnTo>
                  <a:pt x="766" y="711"/>
                </a:lnTo>
                <a:lnTo>
                  <a:pt x="766" y="711"/>
                </a:lnTo>
                <a:lnTo>
                  <a:pt x="765" y="711"/>
                </a:lnTo>
                <a:lnTo>
                  <a:pt x="765" y="708"/>
                </a:lnTo>
                <a:lnTo>
                  <a:pt x="765" y="706"/>
                </a:lnTo>
                <a:lnTo>
                  <a:pt x="765" y="706"/>
                </a:lnTo>
                <a:lnTo>
                  <a:pt x="765" y="707"/>
                </a:lnTo>
                <a:lnTo>
                  <a:pt x="765" y="706"/>
                </a:lnTo>
                <a:lnTo>
                  <a:pt x="765" y="706"/>
                </a:lnTo>
                <a:close/>
                <a:moveTo>
                  <a:pt x="756" y="679"/>
                </a:moveTo>
                <a:lnTo>
                  <a:pt x="756" y="679"/>
                </a:lnTo>
                <a:lnTo>
                  <a:pt x="755" y="678"/>
                </a:lnTo>
                <a:lnTo>
                  <a:pt x="755" y="682"/>
                </a:lnTo>
                <a:lnTo>
                  <a:pt x="756" y="697"/>
                </a:lnTo>
                <a:lnTo>
                  <a:pt x="756" y="714"/>
                </a:lnTo>
                <a:lnTo>
                  <a:pt x="756" y="724"/>
                </a:lnTo>
                <a:lnTo>
                  <a:pt x="756" y="724"/>
                </a:lnTo>
                <a:lnTo>
                  <a:pt x="752" y="709"/>
                </a:lnTo>
                <a:lnTo>
                  <a:pt x="749" y="699"/>
                </a:lnTo>
                <a:lnTo>
                  <a:pt x="749" y="690"/>
                </a:lnTo>
                <a:lnTo>
                  <a:pt x="750" y="685"/>
                </a:lnTo>
                <a:lnTo>
                  <a:pt x="753" y="682"/>
                </a:lnTo>
                <a:lnTo>
                  <a:pt x="754" y="679"/>
                </a:lnTo>
                <a:lnTo>
                  <a:pt x="756" y="679"/>
                </a:lnTo>
                <a:lnTo>
                  <a:pt x="756" y="679"/>
                </a:lnTo>
                <a:lnTo>
                  <a:pt x="755" y="679"/>
                </a:lnTo>
                <a:lnTo>
                  <a:pt x="755" y="679"/>
                </a:lnTo>
                <a:lnTo>
                  <a:pt x="755" y="679"/>
                </a:lnTo>
                <a:lnTo>
                  <a:pt x="756" y="679"/>
                </a:lnTo>
                <a:lnTo>
                  <a:pt x="756" y="679"/>
                </a:lnTo>
                <a:close/>
                <a:moveTo>
                  <a:pt x="752" y="676"/>
                </a:moveTo>
                <a:lnTo>
                  <a:pt x="752" y="676"/>
                </a:lnTo>
                <a:lnTo>
                  <a:pt x="750" y="675"/>
                </a:lnTo>
                <a:lnTo>
                  <a:pt x="750" y="671"/>
                </a:lnTo>
                <a:lnTo>
                  <a:pt x="752" y="664"/>
                </a:lnTo>
                <a:lnTo>
                  <a:pt x="752" y="663"/>
                </a:lnTo>
                <a:lnTo>
                  <a:pt x="753" y="663"/>
                </a:lnTo>
                <a:lnTo>
                  <a:pt x="752" y="676"/>
                </a:lnTo>
                <a:lnTo>
                  <a:pt x="752" y="676"/>
                </a:lnTo>
                <a:lnTo>
                  <a:pt x="752" y="675"/>
                </a:lnTo>
                <a:lnTo>
                  <a:pt x="752" y="676"/>
                </a:lnTo>
                <a:lnTo>
                  <a:pt x="752" y="676"/>
                </a:lnTo>
                <a:close/>
                <a:moveTo>
                  <a:pt x="731" y="767"/>
                </a:moveTo>
                <a:lnTo>
                  <a:pt x="731" y="767"/>
                </a:lnTo>
                <a:lnTo>
                  <a:pt x="731" y="760"/>
                </a:lnTo>
                <a:lnTo>
                  <a:pt x="732" y="754"/>
                </a:lnTo>
                <a:lnTo>
                  <a:pt x="732" y="754"/>
                </a:lnTo>
                <a:lnTo>
                  <a:pt x="733" y="761"/>
                </a:lnTo>
                <a:lnTo>
                  <a:pt x="732" y="765"/>
                </a:lnTo>
                <a:lnTo>
                  <a:pt x="731" y="767"/>
                </a:lnTo>
                <a:lnTo>
                  <a:pt x="731" y="767"/>
                </a:lnTo>
                <a:close/>
                <a:moveTo>
                  <a:pt x="747" y="734"/>
                </a:moveTo>
                <a:lnTo>
                  <a:pt x="747" y="734"/>
                </a:lnTo>
                <a:lnTo>
                  <a:pt x="747" y="736"/>
                </a:lnTo>
                <a:lnTo>
                  <a:pt x="747" y="737"/>
                </a:lnTo>
                <a:lnTo>
                  <a:pt x="746" y="738"/>
                </a:lnTo>
                <a:lnTo>
                  <a:pt x="746" y="738"/>
                </a:lnTo>
                <a:lnTo>
                  <a:pt x="744" y="737"/>
                </a:lnTo>
                <a:lnTo>
                  <a:pt x="744" y="735"/>
                </a:lnTo>
                <a:lnTo>
                  <a:pt x="746" y="734"/>
                </a:lnTo>
                <a:lnTo>
                  <a:pt x="747" y="734"/>
                </a:lnTo>
                <a:lnTo>
                  <a:pt x="747" y="734"/>
                </a:lnTo>
                <a:close/>
                <a:moveTo>
                  <a:pt x="748" y="717"/>
                </a:moveTo>
                <a:lnTo>
                  <a:pt x="748" y="717"/>
                </a:lnTo>
                <a:lnTo>
                  <a:pt x="749" y="723"/>
                </a:lnTo>
                <a:lnTo>
                  <a:pt x="749" y="724"/>
                </a:lnTo>
                <a:lnTo>
                  <a:pt x="748" y="725"/>
                </a:lnTo>
                <a:lnTo>
                  <a:pt x="748" y="725"/>
                </a:lnTo>
                <a:lnTo>
                  <a:pt x="748" y="721"/>
                </a:lnTo>
                <a:lnTo>
                  <a:pt x="748" y="717"/>
                </a:lnTo>
                <a:lnTo>
                  <a:pt x="748" y="717"/>
                </a:lnTo>
                <a:close/>
                <a:moveTo>
                  <a:pt x="732" y="747"/>
                </a:moveTo>
                <a:lnTo>
                  <a:pt x="732" y="747"/>
                </a:lnTo>
                <a:lnTo>
                  <a:pt x="732" y="747"/>
                </a:lnTo>
                <a:lnTo>
                  <a:pt x="733" y="749"/>
                </a:lnTo>
                <a:lnTo>
                  <a:pt x="733" y="752"/>
                </a:lnTo>
                <a:lnTo>
                  <a:pt x="732" y="753"/>
                </a:lnTo>
                <a:lnTo>
                  <a:pt x="732" y="753"/>
                </a:lnTo>
                <a:lnTo>
                  <a:pt x="731" y="750"/>
                </a:lnTo>
                <a:lnTo>
                  <a:pt x="732" y="747"/>
                </a:lnTo>
                <a:lnTo>
                  <a:pt x="732" y="747"/>
                </a:lnTo>
                <a:close/>
                <a:moveTo>
                  <a:pt x="801" y="604"/>
                </a:moveTo>
                <a:lnTo>
                  <a:pt x="801" y="604"/>
                </a:lnTo>
                <a:lnTo>
                  <a:pt x="802" y="605"/>
                </a:lnTo>
                <a:lnTo>
                  <a:pt x="802" y="607"/>
                </a:lnTo>
                <a:lnTo>
                  <a:pt x="802" y="608"/>
                </a:lnTo>
                <a:lnTo>
                  <a:pt x="803" y="608"/>
                </a:lnTo>
                <a:lnTo>
                  <a:pt x="803" y="608"/>
                </a:lnTo>
                <a:lnTo>
                  <a:pt x="802" y="610"/>
                </a:lnTo>
                <a:lnTo>
                  <a:pt x="801" y="608"/>
                </a:lnTo>
                <a:lnTo>
                  <a:pt x="801" y="606"/>
                </a:lnTo>
                <a:lnTo>
                  <a:pt x="801" y="604"/>
                </a:lnTo>
                <a:lnTo>
                  <a:pt x="801" y="604"/>
                </a:lnTo>
                <a:close/>
                <a:moveTo>
                  <a:pt x="801" y="594"/>
                </a:moveTo>
                <a:lnTo>
                  <a:pt x="801" y="594"/>
                </a:lnTo>
                <a:lnTo>
                  <a:pt x="805" y="596"/>
                </a:lnTo>
                <a:lnTo>
                  <a:pt x="806" y="599"/>
                </a:lnTo>
                <a:lnTo>
                  <a:pt x="805" y="601"/>
                </a:lnTo>
                <a:lnTo>
                  <a:pt x="802" y="604"/>
                </a:lnTo>
                <a:lnTo>
                  <a:pt x="800" y="605"/>
                </a:lnTo>
                <a:lnTo>
                  <a:pt x="799" y="605"/>
                </a:lnTo>
                <a:lnTo>
                  <a:pt x="799" y="601"/>
                </a:lnTo>
                <a:lnTo>
                  <a:pt x="801" y="594"/>
                </a:lnTo>
                <a:lnTo>
                  <a:pt x="801" y="594"/>
                </a:lnTo>
                <a:lnTo>
                  <a:pt x="801" y="595"/>
                </a:lnTo>
                <a:lnTo>
                  <a:pt x="801" y="595"/>
                </a:lnTo>
                <a:lnTo>
                  <a:pt x="800" y="595"/>
                </a:lnTo>
                <a:lnTo>
                  <a:pt x="801" y="594"/>
                </a:lnTo>
                <a:lnTo>
                  <a:pt x="801" y="594"/>
                </a:lnTo>
                <a:close/>
                <a:moveTo>
                  <a:pt x="749" y="694"/>
                </a:moveTo>
                <a:lnTo>
                  <a:pt x="749" y="694"/>
                </a:lnTo>
                <a:lnTo>
                  <a:pt x="749" y="699"/>
                </a:lnTo>
                <a:lnTo>
                  <a:pt x="749" y="701"/>
                </a:lnTo>
                <a:lnTo>
                  <a:pt x="748" y="702"/>
                </a:lnTo>
                <a:lnTo>
                  <a:pt x="748" y="702"/>
                </a:lnTo>
                <a:lnTo>
                  <a:pt x="748" y="697"/>
                </a:lnTo>
                <a:lnTo>
                  <a:pt x="749" y="694"/>
                </a:lnTo>
                <a:lnTo>
                  <a:pt x="749" y="694"/>
                </a:lnTo>
                <a:close/>
                <a:moveTo>
                  <a:pt x="736" y="709"/>
                </a:moveTo>
                <a:lnTo>
                  <a:pt x="736" y="709"/>
                </a:lnTo>
                <a:lnTo>
                  <a:pt x="737" y="712"/>
                </a:lnTo>
                <a:lnTo>
                  <a:pt x="736" y="715"/>
                </a:lnTo>
                <a:lnTo>
                  <a:pt x="736" y="715"/>
                </a:lnTo>
                <a:lnTo>
                  <a:pt x="736" y="712"/>
                </a:lnTo>
                <a:lnTo>
                  <a:pt x="736" y="709"/>
                </a:lnTo>
                <a:lnTo>
                  <a:pt x="736" y="709"/>
                </a:lnTo>
                <a:close/>
                <a:moveTo>
                  <a:pt x="754" y="659"/>
                </a:moveTo>
                <a:lnTo>
                  <a:pt x="754" y="659"/>
                </a:lnTo>
                <a:lnTo>
                  <a:pt x="755" y="652"/>
                </a:lnTo>
                <a:lnTo>
                  <a:pt x="755" y="654"/>
                </a:lnTo>
                <a:lnTo>
                  <a:pt x="755" y="659"/>
                </a:lnTo>
                <a:lnTo>
                  <a:pt x="755" y="660"/>
                </a:lnTo>
                <a:lnTo>
                  <a:pt x="754" y="659"/>
                </a:lnTo>
                <a:lnTo>
                  <a:pt x="754" y="659"/>
                </a:lnTo>
                <a:lnTo>
                  <a:pt x="755" y="659"/>
                </a:lnTo>
                <a:lnTo>
                  <a:pt x="755" y="659"/>
                </a:lnTo>
                <a:lnTo>
                  <a:pt x="755" y="660"/>
                </a:lnTo>
                <a:lnTo>
                  <a:pt x="754" y="659"/>
                </a:lnTo>
                <a:lnTo>
                  <a:pt x="754" y="659"/>
                </a:lnTo>
                <a:close/>
                <a:moveTo>
                  <a:pt x="759" y="642"/>
                </a:moveTo>
                <a:lnTo>
                  <a:pt x="759" y="642"/>
                </a:lnTo>
                <a:lnTo>
                  <a:pt x="760" y="640"/>
                </a:lnTo>
                <a:lnTo>
                  <a:pt x="762" y="640"/>
                </a:lnTo>
                <a:lnTo>
                  <a:pt x="764" y="642"/>
                </a:lnTo>
                <a:lnTo>
                  <a:pt x="764" y="644"/>
                </a:lnTo>
                <a:lnTo>
                  <a:pt x="764" y="647"/>
                </a:lnTo>
                <a:lnTo>
                  <a:pt x="762" y="648"/>
                </a:lnTo>
                <a:lnTo>
                  <a:pt x="761" y="647"/>
                </a:lnTo>
                <a:lnTo>
                  <a:pt x="759" y="642"/>
                </a:lnTo>
                <a:lnTo>
                  <a:pt x="759" y="642"/>
                </a:lnTo>
                <a:lnTo>
                  <a:pt x="759" y="642"/>
                </a:lnTo>
                <a:lnTo>
                  <a:pt x="759" y="642"/>
                </a:lnTo>
                <a:lnTo>
                  <a:pt x="759" y="643"/>
                </a:lnTo>
                <a:lnTo>
                  <a:pt x="759" y="642"/>
                </a:lnTo>
                <a:lnTo>
                  <a:pt x="759" y="642"/>
                </a:lnTo>
                <a:close/>
                <a:moveTo>
                  <a:pt x="750" y="652"/>
                </a:moveTo>
                <a:lnTo>
                  <a:pt x="750" y="652"/>
                </a:lnTo>
                <a:lnTo>
                  <a:pt x="755" y="658"/>
                </a:lnTo>
                <a:lnTo>
                  <a:pt x="750" y="652"/>
                </a:lnTo>
                <a:lnTo>
                  <a:pt x="750" y="652"/>
                </a:lnTo>
                <a:lnTo>
                  <a:pt x="752" y="652"/>
                </a:lnTo>
                <a:lnTo>
                  <a:pt x="752" y="652"/>
                </a:lnTo>
                <a:lnTo>
                  <a:pt x="752" y="652"/>
                </a:lnTo>
                <a:lnTo>
                  <a:pt x="750" y="652"/>
                </a:lnTo>
                <a:lnTo>
                  <a:pt x="750" y="652"/>
                </a:lnTo>
                <a:close/>
                <a:moveTo>
                  <a:pt x="879" y="407"/>
                </a:moveTo>
                <a:lnTo>
                  <a:pt x="879" y="407"/>
                </a:lnTo>
                <a:lnTo>
                  <a:pt x="879" y="406"/>
                </a:lnTo>
                <a:lnTo>
                  <a:pt x="880" y="407"/>
                </a:lnTo>
                <a:lnTo>
                  <a:pt x="879" y="412"/>
                </a:lnTo>
                <a:lnTo>
                  <a:pt x="879" y="416"/>
                </a:lnTo>
                <a:lnTo>
                  <a:pt x="879" y="407"/>
                </a:lnTo>
                <a:lnTo>
                  <a:pt x="879" y="407"/>
                </a:lnTo>
                <a:lnTo>
                  <a:pt x="879" y="406"/>
                </a:lnTo>
                <a:lnTo>
                  <a:pt x="879" y="407"/>
                </a:lnTo>
                <a:lnTo>
                  <a:pt x="879" y="407"/>
                </a:lnTo>
                <a:lnTo>
                  <a:pt x="879" y="407"/>
                </a:lnTo>
                <a:lnTo>
                  <a:pt x="879" y="407"/>
                </a:lnTo>
                <a:close/>
                <a:moveTo>
                  <a:pt x="800" y="555"/>
                </a:moveTo>
                <a:lnTo>
                  <a:pt x="800" y="555"/>
                </a:lnTo>
                <a:lnTo>
                  <a:pt x="799" y="549"/>
                </a:lnTo>
                <a:lnTo>
                  <a:pt x="799" y="548"/>
                </a:lnTo>
                <a:lnTo>
                  <a:pt x="799" y="549"/>
                </a:lnTo>
                <a:lnTo>
                  <a:pt x="800" y="552"/>
                </a:lnTo>
                <a:lnTo>
                  <a:pt x="800" y="555"/>
                </a:lnTo>
                <a:lnTo>
                  <a:pt x="800" y="555"/>
                </a:lnTo>
                <a:lnTo>
                  <a:pt x="800" y="553"/>
                </a:lnTo>
                <a:lnTo>
                  <a:pt x="800" y="555"/>
                </a:lnTo>
                <a:lnTo>
                  <a:pt x="800" y="555"/>
                </a:lnTo>
                <a:close/>
                <a:moveTo>
                  <a:pt x="760" y="622"/>
                </a:moveTo>
                <a:lnTo>
                  <a:pt x="760" y="622"/>
                </a:lnTo>
                <a:lnTo>
                  <a:pt x="759" y="631"/>
                </a:lnTo>
                <a:lnTo>
                  <a:pt x="759" y="632"/>
                </a:lnTo>
                <a:lnTo>
                  <a:pt x="758" y="634"/>
                </a:lnTo>
                <a:lnTo>
                  <a:pt x="755" y="631"/>
                </a:lnTo>
                <a:lnTo>
                  <a:pt x="754" y="628"/>
                </a:lnTo>
                <a:lnTo>
                  <a:pt x="753" y="623"/>
                </a:lnTo>
                <a:lnTo>
                  <a:pt x="753" y="619"/>
                </a:lnTo>
                <a:lnTo>
                  <a:pt x="754" y="618"/>
                </a:lnTo>
                <a:lnTo>
                  <a:pt x="755" y="618"/>
                </a:lnTo>
                <a:lnTo>
                  <a:pt x="760" y="622"/>
                </a:lnTo>
                <a:lnTo>
                  <a:pt x="760" y="622"/>
                </a:lnTo>
                <a:lnTo>
                  <a:pt x="760" y="623"/>
                </a:lnTo>
                <a:lnTo>
                  <a:pt x="759" y="623"/>
                </a:lnTo>
                <a:lnTo>
                  <a:pt x="759" y="622"/>
                </a:lnTo>
                <a:lnTo>
                  <a:pt x="760" y="622"/>
                </a:lnTo>
                <a:lnTo>
                  <a:pt x="760" y="622"/>
                </a:lnTo>
                <a:close/>
                <a:moveTo>
                  <a:pt x="724" y="684"/>
                </a:moveTo>
                <a:lnTo>
                  <a:pt x="724" y="684"/>
                </a:lnTo>
                <a:lnTo>
                  <a:pt x="726" y="676"/>
                </a:lnTo>
                <a:lnTo>
                  <a:pt x="726" y="675"/>
                </a:lnTo>
                <a:lnTo>
                  <a:pt x="725" y="675"/>
                </a:lnTo>
                <a:lnTo>
                  <a:pt x="723" y="678"/>
                </a:lnTo>
                <a:lnTo>
                  <a:pt x="723" y="682"/>
                </a:lnTo>
                <a:lnTo>
                  <a:pt x="724" y="684"/>
                </a:lnTo>
                <a:lnTo>
                  <a:pt x="724" y="684"/>
                </a:lnTo>
                <a:lnTo>
                  <a:pt x="724" y="682"/>
                </a:lnTo>
                <a:lnTo>
                  <a:pt x="725" y="683"/>
                </a:lnTo>
                <a:lnTo>
                  <a:pt x="724" y="684"/>
                </a:lnTo>
                <a:lnTo>
                  <a:pt x="724" y="684"/>
                </a:lnTo>
                <a:lnTo>
                  <a:pt x="724" y="684"/>
                </a:lnTo>
                <a:close/>
                <a:moveTo>
                  <a:pt x="753" y="623"/>
                </a:moveTo>
                <a:lnTo>
                  <a:pt x="753" y="623"/>
                </a:lnTo>
                <a:lnTo>
                  <a:pt x="755" y="612"/>
                </a:lnTo>
                <a:lnTo>
                  <a:pt x="753" y="623"/>
                </a:lnTo>
                <a:lnTo>
                  <a:pt x="753" y="623"/>
                </a:lnTo>
                <a:lnTo>
                  <a:pt x="754" y="622"/>
                </a:lnTo>
                <a:lnTo>
                  <a:pt x="754" y="623"/>
                </a:lnTo>
                <a:lnTo>
                  <a:pt x="754" y="624"/>
                </a:lnTo>
                <a:lnTo>
                  <a:pt x="753" y="623"/>
                </a:lnTo>
                <a:lnTo>
                  <a:pt x="753" y="623"/>
                </a:lnTo>
                <a:close/>
                <a:moveTo>
                  <a:pt x="731" y="653"/>
                </a:moveTo>
                <a:lnTo>
                  <a:pt x="731" y="653"/>
                </a:lnTo>
                <a:lnTo>
                  <a:pt x="732" y="655"/>
                </a:lnTo>
                <a:lnTo>
                  <a:pt x="733" y="658"/>
                </a:lnTo>
                <a:lnTo>
                  <a:pt x="732" y="660"/>
                </a:lnTo>
                <a:lnTo>
                  <a:pt x="732" y="660"/>
                </a:lnTo>
                <a:lnTo>
                  <a:pt x="731" y="656"/>
                </a:lnTo>
                <a:lnTo>
                  <a:pt x="731" y="655"/>
                </a:lnTo>
                <a:lnTo>
                  <a:pt x="731" y="653"/>
                </a:lnTo>
                <a:lnTo>
                  <a:pt x="731" y="653"/>
                </a:lnTo>
                <a:close/>
                <a:moveTo>
                  <a:pt x="723" y="658"/>
                </a:moveTo>
                <a:lnTo>
                  <a:pt x="723" y="658"/>
                </a:lnTo>
                <a:lnTo>
                  <a:pt x="724" y="661"/>
                </a:lnTo>
                <a:lnTo>
                  <a:pt x="725" y="665"/>
                </a:lnTo>
                <a:lnTo>
                  <a:pt x="724" y="667"/>
                </a:lnTo>
                <a:lnTo>
                  <a:pt x="724" y="669"/>
                </a:lnTo>
                <a:lnTo>
                  <a:pt x="723" y="669"/>
                </a:lnTo>
                <a:lnTo>
                  <a:pt x="721" y="667"/>
                </a:lnTo>
                <a:lnTo>
                  <a:pt x="721" y="664"/>
                </a:lnTo>
                <a:lnTo>
                  <a:pt x="723" y="658"/>
                </a:lnTo>
                <a:lnTo>
                  <a:pt x="723" y="658"/>
                </a:lnTo>
                <a:lnTo>
                  <a:pt x="723" y="659"/>
                </a:lnTo>
                <a:lnTo>
                  <a:pt x="723" y="660"/>
                </a:lnTo>
                <a:lnTo>
                  <a:pt x="723" y="660"/>
                </a:lnTo>
                <a:lnTo>
                  <a:pt x="723" y="658"/>
                </a:lnTo>
                <a:lnTo>
                  <a:pt x="723" y="658"/>
                </a:lnTo>
                <a:close/>
                <a:moveTo>
                  <a:pt x="758" y="602"/>
                </a:moveTo>
                <a:lnTo>
                  <a:pt x="758" y="602"/>
                </a:lnTo>
                <a:lnTo>
                  <a:pt x="758" y="601"/>
                </a:lnTo>
                <a:lnTo>
                  <a:pt x="758" y="599"/>
                </a:lnTo>
                <a:lnTo>
                  <a:pt x="758" y="597"/>
                </a:lnTo>
                <a:lnTo>
                  <a:pt x="759" y="597"/>
                </a:lnTo>
                <a:lnTo>
                  <a:pt x="759" y="597"/>
                </a:lnTo>
                <a:lnTo>
                  <a:pt x="759" y="602"/>
                </a:lnTo>
                <a:lnTo>
                  <a:pt x="759" y="604"/>
                </a:lnTo>
                <a:lnTo>
                  <a:pt x="758" y="602"/>
                </a:lnTo>
                <a:lnTo>
                  <a:pt x="758" y="602"/>
                </a:lnTo>
                <a:close/>
                <a:moveTo>
                  <a:pt x="742" y="619"/>
                </a:moveTo>
                <a:lnTo>
                  <a:pt x="742" y="619"/>
                </a:lnTo>
                <a:lnTo>
                  <a:pt x="742" y="630"/>
                </a:lnTo>
                <a:lnTo>
                  <a:pt x="742" y="630"/>
                </a:lnTo>
                <a:lnTo>
                  <a:pt x="742" y="628"/>
                </a:lnTo>
                <a:lnTo>
                  <a:pt x="741" y="624"/>
                </a:lnTo>
                <a:lnTo>
                  <a:pt x="741" y="620"/>
                </a:lnTo>
                <a:lnTo>
                  <a:pt x="742" y="619"/>
                </a:lnTo>
                <a:lnTo>
                  <a:pt x="742" y="619"/>
                </a:lnTo>
                <a:close/>
                <a:moveTo>
                  <a:pt x="726" y="649"/>
                </a:moveTo>
                <a:lnTo>
                  <a:pt x="726" y="649"/>
                </a:lnTo>
                <a:lnTo>
                  <a:pt x="727" y="653"/>
                </a:lnTo>
                <a:lnTo>
                  <a:pt x="726" y="655"/>
                </a:lnTo>
                <a:lnTo>
                  <a:pt x="726" y="658"/>
                </a:lnTo>
                <a:lnTo>
                  <a:pt x="725" y="658"/>
                </a:lnTo>
                <a:lnTo>
                  <a:pt x="724" y="658"/>
                </a:lnTo>
                <a:lnTo>
                  <a:pt x="724" y="656"/>
                </a:lnTo>
                <a:lnTo>
                  <a:pt x="724" y="654"/>
                </a:lnTo>
                <a:lnTo>
                  <a:pt x="726" y="649"/>
                </a:lnTo>
                <a:lnTo>
                  <a:pt x="726" y="649"/>
                </a:lnTo>
                <a:lnTo>
                  <a:pt x="725" y="652"/>
                </a:lnTo>
                <a:lnTo>
                  <a:pt x="726" y="649"/>
                </a:lnTo>
                <a:lnTo>
                  <a:pt x="726" y="649"/>
                </a:lnTo>
                <a:close/>
                <a:moveTo>
                  <a:pt x="758" y="566"/>
                </a:moveTo>
                <a:lnTo>
                  <a:pt x="758" y="566"/>
                </a:lnTo>
                <a:lnTo>
                  <a:pt x="759" y="577"/>
                </a:lnTo>
                <a:lnTo>
                  <a:pt x="759" y="585"/>
                </a:lnTo>
                <a:lnTo>
                  <a:pt x="758" y="590"/>
                </a:lnTo>
                <a:lnTo>
                  <a:pt x="756" y="591"/>
                </a:lnTo>
                <a:lnTo>
                  <a:pt x="755" y="590"/>
                </a:lnTo>
                <a:lnTo>
                  <a:pt x="755" y="587"/>
                </a:lnTo>
                <a:lnTo>
                  <a:pt x="755" y="578"/>
                </a:lnTo>
                <a:lnTo>
                  <a:pt x="758" y="566"/>
                </a:lnTo>
                <a:lnTo>
                  <a:pt x="758" y="566"/>
                </a:lnTo>
                <a:lnTo>
                  <a:pt x="758" y="570"/>
                </a:lnTo>
                <a:lnTo>
                  <a:pt x="758" y="572"/>
                </a:lnTo>
                <a:lnTo>
                  <a:pt x="756" y="571"/>
                </a:lnTo>
                <a:lnTo>
                  <a:pt x="758" y="566"/>
                </a:lnTo>
                <a:lnTo>
                  <a:pt x="758" y="566"/>
                </a:lnTo>
                <a:close/>
                <a:moveTo>
                  <a:pt x="879" y="352"/>
                </a:moveTo>
                <a:lnTo>
                  <a:pt x="879" y="352"/>
                </a:lnTo>
                <a:lnTo>
                  <a:pt x="880" y="355"/>
                </a:lnTo>
                <a:lnTo>
                  <a:pt x="880" y="358"/>
                </a:lnTo>
                <a:lnTo>
                  <a:pt x="879" y="360"/>
                </a:lnTo>
                <a:lnTo>
                  <a:pt x="879" y="360"/>
                </a:lnTo>
                <a:lnTo>
                  <a:pt x="879" y="354"/>
                </a:lnTo>
                <a:lnTo>
                  <a:pt x="879" y="352"/>
                </a:lnTo>
                <a:lnTo>
                  <a:pt x="879" y="352"/>
                </a:lnTo>
                <a:lnTo>
                  <a:pt x="879" y="352"/>
                </a:lnTo>
                <a:close/>
                <a:moveTo>
                  <a:pt x="801" y="495"/>
                </a:moveTo>
                <a:lnTo>
                  <a:pt x="801" y="495"/>
                </a:lnTo>
                <a:lnTo>
                  <a:pt x="803" y="494"/>
                </a:lnTo>
                <a:lnTo>
                  <a:pt x="806" y="494"/>
                </a:lnTo>
                <a:lnTo>
                  <a:pt x="806" y="495"/>
                </a:lnTo>
                <a:lnTo>
                  <a:pt x="806" y="495"/>
                </a:lnTo>
                <a:lnTo>
                  <a:pt x="801" y="495"/>
                </a:lnTo>
                <a:lnTo>
                  <a:pt x="801" y="495"/>
                </a:lnTo>
                <a:lnTo>
                  <a:pt x="802" y="494"/>
                </a:lnTo>
                <a:lnTo>
                  <a:pt x="802" y="494"/>
                </a:lnTo>
                <a:lnTo>
                  <a:pt x="802" y="495"/>
                </a:lnTo>
                <a:lnTo>
                  <a:pt x="801" y="495"/>
                </a:lnTo>
                <a:lnTo>
                  <a:pt x="801" y="495"/>
                </a:lnTo>
                <a:close/>
                <a:moveTo>
                  <a:pt x="727" y="632"/>
                </a:moveTo>
                <a:lnTo>
                  <a:pt x="727" y="632"/>
                </a:lnTo>
                <a:lnTo>
                  <a:pt x="729" y="644"/>
                </a:lnTo>
                <a:lnTo>
                  <a:pt x="727" y="647"/>
                </a:lnTo>
                <a:lnTo>
                  <a:pt x="727" y="647"/>
                </a:lnTo>
                <a:lnTo>
                  <a:pt x="726" y="646"/>
                </a:lnTo>
                <a:lnTo>
                  <a:pt x="726" y="642"/>
                </a:lnTo>
                <a:lnTo>
                  <a:pt x="726" y="638"/>
                </a:lnTo>
                <a:lnTo>
                  <a:pt x="727" y="632"/>
                </a:lnTo>
                <a:lnTo>
                  <a:pt x="727" y="632"/>
                </a:lnTo>
                <a:lnTo>
                  <a:pt x="727" y="635"/>
                </a:lnTo>
                <a:lnTo>
                  <a:pt x="727" y="636"/>
                </a:lnTo>
                <a:lnTo>
                  <a:pt x="726" y="635"/>
                </a:lnTo>
                <a:lnTo>
                  <a:pt x="727" y="632"/>
                </a:lnTo>
                <a:lnTo>
                  <a:pt x="727" y="632"/>
                </a:lnTo>
                <a:close/>
                <a:moveTo>
                  <a:pt x="771" y="554"/>
                </a:moveTo>
                <a:lnTo>
                  <a:pt x="771" y="554"/>
                </a:lnTo>
                <a:lnTo>
                  <a:pt x="771" y="560"/>
                </a:lnTo>
                <a:lnTo>
                  <a:pt x="771" y="564"/>
                </a:lnTo>
                <a:lnTo>
                  <a:pt x="770" y="565"/>
                </a:lnTo>
                <a:lnTo>
                  <a:pt x="770" y="565"/>
                </a:lnTo>
                <a:lnTo>
                  <a:pt x="770" y="558"/>
                </a:lnTo>
                <a:lnTo>
                  <a:pt x="770" y="555"/>
                </a:lnTo>
                <a:lnTo>
                  <a:pt x="771" y="554"/>
                </a:lnTo>
                <a:lnTo>
                  <a:pt x="771" y="554"/>
                </a:lnTo>
                <a:close/>
                <a:moveTo>
                  <a:pt x="762" y="561"/>
                </a:moveTo>
                <a:lnTo>
                  <a:pt x="762" y="561"/>
                </a:lnTo>
                <a:lnTo>
                  <a:pt x="767" y="549"/>
                </a:lnTo>
                <a:lnTo>
                  <a:pt x="767" y="548"/>
                </a:lnTo>
                <a:lnTo>
                  <a:pt x="766" y="551"/>
                </a:lnTo>
                <a:lnTo>
                  <a:pt x="762" y="557"/>
                </a:lnTo>
                <a:lnTo>
                  <a:pt x="762" y="560"/>
                </a:lnTo>
                <a:lnTo>
                  <a:pt x="762" y="561"/>
                </a:lnTo>
                <a:lnTo>
                  <a:pt x="762" y="561"/>
                </a:lnTo>
                <a:lnTo>
                  <a:pt x="764" y="560"/>
                </a:lnTo>
                <a:lnTo>
                  <a:pt x="762" y="561"/>
                </a:lnTo>
                <a:lnTo>
                  <a:pt x="762" y="561"/>
                </a:lnTo>
                <a:close/>
                <a:moveTo>
                  <a:pt x="726" y="625"/>
                </a:moveTo>
                <a:lnTo>
                  <a:pt x="726" y="625"/>
                </a:lnTo>
                <a:lnTo>
                  <a:pt x="727" y="629"/>
                </a:lnTo>
                <a:lnTo>
                  <a:pt x="726" y="630"/>
                </a:lnTo>
                <a:lnTo>
                  <a:pt x="725" y="630"/>
                </a:lnTo>
                <a:lnTo>
                  <a:pt x="726" y="625"/>
                </a:lnTo>
                <a:lnTo>
                  <a:pt x="726" y="625"/>
                </a:lnTo>
                <a:lnTo>
                  <a:pt x="726" y="626"/>
                </a:lnTo>
                <a:lnTo>
                  <a:pt x="726" y="625"/>
                </a:lnTo>
                <a:lnTo>
                  <a:pt x="726" y="625"/>
                </a:lnTo>
                <a:close/>
                <a:moveTo>
                  <a:pt x="729" y="610"/>
                </a:moveTo>
                <a:lnTo>
                  <a:pt x="729" y="610"/>
                </a:lnTo>
                <a:lnTo>
                  <a:pt x="730" y="614"/>
                </a:lnTo>
                <a:lnTo>
                  <a:pt x="729" y="618"/>
                </a:lnTo>
                <a:lnTo>
                  <a:pt x="729" y="618"/>
                </a:lnTo>
                <a:lnTo>
                  <a:pt x="727" y="613"/>
                </a:lnTo>
                <a:lnTo>
                  <a:pt x="729" y="610"/>
                </a:lnTo>
                <a:lnTo>
                  <a:pt x="729" y="610"/>
                </a:lnTo>
                <a:close/>
                <a:moveTo>
                  <a:pt x="758" y="560"/>
                </a:moveTo>
                <a:lnTo>
                  <a:pt x="758" y="560"/>
                </a:lnTo>
                <a:lnTo>
                  <a:pt x="759" y="553"/>
                </a:lnTo>
                <a:lnTo>
                  <a:pt x="758" y="560"/>
                </a:lnTo>
                <a:lnTo>
                  <a:pt x="758" y="560"/>
                </a:lnTo>
                <a:lnTo>
                  <a:pt x="756" y="558"/>
                </a:lnTo>
                <a:lnTo>
                  <a:pt x="758" y="557"/>
                </a:lnTo>
                <a:lnTo>
                  <a:pt x="758" y="558"/>
                </a:lnTo>
                <a:lnTo>
                  <a:pt x="758" y="560"/>
                </a:lnTo>
                <a:lnTo>
                  <a:pt x="758" y="560"/>
                </a:lnTo>
                <a:close/>
                <a:moveTo>
                  <a:pt x="723" y="617"/>
                </a:moveTo>
                <a:lnTo>
                  <a:pt x="723" y="617"/>
                </a:lnTo>
                <a:lnTo>
                  <a:pt x="725" y="605"/>
                </a:lnTo>
                <a:lnTo>
                  <a:pt x="725" y="604"/>
                </a:lnTo>
                <a:lnTo>
                  <a:pt x="725" y="606"/>
                </a:lnTo>
                <a:lnTo>
                  <a:pt x="725" y="613"/>
                </a:lnTo>
                <a:lnTo>
                  <a:pt x="724" y="617"/>
                </a:lnTo>
                <a:lnTo>
                  <a:pt x="723" y="617"/>
                </a:lnTo>
                <a:lnTo>
                  <a:pt x="723" y="617"/>
                </a:lnTo>
                <a:lnTo>
                  <a:pt x="723" y="616"/>
                </a:lnTo>
                <a:lnTo>
                  <a:pt x="723" y="616"/>
                </a:lnTo>
                <a:lnTo>
                  <a:pt x="723" y="617"/>
                </a:lnTo>
                <a:lnTo>
                  <a:pt x="723" y="617"/>
                </a:lnTo>
                <a:lnTo>
                  <a:pt x="723" y="617"/>
                </a:lnTo>
                <a:close/>
                <a:moveTo>
                  <a:pt x="729" y="597"/>
                </a:moveTo>
                <a:lnTo>
                  <a:pt x="729" y="597"/>
                </a:lnTo>
                <a:lnTo>
                  <a:pt x="730" y="599"/>
                </a:lnTo>
                <a:lnTo>
                  <a:pt x="730" y="601"/>
                </a:lnTo>
                <a:lnTo>
                  <a:pt x="730" y="606"/>
                </a:lnTo>
                <a:lnTo>
                  <a:pt x="729" y="607"/>
                </a:lnTo>
                <a:lnTo>
                  <a:pt x="729" y="607"/>
                </a:lnTo>
                <a:lnTo>
                  <a:pt x="729" y="597"/>
                </a:lnTo>
                <a:lnTo>
                  <a:pt x="729" y="597"/>
                </a:lnTo>
                <a:lnTo>
                  <a:pt x="729" y="599"/>
                </a:lnTo>
                <a:lnTo>
                  <a:pt x="729" y="597"/>
                </a:lnTo>
                <a:lnTo>
                  <a:pt x="729" y="597"/>
                </a:lnTo>
                <a:close/>
                <a:moveTo>
                  <a:pt x="759" y="531"/>
                </a:moveTo>
                <a:lnTo>
                  <a:pt x="759" y="531"/>
                </a:lnTo>
                <a:lnTo>
                  <a:pt x="760" y="540"/>
                </a:lnTo>
                <a:lnTo>
                  <a:pt x="760" y="543"/>
                </a:lnTo>
                <a:lnTo>
                  <a:pt x="760" y="545"/>
                </a:lnTo>
                <a:lnTo>
                  <a:pt x="759" y="545"/>
                </a:lnTo>
                <a:lnTo>
                  <a:pt x="759" y="545"/>
                </a:lnTo>
                <a:lnTo>
                  <a:pt x="759" y="541"/>
                </a:lnTo>
                <a:lnTo>
                  <a:pt x="759" y="537"/>
                </a:lnTo>
                <a:lnTo>
                  <a:pt x="759" y="534"/>
                </a:lnTo>
                <a:lnTo>
                  <a:pt x="759" y="531"/>
                </a:lnTo>
                <a:lnTo>
                  <a:pt x="759" y="531"/>
                </a:lnTo>
                <a:close/>
                <a:moveTo>
                  <a:pt x="766" y="506"/>
                </a:moveTo>
                <a:lnTo>
                  <a:pt x="766" y="506"/>
                </a:lnTo>
                <a:lnTo>
                  <a:pt x="767" y="510"/>
                </a:lnTo>
                <a:lnTo>
                  <a:pt x="767" y="513"/>
                </a:lnTo>
                <a:lnTo>
                  <a:pt x="767" y="513"/>
                </a:lnTo>
                <a:lnTo>
                  <a:pt x="766" y="512"/>
                </a:lnTo>
                <a:lnTo>
                  <a:pt x="766" y="510"/>
                </a:lnTo>
                <a:lnTo>
                  <a:pt x="766" y="508"/>
                </a:lnTo>
                <a:lnTo>
                  <a:pt x="766" y="506"/>
                </a:lnTo>
                <a:lnTo>
                  <a:pt x="766" y="506"/>
                </a:lnTo>
                <a:close/>
                <a:moveTo>
                  <a:pt x="761" y="505"/>
                </a:moveTo>
                <a:lnTo>
                  <a:pt x="761" y="505"/>
                </a:lnTo>
                <a:lnTo>
                  <a:pt x="761" y="510"/>
                </a:lnTo>
                <a:lnTo>
                  <a:pt x="761" y="516"/>
                </a:lnTo>
                <a:lnTo>
                  <a:pt x="761" y="520"/>
                </a:lnTo>
                <a:lnTo>
                  <a:pt x="760" y="522"/>
                </a:lnTo>
                <a:lnTo>
                  <a:pt x="759" y="523"/>
                </a:lnTo>
                <a:lnTo>
                  <a:pt x="759" y="523"/>
                </a:lnTo>
                <a:lnTo>
                  <a:pt x="760" y="518"/>
                </a:lnTo>
                <a:lnTo>
                  <a:pt x="760" y="512"/>
                </a:lnTo>
                <a:lnTo>
                  <a:pt x="760" y="507"/>
                </a:lnTo>
                <a:lnTo>
                  <a:pt x="761" y="505"/>
                </a:lnTo>
                <a:lnTo>
                  <a:pt x="761" y="505"/>
                </a:lnTo>
                <a:close/>
                <a:moveTo>
                  <a:pt x="772" y="476"/>
                </a:moveTo>
                <a:lnTo>
                  <a:pt x="772" y="476"/>
                </a:lnTo>
                <a:lnTo>
                  <a:pt x="773" y="479"/>
                </a:lnTo>
                <a:lnTo>
                  <a:pt x="773" y="482"/>
                </a:lnTo>
                <a:lnTo>
                  <a:pt x="773" y="482"/>
                </a:lnTo>
                <a:lnTo>
                  <a:pt x="772" y="482"/>
                </a:lnTo>
                <a:lnTo>
                  <a:pt x="772" y="479"/>
                </a:lnTo>
                <a:lnTo>
                  <a:pt x="772" y="476"/>
                </a:lnTo>
                <a:lnTo>
                  <a:pt x="772" y="476"/>
                </a:lnTo>
                <a:close/>
                <a:moveTo>
                  <a:pt x="766" y="481"/>
                </a:moveTo>
                <a:lnTo>
                  <a:pt x="766" y="481"/>
                </a:lnTo>
                <a:lnTo>
                  <a:pt x="773" y="471"/>
                </a:lnTo>
                <a:lnTo>
                  <a:pt x="773" y="471"/>
                </a:lnTo>
                <a:lnTo>
                  <a:pt x="772" y="472"/>
                </a:lnTo>
                <a:lnTo>
                  <a:pt x="768" y="477"/>
                </a:lnTo>
                <a:lnTo>
                  <a:pt x="766" y="481"/>
                </a:lnTo>
                <a:lnTo>
                  <a:pt x="766" y="481"/>
                </a:lnTo>
                <a:lnTo>
                  <a:pt x="768" y="479"/>
                </a:lnTo>
                <a:lnTo>
                  <a:pt x="768" y="481"/>
                </a:lnTo>
                <a:lnTo>
                  <a:pt x="767" y="482"/>
                </a:lnTo>
                <a:lnTo>
                  <a:pt x="766" y="481"/>
                </a:lnTo>
                <a:lnTo>
                  <a:pt x="766" y="481"/>
                </a:lnTo>
                <a:close/>
                <a:moveTo>
                  <a:pt x="765" y="479"/>
                </a:moveTo>
                <a:lnTo>
                  <a:pt x="765" y="479"/>
                </a:lnTo>
                <a:lnTo>
                  <a:pt x="767" y="473"/>
                </a:lnTo>
                <a:lnTo>
                  <a:pt x="768" y="470"/>
                </a:lnTo>
                <a:lnTo>
                  <a:pt x="767" y="469"/>
                </a:lnTo>
                <a:lnTo>
                  <a:pt x="766" y="469"/>
                </a:lnTo>
                <a:lnTo>
                  <a:pt x="765" y="470"/>
                </a:lnTo>
                <a:lnTo>
                  <a:pt x="764" y="473"/>
                </a:lnTo>
                <a:lnTo>
                  <a:pt x="764" y="476"/>
                </a:lnTo>
                <a:lnTo>
                  <a:pt x="765" y="479"/>
                </a:lnTo>
                <a:lnTo>
                  <a:pt x="765" y="479"/>
                </a:lnTo>
                <a:lnTo>
                  <a:pt x="766" y="477"/>
                </a:lnTo>
                <a:lnTo>
                  <a:pt x="766" y="478"/>
                </a:lnTo>
                <a:lnTo>
                  <a:pt x="766" y="479"/>
                </a:lnTo>
                <a:lnTo>
                  <a:pt x="765" y="479"/>
                </a:lnTo>
                <a:lnTo>
                  <a:pt x="765" y="479"/>
                </a:lnTo>
                <a:close/>
                <a:moveTo>
                  <a:pt x="766" y="449"/>
                </a:moveTo>
                <a:lnTo>
                  <a:pt x="766" y="449"/>
                </a:lnTo>
                <a:lnTo>
                  <a:pt x="767" y="454"/>
                </a:lnTo>
                <a:lnTo>
                  <a:pt x="767" y="458"/>
                </a:lnTo>
                <a:lnTo>
                  <a:pt x="767" y="458"/>
                </a:lnTo>
                <a:lnTo>
                  <a:pt x="766" y="457"/>
                </a:lnTo>
                <a:lnTo>
                  <a:pt x="765" y="454"/>
                </a:lnTo>
                <a:lnTo>
                  <a:pt x="765" y="452"/>
                </a:lnTo>
                <a:lnTo>
                  <a:pt x="766" y="449"/>
                </a:lnTo>
                <a:lnTo>
                  <a:pt x="766" y="449"/>
                </a:lnTo>
                <a:close/>
                <a:moveTo>
                  <a:pt x="735" y="505"/>
                </a:moveTo>
                <a:lnTo>
                  <a:pt x="735" y="505"/>
                </a:lnTo>
                <a:lnTo>
                  <a:pt x="735" y="506"/>
                </a:lnTo>
                <a:lnTo>
                  <a:pt x="736" y="508"/>
                </a:lnTo>
                <a:lnTo>
                  <a:pt x="735" y="513"/>
                </a:lnTo>
                <a:lnTo>
                  <a:pt x="735" y="513"/>
                </a:lnTo>
                <a:lnTo>
                  <a:pt x="733" y="508"/>
                </a:lnTo>
                <a:lnTo>
                  <a:pt x="735" y="505"/>
                </a:lnTo>
                <a:lnTo>
                  <a:pt x="735" y="505"/>
                </a:lnTo>
                <a:close/>
                <a:moveTo>
                  <a:pt x="732" y="506"/>
                </a:moveTo>
                <a:lnTo>
                  <a:pt x="732" y="506"/>
                </a:lnTo>
                <a:lnTo>
                  <a:pt x="733" y="511"/>
                </a:lnTo>
                <a:lnTo>
                  <a:pt x="732" y="512"/>
                </a:lnTo>
                <a:lnTo>
                  <a:pt x="731" y="512"/>
                </a:lnTo>
                <a:lnTo>
                  <a:pt x="731" y="512"/>
                </a:lnTo>
                <a:lnTo>
                  <a:pt x="732" y="511"/>
                </a:lnTo>
                <a:lnTo>
                  <a:pt x="731" y="510"/>
                </a:lnTo>
                <a:lnTo>
                  <a:pt x="731" y="507"/>
                </a:lnTo>
                <a:lnTo>
                  <a:pt x="732" y="506"/>
                </a:lnTo>
                <a:lnTo>
                  <a:pt x="732" y="506"/>
                </a:lnTo>
                <a:close/>
                <a:moveTo>
                  <a:pt x="737" y="494"/>
                </a:moveTo>
                <a:lnTo>
                  <a:pt x="737" y="494"/>
                </a:lnTo>
                <a:lnTo>
                  <a:pt x="737" y="495"/>
                </a:lnTo>
                <a:lnTo>
                  <a:pt x="737" y="496"/>
                </a:lnTo>
                <a:lnTo>
                  <a:pt x="737" y="496"/>
                </a:lnTo>
                <a:lnTo>
                  <a:pt x="737" y="494"/>
                </a:lnTo>
                <a:lnTo>
                  <a:pt x="737" y="494"/>
                </a:lnTo>
                <a:lnTo>
                  <a:pt x="737" y="495"/>
                </a:lnTo>
                <a:lnTo>
                  <a:pt x="737" y="494"/>
                </a:lnTo>
                <a:lnTo>
                  <a:pt x="737" y="494"/>
                </a:lnTo>
                <a:close/>
                <a:moveTo>
                  <a:pt x="729" y="494"/>
                </a:moveTo>
                <a:lnTo>
                  <a:pt x="729" y="494"/>
                </a:lnTo>
                <a:lnTo>
                  <a:pt x="732" y="496"/>
                </a:lnTo>
                <a:lnTo>
                  <a:pt x="733" y="498"/>
                </a:lnTo>
                <a:lnTo>
                  <a:pt x="733" y="499"/>
                </a:lnTo>
                <a:lnTo>
                  <a:pt x="732" y="499"/>
                </a:lnTo>
                <a:lnTo>
                  <a:pt x="731" y="499"/>
                </a:lnTo>
                <a:lnTo>
                  <a:pt x="730" y="498"/>
                </a:lnTo>
                <a:lnTo>
                  <a:pt x="729" y="496"/>
                </a:lnTo>
                <a:lnTo>
                  <a:pt x="729" y="494"/>
                </a:lnTo>
                <a:lnTo>
                  <a:pt x="729" y="494"/>
                </a:lnTo>
                <a:lnTo>
                  <a:pt x="729" y="496"/>
                </a:lnTo>
                <a:lnTo>
                  <a:pt x="729" y="494"/>
                </a:lnTo>
                <a:lnTo>
                  <a:pt x="729" y="494"/>
                </a:lnTo>
                <a:close/>
                <a:moveTo>
                  <a:pt x="774" y="419"/>
                </a:moveTo>
                <a:lnTo>
                  <a:pt x="774" y="419"/>
                </a:lnTo>
                <a:lnTo>
                  <a:pt x="774" y="420"/>
                </a:lnTo>
                <a:lnTo>
                  <a:pt x="774" y="423"/>
                </a:lnTo>
                <a:lnTo>
                  <a:pt x="774" y="425"/>
                </a:lnTo>
                <a:lnTo>
                  <a:pt x="773" y="425"/>
                </a:lnTo>
                <a:lnTo>
                  <a:pt x="773" y="425"/>
                </a:lnTo>
                <a:lnTo>
                  <a:pt x="773" y="422"/>
                </a:lnTo>
                <a:lnTo>
                  <a:pt x="773" y="420"/>
                </a:lnTo>
                <a:lnTo>
                  <a:pt x="774" y="419"/>
                </a:lnTo>
                <a:lnTo>
                  <a:pt x="774" y="419"/>
                </a:lnTo>
                <a:close/>
                <a:moveTo>
                  <a:pt x="735" y="481"/>
                </a:moveTo>
                <a:lnTo>
                  <a:pt x="735" y="481"/>
                </a:lnTo>
                <a:lnTo>
                  <a:pt x="736" y="484"/>
                </a:lnTo>
                <a:lnTo>
                  <a:pt x="736" y="487"/>
                </a:lnTo>
                <a:lnTo>
                  <a:pt x="736" y="487"/>
                </a:lnTo>
                <a:lnTo>
                  <a:pt x="735" y="484"/>
                </a:lnTo>
                <a:lnTo>
                  <a:pt x="735" y="481"/>
                </a:lnTo>
                <a:lnTo>
                  <a:pt x="735" y="481"/>
                </a:lnTo>
                <a:close/>
                <a:moveTo>
                  <a:pt x="765" y="428"/>
                </a:moveTo>
                <a:lnTo>
                  <a:pt x="765" y="428"/>
                </a:lnTo>
                <a:lnTo>
                  <a:pt x="764" y="411"/>
                </a:lnTo>
                <a:lnTo>
                  <a:pt x="764" y="407"/>
                </a:lnTo>
                <a:lnTo>
                  <a:pt x="765" y="407"/>
                </a:lnTo>
                <a:lnTo>
                  <a:pt x="765" y="414"/>
                </a:lnTo>
                <a:lnTo>
                  <a:pt x="765" y="428"/>
                </a:lnTo>
                <a:lnTo>
                  <a:pt x="765" y="428"/>
                </a:lnTo>
                <a:lnTo>
                  <a:pt x="765" y="424"/>
                </a:lnTo>
                <a:lnTo>
                  <a:pt x="765" y="428"/>
                </a:lnTo>
                <a:lnTo>
                  <a:pt x="765" y="428"/>
                </a:lnTo>
                <a:close/>
                <a:moveTo>
                  <a:pt x="768" y="398"/>
                </a:moveTo>
                <a:lnTo>
                  <a:pt x="768" y="398"/>
                </a:lnTo>
                <a:lnTo>
                  <a:pt x="766" y="401"/>
                </a:lnTo>
                <a:lnTo>
                  <a:pt x="766" y="404"/>
                </a:lnTo>
                <a:lnTo>
                  <a:pt x="767" y="406"/>
                </a:lnTo>
                <a:lnTo>
                  <a:pt x="768" y="406"/>
                </a:lnTo>
                <a:lnTo>
                  <a:pt x="770" y="405"/>
                </a:lnTo>
                <a:lnTo>
                  <a:pt x="771" y="404"/>
                </a:lnTo>
                <a:lnTo>
                  <a:pt x="770" y="401"/>
                </a:lnTo>
                <a:lnTo>
                  <a:pt x="768" y="398"/>
                </a:lnTo>
                <a:lnTo>
                  <a:pt x="768" y="398"/>
                </a:lnTo>
                <a:lnTo>
                  <a:pt x="770" y="396"/>
                </a:lnTo>
                <a:lnTo>
                  <a:pt x="770" y="398"/>
                </a:lnTo>
                <a:lnTo>
                  <a:pt x="770" y="399"/>
                </a:lnTo>
                <a:lnTo>
                  <a:pt x="768" y="398"/>
                </a:lnTo>
                <a:lnTo>
                  <a:pt x="768" y="398"/>
                </a:lnTo>
                <a:close/>
                <a:moveTo>
                  <a:pt x="765" y="388"/>
                </a:moveTo>
                <a:lnTo>
                  <a:pt x="765" y="388"/>
                </a:lnTo>
                <a:lnTo>
                  <a:pt x="766" y="389"/>
                </a:lnTo>
                <a:lnTo>
                  <a:pt x="767" y="392"/>
                </a:lnTo>
                <a:lnTo>
                  <a:pt x="771" y="394"/>
                </a:lnTo>
                <a:lnTo>
                  <a:pt x="772" y="394"/>
                </a:lnTo>
                <a:lnTo>
                  <a:pt x="772" y="394"/>
                </a:lnTo>
                <a:lnTo>
                  <a:pt x="765" y="388"/>
                </a:lnTo>
                <a:lnTo>
                  <a:pt x="765" y="388"/>
                </a:lnTo>
                <a:lnTo>
                  <a:pt x="766" y="387"/>
                </a:lnTo>
                <a:lnTo>
                  <a:pt x="767" y="387"/>
                </a:lnTo>
                <a:lnTo>
                  <a:pt x="767" y="388"/>
                </a:lnTo>
                <a:lnTo>
                  <a:pt x="765" y="388"/>
                </a:lnTo>
                <a:lnTo>
                  <a:pt x="765" y="388"/>
                </a:lnTo>
                <a:close/>
                <a:moveTo>
                  <a:pt x="776" y="368"/>
                </a:moveTo>
                <a:lnTo>
                  <a:pt x="776" y="368"/>
                </a:lnTo>
                <a:lnTo>
                  <a:pt x="776" y="371"/>
                </a:lnTo>
                <a:lnTo>
                  <a:pt x="776" y="375"/>
                </a:lnTo>
                <a:lnTo>
                  <a:pt x="776" y="375"/>
                </a:lnTo>
                <a:lnTo>
                  <a:pt x="774" y="371"/>
                </a:lnTo>
                <a:lnTo>
                  <a:pt x="776" y="368"/>
                </a:lnTo>
                <a:lnTo>
                  <a:pt x="776" y="368"/>
                </a:lnTo>
                <a:close/>
                <a:moveTo>
                  <a:pt x="878" y="129"/>
                </a:moveTo>
                <a:lnTo>
                  <a:pt x="878" y="129"/>
                </a:lnTo>
                <a:lnTo>
                  <a:pt x="876" y="124"/>
                </a:lnTo>
                <a:lnTo>
                  <a:pt x="876" y="122"/>
                </a:lnTo>
                <a:lnTo>
                  <a:pt x="877" y="121"/>
                </a:lnTo>
                <a:lnTo>
                  <a:pt x="878" y="122"/>
                </a:lnTo>
                <a:lnTo>
                  <a:pt x="880" y="127"/>
                </a:lnTo>
                <a:lnTo>
                  <a:pt x="879" y="129"/>
                </a:lnTo>
                <a:lnTo>
                  <a:pt x="878" y="129"/>
                </a:lnTo>
                <a:lnTo>
                  <a:pt x="878" y="129"/>
                </a:lnTo>
                <a:lnTo>
                  <a:pt x="878" y="129"/>
                </a:lnTo>
                <a:lnTo>
                  <a:pt x="878" y="129"/>
                </a:lnTo>
                <a:lnTo>
                  <a:pt x="878" y="129"/>
                </a:lnTo>
                <a:close/>
                <a:moveTo>
                  <a:pt x="770" y="321"/>
                </a:moveTo>
                <a:lnTo>
                  <a:pt x="770" y="321"/>
                </a:lnTo>
                <a:lnTo>
                  <a:pt x="771" y="319"/>
                </a:lnTo>
                <a:lnTo>
                  <a:pt x="772" y="319"/>
                </a:lnTo>
                <a:lnTo>
                  <a:pt x="773" y="323"/>
                </a:lnTo>
                <a:lnTo>
                  <a:pt x="773" y="327"/>
                </a:lnTo>
                <a:lnTo>
                  <a:pt x="772" y="328"/>
                </a:lnTo>
                <a:lnTo>
                  <a:pt x="772" y="328"/>
                </a:lnTo>
                <a:lnTo>
                  <a:pt x="772" y="328"/>
                </a:lnTo>
                <a:lnTo>
                  <a:pt x="772" y="327"/>
                </a:lnTo>
                <a:lnTo>
                  <a:pt x="771" y="324"/>
                </a:lnTo>
                <a:lnTo>
                  <a:pt x="770" y="323"/>
                </a:lnTo>
                <a:lnTo>
                  <a:pt x="770" y="321"/>
                </a:lnTo>
                <a:lnTo>
                  <a:pt x="770" y="321"/>
                </a:lnTo>
                <a:close/>
                <a:moveTo>
                  <a:pt x="877" y="116"/>
                </a:moveTo>
                <a:lnTo>
                  <a:pt x="877" y="116"/>
                </a:lnTo>
                <a:lnTo>
                  <a:pt x="876" y="104"/>
                </a:lnTo>
                <a:lnTo>
                  <a:pt x="876" y="99"/>
                </a:lnTo>
                <a:lnTo>
                  <a:pt x="876" y="98"/>
                </a:lnTo>
                <a:lnTo>
                  <a:pt x="877" y="99"/>
                </a:lnTo>
                <a:lnTo>
                  <a:pt x="878" y="101"/>
                </a:lnTo>
                <a:lnTo>
                  <a:pt x="879" y="105"/>
                </a:lnTo>
                <a:lnTo>
                  <a:pt x="879" y="110"/>
                </a:lnTo>
                <a:lnTo>
                  <a:pt x="879" y="115"/>
                </a:lnTo>
                <a:lnTo>
                  <a:pt x="878" y="115"/>
                </a:lnTo>
                <a:lnTo>
                  <a:pt x="877" y="116"/>
                </a:lnTo>
                <a:lnTo>
                  <a:pt x="877" y="116"/>
                </a:lnTo>
                <a:lnTo>
                  <a:pt x="877" y="113"/>
                </a:lnTo>
                <a:lnTo>
                  <a:pt x="878" y="113"/>
                </a:lnTo>
                <a:lnTo>
                  <a:pt x="878" y="115"/>
                </a:lnTo>
                <a:lnTo>
                  <a:pt x="877" y="116"/>
                </a:lnTo>
                <a:lnTo>
                  <a:pt x="877" y="116"/>
                </a:lnTo>
                <a:close/>
                <a:moveTo>
                  <a:pt x="789" y="23"/>
                </a:moveTo>
                <a:lnTo>
                  <a:pt x="789" y="23"/>
                </a:lnTo>
                <a:lnTo>
                  <a:pt x="792" y="23"/>
                </a:lnTo>
                <a:lnTo>
                  <a:pt x="796" y="23"/>
                </a:lnTo>
                <a:lnTo>
                  <a:pt x="796" y="23"/>
                </a:lnTo>
                <a:lnTo>
                  <a:pt x="796" y="24"/>
                </a:lnTo>
                <a:lnTo>
                  <a:pt x="795" y="24"/>
                </a:lnTo>
                <a:lnTo>
                  <a:pt x="791" y="24"/>
                </a:lnTo>
                <a:lnTo>
                  <a:pt x="789" y="24"/>
                </a:lnTo>
                <a:lnTo>
                  <a:pt x="789" y="24"/>
                </a:lnTo>
                <a:lnTo>
                  <a:pt x="789" y="23"/>
                </a:lnTo>
                <a:lnTo>
                  <a:pt x="789" y="23"/>
                </a:lnTo>
                <a:close/>
                <a:moveTo>
                  <a:pt x="736" y="319"/>
                </a:moveTo>
                <a:lnTo>
                  <a:pt x="736" y="319"/>
                </a:lnTo>
                <a:lnTo>
                  <a:pt x="737" y="324"/>
                </a:lnTo>
                <a:lnTo>
                  <a:pt x="736" y="328"/>
                </a:lnTo>
                <a:lnTo>
                  <a:pt x="736" y="328"/>
                </a:lnTo>
                <a:lnTo>
                  <a:pt x="736" y="327"/>
                </a:lnTo>
                <a:lnTo>
                  <a:pt x="736" y="324"/>
                </a:lnTo>
                <a:lnTo>
                  <a:pt x="736" y="319"/>
                </a:lnTo>
                <a:lnTo>
                  <a:pt x="736" y="319"/>
                </a:lnTo>
                <a:close/>
                <a:moveTo>
                  <a:pt x="735" y="304"/>
                </a:moveTo>
                <a:lnTo>
                  <a:pt x="735" y="304"/>
                </a:lnTo>
                <a:lnTo>
                  <a:pt x="731" y="301"/>
                </a:lnTo>
                <a:lnTo>
                  <a:pt x="730" y="299"/>
                </a:lnTo>
                <a:lnTo>
                  <a:pt x="731" y="298"/>
                </a:lnTo>
                <a:lnTo>
                  <a:pt x="732" y="298"/>
                </a:lnTo>
                <a:lnTo>
                  <a:pt x="733" y="299"/>
                </a:lnTo>
                <a:lnTo>
                  <a:pt x="736" y="300"/>
                </a:lnTo>
                <a:lnTo>
                  <a:pt x="736" y="301"/>
                </a:lnTo>
                <a:lnTo>
                  <a:pt x="735" y="304"/>
                </a:lnTo>
                <a:lnTo>
                  <a:pt x="735" y="304"/>
                </a:lnTo>
                <a:lnTo>
                  <a:pt x="732" y="304"/>
                </a:lnTo>
                <a:lnTo>
                  <a:pt x="732" y="304"/>
                </a:lnTo>
                <a:lnTo>
                  <a:pt x="733" y="305"/>
                </a:lnTo>
                <a:lnTo>
                  <a:pt x="735" y="304"/>
                </a:lnTo>
                <a:lnTo>
                  <a:pt x="735" y="304"/>
                </a:lnTo>
                <a:close/>
                <a:moveTo>
                  <a:pt x="730" y="299"/>
                </a:moveTo>
                <a:lnTo>
                  <a:pt x="730" y="299"/>
                </a:lnTo>
                <a:lnTo>
                  <a:pt x="731" y="305"/>
                </a:lnTo>
                <a:lnTo>
                  <a:pt x="731" y="311"/>
                </a:lnTo>
                <a:lnTo>
                  <a:pt x="731" y="311"/>
                </a:lnTo>
                <a:lnTo>
                  <a:pt x="730" y="305"/>
                </a:lnTo>
                <a:lnTo>
                  <a:pt x="730" y="301"/>
                </a:lnTo>
                <a:lnTo>
                  <a:pt x="730" y="299"/>
                </a:lnTo>
                <a:lnTo>
                  <a:pt x="730" y="299"/>
                </a:lnTo>
                <a:close/>
                <a:moveTo>
                  <a:pt x="732" y="28"/>
                </a:moveTo>
                <a:lnTo>
                  <a:pt x="732" y="28"/>
                </a:lnTo>
                <a:lnTo>
                  <a:pt x="729" y="28"/>
                </a:lnTo>
                <a:lnTo>
                  <a:pt x="724" y="29"/>
                </a:lnTo>
                <a:lnTo>
                  <a:pt x="720" y="29"/>
                </a:lnTo>
                <a:lnTo>
                  <a:pt x="719" y="28"/>
                </a:lnTo>
                <a:lnTo>
                  <a:pt x="719" y="28"/>
                </a:lnTo>
                <a:lnTo>
                  <a:pt x="719" y="28"/>
                </a:lnTo>
                <a:lnTo>
                  <a:pt x="726" y="27"/>
                </a:lnTo>
                <a:lnTo>
                  <a:pt x="730" y="27"/>
                </a:lnTo>
                <a:lnTo>
                  <a:pt x="732" y="28"/>
                </a:lnTo>
                <a:lnTo>
                  <a:pt x="732" y="28"/>
                </a:lnTo>
                <a:close/>
                <a:moveTo>
                  <a:pt x="729" y="283"/>
                </a:moveTo>
                <a:lnTo>
                  <a:pt x="729" y="283"/>
                </a:lnTo>
                <a:lnTo>
                  <a:pt x="731" y="281"/>
                </a:lnTo>
                <a:lnTo>
                  <a:pt x="732" y="281"/>
                </a:lnTo>
                <a:lnTo>
                  <a:pt x="732" y="286"/>
                </a:lnTo>
                <a:lnTo>
                  <a:pt x="732" y="288"/>
                </a:lnTo>
                <a:lnTo>
                  <a:pt x="731" y="289"/>
                </a:lnTo>
                <a:lnTo>
                  <a:pt x="730" y="287"/>
                </a:lnTo>
                <a:lnTo>
                  <a:pt x="729" y="283"/>
                </a:lnTo>
                <a:lnTo>
                  <a:pt x="729" y="283"/>
                </a:lnTo>
                <a:lnTo>
                  <a:pt x="730" y="283"/>
                </a:lnTo>
                <a:lnTo>
                  <a:pt x="730" y="283"/>
                </a:lnTo>
                <a:lnTo>
                  <a:pt x="730" y="284"/>
                </a:lnTo>
                <a:lnTo>
                  <a:pt x="729" y="283"/>
                </a:lnTo>
                <a:lnTo>
                  <a:pt x="729" y="283"/>
                </a:lnTo>
                <a:close/>
                <a:moveTo>
                  <a:pt x="733" y="266"/>
                </a:moveTo>
                <a:lnTo>
                  <a:pt x="733" y="266"/>
                </a:lnTo>
                <a:lnTo>
                  <a:pt x="735" y="265"/>
                </a:lnTo>
                <a:lnTo>
                  <a:pt x="735" y="264"/>
                </a:lnTo>
                <a:lnTo>
                  <a:pt x="735" y="263"/>
                </a:lnTo>
                <a:lnTo>
                  <a:pt x="736" y="262"/>
                </a:lnTo>
                <a:lnTo>
                  <a:pt x="736" y="262"/>
                </a:lnTo>
                <a:lnTo>
                  <a:pt x="736" y="266"/>
                </a:lnTo>
                <a:lnTo>
                  <a:pt x="735" y="268"/>
                </a:lnTo>
                <a:lnTo>
                  <a:pt x="733" y="266"/>
                </a:lnTo>
                <a:lnTo>
                  <a:pt x="733" y="266"/>
                </a:lnTo>
                <a:close/>
                <a:moveTo>
                  <a:pt x="725" y="272"/>
                </a:moveTo>
                <a:lnTo>
                  <a:pt x="725" y="272"/>
                </a:lnTo>
                <a:lnTo>
                  <a:pt x="726" y="274"/>
                </a:lnTo>
                <a:lnTo>
                  <a:pt x="727" y="275"/>
                </a:lnTo>
                <a:lnTo>
                  <a:pt x="727" y="276"/>
                </a:lnTo>
                <a:lnTo>
                  <a:pt x="725" y="272"/>
                </a:lnTo>
                <a:lnTo>
                  <a:pt x="725" y="272"/>
                </a:lnTo>
                <a:lnTo>
                  <a:pt x="725" y="272"/>
                </a:lnTo>
                <a:lnTo>
                  <a:pt x="725" y="272"/>
                </a:lnTo>
                <a:lnTo>
                  <a:pt x="725" y="272"/>
                </a:lnTo>
                <a:close/>
                <a:moveTo>
                  <a:pt x="689" y="28"/>
                </a:moveTo>
                <a:lnTo>
                  <a:pt x="689" y="28"/>
                </a:lnTo>
                <a:lnTo>
                  <a:pt x="691" y="27"/>
                </a:lnTo>
                <a:lnTo>
                  <a:pt x="694" y="27"/>
                </a:lnTo>
                <a:lnTo>
                  <a:pt x="696" y="27"/>
                </a:lnTo>
                <a:lnTo>
                  <a:pt x="696" y="28"/>
                </a:lnTo>
                <a:lnTo>
                  <a:pt x="696" y="29"/>
                </a:lnTo>
                <a:lnTo>
                  <a:pt x="695" y="30"/>
                </a:lnTo>
                <a:lnTo>
                  <a:pt x="693" y="29"/>
                </a:lnTo>
                <a:lnTo>
                  <a:pt x="689" y="28"/>
                </a:lnTo>
                <a:lnTo>
                  <a:pt x="689" y="28"/>
                </a:lnTo>
                <a:lnTo>
                  <a:pt x="690" y="28"/>
                </a:lnTo>
                <a:lnTo>
                  <a:pt x="689" y="28"/>
                </a:lnTo>
                <a:lnTo>
                  <a:pt x="689" y="28"/>
                </a:lnTo>
                <a:close/>
                <a:moveTo>
                  <a:pt x="733" y="236"/>
                </a:moveTo>
                <a:lnTo>
                  <a:pt x="733" y="236"/>
                </a:lnTo>
                <a:lnTo>
                  <a:pt x="732" y="235"/>
                </a:lnTo>
                <a:lnTo>
                  <a:pt x="732" y="235"/>
                </a:lnTo>
                <a:lnTo>
                  <a:pt x="733" y="236"/>
                </a:lnTo>
                <a:lnTo>
                  <a:pt x="733" y="236"/>
                </a:lnTo>
                <a:lnTo>
                  <a:pt x="733" y="236"/>
                </a:lnTo>
                <a:lnTo>
                  <a:pt x="733" y="236"/>
                </a:lnTo>
                <a:lnTo>
                  <a:pt x="735" y="236"/>
                </a:lnTo>
                <a:lnTo>
                  <a:pt x="733" y="236"/>
                </a:lnTo>
                <a:lnTo>
                  <a:pt x="733" y="236"/>
                </a:lnTo>
                <a:close/>
                <a:moveTo>
                  <a:pt x="673" y="24"/>
                </a:moveTo>
                <a:lnTo>
                  <a:pt x="677" y="27"/>
                </a:lnTo>
                <a:lnTo>
                  <a:pt x="677" y="27"/>
                </a:lnTo>
                <a:lnTo>
                  <a:pt x="674" y="27"/>
                </a:lnTo>
                <a:lnTo>
                  <a:pt x="673" y="27"/>
                </a:lnTo>
                <a:lnTo>
                  <a:pt x="672" y="26"/>
                </a:lnTo>
                <a:lnTo>
                  <a:pt x="673" y="24"/>
                </a:lnTo>
                <a:lnTo>
                  <a:pt x="673" y="24"/>
                </a:lnTo>
                <a:close/>
                <a:moveTo>
                  <a:pt x="736" y="213"/>
                </a:moveTo>
                <a:lnTo>
                  <a:pt x="736" y="213"/>
                </a:lnTo>
                <a:lnTo>
                  <a:pt x="735" y="207"/>
                </a:lnTo>
                <a:lnTo>
                  <a:pt x="736" y="206"/>
                </a:lnTo>
                <a:lnTo>
                  <a:pt x="736" y="206"/>
                </a:lnTo>
                <a:lnTo>
                  <a:pt x="737" y="209"/>
                </a:lnTo>
                <a:lnTo>
                  <a:pt x="736" y="213"/>
                </a:lnTo>
                <a:lnTo>
                  <a:pt x="736" y="213"/>
                </a:lnTo>
                <a:lnTo>
                  <a:pt x="736" y="212"/>
                </a:lnTo>
                <a:lnTo>
                  <a:pt x="736" y="213"/>
                </a:lnTo>
                <a:lnTo>
                  <a:pt x="736" y="213"/>
                </a:lnTo>
                <a:close/>
                <a:moveTo>
                  <a:pt x="635" y="30"/>
                </a:moveTo>
                <a:lnTo>
                  <a:pt x="635" y="30"/>
                </a:lnTo>
                <a:lnTo>
                  <a:pt x="631" y="28"/>
                </a:lnTo>
                <a:lnTo>
                  <a:pt x="630" y="27"/>
                </a:lnTo>
                <a:lnTo>
                  <a:pt x="632" y="27"/>
                </a:lnTo>
                <a:lnTo>
                  <a:pt x="635" y="27"/>
                </a:lnTo>
                <a:lnTo>
                  <a:pt x="640" y="28"/>
                </a:lnTo>
                <a:lnTo>
                  <a:pt x="638" y="29"/>
                </a:lnTo>
                <a:lnTo>
                  <a:pt x="635" y="30"/>
                </a:lnTo>
                <a:lnTo>
                  <a:pt x="635" y="30"/>
                </a:lnTo>
                <a:lnTo>
                  <a:pt x="635" y="30"/>
                </a:lnTo>
                <a:lnTo>
                  <a:pt x="636" y="29"/>
                </a:lnTo>
                <a:lnTo>
                  <a:pt x="637" y="29"/>
                </a:lnTo>
                <a:lnTo>
                  <a:pt x="635" y="30"/>
                </a:lnTo>
                <a:lnTo>
                  <a:pt x="635" y="30"/>
                </a:lnTo>
                <a:close/>
                <a:moveTo>
                  <a:pt x="732" y="188"/>
                </a:moveTo>
                <a:lnTo>
                  <a:pt x="732" y="188"/>
                </a:lnTo>
                <a:lnTo>
                  <a:pt x="736" y="177"/>
                </a:lnTo>
                <a:lnTo>
                  <a:pt x="736" y="177"/>
                </a:lnTo>
                <a:lnTo>
                  <a:pt x="736" y="178"/>
                </a:lnTo>
                <a:lnTo>
                  <a:pt x="735" y="185"/>
                </a:lnTo>
                <a:lnTo>
                  <a:pt x="733" y="187"/>
                </a:lnTo>
                <a:lnTo>
                  <a:pt x="732" y="188"/>
                </a:lnTo>
                <a:lnTo>
                  <a:pt x="732" y="188"/>
                </a:lnTo>
                <a:lnTo>
                  <a:pt x="733" y="186"/>
                </a:lnTo>
                <a:lnTo>
                  <a:pt x="733" y="186"/>
                </a:lnTo>
                <a:lnTo>
                  <a:pt x="733" y="187"/>
                </a:lnTo>
                <a:lnTo>
                  <a:pt x="732" y="188"/>
                </a:lnTo>
                <a:lnTo>
                  <a:pt x="732" y="188"/>
                </a:lnTo>
                <a:close/>
                <a:moveTo>
                  <a:pt x="618" y="30"/>
                </a:moveTo>
                <a:lnTo>
                  <a:pt x="618" y="30"/>
                </a:lnTo>
                <a:lnTo>
                  <a:pt x="619" y="28"/>
                </a:lnTo>
                <a:lnTo>
                  <a:pt x="622" y="27"/>
                </a:lnTo>
                <a:lnTo>
                  <a:pt x="622" y="27"/>
                </a:lnTo>
                <a:lnTo>
                  <a:pt x="622" y="28"/>
                </a:lnTo>
                <a:lnTo>
                  <a:pt x="622" y="29"/>
                </a:lnTo>
                <a:lnTo>
                  <a:pt x="620" y="30"/>
                </a:lnTo>
                <a:lnTo>
                  <a:pt x="618" y="30"/>
                </a:lnTo>
                <a:lnTo>
                  <a:pt x="618" y="30"/>
                </a:lnTo>
                <a:close/>
                <a:moveTo>
                  <a:pt x="735" y="170"/>
                </a:moveTo>
                <a:lnTo>
                  <a:pt x="735" y="170"/>
                </a:lnTo>
                <a:lnTo>
                  <a:pt x="737" y="165"/>
                </a:lnTo>
                <a:lnTo>
                  <a:pt x="740" y="165"/>
                </a:lnTo>
                <a:lnTo>
                  <a:pt x="740" y="166"/>
                </a:lnTo>
                <a:lnTo>
                  <a:pt x="740" y="169"/>
                </a:lnTo>
                <a:lnTo>
                  <a:pt x="740" y="171"/>
                </a:lnTo>
                <a:lnTo>
                  <a:pt x="738" y="174"/>
                </a:lnTo>
                <a:lnTo>
                  <a:pt x="737" y="174"/>
                </a:lnTo>
                <a:lnTo>
                  <a:pt x="735" y="170"/>
                </a:lnTo>
                <a:lnTo>
                  <a:pt x="735" y="170"/>
                </a:lnTo>
                <a:lnTo>
                  <a:pt x="736" y="169"/>
                </a:lnTo>
                <a:lnTo>
                  <a:pt x="736" y="170"/>
                </a:lnTo>
                <a:lnTo>
                  <a:pt x="736" y="171"/>
                </a:lnTo>
                <a:lnTo>
                  <a:pt x="735" y="170"/>
                </a:lnTo>
                <a:lnTo>
                  <a:pt x="735" y="170"/>
                </a:lnTo>
                <a:close/>
                <a:moveTo>
                  <a:pt x="611" y="28"/>
                </a:moveTo>
                <a:lnTo>
                  <a:pt x="611" y="28"/>
                </a:lnTo>
                <a:lnTo>
                  <a:pt x="614" y="27"/>
                </a:lnTo>
                <a:lnTo>
                  <a:pt x="617" y="28"/>
                </a:lnTo>
                <a:lnTo>
                  <a:pt x="617" y="28"/>
                </a:lnTo>
                <a:lnTo>
                  <a:pt x="613" y="28"/>
                </a:lnTo>
                <a:lnTo>
                  <a:pt x="611" y="28"/>
                </a:lnTo>
                <a:lnTo>
                  <a:pt x="611" y="28"/>
                </a:lnTo>
                <a:close/>
                <a:moveTo>
                  <a:pt x="733" y="159"/>
                </a:moveTo>
                <a:lnTo>
                  <a:pt x="733" y="159"/>
                </a:lnTo>
                <a:lnTo>
                  <a:pt x="735" y="172"/>
                </a:lnTo>
                <a:lnTo>
                  <a:pt x="733" y="174"/>
                </a:lnTo>
                <a:lnTo>
                  <a:pt x="733" y="172"/>
                </a:lnTo>
                <a:lnTo>
                  <a:pt x="732" y="165"/>
                </a:lnTo>
                <a:lnTo>
                  <a:pt x="733" y="162"/>
                </a:lnTo>
                <a:lnTo>
                  <a:pt x="733" y="159"/>
                </a:lnTo>
                <a:lnTo>
                  <a:pt x="733" y="159"/>
                </a:lnTo>
                <a:lnTo>
                  <a:pt x="733" y="160"/>
                </a:lnTo>
                <a:lnTo>
                  <a:pt x="733" y="159"/>
                </a:lnTo>
                <a:lnTo>
                  <a:pt x="733" y="159"/>
                </a:lnTo>
                <a:close/>
                <a:moveTo>
                  <a:pt x="736" y="152"/>
                </a:moveTo>
                <a:lnTo>
                  <a:pt x="736" y="152"/>
                </a:lnTo>
                <a:lnTo>
                  <a:pt x="738" y="157"/>
                </a:lnTo>
                <a:lnTo>
                  <a:pt x="738" y="160"/>
                </a:lnTo>
                <a:lnTo>
                  <a:pt x="738" y="163"/>
                </a:lnTo>
                <a:lnTo>
                  <a:pt x="737" y="164"/>
                </a:lnTo>
                <a:lnTo>
                  <a:pt x="736" y="164"/>
                </a:lnTo>
                <a:lnTo>
                  <a:pt x="735" y="162"/>
                </a:lnTo>
                <a:lnTo>
                  <a:pt x="735" y="158"/>
                </a:lnTo>
                <a:lnTo>
                  <a:pt x="736" y="152"/>
                </a:lnTo>
                <a:lnTo>
                  <a:pt x="736" y="152"/>
                </a:lnTo>
                <a:lnTo>
                  <a:pt x="736" y="153"/>
                </a:lnTo>
                <a:lnTo>
                  <a:pt x="736" y="152"/>
                </a:lnTo>
                <a:lnTo>
                  <a:pt x="736" y="152"/>
                </a:lnTo>
                <a:close/>
                <a:moveTo>
                  <a:pt x="589" y="30"/>
                </a:moveTo>
                <a:lnTo>
                  <a:pt x="589" y="30"/>
                </a:lnTo>
                <a:lnTo>
                  <a:pt x="594" y="29"/>
                </a:lnTo>
                <a:lnTo>
                  <a:pt x="597" y="28"/>
                </a:lnTo>
                <a:lnTo>
                  <a:pt x="600" y="29"/>
                </a:lnTo>
                <a:lnTo>
                  <a:pt x="601" y="29"/>
                </a:lnTo>
                <a:lnTo>
                  <a:pt x="600" y="30"/>
                </a:lnTo>
                <a:lnTo>
                  <a:pt x="599" y="30"/>
                </a:lnTo>
                <a:lnTo>
                  <a:pt x="595" y="30"/>
                </a:lnTo>
                <a:lnTo>
                  <a:pt x="589" y="30"/>
                </a:lnTo>
                <a:lnTo>
                  <a:pt x="589" y="30"/>
                </a:lnTo>
                <a:lnTo>
                  <a:pt x="591" y="29"/>
                </a:lnTo>
                <a:lnTo>
                  <a:pt x="591" y="30"/>
                </a:lnTo>
                <a:lnTo>
                  <a:pt x="591" y="30"/>
                </a:lnTo>
                <a:lnTo>
                  <a:pt x="589" y="30"/>
                </a:lnTo>
                <a:lnTo>
                  <a:pt x="589" y="30"/>
                </a:lnTo>
                <a:close/>
                <a:moveTo>
                  <a:pt x="731" y="146"/>
                </a:moveTo>
                <a:lnTo>
                  <a:pt x="731" y="146"/>
                </a:lnTo>
                <a:lnTo>
                  <a:pt x="732" y="144"/>
                </a:lnTo>
                <a:lnTo>
                  <a:pt x="733" y="144"/>
                </a:lnTo>
                <a:lnTo>
                  <a:pt x="736" y="146"/>
                </a:lnTo>
                <a:lnTo>
                  <a:pt x="736" y="147"/>
                </a:lnTo>
                <a:lnTo>
                  <a:pt x="736" y="148"/>
                </a:lnTo>
                <a:lnTo>
                  <a:pt x="735" y="147"/>
                </a:lnTo>
                <a:lnTo>
                  <a:pt x="731" y="146"/>
                </a:lnTo>
                <a:lnTo>
                  <a:pt x="731" y="146"/>
                </a:lnTo>
                <a:lnTo>
                  <a:pt x="732" y="145"/>
                </a:lnTo>
                <a:lnTo>
                  <a:pt x="732" y="146"/>
                </a:lnTo>
                <a:lnTo>
                  <a:pt x="732" y="146"/>
                </a:lnTo>
                <a:lnTo>
                  <a:pt x="731" y="146"/>
                </a:lnTo>
                <a:lnTo>
                  <a:pt x="731" y="146"/>
                </a:lnTo>
                <a:close/>
                <a:moveTo>
                  <a:pt x="737" y="134"/>
                </a:moveTo>
                <a:lnTo>
                  <a:pt x="737" y="134"/>
                </a:lnTo>
                <a:lnTo>
                  <a:pt x="737" y="130"/>
                </a:lnTo>
                <a:lnTo>
                  <a:pt x="737" y="126"/>
                </a:lnTo>
                <a:lnTo>
                  <a:pt x="737" y="126"/>
                </a:lnTo>
                <a:lnTo>
                  <a:pt x="738" y="128"/>
                </a:lnTo>
                <a:lnTo>
                  <a:pt x="740" y="132"/>
                </a:lnTo>
                <a:lnTo>
                  <a:pt x="738" y="133"/>
                </a:lnTo>
                <a:lnTo>
                  <a:pt x="737" y="134"/>
                </a:lnTo>
                <a:lnTo>
                  <a:pt x="737" y="134"/>
                </a:lnTo>
                <a:close/>
                <a:moveTo>
                  <a:pt x="735" y="115"/>
                </a:moveTo>
                <a:lnTo>
                  <a:pt x="735" y="115"/>
                </a:lnTo>
                <a:lnTo>
                  <a:pt x="735" y="107"/>
                </a:lnTo>
                <a:lnTo>
                  <a:pt x="735" y="107"/>
                </a:lnTo>
                <a:lnTo>
                  <a:pt x="735" y="109"/>
                </a:lnTo>
                <a:lnTo>
                  <a:pt x="736" y="112"/>
                </a:lnTo>
                <a:lnTo>
                  <a:pt x="735" y="113"/>
                </a:lnTo>
                <a:lnTo>
                  <a:pt x="735" y="115"/>
                </a:lnTo>
                <a:lnTo>
                  <a:pt x="735" y="115"/>
                </a:lnTo>
                <a:lnTo>
                  <a:pt x="735" y="113"/>
                </a:lnTo>
                <a:lnTo>
                  <a:pt x="735" y="115"/>
                </a:lnTo>
                <a:lnTo>
                  <a:pt x="735" y="115"/>
                </a:lnTo>
                <a:close/>
                <a:moveTo>
                  <a:pt x="795" y="163"/>
                </a:moveTo>
                <a:lnTo>
                  <a:pt x="795" y="163"/>
                </a:lnTo>
                <a:lnTo>
                  <a:pt x="796" y="162"/>
                </a:lnTo>
                <a:lnTo>
                  <a:pt x="795" y="160"/>
                </a:lnTo>
                <a:lnTo>
                  <a:pt x="790" y="153"/>
                </a:lnTo>
                <a:lnTo>
                  <a:pt x="768" y="132"/>
                </a:lnTo>
                <a:lnTo>
                  <a:pt x="747" y="109"/>
                </a:lnTo>
                <a:lnTo>
                  <a:pt x="740" y="101"/>
                </a:lnTo>
                <a:lnTo>
                  <a:pt x="736" y="100"/>
                </a:lnTo>
                <a:lnTo>
                  <a:pt x="736" y="100"/>
                </a:lnTo>
                <a:lnTo>
                  <a:pt x="773" y="135"/>
                </a:lnTo>
                <a:lnTo>
                  <a:pt x="789" y="152"/>
                </a:lnTo>
                <a:lnTo>
                  <a:pt x="794" y="159"/>
                </a:lnTo>
                <a:lnTo>
                  <a:pt x="795" y="163"/>
                </a:lnTo>
                <a:lnTo>
                  <a:pt x="795" y="163"/>
                </a:lnTo>
                <a:lnTo>
                  <a:pt x="796" y="163"/>
                </a:lnTo>
                <a:lnTo>
                  <a:pt x="796" y="163"/>
                </a:lnTo>
                <a:lnTo>
                  <a:pt x="796" y="163"/>
                </a:lnTo>
                <a:lnTo>
                  <a:pt x="795" y="163"/>
                </a:lnTo>
                <a:lnTo>
                  <a:pt x="795" y="163"/>
                </a:lnTo>
                <a:close/>
                <a:moveTo>
                  <a:pt x="797" y="162"/>
                </a:moveTo>
                <a:lnTo>
                  <a:pt x="797" y="162"/>
                </a:lnTo>
                <a:lnTo>
                  <a:pt x="794" y="160"/>
                </a:lnTo>
                <a:lnTo>
                  <a:pt x="795" y="160"/>
                </a:lnTo>
                <a:lnTo>
                  <a:pt x="796" y="160"/>
                </a:lnTo>
                <a:lnTo>
                  <a:pt x="797" y="162"/>
                </a:lnTo>
                <a:lnTo>
                  <a:pt x="797" y="162"/>
                </a:lnTo>
                <a:lnTo>
                  <a:pt x="797" y="162"/>
                </a:lnTo>
                <a:lnTo>
                  <a:pt x="797" y="162"/>
                </a:lnTo>
                <a:lnTo>
                  <a:pt x="797" y="162"/>
                </a:lnTo>
                <a:lnTo>
                  <a:pt x="797" y="162"/>
                </a:lnTo>
                <a:close/>
                <a:moveTo>
                  <a:pt x="778" y="160"/>
                </a:moveTo>
                <a:lnTo>
                  <a:pt x="778" y="160"/>
                </a:lnTo>
                <a:lnTo>
                  <a:pt x="784" y="159"/>
                </a:lnTo>
                <a:lnTo>
                  <a:pt x="791" y="160"/>
                </a:lnTo>
                <a:lnTo>
                  <a:pt x="791" y="160"/>
                </a:lnTo>
                <a:lnTo>
                  <a:pt x="788" y="160"/>
                </a:lnTo>
                <a:lnTo>
                  <a:pt x="784" y="160"/>
                </a:lnTo>
                <a:lnTo>
                  <a:pt x="778" y="160"/>
                </a:lnTo>
                <a:lnTo>
                  <a:pt x="778" y="160"/>
                </a:lnTo>
                <a:close/>
                <a:moveTo>
                  <a:pt x="774" y="165"/>
                </a:moveTo>
                <a:lnTo>
                  <a:pt x="774" y="165"/>
                </a:lnTo>
                <a:lnTo>
                  <a:pt x="777" y="164"/>
                </a:lnTo>
                <a:lnTo>
                  <a:pt x="779" y="163"/>
                </a:lnTo>
                <a:lnTo>
                  <a:pt x="786" y="164"/>
                </a:lnTo>
                <a:lnTo>
                  <a:pt x="786" y="164"/>
                </a:lnTo>
                <a:lnTo>
                  <a:pt x="780" y="165"/>
                </a:lnTo>
                <a:lnTo>
                  <a:pt x="777" y="165"/>
                </a:lnTo>
                <a:lnTo>
                  <a:pt x="774" y="165"/>
                </a:lnTo>
                <a:lnTo>
                  <a:pt x="774" y="165"/>
                </a:lnTo>
                <a:close/>
                <a:moveTo>
                  <a:pt x="754" y="159"/>
                </a:moveTo>
                <a:lnTo>
                  <a:pt x="754" y="159"/>
                </a:lnTo>
                <a:lnTo>
                  <a:pt x="755" y="160"/>
                </a:lnTo>
                <a:lnTo>
                  <a:pt x="756" y="160"/>
                </a:lnTo>
                <a:lnTo>
                  <a:pt x="756" y="157"/>
                </a:lnTo>
                <a:lnTo>
                  <a:pt x="756" y="156"/>
                </a:lnTo>
                <a:lnTo>
                  <a:pt x="755" y="156"/>
                </a:lnTo>
                <a:lnTo>
                  <a:pt x="754" y="157"/>
                </a:lnTo>
                <a:lnTo>
                  <a:pt x="754" y="159"/>
                </a:lnTo>
                <a:lnTo>
                  <a:pt x="754" y="159"/>
                </a:lnTo>
                <a:lnTo>
                  <a:pt x="754" y="159"/>
                </a:lnTo>
                <a:lnTo>
                  <a:pt x="754" y="159"/>
                </a:lnTo>
                <a:lnTo>
                  <a:pt x="754" y="159"/>
                </a:lnTo>
                <a:close/>
                <a:moveTo>
                  <a:pt x="702" y="164"/>
                </a:moveTo>
                <a:lnTo>
                  <a:pt x="702" y="164"/>
                </a:lnTo>
                <a:lnTo>
                  <a:pt x="701" y="165"/>
                </a:lnTo>
                <a:lnTo>
                  <a:pt x="702" y="165"/>
                </a:lnTo>
                <a:lnTo>
                  <a:pt x="703" y="165"/>
                </a:lnTo>
                <a:lnTo>
                  <a:pt x="702" y="164"/>
                </a:lnTo>
                <a:lnTo>
                  <a:pt x="702" y="164"/>
                </a:lnTo>
                <a:lnTo>
                  <a:pt x="703" y="164"/>
                </a:lnTo>
                <a:lnTo>
                  <a:pt x="702" y="164"/>
                </a:lnTo>
                <a:lnTo>
                  <a:pt x="702" y="164"/>
                </a:lnTo>
                <a:close/>
                <a:moveTo>
                  <a:pt x="348" y="162"/>
                </a:moveTo>
                <a:lnTo>
                  <a:pt x="348" y="162"/>
                </a:lnTo>
                <a:lnTo>
                  <a:pt x="346" y="160"/>
                </a:lnTo>
                <a:lnTo>
                  <a:pt x="345" y="159"/>
                </a:lnTo>
                <a:lnTo>
                  <a:pt x="346" y="158"/>
                </a:lnTo>
                <a:lnTo>
                  <a:pt x="348" y="157"/>
                </a:lnTo>
                <a:lnTo>
                  <a:pt x="349" y="157"/>
                </a:lnTo>
                <a:lnTo>
                  <a:pt x="352" y="157"/>
                </a:lnTo>
                <a:lnTo>
                  <a:pt x="351" y="159"/>
                </a:lnTo>
                <a:lnTo>
                  <a:pt x="348" y="162"/>
                </a:lnTo>
                <a:lnTo>
                  <a:pt x="348" y="162"/>
                </a:lnTo>
                <a:lnTo>
                  <a:pt x="348" y="162"/>
                </a:lnTo>
                <a:lnTo>
                  <a:pt x="348" y="160"/>
                </a:lnTo>
                <a:lnTo>
                  <a:pt x="349" y="160"/>
                </a:lnTo>
                <a:lnTo>
                  <a:pt x="348" y="162"/>
                </a:lnTo>
                <a:lnTo>
                  <a:pt x="348" y="162"/>
                </a:lnTo>
                <a:close/>
                <a:moveTo>
                  <a:pt x="320" y="159"/>
                </a:moveTo>
                <a:lnTo>
                  <a:pt x="320" y="159"/>
                </a:lnTo>
                <a:lnTo>
                  <a:pt x="323" y="160"/>
                </a:lnTo>
                <a:lnTo>
                  <a:pt x="326" y="159"/>
                </a:lnTo>
                <a:lnTo>
                  <a:pt x="328" y="160"/>
                </a:lnTo>
                <a:lnTo>
                  <a:pt x="328" y="162"/>
                </a:lnTo>
                <a:lnTo>
                  <a:pt x="328" y="162"/>
                </a:lnTo>
                <a:lnTo>
                  <a:pt x="323" y="160"/>
                </a:lnTo>
                <a:lnTo>
                  <a:pt x="320" y="160"/>
                </a:lnTo>
                <a:lnTo>
                  <a:pt x="320" y="159"/>
                </a:lnTo>
                <a:lnTo>
                  <a:pt x="320" y="159"/>
                </a:lnTo>
                <a:close/>
                <a:moveTo>
                  <a:pt x="22" y="194"/>
                </a:moveTo>
                <a:lnTo>
                  <a:pt x="22" y="194"/>
                </a:lnTo>
                <a:lnTo>
                  <a:pt x="21" y="191"/>
                </a:lnTo>
                <a:lnTo>
                  <a:pt x="21" y="191"/>
                </a:lnTo>
                <a:lnTo>
                  <a:pt x="22" y="192"/>
                </a:lnTo>
                <a:lnTo>
                  <a:pt x="22" y="194"/>
                </a:lnTo>
                <a:lnTo>
                  <a:pt x="22" y="194"/>
                </a:lnTo>
                <a:lnTo>
                  <a:pt x="21" y="191"/>
                </a:lnTo>
                <a:lnTo>
                  <a:pt x="21" y="189"/>
                </a:lnTo>
                <a:lnTo>
                  <a:pt x="22" y="192"/>
                </a:lnTo>
                <a:lnTo>
                  <a:pt x="22" y="194"/>
                </a:lnTo>
                <a:lnTo>
                  <a:pt x="22" y="194"/>
                </a:lnTo>
                <a:close/>
                <a:moveTo>
                  <a:pt x="17" y="185"/>
                </a:moveTo>
                <a:lnTo>
                  <a:pt x="17" y="185"/>
                </a:lnTo>
                <a:lnTo>
                  <a:pt x="18" y="180"/>
                </a:lnTo>
                <a:lnTo>
                  <a:pt x="17" y="185"/>
                </a:lnTo>
                <a:lnTo>
                  <a:pt x="17" y="185"/>
                </a:lnTo>
                <a:lnTo>
                  <a:pt x="17" y="185"/>
                </a:lnTo>
                <a:lnTo>
                  <a:pt x="17" y="186"/>
                </a:lnTo>
                <a:lnTo>
                  <a:pt x="17" y="187"/>
                </a:lnTo>
                <a:lnTo>
                  <a:pt x="17" y="185"/>
                </a:lnTo>
                <a:lnTo>
                  <a:pt x="17" y="185"/>
                </a:lnTo>
                <a:close/>
                <a:moveTo>
                  <a:pt x="236" y="162"/>
                </a:moveTo>
                <a:lnTo>
                  <a:pt x="236" y="162"/>
                </a:lnTo>
                <a:lnTo>
                  <a:pt x="230" y="163"/>
                </a:lnTo>
                <a:lnTo>
                  <a:pt x="229" y="163"/>
                </a:lnTo>
                <a:lnTo>
                  <a:pt x="229" y="162"/>
                </a:lnTo>
                <a:lnTo>
                  <a:pt x="231" y="160"/>
                </a:lnTo>
                <a:lnTo>
                  <a:pt x="234" y="160"/>
                </a:lnTo>
                <a:lnTo>
                  <a:pt x="236" y="162"/>
                </a:lnTo>
                <a:lnTo>
                  <a:pt x="236" y="162"/>
                </a:lnTo>
                <a:lnTo>
                  <a:pt x="234" y="162"/>
                </a:lnTo>
                <a:lnTo>
                  <a:pt x="236" y="162"/>
                </a:lnTo>
                <a:lnTo>
                  <a:pt x="236" y="162"/>
                </a:lnTo>
                <a:close/>
                <a:moveTo>
                  <a:pt x="22" y="207"/>
                </a:moveTo>
                <a:lnTo>
                  <a:pt x="22" y="207"/>
                </a:lnTo>
                <a:lnTo>
                  <a:pt x="21" y="207"/>
                </a:lnTo>
                <a:lnTo>
                  <a:pt x="18" y="207"/>
                </a:lnTo>
                <a:lnTo>
                  <a:pt x="16" y="204"/>
                </a:lnTo>
                <a:lnTo>
                  <a:pt x="16" y="203"/>
                </a:lnTo>
                <a:lnTo>
                  <a:pt x="17" y="203"/>
                </a:lnTo>
                <a:lnTo>
                  <a:pt x="18" y="204"/>
                </a:lnTo>
                <a:lnTo>
                  <a:pt x="22" y="207"/>
                </a:lnTo>
                <a:lnTo>
                  <a:pt x="22" y="207"/>
                </a:lnTo>
                <a:lnTo>
                  <a:pt x="21" y="207"/>
                </a:lnTo>
                <a:lnTo>
                  <a:pt x="21" y="207"/>
                </a:lnTo>
                <a:lnTo>
                  <a:pt x="21" y="206"/>
                </a:lnTo>
                <a:lnTo>
                  <a:pt x="22" y="207"/>
                </a:lnTo>
                <a:lnTo>
                  <a:pt x="22" y="207"/>
                </a:lnTo>
                <a:close/>
                <a:moveTo>
                  <a:pt x="218" y="159"/>
                </a:moveTo>
                <a:lnTo>
                  <a:pt x="218" y="159"/>
                </a:lnTo>
                <a:lnTo>
                  <a:pt x="221" y="160"/>
                </a:lnTo>
                <a:lnTo>
                  <a:pt x="222" y="159"/>
                </a:lnTo>
                <a:lnTo>
                  <a:pt x="223" y="159"/>
                </a:lnTo>
                <a:lnTo>
                  <a:pt x="225" y="159"/>
                </a:lnTo>
                <a:lnTo>
                  <a:pt x="225" y="159"/>
                </a:lnTo>
                <a:lnTo>
                  <a:pt x="224" y="160"/>
                </a:lnTo>
                <a:lnTo>
                  <a:pt x="222" y="160"/>
                </a:lnTo>
                <a:lnTo>
                  <a:pt x="218" y="160"/>
                </a:lnTo>
                <a:lnTo>
                  <a:pt x="218" y="160"/>
                </a:lnTo>
                <a:lnTo>
                  <a:pt x="218" y="159"/>
                </a:lnTo>
                <a:lnTo>
                  <a:pt x="218" y="159"/>
                </a:lnTo>
                <a:close/>
                <a:moveTo>
                  <a:pt x="21" y="210"/>
                </a:moveTo>
                <a:lnTo>
                  <a:pt x="21" y="210"/>
                </a:lnTo>
                <a:lnTo>
                  <a:pt x="22" y="213"/>
                </a:lnTo>
                <a:lnTo>
                  <a:pt x="22" y="213"/>
                </a:lnTo>
                <a:lnTo>
                  <a:pt x="21" y="212"/>
                </a:lnTo>
                <a:lnTo>
                  <a:pt x="21" y="210"/>
                </a:lnTo>
                <a:lnTo>
                  <a:pt x="21" y="210"/>
                </a:lnTo>
                <a:lnTo>
                  <a:pt x="21" y="211"/>
                </a:lnTo>
                <a:lnTo>
                  <a:pt x="21" y="210"/>
                </a:lnTo>
                <a:lnTo>
                  <a:pt x="21" y="210"/>
                </a:lnTo>
                <a:close/>
                <a:moveTo>
                  <a:pt x="154" y="222"/>
                </a:moveTo>
                <a:lnTo>
                  <a:pt x="154" y="222"/>
                </a:lnTo>
                <a:lnTo>
                  <a:pt x="154" y="219"/>
                </a:lnTo>
                <a:lnTo>
                  <a:pt x="154" y="217"/>
                </a:lnTo>
                <a:lnTo>
                  <a:pt x="153" y="215"/>
                </a:lnTo>
                <a:lnTo>
                  <a:pt x="153" y="212"/>
                </a:lnTo>
                <a:lnTo>
                  <a:pt x="153" y="212"/>
                </a:lnTo>
                <a:lnTo>
                  <a:pt x="154" y="216"/>
                </a:lnTo>
                <a:lnTo>
                  <a:pt x="156" y="218"/>
                </a:lnTo>
                <a:lnTo>
                  <a:pt x="156" y="221"/>
                </a:lnTo>
                <a:lnTo>
                  <a:pt x="154" y="222"/>
                </a:lnTo>
                <a:lnTo>
                  <a:pt x="154" y="222"/>
                </a:lnTo>
                <a:close/>
                <a:moveTo>
                  <a:pt x="154" y="236"/>
                </a:moveTo>
                <a:lnTo>
                  <a:pt x="154" y="236"/>
                </a:lnTo>
                <a:lnTo>
                  <a:pt x="154" y="229"/>
                </a:lnTo>
                <a:lnTo>
                  <a:pt x="156" y="223"/>
                </a:lnTo>
                <a:lnTo>
                  <a:pt x="156" y="223"/>
                </a:lnTo>
                <a:lnTo>
                  <a:pt x="156" y="229"/>
                </a:lnTo>
                <a:lnTo>
                  <a:pt x="156" y="233"/>
                </a:lnTo>
                <a:lnTo>
                  <a:pt x="154" y="236"/>
                </a:lnTo>
                <a:lnTo>
                  <a:pt x="154" y="236"/>
                </a:lnTo>
                <a:close/>
                <a:moveTo>
                  <a:pt x="157" y="242"/>
                </a:moveTo>
                <a:lnTo>
                  <a:pt x="157" y="242"/>
                </a:lnTo>
                <a:lnTo>
                  <a:pt x="156" y="239"/>
                </a:lnTo>
                <a:lnTo>
                  <a:pt x="157" y="236"/>
                </a:lnTo>
                <a:lnTo>
                  <a:pt x="157" y="237"/>
                </a:lnTo>
                <a:lnTo>
                  <a:pt x="157" y="242"/>
                </a:lnTo>
                <a:lnTo>
                  <a:pt x="157" y="242"/>
                </a:lnTo>
                <a:lnTo>
                  <a:pt x="157" y="241"/>
                </a:lnTo>
                <a:lnTo>
                  <a:pt x="157" y="242"/>
                </a:lnTo>
                <a:lnTo>
                  <a:pt x="157" y="242"/>
                </a:lnTo>
                <a:close/>
                <a:moveTo>
                  <a:pt x="87" y="513"/>
                </a:moveTo>
                <a:lnTo>
                  <a:pt x="87" y="513"/>
                </a:lnTo>
                <a:lnTo>
                  <a:pt x="86" y="514"/>
                </a:lnTo>
                <a:lnTo>
                  <a:pt x="86" y="513"/>
                </a:lnTo>
                <a:lnTo>
                  <a:pt x="83" y="508"/>
                </a:lnTo>
                <a:lnTo>
                  <a:pt x="82" y="494"/>
                </a:lnTo>
                <a:lnTo>
                  <a:pt x="81" y="489"/>
                </a:lnTo>
                <a:lnTo>
                  <a:pt x="82" y="489"/>
                </a:lnTo>
                <a:lnTo>
                  <a:pt x="82" y="489"/>
                </a:lnTo>
                <a:lnTo>
                  <a:pt x="87" y="513"/>
                </a:lnTo>
                <a:lnTo>
                  <a:pt x="87" y="513"/>
                </a:lnTo>
                <a:lnTo>
                  <a:pt x="87" y="514"/>
                </a:lnTo>
                <a:lnTo>
                  <a:pt x="86" y="513"/>
                </a:lnTo>
                <a:lnTo>
                  <a:pt x="86" y="512"/>
                </a:lnTo>
                <a:lnTo>
                  <a:pt x="86" y="511"/>
                </a:lnTo>
                <a:lnTo>
                  <a:pt x="87" y="513"/>
                </a:lnTo>
                <a:lnTo>
                  <a:pt x="87" y="513"/>
                </a:lnTo>
                <a:close/>
                <a:moveTo>
                  <a:pt x="87" y="537"/>
                </a:moveTo>
                <a:lnTo>
                  <a:pt x="87" y="537"/>
                </a:lnTo>
                <a:lnTo>
                  <a:pt x="87" y="537"/>
                </a:lnTo>
                <a:lnTo>
                  <a:pt x="86" y="536"/>
                </a:lnTo>
                <a:lnTo>
                  <a:pt x="84" y="532"/>
                </a:lnTo>
                <a:lnTo>
                  <a:pt x="82" y="523"/>
                </a:lnTo>
                <a:lnTo>
                  <a:pt x="81" y="520"/>
                </a:lnTo>
                <a:lnTo>
                  <a:pt x="81" y="519"/>
                </a:lnTo>
                <a:lnTo>
                  <a:pt x="82" y="520"/>
                </a:lnTo>
                <a:lnTo>
                  <a:pt x="87" y="537"/>
                </a:lnTo>
                <a:lnTo>
                  <a:pt x="87" y="537"/>
                </a:lnTo>
                <a:lnTo>
                  <a:pt x="86" y="536"/>
                </a:lnTo>
                <a:lnTo>
                  <a:pt x="86" y="535"/>
                </a:lnTo>
                <a:lnTo>
                  <a:pt x="86" y="535"/>
                </a:lnTo>
                <a:lnTo>
                  <a:pt x="87" y="537"/>
                </a:lnTo>
                <a:lnTo>
                  <a:pt x="87" y="537"/>
                </a:lnTo>
                <a:close/>
                <a:moveTo>
                  <a:pt x="162" y="399"/>
                </a:moveTo>
                <a:lnTo>
                  <a:pt x="162" y="399"/>
                </a:lnTo>
                <a:lnTo>
                  <a:pt x="160" y="398"/>
                </a:lnTo>
                <a:lnTo>
                  <a:pt x="159" y="395"/>
                </a:lnTo>
                <a:lnTo>
                  <a:pt x="159" y="392"/>
                </a:lnTo>
                <a:lnTo>
                  <a:pt x="159" y="388"/>
                </a:lnTo>
                <a:lnTo>
                  <a:pt x="159" y="388"/>
                </a:lnTo>
                <a:lnTo>
                  <a:pt x="162" y="394"/>
                </a:lnTo>
                <a:lnTo>
                  <a:pt x="162" y="399"/>
                </a:lnTo>
                <a:lnTo>
                  <a:pt x="162" y="399"/>
                </a:lnTo>
                <a:close/>
                <a:moveTo>
                  <a:pt x="90" y="563"/>
                </a:moveTo>
                <a:lnTo>
                  <a:pt x="90" y="563"/>
                </a:lnTo>
                <a:lnTo>
                  <a:pt x="86" y="543"/>
                </a:lnTo>
                <a:lnTo>
                  <a:pt x="86" y="542"/>
                </a:lnTo>
                <a:lnTo>
                  <a:pt x="86" y="545"/>
                </a:lnTo>
                <a:lnTo>
                  <a:pt x="89" y="554"/>
                </a:lnTo>
                <a:lnTo>
                  <a:pt x="90" y="559"/>
                </a:lnTo>
                <a:lnTo>
                  <a:pt x="90" y="563"/>
                </a:lnTo>
                <a:lnTo>
                  <a:pt x="90" y="563"/>
                </a:lnTo>
                <a:lnTo>
                  <a:pt x="89" y="559"/>
                </a:lnTo>
                <a:lnTo>
                  <a:pt x="90" y="557"/>
                </a:lnTo>
                <a:lnTo>
                  <a:pt x="90" y="558"/>
                </a:lnTo>
                <a:lnTo>
                  <a:pt x="90" y="563"/>
                </a:lnTo>
                <a:lnTo>
                  <a:pt x="90" y="563"/>
                </a:lnTo>
                <a:close/>
                <a:moveTo>
                  <a:pt x="174" y="460"/>
                </a:moveTo>
                <a:lnTo>
                  <a:pt x="174" y="460"/>
                </a:lnTo>
                <a:lnTo>
                  <a:pt x="174" y="464"/>
                </a:lnTo>
                <a:lnTo>
                  <a:pt x="174" y="465"/>
                </a:lnTo>
                <a:lnTo>
                  <a:pt x="172" y="464"/>
                </a:lnTo>
                <a:lnTo>
                  <a:pt x="174" y="460"/>
                </a:lnTo>
                <a:lnTo>
                  <a:pt x="174" y="460"/>
                </a:lnTo>
                <a:lnTo>
                  <a:pt x="174" y="461"/>
                </a:lnTo>
                <a:lnTo>
                  <a:pt x="172" y="463"/>
                </a:lnTo>
                <a:lnTo>
                  <a:pt x="172" y="463"/>
                </a:lnTo>
                <a:lnTo>
                  <a:pt x="174" y="460"/>
                </a:lnTo>
                <a:lnTo>
                  <a:pt x="174" y="460"/>
                </a:lnTo>
                <a:close/>
                <a:moveTo>
                  <a:pt x="88" y="626"/>
                </a:moveTo>
                <a:lnTo>
                  <a:pt x="88" y="626"/>
                </a:lnTo>
                <a:lnTo>
                  <a:pt x="87" y="625"/>
                </a:lnTo>
                <a:lnTo>
                  <a:pt x="84" y="622"/>
                </a:lnTo>
                <a:lnTo>
                  <a:pt x="84" y="622"/>
                </a:lnTo>
                <a:lnTo>
                  <a:pt x="88" y="626"/>
                </a:lnTo>
                <a:lnTo>
                  <a:pt x="88" y="626"/>
                </a:lnTo>
                <a:lnTo>
                  <a:pt x="87" y="628"/>
                </a:lnTo>
                <a:lnTo>
                  <a:pt x="87" y="626"/>
                </a:lnTo>
                <a:lnTo>
                  <a:pt x="87" y="625"/>
                </a:lnTo>
                <a:lnTo>
                  <a:pt x="88" y="626"/>
                </a:lnTo>
                <a:lnTo>
                  <a:pt x="88" y="626"/>
                </a:lnTo>
                <a:close/>
                <a:moveTo>
                  <a:pt x="122" y="595"/>
                </a:moveTo>
                <a:lnTo>
                  <a:pt x="122" y="595"/>
                </a:lnTo>
                <a:lnTo>
                  <a:pt x="121" y="601"/>
                </a:lnTo>
                <a:lnTo>
                  <a:pt x="122" y="602"/>
                </a:lnTo>
                <a:lnTo>
                  <a:pt x="122" y="601"/>
                </a:lnTo>
                <a:lnTo>
                  <a:pt x="123" y="597"/>
                </a:lnTo>
                <a:lnTo>
                  <a:pt x="123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close/>
                <a:moveTo>
                  <a:pt x="162" y="564"/>
                </a:moveTo>
                <a:lnTo>
                  <a:pt x="162" y="564"/>
                </a:lnTo>
                <a:lnTo>
                  <a:pt x="162" y="561"/>
                </a:lnTo>
                <a:lnTo>
                  <a:pt x="162" y="560"/>
                </a:lnTo>
                <a:lnTo>
                  <a:pt x="162" y="559"/>
                </a:lnTo>
                <a:lnTo>
                  <a:pt x="162" y="558"/>
                </a:lnTo>
                <a:lnTo>
                  <a:pt x="162" y="558"/>
                </a:lnTo>
                <a:lnTo>
                  <a:pt x="163" y="559"/>
                </a:lnTo>
                <a:lnTo>
                  <a:pt x="163" y="561"/>
                </a:lnTo>
                <a:lnTo>
                  <a:pt x="163" y="564"/>
                </a:lnTo>
                <a:lnTo>
                  <a:pt x="162" y="564"/>
                </a:lnTo>
                <a:lnTo>
                  <a:pt x="162" y="564"/>
                </a:lnTo>
                <a:close/>
                <a:moveTo>
                  <a:pt x="160" y="588"/>
                </a:moveTo>
                <a:lnTo>
                  <a:pt x="160" y="588"/>
                </a:lnTo>
                <a:lnTo>
                  <a:pt x="159" y="581"/>
                </a:lnTo>
                <a:lnTo>
                  <a:pt x="159" y="577"/>
                </a:lnTo>
                <a:lnTo>
                  <a:pt x="160" y="575"/>
                </a:lnTo>
                <a:lnTo>
                  <a:pt x="160" y="575"/>
                </a:lnTo>
                <a:lnTo>
                  <a:pt x="162" y="581"/>
                </a:lnTo>
                <a:lnTo>
                  <a:pt x="162" y="584"/>
                </a:lnTo>
                <a:lnTo>
                  <a:pt x="160" y="588"/>
                </a:lnTo>
                <a:lnTo>
                  <a:pt x="160" y="588"/>
                </a:lnTo>
                <a:close/>
                <a:moveTo>
                  <a:pt x="159" y="605"/>
                </a:moveTo>
                <a:lnTo>
                  <a:pt x="159" y="605"/>
                </a:lnTo>
                <a:lnTo>
                  <a:pt x="159" y="601"/>
                </a:lnTo>
                <a:lnTo>
                  <a:pt x="159" y="599"/>
                </a:lnTo>
                <a:lnTo>
                  <a:pt x="160" y="597"/>
                </a:lnTo>
                <a:lnTo>
                  <a:pt x="160" y="597"/>
                </a:lnTo>
                <a:lnTo>
                  <a:pt x="160" y="601"/>
                </a:lnTo>
                <a:lnTo>
                  <a:pt x="159" y="605"/>
                </a:lnTo>
                <a:lnTo>
                  <a:pt x="159" y="605"/>
                </a:lnTo>
                <a:close/>
                <a:moveTo>
                  <a:pt x="168" y="604"/>
                </a:moveTo>
                <a:lnTo>
                  <a:pt x="168" y="604"/>
                </a:lnTo>
                <a:lnTo>
                  <a:pt x="166" y="606"/>
                </a:lnTo>
                <a:lnTo>
                  <a:pt x="166" y="605"/>
                </a:lnTo>
                <a:lnTo>
                  <a:pt x="166" y="604"/>
                </a:lnTo>
                <a:lnTo>
                  <a:pt x="168" y="604"/>
                </a:lnTo>
                <a:lnTo>
                  <a:pt x="168" y="604"/>
                </a:lnTo>
                <a:lnTo>
                  <a:pt x="168" y="605"/>
                </a:lnTo>
                <a:lnTo>
                  <a:pt x="168" y="604"/>
                </a:lnTo>
                <a:lnTo>
                  <a:pt x="168" y="604"/>
                </a:lnTo>
                <a:close/>
                <a:moveTo>
                  <a:pt x="149" y="755"/>
                </a:moveTo>
                <a:lnTo>
                  <a:pt x="149" y="755"/>
                </a:lnTo>
                <a:lnTo>
                  <a:pt x="149" y="755"/>
                </a:lnTo>
                <a:lnTo>
                  <a:pt x="148" y="753"/>
                </a:lnTo>
                <a:lnTo>
                  <a:pt x="148" y="748"/>
                </a:lnTo>
                <a:lnTo>
                  <a:pt x="148" y="748"/>
                </a:lnTo>
                <a:lnTo>
                  <a:pt x="149" y="752"/>
                </a:lnTo>
                <a:lnTo>
                  <a:pt x="151" y="754"/>
                </a:lnTo>
                <a:lnTo>
                  <a:pt x="149" y="755"/>
                </a:lnTo>
                <a:lnTo>
                  <a:pt x="149" y="7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4790"/>
          <p:cNvSpPr>
            <a:spLocks noEditPoints="1"/>
          </p:cNvSpPr>
          <p:nvPr/>
        </p:nvSpPr>
        <p:spPr bwMode="auto">
          <a:xfrm>
            <a:off x="7933785" y="773705"/>
            <a:ext cx="1609725" cy="1576388"/>
          </a:xfrm>
          <a:custGeom>
            <a:avLst/>
            <a:gdLst>
              <a:gd name="T0" fmla="*/ 463 w 1014"/>
              <a:gd name="T1" fmla="*/ 933 h 993"/>
              <a:gd name="T2" fmla="*/ 961 w 1014"/>
              <a:gd name="T3" fmla="*/ 306 h 993"/>
              <a:gd name="T4" fmla="*/ 995 w 1014"/>
              <a:gd name="T5" fmla="*/ 975 h 993"/>
              <a:gd name="T6" fmla="*/ 7 w 1014"/>
              <a:gd name="T7" fmla="*/ 103 h 993"/>
              <a:gd name="T8" fmla="*/ 148 w 1014"/>
              <a:gd name="T9" fmla="*/ 640 h 993"/>
              <a:gd name="T10" fmla="*/ 243 w 1014"/>
              <a:gd name="T11" fmla="*/ 673 h 993"/>
              <a:gd name="T12" fmla="*/ 240 w 1014"/>
              <a:gd name="T13" fmla="*/ 313 h 993"/>
              <a:gd name="T14" fmla="*/ 481 w 1014"/>
              <a:gd name="T15" fmla="*/ 239 h 993"/>
              <a:gd name="T16" fmla="*/ 747 w 1014"/>
              <a:gd name="T17" fmla="*/ 144 h 993"/>
              <a:gd name="T18" fmla="*/ 741 w 1014"/>
              <a:gd name="T19" fmla="*/ 361 h 993"/>
              <a:gd name="T20" fmla="*/ 730 w 1014"/>
              <a:gd name="T21" fmla="*/ 761 h 993"/>
              <a:gd name="T22" fmla="*/ 594 w 1014"/>
              <a:gd name="T23" fmla="*/ 740 h 993"/>
              <a:gd name="T24" fmla="*/ 770 w 1014"/>
              <a:gd name="T25" fmla="*/ 832 h 993"/>
              <a:gd name="T26" fmla="*/ 410 w 1014"/>
              <a:gd name="T27" fmla="*/ 750 h 993"/>
              <a:gd name="T28" fmla="*/ 417 w 1014"/>
              <a:gd name="T29" fmla="*/ 779 h 993"/>
              <a:gd name="T30" fmla="*/ 792 w 1014"/>
              <a:gd name="T31" fmla="*/ 834 h 993"/>
              <a:gd name="T32" fmla="*/ 773 w 1014"/>
              <a:gd name="T33" fmla="*/ 844 h 993"/>
              <a:gd name="T34" fmla="*/ 490 w 1014"/>
              <a:gd name="T35" fmla="*/ 882 h 993"/>
              <a:gd name="T36" fmla="*/ 821 w 1014"/>
              <a:gd name="T37" fmla="*/ 962 h 993"/>
              <a:gd name="T38" fmla="*/ 562 w 1014"/>
              <a:gd name="T39" fmla="*/ 723 h 993"/>
              <a:gd name="T40" fmla="*/ 267 w 1014"/>
              <a:gd name="T41" fmla="*/ 882 h 993"/>
              <a:gd name="T42" fmla="*/ 602 w 1014"/>
              <a:gd name="T43" fmla="*/ 970 h 993"/>
              <a:gd name="T44" fmla="*/ 357 w 1014"/>
              <a:gd name="T45" fmla="*/ 747 h 993"/>
              <a:gd name="T46" fmla="*/ 405 w 1014"/>
              <a:gd name="T47" fmla="*/ 768 h 993"/>
              <a:gd name="T48" fmla="*/ 643 w 1014"/>
              <a:gd name="T49" fmla="*/ 936 h 993"/>
              <a:gd name="T50" fmla="*/ 489 w 1014"/>
              <a:gd name="T51" fmla="*/ 794 h 993"/>
              <a:gd name="T52" fmla="*/ 484 w 1014"/>
              <a:gd name="T53" fmla="*/ 758 h 993"/>
              <a:gd name="T54" fmla="*/ 484 w 1014"/>
              <a:gd name="T55" fmla="*/ 768 h 993"/>
              <a:gd name="T56" fmla="*/ 490 w 1014"/>
              <a:gd name="T57" fmla="*/ 762 h 993"/>
              <a:gd name="T58" fmla="*/ 503 w 1014"/>
              <a:gd name="T59" fmla="*/ 753 h 993"/>
              <a:gd name="T60" fmla="*/ 561 w 1014"/>
              <a:gd name="T61" fmla="*/ 779 h 993"/>
              <a:gd name="T62" fmla="*/ 505 w 1014"/>
              <a:gd name="T63" fmla="*/ 716 h 993"/>
              <a:gd name="T64" fmla="*/ 742 w 1014"/>
              <a:gd name="T65" fmla="*/ 874 h 993"/>
              <a:gd name="T66" fmla="*/ 770 w 1014"/>
              <a:gd name="T67" fmla="*/ 856 h 993"/>
              <a:gd name="T68" fmla="*/ 662 w 1014"/>
              <a:gd name="T69" fmla="*/ 729 h 993"/>
              <a:gd name="T70" fmla="*/ 731 w 1014"/>
              <a:gd name="T71" fmla="*/ 790 h 993"/>
              <a:gd name="T72" fmla="*/ 819 w 1014"/>
              <a:gd name="T73" fmla="*/ 834 h 993"/>
              <a:gd name="T74" fmla="*/ 788 w 1014"/>
              <a:gd name="T75" fmla="*/ 791 h 993"/>
              <a:gd name="T76" fmla="*/ 752 w 1014"/>
              <a:gd name="T77" fmla="*/ 747 h 993"/>
              <a:gd name="T78" fmla="*/ 815 w 1014"/>
              <a:gd name="T79" fmla="*/ 781 h 993"/>
              <a:gd name="T80" fmla="*/ 779 w 1014"/>
              <a:gd name="T81" fmla="*/ 798 h 993"/>
              <a:gd name="T82" fmla="*/ 778 w 1014"/>
              <a:gd name="T83" fmla="*/ 782 h 993"/>
              <a:gd name="T84" fmla="*/ 779 w 1014"/>
              <a:gd name="T85" fmla="*/ 722 h 993"/>
              <a:gd name="T86" fmla="*/ 747 w 1014"/>
              <a:gd name="T87" fmla="*/ 793 h 993"/>
              <a:gd name="T88" fmla="*/ 779 w 1014"/>
              <a:gd name="T89" fmla="*/ 703 h 993"/>
              <a:gd name="T90" fmla="*/ 782 w 1014"/>
              <a:gd name="T91" fmla="*/ 663 h 993"/>
              <a:gd name="T92" fmla="*/ 785 w 1014"/>
              <a:gd name="T93" fmla="*/ 648 h 993"/>
              <a:gd name="T94" fmla="*/ 850 w 1014"/>
              <a:gd name="T95" fmla="*/ 539 h 993"/>
              <a:gd name="T96" fmla="*/ 740 w 1014"/>
              <a:gd name="T97" fmla="*/ 654 h 993"/>
              <a:gd name="T98" fmla="*/ 796 w 1014"/>
              <a:gd name="T99" fmla="*/ 550 h 993"/>
              <a:gd name="T100" fmla="*/ 748 w 1014"/>
              <a:gd name="T101" fmla="*/ 549 h 993"/>
              <a:gd name="T102" fmla="*/ 749 w 1014"/>
              <a:gd name="T103" fmla="*/ 525 h 993"/>
              <a:gd name="T104" fmla="*/ 801 w 1014"/>
              <a:gd name="T105" fmla="*/ 365 h 993"/>
              <a:gd name="T106" fmla="*/ 748 w 1014"/>
              <a:gd name="T107" fmla="*/ 348 h 993"/>
              <a:gd name="T108" fmla="*/ 743 w 1014"/>
              <a:gd name="T109" fmla="*/ 35 h 993"/>
              <a:gd name="T110" fmla="*/ 747 w 1014"/>
              <a:gd name="T111" fmla="*/ 231 h 993"/>
              <a:gd name="T112" fmla="*/ 750 w 1014"/>
              <a:gd name="T113" fmla="*/ 196 h 993"/>
              <a:gd name="T114" fmla="*/ 801 w 1014"/>
              <a:gd name="T115" fmla="*/ 194 h 993"/>
              <a:gd name="T116" fmla="*/ 393 w 1014"/>
              <a:gd name="T117" fmla="*/ 233 h 993"/>
              <a:gd name="T118" fmla="*/ 31 w 1014"/>
              <a:gd name="T119" fmla="*/ 251 h 993"/>
              <a:gd name="T120" fmla="*/ 237 w 1014"/>
              <a:gd name="T121" fmla="*/ 286 h 993"/>
              <a:gd name="T122" fmla="*/ 263 w 1014"/>
              <a:gd name="T123" fmla="*/ 504 h 993"/>
              <a:gd name="T124" fmla="*/ 253 w 1014"/>
              <a:gd name="T125" fmla="*/ 649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4" h="993">
                <a:moveTo>
                  <a:pt x="237" y="891"/>
                </a:moveTo>
                <a:lnTo>
                  <a:pt x="237" y="891"/>
                </a:lnTo>
                <a:lnTo>
                  <a:pt x="260" y="892"/>
                </a:lnTo>
                <a:lnTo>
                  <a:pt x="277" y="893"/>
                </a:lnTo>
                <a:lnTo>
                  <a:pt x="301" y="896"/>
                </a:lnTo>
                <a:lnTo>
                  <a:pt x="324" y="898"/>
                </a:lnTo>
                <a:lnTo>
                  <a:pt x="340" y="898"/>
                </a:lnTo>
                <a:lnTo>
                  <a:pt x="361" y="897"/>
                </a:lnTo>
                <a:lnTo>
                  <a:pt x="361" y="897"/>
                </a:lnTo>
                <a:lnTo>
                  <a:pt x="363" y="899"/>
                </a:lnTo>
                <a:lnTo>
                  <a:pt x="363" y="900"/>
                </a:lnTo>
                <a:lnTo>
                  <a:pt x="361" y="903"/>
                </a:lnTo>
                <a:lnTo>
                  <a:pt x="360" y="903"/>
                </a:lnTo>
                <a:lnTo>
                  <a:pt x="354" y="904"/>
                </a:lnTo>
                <a:lnTo>
                  <a:pt x="345" y="903"/>
                </a:lnTo>
                <a:lnTo>
                  <a:pt x="345" y="903"/>
                </a:lnTo>
                <a:lnTo>
                  <a:pt x="355" y="906"/>
                </a:lnTo>
                <a:lnTo>
                  <a:pt x="363" y="908"/>
                </a:lnTo>
                <a:lnTo>
                  <a:pt x="364" y="906"/>
                </a:lnTo>
                <a:lnTo>
                  <a:pt x="364" y="906"/>
                </a:lnTo>
                <a:lnTo>
                  <a:pt x="359" y="903"/>
                </a:lnTo>
                <a:lnTo>
                  <a:pt x="359" y="903"/>
                </a:lnTo>
                <a:lnTo>
                  <a:pt x="360" y="904"/>
                </a:lnTo>
                <a:lnTo>
                  <a:pt x="361" y="903"/>
                </a:lnTo>
                <a:lnTo>
                  <a:pt x="367" y="902"/>
                </a:lnTo>
                <a:lnTo>
                  <a:pt x="372" y="899"/>
                </a:lnTo>
                <a:lnTo>
                  <a:pt x="372" y="898"/>
                </a:lnTo>
                <a:lnTo>
                  <a:pt x="370" y="897"/>
                </a:lnTo>
                <a:lnTo>
                  <a:pt x="370" y="897"/>
                </a:lnTo>
                <a:lnTo>
                  <a:pt x="371" y="900"/>
                </a:lnTo>
                <a:lnTo>
                  <a:pt x="372" y="903"/>
                </a:lnTo>
                <a:lnTo>
                  <a:pt x="375" y="902"/>
                </a:lnTo>
                <a:lnTo>
                  <a:pt x="378" y="900"/>
                </a:lnTo>
                <a:lnTo>
                  <a:pt x="378" y="900"/>
                </a:lnTo>
                <a:lnTo>
                  <a:pt x="378" y="900"/>
                </a:lnTo>
                <a:lnTo>
                  <a:pt x="378" y="900"/>
                </a:lnTo>
                <a:lnTo>
                  <a:pt x="379" y="906"/>
                </a:lnTo>
                <a:lnTo>
                  <a:pt x="382" y="912"/>
                </a:lnTo>
                <a:lnTo>
                  <a:pt x="385" y="917"/>
                </a:lnTo>
                <a:lnTo>
                  <a:pt x="385" y="917"/>
                </a:lnTo>
                <a:lnTo>
                  <a:pt x="389" y="914"/>
                </a:lnTo>
                <a:lnTo>
                  <a:pt x="395" y="912"/>
                </a:lnTo>
                <a:lnTo>
                  <a:pt x="400" y="912"/>
                </a:lnTo>
                <a:lnTo>
                  <a:pt x="406" y="914"/>
                </a:lnTo>
                <a:lnTo>
                  <a:pt x="412" y="917"/>
                </a:lnTo>
                <a:lnTo>
                  <a:pt x="413" y="917"/>
                </a:lnTo>
                <a:lnTo>
                  <a:pt x="410" y="917"/>
                </a:lnTo>
                <a:lnTo>
                  <a:pt x="410" y="917"/>
                </a:lnTo>
                <a:lnTo>
                  <a:pt x="414" y="920"/>
                </a:lnTo>
                <a:lnTo>
                  <a:pt x="420" y="921"/>
                </a:lnTo>
                <a:lnTo>
                  <a:pt x="429" y="922"/>
                </a:lnTo>
                <a:lnTo>
                  <a:pt x="438" y="921"/>
                </a:lnTo>
                <a:lnTo>
                  <a:pt x="447" y="921"/>
                </a:lnTo>
                <a:lnTo>
                  <a:pt x="454" y="920"/>
                </a:lnTo>
                <a:lnTo>
                  <a:pt x="460" y="917"/>
                </a:lnTo>
                <a:lnTo>
                  <a:pt x="461" y="915"/>
                </a:lnTo>
                <a:lnTo>
                  <a:pt x="461" y="914"/>
                </a:lnTo>
                <a:lnTo>
                  <a:pt x="461" y="914"/>
                </a:lnTo>
                <a:lnTo>
                  <a:pt x="467" y="916"/>
                </a:lnTo>
                <a:lnTo>
                  <a:pt x="470" y="917"/>
                </a:lnTo>
                <a:lnTo>
                  <a:pt x="469" y="918"/>
                </a:lnTo>
                <a:lnTo>
                  <a:pt x="465" y="920"/>
                </a:lnTo>
                <a:lnTo>
                  <a:pt x="455" y="921"/>
                </a:lnTo>
                <a:lnTo>
                  <a:pt x="444" y="923"/>
                </a:lnTo>
                <a:lnTo>
                  <a:pt x="444" y="923"/>
                </a:lnTo>
                <a:lnTo>
                  <a:pt x="448" y="927"/>
                </a:lnTo>
                <a:lnTo>
                  <a:pt x="452" y="929"/>
                </a:lnTo>
                <a:lnTo>
                  <a:pt x="463" y="933"/>
                </a:lnTo>
                <a:lnTo>
                  <a:pt x="477" y="935"/>
                </a:lnTo>
                <a:lnTo>
                  <a:pt x="495" y="936"/>
                </a:lnTo>
                <a:lnTo>
                  <a:pt x="516" y="938"/>
                </a:lnTo>
                <a:lnTo>
                  <a:pt x="537" y="938"/>
                </a:lnTo>
                <a:lnTo>
                  <a:pt x="583" y="938"/>
                </a:lnTo>
                <a:lnTo>
                  <a:pt x="626" y="936"/>
                </a:lnTo>
                <a:lnTo>
                  <a:pt x="665" y="936"/>
                </a:lnTo>
                <a:lnTo>
                  <a:pt x="679" y="936"/>
                </a:lnTo>
                <a:lnTo>
                  <a:pt x="690" y="938"/>
                </a:lnTo>
                <a:lnTo>
                  <a:pt x="697" y="940"/>
                </a:lnTo>
                <a:lnTo>
                  <a:pt x="700" y="941"/>
                </a:lnTo>
                <a:lnTo>
                  <a:pt x="700" y="944"/>
                </a:lnTo>
                <a:lnTo>
                  <a:pt x="700" y="944"/>
                </a:lnTo>
                <a:lnTo>
                  <a:pt x="709" y="938"/>
                </a:lnTo>
                <a:lnTo>
                  <a:pt x="718" y="933"/>
                </a:lnTo>
                <a:lnTo>
                  <a:pt x="727" y="929"/>
                </a:lnTo>
                <a:lnTo>
                  <a:pt x="737" y="927"/>
                </a:lnTo>
                <a:lnTo>
                  <a:pt x="748" y="926"/>
                </a:lnTo>
                <a:lnTo>
                  <a:pt x="758" y="926"/>
                </a:lnTo>
                <a:lnTo>
                  <a:pt x="767" y="927"/>
                </a:lnTo>
                <a:lnTo>
                  <a:pt x="777" y="928"/>
                </a:lnTo>
                <a:lnTo>
                  <a:pt x="797" y="932"/>
                </a:lnTo>
                <a:lnTo>
                  <a:pt x="817" y="938"/>
                </a:lnTo>
                <a:lnTo>
                  <a:pt x="853" y="951"/>
                </a:lnTo>
                <a:lnTo>
                  <a:pt x="871" y="957"/>
                </a:lnTo>
                <a:lnTo>
                  <a:pt x="886" y="959"/>
                </a:lnTo>
                <a:lnTo>
                  <a:pt x="894" y="961"/>
                </a:lnTo>
                <a:lnTo>
                  <a:pt x="901" y="959"/>
                </a:lnTo>
                <a:lnTo>
                  <a:pt x="907" y="958"/>
                </a:lnTo>
                <a:lnTo>
                  <a:pt x="913" y="956"/>
                </a:lnTo>
                <a:lnTo>
                  <a:pt x="919" y="952"/>
                </a:lnTo>
                <a:lnTo>
                  <a:pt x="924" y="947"/>
                </a:lnTo>
                <a:lnTo>
                  <a:pt x="929" y="941"/>
                </a:lnTo>
                <a:lnTo>
                  <a:pt x="932" y="933"/>
                </a:lnTo>
                <a:lnTo>
                  <a:pt x="936" y="923"/>
                </a:lnTo>
                <a:lnTo>
                  <a:pt x="938" y="912"/>
                </a:lnTo>
                <a:lnTo>
                  <a:pt x="941" y="899"/>
                </a:lnTo>
                <a:lnTo>
                  <a:pt x="942" y="883"/>
                </a:lnTo>
                <a:lnTo>
                  <a:pt x="942" y="883"/>
                </a:lnTo>
                <a:lnTo>
                  <a:pt x="948" y="778"/>
                </a:lnTo>
                <a:lnTo>
                  <a:pt x="951" y="672"/>
                </a:lnTo>
                <a:lnTo>
                  <a:pt x="954" y="566"/>
                </a:lnTo>
                <a:lnTo>
                  <a:pt x="955" y="460"/>
                </a:lnTo>
                <a:lnTo>
                  <a:pt x="956" y="354"/>
                </a:lnTo>
                <a:lnTo>
                  <a:pt x="955" y="248"/>
                </a:lnTo>
                <a:lnTo>
                  <a:pt x="953" y="36"/>
                </a:lnTo>
                <a:lnTo>
                  <a:pt x="953" y="36"/>
                </a:lnTo>
                <a:lnTo>
                  <a:pt x="919" y="35"/>
                </a:lnTo>
                <a:lnTo>
                  <a:pt x="862" y="32"/>
                </a:lnTo>
                <a:lnTo>
                  <a:pt x="809" y="31"/>
                </a:lnTo>
                <a:lnTo>
                  <a:pt x="791" y="31"/>
                </a:lnTo>
                <a:lnTo>
                  <a:pt x="786" y="32"/>
                </a:lnTo>
                <a:lnTo>
                  <a:pt x="783" y="33"/>
                </a:lnTo>
                <a:lnTo>
                  <a:pt x="783" y="33"/>
                </a:lnTo>
                <a:lnTo>
                  <a:pt x="806" y="37"/>
                </a:lnTo>
                <a:lnTo>
                  <a:pt x="830" y="41"/>
                </a:lnTo>
                <a:lnTo>
                  <a:pt x="877" y="43"/>
                </a:lnTo>
                <a:lnTo>
                  <a:pt x="925" y="47"/>
                </a:lnTo>
                <a:lnTo>
                  <a:pt x="949" y="50"/>
                </a:lnTo>
                <a:lnTo>
                  <a:pt x="972" y="54"/>
                </a:lnTo>
                <a:lnTo>
                  <a:pt x="972" y="54"/>
                </a:lnTo>
                <a:lnTo>
                  <a:pt x="968" y="74"/>
                </a:lnTo>
                <a:lnTo>
                  <a:pt x="965" y="95"/>
                </a:lnTo>
                <a:lnTo>
                  <a:pt x="960" y="137"/>
                </a:lnTo>
                <a:lnTo>
                  <a:pt x="957" y="178"/>
                </a:lnTo>
                <a:lnTo>
                  <a:pt x="956" y="220"/>
                </a:lnTo>
                <a:lnTo>
                  <a:pt x="957" y="263"/>
                </a:lnTo>
                <a:lnTo>
                  <a:pt x="961" y="306"/>
                </a:lnTo>
                <a:lnTo>
                  <a:pt x="967" y="391"/>
                </a:lnTo>
                <a:lnTo>
                  <a:pt x="974" y="477"/>
                </a:lnTo>
                <a:lnTo>
                  <a:pt x="977" y="520"/>
                </a:lnTo>
                <a:lnTo>
                  <a:pt x="978" y="562"/>
                </a:lnTo>
                <a:lnTo>
                  <a:pt x="978" y="604"/>
                </a:lnTo>
                <a:lnTo>
                  <a:pt x="974" y="646"/>
                </a:lnTo>
                <a:lnTo>
                  <a:pt x="972" y="667"/>
                </a:lnTo>
                <a:lnTo>
                  <a:pt x="969" y="687"/>
                </a:lnTo>
                <a:lnTo>
                  <a:pt x="965" y="708"/>
                </a:lnTo>
                <a:lnTo>
                  <a:pt x="961" y="728"/>
                </a:lnTo>
                <a:lnTo>
                  <a:pt x="961" y="728"/>
                </a:lnTo>
                <a:lnTo>
                  <a:pt x="959" y="729"/>
                </a:lnTo>
                <a:lnTo>
                  <a:pt x="957" y="732"/>
                </a:lnTo>
                <a:lnTo>
                  <a:pt x="955" y="739"/>
                </a:lnTo>
                <a:lnTo>
                  <a:pt x="953" y="750"/>
                </a:lnTo>
                <a:lnTo>
                  <a:pt x="950" y="764"/>
                </a:lnTo>
                <a:lnTo>
                  <a:pt x="948" y="797"/>
                </a:lnTo>
                <a:lnTo>
                  <a:pt x="947" y="835"/>
                </a:lnTo>
                <a:lnTo>
                  <a:pt x="947" y="912"/>
                </a:lnTo>
                <a:lnTo>
                  <a:pt x="948" y="965"/>
                </a:lnTo>
                <a:lnTo>
                  <a:pt x="948" y="965"/>
                </a:lnTo>
                <a:lnTo>
                  <a:pt x="795" y="961"/>
                </a:lnTo>
                <a:lnTo>
                  <a:pt x="732" y="958"/>
                </a:lnTo>
                <a:lnTo>
                  <a:pt x="715" y="956"/>
                </a:lnTo>
                <a:lnTo>
                  <a:pt x="711" y="956"/>
                </a:lnTo>
                <a:lnTo>
                  <a:pt x="711" y="955"/>
                </a:lnTo>
                <a:lnTo>
                  <a:pt x="711" y="955"/>
                </a:lnTo>
                <a:lnTo>
                  <a:pt x="711" y="955"/>
                </a:lnTo>
                <a:lnTo>
                  <a:pt x="699" y="950"/>
                </a:lnTo>
                <a:lnTo>
                  <a:pt x="683" y="946"/>
                </a:lnTo>
                <a:lnTo>
                  <a:pt x="662" y="942"/>
                </a:lnTo>
                <a:lnTo>
                  <a:pt x="638" y="940"/>
                </a:lnTo>
                <a:lnTo>
                  <a:pt x="584" y="936"/>
                </a:lnTo>
                <a:lnTo>
                  <a:pt x="525" y="935"/>
                </a:lnTo>
                <a:lnTo>
                  <a:pt x="466" y="936"/>
                </a:lnTo>
                <a:lnTo>
                  <a:pt x="414" y="938"/>
                </a:lnTo>
                <a:lnTo>
                  <a:pt x="375" y="941"/>
                </a:lnTo>
                <a:lnTo>
                  <a:pt x="361" y="942"/>
                </a:lnTo>
                <a:lnTo>
                  <a:pt x="353" y="945"/>
                </a:lnTo>
                <a:lnTo>
                  <a:pt x="353" y="945"/>
                </a:lnTo>
                <a:lnTo>
                  <a:pt x="378" y="947"/>
                </a:lnTo>
                <a:lnTo>
                  <a:pt x="400" y="950"/>
                </a:lnTo>
                <a:lnTo>
                  <a:pt x="420" y="952"/>
                </a:lnTo>
                <a:lnTo>
                  <a:pt x="448" y="957"/>
                </a:lnTo>
                <a:lnTo>
                  <a:pt x="448" y="957"/>
                </a:lnTo>
                <a:lnTo>
                  <a:pt x="444" y="958"/>
                </a:lnTo>
                <a:lnTo>
                  <a:pt x="444" y="959"/>
                </a:lnTo>
                <a:lnTo>
                  <a:pt x="447" y="961"/>
                </a:lnTo>
                <a:lnTo>
                  <a:pt x="452" y="962"/>
                </a:lnTo>
                <a:lnTo>
                  <a:pt x="452" y="962"/>
                </a:lnTo>
                <a:lnTo>
                  <a:pt x="444" y="961"/>
                </a:lnTo>
                <a:lnTo>
                  <a:pt x="438" y="959"/>
                </a:lnTo>
                <a:lnTo>
                  <a:pt x="431" y="961"/>
                </a:lnTo>
                <a:lnTo>
                  <a:pt x="424" y="962"/>
                </a:lnTo>
                <a:lnTo>
                  <a:pt x="424" y="962"/>
                </a:lnTo>
                <a:lnTo>
                  <a:pt x="477" y="970"/>
                </a:lnTo>
                <a:lnTo>
                  <a:pt x="537" y="979"/>
                </a:lnTo>
                <a:lnTo>
                  <a:pt x="603" y="986"/>
                </a:lnTo>
                <a:lnTo>
                  <a:pt x="676" y="991"/>
                </a:lnTo>
                <a:lnTo>
                  <a:pt x="714" y="992"/>
                </a:lnTo>
                <a:lnTo>
                  <a:pt x="753" y="993"/>
                </a:lnTo>
                <a:lnTo>
                  <a:pt x="792" y="993"/>
                </a:lnTo>
                <a:lnTo>
                  <a:pt x="832" y="992"/>
                </a:lnTo>
                <a:lnTo>
                  <a:pt x="873" y="989"/>
                </a:lnTo>
                <a:lnTo>
                  <a:pt x="914" y="986"/>
                </a:lnTo>
                <a:lnTo>
                  <a:pt x="954" y="981"/>
                </a:lnTo>
                <a:lnTo>
                  <a:pt x="995" y="975"/>
                </a:lnTo>
                <a:lnTo>
                  <a:pt x="995" y="975"/>
                </a:lnTo>
                <a:lnTo>
                  <a:pt x="990" y="944"/>
                </a:lnTo>
                <a:lnTo>
                  <a:pt x="986" y="914"/>
                </a:lnTo>
                <a:lnTo>
                  <a:pt x="985" y="882"/>
                </a:lnTo>
                <a:lnTo>
                  <a:pt x="985" y="851"/>
                </a:lnTo>
                <a:lnTo>
                  <a:pt x="986" y="820"/>
                </a:lnTo>
                <a:lnTo>
                  <a:pt x="989" y="788"/>
                </a:lnTo>
                <a:lnTo>
                  <a:pt x="994" y="726"/>
                </a:lnTo>
                <a:lnTo>
                  <a:pt x="998" y="663"/>
                </a:lnTo>
                <a:lnTo>
                  <a:pt x="1001" y="632"/>
                </a:lnTo>
                <a:lnTo>
                  <a:pt x="1002" y="601"/>
                </a:lnTo>
                <a:lnTo>
                  <a:pt x="1002" y="569"/>
                </a:lnTo>
                <a:lnTo>
                  <a:pt x="1001" y="538"/>
                </a:lnTo>
                <a:lnTo>
                  <a:pt x="998" y="508"/>
                </a:lnTo>
                <a:lnTo>
                  <a:pt x="994" y="477"/>
                </a:lnTo>
                <a:lnTo>
                  <a:pt x="994" y="477"/>
                </a:lnTo>
                <a:lnTo>
                  <a:pt x="998" y="461"/>
                </a:lnTo>
                <a:lnTo>
                  <a:pt x="1001" y="445"/>
                </a:lnTo>
                <a:lnTo>
                  <a:pt x="1003" y="430"/>
                </a:lnTo>
                <a:lnTo>
                  <a:pt x="1002" y="413"/>
                </a:lnTo>
                <a:lnTo>
                  <a:pt x="1001" y="395"/>
                </a:lnTo>
                <a:lnTo>
                  <a:pt x="1000" y="377"/>
                </a:lnTo>
                <a:lnTo>
                  <a:pt x="994" y="340"/>
                </a:lnTo>
                <a:lnTo>
                  <a:pt x="988" y="304"/>
                </a:lnTo>
                <a:lnTo>
                  <a:pt x="985" y="288"/>
                </a:lnTo>
                <a:lnTo>
                  <a:pt x="983" y="269"/>
                </a:lnTo>
                <a:lnTo>
                  <a:pt x="983" y="254"/>
                </a:lnTo>
                <a:lnTo>
                  <a:pt x="984" y="238"/>
                </a:lnTo>
                <a:lnTo>
                  <a:pt x="986" y="222"/>
                </a:lnTo>
                <a:lnTo>
                  <a:pt x="991" y="209"/>
                </a:lnTo>
                <a:lnTo>
                  <a:pt x="991" y="209"/>
                </a:lnTo>
                <a:lnTo>
                  <a:pt x="996" y="204"/>
                </a:lnTo>
                <a:lnTo>
                  <a:pt x="1000" y="201"/>
                </a:lnTo>
                <a:lnTo>
                  <a:pt x="1003" y="195"/>
                </a:lnTo>
                <a:lnTo>
                  <a:pt x="1007" y="189"/>
                </a:lnTo>
                <a:lnTo>
                  <a:pt x="1010" y="176"/>
                </a:lnTo>
                <a:lnTo>
                  <a:pt x="1014" y="161"/>
                </a:lnTo>
                <a:lnTo>
                  <a:pt x="1014" y="144"/>
                </a:lnTo>
                <a:lnTo>
                  <a:pt x="1013" y="126"/>
                </a:lnTo>
                <a:lnTo>
                  <a:pt x="1010" y="108"/>
                </a:lnTo>
                <a:lnTo>
                  <a:pt x="1006" y="90"/>
                </a:lnTo>
                <a:lnTo>
                  <a:pt x="998" y="72"/>
                </a:lnTo>
                <a:lnTo>
                  <a:pt x="991" y="55"/>
                </a:lnTo>
                <a:lnTo>
                  <a:pt x="982" y="41"/>
                </a:lnTo>
                <a:lnTo>
                  <a:pt x="972" y="26"/>
                </a:lnTo>
                <a:lnTo>
                  <a:pt x="960" y="15"/>
                </a:lnTo>
                <a:lnTo>
                  <a:pt x="954" y="11"/>
                </a:lnTo>
                <a:lnTo>
                  <a:pt x="947" y="7"/>
                </a:lnTo>
                <a:lnTo>
                  <a:pt x="941" y="3"/>
                </a:lnTo>
                <a:lnTo>
                  <a:pt x="933" y="1"/>
                </a:lnTo>
                <a:lnTo>
                  <a:pt x="926" y="0"/>
                </a:lnTo>
                <a:lnTo>
                  <a:pt x="918" y="0"/>
                </a:lnTo>
                <a:lnTo>
                  <a:pt x="918" y="0"/>
                </a:lnTo>
                <a:lnTo>
                  <a:pt x="792" y="1"/>
                </a:lnTo>
                <a:lnTo>
                  <a:pt x="670" y="1"/>
                </a:lnTo>
                <a:lnTo>
                  <a:pt x="549" y="2"/>
                </a:lnTo>
                <a:lnTo>
                  <a:pt x="491" y="3"/>
                </a:lnTo>
                <a:lnTo>
                  <a:pt x="434" y="6"/>
                </a:lnTo>
                <a:lnTo>
                  <a:pt x="376" y="9"/>
                </a:lnTo>
                <a:lnTo>
                  <a:pt x="320" y="14"/>
                </a:lnTo>
                <a:lnTo>
                  <a:pt x="265" y="20"/>
                </a:lnTo>
                <a:lnTo>
                  <a:pt x="210" y="29"/>
                </a:lnTo>
                <a:lnTo>
                  <a:pt x="157" y="39"/>
                </a:lnTo>
                <a:lnTo>
                  <a:pt x="104" y="52"/>
                </a:lnTo>
                <a:lnTo>
                  <a:pt x="51" y="66"/>
                </a:lnTo>
                <a:lnTo>
                  <a:pt x="25" y="74"/>
                </a:lnTo>
                <a:lnTo>
                  <a:pt x="0" y="84"/>
                </a:lnTo>
                <a:lnTo>
                  <a:pt x="0" y="84"/>
                </a:lnTo>
                <a:lnTo>
                  <a:pt x="7" y="103"/>
                </a:lnTo>
                <a:lnTo>
                  <a:pt x="12" y="120"/>
                </a:lnTo>
                <a:lnTo>
                  <a:pt x="16" y="136"/>
                </a:lnTo>
                <a:lnTo>
                  <a:pt x="19" y="150"/>
                </a:lnTo>
                <a:lnTo>
                  <a:pt x="24" y="179"/>
                </a:lnTo>
                <a:lnTo>
                  <a:pt x="30" y="218"/>
                </a:lnTo>
                <a:lnTo>
                  <a:pt x="30" y="218"/>
                </a:lnTo>
                <a:lnTo>
                  <a:pt x="28" y="216"/>
                </a:lnTo>
                <a:lnTo>
                  <a:pt x="27" y="213"/>
                </a:lnTo>
                <a:lnTo>
                  <a:pt x="23" y="203"/>
                </a:lnTo>
                <a:lnTo>
                  <a:pt x="21" y="191"/>
                </a:lnTo>
                <a:lnTo>
                  <a:pt x="18" y="182"/>
                </a:lnTo>
                <a:lnTo>
                  <a:pt x="18" y="182"/>
                </a:lnTo>
                <a:lnTo>
                  <a:pt x="17" y="189"/>
                </a:lnTo>
                <a:lnTo>
                  <a:pt x="17" y="202"/>
                </a:lnTo>
                <a:lnTo>
                  <a:pt x="19" y="239"/>
                </a:lnTo>
                <a:lnTo>
                  <a:pt x="24" y="290"/>
                </a:lnTo>
                <a:lnTo>
                  <a:pt x="33" y="344"/>
                </a:lnTo>
                <a:lnTo>
                  <a:pt x="41" y="399"/>
                </a:lnTo>
                <a:lnTo>
                  <a:pt x="51" y="448"/>
                </a:lnTo>
                <a:lnTo>
                  <a:pt x="57" y="467"/>
                </a:lnTo>
                <a:lnTo>
                  <a:pt x="62" y="483"/>
                </a:lnTo>
                <a:lnTo>
                  <a:pt x="66" y="495"/>
                </a:lnTo>
                <a:lnTo>
                  <a:pt x="69" y="498"/>
                </a:lnTo>
                <a:lnTo>
                  <a:pt x="72" y="501"/>
                </a:lnTo>
                <a:lnTo>
                  <a:pt x="72" y="501"/>
                </a:lnTo>
                <a:lnTo>
                  <a:pt x="70" y="502"/>
                </a:lnTo>
                <a:lnTo>
                  <a:pt x="70" y="505"/>
                </a:lnTo>
                <a:lnTo>
                  <a:pt x="69" y="514"/>
                </a:lnTo>
                <a:lnTo>
                  <a:pt x="70" y="526"/>
                </a:lnTo>
                <a:lnTo>
                  <a:pt x="71" y="542"/>
                </a:lnTo>
                <a:lnTo>
                  <a:pt x="78" y="578"/>
                </a:lnTo>
                <a:lnTo>
                  <a:pt x="89" y="619"/>
                </a:lnTo>
                <a:lnTo>
                  <a:pt x="100" y="660"/>
                </a:lnTo>
                <a:lnTo>
                  <a:pt x="112" y="698"/>
                </a:lnTo>
                <a:lnTo>
                  <a:pt x="124" y="728"/>
                </a:lnTo>
                <a:lnTo>
                  <a:pt x="129" y="739"/>
                </a:lnTo>
                <a:lnTo>
                  <a:pt x="133" y="746"/>
                </a:lnTo>
                <a:lnTo>
                  <a:pt x="133" y="746"/>
                </a:lnTo>
                <a:lnTo>
                  <a:pt x="135" y="741"/>
                </a:lnTo>
                <a:lnTo>
                  <a:pt x="136" y="741"/>
                </a:lnTo>
                <a:lnTo>
                  <a:pt x="139" y="743"/>
                </a:lnTo>
                <a:lnTo>
                  <a:pt x="139" y="747"/>
                </a:lnTo>
                <a:lnTo>
                  <a:pt x="139" y="747"/>
                </a:lnTo>
                <a:lnTo>
                  <a:pt x="142" y="733"/>
                </a:lnTo>
                <a:lnTo>
                  <a:pt x="146" y="717"/>
                </a:lnTo>
                <a:lnTo>
                  <a:pt x="148" y="700"/>
                </a:lnTo>
                <a:lnTo>
                  <a:pt x="149" y="682"/>
                </a:lnTo>
                <a:lnTo>
                  <a:pt x="148" y="664"/>
                </a:lnTo>
                <a:lnTo>
                  <a:pt x="147" y="656"/>
                </a:lnTo>
                <a:lnTo>
                  <a:pt x="145" y="648"/>
                </a:lnTo>
                <a:lnTo>
                  <a:pt x="141" y="639"/>
                </a:lnTo>
                <a:lnTo>
                  <a:pt x="137" y="629"/>
                </a:lnTo>
                <a:lnTo>
                  <a:pt x="133" y="622"/>
                </a:lnTo>
                <a:lnTo>
                  <a:pt x="127" y="614"/>
                </a:lnTo>
                <a:lnTo>
                  <a:pt x="127" y="614"/>
                </a:lnTo>
                <a:lnTo>
                  <a:pt x="130" y="611"/>
                </a:lnTo>
                <a:lnTo>
                  <a:pt x="131" y="610"/>
                </a:lnTo>
                <a:lnTo>
                  <a:pt x="131" y="611"/>
                </a:lnTo>
                <a:lnTo>
                  <a:pt x="131" y="613"/>
                </a:lnTo>
                <a:lnTo>
                  <a:pt x="133" y="613"/>
                </a:lnTo>
                <a:lnTo>
                  <a:pt x="133" y="613"/>
                </a:lnTo>
                <a:lnTo>
                  <a:pt x="136" y="607"/>
                </a:lnTo>
                <a:lnTo>
                  <a:pt x="136" y="607"/>
                </a:lnTo>
                <a:lnTo>
                  <a:pt x="139" y="608"/>
                </a:lnTo>
                <a:lnTo>
                  <a:pt x="140" y="611"/>
                </a:lnTo>
                <a:lnTo>
                  <a:pt x="145" y="623"/>
                </a:lnTo>
                <a:lnTo>
                  <a:pt x="148" y="640"/>
                </a:lnTo>
                <a:lnTo>
                  <a:pt x="148" y="640"/>
                </a:lnTo>
                <a:lnTo>
                  <a:pt x="149" y="649"/>
                </a:lnTo>
                <a:lnTo>
                  <a:pt x="151" y="672"/>
                </a:lnTo>
                <a:lnTo>
                  <a:pt x="153" y="688"/>
                </a:lnTo>
                <a:lnTo>
                  <a:pt x="157" y="708"/>
                </a:lnTo>
                <a:lnTo>
                  <a:pt x="162" y="728"/>
                </a:lnTo>
                <a:lnTo>
                  <a:pt x="168" y="751"/>
                </a:lnTo>
                <a:lnTo>
                  <a:pt x="168" y="751"/>
                </a:lnTo>
                <a:lnTo>
                  <a:pt x="172" y="743"/>
                </a:lnTo>
                <a:lnTo>
                  <a:pt x="176" y="734"/>
                </a:lnTo>
                <a:lnTo>
                  <a:pt x="178" y="725"/>
                </a:lnTo>
                <a:lnTo>
                  <a:pt x="180" y="715"/>
                </a:lnTo>
                <a:lnTo>
                  <a:pt x="181" y="696"/>
                </a:lnTo>
                <a:lnTo>
                  <a:pt x="181" y="680"/>
                </a:lnTo>
                <a:lnTo>
                  <a:pt x="181" y="680"/>
                </a:lnTo>
                <a:lnTo>
                  <a:pt x="183" y="679"/>
                </a:lnTo>
                <a:lnTo>
                  <a:pt x="186" y="679"/>
                </a:lnTo>
                <a:lnTo>
                  <a:pt x="186" y="679"/>
                </a:lnTo>
                <a:lnTo>
                  <a:pt x="186" y="679"/>
                </a:lnTo>
                <a:lnTo>
                  <a:pt x="183" y="673"/>
                </a:lnTo>
                <a:lnTo>
                  <a:pt x="182" y="666"/>
                </a:lnTo>
                <a:lnTo>
                  <a:pt x="181" y="655"/>
                </a:lnTo>
                <a:lnTo>
                  <a:pt x="181" y="655"/>
                </a:lnTo>
                <a:lnTo>
                  <a:pt x="182" y="655"/>
                </a:lnTo>
                <a:lnTo>
                  <a:pt x="183" y="656"/>
                </a:lnTo>
                <a:lnTo>
                  <a:pt x="186" y="661"/>
                </a:lnTo>
                <a:lnTo>
                  <a:pt x="192" y="682"/>
                </a:lnTo>
                <a:lnTo>
                  <a:pt x="205" y="752"/>
                </a:lnTo>
                <a:lnTo>
                  <a:pt x="212" y="790"/>
                </a:lnTo>
                <a:lnTo>
                  <a:pt x="221" y="823"/>
                </a:lnTo>
                <a:lnTo>
                  <a:pt x="225" y="837"/>
                </a:lnTo>
                <a:lnTo>
                  <a:pt x="230" y="847"/>
                </a:lnTo>
                <a:lnTo>
                  <a:pt x="234" y="855"/>
                </a:lnTo>
                <a:lnTo>
                  <a:pt x="236" y="856"/>
                </a:lnTo>
                <a:lnTo>
                  <a:pt x="239" y="857"/>
                </a:lnTo>
                <a:lnTo>
                  <a:pt x="239" y="857"/>
                </a:lnTo>
                <a:lnTo>
                  <a:pt x="242" y="851"/>
                </a:lnTo>
                <a:lnTo>
                  <a:pt x="243" y="844"/>
                </a:lnTo>
                <a:lnTo>
                  <a:pt x="247" y="829"/>
                </a:lnTo>
                <a:lnTo>
                  <a:pt x="248" y="812"/>
                </a:lnTo>
                <a:lnTo>
                  <a:pt x="249" y="797"/>
                </a:lnTo>
                <a:lnTo>
                  <a:pt x="249" y="782"/>
                </a:lnTo>
                <a:lnTo>
                  <a:pt x="251" y="773"/>
                </a:lnTo>
                <a:lnTo>
                  <a:pt x="252" y="769"/>
                </a:lnTo>
                <a:lnTo>
                  <a:pt x="253" y="768"/>
                </a:lnTo>
                <a:lnTo>
                  <a:pt x="255" y="768"/>
                </a:lnTo>
                <a:lnTo>
                  <a:pt x="258" y="770"/>
                </a:lnTo>
                <a:lnTo>
                  <a:pt x="258" y="770"/>
                </a:lnTo>
                <a:lnTo>
                  <a:pt x="260" y="765"/>
                </a:lnTo>
                <a:lnTo>
                  <a:pt x="261" y="761"/>
                </a:lnTo>
                <a:lnTo>
                  <a:pt x="263" y="756"/>
                </a:lnTo>
                <a:lnTo>
                  <a:pt x="263" y="750"/>
                </a:lnTo>
                <a:lnTo>
                  <a:pt x="261" y="744"/>
                </a:lnTo>
                <a:lnTo>
                  <a:pt x="259" y="739"/>
                </a:lnTo>
                <a:lnTo>
                  <a:pt x="255" y="733"/>
                </a:lnTo>
                <a:lnTo>
                  <a:pt x="252" y="727"/>
                </a:lnTo>
                <a:lnTo>
                  <a:pt x="252" y="727"/>
                </a:lnTo>
                <a:lnTo>
                  <a:pt x="255" y="726"/>
                </a:lnTo>
                <a:lnTo>
                  <a:pt x="258" y="727"/>
                </a:lnTo>
                <a:lnTo>
                  <a:pt x="259" y="728"/>
                </a:lnTo>
                <a:lnTo>
                  <a:pt x="260" y="734"/>
                </a:lnTo>
                <a:lnTo>
                  <a:pt x="260" y="743"/>
                </a:lnTo>
                <a:lnTo>
                  <a:pt x="260" y="743"/>
                </a:lnTo>
                <a:lnTo>
                  <a:pt x="261" y="738"/>
                </a:lnTo>
                <a:lnTo>
                  <a:pt x="260" y="729"/>
                </a:lnTo>
                <a:lnTo>
                  <a:pt x="254" y="707"/>
                </a:lnTo>
                <a:lnTo>
                  <a:pt x="248" y="684"/>
                </a:lnTo>
                <a:lnTo>
                  <a:pt x="243" y="673"/>
                </a:lnTo>
                <a:lnTo>
                  <a:pt x="243" y="673"/>
                </a:lnTo>
                <a:lnTo>
                  <a:pt x="246" y="668"/>
                </a:lnTo>
                <a:lnTo>
                  <a:pt x="246" y="658"/>
                </a:lnTo>
                <a:lnTo>
                  <a:pt x="248" y="633"/>
                </a:lnTo>
                <a:lnTo>
                  <a:pt x="251" y="616"/>
                </a:lnTo>
                <a:lnTo>
                  <a:pt x="253" y="597"/>
                </a:lnTo>
                <a:lnTo>
                  <a:pt x="257" y="575"/>
                </a:lnTo>
                <a:lnTo>
                  <a:pt x="263" y="552"/>
                </a:lnTo>
                <a:lnTo>
                  <a:pt x="263" y="552"/>
                </a:lnTo>
                <a:lnTo>
                  <a:pt x="272" y="556"/>
                </a:lnTo>
                <a:lnTo>
                  <a:pt x="276" y="557"/>
                </a:lnTo>
                <a:lnTo>
                  <a:pt x="277" y="560"/>
                </a:lnTo>
                <a:lnTo>
                  <a:pt x="275" y="560"/>
                </a:lnTo>
                <a:lnTo>
                  <a:pt x="272" y="561"/>
                </a:lnTo>
                <a:lnTo>
                  <a:pt x="272" y="561"/>
                </a:lnTo>
                <a:lnTo>
                  <a:pt x="274" y="562"/>
                </a:lnTo>
                <a:lnTo>
                  <a:pt x="280" y="564"/>
                </a:lnTo>
                <a:lnTo>
                  <a:pt x="280" y="564"/>
                </a:lnTo>
                <a:lnTo>
                  <a:pt x="280" y="558"/>
                </a:lnTo>
                <a:lnTo>
                  <a:pt x="277" y="546"/>
                </a:lnTo>
                <a:lnTo>
                  <a:pt x="269" y="510"/>
                </a:lnTo>
                <a:lnTo>
                  <a:pt x="264" y="490"/>
                </a:lnTo>
                <a:lnTo>
                  <a:pt x="258" y="472"/>
                </a:lnTo>
                <a:lnTo>
                  <a:pt x="253" y="458"/>
                </a:lnTo>
                <a:lnTo>
                  <a:pt x="251" y="454"/>
                </a:lnTo>
                <a:lnTo>
                  <a:pt x="248" y="451"/>
                </a:lnTo>
                <a:lnTo>
                  <a:pt x="248" y="451"/>
                </a:lnTo>
                <a:lnTo>
                  <a:pt x="248" y="456"/>
                </a:lnTo>
                <a:lnTo>
                  <a:pt x="251" y="462"/>
                </a:lnTo>
                <a:lnTo>
                  <a:pt x="258" y="475"/>
                </a:lnTo>
                <a:lnTo>
                  <a:pt x="260" y="483"/>
                </a:lnTo>
                <a:lnTo>
                  <a:pt x="263" y="489"/>
                </a:lnTo>
                <a:lnTo>
                  <a:pt x="263" y="496"/>
                </a:lnTo>
                <a:lnTo>
                  <a:pt x="261" y="499"/>
                </a:lnTo>
                <a:lnTo>
                  <a:pt x="259" y="503"/>
                </a:lnTo>
                <a:lnTo>
                  <a:pt x="259" y="503"/>
                </a:lnTo>
                <a:lnTo>
                  <a:pt x="254" y="497"/>
                </a:lnTo>
                <a:lnTo>
                  <a:pt x="251" y="490"/>
                </a:lnTo>
                <a:lnTo>
                  <a:pt x="248" y="481"/>
                </a:lnTo>
                <a:lnTo>
                  <a:pt x="246" y="472"/>
                </a:lnTo>
                <a:lnTo>
                  <a:pt x="245" y="462"/>
                </a:lnTo>
                <a:lnTo>
                  <a:pt x="245" y="451"/>
                </a:lnTo>
                <a:lnTo>
                  <a:pt x="246" y="428"/>
                </a:lnTo>
                <a:lnTo>
                  <a:pt x="248" y="407"/>
                </a:lnTo>
                <a:lnTo>
                  <a:pt x="251" y="386"/>
                </a:lnTo>
                <a:lnTo>
                  <a:pt x="252" y="369"/>
                </a:lnTo>
                <a:lnTo>
                  <a:pt x="252" y="357"/>
                </a:lnTo>
                <a:lnTo>
                  <a:pt x="252" y="357"/>
                </a:lnTo>
                <a:lnTo>
                  <a:pt x="249" y="360"/>
                </a:lnTo>
                <a:lnTo>
                  <a:pt x="248" y="361"/>
                </a:lnTo>
                <a:lnTo>
                  <a:pt x="248" y="365"/>
                </a:lnTo>
                <a:lnTo>
                  <a:pt x="249" y="368"/>
                </a:lnTo>
                <a:lnTo>
                  <a:pt x="249" y="368"/>
                </a:lnTo>
                <a:lnTo>
                  <a:pt x="247" y="368"/>
                </a:lnTo>
                <a:lnTo>
                  <a:pt x="245" y="368"/>
                </a:lnTo>
                <a:lnTo>
                  <a:pt x="245" y="367"/>
                </a:lnTo>
                <a:lnTo>
                  <a:pt x="245" y="365"/>
                </a:lnTo>
                <a:lnTo>
                  <a:pt x="246" y="361"/>
                </a:lnTo>
                <a:lnTo>
                  <a:pt x="247" y="356"/>
                </a:lnTo>
                <a:lnTo>
                  <a:pt x="247" y="356"/>
                </a:lnTo>
                <a:lnTo>
                  <a:pt x="248" y="360"/>
                </a:lnTo>
                <a:lnTo>
                  <a:pt x="247" y="356"/>
                </a:lnTo>
                <a:lnTo>
                  <a:pt x="242" y="340"/>
                </a:lnTo>
                <a:lnTo>
                  <a:pt x="237" y="320"/>
                </a:lnTo>
                <a:lnTo>
                  <a:pt x="234" y="306"/>
                </a:lnTo>
                <a:lnTo>
                  <a:pt x="234" y="306"/>
                </a:lnTo>
                <a:lnTo>
                  <a:pt x="236" y="306"/>
                </a:lnTo>
                <a:lnTo>
                  <a:pt x="239" y="307"/>
                </a:lnTo>
                <a:lnTo>
                  <a:pt x="240" y="313"/>
                </a:lnTo>
                <a:lnTo>
                  <a:pt x="241" y="319"/>
                </a:lnTo>
                <a:lnTo>
                  <a:pt x="240" y="324"/>
                </a:lnTo>
                <a:lnTo>
                  <a:pt x="240" y="326"/>
                </a:lnTo>
                <a:lnTo>
                  <a:pt x="237" y="322"/>
                </a:lnTo>
                <a:lnTo>
                  <a:pt x="237" y="310"/>
                </a:lnTo>
                <a:lnTo>
                  <a:pt x="237" y="289"/>
                </a:lnTo>
                <a:lnTo>
                  <a:pt x="237" y="289"/>
                </a:lnTo>
                <a:lnTo>
                  <a:pt x="237" y="288"/>
                </a:lnTo>
                <a:lnTo>
                  <a:pt x="237" y="285"/>
                </a:lnTo>
                <a:lnTo>
                  <a:pt x="236" y="278"/>
                </a:lnTo>
                <a:lnTo>
                  <a:pt x="236" y="273"/>
                </a:lnTo>
                <a:lnTo>
                  <a:pt x="236" y="267"/>
                </a:lnTo>
                <a:lnTo>
                  <a:pt x="237" y="260"/>
                </a:lnTo>
                <a:lnTo>
                  <a:pt x="240" y="250"/>
                </a:lnTo>
                <a:lnTo>
                  <a:pt x="240" y="250"/>
                </a:lnTo>
                <a:lnTo>
                  <a:pt x="236" y="248"/>
                </a:lnTo>
                <a:lnTo>
                  <a:pt x="234" y="245"/>
                </a:lnTo>
                <a:lnTo>
                  <a:pt x="234" y="243"/>
                </a:lnTo>
                <a:lnTo>
                  <a:pt x="234" y="242"/>
                </a:lnTo>
                <a:lnTo>
                  <a:pt x="235" y="242"/>
                </a:lnTo>
                <a:lnTo>
                  <a:pt x="235" y="243"/>
                </a:lnTo>
                <a:lnTo>
                  <a:pt x="235" y="245"/>
                </a:lnTo>
                <a:lnTo>
                  <a:pt x="233" y="249"/>
                </a:lnTo>
                <a:lnTo>
                  <a:pt x="233" y="249"/>
                </a:lnTo>
                <a:lnTo>
                  <a:pt x="230" y="239"/>
                </a:lnTo>
                <a:lnTo>
                  <a:pt x="228" y="225"/>
                </a:lnTo>
                <a:lnTo>
                  <a:pt x="227" y="191"/>
                </a:lnTo>
                <a:lnTo>
                  <a:pt x="228" y="160"/>
                </a:lnTo>
                <a:lnTo>
                  <a:pt x="228" y="149"/>
                </a:lnTo>
                <a:lnTo>
                  <a:pt x="229" y="144"/>
                </a:lnTo>
                <a:lnTo>
                  <a:pt x="229" y="144"/>
                </a:lnTo>
                <a:lnTo>
                  <a:pt x="217" y="153"/>
                </a:lnTo>
                <a:lnTo>
                  <a:pt x="204" y="163"/>
                </a:lnTo>
                <a:lnTo>
                  <a:pt x="190" y="176"/>
                </a:lnTo>
                <a:lnTo>
                  <a:pt x="178" y="188"/>
                </a:lnTo>
                <a:lnTo>
                  <a:pt x="154" y="214"/>
                </a:lnTo>
                <a:lnTo>
                  <a:pt x="143" y="226"/>
                </a:lnTo>
                <a:lnTo>
                  <a:pt x="134" y="239"/>
                </a:lnTo>
                <a:lnTo>
                  <a:pt x="134" y="239"/>
                </a:lnTo>
                <a:lnTo>
                  <a:pt x="140" y="241"/>
                </a:lnTo>
                <a:lnTo>
                  <a:pt x="147" y="242"/>
                </a:lnTo>
                <a:lnTo>
                  <a:pt x="165" y="242"/>
                </a:lnTo>
                <a:lnTo>
                  <a:pt x="187" y="241"/>
                </a:lnTo>
                <a:lnTo>
                  <a:pt x="208" y="238"/>
                </a:lnTo>
                <a:lnTo>
                  <a:pt x="228" y="236"/>
                </a:lnTo>
                <a:lnTo>
                  <a:pt x="243" y="235"/>
                </a:lnTo>
                <a:lnTo>
                  <a:pt x="248" y="235"/>
                </a:lnTo>
                <a:lnTo>
                  <a:pt x="252" y="236"/>
                </a:lnTo>
                <a:lnTo>
                  <a:pt x="252" y="237"/>
                </a:lnTo>
                <a:lnTo>
                  <a:pt x="249" y="241"/>
                </a:lnTo>
                <a:lnTo>
                  <a:pt x="249" y="241"/>
                </a:lnTo>
                <a:lnTo>
                  <a:pt x="252" y="243"/>
                </a:lnTo>
                <a:lnTo>
                  <a:pt x="255" y="245"/>
                </a:lnTo>
                <a:lnTo>
                  <a:pt x="265" y="248"/>
                </a:lnTo>
                <a:lnTo>
                  <a:pt x="277" y="248"/>
                </a:lnTo>
                <a:lnTo>
                  <a:pt x="290" y="247"/>
                </a:lnTo>
                <a:lnTo>
                  <a:pt x="306" y="244"/>
                </a:lnTo>
                <a:lnTo>
                  <a:pt x="323" y="242"/>
                </a:lnTo>
                <a:lnTo>
                  <a:pt x="358" y="233"/>
                </a:lnTo>
                <a:lnTo>
                  <a:pt x="377" y="230"/>
                </a:lnTo>
                <a:lnTo>
                  <a:pt x="395" y="227"/>
                </a:lnTo>
                <a:lnTo>
                  <a:pt x="413" y="225"/>
                </a:lnTo>
                <a:lnTo>
                  <a:pt x="431" y="225"/>
                </a:lnTo>
                <a:lnTo>
                  <a:pt x="447" y="226"/>
                </a:lnTo>
                <a:lnTo>
                  <a:pt x="463" y="230"/>
                </a:lnTo>
                <a:lnTo>
                  <a:pt x="469" y="232"/>
                </a:lnTo>
                <a:lnTo>
                  <a:pt x="475" y="236"/>
                </a:lnTo>
                <a:lnTo>
                  <a:pt x="481" y="239"/>
                </a:lnTo>
                <a:lnTo>
                  <a:pt x="487" y="245"/>
                </a:lnTo>
                <a:lnTo>
                  <a:pt x="487" y="245"/>
                </a:lnTo>
                <a:lnTo>
                  <a:pt x="483" y="245"/>
                </a:lnTo>
                <a:lnTo>
                  <a:pt x="483" y="247"/>
                </a:lnTo>
                <a:lnTo>
                  <a:pt x="495" y="247"/>
                </a:lnTo>
                <a:lnTo>
                  <a:pt x="495" y="247"/>
                </a:lnTo>
                <a:lnTo>
                  <a:pt x="483" y="244"/>
                </a:lnTo>
                <a:lnTo>
                  <a:pt x="482" y="243"/>
                </a:lnTo>
                <a:lnTo>
                  <a:pt x="482" y="242"/>
                </a:lnTo>
                <a:lnTo>
                  <a:pt x="485" y="238"/>
                </a:lnTo>
                <a:lnTo>
                  <a:pt x="488" y="237"/>
                </a:lnTo>
                <a:lnTo>
                  <a:pt x="489" y="235"/>
                </a:lnTo>
                <a:lnTo>
                  <a:pt x="489" y="235"/>
                </a:lnTo>
                <a:lnTo>
                  <a:pt x="493" y="237"/>
                </a:lnTo>
                <a:lnTo>
                  <a:pt x="499" y="239"/>
                </a:lnTo>
                <a:lnTo>
                  <a:pt x="516" y="242"/>
                </a:lnTo>
                <a:lnTo>
                  <a:pt x="537" y="242"/>
                </a:lnTo>
                <a:lnTo>
                  <a:pt x="559" y="242"/>
                </a:lnTo>
                <a:lnTo>
                  <a:pt x="581" y="241"/>
                </a:lnTo>
                <a:lnTo>
                  <a:pt x="600" y="238"/>
                </a:lnTo>
                <a:lnTo>
                  <a:pt x="612" y="237"/>
                </a:lnTo>
                <a:lnTo>
                  <a:pt x="614" y="236"/>
                </a:lnTo>
                <a:lnTo>
                  <a:pt x="614" y="236"/>
                </a:lnTo>
                <a:lnTo>
                  <a:pt x="614" y="236"/>
                </a:lnTo>
                <a:lnTo>
                  <a:pt x="638" y="236"/>
                </a:lnTo>
                <a:lnTo>
                  <a:pt x="631" y="237"/>
                </a:lnTo>
                <a:lnTo>
                  <a:pt x="628" y="238"/>
                </a:lnTo>
                <a:lnTo>
                  <a:pt x="625" y="239"/>
                </a:lnTo>
                <a:lnTo>
                  <a:pt x="625" y="239"/>
                </a:lnTo>
                <a:lnTo>
                  <a:pt x="631" y="242"/>
                </a:lnTo>
                <a:lnTo>
                  <a:pt x="640" y="244"/>
                </a:lnTo>
                <a:lnTo>
                  <a:pt x="658" y="247"/>
                </a:lnTo>
                <a:lnTo>
                  <a:pt x="681" y="249"/>
                </a:lnTo>
                <a:lnTo>
                  <a:pt x="706" y="249"/>
                </a:lnTo>
                <a:lnTo>
                  <a:pt x="731" y="249"/>
                </a:lnTo>
                <a:lnTo>
                  <a:pt x="753" y="248"/>
                </a:lnTo>
                <a:lnTo>
                  <a:pt x="772" y="245"/>
                </a:lnTo>
                <a:lnTo>
                  <a:pt x="778" y="244"/>
                </a:lnTo>
                <a:lnTo>
                  <a:pt x="784" y="242"/>
                </a:lnTo>
                <a:lnTo>
                  <a:pt x="784" y="242"/>
                </a:lnTo>
                <a:lnTo>
                  <a:pt x="786" y="243"/>
                </a:lnTo>
                <a:lnTo>
                  <a:pt x="790" y="244"/>
                </a:lnTo>
                <a:lnTo>
                  <a:pt x="791" y="242"/>
                </a:lnTo>
                <a:lnTo>
                  <a:pt x="792" y="239"/>
                </a:lnTo>
                <a:lnTo>
                  <a:pt x="792" y="239"/>
                </a:lnTo>
                <a:lnTo>
                  <a:pt x="784" y="241"/>
                </a:lnTo>
                <a:lnTo>
                  <a:pt x="776" y="241"/>
                </a:lnTo>
                <a:lnTo>
                  <a:pt x="770" y="239"/>
                </a:lnTo>
                <a:lnTo>
                  <a:pt x="762" y="236"/>
                </a:lnTo>
                <a:lnTo>
                  <a:pt x="762" y="236"/>
                </a:lnTo>
                <a:lnTo>
                  <a:pt x="774" y="238"/>
                </a:lnTo>
                <a:lnTo>
                  <a:pt x="784" y="238"/>
                </a:lnTo>
                <a:lnTo>
                  <a:pt x="800" y="237"/>
                </a:lnTo>
                <a:lnTo>
                  <a:pt x="806" y="237"/>
                </a:lnTo>
                <a:lnTo>
                  <a:pt x="809" y="238"/>
                </a:lnTo>
                <a:lnTo>
                  <a:pt x="812" y="241"/>
                </a:lnTo>
                <a:lnTo>
                  <a:pt x="812" y="245"/>
                </a:lnTo>
                <a:lnTo>
                  <a:pt x="812" y="245"/>
                </a:lnTo>
                <a:lnTo>
                  <a:pt x="829" y="245"/>
                </a:lnTo>
                <a:lnTo>
                  <a:pt x="839" y="245"/>
                </a:lnTo>
                <a:lnTo>
                  <a:pt x="847" y="244"/>
                </a:lnTo>
                <a:lnTo>
                  <a:pt x="847" y="244"/>
                </a:lnTo>
                <a:lnTo>
                  <a:pt x="837" y="231"/>
                </a:lnTo>
                <a:lnTo>
                  <a:pt x="826" y="218"/>
                </a:lnTo>
                <a:lnTo>
                  <a:pt x="801" y="191"/>
                </a:lnTo>
                <a:lnTo>
                  <a:pt x="773" y="166"/>
                </a:lnTo>
                <a:lnTo>
                  <a:pt x="760" y="154"/>
                </a:lnTo>
                <a:lnTo>
                  <a:pt x="747" y="144"/>
                </a:lnTo>
                <a:lnTo>
                  <a:pt x="747" y="144"/>
                </a:lnTo>
                <a:lnTo>
                  <a:pt x="748" y="149"/>
                </a:lnTo>
                <a:lnTo>
                  <a:pt x="748" y="151"/>
                </a:lnTo>
                <a:lnTo>
                  <a:pt x="747" y="151"/>
                </a:lnTo>
                <a:lnTo>
                  <a:pt x="743" y="150"/>
                </a:lnTo>
                <a:lnTo>
                  <a:pt x="743" y="150"/>
                </a:lnTo>
                <a:lnTo>
                  <a:pt x="742" y="159"/>
                </a:lnTo>
                <a:lnTo>
                  <a:pt x="740" y="166"/>
                </a:lnTo>
                <a:lnTo>
                  <a:pt x="740" y="182"/>
                </a:lnTo>
                <a:lnTo>
                  <a:pt x="740" y="197"/>
                </a:lnTo>
                <a:lnTo>
                  <a:pt x="742" y="213"/>
                </a:lnTo>
                <a:lnTo>
                  <a:pt x="748" y="239"/>
                </a:lnTo>
                <a:lnTo>
                  <a:pt x="750" y="251"/>
                </a:lnTo>
                <a:lnTo>
                  <a:pt x="750" y="261"/>
                </a:lnTo>
                <a:lnTo>
                  <a:pt x="750" y="261"/>
                </a:lnTo>
                <a:lnTo>
                  <a:pt x="747" y="260"/>
                </a:lnTo>
                <a:lnTo>
                  <a:pt x="744" y="260"/>
                </a:lnTo>
                <a:lnTo>
                  <a:pt x="742" y="261"/>
                </a:lnTo>
                <a:lnTo>
                  <a:pt x="740" y="262"/>
                </a:lnTo>
                <a:lnTo>
                  <a:pt x="738" y="267"/>
                </a:lnTo>
                <a:lnTo>
                  <a:pt x="738" y="273"/>
                </a:lnTo>
                <a:lnTo>
                  <a:pt x="740" y="279"/>
                </a:lnTo>
                <a:lnTo>
                  <a:pt x="743" y="285"/>
                </a:lnTo>
                <a:lnTo>
                  <a:pt x="744" y="286"/>
                </a:lnTo>
                <a:lnTo>
                  <a:pt x="747" y="288"/>
                </a:lnTo>
                <a:lnTo>
                  <a:pt x="749" y="288"/>
                </a:lnTo>
                <a:lnTo>
                  <a:pt x="752" y="288"/>
                </a:lnTo>
                <a:lnTo>
                  <a:pt x="752" y="288"/>
                </a:lnTo>
                <a:lnTo>
                  <a:pt x="750" y="291"/>
                </a:lnTo>
                <a:lnTo>
                  <a:pt x="748" y="303"/>
                </a:lnTo>
                <a:lnTo>
                  <a:pt x="744" y="321"/>
                </a:lnTo>
                <a:lnTo>
                  <a:pt x="744" y="321"/>
                </a:lnTo>
                <a:lnTo>
                  <a:pt x="747" y="309"/>
                </a:lnTo>
                <a:lnTo>
                  <a:pt x="748" y="304"/>
                </a:lnTo>
                <a:lnTo>
                  <a:pt x="747" y="300"/>
                </a:lnTo>
                <a:lnTo>
                  <a:pt x="746" y="296"/>
                </a:lnTo>
                <a:lnTo>
                  <a:pt x="743" y="291"/>
                </a:lnTo>
                <a:lnTo>
                  <a:pt x="741" y="288"/>
                </a:lnTo>
                <a:lnTo>
                  <a:pt x="737" y="284"/>
                </a:lnTo>
                <a:lnTo>
                  <a:pt x="737" y="284"/>
                </a:lnTo>
                <a:lnTo>
                  <a:pt x="736" y="289"/>
                </a:lnTo>
                <a:lnTo>
                  <a:pt x="735" y="297"/>
                </a:lnTo>
                <a:lnTo>
                  <a:pt x="732" y="319"/>
                </a:lnTo>
                <a:lnTo>
                  <a:pt x="732" y="334"/>
                </a:lnTo>
                <a:lnTo>
                  <a:pt x="732" y="336"/>
                </a:lnTo>
                <a:lnTo>
                  <a:pt x="733" y="336"/>
                </a:lnTo>
                <a:lnTo>
                  <a:pt x="736" y="330"/>
                </a:lnTo>
                <a:lnTo>
                  <a:pt x="736" y="330"/>
                </a:lnTo>
                <a:lnTo>
                  <a:pt x="735" y="331"/>
                </a:lnTo>
                <a:lnTo>
                  <a:pt x="735" y="334"/>
                </a:lnTo>
                <a:lnTo>
                  <a:pt x="735" y="347"/>
                </a:lnTo>
                <a:lnTo>
                  <a:pt x="737" y="361"/>
                </a:lnTo>
                <a:lnTo>
                  <a:pt x="737" y="366"/>
                </a:lnTo>
                <a:lnTo>
                  <a:pt x="740" y="369"/>
                </a:lnTo>
                <a:lnTo>
                  <a:pt x="740" y="369"/>
                </a:lnTo>
                <a:lnTo>
                  <a:pt x="735" y="366"/>
                </a:lnTo>
                <a:lnTo>
                  <a:pt x="733" y="366"/>
                </a:lnTo>
                <a:lnTo>
                  <a:pt x="732" y="368"/>
                </a:lnTo>
                <a:lnTo>
                  <a:pt x="735" y="374"/>
                </a:lnTo>
                <a:lnTo>
                  <a:pt x="735" y="374"/>
                </a:lnTo>
                <a:lnTo>
                  <a:pt x="737" y="373"/>
                </a:lnTo>
                <a:lnTo>
                  <a:pt x="740" y="373"/>
                </a:lnTo>
                <a:lnTo>
                  <a:pt x="740" y="375"/>
                </a:lnTo>
                <a:lnTo>
                  <a:pt x="740" y="379"/>
                </a:lnTo>
                <a:lnTo>
                  <a:pt x="740" y="379"/>
                </a:lnTo>
                <a:lnTo>
                  <a:pt x="741" y="373"/>
                </a:lnTo>
                <a:lnTo>
                  <a:pt x="742" y="367"/>
                </a:lnTo>
                <a:lnTo>
                  <a:pt x="741" y="361"/>
                </a:lnTo>
                <a:lnTo>
                  <a:pt x="738" y="355"/>
                </a:lnTo>
                <a:lnTo>
                  <a:pt x="738" y="355"/>
                </a:lnTo>
                <a:lnTo>
                  <a:pt x="738" y="360"/>
                </a:lnTo>
                <a:lnTo>
                  <a:pt x="740" y="357"/>
                </a:lnTo>
                <a:lnTo>
                  <a:pt x="740" y="357"/>
                </a:lnTo>
                <a:lnTo>
                  <a:pt x="742" y="357"/>
                </a:lnTo>
                <a:lnTo>
                  <a:pt x="744" y="359"/>
                </a:lnTo>
                <a:lnTo>
                  <a:pt x="746" y="361"/>
                </a:lnTo>
                <a:lnTo>
                  <a:pt x="746" y="363"/>
                </a:lnTo>
                <a:lnTo>
                  <a:pt x="744" y="369"/>
                </a:lnTo>
                <a:lnTo>
                  <a:pt x="742" y="378"/>
                </a:lnTo>
                <a:lnTo>
                  <a:pt x="741" y="384"/>
                </a:lnTo>
                <a:lnTo>
                  <a:pt x="740" y="389"/>
                </a:lnTo>
                <a:lnTo>
                  <a:pt x="741" y="390"/>
                </a:lnTo>
                <a:lnTo>
                  <a:pt x="742" y="390"/>
                </a:lnTo>
                <a:lnTo>
                  <a:pt x="747" y="387"/>
                </a:lnTo>
                <a:lnTo>
                  <a:pt x="747" y="387"/>
                </a:lnTo>
                <a:lnTo>
                  <a:pt x="748" y="396"/>
                </a:lnTo>
                <a:lnTo>
                  <a:pt x="752" y="404"/>
                </a:lnTo>
                <a:lnTo>
                  <a:pt x="752" y="404"/>
                </a:lnTo>
                <a:lnTo>
                  <a:pt x="742" y="395"/>
                </a:lnTo>
                <a:lnTo>
                  <a:pt x="736" y="389"/>
                </a:lnTo>
                <a:lnTo>
                  <a:pt x="733" y="387"/>
                </a:lnTo>
                <a:lnTo>
                  <a:pt x="732" y="389"/>
                </a:lnTo>
                <a:lnTo>
                  <a:pt x="732" y="389"/>
                </a:lnTo>
                <a:lnTo>
                  <a:pt x="733" y="392"/>
                </a:lnTo>
                <a:lnTo>
                  <a:pt x="740" y="399"/>
                </a:lnTo>
                <a:lnTo>
                  <a:pt x="744" y="405"/>
                </a:lnTo>
                <a:lnTo>
                  <a:pt x="746" y="407"/>
                </a:lnTo>
                <a:lnTo>
                  <a:pt x="746" y="404"/>
                </a:lnTo>
                <a:lnTo>
                  <a:pt x="746" y="404"/>
                </a:lnTo>
                <a:lnTo>
                  <a:pt x="742" y="414"/>
                </a:lnTo>
                <a:lnTo>
                  <a:pt x="738" y="425"/>
                </a:lnTo>
                <a:lnTo>
                  <a:pt x="736" y="438"/>
                </a:lnTo>
                <a:lnTo>
                  <a:pt x="733" y="452"/>
                </a:lnTo>
                <a:lnTo>
                  <a:pt x="730" y="487"/>
                </a:lnTo>
                <a:lnTo>
                  <a:pt x="727" y="526"/>
                </a:lnTo>
                <a:lnTo>
                  <a:pt x="724" y="604"/>
                </a:lnTo>
                <a:lnTo>
                  <a:pt x="723" y="639"/>
                </a:lnTo>
                <a:lnTo>
                  <a:pt x="720" y="669"/>
                </a:lnTo>
                <a:lnTo>
                  <a:pt x="720" y="669"/>
                </a:lnTo>
                <a:lnTo>
                  <a:pt x="723" y="670"/>
                </a:lnTo>
                <a:lnTo>
                  <a:pt x="727" y="670"/>
                </a:lnTo>
                <a:lnTo>
                  <a:pt x="732" y="668"/>
                </a:lnTo>
                <a:lnTo>
                  <a:pt x="733" y="667"/>
                </a:lnTo>
                <a:lnTo>
                  <a:pt x="732" y="664"/>
                </a:lnTo>
                <a:lnTo>
                  <a:pt x="732" y="664"/>
                </a:lnTo>
                <a:lnTo>
                  <a:pt x="732" y="673"/>
                </a:lnTo>
                <a:lnTo>
                  <a:pt x="732" y="681"/>
                </a:lnTo>
                <a:lnTo>
                  <a:pt x="730" y="698"/>
                </a:lnTo>
                <a:lnTo>
                  <a:pt x="730" y="708"/>
                </a:lnTo>
                <a:lnTo>
                  <a:pt x="731" y="717"/>
                </a:lnTo>
                <a:lnTo>
                  <a:pt x="733" y="728"/>
                </a:lnTo>
                <a:lnTo>
                  <a:pt x="738" y="741"/>
                </a:lnTo>
                <a:lnTo>
                  <a:pt x="738" y="741"/>
                </a:lnTo>
                <a:lnTo>
                  <a:pt x="737" y="743"/>
                </a:lnTo>
                <a:lnTo>
                  <a:pt x="735" y="743"/>
                </a:lnTo>
                <a:lnTo>
                  <a:pt x="732" y="739"/>
                </a:lnTo>
                <a:lnTo>
                  <a:pt x="730" y="734"/>
                </a:lnTo>
                <a:lnTo>
                  <a:pt x="729" y="733"/>
                </a:lnTo>
                <a:lnTo>
                  <a:pt x="729" y="733"/>
                </a:lnTo>
                <a:lnTo>
                  <a:pt x="729" y="733"/>
                </a:lnTo>
                <a:lnTo>
                  <a:pt x="727" y="737"/>
                </a:lnTo>
                <a:lnTo>
                  <a:pt x="729" y="749"/>
                </a:lnTo>
                <a:lnTo>
                  <a:pt x="729" y="758"/>
                </a:lnTo>
                <a:lnTo>
                  <a:pt x="730" y="761"/>
                </a:lnTo>
                <a:lnTo>
                  <a:pt x="730" y="761"/>
                </a:lnTo>
                <a:lnTo>
                  <a:pt x="730" y="761"/>
                </a:lnTo>
                <a:lnTo>
                  <a:pt x="730" y="759"/>
                </a:lnTo>
                <a:lnTo>
                  <a:pt x="730" y="758"/>
                </a:lnTo>
                <a:lnTo>
                  <a:pt x="730" y="752"/>
                </a:lnTo>
                <a:lnTo>
                  <a:pt x="732" y="743"/>
                </a:lnTo>
                <a:lnTo>
                  <a:pt x="732" y="743"/>
                </a:lnTo>
                <a:lnTo>
                  <a:pt x="735" y="758"/>
                </a:lnTo>
                <a:lnTo>
                  <a:pt x="736" y="773"/>
                </a:lnTo>
                <a:lnTo>
                  <a:pt x="735" y="787"/>
                </a:lnTo>
                <a:lnTo>
                  <a:pt x="732" y="800"/>
                </a:lnTo>
                <a:lnTo>
                  <a:pt x="727" y="827"/>
                </a:lnTo>
                <a:lnTo>
                  <a:pt x="725" y="841"/>
                </a:lnTo>
                <a:lnTo>
                  <a:pt x="724" y="857"/>
                </a:lnTo>
                <a:lnTo>
                  <a:pt x="724" y="857"/>
                </a:lnTo>
                <a:lnTo>
                  <a:pt x="847" y="734"/>
                </a:lnTo>
                <a:lnTo>
                  <a:pt x="847" y="734"/>
                </a:lnTo>
                <a:lnTo>
                  <a:pt x="836" y="733"/>
                </a:lnTo>
                <a:lnTo>
                  <a:pt x="824" y="732"/>
                </a:lnTo>
                <a:lnTo>
                  <a:pt x="796" y="727"/>
                </a:lnTo>
                <a:lnTo>
                  <a:pt x="766" y="721"/>
                </a:lnTo>
                <a:lnTo>
                  <a:pt x="735" y="716"/>
                </a:lnTo>
                <a:lnTo>
                  <a:pt x="702" y="711"/>
                </a:lnTo>
                <a:lnTo>
                  <a:pt x="687" y="710"/>
                </a:lnTo>
                <a:lnTo>
                  <a:pt x="672" y="710"/>
                </a:lnTo>
                <a:lnTo>
                  <a:pt x="656" y="711"/>
                </a:lnTo>
                <a:lnTo>
                  <a:pt x="643" y="713"/>
                </a:lnTo>
                <a:lnTo>
                  <a:pt x="630" y="716"/>
                </a:lnTo>
                <a:lnTo>
                  <a:pt x="617" y="721"/>
                </a:lnTo>
                <a:lnTo>
                  <a:pt x="617" y="721"/>
                </a:lnTo>
                <a:lnTo>
                  <a:pt x="648" y="725"/>
                </a:lnTo>
                <a:lnTo>
                  <a:pt x="652" y="725"/>
                </a:lnTo>
                <a:lnTo>
                  <a:pt x="650" y="723"/>
                </a:lnTo>
                <a:lnTo>
                  <a:pt x="647" y="723"/>
                </a:lnTo>
                <a:lnTo>
                  <a:pt x="643" y="723"/>
                </a:lnTo>
                <a:lnTo>
                  <a:pt x="641" y="723"/>
                </a:lnTo>
                <a:lnTo>
                  <a:pt x="641" y="725"/>
                </a:lnTo>
                <a:lnTo>
                  <a:pt x="642" y="727"/>
                </a:lnTo>
                <a:lnTo>
                  <a:pt x="642" y="727"/>
                </a:lnTo>
                <a:lnTo>
                  <a:pt x="621" y="728"/>
                </a:lnTo>
                <a:lnTo>
                  <a:pt x="591" y="729"/>
                </a:lnTo>
                <a:lnTo>
                  <a:pt x="576" y="731"/>
                </a:lnTo>
                <a:lnTo>
                  <a:pt x="559" y="729"/>
                </a:lnTo>
                <a:lnTo>
                  <a:pt x="546" y="727"/>
                </a:lnTo>
                <a:lnTo>
                  <a:pt x="538" y="725"/>
                </a:lnTo>
                <a:lnTo>
                  <a:pt x="534" y="722"/>
                </a:lnTo>
                <a:lnTo>
                  <a:pt x="534" y="722"/>
                </a:lnTo>
                <a:lnTo>
                  <a:pt x="542" y="722"/>
                </a:lnTo>
                <a:lnTo>
                  <a:pt x="550" y="720"/>
                </a:lnTo>
                <a:lnTo>
                  <a:pt x="550" y="720"/>
                </a:lnTo>
                <a:lnTo>
                  <a:pt x="540" y="720"/>
                </a:lnTo>
                <a:lnTo>
                  <a:pt x="531" y="719"/>
                </a:lnTo>
                <a:lnTo>
                  <a:pt x="517" y="715"/>
                </a:lnTo>
                <a:lnTo>
                  <a:pt x="510" y="713"/>
                </a:lnTo>
                <a:lnTo>
                  <a:pt x="501" y="713"/>
                </a:lnTo>
                <a:lnTo>
                  <a:pt x="493" y="714"/>
                </a:lnTo>
                <a:lnTo>
                  <a:pt x="482" y="717"/>
                </a:lnTo>
                <a:lnTo>
                  <a:pt x="482" y="717"/>
                </a:lnTo>
                <a:lnTo>
                  <a:pt x="487" y="720"/>
                </a:lnTo>
                <a:lnTo>
                  <a:pt x="490" y="720"/>
                </a:lnTo>
                <a:lnTo>
                  <a:pt x="493" y="717"/>
                </a:lnTo>
                <a:lnTo>
                  <a:pt x="493" y="715"/>
                </a:lnTo>
                <a:lnTo>
                  <a:pt x="493" y="715"/>
                </a:lnTo>
                <a:lnTo>
                  <a:pt x="501" y="713"/>
                </a:lnTo>
                <a:lnTo>
                  <a:pt x="510" y="713"/>
                </a:lnTo>
                <a:lnTo>
                  <a:pt x="519" y="714"/>
                </a:lnTo>
                <a:lnTo>
                  <a:pt x="529" y="716"/>
                </a:lnTo>
                <a:lnTo>
                  <a:pt x="549" y="723"/>
                </a:lnTo>
                <a:lnTo>
                  <a:pt x="571" y="733"/>
                </a:lnTo>
                <a:lnTo>
                  <a:pt x="594" y="740"/>
                </a:lnTo>
                <a:lnTo>
                  <a:pt x="605" y="744"/>
                </a:lnTo>
                <a:lnTo>
                  <a:pt x="614" y="746"/>
                </a:lnTo>
                <a:lnTo>
                  <a:pt x="625" y="747"/>
                </a:lnTo>
                <a:lnTo>
                  <a:pt x="635" y="746"/>
                </a:lnTo>
                <a:lnTo>
                  <a:pt x="644" y="744"/>
                </a:lnTo>
                <a:lnTo>
                  <a:pt x="654" y="739"/>
                </a:lnTo>
                <a:lnTo>
                  <a:pt x="654" y="739"/>
                </a:lnTo>
                <a:lnTo>
                  <a:pt x="649" y="740"/>
                </a:lnTo>
                <a:lnTo>
                  <a:pt x="647" y="740"/>
                </a:lnTo>
                <a:lnTo>
                  <a:pt x="646" y="739"/>
                </a:lnTo>
                <a:lnTo>
                  <a:pt x="646" y="735"/>
                </a:lnTo>
                <a:lnTo>
                  <a:pt x="646" y="735"/>
                </a:lnTo>
                <a:lnTo>
                  <a:pt x="647" y="734"/>
                </a:lnTo>
                <a:lnTo>
                  <a:pt x="649" y="735"/>
                </a:lnTo>
                <a:lnTo>
                  <a:pt x="655" y="738"/>
                </a:lnTo>
                <a:lnTo>
                  <a:pt x="662" y="744"/>
                </a:lnTo>
                <a:lnTo>
                  <a:pt x="672" y="749"/>
                </a:lnTo>
                <a:lnTo>
                  <a:pt x="672" y="749"/>
                </a:lnTo>
                <a:lnTo>
                  <a:pt x="667" y="746"/>
                </a:lnTo>
                <a:lnTo>
                  <a:pt x="665" y="745"/>
                </a:lnTo>
                <a:lnTo>
                  <a:pt x="664" y="746"/>
                </a:lnTo>
                <a:lnTo>
                  <a:pt x="664" y="750"/>
                </a:lnTo>
                <a:lnTo>
                  <a:pt x="664" y="750"/>
                </a:lnTo>
                <a:lnTo>
                  <a:pt x="673" y="747"/>
                </a:lnTo>
                <a:lnTo>
                  <a:pt x="684" y="746"/>
                </a:lnTo>
                <a:lnTo>
                  <a:pt x="708" y="746"/>
                </a:lnTo>
                <a:lnTo>
                  <a:pt x="733" y="749"/>
                </a:lnTo>
                <a:lnTo>
                  <a:pt x="761" y="753"/>
                </a:lnTo>
                <a:lnTo>
                  <a:pt x="761" y="753"/>
                </a:lnTo>
                <a:lnTo>
                  <a:pt x="752" y="756"/>
                </a:lnTo>
                <a:lnTo>
                  <a:pt x="752" y="756"/>
                </a:lnTo>
                <a:lnTo>
                  <a:pt x="758" y="759"/>
                </a:lnTo>
                <a:lnTo>
                  <a:pt x="765" y="761"/>
                </a:lnTo>
                <a:lnTo>
                  <a:pt x="780" y="763"/>
                </a:lnTo>
                <a:lnTo>
                  <a:pt x="799" y="765"/>
                </a:lnTo>
                <a:lnTo>
                  <a:pt x="818" y="768"/>
                </a:lnTo>
                <a:lnTo>
                  <a:pt x="818" y="768"/>
                </a:lnTo>
                <a:lnTo>
                  <a:pt x="815" y="765"/>
                </a:lnTo>
                <a:lnTo>
                  <a:pt x="812" y="764"/>
                </a:lnTo>
                <a:lnTo>
                  <a:pt x="808" y="764"/>
                </a:lnTo>
                <a:lnTo>
                  <a:pt x="805" y="764"/>
                </a:lnTo>
                <a:lnTo>
                  <a:pt x="805" y="764"/>
                </a:lnTo>
                <a:lnTo>
                  <a:pt x="809" y="763"/>
                </a:lnTo>
                <a:lnTo>
                  <a:pt x="814" y="762"/>
                </a:lnTo>
                <a:lnTo>
                  <a:pt x="826" y="764"/>
                </a:lnTo>
                <a:lnTo>
                  <a:pt x="847" y="769"/>
                </a:lnTo>
                <a:lnTo>
                  <a:pt x="847" y="769"/>
                </a:lnTo>
                <a:lnTo>
                  <a:pt x="827" y="792"/>
                </a:lnTo>
                <a:lnTo>
                  <a:pt x="806" y="816"/>
                </a:lnTo>
                <a:lnTo>
                  <a:pt x="783" y="838"/>
                </a:lnTo>
                <a:lnTo>
                  <a:pt x="771" y="847"/>
                </a:lnTo>
                <a:lnTo>
                  <a:pt x="759" y="857"/>
                </a:lnTo>
                <a:lnTo>
                  <a:pt x="759" y="857"/>
                </a:lnTo>
                <a:lnTo>
                  <a:pt x="759" y="849"/>
                </a:lnTo>
                <a:lnTo>
                  <a:pt x="760" y="832"/>
                </a:lnTo>
                <a:lnTo>
                  <a:pt x="761" y="823"/>
                </a:lnTo>
                <a:lnTo>
                  <a:pt x="762" y="815"/>
                </a:lnTo>
                <a:lnTo>
                  <a:pt x="766" y="809"/>
                </a:lnTo>
                <a:lnTo>
                  <a:pt x="767" y="806"/>
                </a:lnTo>
                <a:lnTo>
                  <a:pt x="770" y="805"/>
                </a:lnTo>
                <a:lnTo>
                  <a:pt x="770" y="805"/>
                </a:lnTo>
                <a:lnTo>
                  <a:pt x="771" y="808"/>
                </a:lnTo>
                <a:lnTo>
                  <a:pt x="771" y="809"/>
                </a:lnTo>
                <a:lnTo>
                  <a:pt x="770" y="809"/>
                </a:lnTo>
                <a:lnTo>
                  <a:pt x="767" y="809"/>
                </a:lnTo>
                <a:lnTo>
                  <a:pt x="767" y="809"/>
                </a:lnTo>
                <a:lnTo>
                  <a:pt x="768" y="821"/>
                </a:lnTo>
                <a:lnTo>
                  <a:pt x="770" y="832"/>
                </a:lnTo>
                <a:lnTo>
                  <a:pt x="770" y="849"/>
                </a:lnTo>
                <a:lnTo>
                  <a:pt x="770" y="849"/>
                </a:lnTo>
                <a:lnTo>
                  <a:pt x="773" y="852"/>
                </a:lnTo>
                <a:lnTo>
                  <a:pt x="776" y="852"/>
                </a:lnTo>
                <a:lnTo>
                  <a:pt x="777" y="851"/>
                </a:lnTo>
                <a:lnTo>
                  <a:pt x="777" y="849"/>
                </a:lnTo>
                <a:lnTo>
                  <a:pt x="777" y="841"/>
                </a:lnTo>
                <a:lnTo>
                  <a:pt x="777" y="838"/>
                </a:lnTo>
                <a:lnTo>
                  <a:pt x="777" y="838"/>
                </a:lnTo>
                <a:lnTo>
                  <a:pt x="778" y="838"/>
                </a:lnTo>
                <a:lnTo>
                  <a:pt x="780" y="840"/>
                </a:lnTo>
                <a:lnTo>
                  <a:pt x="780" y="846"/>
                </a:lnTo>
                <a:lnTo>
                  <a:pt x="779" y="857"/>
                </a:lnTo>
                <a:lnTo>
                  <a:pt x="779" y="857"/>
                </a:lnTo>
                <a:lnTo>
                  <a:pt x="784" y="851"/>
                </a:lnTo>
                <a:lnTo>
                  <a:pt x="790" y="845"/>
                </a:lnTo>
                <a:lnTo>
                  <a:pt x="803" y="833"/>
                </a:lnTo>
                <a:lnTo>
                  <a:pt x="818" y="822"/>
                </a:lnTo>
                <a:lnTo>
                  <a:pt x="831" y="811"/>
                </a:lnTo>
                <a:lnTo>
                  <a:pt x="836" y="806"/>
                </a:lnTo>
                <a:lnTo>
                  <a:pt x="839" y="802"/>
                </a:lnTo>
                <a:lnTo>
                  <a:pt x="842" y="798"/>
                </a:lnTo>
                <a:lnTo>
                  <a:pt x="842" y="794"/>
                </a:lnTo>
                <a:lnTo>
                  <a:pt x="839" y="792"/>
                </a:lnTo>
                <a:lnTo>
                  <a:pt x="835" y="790"/>
                </a:lnTo>
                <a:lnTo>
                  <a:pt x="826" y="788"/>
                </a:lnTo>
                <a:lnTo>
                  <a:pt x="814" y="788"/>
                </a:lnTo>
                <a:lnTo>
                  <a:pt x="814" y="788"/>
                </a:lnTo>
                <a:lnTo>
                  <a:pt x="817" y="785"/>
                </a:lnTo>
                <a:lnTo>
                  <a:pt x="819" y="781"/>
                </a:lnTo>
                <a:lnTo>
                  <a:pt x="821" y="779"/>
                </a:lnTo>
                <a:lnTo>
                  <a:pt x="825" y="779"/>
                </a:lnTo>
                <a:lnTo>
                  <a:pt x="830" y="779"/>
                </a:lnTo>
                <a:lnTo>
                  <a:pt x="835" y="780"/>
                </a:lnTo>
                <a:lnTo>
                  <a:pt x="847" y="787"/>
                </a:lnTo>
                <a:lnTo>
                  <a:pt x="847" y="787"/>
                </a:lnTo>
                <a:lnTo>
                  <a:pt x="839" y="797"/>
                </a:lnTo>
                <a:lnTo>
                  <a:pt x="832" y="805"/>
                </a:lnTo>
                <a:lnTo>
                  <a:pt x="814" y="823"/>
                </a:lnTo>
                <a:lnTo>
                  <a:pt x="777" y="857"/>
                </a:lnTo>
                <a:lnTo>
                  <a:pt x="777" y="857"/>
                </a:lnTo>
                <a:lnTo>
                  <a:pt x="786" y="850"/>
                </a:lnTo>
                <a:lnTo>
                  <a:pt x="795" y="841"/>
                </a:lnTo>
                <a:lnTo>
                  <a:pt x="813" y="823"/>
                </a:lnTo>
                <a:lnTo>
                  <a:pt x="830" y="804"/>
                </a:lnTo>
                <a:lnTo>
                  <a:pt x="847" y="786"/>
                </a:lnTo>
                <a:lnTo>
                  <a:pt x="847" y="786"/>
                </a:lnTo>
                <a:lnTo>
                  <a:pt x="843" y="782"/>
                </a:lnTo>
                <a:lnTo>
                  <a:pt x="838" y="780"/>
                </a:lnTo>
                <a:lnTo>
                  <a:pt x="823" y="774"/>
                </a:lnTo>
                <a:lnTo>
                  <a:pt x="803" y="770"/>
                </a:lnTo>
                <a:lnTo>
                  <a:pt x="779" y="767"/>
                </a:lnTo>
                <a:lnTo>
                  <a:pt x="752" y="763"/>
                </a:lnTo>
                <a:lnTo>
                  <a:pt x="723" y="762"/>
                </a:lnTo>
                <a:lnTo>
                  <a:pt x="660" y="758"/>
                </a:lnTo>
                <a:lnTo>
                  <a:pt x="548" y="756"/>
                </a:lnTo>
                <a:lnTo>
                  <a:pt x="512" y="753"/>
                </a:lnTo>
                <a:lnTo>
                  <a:pt x="502" y="753"/>
                </a:lnTo>
                <a:lnTo>
                  <a:pt x="499" y="752"/>
                </a:lnTo>
                <a:lnTo>
                  <a:pt x="499" y="752"/>
                </a:lnTo>
                <a:lnTo>
                  <a:pt x="494" y="752"/>
                </a:lnTo>
                <a:lnTo>
                  <a:pt x="482" y="751"/>
                </a:lnTo>
                <a:lnTo>
                  <a:pt x="449" y="749"/>
                </a:lnTo>
                <a:lnTo>
                  <a:pt x="419" y="747"/>
                </a:lnTo>
                <a:lnTo>
                  <a:pt x="411" y="747"/>
                </a:lnTo>
                <a:lnTo>
                  <a:pt x="408" y="749"/>
                </a:lnTo>
                <a:lnTo>
                  <a:pt x="410" y="750"/>
                </a:lnTo>
                <a:lnTo>
                  <a:pt x="410" y="750"/>
                </a:lnTo>
                <a:lnTo>
                  <a:pt x="408" y="747"/>
                </a:lnTo>
                <a:lnTo>
                  <a:pt x="410" y="745"/>
                </a:lnTo>
                <a:lnTo>
                  <a:pt x="411" y="744"/>
                </a:lnTo>
                <a:lnTo>
                  <a:pt x="412" y="744"/>
                </a:lnTo>
                <a:lnTo>
                  <a:pt x="419" y="746"/>
                </a:lnTo>
                <a:lnTo>
                  <a:pt x="430" y="752"/>
                </a:lnTo>
                <a:lnTo>
                  <a:pt x="430" y="752"/>
                </a:lnTo>
                <a:lnTo>
                  <a:pt x="418" y="750"/>
                </a:lnTo>
                <a:lnTo>
                  <a:pt x="412" y="750"/>
                </a:lnTo>
                <a:lnTo>
                  <a:pt x="412" y="751"/>
                </a:lnTo>
                <a:lnTo>
                  <a:pt x="413" y="751"/>
                </a:lnTo>
                <a:lnTo>
                  <a:pt x="422" y="753"/>
                </a:lnTo>
                <a:lnTo>
                  <a:pt x="422" y="753"/>
                </a:lnTo>
                <a:lnTo>
                  <a:pt x="413" y="756"/>
                </a:lnTo>
                <a:lnTo>
                  <a:pt x="404" y="756"/>
                </a:lnTo>
                <a:lnTo>
                  <a:pt x="379" y="752"/>
                </a:lnTo>
                <a:lnTo>
                  <a:pt x="354" y="749"/>
                </a:lnTo>
                <a:lnTo>
                  <a:pt x="333" y="746"/>
                </a:lnTo>
                <a:lnTo>
                  <a:pt x="333" y="746"/>
                </a:lnTo>
                <a:lnTo>
                  <a:pt x="335" y="747"/>
                </a:lnTo>
                <a:lnTo>
                  <a:pt x="334" y="746"/>
                </a:lnTo>
                <a:lnTo>
                  <a:pt x="330" y="743"/>
                </a:lnTo>
                <a:lnTo>
                  <a:pt x="325" y="739"/>
                </a:lnTo>
                <a:lnTo>
                  <a:pt x="319" y="735"/>
                </a:lnTo>
                <a:lnTo>
                  <a:pt x="311" y="734"/>
                </a:lnTo>
                <a:lnTo>
                  <a:pt x="307" y="734"/>
                </a:lnTo>
                <a:lnTo>
                  <a:pt x="304" y="735"/>
                </a:lnTo>
                <a:lnTo>
                  <a:pt x="300" y="737"/>
                </a:lnTo>
                <a:lnTo>
                  <a:pt x="296" y="740"/>
                </a:lnTo>
                <a:lnTo>
                  <a:pt x="296" y="740"/>
                </a:lnTo>
                <a:lnTo>
                  <a:pt x="300" y="739"/>
                </a:lnTo>
                <a:lnTo>
                  <a:pt x="304" y="740"/>
                </a:lnTo>
                <a:lnTo>
                  <a:pt x="307" y="741"/>
                </a:lnTo>
                <a:lnTo>
                  <a:pt x="310" y="744"/>
                </a:lnTo>
                <a:lnTo>
                  <a:pt x="312" y="745"/>
                </a:lnTo>
                <a:lnTo>
                  <a:pt x="312" y="746"/>
                </a:lnTo>
                <a:lnTo>
                  <a:pt x="310" y="747"/>
                </a:lnTo>
                <a:lnTo>
                  <a:pt x="305" y="746"/>
                </a:lnTo>
                <a:lnTo>
                  <a:pt x="305" y="746"/>
                </a:lnTo>
                <a:lnTo>
                  <a:pt x="308" y="747"/>
                </a:lnTo>
                <a:lnTo>
                  <a:pt x="318" y="750"/>
                </a:lnTo>
                <a:lnTo>
                  <a:pt x="351" y="758"/>
                </a:lnTo>
                <a:lnTo>
                  <a:pt x="383" y="767"/>
                </a:lnTo>
                <a:lnTo>
                  <a:pt x="394" y="770"/>
                </a:lnTo>
                <a:lnTo>
                  <a:pt x="398" y="772"/>
                </a:lnTo>
                <a:lnTo>
                  <a:pt x="399" y="774"/>
                </a:lnTo>
                <a:lnTo>
                  <a:pt x="399" y="774"/>
                </a:lnTo>
                <a:lnTo>
                  <a:pt x="390" y="774"/>
                </a:lnTo>
                <a:lnTo>
                  <a:pt x="383" y="773"/>
                </a:lnTo>
                <a:lnTo>
                  <a:pt x="376" y="773"/>
                </a:lnTo>
                <a:lnTo>
                  <a:pt x="372" y="773"/>
                </a:lnTo>
                <a:lnTo>
                  <a:pt x="369" y="774"/>
                </a:lnTo>
                <a:lnTo>
                  <a:pt x="369" y="774"/>
                </a:lnTo>
                <a:lnTo>
                  <a:pt x="373" y="772"/>
                </a:lnTo>
                <a:lnTo>
                  <a:pt x="379" y="769"/>
                </a:lnTo>
                <a:lnTo>
                  <a:pt x="393" y="767"/>
                </a:lnTo>
                <a:lnTo>
                  <a:pt x="406" y="767"/>
                </a:lnTo>
                <a:lnTo>
                  <a:pt x="419" y="768"/>
                </a:lnTo>
                <a:lnTo>
                  <a:pt x="431" y="772"/>
                </a:lnTo>
                <a:lnTo>
                  <a:pt x="443" y="774"/>
                </a:lnTo>
                <a:lnTo>
                  <a:pt x="453" y="779"/>
                </a:lnTo>
                <a:lnTo>
                  <a:pt x="460" y="781"/>
                </a:lnTo>
                <a:lnTo>
                  <a:pt x="460" y="781"/>
                </a:lnTo>
                <a:lnTo>
                  <a:pt x="449" y="784"/>
                </a:lnTo>
                <a:lnTo>
                  <a:pt x="440" y="784"/>
                </a:lnTo>
                <a:lnTo>
                  <a:pt x="431" y="782"/>
                </a:lnTo>
                <a:lnTo>
                  <a:pt x="424" y="780"/>
                </a:lnTo>
                <a:lnTo>
                  <a:pt x="417" y="779"/>
                </a:lnTo>
                <a:lnTo>
                  <a:pt x="408" y="779"/>
                </a:lnTo>
                <a:lnTo>
                  <a:pt x="400" y="780"/>
                </a:lnTo>
                <a:lnTo>
                  <a:pt x="388" y="785"/>
                </a:lnTo>
                <a:lnTo>
                  <a:pt x="388" y="785"/>
                </a:lnTo>
                <a:lnTo>
                  <a:pt x="387" y="785"/>
                </a:lnTo>
                <a:lnTo>
                  <a:pt x="379" y="782"/>
                </a:lnTo>
                <a:lnTo>
                  <a:pt x="369" y="779"/>
                </a:lnTo>
                <a:lnTo>
                  <a:pt x="357" y="776"/>
                </a:lnTo>
                <a:lnTo>
                  <a:pt x="343" y="776"/>
                </a:lnTo>
                <a:lnTo>
                  <a:pt x="336" y="776"/>
                </a:lnTo>
                <a:lnTo>
                  <a:pt x="330" y="778"/>
                </a:lnTo>
                <a:lnTo>
                  <a:pt x="324" y="780"/>
                </a:lnTo>
                <a:lnTo>
                  <a:pt x="318" y="782"/>
                </a:lnTo>
                <a:lnTo>
                  <a:pt x="318" y="782"/>
                </a:lnTo>
                <a:lnTo>
                  <a:pt x="323" y="785"/>
                </a:lnTo>
                <a:lnTo>
                  <a:pt x="328" y="786"/>
                </a:lnTo>
                <a:lnTo>
                  <a:pt x="337" y="785"/>
                </a:lnTo>
                <a:lnTo>
                  <a:pt x="342" y="785"/>
                </a:lnTo>
                <a:lnTo>
                  <a:pt x="347" y="786"/>
                </a:lnTo>
                <a:lnTo>
                  <a:pt x="353" y="788"/>
                </a:lnTo>
                <a:lnTo>
                  <a:pt x="359" y="793"/>
                </a:lnTo>
                <a:lnTo>
                  <a:pt x="359" y="793"/>
                </a:lnTo>
                <a:lnTo>
                  <a:pt x="354" y="796"/>
                </a:lnTo>
                <a:lnTo>
                  <a:pt x="354" y="797"/>
                </a:lnTo>
                <a:lnTo>
                  <a:pt x="354" y="798"/>
                </a:lnTo>
                <a:lnTo>
                  <a:pt x="357" y="799"/>
                </a:lnTo>
                <a:lnTo>
                  <a:pt x="361" y="799"/>
                </a:lnTo>
                <a:lnTo>
                  <a:pt x="373" y="802"/>
                </a:lnTo>
                <a:lnTo>
                  <a:pt x="378" y="803"/>
                </a:lnTo>
                <a:lnTo>
                  <a:pt x="383" y="804"/>
                </a:lnTo>
                <a:lnTo>
                  <a:pt x="383" y="804"/>
                </a:lnTo>
                <a:lnTo>
                  <a:pt x="381" y="802"/>
                </a:lnTo>
                <a:lnTo>
                  <a:pt x="378" y="799"/>
                </a:lnTo>
                <a:lnTo>
                  <a:pt x="378" y="797"/>
                </a:lnTo>
                <a:lnTo>
                  <a:pt x="379" y="794"/>
                </a:lnTo>
                <a:lnTo>
                  <a:pt x="379" y="794"/>
                </a:lnTo>
                <a:lnTo>
                  <a:pt x="383" y="794"/>
                </a:lnTo>
                <a:lnTo>
                  <a:pt x="385" y="797"/>
                </a:lnTo>
                <a:lnTo>
                  <a:pt x="388" y="798"/>
                </a:lnTo>
                <a:lnTo>
                  <a:pt x="393" y="796"/>
                </a:lnTo>
                <a:lnTo>
                  <a:pt x="393" y="796"/>
                </a:lnTo>
                <a:lnTo>
                  <a:pt x="392" y="799"/>
                </a:lnTo>
                <a:lnTo>
                  <a:pt x="389" y="800"/>
                </a:lnTo>
                <a:lnTo>
                  <a:pt x="387" y="800"/>
                </a:lnTo>
                <a:lnTo>
                  <a:pt x="383" y="800"/>
                </a:lnTo>
                <a:lnTo>
                  <a:pt x="383" y="800"/>
                </a:lnTo>
                <a:lnTo>
                  <a:pt x="512" y="817"/>
                </a:lnTo>
                <a:lnTo>
                  <a:pt x="583" y="824"/>
                </a:lnTo>
                <a:lnTo>
                  <a:pt x="606" y="827"/>
                </a:lnTo>
                <a:lnTo>
                  <a:pt x="613" y="827"/>
                </a:lnTo>
                <a:lnTo>
                  <a:pt x="615" y="826"/>
                </a:lnTo>
                <a:lnTo>
                  <a:pt x="615" y="826"/>
                </a:lnTo>
                <a:lnTo>
                  <a:pt x="644" y="826"/>
                </a:lnTo>
                <a:lnTo>
                  <a:pt x="684" y="827"/>
                </a:lnTo>
                <a:lnTo>
                  <a:pt x="703" y="829"/>
                </a:lnTo>
                <a:lnTo>
                  <a:pt x="718" y="832"/>
                </a:lnTo>
                <a:lnTo>
                  <a:pt x="729" y="834"/>
                </a:lnTo>
                <a:lnTo>
                  <a:pt x="730" y="835"/>
                </a:lnTo>
                <a:lnTo>
                  <a:pt x="730" y="838"/>
                </a:lnTo>
                <a:lnTo>
                  <a:pt x="730" y="838"/>
                </a:lnTo>
                <a:lnTo>
                  <a:pt x="741" y="835"/>
                </a:lnTo>
                <a:lnTo>
                  <a:pt x="764" y="834"/>
                </a:lnTo>
                <a:lnTo>
                  <a:pt x="782" y="833"/>
                </a:lnTo>
                <a:lnTo>
                  <a:pt x="785" y="834"/>
                </a:lnTo>
                <a:lnTo>
                  <a:pt x="782" y="834"/>
                </a:lnTo>
                <a:lnTo>
                  <a:pt x="782" y="834"/>
                </a:lnTo>
                <a:lnTo>
                  <a:pt x="784" y="834"/>
                </a:lnTo>
                <a:lnTo>
                  <a:pt x="792" y="834"/>
                </a:lnTo>
                <a:lnTo>
                  <a:pt x="815" y="837"/>
                </a:lnTo>
                <a:lnTo>
                  <a:pt x="847" y="840"/>
                </a:lnTo>
                <a:lnTo>
                  <a:pt x="847" y="840"/>
                </a:lnTo>
                <a:lnTo>
                  <a:pt x="831" y="857"/>
                </a:lnTo>
                <a:lnTo>
                  <a:pt x="831" y="857"/>
                </a:lnTo>
                <a:lnTo>
                  <a:pt x="830" y="849"/>
                </a:lnTo>
                <a:lnTo>
                  <a:pt x="830" y="845"/>
                </a:lnTo>
                <a:lnTo>
                  <a:pt x="831" y="845"/>
                </a:lnTo>
                <a:lnTo>
                  <a:pt x="832" y="845"/>
                </a:lnTo>
                <a:lnTo>
                  <a:pt x="836" y="849"/>
                </a:lnTo>
                <a:lnTo>
                  <a:pt x="836" y="849"/>
                </a:lnTo>
                <a:lnTo>
                  <a:pt x="839" y="832"/>
                </a:lnTo>
                <a:lnTo>
                  <a:pt x="841" y="814"/>
                </a:lnTo>
                <a:lnTo>
                  <a:pt x="839" y="794"/>
                </a:lnTo>
                <a:lnTo>
                  <a:pt x="839" y="774"/>
                </a:lnTo>
                <a:lnTo>
                  <a:pt x="838" y="753"/>
                </a:lnTo>
                <a:lnTo>
                  <a:pt x="838" y="733"/>
                </a:lnTo>
                <a:lnTo>
                  <a:pt x="839" y="714"/>
                </a:lnTo>
                <a:lnTo>
                  <a:pt x="843" y="696"/>
                </a:lnTo>
                <a:lnTo>
                  <a:pt x="843" y="696"/>
                </a:lnTo>
                <a:lnTo>
                  <a:pt x="844" y="700"/>
                </a:lnTo>
                <a:lnTo>
                  <a:pt x="845" y="702"/>
                </a:lnTo>
                <a:lnTo>
                  <a:pt x="847" y="699"/>
                </a:lnTo>
                <a:lnTo>
                  <a:pt x="847" y="694"/>
                </a:lnTo>
                <a:lnTo>
                  <a:pt x="847" y="694"/>
                </a:lnTo>
                <a:lnTo>
                  <a:pt x="845" y="696"/>
                </a:lnTo>
                <a:lnTo>
                  <a:pt x="845" y="698"/>
                </a:lnTo>
                <a:lnTo>
                  <a:pt x="849" y="702"/>
                </a:lnTo>
                <a:lnTo>
                  <a:pt x="855" y="707"/>
                </a:lnTo>
                <a:lnTo>
                  <a:pt x="855" y="707"/>
                </a:lnTo>
                <a:lnTo>
                  <a:pt x="854" y="708"/>
                </a:lnTo>
                <a:lnTo>
                  <a:pt x="854" y="709"/>
                </a:lnTo>
                <a:lnTo>
                  <a:pt x="855" y="711"/>
                </a:lnTo>
                <a:lnTo>
                  <a:pt x="855" y="715"/>
                </a:lnTo>
                <a:lnTo>
                  <a:pt x="854" y="716"/>
                </a:lnTo>
                <a:lnTo>
                  <a:pt x="853" y="720"/>
                </a:lnTo>
                <a:lnTo>
                  <a:pt x="853" y="720"/>
                </a:lnTo>
                <a:lnTo>
                  <a:pt x="853" y="715"/>
                </a:lnTo>
                <a:lnTo>
                  <a:pt x="851" y="713"/>
                </a:lnTo>
                <a:lnTo>
                  <a:pt x="850" y="710"/>
                </a:lnTo>
                <a:lnTo>
                  <a:pt x="848" y="709"/>
                </a:lnTo>
                <a:lnTo>
                  <a:pt x="844" y="708"/>
                </a:lnTo>
                <a:lnTo>
                  <a:pt x="844" y="707"/>
                </a:lnTo>
                <a:lnTo>
                  <a:pt x="844" y="705"/>
                </a:lnTo>
                <a:lnTo>
                  <a:pt x="844" y="705"/>
                </a:lnTo>
                <a:lnTo>
                  <a:pt x="843" y="723"/>
                </a:lnTo>
                <a:lnTo>
                  <a:pt x="839" y="769"/>
                </a:lnTo>
                <a:lnTo>
                  <a:pt x="839" y="794"/>
                </a:lnTo>
                <a:lnTo>
                  <a:pt x="839" y="818"/>
                </a:lnTo>
                <a:lnTo>
                  <a:pt x="841" y="839"/>
                </a:lnTo>
                <a:lnTo>
                  <a:pt x="842" y="846"/>
                </a:lnTo>
                <a:lnTo>
                  <a:pt x="844" y="851"/>
                </a:lnTo>
                <a:lnTo>
                  <a:pt x="844" y="851"/>
                </a:lnTo>
                <a:lnTo>
                  <a:pt x="845" y="847"/>
                </a:lnTo>
                <a:lnTo>
                  <a:pt x="847" y="845"/>
                </a:lnTo>
                <a:lnTo>
                  <a:pt x="848" y="845"/>
                </a:lnTo>
                <a:lnTo>
                  <a:pt x="848" y="847"/>
                </a:lnTo>
                <a:lnTo>
                  <a:pt x="847" y="853"/>
                </a:lnTo>
                <a:lnTo>
                  <a:pt x="847" y="853"/>
                </a:lnTo>
                <a:lnTo>
                  <a:pt x="841" y="853"/>
                </a:lnTo>
                <a:lnTo>
                  <a:pt x="838" y="853"/>
                </a:lnTo>
                <a:lnTo>
                  <a:pt x="839" y="851"/>
                </a:lnTo>
                <a:lnTo>
                  <a:pt x="844" y="849"/>
                </a:lnTo>
                <a:lnTo>
                  <a:pt x="844" y="849"/>
                </a:lnTo>
                <a:lnTo>
                  <a:pt x="841" y="847"/>
                </a:lnTo>
                <a:lnTo>
                  <a:pt x="835" y="846"/>
                </a:lnTo>
                <a:lnTo>
                  <a:pt x="818" y="845"/>
                </a:lnTo>
                <a:lnTo>
                  <a:pt x="773" y="844"/>
                </a:lnTo>
                <a:lnTo>
                  <a:pt x="712" y="844"/>
                </a:lnTo>
                <a:lnTo>
                  <a:pt x="712" y="844"/>
                </a:lnTo>
                <a:lnTo>
                  <a:pt x="717" y="843"/>
                </a:lnTo>
                <a:lnTo>
                  <a:pt x="720" y="844"/>
                </a:lnTo>
                <a:lnTo>
                  <a:pt x="724" y="846"/>
                </a:lnTo>
                <a:lnTo>
                  <a:pt x="726" y="850"/>
                </a:lnTo>
                <a:lnTo>
                  <a:pt x="726" y="850"/>
                </a:lnTo>
                <a:lnTo>
                  <a:pt x="706" y="846"/>
                </a:lnTo>
                <a:lnTo>
                  <a:pt x="678" y="844"/>
                </a:lnTo>
                <a:lnTo>
                  <a:pt x="646" y="841"/>
                </a:lnTo>
                <a:lnTo>
                  <a:pt x="611" y="840"/>
                </a:lnTo>
                <a:lnTo>
                  <a:pt x="575" y="840"/>
                </a:lnTo>
                <a:lnTo>
                  <a:pt x="543" y="841"/>
                </a:lnTo>
                <a:lnTo>
                  <a:pt x="516" y="844"/>
                </a:lnTo>
                <a:lnTo>
                  <a:pt x="505" y="846"/>
                </a:lnTo>
                <a:lnTo>
                  <a:pt x="495" y="849"/>
                </a:lnTo>
                <a:lnTo>
                  <a:pt x="495" y="849"/>
                </a:lnTo>
                <a:lnTo>
                  <a:pt x="496" y="847"/>
                </a:lnTo>
                <a:lnTo>
                  <a:pt x="497" y="846"/>
                </a:lnTo>
                <a:lnTo>
                  <a:pt x="501" y="845"/>
                </a:lnTo>
                <a:lnTo>
                  <a:pt x="508" y="845"/>
                </a:lnTo>
                <a:lnTo>
                  <a:pt x="508" y="845"/>
                </a:lnTo>
                <a:lnTo>
                  <a:pt x="496" y="843"/>
                </a:lnTo>
                <a:lnTo>
                  <a:pt x="477" y="841"/>
                </a:lnTo>
                <a:lnTo>
                  <a:pt x="467" y="840"/>
                </a:lnTo>
                <a:lnTo>
                  <a:pt x="459" y="841"/>
                </a:lnTo>
                <a:lnTo>
                  <a:pt x="453" y="844"/>
                </a:lnTo>
                <a:lnTo>
                  <a:pt x="451" y="845"/>
                </a:lnTo>
                <a:lnTo>
                  <a:pt x="451" y="847"/>
                </a:lnTo>
                <a:lnTo>
                  <a:pt x="451" y="847"/>
                </a:lnTo>
                <a:lnTo>
                  <a:pt x="449" y="846"/>
                </a:lnTo>
                <a:lnTo>
                  <a:pt x="449" y="845"/>
                </a:lnTo>
                <a:lnTo>
                  <a:pt x="453" y="843"/>
                </a:lnTo>
                <a:lnTo>
                  <a:pt x="459" y="840"/>
                </a:lnTo>
                <a:lnTo>
                  <a:pt x="459" y="840"/>
                </a:lnTo>
                <a:lnTo>
                  <a:pt x="454" y="844"/>
                </a:lnTo>
                <a:lnTo>
                  <a:pt x="451" y="845"/>
                </a:lnTo>
                <a:lnTo>
                  <a:pt x="448" y="844"/>
                </a:lnTo>
                <a:lnTo>
                  <a:pt x="446" y="841"/>
                </a:lnTo>
                <a:lnTo>
                  <a:pt x="446" y="841"/>
                </a:lnTo>
                <a:lnTo>
                  <a:pt x="447" y="844"/>
                </a:lnTo>
                <a:lnTo>
                  <a:pt x="446" y="846"/>
                </a:lnTo>
                <a:lnTo>
                  <a:pt x="443" y="847"/>
                </a:lnTo>
                <a:lnTo>
                  <a:pt x="438" y="846"/>
                </a:lnTo>
                <a:lnTo>
                  <a:pt x="438" y="846"/>
                </a:lnTo>
                <a:lnTo>
                  <a:pt x="459" y="851"/>
                </a:lnTo>
                <a:lnTo>
                  <a:pt x="475" y="853"/>
                </a:lnTo>
                <a:lnTo>
                  <a:pt x="481" y="853"/>
                </a:lnTo>
                <a:lnTo>
                  <a:pt x="484" y="852"/>
                </a:lnTo>
                <a:lnTo>
                  <a:pt x="484" y="852"/>
                </a:lnTo>
                <a:lnTo>
                  <a:pt x="482" y="851"/>
                </a:lnTo>
                <a:lnTo>
                  <a:pt x="477" y="851"/>
                </a:lnTo>
                <a:lnTo>
                  <a:pt x="463" y="850"/>
                </a:lnTo>
                <a:lnTo>
                  <a:pt x="424" y="851"/>
                </a:lnTo>
                <a:lnTo>
                  <a:pt x="388" y="855"/>
                </a:lnTo>
                <a:lnTo>
                  <a:pt x="371" y="856"/>
                </a:lnTo>
                <a:lnTo>
                  <a:pt x="371" y="856"/>
                </a:lnTo>
                <a:lnTo>
                  <a:pt x="396" y="856"/>
                </a:lnTo>
                <a:lnTo>
                  <a:pt x="414" y="857"/>
                </a:lnTo>
                <a:lnTo>
                  <a:pt x="435" y="858"/>
                </a:lnTo>
                <a:lnTo>
                  <a:pt x="457" y="861"/>
                </a:lnTo>
                <a:lnTo>
                  <a:pt x="477" y="865"/>
                </a:lnTo>
                <a:lnTo>
                  <a:pt x="495" y="870"/>
                </a:lnTo>
                <a:lnTo>
                  <a:pt x="503" y="874"/>
                </a:lnTo>
                <a:lnTo>
                  <a:pt x="511" y="877"/>
                </a:lnTo>
                <a:lnTo>
                  <a:pt x="511" y="877"/>
                </a:lnTo>
                <a:lnTo>
                  <a:pt x="503" y="880"/>
                </a:lnTo>
                <a:lnTo>
                  <a:pt x="490" y="882"/>
                </a:lnTo>
                <a:lnTo>
                  <a:pt x="475" y="885"/>
                </a:lnTo>
                <a:lnTo>
                  <a:pt x="457" y="886"/>
                </a:lnTo>
                <a:lnTo>
                  <a:pt x="437" y="887"/>
                </a:lnTo>
                <a:lnTo>
                  <a:pt x="418" y="886"/>
                </a:lnTo>
                <a:lnTo>
                  <a:pt x="398" y="883"/>
                </a:lnTo>
                <a:lnTo>
                  <a:pt x="389" y="881"/>
                </a:lnTo>
                <a:lnTo>
                  <a:pt x="379" y="879"/>
                </a:lnTo>
                <a:lnTo>
                  <a:pt x="379" y="879"/>
                </a:lnTo>
                <a:lnTo>
                  <a:pt x="387" y="876"/>
                </a:lnTo>
                <a:lnTo>
                  <a:pt x="389" y="875"/>
                </a:lnTo>
                <a:lnTo>
                  <a:pt x="388" y="874"/>
                </a:lnTo>
                <a:lnTo>
                  <a:pt x="384" y="874"/>
                </a:lnTo>
                <a:lnTo>
                  <a:pt x="378" y="873"/>
                </a:lnTo>
                <a:lnTo>
                  <a:pt x="384" y="874"/>
                </a:lnTo>
                <a:lnTo>
                  <a:pt x="384" y="874"/>
                </a:lnTo>
                <a:lnTo>
                  <a:pt x="382" y="873"/>
                </a:lnTo>
                <a:lnTo>
                  <a:pt x="378" y="873"/>
                </a:lnTo>
                <a:lnTo>
                  <a:pt x="365" y="873"/>
                </a:lnTo>
                <a:lnTo>
                  <a:pt x="326" y="879"/>
                </a:lnTo>
                <a:lnTo>
                  <a:pt x="289" y="885"/>
                </a:lnTo>
                <a:lnTo>
                  <a:pt x="278" y="885"/>
                </a:lnTo>
                <a:lnTo>
                  <a:pt x="276" y="885"/>
                </a:lnTo>
                <a:lnTo>
                  <a:pt x="277" y="883"/>
                </a:lnTo>
                <a:lnTo>
                  <a:pt x="277" y="883"/>
                </a:lnTo>
                <a:lnTo>
                  <a:pt x="274" y="881"/>
                </a:lnTo>
                <a:lnTo>
                  <a:pt x="271" y="880"/>
                </a:lnTo>
                <a:lnTo>
                  <a:pt x="264" y="877"/>
                </a:lnTo>
                <a:lnTo>
                  <a:pt x="257" y="877"/>
                </a:lnTo>
                <a:lnTo>
                  <a:pt x="248" y="879"/>
                </a:lnTo>
                <a:lnTo>
                  <a:pt x="242" y="881"/>
                </a:lnTo>
                <a:lnTo>
                  <a:pt x="239" y="885"/>
                </a:lnTo>
                <a:lnTo>
                  <a:pt x="236" y="888"/>
                </a:lnTo>
                <a:lnTo>
                  <a:pt x="236" y="890"/>
                </a:lnTo>
                <a:lnTo>
                  <a:pt x="237" y="891"/>
                </a:lnTo>
                <a:lnTo>
                  <a:pt x="237" y="891"/>
                </a:lnTo>
                <a:lnTo>
                  <a:pt x="237" y="891"/>
                </a:lnTo>
                <a:lnTo>
                  <a:pt x="237" y="890"/>
                </a:lnTo>
                <a:lnTo>
                  <a:pt x="236" y="890"/>
                </a:lnTo>
                <a:lnTo>
                  <a:pt x="237" y="891"/>
                </a:lnTo>
                <a:lnTo>
                  <a:pt x="237" y="891"/>
                </a:lnTo>
                <a:close/>
                <a:moveTo>
                  <a:pt x="562" y="932"/>
                </a:moveTo>
                <a:lnTo>
                  <a:pt x="562" y="932"/>
                </a:lnTo>
                <a:lnTo>
                  <a:pt x="565" y="930"/>
                </a:lnTo>
                <a:lnTo>
                  <a:pt x="567" y="932"/>
                </a:lnTo>
                <a:lnTo>
                  <a:pt x="572" y="933"/>
                </a:lnTo>
                <a:lnTo>
                  <a:pt x="572" y="933"/>
                </a:lnTo>
                <a:lnTo>
                  <a:pt x="570" y="934"/>
                </a:lnTo>
                <a:lnTo>
                  <a:pt x="567" y="934"/>
                </a:lnTo>
                <a:lnTo>
                  <a:pt x="562" y="932"/>
                </a:lnTo>
                <a:lnTo>
                  <a:pt x="562" y="932"/>
                </a:lnTo>
                <a:close/>
                <a:moveTo>
                  <a:pt x="823" y="963"/>
                </a:moveTo>
                <a:lnTo>
                  <a:pt x="823" y="963"/>
                </a:lnTo>
                <a:lnTo>
                  <a:pt x="815" y="970"/>
                </a:lnTo>
                <a:lnTo>
                  <a:pt x="812" y="971"/>
                </a:lnTo>
                <a:lnTo>
                  <a:pt x="811" y="971"/>
                </a:lnTo>
                <a:lnTo>
                  <a:pt x="808" y="971"/>
                </a:lnTo>
                <a:lnTo>
                  <a:pt x="808" y="970"/>
                </a:lnTo>
                <a:lnTo>
                  <a:pt x="808" y="967"/>
                </a:lnTo>
                <a:lnTo>
                  <a:pt x="811" y="962"/>
                </a:lnTo>
                <a:lnTo>
                  <a:pt x="814" y="959"/>
                </a:lnTo>
                <a:lnTo>
                  <a:pt x="817" y="959"/>
                </a:lnTo>
                <a:lnTo>
                  <a:pt x="819" y="959"/>
                </a:lnTo>
                <a:lnTo>
                  <a:pt x="820" y="961"/>
                </a:lnTo>
                <a:lnTo>
                  <a:pt x="823" y="963"/>
                </a:lnTo>
                <a:lnTo>
                  <a:pt x="823" y="963"/>
                </a:lnTo>
                <a:lnTo>
                  <a:pt x="821" y="964"/>
                </a:lnTo>
                <a:lnTo>
                  <a:pt x="821" y="963"/>
                </a:lnTo>
                <a:lnTo>
                  <a:pt x="821" y="962"/>
                </a:lnTo>
                <a:lnTo>
                  <a:pt x="823" y="963"/>
                </a:lnTo>
                <a:lnTo>
                  <a:pt x="823" y="963"/>
                </a:lnTo>
                <a:close/>
                <a:moveTo>
                  <a:pt x="181" y="646"/>
                </a:moveTo>
                <a:lnTo>
                  <a:pt x="181" y="646"/>
                </a:lnTo>
                <a:lnTo>
                  <a:pt x="183" y="650"/>
                </a:lnTo>
                <a:lnTo>
                  <a:pt x="183" y="651"/>
                </a:lnTo>
                <a:lnTo>
                  <a:pt x="182" y="652"/>
                </a:lnTo>
                <a:lnTo>
                  <a:pt x="182" y="652"/>
                </a:lnTo>
                <a:lnTo>
                  <a:pt x="181" y="652"/>
                </a:lnTo>
                <a:lnTo>
                  <a:pt x="181" y="651"/>
                </a:lnTo>
                <a:lnTo>
                  <a:pt x="180" y="649"/>
                </a:lnTo>
                <a:lnTo>
                  <a:pt x="181" y="646"/>
                </a:lnTo>
                <a:lnTo>
                  <a:pt x="181" y="646"/>
                </a:lnTo>
                <a:close/>
                <a:moveTo>
                  <a:pt x="247" y="644"/>
                </a:moveTo>
                <a:lnTo>
                  <a:pt x="247" y="644"/>
                </a:lnTo>
                <a:lnTo>
                  <a:pt x="251" y="658"/>
                </a:lnTo>
                <a:lnTo>
                  <a:pt x="251" y="666"/>
                </a:lnTo>
                <a:lnTo>
                  <a:pt x="251" y="667"/>
                </a:lnTo>
                <a:lnTo>
                  <a:pt x="251" y="667"/>
                </a:lnTo>
                <a:lnTo>
                  <a:pt x="248" y="663"/>
                </a:lnTo>
                <a:lnTo>
                  <a:pt x="246" y="657"/>
                </a:lnTo>
                <a:lnTo>
                  <a:pt x="245" y="651"/>
                </a:lnTo>
                <a:lnTo>
                  <a:pt x="245" y="646"/>
                </a:lnTo>
                <a:lnTo>
                  <a:pt x="246" y="645"/>
                </a:lnTo>
                <a:lnTo>
                  <a:pt x="247" y="644"/>
                </a:lnTo>
                <a:lnTo>
                  <a:pt x="247" y="644"/>
                </a:lnTo>
                <a:lnTo>
                  <a:pt x="247" y="646"/>
                </a:lnTo>
                <a:lnTo>
                  <a:pt x="247" y="646"/>
                </a:lnTo>
                <a:lnTo>
                  <a:pt x="247" y="645"/>
                </a:lnTo>
                <a:lnTo>
                  <a:pt x="247" y="644"/>
                </a:lnTo>
                <a:lnTo>
                  <a:pt x="247" y="644"/>
                </a:lnTo>
                <a:close/>
                <a:moveTo>
                  <a:pt x="166" y="237"/>
                </a:moveTo>
                <a:lnTo>
                  <a:pt x="166" y="237"/>
                </a:lnTo>
                <a:lnTo>
                  <a:pt x="169" y="237"/>
                </a:lnTo>
                <a:lnTo>
                  <a:pt x="171" y="237"/>
                </a:lnTo>
                <a:lnTo>
                  <a:pt x="174" y="237"/>
                </a:lnTo>
                <a:lnTo>
                  <a:pt x="176" y="237"/>
                </a:lnTo>
                <a:lnTo>
                  <a:pt x="176" y="237"/>
                </a:lnTo>
                <a:lnTo>
                  <a:pt x="174" y="238"/>
                </a:lnTo>
                <a:lnTo>
                  <a:pt x="171" y="239"/>
                </a:lnTo>
                <a:lnTo>
                  <a:pt x="166" y="237"/>
                </a:lnTo>
                <a:lnTo>
                  <a:pt x="166" y="237"/>
                </a:lnTo>
                <a:close/>
                <a:moveTo>
                  <a:pt x="437" y="232"/>
                </a:moveTo>
                <a:lnTo>
                  <a:pt x="437" y="232"/>
                </a:lnTo>
                <a:lnTo>
                  <a:pt x="438" y="233"/>
                </a:lnTo>
                <a:lnTo>
                  <a:pt x="441" y="235"/>
                </a:lnTo>
                <a:lnTo>
                  <a:pt x="443" y="235"/>
                </a:lnTo>
                <a:lnTo>
                  <a:pt x="443" y="237"/>
                </a:lnTo>
                <a:lnTo>
                  <a:pt x="443" y="237"/>
                </a:lnTo>
                <a:lnTo>
                  <a:pt x="441" y="236"/>
                </a:lnTo>
                <a:lnTo>
                  <a:pt x="438" y="235"/>
                </a:lnTo>
                <a:lnTo>
                  <a:pt x="436" y="235"/>
                </a:lnTo>
                <a:lnTo>
                  <a:pt x="437" y="232"/>
                </a:lnTo>
                <a:lnTo>
                  <a:pt x="437" y="232"/>
                </a:lnTo>
                <a:close/>
                <a:moveTo>
                  <a:pt x="641" y="238"/>
                </a:moveTo>
                <a:lnTo>
                  <a:pt x="641" y="238"/>
                </a:lnTo>
                <a:lnTo>
                  <a:pt x="638" y="238"/>
                </a:lnTo>
                <a:lnTo>
                  <a:pt x="636" y="238"/>
                </a:lnTo>
                <a:lnTo>
                  <a:pt x="635" y="237"/>
                </a:lnTo>
                <a:lnTo>
                  <a:pt x="635" y="237"/>
                </a:lnTo>
                <a:lnTo>
                  <a:pt x="637" y="236"/>
                </a:lnTo>
                <a:lnTo>
                  <a:pt x="640" y="236"/>
                </a:lnTo>
                <a:lnTo>
                  <a:pt x="641" y="237"/>
                </a:lnTo>
                <a:lnTo>
                  <a:pt x="641" y="238"/>
                </a:lnTo>
                <a:lnTo>
                  <a:pt x="641" y="238"/>
                </a:lnTo>
                <a:close/>
                <a:moveTo>
                  <a:pt x="569" y="725"/>
                </a:moveTo>
                <a:lnTo>
                  <a:pt x="569" y="725"/>
                </a:lnTo>
                <a:lnTo>
                  <a:pt x="562" y="723"/>
                </a:lnTo>
                <a:lnTo>
                  <a:pt x="558" y="722"/>
                </a:lnTo>
                <a:lnTo>
                  <a:pt x="558" y="722"/>
                </a:lnTo>
                <a:lnTo>
                  <a:pt x="564" y="722"/>
                </a:lnTo>
                <a:lnTo>
                  <a:pt x="567" y="722"/>
                </a:lnTo>
                <a:lnTo>
                  <a:pt x="569" y="725"/>
                </a:lnTo>
                <a:lnTo>
                  <a:pt x="569" y="725"/>
                </a:lnTo>
                <a:close/>
                <a:moveTo>
                  <a:pt x="638" y="767"/>
                </a:moveTo>
                <a:lnTo>
                  <a:pt x="638" y="767"/>
                </a:lnTo>
                <a:lnTo>
                  <a:pt x="638" y="768"/>
                </a:lnTo>
                <a:lnTo>
                  <a:pt x="636" y="768"/>
                </a:lnTo>
                <a:lnTo>
                  <a:pt x="631" y="768"/>
                </a:lnTo>
                <a:lnTo>
                  <a:pt x="626" y="767"/>
                </a:lnTo>
                <a:lnTo>
                  <a:pt x="625" y="765"/>
                </a:lnTo>
                <a:lnTo>
                  <a:pt x="626" y="764"/>
                </a:lnTo>
                <a:lnTo>
                  <a:pt x="626" y="764"/>
                </a:lnTo>
                <a:lnTo>
                  <a:pt x="629" y="765"/>
                </a:lnTo>
                <a:lnTo>
                  <a:pt x="632" y="765"/>
                </a:lnTo>
                <a:lnTo>
                  <a:pt x="636" y="765"/>
                </a:lnTo>
                <a:lnTo>
                  <a:pt x="638" y="767"/>
                </a:lnTo>
                <a:lnTo>
                  <a:pt x="638" y="767"/>
                </a:lnTo>
                <a:close/>
                <a:moveTo>
                  <a:pt x="337" y="747"/>
                </a:moveTo>
                <a:lnTo>
                  <a:pt x="337" y="747"/>
                </a:lnTo>
                <a:lnTo>
                  <a:pt x="340" y="745"/>
                </a:lnTo>
                <a:lnTo>
                  <a:pt x="342" y="745"/>
                </a:lnTo>
                <a:lnTo>
                  <a:pt x="343" y="745"/>
                </a:lnTo>
                <a:lnTo>
                  <a:pt x="343" y="746"/>
                </a:lnTo>
                <a:lnTo>
                  <a:pt x="342" y="747"/>
                </a:lnTo>
                <a:lnTo>
                  <a:pt x="341" y="749"/>
                </a:lnTo>
                <a:lnTo>
                  <a:pt x="340" y="749"/>
                </a:lnTo>
                <a:lnTo>
                  <a:pt x="337" y="747"/>
                </a:lnTo>
                <a:lnTo>
                  <a:pt x="337" y="747"/>
                </a:lnTo>
                <a:lnTo>
                  <a:pt x="339" y="747"/>
                </a:lnTo>
                <a:lnTo>
                  <a:pt x="339" y="747"/>
                </a:lnTo>
                <a:lnTo>
                  <a:pt x="339" y="749"/>
                </a:lnTo>
                <a:lnTo>
                  <a:pt x="337" y="747"/>
                </a:lnTo>
                <a:lnTo>
                  <a:pt x="337" y="747"/>
                </a:lnTo>
                <a:close/>
                <a:moveTo>
                  <a:pt x="731" y="855"/>
                </a:moveTo>
                <a:lnTo>
                  <a:pt x="731" y="855"/>
                </a:lnTo>
                <a:lnTo>
                  <a:pt x="723" y="855"/>
                </a:lnTo>
                <a:lnTo>
                  <a:pt x="714" y="853"/>
                </a:lnTo>
                <a:lnTo>
                  <a:pt x="714" y="853"/>
                </a:lnTo>
                <a:lnTo>
                  <a:pt x="718" y="853"/>
                </a:lnTo>
                <a:lnTo>
                  <a:pt x="723" y="853"/>
                </a:lnTo>
                <a:lnTo>
                  <a:pt x="731" y="855"/>
                </a:lnTo>
                <a:lnTo>
                  <a:pt x="731" y="855"/>
                </a:lnTo>
                <a:close/>
                <a:moveTo>
                  <a:pt x="566" y="850"/>
                </a:moveTo>
                <a:lnTo>
                  <a:pt x="566" y="850"/>
                </a:lnTo>
                <a:lnTo>
                  <a:pt x="560" y="850"/>
                </a:lnTo>
                <a:lnTo>
                  <a:pt x="558" y="849"/>
                </a:lnTo>
                <a:lnTo>
                  <a:pt x="556" y="847"/>
                </a:lnTo>
                <a:lnTo>
                  <a:pt x="556" y="847"/>
                </a:lnTo>
                <a:lnTo>
                  <a:pt x="562" y="847"/>
                </a:lnTo>
                <a:lnTo>
                  <a:pt x="565" y="849"/>
                </a:lnTo>
                <a:lnTo>
                  <a:pt x="566" y="850"/>
                </a:lnTo>
                <a:lnTo>
                  <a:pt x="566" y="850"/>
                </a:lnTo>
                <a:close/>
                <a:moveTo>
                  <a:pt x="482" y="843"/>
                </a:moveTo>
                <a:lnTo>
                  <a:pt x="482" y="843"/>
                </a:lnTo>
                <a:lnTo>
                  <a:pt x="479" y="845"/>
                </a:lnTo>
                <a:lnTo>
                  <a:pt x="478" y="846"/>
                </a:lnTo>
                <a:lnTo>
                  <a:pt x="476" y="845"/>
                </a:lnTo>
                <a:lnTo>
                  <a:pt x="476" y="845"/>
                </a:lnTo>
                <a:lnTo>
                  <a:pt x="476" y="844"/>
                </a:lnTo>
                <a:lnTo>
                  <a:pt x="478" y="843"/>
                </a:lnTo>
                <a:lnTo>
                  <a:pt x="479" y="843"/>
                </a:lnTo>
                <a:lnTo>
                  <a:pt x="482" y="843"/>
                </a:lnTo>
                <a:lnTo>
                  <a:pt x="482" y="843"/>
                </a:lnTo>
                <a:close/>
                <a:moveTo>
                  <a:pt x="267" y="882"/>
                </a:moveTo>
                <a:lnTo>
                  <a:pt x="267" y="882"/>
                </a:lnTo>
                <a:lnTo>
                  <a:pt x="263" y="880"/>
                </a:lnTo>
                <a:lnTo>
                  <a:pt x="260" y="880"/>
                </a:lnTo>
                <a:lnTo>
                  <a:pt x="259" y="881"/>
                </a:lnTo>
                <a:lnTo>
                  <a:pt x="260" y="882"/>
                </a:lnTo>
                <a:lnTo>
                  <a:pt x="265" y="885"/>
                </a:lnTo>
                <a:lnTo>
                  <a:pt x="266" y="883"/>
                </a:lnTo>
                <a:lnTo>
                  <a:pt x="267" y="882"/>
                </a:lnTo>
                <a:lnTo>
                  <a:pt x="267" y="882"/>
                </a:lnTo>
                <a:lnTo>
                  <a:pt x="266" y="881"/>
                </a:lnTo>
                <a:lnTo>
                  <a:pt x="266" y="881"/>
                </a:lnTo>
                <a:lnTo>
                  <a:pt x="267" y="881"/>
                </a:lnTo>
                <a:lnTo>
                  <a:pt x="267" y="882"/>
                </a:lnTo>
                <a:lnTo>
                  <a:pt x="267" y="882"/>
                </a:lnTo>
                <a:close/>
                <a:moveTo>
                  <a:pt x="387" y="902"/>
                </a:moveTo>
                <a:lnTo>
                  <a:pt x="387" y="902"/>
                </a:lnTo>
                <a:lnTo>
                  <a:pt x="383" y="902"/>
                </a:lnTo>
                <a:lnTo>
                  <a:pt x="382" y="902"/>
                </a:lnTo>
                <a:lnTo>
                  <a:pt x="381" y="902"/>
                </a:lnTo>
                <a:lnTo>
                  <a:pt x="381" y="902"/>
                </a:lnTo>
                <a:lnTo>
                  <a:pt x="383" y="900"/>
                </a:lnTo>
                <a:lnTo>
                  <a:pt x="385" y="900"/>
                </a:lnTo>
                <a:lnTo>
                  <a:pt x="387" y="902"/>
                </a:lnTo>
                <a:lnTo>
                  <a:pt x="387" y="902"/>
                </a:lnTo>
                <a:close/>
                <a:moveTo>
                  <a:pt x="505" y="926"/>
                </a:moveTo>
                <a:lnTo>
                  <a:pt x="505" y="926"/>
                </a:lnTo>
                <a:lnTo>
                  <a:pt x="503" y="927"/>
                </a:lnTo>
                <a:lnTo>
                  <a:pt x="501" y="927"/>
                </a:lnTo>
                <a:lnTo>
                  <a:pt x="497" y="926"/>
                </a:lnTo>
                <a:lnTo>
                  <a:pt x="495" y="924"/>
                </a:lnTo>
                <a:lnTo>
                  <a:pt x="495" y="924"/>
                </a:lnTo>
                <a:lnTo>
                  <a:pt x="497" y="923"/>
                </a:lnTo>
                <a:lnTo>
                  <a:pt x="500" y="923"/>
                </a:lnTo>
                <a:lnTo>
                  <a:pt x="505" y="926"/>
                </a:lnTo>
                <a:lnTo>
                  <a:pt x="505" y="926"/>
                </a:lnTo>
                <a:close/>
                <a:moveTo>
                  <a:pt x="529" y="927"/>
                </a:moveTo>
                <a:lnTo>
                  <a:pt x="529" y="927"/>
                </a:lnTo>
                <a:lnTo>
                  <a:pt x="526" y="927"/>
                </a:lnTo>
                <a:lnTo>
                  <a:pt x="523" y="927"/>
                </a:lnTo>
                <a:lnTo>
                  <a:pt x="520" y="926"/>
                </a:lnTo>
                <a:lnTo>
                  <a:pt x="519" y="923"/>
                </a:lnTo>
                <a:lnTo>
                  <a:pt x="519" y="923"/>
                </a:lnTo>
                <a:lnTo>
                  <a:pt x="522" y="924"/>
                </a:lnTo>
                <a:lnTo>
                  <a:pt x="524" y="924"/>
                </a:lnTo>
                <a:lnTo>
                  <a:pt x="526" y="924"/>
                </a:lnTo>
                <a:lnTo>
                  <a:pt x="529" y="927"/>
                </a:lnTo>
                <a:lnTo>
                  <a:pt x="529" y="927"/>
                </a:lnTo>
                <a:close/>
                <a:moveTo>
                  <a:pt x="360" y="793"/>
                </a:moveTo>
                <a:lnTo>
                  <a:pt x="360" y="793"/>
                </a:lnTo>
                <a:lnTo>
                  <a:pt x="369" y="793"/>
                </a:lnTo>
                <a:lnTo>
                  <a:pt x="373" y="793"/>
                </a:lnTo>
                <a:lnTo>
                  <a:pt x="377" y="794"/>
                </a:lnTo>
                <a:lnTo>
                  <a:pt x="377" y="794"/>
                </a:lnTo>
                <a:lnTo>
                  <a:pt x="372" y="796"/>
                </a:lnTo>
                <a:lnTo>
                  <a:pt x="367" y="796"/>
                </a:lnTo>
                <a:lnTo>
                  <a:pt x="363" y="796"/>
                </a:lnTo>
                <a:lnTo>
                  <a:pt x="360" y="793"/>
                </a:lnTo>
                <a:lnTo>
                  <a:pt x="360" y="793"/>
                </a:lnTo>
                <a:close/>
                <a:moveTo>
                  <a:pt x="602" y="970"/>
                </a:moveTo>
                <a:lnTo>
                  <a:pt x="602" y="970"/>
                </a:lnTo>
                <a:lnTo>
                  <a:pt x="600" y="973"/>
                </a:lnTo>
                <a:lnTo>
                  <a:pt x="597" y="973"/>
                </a:lnTo>
                <a:lnTo>
                  <a:pt x="595" y="973"/>
                </a:lnTo>
                <a:lnTo>
                  <a:pt x="593" y="971"/>
                </a:lnTo>
                <a:lnTo>
                  <a:pt x="593" y="971"/>
                </a:lnTo>
                <a:lnTo>
                  <a:pt x="595" y="969"/>
                </a:lnTo>
                <a:lnTo>
                  <a:pt x="597" y="969"/>
                </a:lnTo>
                <a:lnTo>
                  <a:pt x="602" y="970"/>
                </a:lnTo>
                <a:lnTo>
                  <a:pt x="602" y="970"/>
                </a:lnTo>
                <a:close/>
                <a:moveTo>
                  <a:pt x="491" y="885"/>
                </a:moveTo>
                <a:lnTo>
                  <a:pt x="491" y="885"/>
                </a:lnTo>
                <a:lnTo>
                  <a:pt x="487" y="885"/>
                </a:lnTo>
                <a:lnTo>
                  <a:pt x="485" y="885"/>
                </a:lnTo>
                <a:lnTo>
                  <a:pt x="483" y="883"/>
                </a:lnTo>
                <a:lnTo>
                  <a:pt x="483" y="883"/>
                </a:lnTo>
                <a:lnTo>
                  <a:pt x="488" y="882"/>
                </a:lnTo>
                <a:lnTo>
                  <a:pt x="490" y="882"/>
                </a:lnTo>
                <a:lnTo>
                  <a:pt x="491" y="885"/>
                </a:lnTo>
                <a:lnTo>
                  <a:pt x="491" y="885"/>
                </a:lnTo>
                <a:close/>
                <a:moveTo>
                  <a:pt x="361" y="782"/>
                </a:moveTo>
                <a:lnTo>
                  <a:pt x="361" y="782"/>
                </a:lnTo>
                <a:lnTo>
                  <a:pt x="359" y="782"/>
                </a:lnTo>
                <a:lnTo>
                  <a:pt x="358" y="782"/>
                </a:lnTo>
                <a:lnTo>
                  <a:pt x="355" y="781"/>
                </a:lnTo>
                <a:lnTo>
                  <a:pt x="355" y="780"/>
                </a:lnTo>
                <a:lnTo>
                  <a:pt x="355" y="780"/>
                </a:lnTo>
                <a:lnTo>
                  <a:pt x="360" y="780"/>
                </a:lnTo>
                <a:lnTo>
                  <a:pt x="361" y="781"/>
                </a:lnTo>
                <a:lnTo>
                  <a:pt x="361" y="782"/>
                </a:lnTo>
                <a:lnTo>
                  <a:pt x="361" y="782"/>
                </a:lnTo>
                <a:close/>
                <a:moveTo>
                  <a:pt x="367" y="781"/>
                </a:moveTo>
                <a:lnTo>
                  <a:pt x="367" y="781"/>
                </a:lnTo>
                <a:lnTo>
                  <a:pt x="369" y="786"/>
                </a:lnTo>
                <a:lnTo>
                  <a:pt x="367" y="781"/>
                </a:lnTo>
                <a:lnTo>
                  <a:pt x="367" y="781"/>
                </a:lnTo>
                <a:lnTo>
                  <a:pt x="367" y="782"/>
                </a:lnTo>
                <a:lnTo>
                  <a:pt x="366" y="782"/>
                </a:lnTo>
                <a:lnTo>
                  <a:pt x="366" y="782"/>
                </a:lnTo>
                <a:lnTo>
                  <a:pt x="367" y="781"/>
                </a:lnTo>
                <a:lnTo>
                  <a:pt x="367" y="781"/>
                </a:lnTo>
                <a:close/>
                <a:moveTo>
                  <a:pt x="383" y="790"/>
                </a:moveTo>
                <a:lnTo>
                  <a:pt x="383" y="790"/>
                </a:lnTo>
                <a:lnTo>
                  <a:pt x="378" y="791"/>
                </a:lnTo>
                <a:lnTo>
                  <a:pt x="376" y="791"/>
                </a:lnTo>
                <a:lnTo>
                  <a:pt x="375" y="790"/>
                </a:lnTo>
                <a:lnTo>
                  <a:pt x="375" y="790"/>
                </a:lnTo>
                <a:lnTo>
                  <a:pt x="376" y="787"/>
                </a:lnTo>
                <a:lnTo>
                  <a:pt x="378" y="787"/>
                </a:lnTo>
                <a:lnTo>
                  <a:pt x="381" y="788"/>
                </a:lnTo>
                <a:lnTo>
                  <a:pt x="383" y="790"/>
                </a:lnTo>
                <a:lnTo>
                  <a:pt x="383" y="790"/>
                </a:lnTo>
                <a:close/>
                <a:moveTo>
                  <a:pt x="488" y="855"/>
                </a:moveTo>
                <a:lnTo>
                  <a:pt x="488" y="855"/>
                </a:lnTo>
                <a:lnTo>
                  <a:pt x="491" y="853"/>
                </a:lnTo>
                <a:lnTo>
                  <a:pt x="491" y="855"/>
                </a:lnTo>
                <a:lnTo>
                  <a:pt x="490" y="855"/>
                </a:lnTo>
                <a:lnTo>
                  <a:pt x="488" y="855"/>
                </a:lnTo>
                <a:lnTo>
                  <a:pt x="488" y="855"/>
                </a:lnTo>
                <a:lnTo>
                  <a:pt x="489" y="855"/>
                </a:lnTo>
                <a:lnTo>
                  <a:pt x="490" y="855"/>
                </a:lnTo>
                <a:lnTo>
                  <a:pt x="490" y="856"/>
                </a:lnTo>
                <a:lnTo>
                  <a:pt x="488" y="855"/>
                </a:lnTo>
                <a:lnTo>
                  <a:pt x="488" y="855"/>
                </a:lnTo>
                <a:close/>
                <a:moveTo>
                  <a:pt x="410" y="788"/>
                </a:moveTo>
                <a:lnTo>
                  <a:pt x="410" y="788"/>
                </a:lnTo>
                <a:lnTo>
                  <a:pt x="405" y="790"/>
                </a:lnTo>
                <a:lnTo>
                  <a:pt x="404" y="788"/>
                </a:lnTo>
                <a:lnTo>
                  <a:pt x="406" y="788"/>
                </a:lnTo>
                <a:lnTo>
                  <a:pt x="410" y="788"/>
                </a:lnTo>
                <a:lnTo>
                  <a:pt x="410" y="788"/>
                </a:lnTo>
                <a:lnTo>
                  <a:pt x="408" y="788"/>
                </a:lnTo>
                <a:lnTo>
                  <a:pt x="410" y="788"/>
                </a:lnTo>
                <a:lnTo>
                  <a:pt x="410" y="788"/>
                </a:lnTo>
                <a:close/>
                <a:moveTo>
                  <a:pt x="360" y="750"/>
                </a:moveTo>
                <a:lnTo>
                  <a:pt x="360" y="750"/>
                </a:lnTo>
                <a:lnTo>
                  <a:pt x="359" y="747"/>
                </a:lnTo>
                <a:lnTo>
                  <a:pt x="357" y="747"/>
                </a:lnTo>
                <a:lnTo>
                  <a:pt x="355" y="749"/>
                </a:lnTo>
                <a:lnTo>
                  <a:pt x="353" y="747"/>
                </a:lnTo>
                <a:lnTo>
                  <a:pt x="353" y="747"/>
                </a:lnTo>
                <a:lnTo>
                  <a:pt x="353" y="746"/>
                </a:lnTo>
                <a:lnTo>
                  <a:pt x="354" y="746"/>
                </a:lnTo>
                <a:lnTo>
                  <a:pt x="358" y="746"/>
                </a:lnTo>
                <a:lnTo>
                  <a:pt x="361" y="747"/>
                </a:lnTo>
                <a:lnTo>
                  <a:pt x="361" y="749"/>
                </a:lnTo>
                <a:lnTo>
                  <a:pt x="360" y="750"/>
                </a:lnTo>
                <a:lnTo>
                  <a:pt x="360" y="750"/>
                </a:lnTo>
                <a:close/>
                <a:moveTo>
                  <a:pt x="507" y="853"/>
                </a:moveTo>
                <a:lnTo>
                  <a:pt x="507" y="853"/>
                </a:lnTo>
                <a:lnTo>
                  <a:pt x="514" y="858"/>
                </a:lnTo>
                <a:lnTo>
                  <a:pt x="518" y="861"/>
                </a:lnTo>
                <a:lnTo>
                  <a:pt x="518" y="862"/>
                </a:lnTo>
                <a:lnTo>
                  <a:pt x="516" y="862"/>
                </a:lnTo>
                <a:lnTo>
                  <a:pt x="511" y="858"/>
                </a:lnTo>
                <a:lnTo>
                  <a:pt x="508" y="857"/>
                </a:lnTo>
                <a:lnTo>
                  <a:pt x="507" y="853"/>
                </a:lnTo>
                <a:lnTo>
                  <a:pt x="507" y="853"/>
                </a:lnTo>
                <a:lnTo>
                  <a:pt x="510" y="856"/>
                </a:lnTo>
                <a:lnTo>
                  <a:pt x="510" y="856"/>
                </a:lnTo>
                <a:lnTo>
                  <a:pt x="508" y="856"/>
                </a:lnTo>
                <a:lnTo>
                  <a:pt x="507" y="853"/>
                </a:lnTo>
                <a:lnTo>
                  <a:pt x="507" y="853"/>
                </a:lnTo>
                <a:close/>
                <a:moveTo>
                  <a:pt x="596" y="930"/>
                </a:moveTo>
                <a:lnTo>
                  <a:pt x="596" y="930"/>
                </a:lnTo>
                <a:lnTo>
                  <a:pt x="596" y="933"/>
                </a:lnTo>
                <a:lnTo>
                  <a:pt x="594" y="933"/>
                </a:lnTo>
                <a:lnTo>
                  <a:pt x="589" y="933"/>
                </a:lnTo>
                <a:lnTo>
                  <a:pt x="589" y="933"/>
                </a:lnTo>
                <a:lnTo>
                  <a:pt x="590" y="930"/>
                </a:lnTo>
                <a:lnTo>
                  <a:pt x="591" y="930"/>
                </a:lnTo>
                <a:lnTo>
                  <a:pt x="594" y="930"/>
                </a:lnTo>
                <a:lnTo>
                  <a:pt x="596" y="930"/>
                </a:lnTo>
                <a:lnTo>
                  <a:pt x="596" y="930"/>
                </a:lnTo>
                <a:close/>
                <a:moveTo>
                  <a:pt x="489" y="845"/>
                </a:moveTo>
                <a:lnTo>
                  <a:pt x="489" y="845"/>
                </a:lnTo>
                <a:lnTo>
                  <a:pt x="489" y="849"/>
                </a:lnTo>
                <a:lnTo>
                  <a:pt x="489" y="849"/>
                </a:lnTo>
                <a:lnTo>
                  <a:pt x="488" y="846"/>
                </a:lnTo>
                <a:lnTo>
                  <a:pt x="488" y="845"/>
                </a:lnTo>
                <a:lnTo>
                  <a:pt x="489" y="845"/>
                </a:lnTo>
                <a:lnTo>
                  <a:pt x="489" y="845"/>
                </a:lnTo>
                <a:lnTo>
                  <a:pt x="488" y="845"/>
                </a:lnTo>
                <a:lnTo>
                  <a:pt x="489" y="845"/>
                </a:lnTo>
                <a:lnTo>
                  <a:pt x="489" y="845"/>
                </a:lnTo>
                <a:close/>
                <a:moveTo>
                  <a:pt x="389" y="756"/>
                </a:moveTo>
                <a:lnTo>
                  <a:pt x="389" y="756"/>
                </a:lnTo>
                <a:lnTo>
                  <a:pt x="377" y="755"/>
                </a:lnTo>
                <a:lnTo>
                  <a:pt x="389" y="756"/>
                </a:lnTo>
                <a:lnTo>
                  <a:pt x="389" y="756"/>
                </a:lnTo>
                <a:lnTo>
                  <a:pt x="388" y="757"/>
                </a:lnTo>
                <a:lnTo>
                  <a:pt x="387" y="757"/>
                </a:lnTo>
                <a:lnTo>
                  <a:pt x="387" y="756"/>
                </a:lnTo>
                <a:lnTo>
                  <a:pt x="389" y="756"/>
                </a:lnTo>
                <a:lnTo>
                  <a:pt x="389" y="756"/>
                </a:lnTo>
                <a:close/>
                <a:moveTo>
                  <a:pt x="437" y="793"/>
                </a:moveTo>
                <a:lnTo>
                  <a:pt x="437" y="793"/>
                </a:lnTo>
                <a:lnTo>
                  <a:pt x="434" y="796"/>
                </a:lnTo>
                <a:lnTo>
                  <a:pt x="431" y="796"/>
                </a:lnTo>
                <a:lnTo>
                  <a:pt x="430" y="794"/>
                </a:lnTo>
                <a:lnTo>
                  <a:pt x="430" y="794"/>
                </a:lnTo>
                <a:lnTo>
                  <a:pt x="434" y="792"/>
                </a:lnTo>
                <a:lnTo>
                  <a:pt x="436" y="792"/>
                </a:lnTo>
                <a:lnTo>
                  <a:pt x="437" y="793"/>
                </a:lnTo>
                <a:lnTo>
                  <a:pt x="437" y="793"/>
                </a:lnTo>
                <a:close/>
                <a:moveTo>
                  <a:pt x="405" y="768"/>
                </a:moveTo>
                <a:lnTo>
                  <a:pt x="405" y="768"/>
                </a:lnTo>
                <a:lnTo>
                  <a:pt x="407" y="770"/>
                </a:lnTo>
                <a:lnTo>
                  <a:pt x="410" y="770"/>
                </a:lnTo>
                <a:lnTo>
                  <a:pt x="411" y="768"/>
                </a:lnTo>
                <a:lnTo>
                  <a:pt x="412" y="765"/>
                </a:lnTo>
                <a:lnTo>
                  <a:pt x="412" y="764"/>
                </a:lnTo>
                <a:lnTo>
                  <a:pt x="411" y="763"/>
                </a:lnTo>
                <a:lnTo>
                  <a:pt x="408" y="764"/>
                </a:lnTo>
                <a:lnTo>
                  <a:pt x="405" y="768"/>
                </a:lnTo>
                <a:lnTo>
                  <a:pt x="405" y="768"/>
                </a:lnTo>
                <a:lnTo>
                  <a:pt x="404" y="767"/>
                </a:lnTo>
                <a:lnTo>
                  <a:pt x="405" y="765"/>
                </a:lnTo>
                <a:lnTo>
                  <a:pt x="405" y="767"/>
                </a:lnTo>
                <a:lnTo>
                  <a:pt x="405" y="768"/>
                </a:lnTo>
                <a:lnTo>
                  <a:pt x="405" y="768"/>
                </a:lnTo>
                <a:close/>
                <a:moveTo>
                  <a:pt x="560" y="865"/>
                </a:moveTo>
                <a:lnTo>
                  <a:pt x="560" y="865"/>
                </a:lnTo>
                <a:lnTo>
                  <a:pt x="559" y="864"/>
                </a:lnTo>
                <a:lnTo>
                  <a:pt x="558" y="864"/>
                </a:lnTo>
                <a:lnTo>
                  <a:pt x="550" y="863"/>
                </a:lnTo>
                <a:lnTo>
                  <a:pt x="535" y="863"/>
                </a:lnTo>
                <a:lnTo>
                  <a:pt x="530" y="863"/>
                </a:lnTo>
                <a:lnTo>
                  <a:pt x="529" y="863"/>
                </a:lnTo>
                <a:lnTo>
                  <a:pt x="529" y="862"/>
                </a:lnTo>
                <a:lnTo>
                  <a:pt x="534" y="859"/>
                </a:lnTo>
                <a:lnTo>
                  <a:pt x="548" y="855"/>
                </a:lnTo>
                <a:lnTo>
                  <a:pt x="548" y="855"/>
                </a:lnTo>
                <a:lnTo>
                  <a:pt x="550" y="857"/>
                </a:lnTo>
                <a:lnTo>
                  <a:pt x="554" y="858"/>
                </a:lnTo>
                <a:lnTo>
                  <a:pt x="558" y="858"/>
                </a:lnTo>
                <a:lnTo>
                  <a:pt x="562" y="857"/>
                </a:lnTo>
                <a:lnTo>
                  <a:pt x="562" y="857"/>
                </a:lnTo>
                <a:lnTo>
                  <a:pt x="558" y="867"/>
                </a:lnTo>
                <a:lnTo>
                  <a:pt x="558" y="867"/>
                </a:lnTo>
                <a:lnTo>
                  <a:pt x="560" y="865"/>
                </a:lnTo>
                <a:lnTo>
                  <a:pt x="560" y="865"/>
                </a:lnTo>
                <a:lnTo>
                  <a:pt x="560" y="864"/>
                </a:lnTo>
                <a:lnTo>
                  <a:pt x="561" y="864"/>
                </a:lnTo>
                <a:lnTo>
                  <a:pt x="561" y="864"/>
                </a:lnTo>
                <a:lnTo>
                  <a:pt x="560" y="865"/>
                </a:lnTo>
                <a:lnTo>
                  <a:pt x="560" y="865"/>
                </a:lnTo>
                <a:close/>
                <a:moveTo>
                  <a:pt x="443" y="791"/>
                </a:moveTo>
                <a:lnTo>
                  <a:pt x="443" y="791"/>
                </a:lnTo>
                <a:lnTo>
                  <a:pt x="447" y="788"/>
                </a:lnTo>
                <a:lnTo>
                  <a:pt x="446" y="788"/>
                </a:lnTo>
                <a:lnTo>
                  <a:pt x="443" y="791"/>
                </a:lnTo>
                <a:lnTo>
                  <a:pt x="442" y="791"/>
                </a:lnTo>
                <a:lnTo>
                  <a:pt x="443" y="791"/>
                </a:lnTo>
                <a:lnTo>
                  <a:pt x="443" y="791"/>
                </a:lnTo>
                <a:lnTo>
                  <a:pt x="444" y="791"/>
                </a:lnTo>
                <a:lnTo>
                  <a:pt x="443" y="791"/>
                </a:lnTo>
                <a:lnTo>
                  <a:pt x="443" y="791"/>
                </a:lnTo>
                <a:close/>
                <a:moveTo>
                  <a:pt x="688" y="979"/>
                </a:moveTo>
                <a:lnTo>
                  <a:pt x="688" y="979"/>
                </a:lnTo>
                <a:lnTo>
                  <a:pt x="688" y="980"/>
                </a:lnTo>
                <a:lnTo>
                  <a:pt x="685" y="981"/>
                </a:lnTo>
                <a:lnTo>
                  <a:pt x="684" y="981"/>
                </a:lnTo>
                <a:lnTo>
                  <a:pt x="682" y="980"/>
                </a:lnTo>
                <a:lnTo>
                  <a:pt x="682" y="980"/>
                </a:lnTo>
                <a:lnTo>
                  <a:pt x="685" y="977"/>
                </a:lnTo>
                <a:lnTo>
                  <a:pt x="687" y="977"/>
                </a:lnTo>
                <a:lnTo>
                  <a:pt x="688" y="979"/>
                </a:lnTo>
                <a:lnTo>
                  <a:pt x="688" y="979"/>
                </a:lnTo>
                <a:close/>
                <a:moveTo>
                  <a:pt x="649" y="936"/>
                </a:moveTo>
                <a:lnTo>
                  <a:pt x="649" y="936"/>
                </a:lnTo>
                <a:lnTo>
                  <a:pt x="648" y="938"/>
                </a:lnTo>
                <a:lnTo>
                  <a:pt x="647" y="938"/>
                </a:lnTo>
                <a:lnTo>
                  <a:pt x="643" y="936"/>
                </a:lnTo>
                <a:lnTo>
                  <a:pt x="641" y="935"/>
                </a:lnTo>
                <a:lnTo>
                  <a:pt x="641" y="935"/>
                </a:lnTo>
                <a:lnTo>
                  <a:pt x="642" y="935"/>
                </a:lnTo>
                <a:lnTo>
                  <a:pt x="642" y="935"/>
                </a:lnTo>
                <a:lnTo>
                  <a:pt x="646" y="935"/>
                </a:lnTo>
                <a:lnTo>
                  <a:pt x="648" y="935"/>
                </a:lnTo>
                <a:lnTo>
                  <a:pt x="649" y="936"/>
                </a:lnTo>
                <a:lnTo>
                  <a:pt x="649" y="936"/>
                </a:lnTo>
                <a:close/>
                <a:moveTo>
                  <a:pt x="436" y="768"/>
                </a:moveTo>
                <a:lnTo>
                  <a:pt x="436" y="768"/>
                </a:lnTo>
                <a:lnTo>
                  <a:pt x="431" y="769"/>
                </a:lnTo>
                <a:lnTo>
                  <a:pt x="431" y="769"/>
                </a:lnTo>
                <a:lnTo>
                  <a:pt x="431" y="768"/>
                </a:lnTo>
                <a:lnTo>
                  <a:pt x="434" y="768"/>
                </a:lnTo>
                <a:lnTo>
                  <a:pt x="436" y="768"/>
                </a:lnTo>
                <a:lnTo>
                  <a:pt x="436" y="768"/>
                </a:lnTo>
                <a:lnTo>
                  <a:pt x="435" y="767"/>
                </a:lnTo>
                <a:lnTo>
                  <a:pt x="436" y="768"/>
                </a:lnTo>
                <a:lnTo>
                  <a:pt x="436" y="768"/>
                </a:lnTo>
                <a:close/>
                <a:moveTo>
                  <a:pt x="467" y="782"/>
                </a:moveTo>
                <a:lnTo>
                  <a:pt x="467" y="782"/>
                </a:lnTo>
                <a:lnTo>
                  <a:pt x="463" y="785"/>
                </a:lnTo>
                <a:lnTo>
                  <a:pt x="458" y="785"/>
                </a:lnTo>
                <a:lnTo>
                  <a:pt x="457" y="785"/>
                </a:lnTo>
                <a:lnTo>
                  <a:pt x="458" y="785"/>
                </a:lnTo>
                <a:lnTo>
                  <a:pt x="467" y="782"/>
                </a:lnTo>
                <a:lnTo>
                  <a:pt x="467" y="782"/>
                </a:lnTo>
                <a:lnTo>
                  <a:pt x="465" y="784"/>
                </a:lnTo>
                <a:lnTo>
                  <a:pt x="467" y="782"/>
                </a:lnTo>
                <a:lnTo>
                  <a:pt x="467" y="782"/>
                </a:lnTo>
                <a:close/>
                <a:moveTo>
                  <a:pt x="437" y="767"/>
                </a:moveTo>
                <a:lnTo>
                  <a:pt x="437" y="767"/>
                </a:lnTo>
                <a:lnTo>
                  <a:pt x="442" y="763"/>
                </a:lnTo>
                <a:lnTo>
                  <a:pt x="444" y="763"/>
                </a:lnTo>
                <a:lnTo>
                  <a:pt x="443" y="764"/>
                </a:lnTo>
                <a:lnTo>
                  <a:pt x="437" y="767"/>
                </a:lnTo>
                <a:lnTo>
                  <a:pt x="437" y="767"/>
                </a:lnTo>
                <a:lnTo>
                  <a:pt x="438" y="767"/>
                </a:lnTo>
                <a:lnTo>
                  <a:pt x="437" y="767"/>
                </a:lnTo>
                <a:lnTo>
                  <a:pt x="437" y="767"/>
                </a:lnTo>
                <a:close/>
                <a:moveTo>
                  <a:pt x="482" y="792"/>
                </a:moveTo>
                <a:lnTo>
                  <a:pt x="482" y="792"/>
                </a:lnTo>
                <a:lnTo>
                  <a:pt x="481" y="790"/>
                </a:lnTo>
                <a:lnTo>
                  <a:pt x="478" y="790"/>
                </a:lnTo>
                <a:lnTo>
                  <a:pt x="476" y="790"/>
                </a:lnTo>
                <a:lnTo>
                  <a:pt x="473" y="790"/>
                </a:lnTo>
                <a:lnTo>
                  <a:pt x="473" y="790"/>
                </a:lnTo>
                <a:lnTo>
                  <a:pt x="475" y="788"/>
                </a:lnTo>
                <a:lnTo>
                  <a:pt x="476" y="787"/>
                </a:lnTo>
                <a:lnTo>
                  <a:pt x="479" y="787"/>
                </a:lnTo>
                <a:lnTo>
                  <a:pt x="482" y="788"/>
                </a:lnTo>
                <a:lnTo>
                  <a:pt x="483" y="790"/>
                </a:lnTo>
                <a:lnTo>
                  <a:pt x="482" y="792"/>
                </a:lnTo>
                <a:lnTo>
                  <a:pt x="482" y="792"/>
                </a:lnTo>
                <a:close/>
                <a:moveTo>
                  <a:pt x="489" y="793"/>
                </a:moveTo>
                <a:lnTo>
                  <a:pt x="489" y="793"/>
                </a:lnTo>
                <a:lnTo>
                  <a:pt x="493" y="794"/>
                </a:lnTo>
                <a:lnTo>
                  <a:pt x="494" y="796"/>
                </a:lnTo>
                <a:lnTo>
                  <a:pt x="494" y="797"/>
                </a:lnTo>
                <a:lnTo>
                  <a:pt x="493" y="798"/>
                </a:lnTo>
                <a:lnTo>
                  <a:pt x="491" y="798"/>
                </a:lnTo>
                <a:lnTo>
                  <a:pt x="489" y="798"/>
                </a:lnTo>
                <a:lnTo>
                  <a:pt x="489" y="796"/>
                </a:lnTo>
                <a:lnTo>
                  <a:pt x="489" y="793"/>
                </a:lnTo>
                <a:lnTo>
                  <a:pt x="489" y="793"/>
                </a:lnTo>
                <a:lnTo>
                  <a:pt x="490" y="793"/>
                </a:lnTo>
                <a:lnTo>
                  <a:pt x="490" y="794"/>
                </a:lnTo>
                <a:lnTo>
                  <a:pt x="489" y="794"/>
                </a:lnTo>
                <a:lnTo>
                  <a:pt x="489" y="793"/>
                </a:lnTo>
                <a:lnTo>
                  <a:pt x="489" y="793"/>
                </a:lnTo>
                <a:close/>
                <a:moveTo>
                  <a:pt x="512" y="810"/>
                </a:moveTo>
                <a:lnTo>
                  <a:pt x="512" y="810"/>
                </a:lnTo>
                <a:lnTo>
                  <a:pt x="510" y="811"/>
                </a:lnTo>
                <a:lnTo>
                  <a:pt x="506" y="811"/>
                </a:lnTo>
                <a:lnTo>
                  <a:pt x="503" y="811"/>
                </a:lnTo>
                <a:lnTo>
                  <a:pt x="501" y="809"/>
                </a:lnTo>
                <a:lnTo>
                  <a:pt x="501" y="809"/>
                </a:lnTo>
                <a:lnTo>
                  <a:pt x="503" y="808"/>
                </a:lnTo>
                <a:lnTo>
                  <a:pt x="507" y="808"/>
                </a:lnTo>
                <a:lnTo>
                  <a:pt x="512" y="810"/>
                </a:lnTo>
                <a:lnTo>
                  <a:pt x="512" y="810"/>
                </a:lnTo>
                <a:close/>
                <a:moveTo>
                  <a:pt x="451" y="767"/>
                </a:moveTo>
                <a:lnTo>
                  <a:pt x="451" y="767"/>
                </a:lnTo>
                <a:lnTo>
                  <a:pt x="457" y="765"/>
                </a:lnTo>
                <a:lnTo>
                  <a:pt x="461" y="765"/>
                </a:lnTo>
                <a:lnTo>
                  <a:pt x="463" y="765"/>
                </a:lnTo>
                <a:lnTo>
                  <a:pt x="463" y="767"/>
                </a:lnTo>
                <a:lnTo>
                  <a:pt x="461" y="768"/>
                </a:lnTo>
                <a:lnTo>
                  <a:pt x="458" y="769"/>
                </a:lnTo>
                <a:lnTo>
                  <a:pt x="454" y="769"/>
                </a:lnTo>
                <a:lnTo>
                  <a:pt x="451" y="767"/>
                </a:lnTo>
                <a:lnTo>
                  <a:pt x="451" y="767"/>
                </a:lnTo>
                <a:lnTo>
                  <a:pt x="453" y="767"/>
                </a:lnTo>
                <a:lnTo>
                  <a:pt x="451" y="767"/>
                </a:lnTo>
                <a:lnTo>
                  <a:pt x="451" y="767"/>
                </a:lnTo>
                <a:close/>
                <a:moveTo>
                  <a:pt x="582" y="859"/>
                </a:moveTo>
                <a:lnTo>
                  <a:pt x="582" y="859"/>
                </a:lnTo>
                <a:lnTo>
                  <a:pt x="575" y="859"/>
                </a:lnTo>
                <a:lnTo>
                  <a:pt x="570" y="859"/>
                </a:lnTo>
                <a:lnTo>
                  <a:pt x="570" y="859"/>
                </a:lnTo>
                <a:lnTo>
                  <a:pt x="571" y="859"/>
                </a:lnTo>
                <a:lnTo>
                  <a:pt x="582" y="859"/>
                </a:lnTo>
                <a:lnTo>
                  <a:pt x="582" y="859"/>
                </a:lnTo>
                <a:lnTo>
                  <a:pt x="581" y="859"/>
                </a:lnTo>
                <a:lnTo>
                  <a:pt x="582" y="859"/>
                </a:lnTo>
                <a:lnTo>
                  <a:pt x="582" y="859"/>
                </a:lnTo>
                <a:close/>
                <a:moveTo>
                  <a:pt x="469" y="773"/>
                </a:moveTo>
                <a:lnTo>
                  <a:pt x="469" y="773"/>
                </a:lnTo>
                <a:lnTo>
                  <a:pt x="465" y="772"/>
                </a:lnTo>
                <a:lnTo>
                  <a:pt x="464" y="772"/>
                </a:lnTo>
                <a:lnTo>
                  <a:pt x="461" y="770"/>
                </a:lnTo>
                <a:lnTo>
                  <a:pt x="461" y="770"/>
                </a:lnTo>
                <a:lnTo>
                  <a:pt x="464" y="769"/>
                </a:lnTo>
                <a:lnTo>
                  <a:pt x="466" y="769"/>
                </a:lnTo>
                <a:lnTo>
                  <a:pt x="469" y="770"/>
                </a:lnTo>
                <a:lnTo>
                  <a:pt x="469" y="773"/>
                </a:lnTo>
                <a:lnTo>
                  <a:pt x="469" y="773"/>
                </a:lnTo>
                <a:close/>
                <a:moveTo>
                  <a:pt x="693" y="941"/>
                </a:moveTo>
                <a:lnTo>
                  <a:pt x="693" y="941"/>
                </a:lnTo>
                <a:lnTo>
                  <a:pt x="689" y="941"/>
                </a:lnTo>
                <a:lnTo>
                  <a:pt x="685" y="941"/>
                </a:lnTo>
                <a:lnTo>
                  <a:pt x="682" y="941"/>
                </a:lnTo>
                <a:lnTo>
                  <a:pt x="678" y="941"/>
                </a:lnTo>
                <a:lnTo>
                  <a:pt x="678" y="941"/>
                </a:lnTo>
                <a:lnTo>
                  <a:pt x="679" y="940"/>
                </a:lnTo>
                <a:lnTo>
                  <a:pt x="681" y="939"/>
                </a:lnTo>
                <a:lnTo>
                  <a:pt x="684" y="939"/>
                </a:lnTo>
                <a:lnTo>
                  <a:pt x="693" y="941"/>
                </a:lnTo>
                <a:lnTo>
                  <a:pt x="693" y="941"/>
                </a:lnTo>
                <a:close/>
                <a:moveTo>
                  <a:pt x="452" y="755"/>
                </a:moveTo>
                <a:lnTo>
                  <a:pt x="452" y="755"/>
                </a:lnTo>
                <a:lnTo>
                  <a:pt x="452" y="753"/>
                </a:lnTo>
                <a:lnTo>
                  <a:pt x="455" y="752"/>
                </a:lnTo>
                <a:lnTo>
                  <a:pt x="465" y="753"/>
                </a:lnTo>
                <a:lnTo>
                  <a:pt x="476" y="756"/>
                </a:lnTo>
                <a:lnTo>
                  <a:pt x="484" y="758"/>
                </a:lnTo>
                <a:lnTo>
                  <a:pt x="484" y="758"/>
                </a:lnTo>
                <a:lnTo>
                  <a:pt x="481" y="759"/>
                </a:lnTo>
                <a:lnTo>
                  <a:pt x="475" y="759"/>
                </a:lnTo>
                <a:lnTo>
                  <a:pt x="460" y="757"/>
                </a:lnTo>
                <a:lnTo>
                  <a:pt x="449" y="755"/>
                </a:lnTo>
                <a:lnTo>
                  <a:pt x="448" y="753"/>
                </a:lnTo>
                <a:lnTo>
                  <a:pt x="452" y="755"/>
                </a:lnTo>
                <a:lnTo>
                  <a:pt x="452" y="755"/>
                </a:lnTo>
                <a:lnTo>
                  <a:pt x="451" y="753"/>
                </a:lnTo>
                <a:lnTo>
                  <a:pt x="449" y="753"/>
                </a:lnTo>
                <a:lnTo>
                  <a:pt x="449" y="753"/>
                </a:lnTo>
                <a:lnTo>
                  <a:pt x="452" y="755"/>
                </a:lnTo>
                <a:lnTo>
                  <a:pt x="452" y="755"/>
                </a:lnTo>
                <a:close/>
                <a:moveTo>
                  <a:pt x="495" y="785"/>
                </a:moveTo>
                <a:lnTo>
                  <a:pt x="495" y="785"/>
                </a:lnTo>
                <a:lnTo>
                  <a:pt x="494" y="787"/>
                </a:lnTo>
                <a:lnTo>
                  <a:pt x="491" y="788"/>
                </a:lnTo>
                <a:lnTo>
                  <a:pt x="490" y="788"/>
                </a:lnTo>
                <a:lnTo>
                  <a:pt x="487" y="787"/>
                </a:lnTo>
                <a:lnTo>
                  <a:pt x="487" y="787"/>
                </a:lnTo>
                <a:lnTo>
                  <a:pt x="490" y="787"/>
                </a:lnTo>
                <a:lnTo>
                  <a:pt x="490" y="786"/>
                </a:lnTo>
                <a:lnTo>
                  <a:pt x="491" y="785"/>
                </a:lnTo>
                <a:lnTo>
                  <a:pt x="495" y="785"/>
                </a:lnTo>
                <a:lnTo>
                  <a:pt x="495" y="785"/>
                </a:lnTo>
                <a:close/>
                <a:moveTo>
                  <a:pt x="463" y="762"/>
                </a:moveTo>
                <a:lnTo>
                  <a:pt x="463" y="762"/>
                </a:lnTo>
                <a:lnTo>
                  <a:pt x="466" y="763"/>
                </a:lnTo>
                <a:lnTo>
                  <a:pt x="469" y="764"/>
                </a:lnTo>
                <a:lnTo>
                  <a:pt x="469" y="764"/>
                </a:lnTo>
                <a:lnTo>
                  <a:pt x="466" y="765"/>
                </a:lnTo>
                <a:lnTo>
                  <a:pt x="464" y="765"/>
                </a:lnTo>
                <a:lnTo>
                  <a:pt x="463" y="764"/>
                </a:lnTo>
                <a:lnTo>
                  <a:pt x="463" y="762"/>
                </a:lnTo>
                <a:lnTo>
                  <a:pt x="463" y="762"/>
                </a:lnTo>
                <a:close/>
                <a:moveTo>
                  <a:pt x="594" y="861"/>
                </a:moveTo>
                <a:lnTo>
                  <a:pt x="594" y="861"/>
                </a:lnTo>
                <a:lnTo>
                  <a:pt x="609" y="867"/>
                </a:lnTo>
                <a:lnTo>
                  <a:pt x="609" y="868"/>
                </a:lnTo>
                <a:lnTo>
                  <a:pt x="607" y="868"/>
                </a:lnTo>
                <a:lnTo>
                  <a:pt x="599" y="864"/>
                </a:lnTo>
                <a:lnTo>
                  <a:pt x="595" y="862"/>
                </a:lnTo>
                <a:lnTo>
                  <a:pt x="594" y="861"/>
                </a:lnTo>
                <a:lnTo>
                  <a:pt x="594" y="861"/>
                </a:lnTo>
                <a:lnTo>
                  <a:pt x="594" y="861"/>
                </a:lnTo>
                <a:lnTo>
                  <a:pt x="594" y="861"/>
                </a:lnTo>
                <a:lnTo>
                  <a:pt x="594" y="861"/>
                </a:lnTo>
                <a:close/>
                <a:moveTo>
                  <a:pt x="596" y="863"/>
                </a:moveTo>
                <a:lnTo>
                  <a:pt x="596" y="863"/>
                </a:lnTo>
                <a:lnTo>
                  <a:pt x="594" y="864"/>
                </a:lnTo>
                <a:lnTo>
                  <a:pt x="591" y="864"/>
                </a:lnTo>
                <a:lnTo>
                  <a:pt x="588" y="862"/>
                </a:lnTo>
                <a:lnTo>
                  <a:pt x="588" y="862"/>
                </a:lnTo>
                <a:lnTo>
                  <a:pt x="590" y="861"/>
                </a:lnTo>
                <a:lnTo>
                  <a:pt x="591" y="862"/>
                </a:lnTo>
                <a:lnTo>
                  <a:pt x="596" y="863"/>
                </a:lnTo>
                <a:lnTo>
                  <a:pt x="596" y="863"/>
                </a:lnTo>
                <a:close/>
                <a:moveTo>
                  <a:pt x="484" y="768"/>
                </a:moveTo>
                <a:lnTo>
                  <a:pt x="484" y="768"/>
                </a:lnTo>
                <a:lnTo>
                  <a:pt x="488" y="769"/>
                </a:lnTo>
                <a:lnTo>
                  <a:pt x="488" y="770"/>
                </a:lnTo>
                <a:lnTo>
                  <a:pt x="482" y="769"/>
                </a:lnTo>
                <a:lnTo>
                  <a:pt x="478" y="768"/>
                </a:lnTo>
                <a:lnTo>
                  <a:pt x="484" y="768"/>
                </a:lnTo>
                <a:lnTo>
                  <a:pt x="484" y="768"/>
                </a:lnTo>
                <a:lnTo>
                  <a:pt x="485" y="768"/>
                </a:lnTo>
                <a:lnTo>
                  <a:pt x="485" y="768"/>
                </a:lnTo>
                <a:lnTo>
                  <a:pt x="484" y="768"/>
                </a:lnTo>
                <a:lnTo>
                  <a:pt x="484" y="768"/>
                </a:lnTo>
                <a:lnTo>
                  <a:pt x="484" y="768"/>
                </a:lnTo>
                <a:close/>
                <a:moveTo>
                  <a:pt x="727" y="959"/>
                </a:moveTo>
                <a:lnTo>
                  <a:pt x="727" y="959"/>
                </a:lnTo>
                <a:lnTo>
                  <a:pt x="724" y="961"/>
                </a:lnTo>
                <a:lnTo>
                  <a:pt x="723" y="961"/>
                </a:lnTo>
                <a:lnTo>
                  <a:pt x="721" y="961"/>
                </a:lnTo>
                <a:lnTo>
                  <a:pt x="721" y="961"/>
                </a:lnTo>
                <a:lnTo>
                  <a:pt x="723" y="959"/>
                </a:lnTo>
                <a:lnTo>
                  <a:pt x="725" y="958"/>
                </a:lnTo>
                <a:lnTo>
                  <a:pt x="727" y="959"/>
                </a:lnTo>
                <a:lnTo>
                  <a:pt x="727" y="959"/>
                </a:lnTo>
                <a:close/>
                <a:moveTo>
                  <a:pt x="479" y="763"/>
                </a:moveTo>
                <a:lnTo>
                  <a:pt x="479" y="763"/>
                </a:lnTo>
                <a:lnTo>
                  <a:pt x="481" y="764"/>
                </a:lnTo>
                <a:lnTo>
                  <a:pt x="481" y="767"/>
                </a:lnTo>
                <a:lnTo>
                  <a:pt x="479" y="765"/>
                </a:lnTo>
                <a:lnTo>
                  <a:pt x="479" y="763"/>
                </a:lnTo>
                <a:lnTo>
                  <a:pt x="479" y="763"/>
                </a:lnTo>
                <a:lnTo>
                  <a:pt x="481" y="763"/>
                </a:lnTo>
                <a:lnTo>
                  <a:pt x="479" y="763"/>
                </a:lnTo>
                <a:lnTo>
                  <a:pt x="479" y="763"/>
                </a:lnTo>
                <a:close/>
                <a:moveTo>
                  <a:pt x="553" y="811"/>
                </a:moveTo>
                <a:lnTo>
                  <a:pt x="553" y="811"/>
                </a:lnTo>
                <a:lnTo>
                  <a:pt x="552" y="814"/>
                </a:lnTo>
                <a:lnTo>
                  <a:pt x="549" y="816"/>
                </a:lnTo>
                <a:lnTo>
                  <a:pt x="548" y="816"/>
                </a:lnTo>
                <a:lnTo>
                  <a:pt x="553" y="811"/>
                </a:lnTo>
                <a:lnTo>
                  <a:pt x="553" y="811"/>
                </a:lnTo>
                <a:lnTo>
                  <a:pt x="553" y="812"/>
                </a:lnTo>
                <a:lnTo>
                  <a:pt x="553" y="812"/>
                </a:lnTo>
                <a:lnTo>
                  <a:pt x="552" y="812"/>
                </a:lnTo>
                <a:lnTo>
                  <a:pt x="553" y="811"/>
                </a:lnTo>
                <a:lnTo>
                  <a:pt x="553" y="811"/>
                </a:lnTo>
                <a:close/>
                <a:moveTo>
                  <a:pt x="494" y="769"/>
                </a:moveTo>
                <a:lnTo>
                  <a:pt x="494" y="769"/>
                </a:lnTo>
                <a:lnTo>
                  <a:pt x="502" y="773"/>
                </a:lnTo>
                <a:lnTo>
                  <a:pt x="506" y="774"/>
                </a:lnTo>
                <a:lnTo>
                  <a:pt x="507" y="774"/>
                </a:lnTo>
                <a:lnTo>
                  <a:pt x="506" y="772"/>
                </a:lnTo>
                <a:lnTo>
                  <a:pt x="503" y="770"/>
                </a:lnTo>
                <a:lnTo>
                  <a:pt x="500" y="768"/>
                </a:lnTo>
                <a:lnTo>
                  <a:pt x="497" y="768"/>
                </a:lnTo>
                <a:lnTo>
                  <a:pt x="494" y="769"/>
                </a:lnTo>
                <a:lnTo>
                  <a:pt x="494" y="769"/>
                </a:lnTo>
                <a:lnTo>
                  <a:pt x="496" y="770"/>
                </a:lnTo>
                <a:lnTo>
                  <a:pt x="495" y="770"/>
                </a:lnTo>
                <a:lnTo>
                  <a:pt x="494" y="769"/>
                </a:lnTo>
                <a:lnTo>
                  <a:pt x="494" y="769"/>
                </a:lnTo>
                <a:lnTo>
                  <a:pt x="494" y="769"/>
                </a:lnTo>
                <a:close/>
                <a:moveTo>
                  <a:pt x="514" y="784"/>
                </a:moveTo>
                <a:lnTo>
                  <a:pt x="514" y="784"/>
                </a:lnTo>
                <a:lnTo>
                  <a:pt x="518" y="784"/>
                </a:lnTo>
                <a:lnTo>
                  <a:pt x="519" y="784"/>
                </a:lnTo>
                <a:lnTo>
                  <a:pt x="519" y="785"/>
                </a:lnTo>
                <a:lnTo>
                  <a:pt x="517" y="785"/>
                </a:lnTo>
                <a:lnTo>
                  <a:pt x="514" y="784"/>
                </a:lnTo>
                <a:lnTo>
                  <a:pt x="514" y="784"/>
                </a:lnTo>
                <a:lnTo>
                  <a:pt x="514" y="784"/>
                </a:lnTo>
                <a:lnTo>
                  <a:pt x="514" y="784"/>
                </a:lnTo>
                <a:lnTo>
                  <a:pt x="514" y="784"/>
                </a:lnTo>
                <a:close/>
                <a:moveTo>
                  <a:pt x="490" y="762"/>
                </a:moveTo>
                <a:lnTo>
                  <a:pt x="490" y="762"/>
                </a:lnTo>
                <a:lnTo>
                  <a:pt x="491" y="761"/>
                </a:lnTo>
                <a:lnTo>
                  <a:pt x="490" y="759"/>
                </a:lnTo>
                <a:lnTo>
                  <a:pt x="488" y="761"/>
                </a:lnTo>
                <a:lnTo>
                  <a:pt x="487" y="762"/>
                </a:lnTo>
                <a:lnTo>
                  <a:pt x="490" y="762"/>
                </a:lnTo>
                <a:lnTo>
                  <a:pt x="490" y="762"/>
                </a:lnTo>
                <a:lnTo>
                  <a:pt x="490" y="761"/>
                </a:lnTo>
                <a:lnTo>
                  <a:pt x="490" y="762"/>
                </a:lnTo>
                <a:lnTo>
                  <a:pt x="490" y="762"/>
                </a:lnTo>
                <a:lnTo>
                  <a:pt x="490" y="762"/>
                </a:lnTo>
                <a:lnTo>
                  <a:pt x="490" y="762"/>
                </a:lnTo>
                <a:close/>
                <a:moveTo>
                  <a:pt x="625" y="864"/>
                </a:moveTo>
                <a:lnTo>
                  <a:pt x="625" y="864"/>
                </a:lnTo>
                <a:lnTo>
                  <a:pt x="623" y="864"/>
                </a:lnTo>
                <a:lnTo>
                  <a:pt x="621" y="864"/>
                </a:lnTo>
                <a:lnTo>
                  <a:pt x="620" y="865"/>
                </a:lnTo>
                <a:lnTo>
                  <a:pt x="618" y="864"/>
                </a:lnTo>
                <a:lnTo>
                  <a:pt x="618" y="864"/>
                </a:lnTo>
                <a:lnTo>
                  <a:pt x="620" y="863"/>
                </a:lnTo>
                <a:lnTo>
                  <a:pt x="623" y="862"/>
                </a:lnTo>
                <a:lnTo>
                  <a:pt x="625" y="863"/>
                </a:lnTo>
                <a:lnTo>
                  <a:pt x="625" y="864"/>
                </a:lnTo>
                <a:lnTo>
                  <a:pt x="625" y="864"/>
                </a:lnTo>
                <a:close/>
                <a:moveTo>
                  <a:pt x="537" y="786"/>
                </a:moveTo>
                <a:lnTo>
                  <a:pt x="537" y="786"/>
                </a:lnTo>
                <a:lnTo>
                  <a:pt x="532" y="786"/>
                </a:lnTo>
                <a:lnTo>
                  <a:pt x="528" y="786"/>
                </a:lnTo>
                <a:lnTo>
                  <a:pt x="528" y="786"/>
                </a:lnTo>
                <a:lnTo>
                  <a:pt x="530" y="785"/>
                </a:lnTo>
                <a:lnTo>
                  <a:pt x="532" y="785"/>
                </a:lnTo>
                <a:lnTo>
                  <a:pt x="537" y="786"/>
                </a:lnTo>
                <a:lnTo>
                  <a:pt x="537" y="786"/>
                </a:lnTo>
                <a:close/>
                <a:moveTo>
                  <a:pt x="765" y="963"/>
                </a:moveTo>
                <a:lnTo>
                  <a:pt x="765" y="963"/>
                </a:lnTo>
                <a:lnTo>
                  <a:pt x="761" y="964"/>
                </a:lnTo>
                <a:lnTo>
                  <a:pt x="760" y="965"/>
                </a:lnTo>
                <a:lnTo>
                  <a:pt x="759" y="964"/>
                </a:lnTo>
                <a:lnTo>
                  <a:pt x="759" y="964"/>
                </a:lnTo>
                <a:lnTo>
                  <a:pt x="759" y="963"/>
                </a:lnTo>
                <a:lnTo>
                  <a:pt x="761" y="962"/>
                </a:lnTo>
                <a:lnTo>
                  <a:pt x="762" y="962"/>
                </a:lnTo>
                <a:lnTo>
                  <a:pt x="765" y="963"/>
                </a:lnTo>
                <a:lnTo>
                  <a:pt x="765" y="963"/>
                </a:lnTo>
                <a:close/>
                <a:moveTo>
                  <a:pt x="561" y="799"/>
                </a:moveTo>
                <a:lnTo>
                  <a:pt x="561" y="799"/>
                </a:lnTo>
                <a:lnTo>
                  <a:pt x="556" y="798"/>
                </a:lnTo>
                <a:lnTo>
                  <a:pt x="555" y="798"/>
                </a:lnTo>
                <a:lnTo>
                  <a:pt x="553" y="797"/>
                </a:lnTo>
                <a:lnTo>
                  <a:pt x="553" y="797"/>
                </a:lnTo>
                <a:lnTo>
                  <a:pt x="555" y="796"/>
                </a:lnTo>
                <a:lnTo>
                  <a:pt x="558" y="796"/>
                </a:lnTo>
                <a:lnTo>
                  <a:pt x="561" y="797"/>
                </a:lnTo>
                <a:lnTo>
                  <a:pt x="561" y="799"/>
                </a:lnTo>
                <a:lnTo>
                  <a:pt x="561" y="799"/>
                </a:lnTo>
                <a:close/>
                <a:moveTo>
                  <a:pt x="644" y="865"/>
                </a:moveTo>
                <a:lnTo>
                  <a:pt x="644" y="865"/>
                </a:lnTo>
                <a:lnTo>
                  <a:pt x="650" y="865"/>
                </a:lnTo>
                <a:lnTo>
                  <a:pt x="656" y="867"/>
                </a:lnTo>
                <a:lnTo>
                  <a:pt x="656" y="867"/>
                </a:lnTo>
                <a:lnTo>
                  <a:pt x="653" y="868"/>
                </a:lnTo>
                <a:lnTo>
                  <a:pt x="648" y="868"/>
                </a:lnTo>
                <a:lnTo>
                  <a:pt x="644" y="868"/>
                </a:lnTo>
                <a:lnTo>
                  <a:pt x="644" y="867"/>
                </a:lnTo>
                <a:lnTo>
                  <a:pt x="644" y="865"/>
                </a:lnTo>
                <a:lnTo>
                  <a:pt x="644" y="865"/>
                </a:lnTo>
                <a:close/>
                <a:moveTo>
                  <a:pt x="525" y="747"/>
                </a:moveTo>
                <a:lnTo>
                  <a:pt x="525" y="747"/>
                </a:lnTo>
                <a:lnTo>
                  <a:pt x="526" y="747"/>
                </a:lnTo>
                <a:lnTo>
                  <a:pt x="525" y="747"/>
                </a:lnTo>
                <a:lnTo>
                  <a:pt x="518" y="750"/>
                </a:lnTo>
                <a:lnTo>
                  <a:pt x="506" y="756"/>
                </a:lnTo>
                <a:lnTo>
                  <a:pt x="506" y="756"/>
                </a:lnTo>
                <a:lnTo>
                  <a:pt x="503" y="753"/>
                </a:lnTo>
                <a:lnTo>
                  <a:pt x="503" y="752"/>
                </a:lnTo>
                <a:lnTo>
                  <a:pt x="506" y="751"/>
                </a:lnTo>
                <a:lnTo>
                  <a:pt x="508" y="750"/>
                </a:lnTo>
                <a:lnTo>
                  <a:pt x="517" y="747"/>
                </a:lnTo>
                <a:lnTo>
                  <a:pt x="522" y="747"/>
                </a:lnTo>
                <a:lnTo>
                  <a:pt x="525" y="747"/>
                </a:lnTo>
                <a:lnTo>
                  <a:pt x="525" y="747"/>
                </a:lnTo>
                <a:lnTo>
                  <a:pt x="523" y="749"/>
                </a:lnTo>
                <a:lnTo>
                  <a:pt x="523" y="749"/>
                </a:lnTo>
                <a:lnTo>
                  <a:pt x="523" y="747"/>
                </a:lnTo>
                <a:lnTo>
                  <a:pt x="525" y="747"/>
                </a:lnTo>
                <a:lnTo>
                  <a:pt x="525" y="747"/>
                </a:lnTo>
                <a:close/>
                <a:moveTo>
                  <a:pt x="549" y="769"/>
                </a:moveTo>
                <a:lnTo>
                  <a:pt x="549" y="769"/>
                </a:lnTo>
                <a:lnTo>
                  <a:pt x="553" y="772"/>
                </a:lnTo>
                <a:lnTo>
                  <a:pt x="560" y="773"/>
                </a:lnTo>
                <a:lnTo>
                  <a:pt x="561" y="773"/>
                </a:lnTo>
                <a:lnTo>
                  <a:pt x="549" y="769"/>
                </a:lnTo>
                <a:lnTo>
                  <a:pt x="549" y="769"/>
                </a:lnTo>
                <a:lnTo>
                  <a:pt x="549" y="769"/>
                </a:lnTo>
                <a:lnTo>
                  <a:pt x="550" y="769"/>
                </a:lnTo>
                <a:lnTo>
                  <a:pt x="552" y="769"/>
                </a:lnTo>
                <a:lnTo>
                  <a:pt x="553" y="770"/>
                </a:lnTo>
                <a:lnTo>
                  <a:pt x="549" y="769"/>
                </a:lnTo>
                <a:lnTo>
                  <a:pt x="549" y="769"/>
                </a:lnTo>
                <a:close/>
                <a:moveTo>
                  <a:pt x="794" y="961"/>
                </a:moveTo>
                <a:lnTo>
                  <a:pt x="794" y="961"/>
                </a:lnTo>
                <a:lnTo>
                  <a:pt x="795" y="965"/>
                </a:lnTo>
                <a:lnTo>
                  <a:pt x="794" y="967"/>
                </a:lnTo>
                <a:lnTo>
                  <a:pt x="791" y="967"/>
                </a:lnTo>
                <a:lnTo>
                  <a:pt x="789" y="965"/>
                </a:lnTo>
                <a:lnTo>
                  <a:pt x="786" y="964"/>
                </a:lnTo>
                <a:lnTo>
                  <a:pt x="786" y="962"/>
                </a:lnTo>
                <a:lnTo>
                  <a:pt x="789" y="961"/>
                </a:lnTo>
                <a:lnTo>
                  <a:pt x="794" y="961"/>
                </a:lnTo>
                <a:lnTo>
                  <a:pt x="794" y="961"/>
                </a:lnTo>
                <a:lnTo>
                  <a:pt x="794" y="962"/>
                </a:lnTo>
                <a:lnTo>
                  <a:pt x="792" y="961"/>
                </a:lnTo>
                <a:lnTo>
                  <a:pt x="791" y="961"/>
                </a:lnTo>
                <a:lnTo>
                  <a:pt x="794" y="961"/>
                </a:lnTo>
                <a:lnTo>
                  <a:pt x="794" y="961"/>
                </a:lnTo>
                <a:close/>
                <a:moveTo>
                  <a:pt x="665" y="865"/>
                </a:moveTo>
                <a:lnTo>
                  <a:pt x="665" y="865"/>
                </a:lnTo>
                <a:lnTo>
                  <a:pt x="664" y="867"/>
                </a:lnTo>
                <a:lnTo>
                  <a:pt x="661" y="868"/>
                </a:lnTo>
                <a:lnTo>
                  <a:pt x="656" y="867"/>
                </a:lnTo>
                <a:lnTo>
                  <a:pt x="656" y="867"/>
                </a:lnTo>
                <a:lnTo>
                  <a:pt x="661" y="867"/>
                </a:lnTo>
                <a:lnTo>
                  <a:pt x="665" y="865"/>
                </a:lnTo>
                <a:lnTo>
                  <a:pt x="665" y="865"/>
                </a:lnTo>
                <a:close/>
                <a:moveTo>
                  <a:pt x="506" y="740"/>
                </a:moveTo>
                <a:lnTo>
                  <a:pt x="506" y="740"/>
                </a:lnTo>
                <a:lnTo>
                  <a:pt x="505" y="741"/>
                </a:lnTo>
                <a:lnTo>
                  <a:pt x="506" y="743"/>
                </a:lnTo>
                <a:lnTo>
                  <a:pt x="506" y="743"/>
                </a:lnTo>
                <a:lnTo>
                  <a:pt x="506" y="744"/>
                </a:lnTo>
                <a:lnTo>
                  <a:pt x="506" y="744"/>
                </a:lnTo>
                <a:lnTo>
                  <a:pt x="503" y="744"/>
                </a:lnTo>
                <a:lnTo>
                  <a:pt x="502" y="741"/>
                </a:lnTo>
                <a:lnTo>
                  <a:pt x="503" y="740"/>
                </a:lnTo>
                <a:lnTo>
                  <a:pt x="506" y="740"/>
                </a:lnTo>
                <a:lnTo>
                  <a:pt x="506" y="740"/>
                </a:lnTo>
                <a:close/>
                <a:moveTo>
                  <a:pt x="565" y="778"/>
                </a:moveTo>
                <a:lnTo>
                  <a:pt x="565" y="778"/>
                </a:lnTo>
                <a:lnTo>
                  <a:pt x="556" y="781"/>
                </a:lnTo>
                <a:lnTo>
                  <a:pt x="555" y="781"/>
                </a:lnTo>
                <a:lnTo>
                  <a:pt x="556" y="781"/>
                </a:lnTo>
                <a:lnTo>
                  <a:pt x="561" y="779"/>
                </a:lnTo>
                <a:lnTo>
                  <a:pt x="565" y="778"/>
                </a:lnTo>
                <a:lnTo>
                  <a:pt x="565" y="778"/>
                </a:lnTo>
                <a:lnTo>
                  <a:pt x="564" y="778"/>
                </a:lnTo>
                <a:lnTo>
                  <a:pt x="565" y="778"/>
                </a:lnTo>
                <a:lnTo>
                  <a:pt x="565" y="778"/>
                </a:lnTo>
                <a:close/>
                <a:moveTo>
                  <a:pt x="671" y="867"/>
                </a:moveTo>
                <a:lnTo>
                  <a:pt x="671" y="867"/>
                </a:lnTo>
                <a:lnTo>
                  <a:pt x="673" y="869"/>
                </a:lnTo>
                <a:lnTo>
                  <a:pt x="673" y="870"/>
                </a:lnTo>
                <a:lnTo>
                  <a:pt x="672" y="869"/>
                </a:lnTo>
                <a:lnTo>
                  <a:pt x="671" y="867"/>
                </a:lnTo>
                <a:lnTo>
                  <a:pt x="671" y="867"/>
                </a:lnTo>
                <a:lnTo>
                  <a:pt x="672" y="868"/>
                </a:lnTo>
                <a:lnTo>
                  <a:pt x="671" y="867"/>
                </a:lnTo>
                <a:lnTo>
                  <a:pt x="671" y="867"/>
                </a:lnTo>
                <a:close/>
                <a:moveTo>
                  <a:pt x="615" y="815"/>
                </a:moveTo>
                <a:lnTo>
                  <a:pt x="615" y="815"/>
                </a:lnTo>
                <a:lnTo>
                  <a:pt x="617" y="816"/>
                </a:lnTo>
                <a:lnTo>
                  <a:pt x="617" y="817"/>
                </a:lnTo>
                <a:lnTo>
                  <a:pt x="615" y="818"/>
                </a:lnTo>
                <a:lnTo>
                  <a:pt x="612" y="818"/>
                </a:lnTo>
                <a:lnTo>
                  <a:pt x="609" y="818"/>
                </a:lnTo>
                <a:lnTo>
                  <a:pt x="609" y="818"/>
                </a:lnTo>
                <a:lnTo>
                  <a:pt x="611" y="817"/>
                </a:lnTo>
                <a:lnTo>
                  <a:pt x="613" y="817"/>
                </a:lnTo>
                <a:lnTo>
                  <a:pt x="614" y="816"/>
                </a:lnTo>
                <a:lnTo>
                  <a:pt x="615" y="815"/>
                </a:lnTo>
                <a:lnTo>
                  <a:pt x="615" y="815"/>
                </a:lnTo>
                <a:close/>
                <a:moveTo>
                  <a:pt x="531" y="753"/>
                </a:moveTo>
                <a:lnTo>
                  <a:pt x="531" y="753"/>
                </a:lnTo>
                <a:lnTo>
                  <a:pt x="534" y="755"/>
                </a:lnTo>
                <a:lnTo>
                  <a:pt x="535" y="756"/>
                </a:lnTo>
                <a:lnTo>
                  <a:pt x="534" y="757"/>
                </a:lnTo>
                <a:lnTo>
                  <a:pt x="534" y="757"/>
                </a:lnTo>
                <a:lnTo>
                  <a:pt x="531" y="755"/>
                </a:lnTo>
                <a:lnTo>
                  <a:pt x="531" y="753"/>
                </a:lnTo>
                <a:lnTo>
                  <a:pt x="531" y="753"/>
                </a:lnTo>
                <a:lnTo>
                  <a:pt x="531" y="753"/>
                </a:lnTo>
                <a:close/>
                <a:moveTo>
                  <a:pt x="677" y="863"/>
                </a:moveTo>
                <a:lnTo>
                  <a:pt x="677" y="863"/>
                </a:lnTo>
                <a:lnTo>
                  <a:pt x="677" y="863"/>
                </a:lnTo>
                <a:lnTo>
                  <a:pt x="677" y="862"/>
                </a:lnTo>
                <a:lnTo>
                  <a:pt x="676" y="863"/>
                </a:lnTo>
                <a:lnTo>
                  <a:pt x="677" y="863"/>
                </a:lnTo>
                <a:lnTo>
                  <a:pt x="677" y="863"/>
                </a:lnTo>
                <a:lnTo>
                  <a:pt x="676" y="863"/>
                </a:lnTo>
                <a:lnTo>
                  <a:pt x="677" y="863"/>
                </a:lnTo>
                <a:lnTo>
                  <a:pt x="677" y="863"/>
                </a:lnTo>
                <a:close/>
                <a:moveTo>
                  <a:pt x="674" y="852"/>
                </a:moveTo>
                <a:lnTo>
                  <a:pt x="674" y="852"/>
                </a:lnTo>
                <a:lnTo>
                  <a:pt x="673" y="851"/>
                </a:lnTo>
                <a:lnTo>
                  <a:pt x="671" y="852"/>
                </a:lnTo>
                <a:lnTo>
                  <a:pt x="668" y="852"/>
                </a:lnTo>
                <a:lnTo>
                  <a:pt x="666" y="851"/>
                </a:lnTo>
                <a:lnTo>
                  <a:pt x="666" y="851"/>
                </a:lnTo>
                <a:lnTo>
                  <a:pt x="668" y="850"/>
                </a:lnTo>
                <a:lnTo>
                  <a:pt x="672" y="850"/>
                </a:lnTo>
                <a:lnTo>
                  <a:pt x="674" y="850"/>
                </a:lnTo>
                <a:lnTo>
                  <a:pt x="674" y="852"/>
                </a:lnTo>
                <a:lnTo>
                  <a:pt x="674" y="852"/>
                </a:lnTo>
                <a:close/>
                <a:moveTo>
                  <a:pt x="506" y="715"/>
                </a:moveTo>
                <a:lnTo>
                  <a:pt x="506" y="715"/>
                </a:lnTo>
                <a:lnTo>
                  <a:pt x="505" y="715"/>
                </a:lnTo>
                <a:lnTo>
                  <a:pt x="502" y="715"/>
                </a:lnTo>
                <a:lnTo>
                  <a:pt x="502" y="715"/>
                </a:lnTo>
                <a:lnTo>
                  <a:pt x="506" y="715"/>
                </a:lnTo>
                <a:lnTo>
                  <a:pt x="506" y="715"/>
                </a:lnTo>
                <a:lnTo>
                  <a:pt x="505" y="716"/>
                </a:lnTo>
                <a:lnTo>
                  <a:pt x="503" y="716"/>
                </a:lnTo>
                <a:lnTo>
                  <a:pt x="505" y="715"/>
                </a:lnTo>
                <a:lnTo>
                  <a:pt x="506" y="715"/>
                </a:lnTo>
                <a:lnTo>
                  <a:pt x="506" y="715"/>
                </a:lnTo>
                <a:close/>
                <a:moveTo>
                  <a:pt x="957" y="852"/>
                </a:moveTo>
                <a:lnTo>
                  <a:pt x="957" y="852"/>
                </a:lnTo>
                <a:lnTo>
                  <a:pt x="959" y="856"/>
                </a:lnTo>
                <a:lnTo>
                  <a:pt x="959" y="861"/>
                </a:lnTo>
                <a:lnTo>
                  <a:pt x="957" y="868"/>
                </a:lnTo>
                <a:lnTo>
                  <a:pt x="955" y="876"/>
                </a:lnTo>
                <a:lnTo>
                  <a:pt x="949" y="897"/>
                </a:lnTo>
                <a:lnTo>
                  <a:pt x="939" y="918"/>
                </a:lnTo>
                <a:lnTo>
                  <a:pt x="921" y="962"/>
                </a:lnTo>
                <a:lnTo>
                  <a:pt x="909" y="989"/>
                </a:lnTo>
                <a:lnTo>
                  <a:pt x="909" y="989"/>
                </a:lnTo>
                <a:lnTo>
                  <a:pt x="895" y="985"/>
                </a:lnTo>
                <a:lnTo>
                  <a:pt x="877" y="977"/>
                </a:lnTo>
                <a:lnTo>
                  <a:pt x="860" y="970"/>
                </a:lnTo>
                <a:lnTo>
                  <a:pt x="853" y="968"/>
                </a:lnTo>
                <a:lnTo>
                  <a:pt x="845" y="967"/>
                </a:lnTo>
                <a:lnTo>
                  <a:pt x="845" y="967"/>
                </a:lnTo>
                <a:lnTo>
                  <a:pt x="856" y="958"/>
                </a:lnTo>
                <a:lnTo>
                  <a:pt x="868" y="952"/>
                </a:lnTo>
                <a:lnTo>
                  <a:pt x="884" y="946"/>
                </a:lnTo>
                <a:lnTo>
                  <a:pt x="900" y="941"/>
                </a:lnTo>
                <a:lnTo>
                  <a:pt x="931" y="932"/>
                </a:lnTo>
                <a:lnTo>
                  <a:pt x="957" y="923"/>
                </a:lnTo>
                <a:lnTo>
                  <a:pt x="957" y="923"/>
                </a:lnTo>
                <a:lnTo>
                  <a:pt x="966" y="918"/>
                </a:lnTo>
                <a:lnTo>
                  <a:pt x="972" y="915"/>
                </a:lnTo>
                <a:lnTo>
                  <a:pt x="976" y="911"/>
                </a:lnTo>
                <a:lnTo>
                  <a:pt x="977" y="906"/>
                </a:lnTo>
                <a:lnTo>
                  <a:pt x="977" y="903"/>
                </a:lnTo>
                <a:lnTo>
                  <a:pt x="974" y="898"/>
                </a:lnTo>
                <a:lnTo>
                  <a:pt x="968" y="890"/>
                </a:lnTo>
                <a:lnTo>
                  <a:pt x="960" y="880"/>
                </a:lnTo>
                <a:lnTo>
                  <a:pt x="956" y="876"/>
                </a:lnTo>
                <a:lnTo>
                  <a:pt x="953" y="871"/>
                </a:lnTo>
                <a:lnTo>
                  <a:pt x="951" y="867"/>
                </a:lnTo>
                <a:lnTo>
                  <a:pt x="951" y="862"/>
                </a:lnTo>
                <a:lnTo>
                  <a:pt x="953" y="857"/>
                </a:lnTo>
                <a:lnTo>
                  <a:pt x="957" y="852"/>
                </a:lnTo>
                <a:lnTo>
                  <a:pt x="957" y="852"/>
                </a:lnTo>
                <a:lnTo>
                  <a:pt x="957" y="853"/>
                </a:lnTo>
                <a:lnTo>
                  <a:pt x="956" y="853"/>
                </a:lnTo>
                <a:lnTo>
                  <a:pt x="956" y="853"/>
                </a:lnTo>
                <a:lnTo>
                  <a:pt x="957" y="852"/>
                </a:lnTo>
                <a:lnTo>
                  <a:pt x="957" y="852"/>
                </a:lnTo>
                <a:close/>
                <a:moveTo>
                  <a:pt x="668" y="818"/>
                </a:moveTo>
                <a:lnTo>
                  <a:pt x="668" y="818"/>
                </a:lnTo>
                <a:lnTo>
                  <a:pt x="667" y="820"/>
                </a:lnTo>
                <a:lnTo>
                  <a:pt x="666" y="820"/>
                </a:lnTo>
                <a:lnTo>
                  <a:pt x="662" y="817"/>
                </a:lnTo>
                <a:lnTo>
                  <a:pt x="662" y="817"/>
                </a:lnTo>
                <a:lnTo>
                  <a:pt x="665" y="817"/>
                </a:lnTo>
                <a:lnTo>
                  <a:pt x="666" y="817"/>
                </a:lnTo>
                <a:lnTo>
                  <a:pt x="668" y="818"/>
                </a:lnTo>
                <a:lnTo>
                  <a:pt x="668" y="818"/>
                </a:lnTo>
                <a:close/>
                <a:moveTo>
                  <a:pt x="742" y="874"/>
                </a:moveTo>
                <a:lnTo>
                  <a:pt x="742" y="874"/>
                </a:lnTo>
                <a:lnTo>
                  <a:pt x="743" y="876"/>
                </a:lnTo>
                <a:lnTo>
                  <a:pt x="742" y="877"/>
                </a:lnTo>
                <a:lnTo>
                  <a:pt x="740" y="877"/>
                </a:lnTo>
                <a:lnTo>
                  <a:pt x="738" y="876"/>
                </a:lnTo>
                <a:lnTo>
                  <a:pt x="738" y="876"/>
                </a:lnTo>
                <a:lnTo>
                  <a:pt x="740" y="875"/>
                </a:lnTo>
                <a:lnTo>
                  <a:pt x="742" y="874"/>
                </a:lnTo>
                <a:lnTo>
                  <a:pt x="742" y="874"/>
                </a:lnTo>
                <a:close/>
                <a:moveTo>
                  <a:pt x="683" y="822"/>
                </a:moveTo>
                <a:lnTo>
                  <a:pt x="683" y="822"/>
                </a:lnTo>
                <a:lnTo>
                  <a:pt x="693" y="816"/>
                </a:lnTo>
                <a:lnTo>
                  <a:pt x="696" y="816"/>
                </a:lnTo>
                <a:lnTo>
                  <a:pt x="697" y="816"/>
                </a:lnTo>
                <a:lnTo>
                  <a:pt x="697" y="816"/>
                </a:lnTo>
                <a:lnTo>
                  <a:pt x="697" y="818"/>
                </a:lnTo>
                <a:lnTo>
                  <a:pt x="694" y="822"/>
                </a:lnTo>
                <a:lnTo>
                  <a:pt x="689" y="826"/>
                </a:lnTo>
                <a:lnTo>
                  <a:pt x="685" y="828"/>
                </a:lnTo>
                <a:lnTo>
                  <a:pt x="683" y="828"/>
                </a:lnTo>
                <a:lnTo>
                  <a:pt x="682" y="827"/>
                </a:lnTo>
                <a:lnTo>
                  <a:pt x="682" y="826"/>
                </a:lnTo>
                <a:lnTo>
                  <a:pt x="683" y="822"/>
                </a:lnTo>
                <a:lnTo>
                  <a:pt x="683" y="822"/>
                </a:lnTo>
                <a:lnTo>
                  <a:pt x="684" y="821"/>
                </a:lnTo>
                <a:lnTo>
                  <a:pt x="684" y="822"/>
                </a:lnTo>
                <a:lnTo>
                  <a:pt x="683" y="822"/>
                </a:lnTo>
                <a:lnTo>
                  <a:pt x="683" y="822"/>
                </a:lnTo>
                <a:lnTo>
                  <a:pt x="683" y="822"/>
                </a:lnTo>
                <a:close/>
                <a:moveTo>
                  <a:pt x="961" y="809"/>
                </a:moveTo>
                <a:lnTo>
                  <a:pt x="961" y="809"/>
                </a:lnTo>
                <a:lnTo>
                  <a:pt x="962" y="814"/>
                </a:lnTo>
                <a:lnTo>
                  <a:pt x="962" y="817"/>
                </a:lnTo>
                <a:lnTo>
                  <a:pt x="960" y="820"/>
                </a:lnTo>
                <a:lnTo>
                  <a:pt x="960" y="820"/>
                </a:lnTo>
                <a:lnTo>
                  <a:pt x="959" y="812"/>
                </a:lnTo>
                <a:lnTo>
                  <a:pt x="960" y="810"/>
                </a:lnTo>
                <a:lnTo>
                  <a:pt x="961" y="809"/>
                </a:lnTo>
                <a:lnTo>
                  <a:pt x="961" y="809"/>
                </a:lnTo>
                <a:close/>
                <a:moveTo>
                  <a:pt x="582" y="728"/>
                </a:moveTo>
                <a:lnTo>
                  <a:pt x="582" y="728"/>
                </a:lnTo>
                <a:lnTo>
                  <a:pt x="577" y="726"/>
                </a:lnTo>
                <a:lnTo>
                  <a:pt x="575" y="726"/>
                </a:lnTo>
                <a:lnTo>
                  <a:pt x="575" y="723"/>
                </a:lnTo>
                <a:lnTo>
                  <a:pt x="575" y="723"/>
                </a:lnTo>
                <a:lnTo>
                  <a:pt x="577" y="723"/>
                </a:lnTo>
                <a:lnTo>
                  <a:pt x="579" y="725"/>
                </a:lnTo>
                <a:lnTo>
                  <a:pt x="581" y="726"/>
                </a:lnTo>
                <a:lnTo>
                  <a:pt x="582" y="728"/>
                </a:lnTo>
                <a:lnTo>
                  <a:pt x="582" y="728"/>
                </a:lnTo>
                <a:close/>
                <a:moveTo>
                  <a:pt x="650" y="764"/>
                </a:moveTo>
                <a:lnTo>
                  <a:pt x="650" y="764"/>
                </a:lnTo>
                <a:lnTo>
                  <a:pt x="654" y="768"/>
                </a:lnTo>
                <a:lnTo>
                  <a:pt x="654" y="770"/>
                </a:lnTo>
                <a:lnTo>
                  <a:pt x="653" y="772"/>
                </a:lnTo>
                <a:lnTo>
                  <a:pt x="652" y="772"/>
                </a:lnTo>
                <a:lnTo>
                  <a:pt x="649" y="772"/>
                </a:lnTo>
                <a:lnTo>
                  <a:pt x="648" y="769"/>
                </a:lnTo>
                <a:lnTo>
                  <a:pt x="649" y="767"/>
                </a:lnTo>
                <a:lnTo>
                  <a:pt x="650" y="764"/>
                </a:lnTo>
                <a:lnTo>
                  <a:pt x="650" y="764"/>
                </a:lnTo>
                <a:lnTo>
                  <a:pt x="652" y="767"/>
                </a:lnTo>
                <a:lnTo>
                  <a:pt x="650" y="767"/>
                </a:lnTo>
                <a:lnTo>
                  <a:pt x="650" y="765"/>
                </a:lnTo>
                <a:lnTo>
                  <a:pt x="650" y="764"/>
                </a:lnTo>
                <a:lnTo>
                  <a:pt x="650" y="764"/>
                </a:lnTo>
                <a:close/>
                <a:moveTo>
                  <a:pt x="770" y="853"/>
                </a:moveTo>
                <a:lnTo>
                  <a:pt x="770" y="853"/>
                </a:lnTo>
                <a:lnTo>
                  <a:pt x="770" y="855"/>
                </a:lnTo>
                <a:lnTo>
                  <a:pt x="770" y="857"/>
                </a:lnTo>
                <a:lnTo>
                  <a:pt x="766" y="859"/>
                </a:lnTo>
                <a:lnTo>
                  <a:pt x="765" y="859"/>
                </a:lnTo>
                <a:lnTo>
                  <a:pt x="765" y="859"/>
                </a:lnTo>
                <a:lnTo>
                  <a:pt x="770" y="853"/>
                </a:lnTo>
                <a:lnTo>
                  <a:pt x="770" y="853"/>
                </a:lnTo>
                <a:lnTo>
                  <a:pt x="771" y="855"/>
                </a:lnTo>
                <a:lnTo>
                  <a:pt x="770" y="856"/>
                </a:lnTo>
                <a:lnTo>
                  <a:pt x="768" y="855"/>
                </a:lnTo>
                <a:lnTo>
                  <a:pt x="770" y="853"/>
                </a:lnTo>
                <a:lnTo>
                  <a:pt x="770" y="853"/>
                </a:lnTo>
                <a:close/>
                <a:moveTo>
                  <a:pt x="643" y="734"/>
                </a:moveTo>
                <a:lnTo>
                  <a:pt x="643" y="734"/>
                </a:lnTo>
                <a:lnTo>
                  <a:pt x="637" y="737"/>
                </a:lnTo>
                <a:lnTo>
                  <a:pt x="635" y="738"/>
                </a:lnTo>
                <a:lnTo>
                  <a:pt x="634" y="738"/>
                </a:lnTo>
                <a:lnTo>
                  <a:pt x="634" y="738"/>
                </a:lnTo>
                <a:lnTo>
                  <a:pt x="638" y="734"/>
                </a:lnTo>
                <a:lnTo>
                  <a:pt x="641" y="734"/>
                </a:lnTo>
                <a:lnTo>
                  <a:pt x="643" y="734"/>
                </a:lnTo>
                <a:lnTo>
                  <a:pt x="643" y="734"/>
                </a:lnTo>
                <a:close/>
                <a:moveTo>
                  <a:pt x="713" y="793"/>
                </a:moveTo>
                <a:lnTo>
                  <a:pt x="713" y="793"/>
                </a:lnTo>
                <a:lnTo>
                  <a:pt x="711" y="794"/>
                </a:lnTo>
                <a:lnTo>
                  <a:pt x="709" y="794"/>
                </a:lnTo>
                <a:lnTo>
                  <a:pt x="707" y="793"/>
                </a:lnTo>
                <a:lnTo>
                  <a:pt x="707" y="793"/>
                </a:lnTo>
                <a:lnTo>
                  <a:pt x="708" y="792"/>
                </a:lnTo>
                <a:lnTo>
                  <a:pt x="709" y="792"/>
                </a:lnTo>
                <a:lnTo>
                  <a:pt x="713" y="793"/>
                </a:lnTo>
                <a:lnTo>
                  <a:pt x="713" y="793"/>
                </a:lnTo>
                <a:close/>
                <a:moveTo>
                  <a:pt x="689" y="769"/>
                </a:moveTo>
                <a:lnTo>
                  <a:pt x="689" y="769"/>
                </a:lnTo>
                <a:lnTo>
                  <a:pt x="684" y="772"/>
                </a:lnTo>
                <a:lnTo>
                  <a:pt x="682" y="772"/>
                </a:lnTo>
                <a:lnTo>
                  <a:pt x="679" y="769"/>
                </a:lnTo>
                <a:lnTo>
                  <a:pt x="679" y="769"/>
                </a:lnTo>
                <a:lnTo>
                  <a:pt x="682" y="769"/>
                </a:lnTo>
                <a:lnTo>
                  <a:pt x="684" y="769"/>
                </a:lnTo>
                <a:lnTo>
                  <a:pt x="689" y="769"/>
                </a:lnTo>
                <a:lnTo>
                  <a:pt x="689" y="769"/>
                </a:lnTo>
                <a:close/>
                <a:moveTo>
                  <a:pt x="709" y="781"/>
                </a:moveTo>
                <a:lnTo>
                  <a:pt x="709" y="781"/>
                </a:lnTo>
                <a:lnTo>
                  <a:pt x="719" y="787"/>
                </a:lnTo>
                <a:lnTo>
                  <a:pt x="720" y="788"/>
                </a:lnTo>
                <a:lnTo>
                  <a:pt x="719" y="788"/>
                </a:lnTo>
                <a:lnTo>
                  <a:pt x="717" y="787"/>
                </a:lnTo>
                <a:lnTo>
                  <a:pt x="711" y="785"/>
                </a:lnTo>
                <a:lnTo>
                  <a:pt x="709" y="782"/>
                </a:lnTo>
                <a:lnTo>
                  <a:pt x="709" y="782"/>
                </a:lnTo>
                <a:lnTo>
                  <a:pt x="709" y="781"/>
                </a:lnTo>
                <a:lnTo>
                  <a:pt x="709" y="781"/>
                </a:lnTo>
                <a:lnTo>
                  <a:pt x="712" y="782"/>
                </a:lnTo>
                <a:lnTo>
                  <a:pt x="711" y="782"/>
                </a:lnTo>
                <a:lnTo>
                  <a:pt x="709" y="782"/>
                </a:lnTo>
                <a:lnTo>
                  <a:pt x="709" y="781"/>
                </a:lnTo>
                <a:lnTo>
                  <a:pt x="709" y="781"/>
                </a:lnTo>
                <a:close/>
                <a:moveTo>
                  <a:pt x="780" y="828"/>
                </a:moveTo>
                <a:lnTo>
                  <a:pt x="780" y="828"/>
                </a:lnTo>
                <a:lnTo>
                  <a:pt x="777" y="829"/>
                </a:lnTo>
                <a:lnTo>
                  <a:pt x="774" y="829"/>
                </a:lnTo>
                <a:lnTo>
                  <a:pt x="767" y="829"/>
                </a:lnTo>
                <a:lnTo>
                  <a:pt x="767" y="829"/>
                </a:lnTo>
                <a:lnTo>
                  <a:pt x="771" y="828"/>
                </a:lnTo>
                <a:lnTo>
                  <a:pt x="774" y="827"/>
                </a:lnTo>
                <a:lnTo>
                  <a:pt x="780" y="828"/>
                </a:lnTo>
                <a:lnTo>
                  <a:pt x="780" y="828"/>
                </a:lnTo>
                <a:close/>
                <a:moveTo>
                  <a:pt x="662" y="729"/>
                </a:moveTo>
                <a:lnTo>
                  <a:pt x="662" y="729"/>
                </a:lnTo>
                <a:lnTo>
                  <a:pt x="660" y="731"/>
                </a:lnTo>
                <a:lnTo>
                  <a:pt x="659" y="731"/>
                </a:lnTo>
                <a:lnTo>
                  <a:pt x="656" y="728"/>
                </a:lnTo>
                <a:lnTo>
                  <a:pt x="655" y="728"/>
                </a:lnTo>
                <a:lnTo>
                  <a:pt x="656" y="727"/>
                </a:lnTo>
                <a:lnTo>
                  <a:pt x="662" y="729"/>
                </a:lnTo>
                <a:lnTo>
                  <a:pt x="662" y="729"/>
                </a:lnTo>
                <a:lnTo>
                  <a:pt x="661" y="731"/>
                </a:lnTo>
                <a:lnTo>
                  <a:pt x="661" y="729"/>
                </a:lnTo>
                <a:lnTo>
                  <a:pt x="661" y="729"/>
                </a:lnTo>
                <a:lnTo>
                  <a:pt x="662" y="729"/>
                </a:lnTo>
                <a:lnTo>
                  <a:pt x="662" y="729"/>
                </a:lnTo>
                <a:close/>
                <a:moveTo>
                  <a:pt x="649" y="732"/>
                </a:moveTo>
                <a:lnTo>
                  <a:pt x="649" y="732"/>
                </a:lnTo>
                <a:lnTo>
                  <a:pt x="648" y="728"/>
                </a:lnTo>
                <a:lnTo>
                  <a:pt x="649" y="726"/>
                </a:lnTo>
                <a:lnTo>
                  <a:pt x="650" y="725"/>
                </a:lnTo>
                <a:lnTo>
                  <a:pt x="652" y="725"/>
                </a:lnTo>
                <a:lnTo>
                  <a:pt x="653" y="725"/>
                </a:lnTo>
                <a:lnTo>
                  <a:pt x="653" y="726"/>
                </a:lnTo>
                <a:lnTo>
                  <a:pt x="652" y="728"/>
                </a:lnTo>
                <a:lnTo>
                  <a:pt x="649" y="732"/>
                </a:lnTo>
                <a:lnTo>
                  <a:pt x="649" y="732"/>
                </a:lnTo>
                <a:lnTo>
                  <a:pt x="649" y="731"/>
                </a:lnTo>
                <a:lnTo>
                  <a:pt x="649" y="729"/>
                </a:lnTo>
                <a:lnTo>
                  <a:pt x="649" y="731"/>
                </a:lnTo>
                <a:lnTo>
                  <a:pt x="649" y="732"/>
                </a:lnTo>
                <a:lnTo>
                  <a:pt x="649" y="732"/>
                </a:lnTo>
                <a:close/>
                <a:moveTo>
                  <a:pt x="664" y="735"/>
                </a:moveTo>
                <a:lnTo>
                  <a:pt x="664" y="735"/>
                </a:lnTo>
                <a:lnTo>
                  <a:pt x="661" y="733"/>
                </a:lnTo>
                <a:lnTo>
                  <a:pt x="664" y="735"/>
                </a:lnTo>
                <a:lnTo>
                  <a:pt x="665" y="739"/>
                </a:lnTo>
                <a:lnTo>
                  <a:pt x="664" y="735"/>
                </a:lnTo>
                <a:lnTo>
                  <a:pt x="664" y="735"/>
                </a:lnTo>
                <a:lnTo>
                  <a:pt x="662" y="734"/>
                </a:lnTo>
                <a:lnTo>
                  <a:pt x="664" y="735"/>
                </a:lnTo>
                <a:lnTo>
                  <a:pt x="664" y="737"/>
                </a:lnTo>
                <a:lnTo>
                  <a:pt x="664" y="735"/>
                </a:lnTo>
                <a:lnTo>
                  <a:pt x="664" y="735"/>
                </a:lnTo>
                <a:close/>
                <a:moveTo>
                  <a:pt x="721" y="773"/>
                </a:moveTo>
                <a:lnTo>
                  <a:pt x="721" y="773"/>
                </a:lnTo>
                <a:lnTo>
                  <a:pt x="719" y="773"/>
                </a:lnTo>
                <a:lnTo>
                  <a:pt x="718" y="773"/>
                </a:lnTo>
                <a:lnTo>
                  <a:pt x="715" y="773"/>
                </a:lnTo>
                <a:lnTo>
                  <a:pt x="714" y="772"/>
                </a:lnTo>
                <a:lnTo>
                  <a:pt x="714" y="772"/>
                </a:lnTo>
                <a:lnTo>
                  <a:pt x="717" y="770"/>
                </a:lnTo>
                <a:lnTo>
                  <a:pt x="719" y="770"/>
                </a:lnTo>
                <a:lnTo>
                  <a:pt x="720" y="772"/>
                </a:lnTo>
                <a:lnTo>
                  <a:pt x="721" y="773"/>
                </a:lnTo>
                <a:lnTo>
                  <a:pt x="721" y="773"/>
                </a:lnTo>
                <a:close/>
                <a:moveTo>
                  <a:pt x="711" y="773"/>
                </a:moveTo>
                <a:lnTo>
                  <a:pt x="711" y="773"/>
                </a:lnTo>
                <a:lnTo>
                  <a:pt x="712" y="772"/>
                </a:lnTo>
                <a:lnTo>
                  <a:pt x="711" y="770"/>
                </a:lnTo>
                <a:lnTo>
                  <a:pt x="711" y="769"/>
                </a:lnTo>
                <a:lnTo>
                  <a:pt x="712" y="768"/>
                </a:lnTo>
                <a:lnTo>
                  <a:pt x="712" y="768"/>
                </a:lnTo>
                <a:lnTo>
                  <a:pt x="713" y="769"/>
                </a:lnTo>
                <a:lnTo>
                  <a:pt x="714" y="772"/>
                </a:lnTo>
                <a:lnTo>
                  <a:pt x="713" y="773"/>
                </a:lnTo>
                <a:lnTo>
                  <a:pt x="711" y="773"/>
                </a:lnTo>
                <a:lnTo>
                  <a:pt x="711" y="773"/>
                </a:lnTo>
                <a:close/>
                <a:moveTo>
                  <a:pt x="730" y="785"/>
                </a:moveTo>
                <a:lnTo>
                  <a:pt x="730" y="785"/>
                </a:lnTo>
                <a:lnTo>
                  <a:pt x="736" y="780"/>
                </a:lnTo>
                <a:lnTo>
                  <a:pt x="738" y="779"/>
                </a:lnTo>
                <a:lnTo>
                  <a:pt x="740" y="779"/>
                </a:lnTo>
                <a:lnTo>
                  <a:pt x="740" y="781"/>
                </a:lnTo>
                <a:lnTo>
                  <a:pt x="738" y="785"/>
                </a:lnTo>
                <a:lnTo>
                  <a:pt x="736" y="788"/>
                </a:lnTo>
                <a:lnTo>
                  <a:pt x="732" y="791"/>
                </a:lnTo>
                <a:lnTo>
                  <a:pt x="731" y="791"/>
                </a:lnTo>
                <a:lnTo>
                  <a:pt x="731" y="790"/>
                </a:lnTo>
                <a:lnTo>
                  <a:pt x="730" y="785"/>
                </a:lnTo>
                <a:lnTo>
                  <a:pt x="730" y="785"/>
                </a:lnTo>
                <a:lnTo>
                  <a:pt x="730" y="785"/>
                </a:lnTo>
                <a:lnTo>
                  <a:pt x="730" y="785"/>
                </a:lnTo>
                <a:lnTo>
                  <a:pt x="730" y="785"/>
                </a:lnTo>
                <a:close/>
                <a:moveTo>
                  <a:pt x="870" y="844"/>
                </a:moveTo>
                <a:lnTo>
                  <a:pt x="870" y="844"/>
                </a:lnTo>
                <a:lnTo>
                  <a:pt x="872" y="847"/>
                </a:lnTo>
                <a:lnTo>
                  <a:pt x="873" y="850"/>
                </a:lnTo>
                <a:lnTo>
                  <a:pt x="873" y="851"/>
                </a:lnTo>
                <a:lnTo>
                  <a:pt x="872" y="852"/>
                </a:lnTo>
                <a:lnTo>
                  <a:pt x="870" y="851"/>
                </a:lnTo>
                <a:lnTo>
                  <a:pt x="868" y="850"/>
                </a:lnTo>
                <a:lnTo>
                  <a:pt x="868" y="847"/>
                </a:lnTo>
                <a:lnTo>
                  <a:pt x="870" y="844"/>
                </a:lnTo>
                <a:lnTo>
                  <a:pt x="870" y="844"/>
                </a:lnTo>
                <a:lnTo>
                  <a:pt x="871" y="845"/>
                </a:lnTo>
                <a:lnTo>
                  <a:pt x="870" y="846"/>
                </a:lnTo>
                <a:lnTo>
                  <a:pt x="870" y="845"/>
                </a:lnTo>
                <a:lnTo>
                  <a:pt x="870" y="844"/>
                </a:lnTo>
                <a:lnTo>
                  <a:pt x="870" y="844"/>
                </a:lnTo>
                <a:close/>
                <a:moveTo>
                  <a:pt x="960" y="738"/>
                </a:moveTo>
                <a:lnTo>
                  <a:pt x="960" y="738"/>
                </a:lnTo>
                <a:lnTo>
                  <a:pt x="961" y="735"/>
                </a:lnTo>
                <a:lnTo>
                  <a:pt x="961" y="734"/>
                </a:lnTo>
                <a:lnTo>
                  <a:pt x="962" y="734"/>
                </a:lnTo>
                <a:lnTo>
                  <a:pt x="962" y="734"/>
                </a:lnTo>
                <a:lnTo>
                  <a:pt x="963" y="735"/>
                </a:lnTo>
                <a:lnTo>
                  <a:pt x="962" y="738"/>
                </a:lnTo>
                <a:lnTo>
                  <a:pt x="961" y="739"/>
                </a:lnTo>
                <a:lnTo>
                  <a:pt x="960" y="738"/>
                </a:lnTo>
                <a:lnTo>
                  <a:pt x="960" y="738"/>
                </a:lnTo>
                <a:close/>
                <a:moveTo>
                  <a:pt x="671" y="733"/>
                </a:moveTo>
                <a:lnTo>
                  <a:pt x="671" y="733"/>
                </a:lnTo>
                <a:lnTo>
                  <a:pt x="667" y="732"/>
                </a:lnTo>
                <a:lnTo>
                  <a:pt x="664" y="731"/>
                </a:lnTo>
                <a:lnTo>
                  <a:pt x="664" y="731"/>
                </a:lnTo>
                <a:lnTo>
                  <a:pt x="666" y="729"/>
                </a:lnTo>
                <a:lnTo>
                  <a:pt x="668" y="729"/>
                </a:lnTo>
                <a:lnTo>
                  <a:pt x="671" y="732"/>
                </a:lnTo>
                <a:lnTo>
                  <a:pt x="671" y="733"/>
                </a:lnTo>
                <a:lnTo>
                  <a:pt x="671" y="733"/>
                </a:lnTo>
                <a:close/>
                <a:moveTo>
                  <a:pt x="843" y="858"/>
                </a:moveTo>
                <a:lnTo>
                  <a:pt x="843" y="858"/>
                </a:lnTo>
                <a:lnTo>
                  <a:pt x="838" y="858"/>
                </a:lnTo>
                <a:lnTo>
                  <a:pt x="833" y="857"/>
                </a:lnTo>
                <a:lnTo>
                  <a:pt x="833" y="857"/>
                </a:lnTo>
                <a:lnTo>
                  <a:pt x="838" y="856"/>
                </a:lnTo>
                <a:lnTo>
                  <a:pt x="843" y="858"/>
                </a:lnTo>
                <a:lnTo>
                  <a:pt x="843" y="858"/>
                </a:lnTo>
                <a:close/>
                <a:moveTo>
                  <a:pt x="705" y="738"/>
                </a:moveTo>
                <a:lnTo>
                  <a:pt x="705" y="738"/>
                </a:lnTo>
                <a:lnTo>
                  <a:pt x="696" y="735"/>
                </a:lnTo>
                <a:lnTo>
                  <a:pt x="694" y="734"/>
                </a:lnTo>
                <a:lnTo>
                  <a:pt x="694" y="737"/>
                </a:lnTo>
                <a:lnTo>
                  <a:pt x="696" y="739"/>
                </a:lnTo>
                <a:lnTo>
                  <a:pt x="700" y="741"/>
                </a:lnTo>
                <a:lnTo>
                  <a:pt x="703" y="743"/>
                </a:lnTo>
                <a:lnTo>
                  <a:pt x="705" y="743"/>
                </a:lnTo>
                <a:lnTo>
                  <a:pt x="705" y="741"/>
                </a:lnTo>
                <a:lnTo>
                  <a:pt x="705" y="738"/>
                </a:lnTo>
                <a:lnTo>
                  <a:pt x="705" y="738"/>
                </a:lnTo>
                <a:lnTo>
                  <a:pt x="703" y="737"/>
                </a:lnTo>
                <a:lnTo>
                  <a:pt x="703" y="737"/>
                </a:lnTo>
                <a:lnTo>
                  <a:pt x="703" y="737"/>
                </a:lnTo>
                <a:lnTo>
                  <a:pt x="705" y="738"/>
                </a:lnTo>
                <a:lnTo>
                  <a:pt x="705" y="738"/>
                </a:lnTo>
                <a:close/>
                <a:moveTo>
                  <a:pt x="819" y="834"/>
                </a:moveTo>
                <a:lnTo>
                  <a:pt x="819" y="834"/>
                </a:lnTo>
                <a:lnTo>
                  <a:pt x="830" y="838"/>
                </a:lnTo>
                <a:lnTo>
                  <a:pt x="829" y="838"/>
                </a:lnTo>
                <a:lnTo>
                  <a:pt x="823" y="837"/>
                </a:lnTo>
                <a:lnTo>
                  <a:pt x="819" y="834"/>
                </a:lnTo>
                <a:lnTo>
                  <a:pt x="819" y="834"/>
                </a:lnTo>
                <a:lnTo>
                  <a:pt x="820" y="835"/>
                </a:lnTo>
                <a:lnTo>
                  <a:pt x="820" y="835"/>
                </a:lnTo>
                <a:lnTo>
                  <a:pt x="819" y="835"/>
                </a:lnTo>
                <a:lnTo>
                  <a:pt x="819" y="834"/>
                </a:lnTo>
                <a:lnTo>
                  <a:pt x="819" y="834"/>
                </a:lnTo>
                <a:close/>
                <a:moveTo>
                  <a:pt x="755" y="778"/>
                </a:moveTo>
                <a:lnTo>
                  <a:pt x="755" y="778"/>
                </a:lnTo>
                <a:lnTo>
                  <a:pt x="758" y="779"/>
                </a:lnTo>
                <a:lnTo>
                  <a:pt x="760" y="780"/>
                </a:lnTo>
                <a:lnTo>
                  <a:pt x="760" y="780"/>
                </a:lnTo>
                <a:lnTo>
                  <a:pt x="758" y="781"/>
                </a:lnTo>
                <a:lnTo>
                  <a:pt x="755" y="781"/>
                </a:lnTo>
                <a:lnTo>
                  <a:pt x="754" y="780"/>
                </a:lnTo>
                <a:lnTo>
                  <a:pt x="755" y="778"/>
                </a:lnTo>
                <a:lnTo>
                  <a:pt x="755" y="778"/>
                </a:lnTo>
                <a:close/>
                <a:moveTo>
                  <a:pt x="717" y="739"/>
                </a:moveTo>
                <a:lnTo>
                  <a:pt x="717" y="739"/>
                </a:lnTo>
                <a:lnTo>
                  <a:pt x="714" y="740"/>
                </a:lnTo>
                <a:lnTo>
                  <a:pt x="713" y="740"/>
                </a:lnTo>
                <a:lnTo>
                  <a:pt x="712" y="740"/>
                </a:lnTo>
                <a:lnTo>
                  <a:pt x="711" y="739"/>
                </a:lnTo>
                <a:lnTo>
                  <a:pt x="712" y="738"/>
                </a:lnTo>
                <a:lnTo>
                  <a:pt x="713" y="738"/>
                </a:lnTo>
                <a:lnTo>
                  <a:pt x="714" y="738"/>
                </a:lnTo>
                <a:lnTo>
                  <a:pt x="717" y="739"/>
                </a:lnTo>
                <a:lnTo>
                  <a:pt x="717" y="739"/>
                </a:lnTo>
                <a:lnTo>
                  <a:pt x="717" y="739"/>
                </a:lnTo>
                <a:lnTo>
                  <a:pt x="715" y="739"/>
                </a:lnTo>
                <a:lnTo>
                  <a:pt x="715" y="739"/>
                </a:lnTo>
                <a:lnTo>
                  <a:pt x="717" y="739"/>
                </a:lnTo>
                <a:lnTo>
                  <a:pt x="717" y="739"/>
                </a:lnTo>
                <a:close/>
                <a:moveTo>
                  <a:pt x="772" y="780"/>
                </a:moveTo>
                <a:lnTo>
                  <a:pt x="772" y="780"/>
                </a:lnTo>
                <a:lnTo>
                  <a:pt x="768" y="781"/>
                </a:lnTo>
                <a:lnTo>
                  <a:pt x="766" y="782"/>
                </a:lnTo>
                <a:lnTo>
                  <a:pt x="764" y="781"/>
                </a:lnTo>
                <a:lnTo>
                  <a:pt x="764" y="781"/>
                </a:lnTo>
                <a:lnTo>
                  <a:pt x="768" y="780"/>
                </a:lnTo>
                <a:lnTo>
                  <a:pt x="772" y="780"/>
                </a:lnTo>
                <a:lnTo>
                  <a:pt x="772" y="780"/>
                </a:lnTo>
                <a:close/>
                <a:moveTo>
                  <a:pt x="796" y="791"/>
                </a:moveTo>
                <a:lnTo>
                  <a:pt x="796" y="791"/>
                </a:lnTo>
                <a:lnTo>
                  <a:pt x="792" y="793"/>
                </a:lnTo>
                <a:lnTo>
                  <a:pt x="790" y="794"/>
                </a:lnTo>
                <a:lnTo>
                  <a:pt x="789" y="793"/>
                </a:lnTo>
                <a:lnTo>
                  <a:pt x="789" y="792"/>
                </a:lnTo>
                <a:lnTo>
                  <a:pt x="789" y="790"/>
                </a:lnTo>
                <a:lnTo>
                  <a:pt x="790" y="788"/>
                </a:lnTo>
                <a:lnTo>
                  <a:pt x="792" y="790"/>
                </a:lnTo>
                <a:lnTo>
                  <a:pt x="796" y="791"/>
                </a:lnTo>
                <a:lnTo>
                  <a:pt x="796" y="791"/>
                </a:lnTo>
                <a:lnTo>
                  <a:pt x="794" y="792"/>
                </a:lnTo>
                <a:lnTo>
                  <a:pt x="794" y="791"/>
                </a:lnTo>
                <a:lnTo>
                  <a:pt x="795" y="791"/>
                </a:lnTo>
                <a:lnTo>
                  <a:pt x="796" y="791"/>
                </a:lnTo>
                <a:lnTo>
                  <a:pt x="796" y="791"/>
                </a:lnTo>
                <a:close/>
                <a:moveTo>
                  <a:pt x="777" y="790"/>
                </a:moveTo>
                <a:lnTo>
                  <a:pt x="777" y="790"/>
                </a:lnTo>
                <a:lnTo>
                  <a:pt x="780" y="790"/>
                </a:lnTo>
                <a:lnTo>
                  <a:pt x="783" y="790"/>
                </a:lnTo>
                <a:lnTo>
                  <a:pt x="785" y="790"/>
                </a:lnTo>
                <a:lnTo>
                  <a:pt x="788" y="791"/>
                </a:lnTo>
                <a:lnTo>
                  <a:pt x="788" y="791"/>
                </a:lnTo>
                <a:lnTo>
                  <a:pt x="784" y="792"/>
                </a:lnTo>
                <a:lnTo>
                  <a:pt x="782" y="792"/>
                </a:lnTo>
                <a:lnTo>
                  <a:pt x="778" y="791"/>
                </a:lnTo>
                <a:lnTo>
                  <a:pt x="777" y="790"/>
                </a:lnTo>
                <a:lnTo>
                  <a:pt x="777" y="790"/>
                </a:lnTo>
                <a:close/>
                <a:moveTo>
                  <a:pt x="729" y="747"/>
                </a:moveTo>
                <a:lnTo>
                  <a:pt x="729" y="747"/>
                </a:lnTo>
                <a:lnTo>
                  <a:pt x="726" y="749"/>
                </a:lnTo>
                <a:lnTo>
                  <a:pt x="725" y="747"/>
                </a:lnTo>
                <a:lnTo>
                  <a:pt x="721" y="745"/>
                </a:lnTo>
                <a:lnTo>
                  <a:pt x="721" y="745"/>
                </a:lnTo>
                <a:lnTo>
                  <a:pt x="724" y="745"/>
                </a:lnTo>
                <a:lnTo>
                  <a:pt x="725" y="745"/>
                </a:lnTo>
                <a:lnTo>
                  <a:pt x="729" y="747"/>
                </a:lnTo>
                <a:lnTo>
                  <a:pt x="729" y="747"/>
                </a:lnTo>
                <a:close/>
                <a:moveTo>
                  <a:pt x="784" y="782"/>
                </a:moveTo>
                <a:lnTo>
                  <a:pt x="784" y="782"/>
                </a:lnTo>
                <a:lnTo>
                  <a:pt x="782" y="784"/>
                </a:lnTo>
                <a:lnTo>
                  <a:pt x="780" y="784"/>
                </a:lnTo>
                <a:lnTo>
                  <a:pt x="777" y="784"/>
                </a:lnTo>
                <a:lnTo>
                  <a:pt x="777" y="784"/>
                </a:lnTo>
                <a:lnTo>
                  <a:pt x="778" y="782"/>
                </a:lnTo>
                <a:lnTo>
                  <a:pt x="779" y="781"/>
                </a:lnTo>
                <a:lnTo>
                  <a:pt x="782" y="781"/>
                </a:lnTo>
                <a:lnTo>
                  <a:pt x="784" y="782"/>
                </a:lnTo>
                <a:lnTo>
                  <a:pt x="784" y="782"/>
                </a:lnTo>
                <a:close/>
                <a:moveTo>
                  <a:pt x="795" y="778"/>
                </a:moveTo>
                <a:lnTo>
                  <a:pt x="795" y="778"/>
                </a:lnTo>
                <a:lnTo>
                  <a:pt x="789" y="781"/>
                </a:lnTo>
                <a:lnTo>
                  <a:pt x="795" y="778"/>
                </a:lnTo>
                <a:lnTo>
                  <a:pt x="795" y="778"/>
                </a:lnTo>
                <a:lnTo>
                  <a:pt x="792" y="779"/>
                </a:lnTo>
                <a:lnTo>
                  <a:pt x="794" y="780"/>
                </a:lnTo>
                <a:lnTo>
                  <a:pt x="794" y="779"/>
                </a:lnTo>
                <a:lnTo>
                  <a:pt x="795" y="778"/>
                </a:lnTo>
                <a:lnTo>
                  <a:pt x="795" y="778"/>
                </a:lnTo>
                <a:close/>
                <a:moveTo>
                  <a:pt x="807" y="785"/>
                </a:moveTo>
                <a:lnTo>
                  <a:pt x="807" y="785"/>
                </a:lnTo>
                <a:lnTo>
                  <a:pt x="802" y="786"/>
                </a:lnTo>
                <a:lnTo>
                  <a:pt x="799" y="787"/>
                </a:lnTo>
                <a:lnTo>
                  <a:pt x="790" y="786"/>
                </a:lnTo>
                <a:lnTo>
                  <a:pt x="790" y="786"/>
                </a:lnTo>
                <a:lnTo>
                  <a:pt x="790" y="784"/>
                </a:lnTo>
                <a:lnTo>
                  <a:pt x="792" y="784"/>
                </a:lnTo>
                <a:lnTo>
                  <a:pt x="796" y="782"/>
                </a:lnTo>
                <a:lnTo>
                  <a:pt x="802" y="784"/>
                </a:lnTo>
                <a:lnTo>
                  <a:pt x="807" y="785"/>
                </a:lnTo>
                <a:lnTo>
                  <a:pt x="807" y="785"/>
                </a:lnTo>
                <a:close/>
                <a:moveTo>
                  <a:pt x="727" y="728"/>
                </a:moveTo>
                <a:lnTo>
                  <a:pt x="727" y="728"/>
                </a:lnTo>
                <a:lnTo>
                  <a:pt x="724" y="728"/>
                </a:lnTo>
                <a:lnTo>
                  <a:pt x="721" y="728"/>
                </a:lnTo>
                <a:lnTo>
                  <a:pt x="714" y="727"/>
                </a:lnTo>
                <a:lnTo>
                  <a:pt x="714" y="727"/>
                </a:lnTo>
                <a:lnTo>
                  <a:pt x="721" y="726"/>
                </a:lnTo>
                <a:lnTo>
                  <a:pt x="724" y="726"/>
                </a:lnTo>
                <a:lnTo>
                  <a:pt x="727" y="728"/>
                </a:lnTo>
                <a:lnTo>
                  <a:pt x="727" y="728"/>
                </a:lnTo>
                <a:close/>
                <a:moveTo>
                  <a:pt x="752" y="747"/>
                </a:moveTo>
                <a:lnTo>
                  <a:pt x="752" y="747"/>
                </a:lnTo>
                <a:lnTo>
                  <a:pt x="750" y="750"/>
                </a:lnTo>
                <a:lnTo>
                  <a:pt x="749" y="751"/>
                </a:lnTo>
                <a:lnTo>
                  <a:pt x="748" y="750"/>
                </a:lnTo>
                <a:lnTo>
                  <a:pt x="748" y="750"/>
                </a:lnTo>
                <a:lnTo>
                  <a:pt x="749" y="747"/>
                </a:lnTo>
                <a:lnTo>
                  <a:pt x="750" y="747"/>
                </a:lnTo>
                <a:lnTo>
                  <a:pt x="752" y="747"/>
                </a:lnTo>
                <a:lnTo>
                  <a:pt x="752" y="747"/>
                </a:lnTo>
                <a:close/>
                <a:moveTo>
                  <a:pt x="747" y="733"/>
                </a:moveTo>
                <a:lnTo>
                  <a:pt x="747" y="733"/>
                </a:lnTo>
                <a:lnTo>
                  <a:pt x="749" y="734"/>
                </a:lnTo>
                <a:lnTo>
                  <a:pt x="749" y="737"/>
                </a:lnTo>
                <a:lnTo>
                  <a:pt x="748" y="738"/>
                </a:lnTo>
                <a:lnTo>
                  <a:pt x="747" y="740"/>
                </a:lnTo>
                <a:lnTo>
                  <a:pt x="746" y="740"/>
                </a:lnTo>
                <a:lnTo>
                  <a:pt x="744" y="740"/>
                </a:lnTo>
                <a:lnTo>
                  <a:pt x="744" y="738"/>
                </a:lnTo>
                <a:lnTo>
                  <a:pt x="747" y="733"/>
                </a:lnTo>
                <a:lnTo>
                  <a:pt x="747" y="733"/>
                </a:lnTo>
                <a:lnTo>
                  <a:pt x="748" y="734"/>
                </a:lnTo>
                <a:lnTo>
                  <a:pt x="748" y="735"/>
                </a:lnTo>
                <a:lnTo>
                  <a:pt x="747" y="734"/>
                </a:lnTo>
                <a:lnTo>
                  <a:pt x="747" y="733"/>
                </a:lnTo>
                <a:lnTo>
                  <a:pt x="747" y="733"/>
                </a:lnTo>
                <a:close/>
                <a:moveTo>
                  <a:pt x="813" y="793"/>
                </a:moveTo>
                <a:lnTo>
                  <a:pt x="813" y="793"/>
                </a:lnTo>
                <a:lnTo>
                  <a:pt x="815" y="792"/>
                </a:lnTo>
                <a:lnTo>
                  <a:pt x="818" y="792"/>
                </a:lnTo>
                <a:lnTo>
                  <a:pt x="821" y="793"/>
                </a:lnTo>
                <a:lnTo>
                  <a:pt x="823" y="796"/>
                </a:lnTo>
                <a:lnTo>
                  <a:pt x="823" y="798"/>
                </a:lnTo>
                <a:lnTo>
                  <a:pt x="823" y="798"/>
                </a:lnTo>
                <a:lnTo>
                  <a:pt x="819" y="796"/>
                </a:lnTo>
                <a:lnTo>
                  <a:pt x="813" y="793"/>
                </a:lnTo>
                <a:lnTo>
                  <a:pt x="813" y="793"/>
                </a:lnTo>
                <a:close/>
                <a:moveTo>
                  <a:pt x="814" y="785"/>
                </a:moveTo>
                <a:lnTo>
                  <a:pt x="814" y="785"/>
                </a:lnTo>
                <a:lnTo>
                  <a:pt x="809" y="786"/>
                </a:lnTo>
                <a:lnTo>
                  <a:pt x="809" y="786"/>
                </a:lnTo>
                <a:lnTo>
                  <a:pt x="813" y="785"/>
                </a:lnTo>
                <a:lnTo>
                  <a:pt x="814" y="785"/>
                </a:lnTo>
                <a:lnTo>
                  <a:pt x="814" y="785"/>
                </a:lnTo>
                <a:lnTo>
                  <a:pt x="814" y="784"/>
                </a:lnTo>
                <a:lnTo>
                  <a:pt x="814" y="785"/>
                </a:lnTo>
                <a:lnTo>
                  <a:pt x="814" y="785"/>
                </a:lnTo>
                <a:close/>
                <a:moveTo>
                  <a:pt x="783" y="755"/>
                </a:moveTo>
                <a:lnTo>
                  <a:pt x="783" y="755"/>
                </a:lnTo>
                <a:lnTo>
                  <a:pt x="782" y="756"/>
                </a:lnTo>
                <a:lnTo>
                  <a:pt x="779" y="758"/>
                </a:lnTo>
                <a:lnTo>
                  <a:pt x="779" y="758"/>
                </a:lnTo>
                <a:lnTo>
                  <a:pt x="783" y="755"/>
                </a:lnTo>
                <a:lnTo>
                  <a:pt x="783" y="755"/>
                </a:lnTo>
                <a:lnTo>
                  <a:pt x="783" y="755"/>
                </a:lnTo>
                <a:lnTo>
                  <a:pt x="783" y="755"/>
                </a:lnTo>
                <a:lnTo>
                  <a:pt x="783" y="755"/>
                </a:lnTo>
                <a:close/>
                <a:moveTo>
                  <a:pt x="768" y="740"/>
                </a:moveTo>
                <a:lnTo>
                  <a:pt x="768" y="740"/>
                </a:lnTo>
                <a:lnTo>
                  <a:pt x="770" y="741"/>
                </a:lnTo>
                <a:lnTo>
                  <a:pt x="770" y="743"/>
                </a:lnTo>
                <a:lnTo>
                  <a:pt x="770" y="745"/>
                </a:lnTo>
                <a:lnTo>
                  <a:pt x="767" y="746"/>
                </a:lnTo>
                <a:lnTo>
                  <a:pt x="767" y="746"/>
                </a:lnTo>
                <a:lnTo>
                  <a:pt x="766" y="744"/>
                </a:lnTo>
                <a:lnTo>
                  <a:pt x="765" y="743"/>
                </a:lnTo>
                <a:lnTo>
                  <a:pt x="766" y="740"/>
                </a:lnTo>
                <a:lnTo>
                  <a:pt x="768" y="740"/>
                </a:lnTo>
                <a:lnTo>
                  <a:pt x="768" y="740"/>
                </a:lnTo>
                <a:close/>
                <a:moveTo>
                  <a:pt x="811" y="778"/>
                </a:moveTo>
                <a:lnTo>
                  <a:pt x="811" y="778"/>
                </a:lnTo>
                <a:lnTo>
                  <a:pt x="813" y="778"/>
                </a:lnTo>
                <a:lnTo>
                  <a:pt x="815" y="778"/>
                </a:lnTo>
                <a:lnTo>
                  <a:pt x="817" y="779"/>
                </a:lnTo>
                <a:lnTo>
                  <a:pt x="818" y="781"/>
                </a:lnTo>
                <a:lnTo>
                  <a:pt x="818" y="781"/>
                </a:lnTo>
                <a:lnTo>
                  <a:pt x="815" y="781"/>
                </a:lnTo>
                <a:lnTo>
                  <a:pt x="814" y="781"/>
                </a:lnTo>
                <a:lnTo>
                  <a:pt x="813" y="780"/>
                </a:lnTo>
                <a:lnTo>
                  <a:pt x="811" y="778"/>
                </a:lnTo>
                <a:lnTo>
                  <a:pt x="811" y="778"/>
                </a:lnTo>
                <a:close/>
                <a:moveTo>
                  <a:pt x="783" y="739"/>
                </a:moveTo>
                <a:lnTo>
                  <a:pt x="783" y="739"/>
                </a:lnTo>
                <a:lnTo>
                  <a:pt x="783" y="741"/>
                </a:lnTo>
                <a:lnTo>
                  <a:pt x="782" y="743"/>
                </a:lnTo>
                <a:lnTo>
                  <a:pt x="777" y="745"/>
                </a:lnTo>
                <a:lnTo>
                  <a:pt x="776" y="745"/>
                </a:lnTo>
                <a:lnTo>
                  <a:pt x="776" y="745"/>
                </a:lnTo>
                <a:lnTo>
                  <a:pt x="783" y="739"/>
                </a:lnTo>
                <a:lnTo>
                  <a:pt x="783" y="739"/>
                </a:lnTo>
                <a:lnTo>
                  <a:pt x="783" y="740"/>
                </a:lnTo>
                <a:lnTo>
                  <a:pt x="783" y="741"/>
                </a:lnTo>
                <a:lnTo>
                  <a:pt x="782" y="740"/>
                </a:lnTo>
                <a:lnTo>
                  <a:pt x="783" y="739"/>
                </a:lnTo>
                <a:lnTo>
                  <a:pt x="783" y="739"/>
                </a:lnTo>
                <a:close/>
                <a:moveTo>
                  <a:pt x="807" y="746"/>
                </a:moveTo>
                <a:lnTo>
                  <a:pt x="807" y="746"/>
                </a:lnTo>
                <a:lnTo>
                  <a:pt x="805" y="745"/>
                </a:lnTo>
                <a:lnTo>
                  <a:pt x="802" y="745"/>
                </a:lnTo>
                <a:lnTo>
                  <a:pt x="797" y="745"/>
                </a:lnTo>
                <a:lnTo>
                  <a:pt x="792" y="745"/>
                </a:lnTo>
                <a:lnTo>
                  <a:pt x="790" y="744"/>
                </a:lnTo>
                <a:lnTo>
                  <a:pt x="789" y="743"/>
                </a:lnTo>
                <a:lnTo>
                  <a:pt x="789" y="743"/>
                </a:lnTo>
                <a:lnTo>
                  <a:pt x="800" y="743"/>
                </a:lnTo>
                <a:lnTo>
                  <a:pt x="806" y="743"/>
                </a:lnTo>
                <a:lnTo>
                  <a:pt x="807" y="745"/>
                </a:lnTo>
                <a:lnTo>
                  <a:pt x="807" y="746"/>
                </a:lnTo>
                <a:lnTo>
                  <a:pt x="807" y="746"/>
                </a:lnTo>
                <a:close/>
                <a:moveTo>
                  <a:pt x="802" y="746"/>
                </a:moveTo>
                <a:lnTo>
                  <a:pt x="802" y="746"/>
                </a:lnTo>
                <a:lnTo>
                  <a:pt x="797" y="749"/>
                </a:lnTo>
                <a:lnTo>
                  <a:pt x="797" y="749"/>
                </a:lnTo>
                <a:lnTo>
                  <a:pt x="797" y="747"/>
                </a:lnTo>
                <a:lnTo>
                  <a:pt x="799" y="746"/>
                </a:lnTo>
                <a:lnTo>
                  <a:pt x="802" y="746"/>
                </a:lnTo>
                <a:lnTo>
                  <a:pt x="802" y="746"/>
                </a:lnTo>
                <a:lnTo>
                  <a:pt x="801" y="746"/>
                </a:lnTo>
                <a:lnTo>
                  <a:pt x="800" y="746"/>
                </a:lnTo>
                <a:lnTo>
                  <a:pt x="800" y="746"/>
                </a:lnTo>
                <a:lnTo>
                  <a:pt x="802" y="746"/>
                </a:lnTo>
                <a:lnTo>
                  <a:pt x="802" y="746"/>
                </a:lnTo>
                <a:close/>
                <a:moveTo>
                  <a:pt x="832" y="745"/>
                </a:moveTo>
                <a:lnTo>
                  <a:pt x="832" y="745"/>
                </a:lnTo>
                <a:lnTo>
                  <a:pt x="835" y="750"/>
                </a:lnTo>
                <a:lnTo>
                  <a:pt x="832" y="745"/>
                </a:lnTo>
                <a:lnTo>
                  <a:pt x="832" y="745"/>
                </a:lnTo>
                <a:lnTo>
                  <a:pt x="832" y="746"/>
                </a:lnTo>
                <a:lnTo>
                  <a:pt x="832" y="746"/>
                </a:lnTo>
                <a:lnTo>
                  <a:pt x="832" y="746"/>
                </a:lnTo>
                <a:lnTo>
                  <a:pt x="832" y="745"/>
                </a:lnTo>
                <a:lnTo>
                  <a:pt x="832" y="745"/>
                </a:lnTo>
                <a:close/>
                <a:moveTo>
                  <a:pt x="779" y="798"/>
                </a:moveTo>
                <a:lnTo>
                  <a:pt x="779" y="798"/>
                </a:lnTo>
                <a:lnTo>
                  <a:pt x="779" y="805"/>
                </a:lnTo>
                <a:lnTo>
                  <a:pt x="779" y="808"/>
                </a:lnTo>
                <a:lnTo>
                  <a:pt x="778" y="808"/>
                </a:lnTo>
                <a:lnTo>
                  <a:pt x="777" y="808"/>
                </a:lnTo>
                <a:lnTo>
                  <a:pt x="777" y="808"/>
                </a:lnTo>
                <a:lnTo>
                  <a:pt x="778" y="805"/>
                </a:lnTo>
                <a:lnTo>
                  <a:pt x="778" y="802"/>
                </a:lnTo>
                <a:lnTo>
                  <a:pt x="778" y="799"/>
                </a:lnTo>
                <a:lnTo>
                  <a:pt x="778" y="798"/>
                </a:lnTo>
                <a:lnTo>
                  <a:pt x="779" y="798"/>
                </a:lnTo>
                <a:lnTo>
                  <a:pt x="779" y="798"/>
                </a:lnTo>
                <a:close/>
                <a:moveTo>
                  <a:pt x="845" y="715"/>
                </a:moveTo>
                <a:lnTo>
                  <a:pt x="845" y="715"/>
                </a:lnTo>
                <a:lnTo>
                  <a:pt x="847" y="714"/>
                </a:lnTo>
                <a:lnTo>
                  <a:pt x="849" y="714"/>
                </a:lnTo>
                <a:lnTo>
                  <a:pt x="849" y="716"/>
                </a:lnTo>
                <a:lnTo>
                  <a:pt x="849" y="719"/>
                </a:lnTo>
                <a:lnTo>
                  <a:pt x="849" y="719"/>
                </a:lnTo>
                <a:lnTo>
                  <a:pt x="848" y="717"/>
                </a:lnTo>
                <a:lnTo>
                  <a:pt x="848" y="717"/>
                </a:lnTo>
                <a:lnTo>
                  <a:pt x="847" y="716"/>
                </a:lnTo>
                <a:lnTo>
                  <a:pt x="845" y="715"/>
                </a:lnTo>
                <a:lnTo>
                  <a:pt x="845" y="715"/>
                </a:lnTo>
                <a:close/>
                <a:moveTo>
                  <a:pt x="776" y="800"/>
                </a:moveTo>
                <a:lnTo>
                  <a:pt x="776" y="800"/>
                </a:lnTo>
                <a:lnTo>
                  <a:pt x="778" y="803"/>
                </a:lnTo>
                <a:lnTo>
                  <a:pt x="777" y="805"/>
                </a:lnTo>
                <a:lnTo>
                  <a:pt x="776" y="805"/>
                </a:lnTo>
                <a:lnTo>
                  <a:pt x="773" y="805"/>
                </a:lnTo>
                <a:lnTo>
                  <a:pt x="771" y="804"/>
                </a:lnTo>
                <a:lnTo>
                  <a:pt x="771" y="803"/>
                </a:lnTo>
                <a:lnTo>
                  <a:pt x="772" y="802"/>
                </a:lnTo>
                <a:lnTo>
                  <a:pt x="776" y="800"/>
                </a:lnTo>
                <a:lnTo>
                  <a:pt x="776" y="800"/>
                </a:lnTo>
                <a:lnTo>
                  <a:pt x="777" y="802"/>
                </a:lnTo>
                <a:lnTo>
                  <a:pt x="776" y="802"/>
                </a:lnTo>
                <a:lnTo>
                  <a:pt x="776" y="800"/>
                </a:lnTo>
                <a:lnTo>
                  <a:pt x="776" y="800"/>
                </a:lnTo>
                <a:lnTo>
                  <a:pt x="776" y="800"/>
                </a:lnTo>
                <a:close/>
                <a:moveTo>
                  <a:pt x="771" y="797"/>
                </a:moveTo>
                <a:lnTo>
                  <a:pt x="771" y="797"/>
                </a:lnTo>
                <a:lnTo>
                  <a:pt x="772" y="796"/>
                </a:lnTo>
                <a:lnTo>
                  <a:pt x="774" y="796"/>
                </a:lnTo>
                <a:lnTo>
                  <a:pt x="774" y="798"/>
                </a:lnTo>
                <a:lnTo>
                  <a:pt x="774" y="800"/>
                </a:lnTo>
                <a:lnTo>
                  <a:pt x="774" y="800"/>
                </a:lnTo>
                <a:lnTo>
                  <a:pt x="772" y="800"/>
                </a:lnTo>
                <a:lnTo>
                  <a:pt x="771" y="799"/>
                </a:lnTo>
                <a:lnTo>
                  <a:pt x="771" y="797"/>
                </a:lnTo>
                <a:lnTo>
                  <a:pt x="771" y="797"/>
                </a:lnTo>
                <a:close/>
                <a:moveTo>
                  <a:pt x="741" y="831"/>
                </a:moveTo>
                <a:lnTo>
                  <a:pt x="741" y="831"/>
                </a:lnTo>
                <a:lnTo>
                  <a:pt x="744" y="828"/>
                </a:lnTo>
                <a:lnTo>
                  <a:pt x="741" y="831"/>
                </a:lnTo>
                <a:lnTo>
                  <a:pt x="741" y="831"/>
                </a:lnTo>
                <a:lnTo>
                  <a:pt x="742" y="829"/>
                </a:lnTo>
                <a:lnTo>
                  <a:pt x="741" y="831"/>
                </a:lnTo>
                <a:lnTo>
                  <a:pt x="741" y="831"/>
                </a:lnTo>
                <a:close/>
                <a:moveTo>
                  <a:pt x="766" y="797"/>
                </a:moveTo>
                <a:lnTo>
                  <a:pt x="766" y="797"/>
                </a:lnTo>
                <a:lnTo>
                  <a:pt x="766" y="802"/>
                </a:lnTo>
                <a:lnTo>
                  <a:pt x="766" y="803"/>
                </a:lnTo>
                <a:lnTo>
                  <a:pt x="765" y="800"/>
                </a:lnTo>
                <a:lnTo>
                  <a:pt x="766" y="797"/>
                </a:lnTo>
                <a:lnTo>
                  <a:pt x="766" y="797"/>
                </a:lnTo>
                <a:lnTo>
                  <a:pt x="765" y="798"/>
                </a:lnTo>
                <a:lnTo>
                  <a:pt x="766" y="797"/>
                </a:lnTo>
                <a:lnTo>
                  <a:pt x="766" y="797"/>
                </a:lnTo>
                <a:close/>
                <a:moveTo>
                  <a:pt x="778" y="782"/>
                </a:moveTo>
                <a:lnTo>
                  <a:pt x="778" y="782"/>
                </a:lnTo>
                <a:lnTo>
                  <a:pt x="777" y="780"/>
                </a:lnTo>
                <a:lnTo>
                  <a:pt x="778" y="779"/>
                </a:lnTo>
                <a:lnTo>
                  <a:pt x="780" y="776"/>
                </a:lnTo>
                <a:lnTo>
                  <a:pt x="780" y="774"/>
                </a:lnTo>
                <a:lnTo>
                  <a:pt x="780" y="774"/>
                </a:lnTo>
                <a:lnTo>
                  <a:pt x="782" y="776"/>
                </a:lnTo>
                <a:lnTo>
                  <a:pt x="780" y="779"/>
                </a:lnTo>
                <a:lnTo>
                  <a:pt x="779" y="781"/>
                </a:lnTo>
                <a:lnTo>
                  <a:pt x="778" y="782"/>
                </a:lnTo>
                <a:lnTo>
                  <a:pt x="778" y="782"/>
                </a:lnTo>
                <a:close/>
                <a:moveTo>
                  <a:pt x="782" y="772"/>
                </a:moveTo>
                <a:lnTo>
                  <a:pt x="782" y="772"/>
                </a:lnTo>
                <a:lnTo>
                  <a:pt x="785" y="773"/>
                </a:lnTo>
                <a:lnTo>
                  <a:pt x="782" y="772"/>
                </a:lnTo>
                <a:lnTo>
                  <a:pt x="782" y="772"/>
                </a:lnTo>
                <a:lnTo>
                  <a:pt x="782" y="772"/>
                </a:lnTo>
                <a:lnTo>
                  <a:pt x="782" y="772"/>
                </a:lnTo>
                <a:lnTo>
                  <a:pt x="782" y="772"/>
                </a:lnTo>
                <a:close/>
                <a:moveTo>
                  <a:pt x="845" y="687"/>
                </a:moveTo>
                <a:lnTo>
                  <a:pt x="845" y="687"/>
                </a:lnTo>
                <a:lnTo>
                  <a:pt x="842" y="696"/>
                </a:lnTo>
                <a:lnTo>
                  <a:pt x="842" y="696"/>
                </a:lnTo>
                <a:lnTo>
                  <a:pt x="842" y="693"/>
                </a:lnTo>
                <a:lnTo>
                  <a:pt x="843" y="680"/>
                </a:lnTo>
                <a:lnTo>
                  <a:pt x="845" y="657"/>
                </a:lnTo>
                <a:lnTo>
                  <a:pt x="845" y="657"/>
                </a:lnTo>
                <a:lnTo>
                  <a:pt x="844" y="663"/>
                </a:lnTo>
                <a:lnTo>
                  <a:pt x="845" y="667"/>
                </a:lnTo>
                <a:lnTo>
                  <a:pt x="845" y="668"/>
                </a:lnTo>
                <a:lnTo>
                  <a:pt x="847" y="668"/>
                </a:lnTo>
                <a:lnTo>
                  <a:pt x="850" y="666"/>
                </a:lnTo>
                <a:lnTo>
                  <a:pt x="850" y="666"/>
                </a:lnTo>
                <a:lnTo>
                  <a:pt x="850" y="675"/>
                </a:lnTo>
                <a:lnTo>
                  <a:pt x="850" y="680"/>
                </a:lnTo>
                <a:lnTo>
                  <a:pt x="849" y="684"/>
                </a:lnTo>
                <a:lnTo>
                  <a:pt x="845" y="687"/>
                </a:lnTo>
                <a:lnTo>
                  <a:pt x="845" y="687"/>
                </a:lnTo>
                <a:lnTo>
                  <a:pt x="845" y="688"/>
                </a:lnTo>
                <a:lnTo>
                  <a:pt x="847" y="687"/>
                </a:lnTo>
                <a:lnTo>
                  <a:pt x="847" y="687"/>
                </a:lnTo>
                <a:lnTo>
                  <a:pt x="845" y="687"/>
                </a:lnTo>
                <a:lnTo>
                  <a:pt x="845" y="687"/>
                </a:lnTo>
                <a:close/>
                <a:moveTo>
                  <a:pt x="770" y="782"/>
                </a:moveTo>
                <a:lnTo>
                  <a:pt x="770" y="782"/>
                </a:lnTo>
                <a:lnTo>
                  <a:pt x="777" y="774"/>
                </a:lnTo>
                <a:lnTo>
                  <a:pt x="770" y="782"/>
                </a:lnTo>
                <a:lnTo>
                  <a:pt x="770" y="782"/>
                </a:lnTo>
                <a:lnTo>
                  <a:pt x="771" y="781"/>
                </a:lnTo>
                <a:lnTo>
                  <a:pt x="772" y="781"/>
                </a:lnTo>
                <a:lnTo>
                  <a:pt x="771" y="782"/>
                </a:lnTo>
                <a:lnTo>
                  <a:pt x="770" y="782"/>
                </a:lnTo>
                <a:lnTo>
                  <a:pt x="770" y="782"/>
                </a:lnTo>
                <a:close/>
                <a:moveTo>
                  <a:pt x="743" y="811"/>
                </a:moveTo>
                <a:lnTo>
                  <a:pt x="743" y="811"/>
                </a:lnTo>
                <a:lnTo>
                  <a:pt x="746" y="815"/>
                </a:lnTo>
                <a:lnTo>
                  <a:pt x="746" y="817"/>
                </a:lnTo>
                <a:lnTo>
                  <a:pt x="746" y="820"/>
                </a:lnTo>
                <a:lnTo>
                  <a:pt x="746" y="820"/>
                </a:lnTo>
                <a:lnTo>
                  <a:pt x="743" y="815"/>
                </a:lnTo>
                <a:lnTo>
                  <a:pt x="742" y="812"/>
                </a:lnTo>
                <a:lnTo>
                  <a:pt x="743" y="811"/>
                </a:lnTo>
                <a:lnTo>
                  <a:pt x="743" y="811"/>
                </a:lnTo>
                <a:close/>
                <a:moveTo>
                  <a:pt x="795" y="750"/>
                </a:moveTo>
                <a:lnTo>
                  <a:pt x="795" y="750"/>
                </a:lnTo>
                <a:lnTo>
                  <a:pt x="796" y="755"/>
                </a:lnTo>
                <a:lnTo>
                  <a:pt x="796" y="755"/>
                </a:lnTo>
                <a:lnTo>
                  <a:pt x="795" y="755"/>
                </a:lnTo>
                <a:lnTo>
                  <a:pt x="795" y="752"/>
                </a:lnTo>
                <a:lnTo>
                  <a:pt x="795" y="750"/>
                </a:lnTo>
                <a:lnTo>
                  <a:pt x="795" y="750"/>
                </a:lnTo>
                <a:lnTo>
                  <a:pt x="794" y="751"/>
                </a:lnTo>
                <a:lnTo>
                  <a:pt x="795" y="750"/>
                </a:lnTo>
                <a:lnTo>
                  <a:pt x="795" y="750"/>
                </a:lnTo>
                <a:close/>
                <a:moveTo>
                  <a:pt x="780" y="723"/>
                </a:moveTo>
                <a:lnTo>
                  <a:pt x="780" y="723"/>
                </a:lnTo>
                <a:lnTo>
                  <a:pt x="780" y="722"/>
                </a:lnTo>
                <a:lnTo>
                  <a:pt x="779" y="722"/>
                </a:lnTo>
                <a:lnTo>
                  <a:pt x="779" y="726"/>
                </a:lnTo>
                <a:lnTo>
                  <a:pt x="779" y="741"/>
                </a:lnTo>
                <a:lnTo>
                  <a:pt x="780" y="768"/>
                </a:lnTo>
                <a:lnTo>
                  <a:pt x="780" y="768"/>
                </a:lnTo>
                <a:lnTo>
                  <a:pt x="773" y="753"/>
                </a:lnTo>
                <a:lnTo>
                  <a:pt x="771" y="743"/>
                </a:lnTo>
                <a:lnTo>
                  <a:pt x="771" y="734"/>
                </a:lnTo>
                <a:lnTo>
                  <a:pt x="772" y="729"/>
                </a:lnTo>
                <a:lnTo>
                  <a:pt x="774" y="726"/>
                </a:lnTo>
                <a:lnTo>
                  <a:pt x="778" y="725"/>
                </a:lnTo>
                <a:lnTo>
                  <a:pt x="780" y="723"/>
                </a:lnTo>
                <a:lnTo>
                  <a:pt x="780" y="723"/>
                </a:lnTo>
                <a:lnTo>
                  <a:pt x="780" y="723"/>
                </a:lnTo>
                <a:lnTo>
                  <a:pt x="779" y="723"/>
                </a:lnTo>
                <a:lnTo>
                  <a:pt x="779" y="723"/>
                </a:lnTo>
                <a:lnTo>
                  <a:pt x="780" y="723"/>
                </a:lnTo>
                <a:lnTo>
                  <a:pt x="780" y="723"/>
                </a:lnTo>
                <a:close/>
                <a:moveTo>
                  <a:pt x="774" y="720"/>
                </a:moveTo>
                <a:lnTo>
                  <a:pt x="774" y="720"/>
                </a:lnTo>
                <a:lnTo>
                  <a:pt x="773" y="719"/>
                </a:lnTo>
                <a:lnTo>
                  <a:pt x="773" y="719"/>
                </a:lnTo>
                <a:lnTo>
                  <a:pt x="772" y="715"/>
                </a:lnTo>
                <a:lnTo>
                  <a:pt x="774" y="708"/>
                </a:lnTo>
                <a:lnTo>
                  <a:pt x="774" y="707"/>
                </a:lnTo>
                <a:lnTo>
                  <a:pt x="776" y="707"/>
                </a:lnTo>
                <a:lnTo>
                  <a:pt x="776" y="707"/>
                </a:lnTo>
                <a:lnTo>
                  <a:pt x="776" y="711"/>
                </a:lnTo>
                <a:lnTo>
                  <a:pt x="774" y="720"/>
                </a:lnTo>
                <a:lnTo>
                  <a:pt x="774" y="720"/>
                </a:lnTo>
                <a:lnTo>
                  <a:pt x="774" y="719"/>
                </a:lnTo>
                <a:lnTo>
                  <a:pt x="774" y="719"/>
                </a:lnTo>
                <a:lnTo>
                  <a:pt x="774" y="717"/>
                </a:lnTo>
                <a:lnTo>
                  <a:pt x="774" y="720"/>
                </a:lnTo>
                <a:lnTo>
                  <a:pt x="774" y="720"/>
                </a:lnTo>
                <a:close/>
                <a:moveTo>
                  <a:pt x="744" y="811"/>
                </a:moveTo>
                <a:lnTo>
                  <a:pt x="744" y="811"/>
                </a:lnTo>
                <a:lnTo>
                  <a:pt x="744" y="804"/>
                </a:lnTo>
                <a:lnTo>
                  <a:pt x="746" y="798"/>
                </a:lnTo>
                <a:lnTo>
                  <a:pt x="746" y="798"/>
                </a:lnTo>
                <a:lnTo>
                  <a:pt x="747" y="805"/>
                </a:lnTo>
                <a:lnTo>
                  <a:pt x="746" y="809"/>
                </a:lnTo>
                <a:lnTo>
                  <a:pt x="744" y="811"/>
                </a:lnTo>
                <a:lnTo>
                  <a:pt x="744" y="811"/>
                </a:lnTo>
                <a:close/>
                <a:moveTo>
                  <a:pt x="767" y="778"/>
                </a:moveTo>
                <a:lnTo>
                  <a:pt x="767" y="778"/>
                </a:lnTo>
                <a:lnTo>
                  <a:pt x="767" y="780"/>
                </a:lnTo>
                <a:lnTo>
                  <a:pt x="766" y="781"/>
                </a:lnTo>
                <a:lnTo>
                  <a:pt x="765" y="782"/>
                </a:lnTo>
                <a:lnTo>
                  <a:pt x="765" y="782"/>
                </a:lnTo>
                <a:lnTo>
                  <a:pt x="764" y="781"/>
                </a:lnTo>
                <a:lnTo>
                  <a:pt x="765" y="779"/>
                </a:lnTo>
                <a:lnTo>
                  <a:pt x="766" y="778"/>
                </a:lnTo>
                <a:lnTo>
                  <a:pt x="767" y="778"/>
                </a:lnTo>
                <a:lnTo>
                  <a:pt x="767" y="778"/>
                </a:lnTo>
                <a:close/>
                <a:moveTo>
                  <a:pt x="770" y="761"/>
                </a:moveTo>
                <a:lnTo>
                  <a:pt x="770" y="761"/>
                </a:lnTo>
                <a:lnTo>
                  <a:pt x="770" y="763"/>
                </a:lnTo>
                <a:lnTo>
                  <a:pt x="771" y="767"/>
                </a:lnTo>
                <a:lnTo>
                  <a:pt x="770" y="768"/>
                </a:lnTo>
                <a:lnTo>
                  <a:pt x="768" y="769"/>
                </a:lnTo>
                <a:lnTo>
                  <a:pt x="768" y="769"/>
                </a:lnTo>
                <a:lnTo>
                  <a:pt x="768" y="765"/>
                </a:lnTo>
                <a:lnTo>
                  <a:pt x="770" y="761"/>
                </a:lnTo>
                <a:lnTo>
                  <a:pt x="770" y="761"/>
                </a:lnTo>
                <a:close/>
                <a:moveTo>
                  <a:pt x="744" y="791"/>
                </a:moveTo>
                <a:lnTo>
                  <a:pt x="744" y="791"/>
                </a:lnTo>
                <a:lnTo>
                  <a:pt x="746" y="791"/>
                </a:lnTo>
                <a:lnTo>
                  <a:pt x="747" y="793"/>
                </a:lnTo>
                <a:lnTo>
                  <a:pt x="747" y="796"/>
                </a:lnTo>
                <a:lnTo>
                  <a:pt x="746" y="797"/>
                </a:lnTo>
                <a:lnTo>
                  <a:pt x="746" y="797"/>
                </a:lnTo>
                <a:lnTo>
                  <a:pt x="744" y="796"/>
                </a:lnTo>
                <a:lnTo>
                  <a:pt x="744" y="794"/>
                </a:lnTo>
                <a:lnTo>
                  <a:pt x="744" y="791"/>
                </a:lnTo>
                <a:lnTo>
                  <a:pt x="744" y="791"/>
                </a:lnTo>
                <a:close/>
                <a:moveTo>
                  <a:pt x="848" y="648"/>
                </a:moveTo>
                <a:lnTo>
                  <a:pt x="848" y="648"/>
                </a:lnTo>
                <a:lnTo>
                  <a:pt x="849" y="649"/>
                </a:lnTo>
                <a:lnTo>
                  <a:pt x="849" y="651"/>
                </a:lnTo>
                <a:lnTo>
                  <a:pt x="850" y="652"/>
                </a:lnTo>
                <a:lnTo>
                  <a:pt x="851" y="652"/>
                </a:lnTo>
                <a:lnTo>
                  <a:pt x="851" y="652"/>
                </a:lnTo>
                <a:lnTo>
                  <a:pt x="851" y="654"/>
                </a:lnTo>
                <a:lnTo>
                  <a:pt x="850" y="654"/>
                </a:lnTo>
                <a:lnTo>
                  <a:pt x="849" y="652"/>
                </a:lnTo>
                <a:lnTo>
                  <a:pt x="848" y="650"/>
                </a:lnTo>
                <a:lnTo>
                  <a:pt x="848" y="648"/>
                </a:lnTo>
                <a:lnTo>
                  <a:pt x="848" y="648"/>
                </a:lnTo>
                <a:close/>
                <a:moveTo>
                  <a:pt x="848" y="638"/>
                </a:moveTo>
                <a:lnTo>
                  <a:pt x="848" y="638"/>
                </a:lnTo>
                <a:lnTo>
                  <a:pt x="854" y="639"/>
                </a:lnTo>
                <a:lnTo>
                  <a:pt x="855" y="640"/>
                </a:lnTo>
                <a:lnTo>
                  <a:pt x="855" y="643"/>
                </a:lnTo>
                <a:lnTo>
                  <a:pt x="854" y="645"/>
                </a:lnTo>
                <a:lnTo>
                  <a:pt x="850" y="648"/>
                </a:lnTo>
                <a:lnTo>
                  <a:pt x="847" y="649"/>
                </a:lnTo>
                <a:lnTo>
                  <a:pt x="844" y="648"/>
                </a:lnTo>
                <a:lnTo>
                  <a:pt x="844" y="646"/>
                </a:lnTo>
                <a:lnTo>
                  <a:pt x="844" y="645"/>
                </a:lnTo>
                <a:lnTo>
                  <a:pt x="848" y="638"/>
                </a:lnTo>
                <a:lnTo>
                  <a:pt x="848" y="638"/>
                </a:lnTo>
                <a:lnTo>
                  <a:pt x="849" y="639"/>
                </a:lnTo>
                <a:lnTo>
                  <a:pt x="848" y="639"/>
                </a:lnTo>
                <a:lnTo>
                  <a:pt x="847" y="639"/>
                </a:lnTo>
                <a:lnTo>
                  <a:pt x="848" y="638"/>
                </a:lnTo>
                <a:lnTo>
                  <a:pt x="848" y="638"/>
                </a:lnTo>
                <a:close/>
                <a:moveTo>
                  <a:pt x="771" y="738"/>
                </a:moveTo>
                <a:lnTo>
                  <a:pt x="771" y="738"/>
                </a:lnTo>
                <a:lnTo>
                  <a:pt x="772" y="743"/>
                </a:lnTo>
                <a:lnTo>
                  <a:pt x="771" y="745"/>
                </a:lnTo>
                <a:lnTo>
                  <a:pt x="770" y="746"/>
                </a:lnTo>
                <a:lnTo>
                  <a:pt x="770" y="746"/>
                </a:lnTo>
                <a:lnTo>
                  <a:pt x="770" y="741"/>
                </a:lnTo>
                <a:lnTo>
                  <a:pt x="770" y="740"/>
                </a:lnTo>
                <a:lnTo>
                  <a:pt x="771" y="738"/>
                </a:lnTo>
                <a:lnTo>
                  <a:pt x="771" y="738"/>
                </a:lnTo>
                <a:close/>
                <a:moveTo>
                  <a:pt x="752" y="753"/>
                </a:moveTo>
                <a:lnTo>
                  <a:pt x="752" y="753"/>
                </a:lnTo>
                <a:lnTo>
                  <a:pt x="753" y="756"/>
                </a:lnTo>
                <a:lnTo>
                  <a:pt x="753" y="757"/>
                </a:lnTo>
                <a:lnTo>
                  <a:pt x="752" y="759"/>
                </a:lnTo>
                <a:lnTo>
                  <a:pt x="752" y="759"/>
                </a:lnTo>
                <a:lnTo>
                  <a:pt x="750" y="756"/>
                </a:lnTo>
                <a:lnTo>
                  <a:pt x="750" y="755"/>
                </a:lnTo>
                <a:lnTo>
                  <a:pt x="752" y="753"/>
                </a:lnTo>
                <a:lnTo>
                  <a:pt x="752" y="753"/>
                </a:lnTo>
                <a:close/>
                <a:moveTo>
                  <a:pt x="778" y="703"/>
                </a:moveTo>
                <a:lnTo>
                  <a:pt x="778" y="703"/>
                </a:lnTo>
                <a:lnTo>
                  <a:pt x="780" y="696"/>
                </a:lnTo>
                <a:lnTo>
                  <a:pt x="780" y="698"/>
                </a:lnTo>
                <a:lnTo>
                  <a:pt x="780" y="703"/>
                </a:lnTo>
                <a:lnTo>
                  <a:pt x="779" y="704"/>
                </a:lnTo>
                <a:lnTo>
                  <a:pt x="778" y="703"/>
                </a:lnTo>
                <a:lnTo>
                  <a:pt x="778" y="703"/>
                </a:lnTo>
                <a:lnTo>
                  <a:pt x="779" y="703"/>
                </a:lnTo>
                <a:lnTo>
                  <a:pt x="779" y="703"/>
                </a:lnTo>
                <a:lnTo>
                  <a:pt x="779" y="704"/>
                </a:lnTo>
                <a:lnTo>
                  <a:pt x="778" y="703"/>
                </a:lnTo>
                <a:lnTo>
                  <a:pt x="778" y="703"/>
                </a:lnTo>
                <a:close/>
                <a:moveTo>
                  <a:pt x="784" y="686"/>
                </a:moveTo>
                <a:lnTo>
                  <a:pt x="784" y="686"/>
                </a:lnTo>
                <a:lnTo>
                  <a:pt x="788" y="684"/>
                </a:lnTo>
                <a:lnTo>
                  <a:pt x="790" y="684"/>
                </a:lnTo>
                <a:lnTo>
                  <a:pt x="791" y="686"/>
                </a:lnTo>
                <a:lnTo>
                  <a:pt x="791" y="688"/>
                </a:lnTo>
                <a:lnTo>
                  <a:pt x="791" y="691"/>
                </a:lnTo>
                <a:lnTo>
                  <a:pt x="790" y="691"/>
                </a:lnTo>
                <a:lnTo>
                  <a:pt x="788" y="690"/>
                </a:lnTo>
                <a:lnTo>
                  <a:pt x="784" y="686"/>
                </a:lnTo>
                <a:lnTo>
                  <a:pt x="784" y="686"/>
                </a:lnTo>
                <a:lnTo>
                  <a:pt x="785" y="686"/>
                </a:lnTo>
                <a:lnTo>
                  <a:pt x="785" y="686"/>
                </a:lnTo>
                <a:lnTo>
                  <a:pt x="785" y="687"/>
                </a:lnTo>
                <a:lnTo>
                  <a:pt x="784" y="686"/>
                </a:lnTo>
                <a:lnTo>
                  <a:pt x="784" y="686"/>
                </a:lnTo>
                <a:close/>
                <a:moveTo>
                  <a:pt x="773" y="696"/>
                </a:moveTo>
                <a:lnTo>
                  <a:pt x="773" y="696"/>
                </a:lnTo>
                <a:lnTo>
                  <a:pt x="778" y="700"/>
                </a:lnTo>
                <a:lnTo>
                  <a:pt x="773" y="696"/>
                </a:lnTo>
                <a:lnTo>
                  <a:pt x="773" y="696"/>
                </a:lnTo>
                <a:lnTo>
                  <a:pt x="774" y="696"/>
                </a:lnTo>
                <a:lnTo>
                  <a:pt x="774" y="696"/>
                </a:lnTo>
                <a:lnTo>
                  <a:pt x="774" y="696"/>
                </a:lnTo>
                <a:lnTo>
                  <a:pt x="773" y="696"/>
                </a:lnTo>
                <a:lnTo>
                  <a:pt x="773" y="696"/>
                </a:lnTo>
                <a:close/>
                <a:moveTo>
                  <a:pt x="965" y="451"/>
                </a:moveTo>
                <a:lnTo>
                  <a:pt x="965" y="451"/>
                </a:lnTo>
                <a:lnTo>
                  <a:pt x="967" y="449"/>
                </a:lnTo>
                <a:lnTo>
                  <a:pt x="968" y="448"/>
                </a:lnTo>
                <a:lnTo>
                  <a:pt x="968" y="449"/>
                </a:lnTo>
                <a:lnTo>
                  <a:pt x="968" y="456"/>
                </a:lnTo>
                <a:lnTo>
                  <a:pt x="967" y="458"/>
                </a:lnTo>
                <a:lnTo>
                  <a:pt x="966" y="460"/>
                </a:lnTo>
                <a:lnTo>
                  <a:pt x="965" y="458"/>
                </a:lnTo>
                <a:lnTo>
                  <a:pt x="965" y="451"/>
                </a:lnTo>
                <a:lnTo>
                  <a:pt x="965" y="451"/>
                </a:lnTo>
                <a:lnTo>
                  <a:pt x="966" y="450"/>
                </a:lnTo>
                <a:lnTo>
                  <a:pt x="966" y="451"/>
                </a:lnTo>
                <a:lnTo>
                  <a:pt x="966" y="451"/>
                </a:lnTo>
                <a:lnTo>
                  <a:pt x="965" y="451"/>
                </a:lnTo>
                <a:lnTo>
                  <a:pt x="965" y="451"/>
                </a:lnTo>
                <a:close/>
                <a:moveTo>
                  <a:pt x="847" y="599"/>
                </a:moveTo>
                <a:lnTo>
                  <a:pt x="847" y="599"/>
                </a:lnTo>
                <a:lnTo>
                  <a:pt x="845" y="595"/>
                </a:lnTo>
                <a:lnTo>
                  <a:pt x="847" y="593"/>
                </a:lnTo>
                <a:lnTo>
                  <a:pt x="847" y="596"/>
                </a:lnTo>
                <a:lnTo>
                  <a:pt x="847" y="599"/>
                </a:lnTo>
                <a:lnTo>
                  <a:pt x="847" y="599"/>
                </a:lnTo>
                <a:lnTo>
                  <a:pt x="847" y="598"/>
                </a:lnTo>
                <a:lnTo>
                  <a:pt x="847" y="597"/>
                </a:lnTo>
                <a:lnTo>
                  <a:pt x="848" y="597"/>
                </a:lnTo>
                <a:lnTo>
                  <a:pt x="847" y="599"/>
                </a:lnTo>
                <a:lnTo>
                  <a:pt x="847" y="599"/>
                </a:lnTo>
                <a:close/>
                <a:moveTo>
                  <a:pt x="788" y="666"/>
                </a:moveTo>
                <a:lnTo>
                  <a:pt x="788" y="666"/>
                </a:lnTo>
                <a:lnTo>
                  <a:pt x="786" y="673"/>
                </a:lnTo>
                <a:lnTo>
                  <a:pt x="785" y="675"/>
                </a:lnTo>
                <a:lnTo>
                  <a:pt x="784" y="675"/>
                </a:lnTo>
                <a:lnTo>
                  <a:pt x="782" y="674"/>
                </a:lnTo>
                <a:lnTo>
                  <a:pt x="779" y="672"/>
                </a:lnTo>
                <a:lnTo>
                  <a:pt x="778" y="668"/>
                </a:lnTo>
                <a:lnTo>
                  <a:pt x="779" y="664"/>
                </a:lnTo>
                <a:lnTo>
                  <a:pt x="780" y="663"/>
                </a:lnTo>
                <a:lnTo>
                  <a:pt x="782" y="663"/>
                </a:lnTo>
                <a:lnTo>
                  <a:pt x="788" y="666"/>
                </a:lnTo>
                <a:lnTo>
                  <a:pt x="788" y="666"/>
                </a:lnTo>
                <a:lnTo>
                  <a:pt x="786" y="667"/>
                </a:lnTo>
                <a:lnTo>
                  <a:pt x="785" y="667"/>
                </a:lnTo>
                <a:lnTo>
                  <a:pt x="785" y="666"/>
                </a:lnTo>
                <a:lnTo>
                  <a:pt x="788" y="666"/>
                </a:lnTo>
                <a:lnTo>
                  <a:pt x="788" y="666"/>
                </a:lnTo>
                <a:close/>
                <a:moveTo>
                  <a:pt x="732" y="728"/>
                </a:moveTo>
                <a:lnTo>
                  <a:pt x="732" y="728"/>
                </a:lnTo>
                <a:lnTo>
                  <a:pt x="735" y="723"/>
                </a:lnTo>
                <a:lnTo>
                  <a:pt x="736" y="721"/>
                </a:lnTo>
                <a:lnTo>
                  <a:pt x="735" y="720"/>
                </a:lnTo>
                <a:lnTo>
                  <a:pt x="735" y="720"/>
                </a:lnTo>
                <a:lnTo>
                  <a:pt x="732" y="723"/>
                </a:lnTo>
                <a:lnTo>
                  <a:pt x="731" y="726"/>
                </a:lnTo>
                <a:lnTo>
                  <a:pt x="732" y="728"/>
                </a:lnTo>
                <a:lnTo>
                  <a:pt x="732" y="728"/>
                </a:lnTo>
                <a:lnTo>
                  <a:pt x="733" y="726"/>
                </a:lnTo>
                <a:lnTo>
                  <a:pt x="733" y="727"/>
                </a:lnTo>
                <a:lnTo>
                  <a:pt x="733" y="728"/>
                </a:lnTo>
                <a:lnTo>
                  <a:pt x="732" y="728"/>
                </a:lnTo>
                <a:lnTo>
                  <a:pt x="732" y="728"/>
                </a:lnTo>
                <a:close/>
                <a:moveTo>
                  <a:pt x="776" y="667"/>
                </a:moveTo>
                <a:lnTo>
                  <a:pt x="776" y="667"/>
                </a:lnTo>
                <a:lnTo>
                  <a:pt x="779" y="657"/>
                </a:lnTo>
                <a:lnTo>
                  <a:pt x="776" y="667"/>
                </a:lnTo>
                <a:lnTo>
                  <a:pt x="776" y="667"/>
                </a:lnTo>
                <a:lnTo>
                  <a:pt x="777" y="666"/>
                </a:lnTo>
                <a:lnTo>
                  <a:pt x="778" y="667"/>
                </a:lnTo>
                <a:lnTo>
                  <a:pt x="778" y="668"/>
                </a:lnTo>
                <a:lnTo>
                  <a:pt x="776" y="667"/>
                </a:lnTo>
                <a:lnTo>
                  <a:pt x="776" y="667"/>
                </a:lnTo>
                <a:close/>
                <a:moveTo>
                  <a:pt x="743" y="697"/>
                </a:moveTo>
                <a:lnTo>
                  <a:pt x="743" y="697"/>
                </a:lnTo>
                <a:lnTo>
                  <a:pt x="744" y="698"/>
                </a:lnTo>
                <a:lnTo>
                  <a:pt x="746" y="699"/>
                </a:lnTo>
                <a:lnTo>
                  <a:pt x="747" y="702"/>
                </a:lnTo>
                <a:lnTo>
                  <a:pt x="746" y="704"/>
                </a:lnTo>
                <a:lnTo>
                  <a:pt x="746" y="704"/>
                </a:lnTo>
                <a:lnTo>
                  <a:pt x="744" y="700"/>
                </a:lnTo>
                <a:lnTo>
                  <a:pt x="743" y="699"/>
                </a:lnTo>
                <a:lnTo>
                  <a:pt x="743" y="697"/>
                </a:lnTo>
                <a:lnTo>
                  <a:pt x="743" y="697"/>
                </a:lnTo>
                <a:close/>
                <a:moveTo>
                  <a:pt x="731" y="702"/>
                </a:moveTo>
                <a:lnTo>
                  <a:pt x="731" y="702"/>
                </a:lnTo>
                <a:lnTo>
                  <a:pt x="733" y="705"/>
                </a:lnTo>
                <a:lnTo>
                  <a:pt x="735" y="709"/>
                </a:lnTo>
                <a:lnTo>
                  <a:pt x="735" y="711"/>
                </a:lnTo>
                <a:lnTo>
                  <a:pt x="732" y="711"/>
                </a:lnTo>
                <a:lnTo>
                  <a:pt x="731" y="711"/>
                </a:lnTo>
                <a:lnTo>
                  <a:pt x="730" y="710"/>
                </a:lnTo>
                <a:lnTo>
                  <a:pt x="730" y="707"/>
                </a:lnTo>
                <a:lnTo>
                  <a:pt x="731" y="702"/>
                </a:lnTo>
                <a:lnTo>
                  <a:pt x="731" y="702"/>
                </a:lnTo>
                <a:lnTo>
                  <a:pt x="731" y="703"/>
                </a:lnTo>
                <a:lnTo>
                  <a:pt x="731" y="704"/>
                </a:lnTo>
                <a:lnTo>
                  <a:pt x="730" y="704"/>
                </a:lnTo>
                <a:lnTo>
                  <a:pt x="731" y="702"/>
                </a:lnTo>
                <a:lnTo>
                  <a:pt x="731" y="702"/>
                </a:lnTo>
                <a:close/>
                <a:moveTo>
                  <a:pt x="783" y="646"/>
                </a:moveTo>
                <a:lnTo>
                  <a:pt x="783" y="646"/>
                </a:lnTo>
                <a:lnTo>
                  <a:pt x="784" y="645"/>
                </a:lnTo>
                <a:lnTo>
                  <a:pt x="784" y="643"/>
                </a:lnTo>
                <a:lnTo>
                  <a:pt x="784" y="641"/>
                </a:lnTo>
                <a:lnTo>
                  <a:pt x="785" y="641"/>
                </a:lnTo>
                <a:lnTo>
                  <a:pt x="785" y="641"/>
                </a:lnTo>
                <a:lnTo>
                  <a:pt x="785" y="646"/>
                </a:lnTo>
                <a:lnTo>
                  <a:pt x="785" y="648"/>
                </a:lnTo>
                <a:lnTo>
                  <a:pt x="783" y="646"/>
                </a:lnTo>
                <a:lnTo>
                  <a:pt x="783" y="646"/>
                </a:lnTo>
                <a:close/>
                <a:moveTo>
                  <a:pt x="760" y="663"/>
                </a:moveTo>
                <a:lnTo>
                  <a:pt x="760" y="663"/>
                </a:lnTo>
                <a:lnTo>
                  <a:pt x="760" y="668"/>
                </a:lnTo>
                <a:lnTo>
                  <a:pt x="760" y="674"/>
                </a:lnTo>
                <a:lnTo>
                  <a:pt x="760" y="674"/>
                </a:lnTo>
                <a:lnTo>
                  <a:pt x="759" y="672"/>
                </a:lnTo>
                <a:lnTo>
                  <a:pt x="759" y="668"/>
                </a:lnTo>
                <a:lnTo>
                  <a:pt x="759" y="664"/>
                </a:lnTo>
                <a:lnTo>
                  <a:pt x="759" y="664"/>
                </a:lnTo>
                <a:lnTo>
                  <a:pt x="760" y="663"/>
                </a:lnTo>
                <a:lnTo>
                  <a:pt x="760" y="663"/>
                </a:lnTo>
                <a:close/>
                <a:moveTo>
                  <a:pt x="736" y="693"/>
                </a:moveTo>
                <a:lnTo>
                  <a:pt x="736" y="693"/>
                </a:lnTo>
                <a:lnTo>
                  <a:pt x="737" y="697"/>
                </a:lnTo>
                <a:lnTo>
                  <a:pt x="737" y="699"/>
                </a:lnTo>
                <a:lnTo>
                  <a:pt x="736" y="702"/>
                </a:lnTo>
                <a:lnTo>
                  <a:pt x="735" y="702"/>
                </a:lnTo>
                <a:lnTo>
                  <a:pt x="733" y="702"/>
                </a:lnTo>
                <a:lnTo>
                  <a:pt x="732" y="699"/>
                </a:lnTo>
                <a:lnTo>
                  <a:pt x="733" y="697"/>
                </a:lnTo>
                <a:lnTo>
                  <a:pt x="736" y="693"/>
                </a:lnTo>
                <a:lnTo>
                  <a:pt x="736" y="693"/>
                </a:lnTo>
                <a:lnTo>
                  <a:pt x="736" y="694"/>
                </a:lnTo>
                <a:lnTo>
                  <a:pt x="735" y="696"/>
                </a:lnTo>
                <a:lnTo>
                  <a:pt x="735" y="694"/>
                </a:lnTo>
                <a:lnTo>
                  <a:pt x="736" y="693"/>
                </a:lnTo>
                <a:lnTo>
                  <a:pt x="736" y="693"/>
                </a:lnTo>
                <a:close/>
                <a:moveTo>
                  <a:pt x="783" y="610"/>
                </a:moveTo>
                <a:lnTo>
                  <a:pt x="783" y="610"/>
                </a:lnTo>
                <a:lnTo>
                  <a:pt x="785" y="622"/>
                </a:lnTo>
                <a:lnTo>
                  <a:pt x="785" y="629"/>
                </a:lnTo>
                <a:lnTo>
                  <a:pt x="784" y="634"/>
                </a:lnTo>
                <a:lnTo>
                  <a:pt x="783" y="635"/>
                </a:lnTo>
                <a:lnTo>
                  <a:pt x="780" y="634"/>
                </a:lnTo>
                <a:lnTo>
                  <a:pt x="779" y="629"/>
                </a:lnTo>
                <a:lnTo>
                  <a:pt x="780" y="621"/>
                </a:lnTo>
                <a:lnTo>
                  <a:pt x="783" y="610"/>
                </a:lnTo>
                <a:lnTo>
                  <a:pt x="783" y="610"/>
                </a:lnTo>
                <a:lnTo>
                  <a:pt x="783" y="614"/>
                </a:lnTo>
                <a:lnTo>
                  <a:pt x="783" y="616"/>
                </a:lnTo>
                <a:lnTo>
                  <a:pt x="782" y="615"/>
                </a:lnTo>
                <a:lnTo>
                  <a:pt x="783" y="610"/>
                </a:lnTo>
                <a:lnTo>
                  <a:pt x="783" y="610"/>
                </a:lnTo>
                <a:close/>
                <a:moveTo>
                  <a:pt x="967" y="396"/>
                </a:moveTo>
                <a:lnTo>
                  <a:pt x="967" y="396"/>
                </a:lnTo>
                <a:lnTo>
                  <a:pt x="966" y="397"/>
                </a:lnTo>
                <a:lnTo>
                  <a:pt x="967" y="399"/>
                </a:lnTo>
                <a:lnTo>
                  <a:pt x="967" y="402"/>
                </a:lnTo>
                <a:lnTo>
                  <a:pt x="966" y="404"/>
                </a:lnTo>
                <a:lnTo>
                  <a:pt x="966" y="404"/>
                </a:lnTo>
                <a:lnTo>
                  <a:pt x="965" y="398"/>
                </a:lnTo>
                <a:lnTo>
                  <a:pt x="965" y="396"/>
                </a:lnTo>
                <a:lnTo>
                  <a:pt x="966" y="396"/>
                </a:lnTo>
                <a:lnTo>
                  <a:pt x="967" y="396"/>
                </a:lnTo>
                <a:lnTo>
                  <a:pt x="967" y="396"/>
                </a:lnTo>
                <a:close/>
                <a:moveTo>
                  <a:pt x="849" y="539"/>
                </a:moveTo>
                <a:lnTo>
                  <a:pt x="849" y="539"/>
                </a:lnTo>
                <a:lnTo>
                  <a:pt x="851" y="539"/>
                </a:lnTo>
                <a:lnTo>
                  <a:pt x="854" y="539"/>
                </a:lnTo>
                <a:lnTo>
                  <a:pt x="855" y="539"/>
                </a:lnTo>
                <a:lnTo>
                  <a:pt x="854" y="539"/>
                </a:lnTo>
                <a:lnTo>
                  <a:pt x="849" y="539"/>
                </a:lnTo>
                <a:lnTo>
                  <a:pt x="849" y="539"/>
                </a:lnTo>
                <a:lnTo>
                  <a:pt x="850" y="538"/>
                </a:lnTo>
                <a:lnTo>
                  <a:pt x="850" y="538"/>
                </a:lnTo>
                <a:lnTo>
                  <a:pt x="850" y="539"/>
                </a:lnTo>
                <a:lnTo>
                  <a:pt x="849" y="539"/>
                </a:lnTo>
                <a:lnTo>
                  <a:pt x="849" y="539"/>
                </a:lnTo>
                <a:close/>
                <a:moveTo>
                  <a:pt x="737" y="676"/>
                </a:moveTo>
                <a:lnTo>
                  <a:pt x="737" y="676"/>
                </a:lnTo>
                <a:lnTo>
                  <a:pt x="738" y="684"/>
                </a:lnTo>
                <a:lnTo>
                  <a:pt x="738" y="688"/>
                </a:lnTo>
                <a:lnTo>
                  <a:pt x="738" y="691"/>
                </a:lnTo>
                <a:lnTo>
                  <a:pt x="737" y="691"/>
                </a:lnTo>
                <a:lnTo>
                  <a:pt x="736" y="690"/>
                </a:lnTo>
                <a:lnTo>
                  <a:pt x="736" y="687"/>
                </a:lnTo>
                <a:lnTo>
                  <a:pt x="736" y="682"/>
                </a:lnTo>
                <a:lnTo>
                  <a:pt x="737" y="676"/>
                </a:lnTo>
                <a:lnTo>
                  <a:pt x="737" y="676"/>
                </a:lnTo>
                <a:lnTo>
                  <a:pt x="738" y="679"/>
                </a:lnTo>
                <a:lnTo>
                  <a:pt x="737" y="680"/>
                </a:lnTo>
                <a:lnTo>
                  <a:pt x="737" y="679"/>
                </a:lnTo>
                <a:lnTo>
                  <a:pt x="737" y="676"/>
                </a:lnTo>
                <a:lnTo>
                  <a:pt x="737" y="676"/>
                </a:lnTo>
                <a:close/>
                <a:moveTo>
                  <a:pt x="803" y="598"/>
                </a:moveTo>
                <a:lnTo>
                  <a:pt x="803" y="598"/>
                </a:lnTo>
                <a:lnTo>
                  <a:pt x="803" y="604"/>
                </a:lnTo>
                <a:lnTo>
                  <a:pt x="802" y="608"/>
                </a:lnTo>
                <a:lnTo>
                  <a:pt x="801" y="609"/>
                </a:lnTo>
                <a:lnTo>
                  <a:pt x="801" y="609"/>
                </a:lnTo>
                <a:lnTo>
                  <a:pt x="801" y="607"/>
                </a:lnTo>
                <a:lnTo>
                  <a:pt x="801" y="602"/>
                </a:lnTo>
                <a:lnTo>
                  <a:pt x="802" y="599"/>
                </a:lnTo>
                <a:lnTo>
                  <a:pt x="802" y="598"/>
                </a:lnTo>
                <a:lnTo>
                  <a:pt x="803" y="598"/>
                </a:lnTo>
                <a:lnTo>
                  <a:pt x="803" y="598"/>
                </a:lnTo>
                <a:close/>
                <a:moveTo>
                  <a:pt x="791" y="605"/>
                </a:moveTo>
                <a:lnTo>
                  <a:pt x="791" y="605"/>
                </a:lnTo>
                <a:lnTo>
                  <a:pt x="796" y="597"/>
                </a:lnTo>
                <a:lnTo>
                  <a:pt x="797" y="593"/>
                </a:lnTo>
                <a:lnTo>
                  <a:pt x="797" y="593"/>
                </a:lnTo>
                <a:lnTo>
                  <a:pt x="797" y="593"/>
                </a:lnTo>
                <a:lnTo>
                  <a:pt x="795" y="595"/>
                </a:lnTo>
                <a:lnTo>
                  <a:pt x="791" y="601"/>
                </a:lnTo>
                <a:lnTo>
                  <a:pt x="790" y="604"/>
                </a:lnTo>
                <a:lnTo>
                  <a:pt x="790" y="605"/>
                </a:lnTo>
                <a:lnTo>
                  <a:pt x="791" y="605"/>
                </a:lnTo>
                <a:lnTo>
                  <a:pt x="791" y="605"/>
                </a:lnTo>
                <a:lnTo>
                  <a:pt x="792" y="604"/>
                </a:lnTo>
                <a:lnTo>
                  <a:pt x="791" y="605"/>
                </a:lnTo>
                <a:lnTo>
                  <a:pt x="791" y="605"/>
                </a:lnTo>
                <a:close/>
                <a:moveTo>
                  <a:pt x="737" y="669"/>
                </a:moveTo>
                <a:lnTo>
                  <a:pt x="737" y="669"/>
                </a:lnTo>
                <a:lnTo>
                  <a:pt x="738" y="673"/>
                </a:lnTo>
                <a:lnTo>
                  <a:pt x="738" y="674"/>
                </a:lnTo>
                <a:lnTo>
                  <a:pt x="737" y="674"/>
                </a:lnTo>
                <a:lnTo>
                  <a:pt x="736" y="673"/>
                </a:lnTo>
                <a:lnTo>
                  <a:pt x="736" y="672"/>
                </a:lnTo>
                <a:lnTo>
                  <a:pt x="737" y="669"/>
                </a:lnTo>
                <a:lnTo>
                  <a:pt x="737" y="669"/>
                </a:lnTo>
                <a:lnTo>
                  <a:pt x="737" y="670"/>
                </a:lnTo>
                <a:lnTo>
                  <a:pt x="737" y="670"/>
                </a:lnTo>
                <a:lnTo>
                  <a:pt x="736" y="670"/>
                </a:lnTo>
                <a:lnTo>
                  <a:pt x="737" y="669"/>
                </a:lnTo>
                <a:lnTo>
                  <a:pt x="737" y="669"/>
                </a:lnTo>
                <a:close/>
                <a:moveTo>
                  <a:pt x="740" y="654"/>
                </a:moveTo>
                <a:lnTo>
                  <a:pt x="740" y="654"/>
                </a:lnTo>
                <a:lnTo>
                  <a:pt x="741" y="656"/>
                </a:lnTo>
                <a:lnTo>
                  <a:pt x="741" y="658"/>
                </a:lnTo>
                <a:lnTo>
                  <a:pt x="740" y="662"/>
                </a:lnTo>
                <a:lnTo>
                  <a:pt x="740" y="662"/>
                </a:lnTo>
                <a:lnTo>
                  <a:pt x="738" y="657"/>
                </a:lnTo>
                <a:lnTo>
                  <a:pt x="738" y="656"/>
                </a:lnTo>
                <a:lnTo>
                  <a:pt x="740" y="654"/>
                </a:lnTo>
                <a:lnTo>
                  <a:pt x="740" y="654"/>
                </a:lnTo>
                <a:close/>
                <a:moveTo>
                  <a:pt x="783" y="604"/>
                </a:moveTo>
                <a:lnTo>
                  <a:pt x="783" y="604"/>
                </a:lnTo>
                <a:lnTo>
                  <a:pt x="784" y="604"/>
                </a:lnTo>
                <a:lnTo>
                  <a:pt x="785" y="603"/>
                </a:lnTo>
                <a:lnTo>
                  <a:pt x="786" y="598"/>
                </a:lnTo>
                <a:lnTo>
                  <a:pt x="786" y="596"/>
                </a:lnTo>
                <a:lnTo>
                  <a:pt x="785" y="596"/>
                </a:lnTo>
                <a:lnTo>
                  <a:pt x="783" y="604"/>
                </a:lnTo>
                <a:lnTo>
                  <a:pt x="783" y="604"/>
                </a:lnTo>
                <a:lnTo>
                  <a:pt x="782" y="602"/>
                </a:lnTo>
                <a:lnTo>
                  <a:pt x="783" y="601"/>
                </a:lnTo>
                <a:lnTo>
                  <a:pt x="783" y="602"/>
                </a:lnTo>
                <a:lnTo>
                  <a:pt x="783" y="604"/>
                </a:lnTo>
                <a:lnTo>
                  <a:pt x="783" y="604"/>
                </a:lnTo>
                <a:close/>
                <a:moveTo>
                  <a:pt x="730" y="661"/>
                </a:moveTo>
                <a:lnTo>
                  <a:pt x="730" y="661"/>
                </a:lnTo>
                <a:lnTo>
                  <a:pt x="732" y="654"/>
                </a:lnTo>
                <a:lnTo>
                  <a:pt x="733" y="650"/>
                </a:lnTo>
                <a:lnTo>
                  <a:pt x="735" y="650"/>
                </a:lnTo>
                <a:lnTo>
                  <a:pt x="735" y="651"/>
                </a:lnTo>
                <a:lnTo>
                  <a:pt x="733" y="658"/>
                </a:lnTo>
                <a:lnTo>
                  <a:pt x="732" y="661"/>
                </a:lnTo>
                <a:lnTo>
                  <a:pt x="730" y="661"/>
                </a:lnTo>
                <a:lnTo>
                  <a:pt x="730" y="661"/>
                </a:lnTo>
                <a:lnTo>
                  <a:pt x="731" y="660"/>
                </a:lnTo>
                <a:lnTo>
                  <a:pt x="731" y="660"/>
                </a:lnTo>
                <a:lnTo>
                  <a:pt x="731" y="661"/>
                </a:lnTo>
                <a:lnTo>
                  <a:pt x="730" y="661"/>
                </a:lnTo>
                <a:lnTo>
                  <a:pt x="730" y="661"/>
                </a:lnTo>
                <a:close/>
                <a:moveTo>
                  <a:pt x="740" y="641"/>
                </a:moveTo>
                <a:lnTo>
                  <a:pt x="740" y="641"/>
                </a:lnTo>
                <a:lnTo>
                  <a:pt x="742" y="643"/>
                </a:lnTo>
                <a:lnTo>
                  <a:pt x="742" y="645"/>
                </a:lnTo>
                <a:lnTo>
                  <a:pt x="742" y="648"/>
                </a:lnTo>
                <a:lnTo>
                  <a:pt x="741" y="650"/>
                </a:lnTo>
                <a:lnTo>
                  <a:pt x="740" y="651"/>
                </a:lnTo>
                <a:lnTo>
                  <a:pt x="740" y="651"/>
                </a:lnTo>
                <a:lnTo>
                  <a:pt x="738" y="648"/>
                </a:lnTo>
                <a:lnTo>
                  <a:pt x="740" y="641"/>
                </a:lnTo>
                <a:lnTo>
                  <a:pt x="740" y="641"/>
                </a:lnTo>
                <a:lnTo>
                  <a:pt x="740" y="643"/>
                </a:lnTo>
                <a:lnTo>
                  <a:pt x="740" y="643"/>
                </a:lnTo>
                <a:lnTo>
                  <a:pt x="740" y="643"/>
                </a:lnTo>
                <a:lnTo>
                  <a:pt x="740" y="641"/>
                </a:lnTo>
                <a:lnTo>
                  <a:pt x="740" y="641"/>
                </a:lnTo>
                <a:close/>
                <a:moveTo>
                  <a:pt x="785" y="575"/>
                </a:moveTo>
                <a:lnTo>
                  <a:pt x="785" y="575"/>
                </a:lnTo>
                <a:lnTo>
                  <a:pt x="786" y="579"/>
                </a:lnTo>
                <a:lnTo>
                  <a:pt x="788" y="584"/>
                </a:lnTo>
                <a:lnTo>
                  <a:pt x="788" y="587"/>
                </a:lnTo>
                <a:lnTo>
                  <a:pt x="786" y="589"/>
                </a:lnTo>
                <a:lnTo>
                  <a:pt x="785" y="589"/>
                </a:lnTo>
                <a:lnTo>
                  <a:pt x="785" y="589"/>
                </a:lnTo>
                <a:lnTo>
                  <a:pt x="785" y="585"/>
                </a:lnTo>
                <a:lnTo>
                  <a:pt x="785" y="581"/>
                </a:lnTo>
                <a:lnTo>
                  <a:pt x="784" y="578"/>
                </a:lnTo>
                <a:lnTo>
                  <a:pt x="785" y="575"/>
                </a:lnTo>
                <a:lnTo>
                  <a:pt x="785" y="575"/>
                </a:lnTo>
                <a:close/>
                <a:moveTo>
                  <a:pt x="796" y="550"/>
                </a:moveTo>
                <a:lnTo>
                  <a:pt x="796" y="550"/>
                </a:lnTo>
                <a:lnTo>
                  <a:pt x="797" y="554"/>
                </a:lnTo>
                <a:lnTo>
                  <a:pt x="797" y="557"/>
                </a:lnTo>
                <a:lnTo>
                  <a:pt x="797" y="557"/>
                </a:lnTo>
                <a:lnTo>
                  <a:pt x="796" y="556"/>
                </a:lnTo>
                <a:lnTo>
                  <a:pt x="795" y="554"/>
                </a:lnTo>
                <a:lnTo>
                  <a:pt x="795" y="552"/>
                </a:lnTo>
                <a:lnTo>
                  <a:pt x="796" y="550"/>
                </a:lnTo>
                <a:lnTo>
                  <a:pt x="796" y="550"/>
                </a:lnTo>
                <a:close/>
                <a:moveTo>
                  <a:pt x="789" y="549"/>
                </a:moveTo>
                <a:lnTo>
                  <a:pt x="789" y="549"/>
                </a:lnTo>
                <a:lnTo>
                  <a:pt x="789" y="554"/>
                </a:lnTo>
                <a:lnTo>
                  <a:pt x="789" y="560"/>
                </a:lnTo>
                <a:lnTo>
                  <a:pt x="789" y="564"/>
                </a:lnTo>
                <a:lnTo>
                  <a:pt x="788" y="566"/>
                </a:lnTo>
                <a:lnTo>
                  <a:pt x="785" y="567"/>
                </a:lnTo>
                <a:lnTo>
                  <a:pt x="785" y="567"/>
                </a:lnTo>
                <a:lnTo>
                  <a:pt x="788" y="562"/>
                </a:lnTo>
                <a:lnTo>
                  <a:pt x="788" y="556"/>
                </a:lnTo>
                <a:lnTo>
                  <a:pt x="788" y="551"/>
                </a:lnTo>
                <a:lnTo>
                  <a:pt x="789" y="550"/>
                </a:lnTo>
                <a:lnTo>
                  <a:pt x="789" y="549"/>
                </a:lnTo>
                <a:lnTo>
                  <a:pt x="789" y="549"/>
                </a:lnTo>
                <a:close/>
                <a:moveTo>
                  <a:pt x="806" y="520"/>
                </a:moveTo>
                <a:lnTo>
                  <a:pt x="806" y="520"/>
                </a:lnTo>
                <a:lnTo>
                  <a:pt x="807" y="521"/>
                </a:lnTo>
                <a:lnTo>
                  <a:pt x="807" y="523"/>
                </a:lnTo>
                <a:lnTo>
                  <a:pt x="807" y="526"/>
                </a:lnTo>
                <a:lnTo>
                  <a:pt x="807" y="526"/>
                </a:lnTo>
                <a:lnTo>
                  <a:pt x="806" y="526"/>
                </a:lnTo>
                <a:lnTo>
                  <a:pt x="805" y="523"/>
                </a:lnTo>
                <a:lnTo>
                  <a:pt x="806" y="520"/>
                </a:lnTo>
                <a:lnTo>
                  <a:pt x="806" y="520"/>
                </a:lnTo>
                <a:close/>
                <a:moveTo>
                  <a:pt x="796" y="525"/>
                </a:moveTo>
                <a:lnTo>
                  <a:pt x="796" y="525"/>
                </a:lnTo>
                <a:lnTo>
                  <a:pt x="805" y="517"/>
                </a:lnTo>
                <a:lnTo>
                  <a:pt x="805" y="516"/>
                </a:lnTo>
                <a:lnTo>
                  <a:pt x="803" y="517"/>
                </a:lnTo>
                <a:lnTo>
                  <a:pt x="799" y="521"/>
                </a:lnTo>
                <a:lnTo>
                  <a:pt x="797" y="523"/>
                </a:lnTo>
                <a:lnTo>
                  <a:pt x="796" y="525"/>
                </a:lnTo>
                <a:lnTo>
                  <a:pt x="796" y="525"/>
                </a:lnTo>
                <a:lnTo>
                  <a:pt x="799" y="523"/>
                </a:lnTo>
                <a:lnTo>
                  <a:pt x="799" y="525"/>
                </a:lnTo>
                <a:lnTo>
                  <a:pt x="797" y="526"/>
                </a:lnTo>
                <a:lnTo>
                  <a:pt x="797" y="526"/>
                </a:lnTo>
                <a:lnTo>
                  <a:pt x="796" y="525"/>
                </a:lnTo>
                <a:lnTo>
                  <a:pt x="796" y="525"/>
                </a:lnTo>
                <a:close/>
                <a:moveTo>
                  <a:pt x="794" y="523"/>
                </a:moveTo>
                <a:lnTo>
                  <a:pt x="794" y="523"/>
                </a:lnTo>
                <a:lnTo>
                  <a:pt x="797" y="517"/>
                </a:lnTo>
                <a:lnTo>
                  <a:pt x="799" y="514"/>
                </a:lnTo>
                <a:lnTo>
                  <a:pt x="797" y="513"/>
                </a:lnTo>
                <a:lnTo>
                  <a:pt x="796" y="514"/>
                </a:lnTo>
                <a:lnTo>
                  <a:pt x="794" y="515"/>
                </a:lnTo>
                <a:lnTo>
                  <a:pt x="792" y="517"/>
                </a:lnTo>
                <a:lnTo>
                  <a:pt x="792" y="520"/>
                </a:lnTo>
                <a:lnTo>
                  <a:pt x="794" y="523"/>
                </a:lnTo>
                <a:lnTo>
                  <a:pt x="794" y="523"/>
                </a:lnTo>
                <a:lnTo>
                  <a:pt x="796" y="521"/>
                </a:lnTo>
                <a:lnTo>
                  <a:pt x="796" y="522"/>
                </a:lnTo>
                <a:lnTo>
                  <a:pt x="796" y="523"/>
                </a:lnTo>
                <a:lnTo>
                  <a:pt x="794" y="523"/>
                </a:lnTo>
                <a:lnTo>
                  <a:pt x="794" y="523"/>
                </a:lnTo>
                <a:close/>
                <a:moveTo>
                  <a:pt x="796" y="493"/>
                </a:moveTo>
                <a:lnTo>
                  <a:pt x="796" y="493"/>
                </a:lnTo>
                <a:lnTo>
                  <a:pt x="799" y="498"/>
                </a:lnTo>
                <a:lnTo>
                  <a:pt x="797" y="502"/>
                </a:lnTo>
                <a:lnTo>
                  <a:pt x="797" y="502"/>
                </a:lnTo>
                <a:lnTo>
                  <a:pt x="796" y="501"/>
                </a:lnTo>
                <a:lnTo>
                  <a:pt x="795" y="498"/>
                </a:lnTo>
                <a:lnTo>
                  <a:pt x="795" y="496"/>
                </a:lnTo>
                <a:lnTo>
                  <a:pt x="796" y="493"/>
                </a:lnTo>
                <a:lnTo>
                  <a:pt x="796" y="493"/>
                </a:lnTo>
                <a:close/>
                <a:moveTo>
                  <a:pt x="748" y="549"/>
                </a:moveTo>
                <a:lnTo>
                  <a:pt x="748" y="549"/>
                </a:lnTo>
                <a:lnTo>
                  <a:pt x="750" y="550"/>
                </a:lnTo>
                <a:lnTo>
                  <a:pt x="750" y="552"/>
                </a:lnTo>
                <a:lnTo>
                  <a:pt x="749" y="557"/>
                </a:lnTo>
                <a:lnTo>
                  <a:pt x="749" y="557"/>
                </a:lnTo>
                <a:lnTo>
                  <a:pt x="748" y="552"/>
                </a:lnTo>
                <a:lnTo>
                  <a:pt x="748" y="550"/>
                </a:lnTo>
                <a:lnTo>
                  <a:pt x="748" y="549"/>
                </a:lnTo>
                <a:lnTo>
                  <a:pt x="748" y="549"/>
                </a:lnTo>
                <a:close/>
                <a:moveTo>
                  <a:pt x="746" y="550"/>
                </a:moveTo>
                <a:lnTo>
                  <a:pt x="746" y="550"/>
                </a:lnTo>
                <a:lnTo>
                  <a:pt x="747" y="552"/>
                </a:lnTo>
                <a:lnTo>
                  <a:pt x="747" y="555"/>
                </a:lnTo>
                <a:lnTo>
                  <a:pt x="746" y="556"/>
                </a:lnTo>
                <a:lnTo>
                  <a:pt x="744" y="556"/>
                </a:lnTo>
                <a:lnTo>
                  <a:pt x="744" y="556"/>
                </a:lnTo>
                <a:lnTo>
                  <a:pt x="744" y="555"/>
                </a:lnTo>
                <a:lnTo>
                  <a:pt x="744" y="554"/>
                </a:lnTo>
                <a:lnTo>
                  <a:pt x="744" y="551"/>
                </a:lnTo>
                <a:lnTo>
                  <a:pt x="746" y="550"/>
                </a:lnTo>
                <a:lnTo>
                  <a:pt x="746" y="550"/>
                </a:lnTo>
                <a:close/>
                <a:moveTo>
                  <a:pt x="753" y="538"/>
                </a:moveTo>
                <a:lnTo>
                  <a:pt x="753" y="538"/>
                </a:lnTo>
                <a:lnTo>
                  <a:pt x="755" y="540"/>
                </a:lnTo>
                <a:lnTo>
                  <a:pt x="755" y="540"/>
                </a:lnTo>
                <a:lnTo>
                  <a:pt x="754" y="539"/>
                </a:lnTo>
                <a:lnTo>
                  <a:pt x="753" y="538"/>
                </a:lnTo>
                <a:lnTo>
                  <a:pt x="753" y="538"/>
                </a:lnTo>
                <a:lnTo>
                  <a:pt x="753" y="539"/>
                </a:lnTo>
                <a:lnTo>
                  <a:pt x="753" y="539"/>
                </a:lnTo>
                <a:lnTo>
                  <a:pt x="753" y="539"/>
                </a:lnTo>
                <a:lnTo>
                  <a:pt x="753" y="538"/>
                </a:lnTo>
                <a:lnTo>
                  <a:pt x="753" y="538"/>
                </a:lnTo>
                <a:close/>
                <a:moveTo>
                  <a:pt x="740" y="538"/>
                </a:moveTo>
                <a:lnTo>
                  <a:pt x="740" y="538"/>
                </a:lnTo>
                <a:lnTo>
                  <a:pt x="748" y="542"/>
                </a:lnTo>
                <a:lnTo>
                  <a:pt x="748" y="543"/>
                </a:lnTo>
                <a:lnTo>
                  <a:pt x="747" y="543"/>
                </a:lnTo>
                <a:lnTo>
                  <a:pt x="742" y="540"/>
                </a:lnTo>
                <a:lnTo>
                  <a:pt x="741" y="539"/>
                </a:lnTo>
                <a:lnTo>
                  <a:pt x="740" y="538"/>
                </a:lnTo>
                <a:lnTo>
                  <a:pt x="740" y="538"/>
                </a:lnTo>
                <a:lnTo>
                  <a:pt x="740" y="539"/>
                </a:lnTo>
                <a:lnTo>
                  <a:pt x="740" y="540"/>
                </a:lnTo>
                <a:lnTo>
                  <a:pt x="738" y="540"/>
                </a:lnTo>
                <a:lnTo>
                  <a:pt x="740" y="538"/>
                </a:lnTo>
                <a:lnTo>
                  <a:pt x="740" y="538"/>
                </a:lnTo>
                <a:close/>
                <a:moveTo>
                  <a:pt x="808" y="463"/>
                </a:moveTo>
                <a:lnTo>
                  <a:pt x="808" y="463"/>
                </a:lnTo>
                <a:lnTo>
                  <a:pt x="809" y="464"/>
                </a:lnTo>
                <a:lnTo>
                  <a:pt x="809" y="467"/>
                </a:lnTo>
                <a:lnTo>
                  <a:pt x="808" y="469"/>
                </a:lnTo>
                <a:lnTo>
                  <a:pt x="807" y="469"/>
                </a:lnTo>
                <a:lnTo>
                  <a:pt x="807" y="469"/>
                </a:lnTo>
                <a:lnTo>
                  <a:pt x="807" y="467"/>
                </a:lnTo>
                <a:lnTo>
                  <a:pt x="807" y="466"/>
                </a:lnTo>
                <a:lnTo>
                  <a:pt x="807" y="464"/>
                </a:lnTo>
                <a:lnTo>
                  <a:pt x="808" y="463"/>
                </a:lnTo>
                <a:lnTo>
                  <a:pt x="808" y="463"/>
                </a:lnTo>
                <a:close/>
                <a:moveTo>
                  <a:pt x="749" y="525"/>
                </a:moveTo>
                <a:lnTo>
                  <a:pt x="749" y="525"/>
                </a:lnTo>
                <a:lnTo>
                  <a:pt x="752" y="528"/>
                </a:lnTo>
                <a:lnTo>
                  <a:pt x="752" y="530"/>
                </a:lnTo>
                <a:lnTo>
                  <a:pt x="750" y="531"/>
                </a:lnTo>
                <a:lnTo>
                  <a:pt x="750" y="531"/>
                </a:lnTo>
                <a:lnTo>
                  <a:pt x="749" y="528"/>
                </a:lnTo>
                <a:lnTo>
                  <a:pt x="749" y="527"/>
                </a:lnTo>
                <a:lnTo>
                  <a:pt x="749" y="525"/>
                </a:lnTo>
                <a:lnTo>
                  <a:pt x="749" y="525"/>
                </a:lnTo>
                <a:close/>
                <a:moveTo>
                  <a:pt x="794" y="472"/>
                </a:moveTo>
                <a:lnTo>
                  <a:pt x="794" y="472"/>
                </a:lnTo>
                <a:lnTo>
                  <a:pt x="792" y="455"/>
                </a:lnTo>
                <a:lnTo>
                  <a:pt x="794" y="451"/>
                </a:lnTo>
                <a:lnTo>
                  <a:pt x="794" y="451"/>
                </a:lnTo>
                <a:lnTo>
                  <a:pt x="795" y="458"/>
                </a:lnTo>
                <a:lnTo>
                  <a:pt x="794" y="472"/>
                </a:lnTo>
                <a:lnTo>
                  <a:pt x="794" y="472"/>
                </a:lnTo>
                <a:lnTo>
                  <a:pt x="794" y="468"/>
                </a:lnTo>
                <a:lnTo>
                  <a:pt x="794" y="472"/>
                </a:lnTo>
                <a:lnTo>
                  <a:pt x="794" y="472"/>
                </a:lnTo>
                <a:close/>
                <a:moveTo>
                  <a:pt x="799" y="442"/>
                </a:moveTo>
                <a:lnTo>
                  <a:pt x="799" y="442"/>
                </a:lnTo>
                <a:lnTo>
                  <a:pt x="796" y="445"/>
                </a:lnTo>
                <a:lnTo>
                  <a:pt x="796" y="448"/>
                </a:lnTo>
                <a:lnTo>
                  <a:pt x="797" y="449"/>
                </a:lnTo>
                <a:lnTo>
                  <a:pt x="800" y="450"/>
                </a:lnTo>
                <a:lnTo>
                  <a:pt x="802" y="449"/>
                </a:lnTo>
                <a:lnTo>
                  <a:pt x="802" y="448"/>
                </a:lnTo>
                <a:lnTo>
                  <a:pt x="802" y="445"/>
                </a:lnTo>
                <a:lnTo>
                  <a:pt x="799" y="442"/>
                </a:lnTo>
                <a:lnTo>
                  <a:pt x="799" y="442"/>
                </a:lnTo>
                <a:lnTo>
                  <a:pt x="800" y="440"/>
                </a:lnTo>
                <a:lnTo>
                  <a:pt x="801" y="440"/>
                </a:lnTo>
                <a:lnTo>
                  <a:pt x="802" y="442"/>
                </a:lnTo>
                <a:lnTo>
                  <a:pt x="801" y="443"/>
                </a:lnTo>
                <a:lnTo>
                  <a:pt x="799" y="442"/>
                </a:lnTo>
                <a:lnTo>
                  <a:pt x="799" y="442"/>
                </a:lnTo>
                <a:close/>
                <a:moveTo>
                  <a:pt x="795" y="432"/>
                </a:moveTo>
                <a:lnTo>
                  <a:pt x="795" y="432"/>
                </a:lnTo>
                <a:lnTo>
                  <a:pt x="795" y="433"/>
                </a:lnTo>
                <a:lnTo>
                  <a:pt x="797" y="434"/>
                </a:lnTo>
                <a:lnTo>
                  <a:pt x="802" y="437"/>
                </a:lnTo>
                <a:lnTo>
                  <a:pt x="803" y="438"/>
                </a:lnTo>
                <a:lnTo>
                  <a:pt x="803" y="437"/>
                </a:lnTo>
                <a:lnTo>
                  <a:pt x="795" y="432"/>
                </a:lnTo>
                <a:lnTo>
                  <a:pt x="795" y="432"/>
                </a:lnTo>
                <a:lnTo>
                  <a:pt x="796" y="431"/>
                </a:lnTo>
                <a:lnTo>
                  <a:pt x="797" y="431"/>
                </a:lnTo>
                <a:lnTo>
                  <a:pt x="797" y="432"/>
                </a:lnTo>
                <a:lnTo>
                  <a:pt x="795" y="432"/>
                </a:lnTo>
                <a:lnTo>
                  <a:pt x="795" y="432"/>
                </a:lnTo>
                <a:close/>
                <a:moveTo>
                  <a:pt x="809" y="412"/>
                </a:moveTo>
                <a:lnTo>
                  <a:pt x="809" y="412"/>
                </a:lnTo>
                <a:lnTo>
                  <a:pt x="811" y="415"/>
                </a:lnTo>
                <a:lnTo>
                  <a:pt x="811" y="418"/>
                </a:lnTo>
                <a:lnTo>
                  <a:pt x="809" y="419"/>
                </a:lnTo>
                <a:lnTo>
                  <a:pt x="809" y="419"/>
                </a:lnTo>
                <a:lnTo>
                  <a:pt x="808" y="415"/>
                </a:lnTo>
                <a:lnTo>
                  <a:pt x="809" y="412"/>
                </a:lnTo>
                <a:lnTo>
                  <a:pt x="809" y="412"/>
                </a:lnTo>
                <a:close/>
                <a:moveTo>
                  <a:pt x="963" y="173"/>
                </a:moveTo>
                <a:lnTo>
                  <a:pt x="963" y="173"/>
                </a:lnTo>
                <a:lnTo>
                  <a:pt x="961" y="168"/>
                </a:lnTo>
                <a:lnTo>
                  <a:pt x="961" y="166"/>
                </a:lnTo>
                <a:lnTo>
                  <a:pt x="962" y="166"/>
                </a:lnTo>
                <a:lnTo>
                  <a:pt x="965" y="167"/>
                </a:lnTo>
                <a:lnTo>
                  <a:pt x="966" y="168"/>
                </a:lnTo>
                <a:lnTo>
                  <a:pt x="967" y="171"/>
                </a:lnTo>
                <a:lnTo>
                  <a:pt x="966" y="173"/>
                </a:lnTo>
                <a:lnTo>
                  <a:pt x="963" y="173"/>
                </a:lnTo>
                <a:lnTo>
                  <a:pt x="963" y="173"/>
                </a:lnTo>
                <a:lnTo>
                  <a:pt x="962" y="173"/>
                </a:lnTo>
                <a:lnTo>
                  <a:pt x="963" y="173"/>
                </a:lnTo>
                <a:lnTo>
                  <a:pt x="963" y="173"/>
                </a:lnTo>
                <a:lnTo>
                  <a:pt x="963" y="173"/>
                </a:lnTo>
                <a:lnTo>
                  <a:pt x="963" y="173"/>
                </a:lnTo>
                <a:close/>
                <a:moveTo>
                  <a:pt x="801" y="365"/>
                </a:moveTo>
                <a:lnTo>
                  <a:pt x="801" y="365"/>
                </a:lnTo>
                <a:lnTo>
                  <a:pt x="802" y="363"/>
                </a:lnTo>
                <a:lnTo>
                  <a:pt x="805" y="363"/>
                </a:lnTo>
                <a:lnTo>
                  <a:pt x="806" y="367"/>
                </a:lnTo>
                <a:lnTo>
                  <a:pt x="807" y="371"/>
                </a:lnTo>
                <a:lnTo>
                  <a:pt x="806" y="372"/>
                </a:lnTo>
                <a:lnTo>
                  <a:pt x="805" y="372"/>
                </a:lnTo>
                <a:lnTo>
                  <a:pt x="805" y="372"/>
                </a:lnTo>
                <a:lnTo>
                  <a:pt x="805" y="371"/>
                </a:lnTo>
                <a:lnTo>
                  <a:pt x="803" y="368"/>
                </a:lnTo>
                <a:lnTo>
                  <a:pt x="802" y="367"/>
                </a:lnTo>
                <a:lnTo>
                  <a:pt x="801" y="365"/>
                </a:lnTo>
                <a:lnTo>
                  <a:pt x="801" y="365"/>
                </a:lnTo>
                <a:close/>
                <a:moveTo>
                  <a:pt x="962" y="160"/>
                </a:moveTo>
                <a:lnTo>
                  <a:pt x="962" y="160"/>
                </a:lnTo>
                <a:lnTo>
                  <a:pt x="961" y="149"/>
                </a:lnTo>
                <a:lnTo>
                  <a:pt x="961" y="144"/>
                </a:lnTo>
                <a:lnTo>
                  <a:pt x="961" y="143"/>
                </a:lnTo>
                <a:lnTo>
                  <a:pt x="962" y="144"/>
                </a:lnTo>
                <a:lnTo>
                  <a:pt x="965" y="147"/>
                </a:lnTo>
                <a:lnTo>
                  <a:pt x="966" y="150"/>
                </a:lnTo>
                <a:lnTo>
                  <a:pt x="967" y="155"/>
                </a:lnTo>
                <a:lnTo>
                  <a:pt x="966" y="159"/>
                </a:lnTo>
                <a:lnTo>
                  <a:pt x="965" y="160"/>
                </a:lnTo>
                <a:lnTo>
                  <a:pt x="962" y="160"/>
                </a:lnTo>
                <a:lnTo>
                  <a:pt x="962" y="160"/>
                </a:lnTo>
                <a:lnTo>
                  <a:pt x="962" y="157"/>
                </a:lnTo>
                <a:lnTo>
                  <a:pt x="963" y="157"/>
                </a:lnTo>
                <a:lnTo>
                  <a:pt x="963" y="159"/>
                </a:lnTo>
                <a:lnTo>
                  <a:pt x="962" y="160"/>
                </a:lnTo>
                <a:lnTo>
                  <a:pt x="962" y="160"/>
                </a:lnTo>
                <a:close/>
                <a:moveTo>
                  <a:pt x="836" y="29"/>
                </a:moveTo>
                <a:lnTo>
                  <a:pt x="836" y="29"/>
                </a:lnTo>
                <a:lnTo>
                  <a:pt x="839" y="29"/>
                </a:lnTo>
                <a:lnTo>
                  <a:pt x="842" y="29"/>
                </a:lnTo>
                <a:lnTo>
                  <a:pt x="843" y="29"/>
                </a:lnTo>
                <a:lnTo>
                  <a:pt x="843" y="29"/>
                </a:lnTo>
                <a:lnTo>
                  <a:pt x="843" y="30"/>
                </a:lnTo>
                <a:lnTo>
                  <a:pt x="842" y="31"/>
                </a:lnTo>
                <a:lnTo>
                  <a:pt x="838" y="31"/>
                </a:lnTo>
                <a:lnTo>
                  <a:pt x="836" y="31"/>
                </a:lnTo>
                <a:lnTo>
                  <a:pt x="836" y="30"/>
                </a:lnTo>
                <a:lnTo>
                  <a:pt x="836" y="29"/>
                </a:lnTo>
                <a:lnTo>
                  <a:pt x="836" y="29"/>
                </a:lnTo>
                <a:close/>
                <a:moveTo>
                  <a:pt x="752" y="363"/>
                </a:moveTo>
                <a:lnTo>
                  <a:pt x="752" y="363"/>
                </a:lnTo>
                <a:lnTo>
                  <a:pt x="753" y="368"/>
                </a:lnTo>
                <a:lnTo>
                  <a:pt x="752" y="372"/>
                </a:lnTo>
                <a:lnTo>
                  <a:pt x="752" y="372"/>
                </a:lnTo>
                <a:lnTo>
                  <a:pt x="750" y="371"/>
                </a:lnTo>
                <a:lnTo>
                  <a:pt x="750" y="368"/>
                </a:lnTo>
                <a:lnTo>
                  <a:pt x="752" y="363"/>
                </a:lnTo>
                <a:lnTo>
                  <a:pt x="752" y="363"/>
                </a:lnTo>
                <a:close/>
                <a:moveTo>
                  <a:pt x="748" y="348"/>
                </a:moveTo>
                <a:lnTo>
                  <a:pt x="748" y="348"/>
                </a:lnTo>
                <a:lnTo>
                  <a:pt x="744" y="345"/>
                </a:lnTo>
                <a:lnTo>
                  <a:pt x="743" y="343"/>
                </a:lnTo>
                <a:lnTo>
                  <a:pt x="746" y="342"/>
                </a:lnTo>
                <a:lnTo>
                  <a:pt x="748" y="342"/>
                </a:lnTo>
                <a:lnTo>
                  <a:pt x="750" y="343"/>
                </a:lnTo>
                <a:lnTo>
                  <a:pt x="752" y="344"/>
                </a:lnTo>
                <a:lnTo>
                  <a:pt x="752" y="345"/>
                </a:lnTo>
                <a:lnTo>
                  <a:pt x="748" y="348"/>
                </a:lnTo>
                <a:lnTo>
                  <a:pt x="748" y="348"/>
                </a:lnTo>
                <a:lnTo>
                  <a:pt x="746" y="348"/>
                </a:lnTo>
                <a:lnTo>
                  <a:pt x="746" y="348"/>
                </a:lnTo>
                <a:lnTo>
                  <a:pt x="747" y="349"/>
                </a:lnTo>
                <a:lnTo>
                  <a:pt x="748" y="348"/>
                </a:lnTo>
                <a:lnTo>
                  <a:pt x="748" y="348"/>
                </a:lnTo>
                <a:close/>
                <a:moveTo>
                  <a:pt x="743" y="343"/>
                </a:moveTo>
                <a:lnTo>
                  <a:pt x="743" y="343"/>
                </a:lnTo>
                <a:lnTo>
                  <a:pt x="743" y="345"/>
                </a:lnTo>
                <a:lnTo>
                  <a:pt x="744" y="349"/>
                </a:lnTo>
                <a:lnTo>
                  <a:pt x="744" y="355"/>
                </a:lnTo>
                <a:lnTo>
                  <a:pt x="744" y="355"/>
                </a:lnTo>
                <a:lnTo>
                  <a:pt x="742" y="349"/>
                </a:lnTo>
                <a:lnTo>
                  <a:pt x="742" y="345"/>
                </a:lnTo>
                <a:lnTo>
                  <a:pt x="743" y="343"/>
                </a:lnTo>
                <a:lnTo>
                  <a:pt x="743" y="343"/>
                </a:lnTo>
                <a:close/>
                <a:moveTo>
                  <a:pt x="779" y="37"/>
                </a:moveTo>
                <a:lnTo>
                  <a:pt x="779" y="37"/>
                </a:lnTo>
                <a:lnTo>
                  <a:pt x="776" y="36"/>
                </a:lnTo>
                <a:lnTo>
                  <a:pt x="771" y="37"/>
                </a:lnTo>
                <a:lnTo>
                  <a:pt x="767" y="37"/>
                </a:lnTo>
                <a:lnTo>
                  <a:pt x="766" y="37"/>
                </a:lnTo>
                <a:lnTo>
                  <a:pt x="766" y="36"/>
                </a:lnTo>
                <a:lnTo>
                  <a:pt x="766" y="36"/>
                </a:lnTo>
                <a:lnTo>
                  <a:pt x="770" y="35"/>
                </a:lnTo>
                <a:lnTo>
                  <a:pt x="773" y="35"/>
                </a:lnTo>
                <a:lnTo>
                  <a:pt x="777" y="35"/>
                </a:lnTo>
                <a:lnTo>
                  <a:pt x="778" y="35"/>
                </a:lnTo>
                <a:lnTo>
                  <a:pt x="779" y="37"/>
                </a:lnTo>
                <a:lnTo>
                  <a:pt x="779" y="37"/>
                </a:lnTo>
                <a:close/>
                <a:moveTo>
                  <a:pt x="741" y="327"/>
                </a:moveTo>
                <a:lnTo>
                  <a:pt x="741" y="327"/>
                </a:lnTo>
                <a:lnTo>
                  <a:pt x="743" y="325"/>
                </a:lnTo>
                <a:lnTo>
                  <a:pt x="746" y="326"/>
                </a:lnTo>
                <a:lnTo>
                  <a:pt x="746" y="327"/>
                </a:lnTo>
                <a:lnTo>
                  <a:pt x="746" y="330"/>
                </a:lnTo>
                <a:lnTo>
                  <a:pt x="746" y="332"/>
                </a:lnTo>
                <a:lnTo>
                  <a:pt x="744" y="333"/>
                </a:lnTo>
                <a:lnTo>
                  <a:pt x="743" y="331"/>
                </a:lnTo>
                <a:lnTo>
                  <a:pt x="741" y="327"/>
                </a:lnTo>
                <a:lnTo>
                  <a:pt x="741" y="327"/>
                </a:lnTo>
                <a:lnTo>
                  <a:pt x="741" y="327"/>
                </a:lnTo>
                <a:lnTo>
                  <a:pt x="742" y="327"/>
                </a:lnTo>
                <a:lnTo>
                  <a:pt x="741" y="328"/>
                </a:lnTo>
                <a:lnTo>
                  <a:pt x="741" y="327"/>
                </a:lnTo>
                <a:lnTo>
                  <a:pt x="741" y="327"/>
                </a:lnTo>
                <a:close/>
                <a:moveTo>
                  <a:pt x="748" y="310"/>
                </a:moveTo>
                <a:lnTo>
                  <a:pt x="748" y="310"/>
                </a:lnTo>
                <a:lnTo>
                  <a:pt x="749" y="309"/>
                </a:lnTo>
                <a:lnTo>
                  <a:pt x="749" y="308"/>
                </a:lnTo>
                <a:lnTo>
                  <a:pt x="749" y="307"/>
                </a:lnTo>
                <a:lnTo>
                  <a:pt x="750" y="306"/>
                </a:lnTo>
                <a:lnTo>
                  <a:pt x="750" y="306"/>
                </a:lnTo>
                <a:lnTo>
                  <a:pt x="750" y="308"/>
                </a:lnTo>
                <a:lnTo>
                  <a:pt x="750" y="310"/>
                </a:lnTo>
                <a:lnTo>
                  <a:pt x="749" y="312"/>
                </a:lnTo>
                <a:lnTo>
                  <a:pt x="748" y="310"/>
                </a:lnTo>
                <a:lnTo>
                  <a:pt x="748" y="310"/>
                </a:lnTo>
                <a:close/>
                <a:moveTo>
                  <a:pt x="735" y="316"/>
                </a:moveTo>
                <a:lnTo>
                  <a:pt x="735" y="316"/>
                </a:lnTo>
                <a:lnTo>
                  <a:pt x="736" y="318"/>
                </a:lnTo>
                <a:lnTo>
                  <a:pt x="738" y="319"/>
                </a:lnTo>
                <a:lnTo>
                  <a:pt x="738" y="319"/>
                </a:lnTo>
                <a:lnTo>
                  <a:pt x="735" y="316"/>
                </a:lnTo>
                <a:lnTo>
                  <a:pt x="735" y="316"/>
                </a:lnTo>
                <a:lnTo>
                  <a:pt x="735" y="316"/>
                </a:lnTo>
                <a:lnTo>
                  <a:pt x="735" y="316"/>
                </a:lnTo>
                <a:lnTo>
                  <a:pt x="735" y="316"/>
                </a:lnTo>
                <a:close/>
                <a:moveTo>
                  <a:pt x="736" y="36"/>
                </a:moveTo>
                <a:lnTo>
                  <a:pt x="736" y="36"/>
                </a:lnTo>
                <a:lnTo>
                  <a:pt x="740" y="33"/>
                </a:lnTo>
                <a:lnTo>
                  <a:pt x="741" y="33"/>
                </a:lnTo>
                <a:lnTo>
                  <a:pt x="743" y="35"/>
                </a:lnTo>
                <a:lnTo>
                  <a:pt x="743" y="36"/>
                </a:lnTo>
                <a:lnTo>
                  <a:pt x="743" y="37"/>
                </a:lnTo>
                <a:lnTo>
                  <a:pt x="742" y="38"/>
                </a:lnTo>
                <a:lnTo>
                  <a:pt x="740" y="38"/>
                </a:lnTo>
                <a:lnTo>
                  <a:pt x="736" y="36"/>
                </a:lnTo>
                <a:lnTo>
                  <a:pt x="736" y="36"/>
                </a:lnTo>
                <a:lnTo>
                  <a:pt x="737" y="36"/>
                </a:lnTo>
                <a:lnTo>
                  <a:pt x="737" y="37"/>
                </a:lnTo>
                <a:lnTo>
                  <a:pt x="737" y="37"/>
                </a:lnTo>
                <a:lnTo>
                  <a:pt x="736" y="36"/>
                </a:lnTo>
                <a:lnTo>
                  <a:pt x="736" y="36"/>
                </a:lnTo>
                <a:close/>
                <a:moveTo>
                  <a:pt x="748" y="280"/>
                </a:moveTo>
                <a:lnTo>
                  <a:pt x="748" y="280"/>
                </a:lnTo>
                <a:lnTo>
                  <a:pt x="748" y="279"/>
                </a:lnTo>
                <a:lnTo>
                  <a:pt x="748" y="280"/>
                </a:lnTo>
                <a:lnTo>
                  <a:pt x="748" y="280"/>
                </a:lnTo>
                <a:lnTo>
                  <a:pt x="748" y="280"/>
                </a:lnTo>
                <a:lnTo>
                  <a:pt x="748" y="280"/>
                </a:lnTo>
                <a:lnTo>
                  <a:pt x="748" y="280"/>
                </a:lnTo>
                <a:close/>
                <a:moveTo>
                  <a:pt x="720" y="31"/>
                </a:moveTo>
                <a:lnTo>
                  <a:pt x="724" y="33"/>
                </a:lnTo>
                <a:lnTo>
                  <a:pt x="724" y="33"/>
                </a:lnTo>
                <a:lnTo>
                  <a:pt x="721" y="35"/>
                </a:lnTo>
                <a:lnTo>
                  <a:pt x="720" y="33"/>
                </a:lnTo>
                <a:lnTo>
                  <a:pt x="719" y="32"/>
                </a:lnTo>
                <a:lnTo>
                  <a:pt x="720" y="31"/>
                </a:lnTo>
                <a:lnTo>
                  <a:pt x="720" y="31"/>
                </a:lnTo>
                <a:close/>
                <a:moveTo>
                  <a:pt x="752" y="257"/>
                </a:moveTo>
                <a:lnTo>
                  <a:pt x="752" y="257"/>
                </a:lnTo>
                <a:lnTo>
                  <a:pt x="750" y="253"/>
                </a:lnTo>
                <a:lnTo>
                  <a:pt x="750" y="251"/>
                </a:lnTo>
                <a:lnTo>
                  <a:pt x="752" y="250"/>
                </a:lnTo>
                <a:lnTo>
                  <a:pt x="753" y="253"/>
                </a:lnTo>
                <a:lnTo>
                  <a:pt x="752" y="255"/>
                </a:lnTo>
                <a:lnTo>
                  <a:pt x="752" y="257"/>
                </a:lnTo>
                <a:lnTo>
                  <a:pt x="752" y="257"/>
                </a:lnTo>
                <a:lnTo>
                  <a:pt x="750" y="256"/>
                </a:lnTo>
                <a:lnTo>
                  <a:pt x="752" y="257"/>
                </a:lnTo>
                <a:lnTo>
                  <a:pt x="752" y="257"/>
                </a:lnTo>
                <a:close/>
                <a:moveTo>
                  <a:pt x="683" y="39"/>
                </a:moveTo>
                <a:lnTo>
                  <a:pt x="683" y="39"/>
                </a:lnTo>
                <a:lnTo>
                  <a:pt x="678" y="37"/>
                </a:lnTo>
                <a:lnTo>
                  <a:pt x="678" y="35"/>
                </a:lnTo>
                <a:lnTo>
                  <a:pt x="679" y="35"/>
                </a:lnTo>
                <a:lnTo>
                  <a:pt x="682" y="35"/>
                </a:lnTo>
                <a:lnTo>
                  <a:pt x="684" y="35"/>
                </a:lnTo>
                <a:lnTo>
                  <a:pt x="687" y="36"/>
                </a:lnTo>
                <a:lnTo>
                  <a:pt x="687" y="37"/>
                </a:lnTo>
                <a:lnTo>
                  <a:pt x="683" y="39"/>
                </a:lnTo>
                <a:lnTo>
                  <a:pt x="683" y="39"/>
                </a:lnTo>
                <a:lnTo>
                  <a:pt x="682" y="38"/>
                </a:lnTo>
                <a:lnTo>
                  <a:pt x="683" y="38"/>
                </a:lnTo>
                <a:lnTo>
                  <a:pt x="684" y="38"/>
                </a:lnTo>
                <a:lnTo>
                  <a:pt x="683" y="39"/>
                </a:lnTo>
                <a:lnTo>
                  <a:pt x="683" y="39"/>
                </a:lnTo>
                <a:close/>
                <a:moveTo>
                  <a:pt x="746" y="232"/>
                </a:moveTo>
                <a:lnTo>
                  <a:pt x="746" y="232"/>
                </a:lnTo>
                <a:lnTo>
                  <a:pt x="748" y="225"/>
                </a:lnTo>
                <a:lnTo>
                  <a:pt x="750" y="222"/>
                </a:lnTo>
                <a:lnTo>
                  <a:pt x="752" y="222"/>
                </a:lnTo>
                <a:lnTo>
                  <a:pt x="752" y="224"/>
                </a:lnTo>
                <a:lnTo>
                  <a:pt x="750" y="229"/>
                </a:lnTo>
                <a:lnTo>
                  <a:pt x="748" y="231"/>
                </a:lnTo>
                <a:lnTo>
                  <a:pt x="746" y="232"/>
                </a:lnTo>
                <a:lnTo>
                  <a:pt x="746" y="232"/>
                </a:lnTo>
                <a:lnTo>
                  <a:pt x="747" y="230"/>
                </a:lnTo>
                <a:lnTo>
                  <a:pt x="747" y="230"/>
                </a:lnTo>
                <a:lnTo>
                  <a:pt x="747" y="231"/>
                </a:lnTo>
                <a:lnTo>
                  <a:pt x="746" y="232"/>
                </a:lnTo>
                <a:lnTo>
                  <a:pt x="746" y="232"/>
                </a:lnTo>
                <a:close/>
                <a:moveTo>
                  <a:pt x="665" y="38"/>
                </a:moveTo>
                <a:lnTo>
                  <a:pt x="665" y="38"/>
                </a:lnTo>
                <a:lnTo>
                  <a:pt x="666" y="37"/>
                </a:lnTo>
                <a:lnTo>
                  <a:pt x="668" y="35"/>
                </a:lnTo>
                <a:lnTo>
                  <a:pt x="668" y="35"/>
                </a:lnTo>
                <a:lnTo>
                  <a:pt x="668" y="36"/>
                </a:lnTo>
                <a:lnTo>
                  <a:pt x="668" y="38"/>
                </a:lnTo>
                <a:lnTo>
                  <a:pt x="667" y="39"/>
                </a:lnTo>
                <a:lnTo>
                  <a:pt x="665" y="38"/>
                </a:lnTo>
                <a:lnTo>
                  <a:pt x="665" y="38"/>
                </a:lnTo>
                <a:close/>
                <a:moveTo>
                  <a:pt x="749" y="214"/>
                </a:moveTo>
                <a:lnTo>
                  <a:pt x="749" y="214"/>
                </a:lnTo>
                <a:lnTo>
                  <a:pt x="754" y="209"/>
                </a:lnTo>
                <a:lnTo>
                  <a:pt x="756" y="208"/>
                </a:lnTo>
                <a:lnTo>
                  <a:pt x="758" y="209"/>
                </a:lnTo>
                <a:lnTo>
                  <a:pt x="758" y="213"/>
                </a:lnTo>
                <a:lnTo>
                  <a:pt x="756" y="215"/>
                </a:lnTo>
                <a:lnTo>
                  <a:pt x="754" y="218"/>
                </a:lnTo>
                <a:lnTo>
                  <a:pt x="753" y="218"/>
                </a:lnTo>
                <a:lnTo>
                  <a:pt x="752" y="218"/>
                </a:lnTo>
                <a:lnTo>
                  <a:pt x="749" y="214"/>
                </a:lnTo>
                <a:lnTo>
                  <a:pt x="749" y="214"/>
                </a:lnTo>
                <a:lnTo>
                  <a:pt x="750" y="213"/>
                </a:lnTo>
                <a:lnTo>
                  <a:pt x="752" y="214"/>
                </a:lnTo>
                <a:lnTo>
                  <a:pt x="750" y="215"/>
                </a:lnTo>
                <a:lnTo>
                  <a:pt x="749" y="214"/>
                </a:lnTo>
                <a:lnTo>
                  <a:pt x="749" y="214"/>
                </a:lnTo>
                <a:close/>
                <a:moveTo>
                  <a:pt x="658" y="36"/>
                </a:moveTo>
                <a:lnTo>
                  <a:pt x="658" y="36"/>
                </a:lnTo>
                <a:lnTo>
                  <a:pt x="661" y="33"/>
                </a:lnTo>
                <a:lnTo>
                  <a:pt x="662" y="33"/>
                </a:lnTo>
                <a:lnTo>
                  <a:pt x="664" y="35"/>
                </a:lnTo>
                <a:lnTo>
                  <a:pt x="664" y="35"/>
                </a:lnTo>
                <a:lnTo>
                  <a:pt x="660" y="37"/>
                </a:lnTo>
                <a:lnTo>
                  <a:pt x="659" y="36"/>
                </a:lnTo>
                <a:lnTo>
                  <a:pt x="658" y="36"/>
                </a:lnTo>
                <a:lnTo>
                  <a:pt x="658" y="36"/>
                </a:lnTo>
                <a:close/>
                <a:moveTo>
                  <a:pt x="748" y="203"/>
                </a:moveTo>
                <a:lnTo>
                  <a:pt x="748" y="203"/>
                </a:lnTo>
                <a:lnTo>
                  <a:pt x="749" y="216"/>
                </a:lnTo>
                <a:lnTo>
                  <a:pt x="748" y="218"/>
                </a:lnTo>
                <a:lnTo>
                  <a:pt x="748" y="216"/>
                </a:lnTo>
                <a:lnTo>
                  <a:pt x="747" y="209"/>
                </a:lnTo>
                <a:lnTo>
                  <a:pt x="747" y="206"/>
                </a:lnTo>
                <a:lnTo>
                  <a:pt x="748" y="203"/>
                </a:lnTo>
                <a:lnTo>
                  <a:pt x="748" y="203"/>
                </a:lnTo>
                <a:lnTo>
                  <a:pt x="748" y="204"/>
                </a:lnTo>
                <a:lnTo>
                  <a:pt x="748" y="204"/>
                </a:lnTo>
                <a:lnTo>
                  <a:pt x="748" y="203"/>
                </a:lnTo>
                <a:lnTo>
                  <a:pt x="748" y="203"/>
                </a:lnTo>
                <a:lnTo>
                  <a:pt x="748" y="203"/>
                </a:lnTo>
                <a:close/>
                <a:moveTo>
                  <a:pt x="750" y="196"/>
                </a:moveTo>
                <a:lnTo>
                  <a:pt x="750" y="196"/>
                </a:lnTo>
                <a:lnTo>
                  <a:pt x="754" y="201"/>
                </a:lnTo>
                <a:lnTo>
                  <a:pt x="755" y="204"/>
                </a:lnTo>
                <a:lnTo>
                  <a:pt x="754" y="207"/>
                </a:lnTo>
                <a:lnTo>
                  <a:pt x="753" y="208"/>
                </a:lnTo>
                <a:lnTo>
                  <a:pt x="750" y="208"/>
                </a:lnTo>
                <a:lnTo>
                  <a:pt x="749" y="206"/>
                </a:lnTo>
                <a:lnTo>
                  <a:pt x="749" y="202"/>
                </a:lnTo>
                <a:lnTo>
                  <a:pt x="750" y="196"/>
                </a:lnTo>
                <a:lnTo>
                  <a:pt x="750" y="196"/>
                </a:lnTo>
                <a:lnTo>
                  <a:pt x="750" y="197"/>
                </a:lnTo>
                <a:lnTo>
                  <a:pt x="750" y="197"/>
                </a:lnTo>
                <a:lnTo>
                  <a:pt x="750" y="197"/>
                </a:lnTo>
                <a:lnTo>
                  <a:pt x="750" y="196"/>
                </a:lnTo>
                <a:lnTo>
                  <a:pt x="750" y="196"/>
                </a:lnTo>
                <a:close/>
                <a:moveTo>
                  <a:pt x="636" y="39"/>
                </a:moveTo>
                <a:lnTo>
                  <a:pt x="636" y="39"/>
                </a:lnTo>
                <a:lnTo>
                  <a:pt x="641" y="37"/>
                </a:lnTo>
                <a:lnTo>
                  <a:pt x="644" y="36"/>
                </a:lnTo>
                <a:lnTo>
                  <a:pt x="647" y="36"/>
                </a:lnTo>
                <a:lnTo>
                  <a:pt x="648" y="37"/>
                </a:lnTo>
                <a:lnTo>
                  <a:pt x="647" y="38"/>
                </a:lnTo>
                <a:lnTo>
                  <a:pt x="644" y="39"/>
                </a:lnTo>
                <a:lnTo>
                  <a:pt x="641" y="39"/>
                </a:lnTo>
                <a:lnTo>
                  <a:pt x="636" y="39"/>
                </a:lnTo>
                <a:lnTo>
                  <a:pt x="636" y="39"/>
                </a:lnTo>
                <a:lnTo>
                  <a:pt x="638" y="38"/>
                </a:lnTo>
                <a:lnTo>
                  <a:pt x="638" y="38"/>
                </a:lnTo>
                <a:lnTo>
                  <a:pt x="638" y="39"/>
                </a:lnTo>
                <a:lnTo>
                  <a:pt x="636" y="39"/>
                </a:lnTo>
                <a:lnTo>
                  <a:pt x="636" y="39"/>
                </a:lnTo>
                <a:close/>
                <a:moveTo>
                  <a:pt x="744" y="190"/>
                </a:moveTo>
                <a:lnTo>
                  <a:pt x="744" y="190"/>
                </a:lnTo>
                <a:lnTo>
                  <a:pt x="746" y="188"/>
                </a:lnTo>
                <a:lnTo>
                  <a:pt x="748" y="188"/>
                </a:lnTo>
                <a:lnTo>
                  <a:pt x="750" y="190"/>
                </a:lnTo>
                <a:lnTo>
                  <a:pt x="750" y="191"/>
                </a:lnTo>
                <a:lnTo>
                  <a:pt x="750" y="191"/>
                </a:lnTo>
                <a:lnTo>
                  <a:pt x="748" y="191"/>
                </a:lnTo>
                <a:lnTo>
                  <a:pt x="744" y="190"/>
                </a:lnTo>
                <a:lnTo>
                  <a:pt x="744" y="190"/>
                </a:lnTo>
                <a:lnTo>
                  <a:pt x="746" y="189"/>
                </a:lnTo>
                <a:lnTo>
                  <a:pt x="746" y="190"/>
                </a:lnTo>
                <a:lnTo>
                  <a:pt x="746" y="190"/>
                </a:lnTo>
                <a:lnTo>
                  <a:pt x="744" y="190"/>
                </a:lnTo>
                <a:lnTo>
                  <a:pt x="744" y="190"/>
                </a:lnTo>
                <a:close/>
                <a:moveTo>
                  <a:pt x="753" y="178"/>
                </a:moveTo>
                <a:lnTo>
                  <a:pt x="753" y="178"/>
                </a:lnTo>
                <a:lnTo>
                  <a:pt x="753" y="176"/>
                </a:lnTo>
                <a:lnTo>
                  <a:pt x="753" y="174"/>
                </a:lnTo>
                <a:lnTo>
                  <a:pt x="754" y="170"/>
                </a:lnTo>
                <a:lnTo>
                  <a:pt x="754" y="170"/>
                </a:lnTo>
                <a:lnTo>
                  <a:pt x="755" y="172"/>
                </a:lnTo>
                <a:lnTo>
                  <a:pt x="755" y="176"/>
                </a:lnTo>
                <a:lnTo>
                  <a:pt x="755" y="177"/>
                </a:lnTo>
                <a:lnTo>
                  <a:pt x="753" y="178"/>
                </a:lnTo>
                <a:lnTo>
                  <a:pt x="753" y="178"/>
                </a:lnTo>
                <a:close/>
                <a:moveTo>
                  <a:pt x="749" y="159"/>
                </a:moveTo>
                <a:lnTo>
                  <a:pt x="749" y="159"/>
                </a:lnTo>
                <a:lnTo>
                  <a:pt x="748" y="151"/>
                </a:lnTo>
                <a:lnTo>
                  <a:pt x="749" y="151"/>
                </a:lnTo>
                <a:lnTo>
                  <a:pt x="749" y="153"/>
                </a:lnTo>
                <a:lnTo>
                  <a:pt x="750" y="156"/>
                </a:lnTo>
                <a:lnTo>
                  <a:pt x="750" y="157"/>
                </a:lnTo>
                <a:lnTo>
                  <a:pt x="749" y="159"/>
                </a:lnTo>
                <a:lnTo>
                  <a:pt x="749" y="159"/>
                </a:lnTo>
                <a:lnTo>
                  <a:pt x="749" y="157"/>
                </a:lnTo>
                <a:lnTo>
                  <a:pt x="749" y="159"/>
                </a:lnTo>
                <a:lnTo>
                  <a:pt x="749" y="159"/>
                </a:lnTo>
                <a:close/>
                <a:moveTo>
                  <a:pt x="843" y="238"/>
                </a:moveTo>
                <a:lnTo>
                  <a:pt x="843" y="238"/>
                </a:lnTo>
                <a:lnTo>
                  <a:pt x="829" y="222"/>
                </a:lnTo>
                <a:lnTo>
                  <a:pt x="799" y="190"/>
                </a:lnTo>
                <a:lnTo>
                  <a:pt x="783" y="173"/>
                </a:lnTo>
                <a:lnTo>
                  <a:pt x="768" y="159"/>
                </a:lnTo>
                <a:lnTo>
                  <a:pt x="758" y="149"/>
                </a:lnTo>
                <a:lnTo>
                  <a:pt x="754" y="148"/>
                </a:lnTo>
                <a:lnTo>
                  <a:pt x="753" y="148"/>
                </a:lnTo>
                <a:lnTo>
                  <a:pt x="753" y="148"/>
                </a:lnTo>
                <a:lnTo>
                  <a:pt x="759" y="155"/>
                </a:lnTo>
                <a:lnTo>
                  <a:pt x="770" y="166"/>
                </a:lnTo>
                <a:lnTo>
                  <a:pt x="801" y="194"/>
                </a:lnTo>
                <a:lnTo>
                  <a:pt x="817" y="208"/>
                </a:lnTo>
                <a:lnTo>
                  <a:pt x="831" y="220"/>
                </a:lnTo>
                <a:lnTo>
                  <a:pt x="839" y="231"/>
                </a:lnTo>
                <a:lnTo>
                  <a:pt x="842" y="235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close/>
                <a:moveTo>
                  <a:pt x="844" y="237"/>
                </a:moveTo>
                <a:lnTo>
                  <a:pt x="844" y="237"/>
                </a:lnTo>
                <a:lnTo>
                  <a:pt x="841" y="235"/>
                </a:lnTo>
                <a:lnTo>
                  <a:pt x="842" y="233"/>
                </a:lnTo>
                <a:lnTo>
                  <a:pt x="844" y="235"/>
                </a:lnTo>
                <a:lnTo>
                  <a:pt x="844" y="236"/>
                </a:lnTo>
                <a:lnTo>
                  <a:pt x="844" y="237"/>
                </a:lnTo>
                <a:lnTo>
                  <a:pt x="844" y="237"/>
                </a:lnTo>
                <a:lnTo>
                  <a:pt x="844" y="236"/>
                </a:lnTo>
                <a:lnTo>
                  <a:pt x="844" y="237"/>
                </a:lnTo>
                <a:lnTo>
                  <a:pt x="844" y="237"/>
                </a:lnTo>
                <a:close/>
                <a:moveTo>
                  <a:pt x="825" y="235"/>
                </a:moveTo>
                <a:lnTo>
                  <a:pt x="825" y="235"/>
                </a:lnTo>
                <a:lnTo>
                  <a:pt x="829" y="233"/>
                </a:lnTo>
                <a:lnTo>
                  <a:pt x="832" y="233"/>
                </a:lnTo>
                <a:lnTo>
                  <a:pt x="838" y="235"/>
                </a:lnTo>
                <a:lnTo>
                  <a:pt x="838" y="235"/>
                </a:lnTo>
                <a:lnTo>
                  <a:pt x="835" y="236"/>
                </a:lnTo>
                <a:lnTo>
                  <a:pt x="831" y="236"/>
                </a:lnTo>
                <a:lnTo>
                  <a:pt x="829" y="235"/>
                </a:lnTo>
                <a:lnTo>
                  <a:pt x="825" y="235"/>
                </a:lnTo>
                <a:lnTo>
                  <a:pt x="825" y="235"/>
                </a:lnTo>
                <a:close/>
                <a:moveTo>
                  <a:pt x="821" y="242"/>
                </a:moveTo>
                <a:lnTo>
                  <a:pt x="821" y="242"/>
                </a:lnTo>
                <a:lnTo>
                  <a:pt x="824" y="239"/>
                </a:lnTo>
                <a:lnTo>
                  <a:pt x="826" y="238"/>
                </a:lnTo>
                <a:lnTo>
                  <a:pt x="833" y="239"/>
                </a:lnTo>
                <a:lnTo>
                  <a:pt x="833" y="239"/>
                </a:lnTo>
                <a:lnTo>
                  <a:pt x="827" y="242"/>
                </a:lnTo>
                <a:lnTo>
                  <a:pt x="824" y="243"/>
                </a:lnTo>
                <a:lnTo>
                  <a:pt x="821" y="242"/>
                </a:lnTo>
                <a:lnTo>
                  <a:pt x="821" y="242"/>
                </a:lnTo>
                <a:close/>
                <a:moveTo>
                  <a:pt x="801" y="233"/>
                </a:moveTo>
                <a:lnTo>
                  <a:pt x="801" y="233"/>
                </a:lnTo>
                <a:lnTo>
                  <a:pt x="801" y="233"/>
                </a:lnTo>
                <a:lnTo>
                  <a:pt x="802" y="232"/>
                </a:lnTo>
                <a:lnTo>
                  <a:pt x="802" y="230"/>
                </a:lnTo>
                <a:lnTo>
                  <a:pt x="802" y="229"/>
                </a:lnTo>
                <a:lnTo>
                  <a:pt x="801" y="233"/>
                </a:lnTo>
                <a:lnTo>
                  <a:pt x="801" y="233"/>
                </a:lnTo>
                <a:lnTo>
                  <a:pt x="801" y="232"/>
                </a:lnTo>
                <a:lnTo>
                  <a:pt x="801" y="233"/>
                </a:lnTo>
                <a:lnTo>
                  <a:pt x="801" y="233"/>
                </a:lnTo>
                <a:close/>
                <a:moveTo>
                  <a:pt x="749" y="241"/>
                </a:moveTo>
                <a:lnTo>
                  <a:pt x="749" y="241"/>
                </a:lnTo>
                <a:lnTo>
                  <a:pt x="749" y="241"/>
                </a:lnTo>
                <a:lnTo>
                  <a:pt x="749" y="241"/>
                </a:lnTo>
                <a:lnTo>
                  <a:pt x="749" y="241"/>
                </a:lnTo>
                <a:lnTo>
                  <a:pt x="750" y="239"/>
                </a:lnTo>
                <a:lnTo>
                  <a:pt x="750" y="241"/>
                </a:lnTo>
                <a:lnTo>
                  <a:pt x="750" y="241"/>
                </a:lnTo>
                <a:lnTo>
                  <a:pt x="749" y="241"/>
                </a:lnTo>
                <a:lnTo>
                  <a:pt x="749" y="241"/>
                </a:lnTo>
                <a:close/>
                <a:moveTo>
                  <a:pt x="395" y="237"/>
                </a:moveTo>
                <a:lnTo>
                  <a:pt x="395" y="237"/>
                </a:lnTo>
                <a:lnTo>
                  <a:pt x="393" y="235"/>
                </a:lnTo>
                <a:lnTo>
                  <a:pt x="393" y="233"/>
                </a:lnTo>
                <a:lnTo>
                  <a:pt x="394" y="231"/>
                </a:lnTo>
                <a:lnTo>
                  <a:pt x="395" y="230"/>
                </a:lnTo>
                <a:lnTo>
                  <a:pt x="396" y="230"/>
                </a:lnTo>
                <a:lnTo>
                  <a:pt x="398" y="231"/>
                </a:lnTo>
                <a:lnTo>
                  <a:pt x="398" y="233"/>
                </a:lnTo>
                <a:lnTo>
                  <a:pt x="395" y="237"/>
                </a:lnTo>
                <a:lnTo>
                  <a:pt x="395" y="237"/>
                </a:lnTo>
                <a:lnTo>
                  <a:pt x="395" y="236"/>
                </a:lnTo>
                <a:lnTo>
                  <a:pt x="395" y="236"/>
                </a:lnTo>
                <a:lnTo>
                  <a:pt x="396" y="236"/>
                </a:lnTo>
                <a:lnTo>
                  <a:pt x="395" y="237"/>
                </a:lnTo>
                <a:lnTo>
                  <a:pt x="395" y="237"/>
                </a:lnTo>
                <a:close/>
                <a:moveTo>
                  <a:pt x="367" y="233"/>
                </a:moveTo>
                <a:lnTo>
                  <a:pt x="367" y="233"/>
                </a:lnTo>
                <a:lnTo>
                  <a:pt x="370" y="233"/>
                </a:lnTo>
                <a:lnTo>
                  <a:pt x="373" y="233"/>
                </a:lnTo>
                <a:lnTo>
                  <a:pt x="375" y="233"/>
                </a:lnTo>
                <a:lnTo>
                  <a:pt x="375" y="236"/>
                </a:lnTo>
                <a:lnTo>
                  <a:pt x="375" y="236"/>
                </a:lnTo>
                <a:lnTo>
                  <a:pt x="372" y="236"/>
                </a:lnTo>
                <a:lnTo>
                  <a:pt x="370" y="235"/>
                </a:lnTo>
                <a:lnTo>
                  <a:pt x="367" y="235"/>
                </a:lnTo>
                <a:lnTo>
                  <a:pt x="367" y="233"/>
                </a:lnTo>
                <a:lnTo>
                  <a:pt x="367" y="233"/>
                </a:lnTo>
                <a:close/>
                <a:moveTo>
                  <a:pt x="35" y="238"/>
                </a:moveTo>
                <a:lnTo>
                  <a:pt x="35" y="238"/>
                </a:lnTo>
                <a:lnTo>
                  <a:pt x="33" y="233"/>
                </a:lnTo>
                <a:lnTo>
                  <a:pt x="33" y="235"/>
                </a:lnTo>
                <a:lnTo>
                  <a:pt x="34" y="237"/>
                </a:lnTo>
                <a:lnTo>
                  <a:pt x="35" y="238"/>
                </a:lnTo>
                <a:lnTo>
                  <a:pt x="35" y="238"/>
                </a:lnTo>
                <a:lnTo>
                  <a:pt x="35" y="238"/>
                </a:lnTo>
                <a:lnTo>
                  <a:pt x="34" y="235"/>
                </a:lnTo>
                <a:lnTo>
                  <a:pt x="34" y="233"/>
                </a:lnTo>
                <a:lnTo>
                  <a:pt x="35" y="233"/>
                </a:lnTo>
                <a:lnTo>
                  <a:pt x="36" y="236"/>
                </a:lnTo>
                <a:lnTo>
                  <a:pt x="35" y="238"/>
                </a:lnTo>
                <a:lnTo>
                  <a:pt x="35" y="238"/>
                </a:lnTo>
                <a:close/>
                <a:moveTo>
                  <a:pt x="29" y="229"/>
                </a:moveTo>
                <a:lnTo>
                  <a:pt x="29" y="229"/>
                </a:lnTo>
                <a:lnTo>
                  <a:pt x="31" y="225"/>
                </a:lnTo>
                <a:lnTo>
                  <a:pt x="29" y="229"/>
                </a:lnTo>
                <a:lnTo>
                  <a:pt x="29" y="229"/>
                </a:lnTo>
                <a:lnTo>
                  <a:pt x="29" y="229"/>
                </a:lnTo>
                <a:lnTo>
                  <a:pt x="29" y="230"/>
                </a:lnTo>
                <a:lnTo>
                  <a:pt x="29" y="231"/>
                </a:lnTo>
                <a:lnTo>
                  <a:pt x="29" y="229"/>
                </a:lnTo>
                <a:lnTo>
                  <a:pt x="29" y="229"/>
                </a:lnTo>
                <a:close/>
                <a:moveTo>
                  <a:pt x="283" y="236"/>
                </a:moveTo>
                <a:lnTo>
                  <a:pt x="283" y="236"/>
                </a:lnTo>
                <a:lnTo>
                  <a:pt x="280" y="237"/>
                </a:lnTo>
                <a:lnTo>
                  <a:pt x="277" y="238"/>
                </a:lnTo>
                <a:lnTo>
                  <a:pt x="277" y="237"/>
                </a:lnTo>
                <a:lnTo>
                  <a:pt x="276" y="236"/>
                </a:lnTo>
                <a:lnTo>
                  <a:pt x="277" y="235"/>
                </a:lnTo>
                <a:lnTo>
                  <a:pt x="278" y="235"/>
                </a:lnTo>
                <a:lnTo>
                  <a:pt x="281" y="235"/>
                </a:lnTo>
                <a:lnTo>
                  <a:pt x="283" y="236"/>
                </a:lnTo>
                <a:lnTo>
                  <a:pt x="283" y="236"/>
                </a:lnTo>
                <a:lnTo>
                  <a:pt x="282" y="237"/>
                </a:lnTo>
                <a:lnTo>
                  <a:pt x="282" y="236"/>
                </a:lnTo>
                <a:lnTo>
                  <a:pt x="282" y="236"/>
                </a:lnTo>
                <a:lnTo>
                  <a:pt x="283" y="236"/>
                </a:lnTo>
                <a:lnTo>
                  <a:pt x="283" y="236"/>
                </a:lnTo>
                <a:close/>
                <a:moveTo>
                  <a:pt x="36" y="251"/>
                </a:moveTo>
                <a:lnTo>
                  <a:pt x="36" y="251"/>
                </a:lnTo>
                <a:lnTo>
                  <a:pt x="34" y="251"/>
                </a:lnTo>
                <a:lnTo>
                  <a:pt x="31" y="251"/>
                </a:lnTo>
                <a:lnTo>
                  <a:pt x="28" y="249"/>
                </a:lnTo>
                <a:lnTo>
                  <a:pt x="28" y="248"/>
                </a:lnTo>
                <a:lnTo>
                  <a:pt x="29" y="247"/>
                </a:lnTo>
                <a:lnTo>
                  <a:pt x="31" y="248"/>
                </a:lnTo>
                <a:lnTo>
                  <a:pt x="36" y="251"/>
                </a:lnTo>
                <a:lnTo>
                  <a:pt x="36" y="251"/>
                </a:lnTo>
                <a:lnTo>
                  <a:pt x="34" y="251"/>
                </a:lnTo>
                <a:lnTo>
                  <a:pt x="34" y="251"/>
                </a:lnTo>
                <a:lnTo>
                  <a:pt x="34" y="250"/>
                </a:lnTo>
                <a:lnTo>
                  <a:pt x="36" y="251"/>
                </a:lnTo>
                <a:lnTo>
                  <a:pt x="36" y="251"/>
                </a:lnTo>
                <a:close/>
                <a:moveTo>
                  <a:pt x="265" y="233"/>
                </a:moveTo>
                <a:lnTo>
                  <a:pt x="265" y="233"/>
                </a:lnTo>
                <a:lnTo>
                  <a:pt x="267" y="233"/>
                </a:lnTo>
                <a:lnTo>
                  <a:pt x="269" y="233"/>
                </a:lnTo>
                <a:lnTo>
                  <a:pt x="270" y="232"/>
                </a:lnTo>
                <a:lnTo>
                  <a:pt x="272" y="232"/>
                </a:lnTo>
                <a:lnTo>
                  <a:pt x="272" y="232"/>
                </a:lnTo>
                <a:lnTo>
                  <a:pt x="271" y="233"/>
                </a:lnTo>
                <a:lnTo>
                  <a:pt x="269" y="235"/>
                </a:lnTo>
                <a:lnTo>
                  <a:pt x="266" y="236"/>
                </a:lnTo>
                <a:lnTo>
                  <a:pt x="265" y="235"/>
                </a:lnTo>
                <a:lnTo>
                  <a:pt x="265" y="233"/>
                </a:lnTo>
                <a:lnTo>
                  <a:pt x="265" y="233"/>
                </a:lnTo>
                <a:close/>
                <a:moveTo>
                  <a:pt x="35" y="254"/>
                </a:moveTo>
                <a:lnTo>
                  <a:pt x="35" y="254"/>
                </a:lnTo>
                <a:lnTo>
                  <a:pt x="36" y="255"/>
                </a:lnTo>
                <a:lnTo>
                  <a:pt x="36" y="256"/>
                </a:lnTo>
                <a:lnTo>
                  <a:pt x="35" y="257"/>
                </a:lnTo>
                <a:lnTo>
                  <a:pt x="34" y="257"/>
                </a:lnTo>
                <a:lnTo>
                  <a:pt x="34" y="257"/>
                </a:lnTo>
                <a:lnTo>
                  <a:pt x="35" y="254"/>
                </a:lnTo>
                <a:lnTo>
                  <a:pt x="35" y="254"/>
                </a:lnTo>
                <a:lnTo>
                  <a:pt x="35" y="254"/>
                </a:lnTo>
                <a:lnTo>
                  <a:pt x="35" y="255"/>
                </a:lnTo>
                <a:lnTo>
                  <a:pt x="35" y="254"/>
                </a:lnTo>
                <a:lnTo>
                  <a:pt x="35" y="254"/>
                </a:lnTo>
                <a:lnTo>
                  <a:pt x="35" y="254"/>
                </a:lnTo>
                <a:close/>
                <a:moveTo>
                  <a:pt x="234" y="266"/>
                </a:moveTo>
                <a:lnTo>
                  <a:pt x="234" y="266"/>
                </a:lnTo>
                <a:lnTo>
                  <a:pt x="235" y="263"/>
                </a:lnTo>
                <a:lnTo>
                  <a:pt x="234" y="261"/>
                </a:lnTo>
                <a:lnTo>
                  <a:pt x="234" y="259"/>
                </a:lnTo>
                <a:lnTo>
                  <a:pt x="234" y="256"/>
                </a:lnTo>
                <a:lnTo>
                  <a:pt x="234" y="256"/>
                </a:lnTo>
                <a:lnTo>
                  <a:pt x="235" y="260"/>
                </a:lnTo>
                <a:lnTo>
                  <a:pt x="236" y="262"/>
                </a:lnTo>
                <a:lnTo>
                  <a:pt x="236" y="265"/>
                </a:lnTo>
                <a:lnTo>
                  <a:pt x="234" y="266"/>
                </a:lnTo>
                <a:lnTo>
                  <a:pt x="234" y="266"/>
                </a:lnTo>
                <a:close/>
                <a:moveTo>
                  <a:pt x="235" y="280"/>
                </a:moveTo>
                <a:lnTo>
                  <a:pt x="235" y="280"/>
                </a:lnTo>
                <a:lnTo>
                  <a:pt x="235" y="273"/>
                </a:lnTo>
                <a:lnTo>
                  <a:pt x="235" y="271"/>
                </a:lnTo>
                <a:lnTo>
                  <a:pt x="236" y="267"/>
                </a:lnTo>
                <a:lnTo>
                  <a:pt x="236" y="267"/>
                </a:lnTo>
                <a:lnTo>
                  <a:pt x="237" y="271"/>
                </a:lnTo>
                <a:lnTo>
                  <a:pt x="237" y="273"/>
                </a:lnTo>
                <a:lnTo>
                  <a:pt x="236" y="277"/>
                </a:lnTo>
                <a:lnTo>
                  <a:pt x="235" y="280"/>
                </a:lnTo>
                <a:lnTo>
                  <a:pt x="235" y="280"/>
                </a:lnTo>
                <a:close/>
                <a:moveTo>
                  <a:pt x="237" y="286"/>
                </a:moveTo>
                <a:lnTo>
                  <a:pt x="237" y="286"/>
                </a:lnTo>
                <a:lnTo>
                  <a:pt x="237" y="281"/>
                </a:lnTo>
                <a:lnTo>
                  <a:pt x="237" y="280"/>
                </a:lnTo>
                <a:lnTo>
                  <a:pt x="237" y="283"/>
                </a:lnTo>
                <a:lnTo>
                  <a:pt x="237" y="286"/>
                </a:lnTo>
                <a:lnTo>
                  <a:pt x="237" y="286"/>
                </a:lnTo>
                <a:lnTo>
                  <a:pt x="237" y="285"/>
                </a:lnTo>
                <a:lnTo>
                  <a:pt x="237" y="286"/>
                </a:lnTo>
                <a:lnTo>
                  <a:pt x="237" y="286"/>
                </a:lnTo>
                <a:close/>
                <a:moveTo>
                  <a:pt x="134" y="557"/>
                </a:moveTo>
                <a:lnTo>
                  <a:pt x="134" y="557"/>
                </a:lnTo>
                <a:lnTo>
                  <a:pt x="133" y="558"/>
                </a:lnTo>
                <a:lnTo>
                  <a:pt x="131" y="558"/>
                </a:lnTo>
                <a:lnTo>
                  <a:pt x="128" y="554"/>
                </a:lnTo>
                <a:lnTo>
                  <a:pt x="127" y="546"/>
                </a:lnTo>
                <a:lnTo>
                  <a:pt x="125" y="539"/>
                </a:lnTo>
                <a:lnTo>
                  <a:pt x="125" y="534"/>
                </a:lnTo>
                <a:lnTo>
                  <a:pt x="125" y="533"/>
                </a:lnTo>
                <a:lnTo>
                  <a:pt x="127" y="534"/>
                </a:lnTo>
                <a:lnTo>
                  <a:pt x="129" y="542"/>
                </a:lnTo>
                <a:lnTo>
                  <a:pt x="134" y="557"/>
                </a:lnTo>
                <a:lnTo>
                  <a:pt x="134" y="557"/>
                </a:lnTo>
                <a:lnTo>
                  <a:pt x="133" y="558"/>
                </a:lnTo>
                <a:lnTo>
                  <a:pt x="133" y="557"/>
                </a:lnTo>
                <a:lnTo>
                  <a:pt x="133" y="556"/>
                </a:lnTo>
                <a:lnTo>
                  <a:pt x="133" y="555"/>
                </a:lnTo>
                <a:lnTo>
                  <a:pt x="134" y="557"/>
                </a:lnTo>
                <a:lnTo>
                  <a:pt x="134" y="557"/>
                </a:lnTo>
                <a:close/>
                <a:moveTo>
                  <a:pt x="134" y="581"/>
                </a:moveTo>
                <a:lnTo>
                  <a:pt x="134" y="581"/>
                </a:lnTo>
                <a:lnTo>
                  <a:pt x="133" y="581"/>
                </a:lnTo>
                <a:lnTo>
                  <a:pt x="131" y="580"/>
                </a:lnTo>
                <a:lnTo>
                  <a:pt x="130" y="576"/>
                </a:lnTo>
                <a:lnTo>
                  <a:pt x="127" y="568"/>
                </a:lnTo>
                <a:lnTo>
                  <a:pt x="125" y="564"/>
                </a:lnTo>
                <a:lnTo>
                  <a:pt x="125" y="564"/>
                </a:lnTo>
                <a:lnTo>
                  <a:pt x="127" y="564"/>
                </a:lnTo>
                <a:lnTo>
                  <a:pt x="134" y="581"/>
                </a:lnTo>
                <a:lnTo>
                  <a:pt x="134" y="581"/>
                </a:lnTo>
                <a:lnTo>
                  <a:pt x="133" y="580"/>
                </a:lnTo>
                <a:lnTo>
                  <a:pt x="133" y="579"/>
                </a:lnTo>
                <a:lnTo>
                  <a:pt x="133" y="579"/>
                </a:lnTo>
                <a:lnTo>
                  <a:pt x="134" y="581"/>
                </a:lnTo>
                <a:lnTo>
                  <a:pt x="134" y="581"/>
                </a:lnTo>
                <a:close/>
                <a:moveTo>
                  <a:pt x="246" y="443"/>
                </a:moveTo>
                <a:lnTo>
                  <a:pt x="246" y="443"/>
                </a:lnTo>
                <a:lnTo>
                  <a:pt x="243" y="442"/>
                </a:lnTo>
                <a:lnTo>
                  <a:pt x="242" y="439"/>
                </a:lnTo>
                <a:lnTo>
                  <a:pt x="242" y="436"/>
                </a:lnTo>
                <a:lnTo>
                  <a:pt x="242" y="432"/>
                </a:lnTo>
                <a:lnTo>
                  <a:pt x="242" y="432"/>
                </a:lnTo>
                <a:lnTo>
                  <a:pt x="245" y="436"/>
                </a:lnTo>
                <a:lnTo>
                  <a:pt x="245" y="438"/>
                </a:lnTo>
                <a:lnTo>
                  <a:pt x="246" y="443"/>
                </a:lnTo>
                <a:lnTo>
                  <a:pt x="246" y="443"/>
                </a:lnTo>
                <a:close/>
                <a:moveTo>
                  <a:pt x="139" y="607"/>
                </a:moveTo>
                <a:lnTo>
                  <a:pt x="139" y="607"/>
                </a:lnTo>
                <a:lnTo>
                  <a:pt x="130" y="586"/>
                </a:lnTo>
                <a:lnTo>
                  <a:pt x="130" y="585"/>
                </a:lnTo>
                <a:lnTo>
                  <a:pt x="131" y="587"/>
                </a:lnTo>
                <a:lnTo>
                  <a:pt x="136" y="599"/>
                </a:lnTo>
                <a:lnTo>
                  <a:pt x="139" y="607"/>
                </a:lnTo>
                <a:lnTo>
                  <a:pt x="139" y="607"/>
                </a:lnTo>
                <a:lnTo>
                  <a:pt x="137" y="603"/>
                </a:lnTo>
                <a:lnTo>
                  <a:pt x="139" y="601"/>
                </a:lnTo>
                <a:lnTo>
                  <a:pt x="140" y="602"/>
                </a:lnTo>
                <a:lnTo>
                  <a:pt x="139" y="607"/>
                </a:lnTo>
                <a:lnTo>
                  <a:pt x="139" y="607"/>
                </a:lnTo>
                <a:close/>
                <a:moveTo>
                  <a:pt x="263" y="504"/>
                </a:moveTo>
                <a:lnTo>
                  <a:pt x="263" y="504"/>
                </a:lnTo>
                <a:lnTo>
                  <a:pt x="263" y="507"/>
                </a:lnTo>
                <a:lnTo>
                  <a:pt x="260" y="509"/>
                </a:lnTo>
                <a:lnTo>
                  <a:pt x="260" y="510"/>
                </a:lnTo>
                <a:lnTo>
                  <a:pt x="263" y="504"/>
                </a:lnTo>
                <a:lnTo>
                  <a:pt x="263" y="504"/>
                </a:lnTo>
                <a:lnTo>
                  <a:pt x="263" y="505"/>
                </a:lnTo>
                <a:lnTo>
                  <a:pt x="263" y="507"/>
                </a:lnTo>
                <a:lnTo>
                  <a:pt x="261" y="507"/>
                </a:lnTo>
                <a:lnTo>
                  <a:pt x="263" y="504"/>
                </a:lnTo>
                <a:lnTo>
                  <a:pt x="263" y="504"/>
                </a:lnTo>
                <a:close/>
                <a:moveTo>
                  <a:pt x="135" y="670"/>
                </a:moveTo>
                <a:lnTo>
                  <a:pt x="135" y="670"/>
                </a:lnTo>
                <a:lnTo>
                  <a:pt x="135" y="670"/>
                </a:lnTo>
                <a:lnTo>
                  <a:pt x="133" y="669"/>
                </a:lnTo>
                <a:lnTo>
                  <a:pt x="130" y="667"/>
                </a:lnTo>
                <a:lnTo>
                  <a:pt x="130" y="666"/>
                </a:lnTo>
                <a:lnTo>
                  <a:pt x="130" y="666"/>
                </a:lnTo>
                <a:lnTo>
                  <a:pt x="135" y="670"/>
                </a:lnTo>
                <a:lnTo>
                  <a:pt x="135" y="670"/>
                </a:lnTo>
                <a:lnTo>
                  <a:pt x="134" y="672"/>
                </a:lnTo>
                <a:lnTo>
                  <a:pt x="134" y="670"/>
                </a:lnTo>
                <a:lnTo>
                  <a:pt x="134" y="669"/>
                </a:lnTo>
                <a:lnTo>
                  <a:pt x="135" y="670"/>
                </a:lnTo>
                <a:lnTo>
                  <a:pt x="135" y="670"/>
                </a:lnTo>
                <a:close/>
                <a:moveTo>
                  <a:pt x="186" y="639"/>
                </a:moveTo>
                <a:lnTo>
                  <a:pt x="186" y="639"/>
                </a:lnTo>
                <a:lnTo>
                  <a:pt x="184" y="645"/>
                </a:lnTo>
                <a:lnTo>
                  <a:pt x="186" y="645"/>
                </a:lnTo>
                <a:lnTo>
                  <a:pt x="186" y="645"/>
                </a:lnTo>
                <a:lnTo>
                  <a:pt x="188" y="641"/>
                </a:lnTo>
                <a:lnTo>
                  <a:pt x="187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close/>
                <a:moveTo>
                  <a:pt x="246" y="608"/>
                </a:moveTo>
                <a:lnTo>
                  <a:pt x="246" y="608"/>
                </a:lnTo>
                <a:lnTo>
                  <a:pt x="246" y="605"/>
                </a:lnTo>
                <a:lnTo>
                  <a:pt x="246" y="604"/>
                </a:lnTo>
                <a:lnTo>
                  <a:pt x="246" y="603"/>
                </a:lnTo>
                <a:lnTo>
                  <a:pt x="246" y="602"/>
                </a:lnTo>
                <a:lnTo>
                  <a:pt x="246" y="602"/>
                </a:lnTo>
                <a:lnTo>
                  <a:pt x="248" y="603"/>
                </a:lnTo>
                <a:lnTo>
                  <a:pt x="248" y="605"/>
                </a:lnTo>
                <a:lnTo>
                  <a:pt x="247" y="608"/>
                </a:lnTo>
                <a:lnTo>
                  <a:pt x="246" y="608"/>
                </a:lnTo>
                <a:lnTo>
                  <a:pt x="246" y="608"/>
                </a:lnTo>
                <a:close/>
                <a:moveTo>
                  <a:pt x="245" y="632"/>
                </a:moveTo>
                <a:lnTo>
                  <a:pt x="245" y="632"/>
                </a:lnTo>
                <a:lnTo>
                  <a:pt x="242" y="625"/>
                </a:lnTo>
                <a:lnTo>
                  <a:pt x="242" y="621"/>
                </a:lnTo>
                <a:lnTo>
                  <a:pt x="243" y="619"/>
                </a:lnTo>
                <a:lnTo>
                  <a:pt x="243" y="619"/>
                </a:lnTo>
                <a:lnTo>
                  <a:pt x="245" y="625"/>
                </a:lnTo>
                <a:lnTo>
                  <a:pt x="246" y="628"/>
                </a:lnTo>
                <a:lnTo>
                  <a:pt x="245" y="632"/>
                </a:lnTo>
                <a:lnTo>
                  <a:pt x="245" y="632"/>
                </a:lnTo>
                <a:close/>
                <a:moveTo>
                  <a:pt x="243" y="649"/>
                </a:moveTo>
                <a:lnTo>
                  <a:pt x="243" y="649"/>
                </a:lnTo>
                <a:lnTo>
                  <a:pt x="242" y="645"/>
                </a:lnTo>
                <a:lnTo>
                  <a:pt x="242" y="643"/>
                </a:lnTo>
                <a:lnTo>
                  <a:pt x="243" y="641"/>
                </a:lnTo>
                <a:lnTo>
                  <a:pt x="243" y="641"/>
                </a:lnTo>
                <a:lnTo>
                  <a:pt x="245" y="645"/>
                </a:lnTo>
                <a:lnTo>
                  <a:pt x="243" y="649"/>
                </a:lnTo>
                <a:lnTo>
                  <a:pt x="243" y="649"/>
                </a:lnTo>
                <a:close/>
                <a:moveTo>
                  <a:pt x="255" y="648"/>
                </a:moveTo>
                <a:lnTo>
                  <a:pt x="255" y="648"/>
                </a:lnTo>
                <a:lnTo>
                  <a:pt x="253" y="649"/>
                </a:lnTo>
                <a:lnTo>
                  <a:pt x="253" y="649"/>
                </a:lnTo>
                <a:lnTo>
                  <a:pt x="253" y="648"/>
                </a:lnTo>
                <a:lnTo>
                  <a:pt x="255" y="648"/>
                </a:lnTo>
                <a:lnTo>
                  <a:pt x="255" y="648"/>
                </a:lnTo>
                <a:lnTo>
                  <a:pt x="254" y="649"/>
                </a:lnTo>
                <a:lnTo>
                  <a:pt x="255" y="648"/>
                </a:lnTo>
                <a:lnTo>
                  <a:pt x="255" y="648"/>
                </a:lnTo>
                <a:close/>
                <a:moveTo>
                  <a:pt x="229" y="799"/>
                </a:moveTo>
                <a:lnTo>
                  <a:pt x="229" y="799"/>
                </a:lnTo>
                <a:lnTo>
                  <a:pt x="227" y="799"/>
                </a:lnTo>
                <a:lnTo>
                  <a:pt x="225" y="797"/>
                </a:lnTo>
                <a:lnTo>
                  <a:pt x="225" y="792"/>
                </a:lnTo>
                <a:lnTo>
                  <a:pt x="225" y="792"/>
                </a:lnTo>
                <a:lnTo>
                  <a:pt x="227" y="793"/>
                </a:lnTo>
                <a:lnTo>
                  <a:pt x="228" y="796"/>
                </a:lnTo>
                <a:lnTo>
                  <a:pt x="229" y="798"/>
                </a:lnTo>
                <a:lnTo>
                  <a:pt x="229" y="799"/>
                </a:lnTo>
                <a:lnTo>
                  <a:pt x="229" y="7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20"/>
          <p:cNvSpPr>
            <a:spLocks noEditPoints="1"/>
          </p:cNvSpPr>
          <p:nvPr/>
        </p:nvSpPr>
        <p:spPr bwMode="auto">
          <a:xfrm>
            <a:off x="523875" y="2858294"/>
            <a:ext cx="1419391" cy="1402437"/>
          </a:xfrm>
          <a:custGeom>
            <a:avLst/>
            <a:gdLst>
              <a:gd name="T0" fmla="*/ 4 w 1172"/>
              <a:gd name="T1" fmla="*/ 815 h 1159"/>
              <a:gd name="T2" fmla="*/ 17 w 1172"/>
              <a:gd name="T3" fmla="*/ 1006 h 1159"/>
              <a:gd name="T4" fmla="*/ 29 w 1172"/>
              <a:gd name="T5" fmla="*/ 1107 h 1159"/>
              <a:gd name="T6" fmla="*/ 46 w 1172"/>
              <a:gd name="T7" fmla="*/ 1116 h 1159"/>
              <a:gd name="T8" fmla="*/ 64 w 1172"/>
              <a:gd name="T9" fmla="*/ 1069 h 1159"/>
              <a:gd name="T10" fmla="*/ 75 w 1172"/>
              <a:gd name="T11" fmla="*/ 986 h 1159"/>
              <a:gd name="T12" fmla="*/ 88 w 1172"/>
              <a:gd name="T13" fmla="*/ 760 h 1159"/>
              <a:gd name="T14" fmla="*/ 90 w 1172"/>
              <a:gd name="T15" fmla="*/ 640 h 1159"/>
              <a:gd name="T16" fmla="*/ 88 w 1172"/>
              <a:gd name="T17" fmla="*/ 511 h 1159"/>
              <a:gd name="T18" fmla="*/ 83 w 1172"/>
              <a:gd name="T19" fmla="*/ 305 h 1159"/>
              <a:gd name="T20" fmla="*/ 83 w 1172"/>
              <a:gd name="T21" fmla="*/ 167 h 1159"/>
              <a:gd name="T22" fmla="*/ 83 w 1172"/>
              <a:gd name="T23" fmla="*/ 51 h 1159"/>
              <a:gd name="T24" fmla="*/ 145 w 1172"/>
              <a:gd name="T25" fmla="*/ 70 h 1159"/>
              <a:gd name="T26" fmla="*/ 364 w 1172"/>
              <a:gd name="T27" fmla="*/ 70 h 1159"/>
              <a:gd name="T28" fmla="*/ 607 w 1172"/>
              <a:gd name="T29" fmla="*/ 68 h 1159"/>
              <a:gd name="T30" fmla="*/ 789 w 1172"/>
              <a:gd name="T31" fmla="*/ 68 h 1159"/>
              <a:gd name="T32" fmla="*/ 1133 w 1172"/>
              <a:gd name="T33" fmla="*/ 66 h 1159"/>
              <a:gd name="T34" fmla="*/ 1104 w 1172"/>
              <a:gd name="T35" fmla="*/ 331 h 1159"/>
              <a:gd name="T36" fmla="*/ 1109 w 1172"/>
              <a:gd name="T37" fmla="*/ 1043 h 1159"/>
              <a:gd name="T38" fmla="*/ 1073 w 1172"/>
              <a:gd name="T39" fmla="*/ 1098 h 1159"/>
              <a:gd name="T40" fmla="*/ 1017 w 1172"/>
              <a:gd name="T41" fmla="*/ 1100 h 1159"/>
              <a:gd name="T42" fmla="*/ 912 w 1172"/>
              <a:gd name="T43" fmla="*/ 1102 h 1159"/>
              <a:gd name="T44" fmla="*/ 778 w 1172"/>
              <a:gd name="T45" fmla="*/ 1105 h 1159"/>
              <a:gd name="T46" fmla="*/ 644 w 1172"/>
              <a:gd name="T47" fmla="*/ 1109 h 1159"/>
              <a:gd name="T48" fmla="*/ 611 w 1172"/>
              <a:gd name="T49" fmla="*/ 1111 h 1159"/>
              <a:gd name="T50" fmla="*/ 539 w 1172"/>
              <a:gd name="T51" fmla="*/ 1113 h 1159"/>
              <a:gd name="T52" fmla="*/ 464 w 1172"/>
              <a:gd name="T53" fmla="*/ 1116 h 1159"/>
              <a:gd name="T54" fmla="*/ 408 w 1172"/>
              <a:gd name="T55" fmla="*/ 1116 h 1159"/>
              <a:gd name="T56" fmla="*/ 436 w 1172"/>
              <a:gd name="T57" fmla="*/ 1118 h 1159"/>
              <a:gd name="T58" fmla="*/ 451 w 1172"/>
              <a:gd name="T59" fmla="*/ 1120 h 1159"/>
              <a:gd name="T60" fmla="*/ 565 w 1172"/>
              <a:gd name="T61" fmla="*/ 1118 h 1159"/>
              <a:gd name="T62" fmla="*/ 438 w 1172"/>
              <a:gd name="T63" fmla="*/ 1122 h 1159"/>
              <a:gd name="T64" fmla="*/ 561 w 1172"/>
              <a:gd name="T65" fmla="*/ 1124 h 1159"/>
              <a:gd name="T66" fmla="*/ 589 w 1172"/>
              <a:gd name="T67" fmla="*/ 1124 h 1159"/>
              <a:gd name="T68" fmla="*/ 467 w 1172"/>
              <a:gd name="T69" fmla="*/ 1127 h 1159"/>
              <a:gd name="T70" fmla="*/ 488 w 1172"/>
              <a:gd name="T71" fmla="*/ 1129 h 1159"/>
              <a:gd name="T72" fmla="*/ 725 w 1172"/>
              <a:gd name="T73" fmla="*/ 1137 h 1159"/>
              <a:gd name="T74" fmla="*/ 526 w 1172"/>
              <a:gd name="T75" fmla="*/ 1140 h 1159"/>
              <a:gd name="T76" fmla="*/ 589 w 1172"/>
              <a:gd name="T77" fmla="*/ 1148 h 1159"/>
              <a:gd name="T78" fmla="*/ 322 w 1172"/>
              <a:gd name="T79" fmla="*/ 1150 h 1159"/>
              <a:gd name="T80" fmla="*/ 545 w 1172"/>
              <a:gd name="T81" fmla="*/ 1153 h 1159"/>
              <a:gd name="T82" fmla="*/ 622 w 1172"/>
              <a:gd name="T83" fmla="*/ 1155 h 1159"/>
              <a:gd name="T84" fmla="*/ 800 w 1172"/>
              <a:gd name="T85" fmla="*/ 1157 h 1159"/>
              <a:gd name="T86" fmla="*/ 986 w 1172"/>
              <a:gd name="T87" fmla="*/ 1159 h 1159"/>
              <a:gd name="T88" fmla="*/ 1170 w 1172"/>
              <a:gd name="T89" fmla="*/ 1080 h 1159"/>
              <a:gd name="T90" fmla="*/ 1170 w 1172"/>
              <a:gd name="T91" fmla="*/ 533 h 1159"/>
              <a:gd name="T92" fmla="*/ 1168 w 1172"/>
              <a:gd name="T93" fmla="*/ 123 h 1159"/>
              <a:gd name="T94" fmla="*/ 957 w 1172"/>
              <a:gd name="T95" fmla="*/ 2 h 1159"/>
              <a:gd name="T96" fmla="*/ 578 w 1172"/>
              <a:gd name="T97" fmla="*/ 2 h 1159"/>
              <a:gd name="T98" fmla="*/ 287 w 1172"/>
              <a:gd name="T99" fmla="*/ 0 h 1159"/>
              <a:gd name="T100" fmla="*/ 46 w 1172"/>
              <a:gd name="T101" fmla="*/ 0 h 1159"/>
              <a:gd name="T102" fmla="*/ 9 w 1172"/>
              <a:gd name="T103" fmla="*/ 233 h 1159"/>
              <a:gd name="T104" fmla="*/ 6 w 1172"/>
              <a:gd name="T105" fmla="*/ 487 h 1159"/>
              <a:gd name="T106" fmla="*/ 2 w 1172"/>
              <a:gd name="T107" fmla="*/ 565 h 1159"/>
              <a:gd name="T108" fmla="*/ 607 w 1172"/>
              <a:gd name="T109" fmla="*/ 1115 h 1159"/>
              <a:gd name="T110" fmla="*/ 554 w 1172"/>
              <a:gd name="T111" fmla="*/ 1116 h 1159"/>
              <a:gd name="T112" fmla="*/ 528 w 1172"/>
              <a:gd name="T113" fmla="*/ 1115 h 1159"/>
              <a:gd name="T114" fmla="*/ 602 w 1172"/>
              <a:gd name="T115" fmla="*/ 1115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2" h="1159">
                <a:moveTo>
                  <a:pt x="0" y="644"/>
                </a:moveTo>
                <a:lnTo>
                  <a:pt x="0" y="644"/>
                </a:lnTo>
                <a:lnTo>
                  <a:pt x="0" y="669"/>
                </a:lnTo>
                <a:lnTo>
                  <a:pt x="0" y="669"/>
                </a:lnTo>
                <a:lnTo>
                  <a:pt x="0" y="730"/>
                </a:lnTo>
                <a:lnTo>
                  <a:pt x="0" y="730"/>
                </a:lnTo>
                <a:lnTo>
                  <a:pt x="2" y="785"/>
                </a:lnTo>
                <a:lnTo>
                  <a:pt x="2" y="785"/>
                </a:lnTo>
                <a:lnTo>
                  <a:pt x="4" y="815"/>
                </a:lnTo>
                <a:lnTo>
                  <a:pt x="4" y="815"/>
                </a:lnTo>
                <a:lnTo>
                  <a:pt x="4" y="852"/>
                </a:lnTo>
                <a:lnTo>
                  <a:pt x="6" y="877"/>
                </a:lnTo>
                <a:lnTo>
                  <a:pt x="6" y="877"/>
                </a:lnTo>
                <a:lnTo>
                  <a:pt x="9" y="938"/>
                </a:lnTo>
                <a:lnTo>
                  <a:pt x="9" y="938"/>
                </a:lnTo>
                <a:lnTo>
                  <a:pt x="9" y="947"/>
                </a:lnTo>
                <a:lnTo>
                  <a:pt x="9" y="947"/>
                </a:lnTo>
                <a:lnTo>
                  <a:pt x="17" y="1006"/>
                </a:lnTo>
                <a:lnTo>
                  <a:pt x="18" y="1035"/>
                </a:lnTo>
                <a:lnTo>
                  <a:pt x="22" y="1070"/>
                </a:lnTo>
                <a:lnTo>
                  <a:pt x="22" y="1070"/>
                </a:lnTo>
                <a:lnTo>
                  <a:pt x="24" y="1076"/>
                </a:lnTo>
                <a:lnTo>
                  <a:pt x="26" y="1087"/>
                </a:lnTo>
                <a:lnTo>
                  <a:pt x="26" y="1087"/>
                </a:lnTo>
                <a:lnTo>
                  <a:pt x="28" y="1102"/>
                </a:lnTo>
                <a:lnTo>
                  <a:pt x="28" y="1102"/>
                </a:lnTo>
                <a:lnTo>
                  <a:pt x="29" y="1107"/>
                </a:lnTo>
                <a:lnTo>
                  <a:pt x="33" y="1109"/>
                </a:lnTo>
                <a:lnTo>
                  <a:pt x="35" y="1113"/>
                </a:lnTo>
                <a:lnTo>
                  <a:pt x="37" y="1122"/>
                </a:lnTo>
                <a:lnTo>
                  <a:pt x="37" y="1122"/>
                </a:lnTo>
                <a:lnTo>
                  <a:pt x="37" y="1122"/>
                </a:lnTo>
                <a:lnTo>
                  <a:pt x="39" y="1118"/>
                </a:lnTo>
                <a:lnTo>
                  <a:pt x="39" y="1118"/>
                </a:lnTo>
                <a:lnTo>
                  <a:pt x="42" y="1118"/>
                </a:lnTo>
                <a:lnTo>
                  <a:pt x="46" y="1116"/>
                </a:lnTo>
                <a:lnTo>
                  <a:pt x="50" y="1115"/>
                </a:lnTo>
                <a:lnTo>
                  <a:pt x="52" y="1116"/>
                </a:lnTo>
                <a:lnTo>
                  <a:pt x="52" y="1116"/>
                </a:lnTo>
                <a:lnTo>
                  <a:pt x="53" y="1109"/>
                </a:lnTo>
                <a:lnTo>
                  <a:pt x="55" y="1105"/>
                </a:lnTo>
                <a:lnTo>
                  <a:pt x="59" y="1102"/>
                </a:lnTo>
                <a:lnTo>
                  <a:pt x="61" y="1096"/>
                </a:lnTo>
                <a:lnTo>
                  <a:pt x="61" y="1096"/>
                </a:lnTo>
                <a:lnTo>
                  <a:pt x="64" y="1069"/>
                </a:lnTo>
                <a:lnTo>
                  <a:pt x="64" y="1069"/>
                </a:lnTo>
                <a:lnTo>
                  <a:pt x="68" y="1041"/>
                </a:lnTo>
                <a:lnTo>
                  <a:pt x="68" y="1041"/>
                </a:lnTo>
                <a:lnTo>
                  <a:pt x="70" y="1039"/>
                </a:lnTo>
                <a:lnTo>
                  <a:pt x="70" y="1035"/>
                </a:lnTo>
                <a:lnTo>
                  <a:pt x="72" y="1026"/>
                </a:lnTo>
                <a:lnTo>
                  <a:pt x="72" y="1026"/>
                </a:lnTo>
                <a:lnTo>
                  <a:pt x="75" y="986"/>
                </a:lnTo>
                <a:lnTo>
                  <a:pt x="75" y="986"/>
                </a:lnTo>
                <a:lnTo>
                  <a:pt x="77" y="980"/>
                </a:lnTo>
                <a:lnTo>
                  <a:pt x="77" y="980"/>
                </a:lnTo>
                <a:lnTo>
                  <a:pt x="81" y="932"/>
                </a:lnTo>
                <a:lnTo>
                  <a:pt x="85" y="874"/>
                </a:lnTo>
                <a:lnTo>
                  <a:pt x="85" y="857"/>
                </a:lnTo>
                <a:lnTo>
                  <a:pt x="85" y="857"/>
                </a:lnTo>
                <a:lnTo>
                  <a:pt x="85" y="804"/>
                </a:lnTo>
                <a:lnTo>
                  <a:pt x="88" y="760"/>
                </a:lnTo>
                <a:lnTo>
                  <a:pt x="88" y="760"/>
                </a:lnTo>
                <a:lnTo>
                  <a:pt x="86" y="749"/>
                </a:lnTo>
                <a:lnTo>
                  <a:pt x="86" y="749"/>
                </a:lnTo>
                <a:lnTo>
                  <a:pt x="88" y="736"/>
                </a:lnTo>
                <a:lnTo>
                  <a:pt x="90" y="714"/>
                </a:lnTo>
                <a:lnTo>
                  <a:pt x="90" y="714"/>
                </a:lnTo>
                <a:lnTo>
                  <a:pt x="88" y="688"/>
                </a:lnTo>
                <a:lnTo>
                  <a:pt x="88" y="688"/>
                </a:lnTo>
                <a:lnTo>
                  <a:pt x="88" y="664"/>
                </a:lnTo>
                <a:lnTo>
                  <a:pt x="90" y="640"/>
                </a:lnTo>
                <a:lnTo>
                  <a:pt x="90" y="640"/>
                </a:lnTo>
                <a:lnTo>
                  <a:pt x="88" y="620"/>
                </a:lnTo>
                <a:lnTo>
                  <a:pt x="88" y="620"/>
                </a:lnTo>
                <a:lnTo>
                  <a:pt x="88" y="583"/>
                </a:lnTo>
                <a:lnTo>
                  <a:pt x="88" y="548"/>
                </a:lnTo>
                <a:lnTo>
                  <a:pt x="88" y="548"/>
                </a:lnTo>
                <a:lnTo>
                  <a:pt x="90" y="522"/>
                </a:lnTo>
                <a:lnTo>
                  <a:pt x="90" y="522"/>
                </a:lnTo>
                <a:lnTo>
                  <a:pt x="88" y="511"/>
                </a:lnTo>
                <a:lnTo>
                  <a:pt x="88" y="508"/>
                </a:lnTo>
                <a:lnTo>
                  <a:pt x="86" y="508"/>
                </a:lnTo>
                <a:lnTo>
                  <a:pt x="86" y="508"/>
                </a:lnTo>
                <a:lnTo>
                  <a:pt x="85" y="484"/>
                </a:lnTo>
                <a:lnTo>
                  <a:pt x="85" y="451"/>
                </a:lnTo>
                <a:lnTo>
                  <a:pt x="85" y="384"/>
                </a:lnTo>
                <a:lnTo>
                  <a:pt x="85" y="384"/>
                </a:lnTo>
                <a:lnTo>
                  <a:pt x="85" y="344"/>
                </a:lnTo>
                <a:lnTo>
                  <a:pt x="83" y="305"/>
                </a:lnTo>
                <a:lnTo>
                  <a:pt x="83" y="305"/>
                </a:lnTo>
                <a:lnTo>
                  <a:pt x="85" y="287"/>
                </a:lnTo>
                <a:lnTo>
                  <a:pt x="85" y="287"/>
                </a:lnTo>
                <a:lnTo>
                  <a:pt x="83" y="256"/>
                </a:lnTo>
                <a:lnTo>
                  <a:pt x="83" y="256"/>
                </a:lnTo>
                <a:lnTo>
                  <a:pt x="83" y="202"/>
                </a:lnTo>
                <a:lnTo>
                  <a:pt x="83" y="202"/>
                </a:lnTo>
                <a:lnTo>
                  <a:pt x="83" y="184"/>
                </a:lnTo>
                <a:lnTo>
                  <a:pt x="83" y="167"/>
                </a:lnTo>
                <a:lnTo>
                  <a:pt x="81" y="138"/>
                </a:lnTo>
                <a:lnTo>
                  <a:pt x="81" y="138"/>
                </a:lnTo>
                <a:lnTo>
                  <a:pt x="83" y="114"/>
                </a:lnTo>
                <a:lnTo>
                  <a:pt x="83" y="114"/>
                </a:lnTo>
                <a:lnTo>
                  <a:pt x="81" y="90"/>
                </a:lnTo>
                <a:lnTo>
                  <a:pt x="81" y="90"/>
                </a:lnTo>
                <a:lnTo>
                  <a:pt x="83" y="66"/>
                </a:lnTo>
                <a:lnTo>
                  <a:pt x="83" y="66"/>
                </a:lnTo>
                <a:lnTo>
                  <a:pt x="83" y="51"/>
                </a:lnTo>
                <a:lnTo>
                  <a:pt x="83" y="51"/>
                </a:lnTo>
                <a:lnTo>
                  <a:pt x="83" y="35"/>
                </a:lnTo>
                <a:lnTo>
                  <a:pt x="46" y="72"/>
                </a:lnTo>
                <a:lnTo>
                  <a:pt x="46" y="72"/>
                </a:lnTo>
                <a:lnTo>
                  <a:pt x="46" y="72"/>
                </a:lnTo>
                <a:lnTo>
                  <a:pt x="68" y="72"/>
                </a:lnTo>
                <a:lnTo>
                  <a:pt x="68" y="72"/>
                </a:lnTo>
                <a:lnTo>
                  <a:pt x="107" y="72"/>
                </a:lnTo>
                <a:lnTo>
                  <a:pt x="145" y="70"/>
                </a:lnTo>
                <a:lnTo>
                  <a:pt x="145" y="70"/>
                </a:lnTo>
                <a:lnTo>
                  <a:pt x="210" y="70"/>
                </a:lnTo>
                <a:lnTo>
                  <a:pt x="280" y="72"/>
                </a:lnTo>
                <a:lnTo>
                  <a:pt x="280" y="72"/>
                </a:lnTo>
                <a:lnTo>
                  <a:pt x="315" y="70"/>
                </a:lnTo>
                <a:lnTo>
                  <a:pt x="315" y="70"/>
                </a:lnTo>
                <a:lnTo>
                  <a:pt x="324" y="70"/>
                </a:lnTo>
                <a:lnTo>
                  <a:pt x="324" y="70"/>
                </a:lnTo>
                <a:lnTo>
                  <a:pt x="364" y="70"/>
                </a:lnTo>
                <a:lnTo>
                  <a:pt x="407" y="70"/>
                </a:lnTo>
                <a:lnTo>
                  <a:pt x="407" y="70"/>
                </a:lnTo>
                <a:lnTo>
                  <a:pt x="410" y="68"/>
                </a:lnTo>
                <a:lnTo>
                  <a:pt x="410" y="68"/>
                </a:lnTo>
                <a:lnTo>
                  <a:pt x="473" y="70"/>
                </a:lnTo>
                <a:lnTo>
                  <a:pt x="528" y="68"/>
                </a:lnTo>
                <a:lnTo>
                  <a:pt x="528" y="68"/>
                </a:lnTo>
                <a:lnTo>
                  <a:pt x="565" y="70"/>
                </a:lnTo>
                <a:lnTo>
                  <a:pt x="607" y="68"/>
                </a:lnTo>
                <a:lnTo>
                  <a:pt x="607" y="68"/>
                </a:lnTo>
                <a:lnTo>
                  <a:pt x="648" y="70"/>
                </a:lnTo>
                <a:lnTo>
                  <a:pt x="648" y="70"/>
                </a:lnTo>
                <a:lnTo>
                  <a:pt x="728" y="68"/>
                </a:lnTo>
                <a:lnTo>
                  <a:pt x="728" y="68"/>
                </a:lnTo>
                <a:lnTo>
                  <a:pt x="749" y="68"/>
                </a:lnTo>
                <a:lnTo>
                  <a:pt x="749" y="68"/>
                </a:lnTo>
                <a:lnTo>
                  <a:pt x="789" y="68"/>
                </a:lnTo>
                <a:lnTo>
                  <a:pt x="789" y="68"/>
                </a:lnTo>
                <a:lnTo>
                  <a:pt x="870" y="68"/>
                </a:lnTo>
                <a:lnTo>
                  <a:pt x="946" y="68"/>
                </a:lnTo>
                <a:lnTo>
                  <a:pt x="946" y="68"/>
                </a:lnTo>
                <a:lnTo>
                  <a:pt x="988" y="66"/>
                </a:lnTo>
                <a:lnTo>
                  <a:pt x="988" y="66"/>
                </a:lnTo>
                <a:lnTo>
                  <a:pt x="1067" y="68"/>
                </a:lnTo>
                <a:lnTo>
                  <a:pt x="1087" y="66"/>
                </a:lnTo>
                <a:lnTo>
                  <a:pt x="1087" y="66"/>
                </a:lnTo>
                <a:lnTo>
                  <a:pt x="1133" y="66"/>
                </a:lnTo>
                <a:lnTo>
                  <a:pt x="1135" y="66"/>
                </a:lnTo>
                <a:lnTo>
                  <a:pt x="1102" y="35"/>
                </a:lnTo>
                <a:lnTo>
                  <a:pt x="1102" y="35"/>
                </a:lnTo>
                <a:lnTo>
                  <a:pt x="1102" y="95"/>
                </a:lnTo>
                <a:lnTo>
                  <a:pt x="1102" y="154"/>
                </a:lnTo>
                <a:lnTo>
                  <a:pt x="1102" y="154"/>
                </a:lnTo>
                <a:lnTo>
                  <a:pt x="1104" y="239"/>
                </a:lnTo>
                <a:lnTo>
                  <a:pt x="1104" y="331"/>
                </a:lnTo>
                <a:lnTo>
                  <a:pt x="1104" y="331"/>
                </a:lnTo>
                <a:lnTo>
                  <a:pt x="1104" y="349"/>
                </a:lnTo>
                <a:lnTo>
                  <a:pt x="1104" y="368"/>
                </a:lnTo>
                <a:lnTo>
                  <a:pt x="1104" y="368"/>
                </a:lnTo>
                <a:lnTo>
                  <a:pt x="1106" y="434"/>
                </a:lnTo>
                <a:lnTo>
                  <a:pt x="1106" y="502"/>
                </a:lnTo>
                <a:lnTo>
                  <a:pt x="1106" y="502"/>
                </a:lnTo>
                <a:lnTo>
                  <a:pt x="1107" y="774"/>
                </a:lnTo>
                <a:lnTo>
                  <a:pt x="1109" y="1043"/>
                </a:lnTo>
                <a:lnTo>
                  <a:pt x="1109" y="1043"/>
                </a:lnTo>
                <a:lnTo>
                  <a:pt x="1107" y="1067"/>
                </a:lnTo>
                <a:lnTo>
                  <a:pt x="1109" y="1091"/>
                </a:lnTo>
                <a:lnTo>
                  <a:pt x="1109" y="1091"/>
                </a:lnTo>
                <a:lnTo>
                  <a:pt x="1107" y="1107"/>
                </a:lnTo>
                <a:lnTo>
                  <a:pt x="1107" y="1107"/>
                </a:lnTo>
                <a:lnTo>
                  <a:pt x="1109" y="1124"/>
                </a:lnTo>
                <a:lnTo>
                  <a:pt x="1135" y="1098"/>
                </a:lnTo>
                <a:lnTo>
                  <a:pt x="1135" y="1098"/>
                </a:lnTo>
                <a:lnTo>
                  <a:pt x="1073" y="1098"/>
                </a:lnTo>
                <a:lnTo>
                  <a:pt x="1073" y="1098"/>
                </a:lnTo>
                <a:lnTo>
                  <a:pt x="1058" y="1100"/>
                </a:lnTo>
                <a:lnTo>
                  <a:pt x="1039" y="1100"/>
                </a:lnTo>
                <a:lnTo>
                  <a:pt x="1039" y="1100"/>
                </a:lnTo>
                <a:lnTo>
                  <a:pt x="1038" y="1100"/>
                </a:lnTo>
                <a:lnTo>
                  <a:pt x="1039" y="1100"/>
                </a:lnTo>
                <a:lnTo>
                  <a:pt x="1038" y="1098"/>
                </a:lnTo>
                <a:lnTo>
                  <a:pt x="1038" y="1098"/>
                </a:lnTo>
                <a:lnTo>
                  <a:pt x="1017" y="1100"/>
                </a:lnTo>
                <a:lnTo>
                  <a:pt x="988" y="1100"/>
                </a:lnTo>
                <a:lnTo>
                  <a:pt x="931" y="1100"/>
                </a:lnTo>
                <a:lnTo>
                  <a:pt x="931" y="1100"/>
                </a:lnTo>
                <a:lnTo>
                  <a:pt x="933" y="1102"/>
                </a:lnTo>
                <a:lnTo>
                  <a:pt x="931" y="1102"/>
                </a:lnTo>
                <a:lnTo>
                  <a:pt x="931" y="1102"/>
                </a:lnTo>
                <a:lnTo>
                  <a:pt x="922" y="1102"/>
                </a:lnTo>
                <a:lnTo>
                  <a:pt x="912" y="1102"/>
                </a:lnTo>
                <a:lnTo>
                  <a:pt x="912" y="1102"/>
                </a:lnTo>
                <a:lnTo>
                  <a:pt x="846" y="1104"/>
                </a:lnTo>
                <a:lnTo>
                  <a:pt x="786" y="1105"/>
                </a:lnTo>
                <a:lnTo>
                  <a:pt x="786" y="1105"/>
                </a:lnTo>
                <a:lnTo>
                  <a:pt x="773" y="1105"/>
                </a:lnTo>
                <a:lnTo>
                  <a:pt x="762" y="1105"/>
                </a:lnTo>
                <a:lnTo>
                  <a:pt x="762" y="1105"/>
                </a:lnTo>
                <a:lnTo>
                  <a:pt x="773" y="1105"/>
                </a:lnTo>
                <a:lnTo>
                  <a:pt x="778" y="1105"/>
                </a:lnTo>
                <a:lnTo>
                  <a:pt x="778" y="1105"/>
                </a:lnTo>
                <a:lnTo>
                  <a:pt x="740" y="1107"/>
                </a:lnTo>
                <a:lnTo>
                  <a:pt x="740" y="1107"/>
                </a:lnTo>
                <a:lnTo>
                  <a:pt x="701" y="1107"/>
                </a:lnTo>
                <a:lnTo>
                  <a:pt x="701" y="1107"/>
                </a:lnTo>
                <a:lnTo>
                  <a:pt x="701" y="1107"/>
                </a:lnTo>
                <a:lnTo>
                  <a:pt x="701" y="1107"/>
                </a:lnTo>
                <a:lnTo>
                  <a:pt x="697" y="1109"/>
                </a:lnTo>
                <a:lnTo>
                  <a:pt x="697" y="1109"/>
                </a:lnTo>
                <a:lnTo>
                  <a:pt x="644" y="1109"/>
                </a:lnTo>
                <a:lnTo>
                  <a:pt x="644" y="1109"/>
                </a:lnTo>
                <a:lnTo>
                  <a:pt x="627" y="1109"/>
                </a:lnTo>
                <a:lnTo>
                  <a:pt x="609" y="1109"/>
                </a:lnTo>
                <a:lnTo>
                  <a:pt x="609" y="1109"/>
                </a:lnTo>
                <a:lnTo>
                  <a:pt x="607" y="1109"/>
                </a:lnTo>
                <a:lnTo>
                  <a:pt x="609" y="1109"/>
                </a:lnTo>
                <a:lnTo>
                  <a:pt x="611" y="1111"/>
                </a:lnTo>
                <a:lnTo>
                  <a:pt x="611" y="1111"/>
                </a:lnTo>
                <a:lnTo>
                  <a:pt x="611" y="1111"/>
                </a:lnTo>
                <a:lnTo>
                  <a:pt x="559" y="1111"/>
                </a:lnTo>
                <a:lnTo>
                  <a:pt x="559" y="1111"/>
                </a:lnTo>
                <a:lnTo>
                  <a:pt x="546" y="1111"/>
                </a:lnTo>
                <a:lnTo>
                  <a:pt x="546" y="1111"/>
                </a:lnTo>
                <a:lnTo>
                  <a:pt x="543" y="1111"/>
                </a:lnTo>
                <a:lnTo>
                  <a:pt x="541" y="1111"/>
                </a:lnTo>
                <a:lnTo>
                  <a:pt x="541" y="1111"/>
                </a:lnTo>
                <a:lnTo>
                  <a:pt x="537" y="1111"/>
                </a:lnTo>
                <a:lnTo>
                  <a:pt x="539" y="1113"/>
                </a:lnTo>
                <a:lnTo>
                  <a:pt x="543" y="1113"/>
                </a:lnTo>
                <a:lnTo>
                  <a:pt x="543" y="1113"/>
                </a:lnTo>
                <a:lnTo>
                  <a:pt x="535" y="1113"/>
                </a:lnTo>
                <a:lnTo>
                  <a:pt x="532" y="1115"/>
                </a:lnTo>
                <a:lnTo>
                  <a:pt x="532" y="1115"/>
                </a:lnTo>
                <a:lnTo>
                  <a:pt x="515" y="1115"/>
                </a:lnTo>
                <a:lnTo>
                  <a:pt x="499" y="1115"/>
                </a:lnTo>
                <a:lnTo>
                  <a:pt x="499" y="1115"/>
                </a:lnTo>
                <a:lnTo>
                  <a:pt x="464" y="1116"/>
                </a:lnTo>
                <a:lnTo>
                  <a:pt x="464" y="1116"/>
                </a:lnTo>
                <a:lnTo>
                  <a:pt x="438" y="1116"/>
                </a:lnTo>
                <a:lnTo>
                  <a:pt x="438" y="1116"/>
                </a:lnTo>
                <a:lnTo>
                  <a:pt x="412" y="1116"/>
                </a:lnTo>
                <a:lnTo>
                  <a:pt x="412" y="1116"/>
                </a:lnTo>
                <a:lnTo>
                  <a:pt x="410" y="1116"/>
                </a:lnTo>
                <a:lnTo>
                  <a:pt x="410" y="1116"/>
                </a:lnTo>
                <a:lnTo>
                  <a:pt x="408" y="1116"/>
                </a:lnTo>
                <a:lnTo>
                  <a:pt x="408" y="1116"/>
                </a:lnTo>
                <a:lnTo>
                  <a:pt x="357" y="1118"/>
                </a:lnTo>
                <a:lnTo>
                  <a:pt x="313" y="1118"/>
                </a:lnTo>
                <a:lnTo>
                  <a:pt x="313" y="1118"/>
                </a:lnTo>
                <a:lnTo>
                  <a:pt x="366" y="1118"/>
                </a:lnTo>
                <a:lnTo>
                  <a:pt x="416" y="1116"/>
                </a:lnTo>
                <a:lnTo>
                  <a:pt x="416" y="1116"/>
                </a:lnTo>
                <a:lnTo>
                  <a:pt x="425" y="1118"/>
                </a:lnTo>
                <a:lnTo>
                  <a:pt x="436" y="1118"/>
                </a:lnTo>
                <a:lnTo>
                  <a:pt x="436" y="1118"/>
                </a:lnTo>
                <a:lnTo>
                  <a:pt x="436" y="1118"/>
                </a:lnTo>
                <a:lnTo>
                  <a:pt x="436" y="1116"/>
                </a:lnTo>
                <a:lnTo>
                  <a:pt x="438" y="1116"/>
                </a:lnTo>
                <a:lnTo>
                  <a:pt x="438" y="1116"/>
                </a:lnTo>
                <a:lnTo>
                  <a:pt x="445" y="1118"/>
                </a:lnTo>
                <a:lnTo>
                  <a:pt x="445" y="1118"/>
                </a:lnTo>
                <a:lnTo>
                  <a:pt x="443" y="1118"/>
                </a:lnTo>
                <a:lnTo>
                  <a:pt x="445" y="1118"/>
                </a:lnTo>
                <a:lnTo>
                  <a:pt x="451" y="1120"/>
                </a:lnTo>
                <a:lnTo>
                  <a:pt x="528" y="1118"/>
                </a:lnTo>
                <a:lnTo>
                  <a:pt x="528" y="1118"/>
                </a:lnTo>
                <a:lnTo>
                  <a:pt x="530" y="1118"/>
                </a:lnTo>
                <a:lnTo>
                  <a:pt x="530" y="1118"/>
                </a:lnTo>
                <a:lnTo>
                  <a:pt x="532" y="1118"/>
                </a:lnTo>
                <a:lnTo>
                  <a:pt x="532" y="1118"/>
                </a:lnTo>
                <a:lnTo>
                  <a:pt x="559" y="1118"/>
                </a:lnTo>
                <a:lnTo>
                  <a:pt x="559" y="1118"/>
                </a:lnTo>
                <a:lnTo>
                  <a:pt x="565" y="1118"/>
                </a:lnTo>
                <a:lnTo>
                  <a:pt x="567" y="1120"/>
                </a:lnTo>
                <a:lnTo>
                  <a:pt x="567" y="1120"/>
                </a:lnTo>
                <a:lnTo>
                  <a:pt x="567" y="1120"/>
                </a:lnTo>
                <a:lnTo>
                  <a:pt x="445" y="1122"/>
                </a:lnTo>
                <a:lnTo>
                  <a:pt x="445" y="1122"/>
                </a:lnTo>
                <a:lnTo>
                  <a:pt x="427" y="1122"/>
                </a:lnTo>
                <a:lnTo>
                  <a:pt x="412" y="1122"/>
                </a:lnTo>
                <a:lnTo>
                  <a:pt x="412" y="1122"/>
                </a:lnTo>
                <a:lnTo>
                  <a:pt x="438" y="1122"/>
                </a:lnTo>
                <a:lnTo>
                  <a:pt x="462" y="1124"/>
                </a:lnTo>
                <a:lnTo>
                  <a:pt x="462" y="1124"/>
                </a:lnTo>
                <a:lnTo>
                  <a:pt x="524" y="1122"/>
                </a:lnTo>
                <a:lnTo>
                  <a:pt x="524" y="1122"/>
                </a:lnTo>
                <a:lnTo>
                  <a:pt x="537" y="1124"/>
                </a:lnTo>
                <a:lnTo>
                  <a:pt x="537" y="1124"/>
                </a:lnTo>
                <a:lnTo>
                  <a:pt x="552" y="1122"/>
                </a:lnTo>
                <a:lnTo>
                  <a:pt x="552" y="1122"/>
                </a:lnTo>
                <a:lnTo>
                  <a:pt x="561" y="1124"/>
                </a:lnTo>
                <a:lnTo>
                  <a:pt x="561" y="1124"/>
                </a:lnTo>
                <a:lnTo>
                  <a:pt x="587" y="1122"/>
                </a:lnTo>
                <a:lnTo>
                  <a:pt x="587" y="1122"/>
                </a:lnTo>
                <a:lnTo>
                  <a:pt x="637" y="1122"/>
                </a:lnTo>
                <a:lnTo>
                  <a:pt x="637" y="1122"/>
                </a:lnTo>
                <a:lnTo>
                  <a:pt x="637" y="1124"/>
                </a:lnTo>
                <a:lnTo>
                  <a:pt x="633" y="1124"/>
                </a:lnTo>
                <a:lnTo>
                  <a:pt x="589" y="1124"/>
                </a:lnTo>
                <a:lnTo>
                  <a:pt x="589" y="1124"/>
                </a:lnTo>
                <a:lnTo>
                  <a:pt x="592" y="1126"/>
                </a:lnTo>
                <a:lnTo>
                  <a:pt x="592" y="1126"/>
                </a:lnTo>
                <a:lnTo>
                  <a:pt x="578" y="1126"/>
                </a:lnTo>
                <a:lnTo>
                  <a:pt x="578" y="1126"/>
                </a:lnTo>
                <a:lnTo>
                  <a:pt x="591" y="1126"/>
                </a:lnTo>
                <a:lnTo>
                  <a:pt x="591" y="1127"/>
                </a:lnTo>
                <a:lnTo>
                  <a:pt x="587" y="1127"/>
                </a:lnTo>
                <a:lnTo>
                  <a:pt x="587" y="1127"/>
                </a:lnTo>
                <a:lnTo>
                  <a:pt x="467" y="1127"/>
                </a:lnTo>
                <a:lnTo>
                  <a:pt x="467" y="1127"/>
                </a:lnTo>
                <a:lnTo>
                  <a:pt x="456" y="1129"/>
                </a:lnTo>
                <a:lnTo>
                  <a:pt x="340" y="1129"/>
                </a:lnTo>
                <a:lnTo>
                  <a:pt x="340" y="1129"/>
                </a:lnTo>
                <a:lnTo>
                  <a:pt x="408" y="1129"/>
                </a:lnTo>
                <a:lnTo>
                  <a:pt x="482" y="1129"/>
                </a:lnTo>
                <a:lnTo>
                  <a:pt x="482" y="1129"/>
                </a:lnTo>
                <a:lnTo>
                  <a:pt x="484" y="1129"/>
                </a:lnTo>
                <a:lnTo>
                  <a:pt x="488" y="1129"/>
                </a:lnTo>
                <a:lnTo>
                  <a:pt x="488" y="1129"/>
                </a:lnTo>
                <a:lnTo>
                  <a:pt x="552" y="1129"/>
                </a:lnTo>
                <a:lnTo>
                  <a:pt x="574" y="1133"/>
                </a:lnTo>
                <a:lnTo>
                  <a:pt x="574" y="1133"/>
                </a:lnTo>
                <a:lnTo>
                  <a:pt x="613" y="1133"/>
                </a:lnTo>
                <a:lnTo>
                  <a:pt x="648" y="1133"/>
                </a:lnTo>
                <a:lnTo>
                  <a:pt x="719" y="1135"/>
                </a:lnTo>
                <a:lnTo>
                  <a:pt x="719" y="1135"/>
                </a:lnTo>
                <a:lnTo>
                  <a:pt x="725" y="1137"/>
                </a:lnTo>
                <a:lnTo>
                  <a:pt x="725" y="1137"/>
                </a:lnTo>
                <a:lnTo>
                  <a:pt x="714" y="1139"/>
                </a:lnTo>
                <a:lnTo>
                  <a:pt x="714" y="1139"/>
                </a:lnTo>
                <a:lnTo>
                  <a:pt x="688" y="1139"/>
                </a:lnTo>
                <a:lnTo>
                  <a:pt x="688" y="1139"/>
                </a:lnTo>
                <a:lnTo>
                  <a:pt x="613" y="1140"/>
                </a:lnTo>
                <a:lnTo>
                  <a:pt x="530" y="1140"/>
                </a:lnTo>
                <a:lnTo>
                  <a:pt x="530" y="1140"/>
                </a:lnTo>
                <a:lnTo>
                  <a:pt x="526" y="1140"/>
                </a:lnTo>
                <a:lnTo>
                  <a:pt x="526" y="1142"/>
                </a:lnTo>
                <a:lnTo>
                  <a:pt x="533" y="1142"/>
                </a:lnTo>
                <a:lnTo>
                  <a:pt x="533" y="1142"/>
                </a:lnTo>
                <a:lnTo>
                  <a:pt x="570" y="1142"/>
                </a:lnTo>
                <a:lnTo>
                  <a:pt x="611" y="1144"/>
                </a:lnTo>
                <a:lnTo>
                  <a:pt x="611" y="1144"/>
                </a:lnTo>
                <a:lnTo>
                  <a:pt x="614" y="1146"/>
                </a:lnTo>
                <a:lnTo>
                  <a:pt x="611" y="1146"/>
                </a:lnTo>
                <a:lnTo>
                  <a:pt x="589" y="1148"/>
                </a:lnTo>
                <a:lnTo>
                  <a:pt x="589" y="1148"/>
                </a:lnTo>
                <a:lnTo>
                  <a:pt x="469" y="1148"/>
                </a:lnTo>
                <a:lnTo>
                  <a:pt x="469" y="1148"/>
                </a:lnTo>
                <a:lnTo>
                  <a:pt x="313" y="1150"/>
                </a:lnTo>
                <a:lnTo>
                  <a:pt x="156" y="1150"/>
                </a:lnTo>
                <a:lnTo>
                  <a:pt x="156" y="1150"/>
                </a:lnTo>
                <a:lnTo>
                  <a:pt x="241" y="1150"/>
                </a:lnTo>
                <a:lnTo>
                  <a:pt x="322" y="1150"/>
                </a:lnTo>
                <a:lnTo>
                  <a:pt x="322" y="1150"/>
                </a:lnTo>
                <a:lnTo>
                  <a:pt x="329" y="1150"/>
                </a:lnTo>
                <a:lnTo>
                  <a:pt x="329" y="1150"/>
                </a:lnTo>
                <a:lnTo>
                  <a:pt x="484" y="1150"/>
                </a:lnTo>
                <a:lnTo>
                  <a:pt x="484" y="1150"/>
                </a:lnTo>
                <a:lnTo>
                  <a:pt x="522" y="1150"/>
                </a:lnTo>
                <a:lnTo>
                  <a:pt x="559" y="1150"/>
                </a:lnTo>
                <a:lnTo>
                  <a:pt x="559" y="1150"/>
                </a:lnTo>
                <a:lnTo>
                  <a:pt x="554" y="1151"/>
                </a:lnTo>
                <a:lnTo>
                  <a:pt x="545" y="1153"/>
                </a:lnTo>
                <a:lnTo>
                  <a:pt x="519" y="1155"/>
                </a:lnTo>
                <a:lnTo>
                  <a:pt x="519" y="1155"/>
                </a:lnTo>
                <a:lnTo>
                  <a:pt x="576" y="1155"/>
                </a:lnTo>
                <a:lnTo>
                  <a:pt x="576" y="1155"/>
                </a:lnTo>
                <a:lnTo>
                  <a:pt x="620" y="1155"/>
                </a:lnTo>
                <a:lnTo>
                  <a:pt x="620" y="1155"/>
                </a:lnTo>
                <a:lnTo>
                  <a:pt x="622" y="1155"/>
                </a:lnTo>
                <a:lnTo>
                  <a:pt x="622" y="1155"/>
                </a:lnTo>
                <a:lnTo>
                  <a:pt x="622" y="1155"/>
                </a:lnTo>
                <a:lnTo>
                  <a:pt x="635" y="1155"/>
                </a:lnTo>
                <a:lnTo>
                  <a:pt x="635" y="1155"/>
                </a:lnTo>
                <a:lnTo>
                  <a:pt x="649" y="1155"/>
                </a:lnTo>
                <a:lnTo>
                  <a:pt x="649" y="1155"/>
                </a:lnTo>
                <a:lnTo>
                  <a:pt x="668" y="1155"/>
                </a:lnTo>
                <a:lnTo>
                  <a:pt x="668" y="1155"/>
                </a:lnTo>
                <a:lnTo>
                  <a:pt x="787" y="1157"/>
                </a:lnTo>
                <a:lnTo>
                  <a:pt x="800" y="1157"/>
                </a:lnTo>
                <a:lnTo>
                  <a:pt x="800" y="1157"/>
                </a:lnTo>
                <a:lnTo>
                  <a:pt x="806" y="1157"/>
                </a:lnTo>
                <a:lnTo>
                  <a:pt x="806" y="1157"/>
                </a:lnTo>
                <a:lnTo>
                  <a:pt x="811" y="1157"/>
                </a:lnTo>
                <a:lnTo>
                  <a:pt x="811" y="1157"/>
                </a:lnTo>
                <a:lnTo>
                  <a:pt x="861" y="1157"/>
                </a:lnTo>
                <a:lnTo>
                  <a:pt x="979" y="1157"/>
                </a:lnTo>
                <a:lnTo>
                  <a:pt x="979" y="1157"/>
                </a:lnTo>
                <a:lnTo>
                  <a:pt x="981" y="1157"/>
                </a:lnTo>
                <a:lnTo>
                  <a:pt x="986" y="1159"/>
                </a:lnTo>
                <a:lnTo>
                  <a:pt x="1135" y="1159"/>
                </a:lnTo>
                <a:lnTo>
                  <a:pt x="1170" y="1159"/>
                </a:lnTo>
                <a:lnTo>
                  <a:pt x="1170" y="1124"/>
                </a:lnTo>
                <a:lnTo>
                  <a:pt x="1170" y="1100"/>
                </a:lnTo>
                <a:lnTo>
                  <a:pt x="1170" y="1100"/>
                </a:lnTo>
                <a:lnTo>
                  <a:pt x="1170" y="1098"/>
                </a:lnTo>
                <a:lnTo>
                  <a:pt x="1170" y="1093"/>
                </a:lnTo>
                <a:lnTo>
                  <a:pt x="1170" y="1093"/>
                </a:lnTo>
                <a:lnTo>
                  <a:pt x="1170" y="1080"/>
                </a:lnTo>
                <a:lnTo>
                  <a:pt x="1170" y="1080"/>
                </a:lnTo>
                <a:lnTo>
                  <a:pt x="1170" y="1069"/>
                </a:lnTo>
                <a:lnTo>
                  <a:pt x="1170" y="1069"/>
                </a:lnTo>
                <a:lnTo>
                  <a:pt x="1172" y="966"/>
                </a:lnTo>
                <a:lnTo>
                  <a:pt x="1170" y="863"/>
                </a:lnTo>
                <a:lnTo>
                  <a:pt x="1170" y="671"/>
                </a:lnTo>
                <a:lnTo>
                  <a:pt x="1170" y="671"/>
                </a:lnTo>
                <a:lnTo>
                  <a:pt x="1170" y="600"/>
                </a:lnTo>
                <a:lnTo>
                  <a:pt x="1170" y="533"/>
                </a:lnTo>
                <a:lnTo>
                  <a:pt x="1170" y="533"/>
                </a:lnTo>
                <a:lnTo>
                  <a:pt x="1168" y="370"/>
                </a:lnTo>
                <a:lnTo>
                  <a:pt x="1168" y="370"/>
                </a:lnTo>
                <a:lnTo>
                  <a:pt x="1168" y="254"/>
                </a:lnTo>
                <a:lnTo>
                  <a:pt x="1168" y="254"/>
                </a:lnTo>
                <a:lnTo>
                  <a:pt x="1168" y="235"/>
                </a:lnTo>
                <a:lnTo>
                  <a:pt x="1168" y="235"/>
                </a:lnTo>
                <a:lnTo>
                  <a:pt x="1168" y="206"/>
                </a:lnTo>
                <a:lnTo>
                  <a:pt x="1168" y="123"/>
                </a:lnTo>
                <a:lnTo>
                  <a:pt x="1168" y="35"/>
                </a:lnTo>
                <a:lnTo>
                  <a:pt x="1168" y="2"/>
                </a:lnTo>
                <a:lnTo>
                  <a:pt x="1135" y="2"/>
                </a:lnTo>
                <a:lnTo>
                  <a:pt x="1133" y="2"/>
                </a:lnTo>
                <a:lnTo>
                  <a:pt x="1133" y="2"/>
                </a:lnTo>
                <a:lnTo>
                  <a:pt x="1085" y="2"/>
                </a:lnTo>
                <a:lnTo>
                  <a:pt x="1050" y="2"/>
                </a:lnTo>
                <a:lnTo>
                  <a:pt x="1050" y="2"/>
                </a:lnTo>
                <a:lnTo>
                  <a:pt x="957" y="2"/>
                </a:lnTo>
                <a:lnTo>
                  <a:pt x="957" y="2"/>
                </a:lnTo>
                <a:lnTo>
                  <a:pt x="894" y="2"/>
                </a:lnTo>
                <a:lnTo>
                  <a:pt x="833" y="2"/>
                </a:lnTo>
                <a:lnTo>
                  <a:pt x="833" y="2"/>
                </a:lnTo>
                <a:lnTo>
                  <a:pt x="690" y="2"/>
                </a:lnTo>
                <a:lnTo>
                  <a:pt x="690" y="2"/>
                </a:lnTo>
                <a:lnTo>
                  <a:pt x="635" y="0"/>
                </a:lnTo>
                <a:lnTo>
                  <a:pt x="578" y="2"/>
                </a:lnTo>
                <a:lnTo>
                  <a:pt x="578" y="2"/>
                </a:lnTo>
                <a:lnTo>
                  <a:pt x="567" y="0"/>
                </a:lnTo>
                <a:lnTo>
                  <a:pt x="567" y="0"/>
                </a:lnTo>
                <a:lnTo>
                  <a:pt x="475" y="0"/>
                </a:lnTo>
                <a:lnTo>
                  <a:pt x="390" y="0"/>
                </a:lnTo>
                <a:lnTo>
                  <a:pt x="390" y="0"/>
                </a:lnTo>
                <a:lnTo>
                  <a:pt x="364" y="2"/>
                </a:lnTo>
                <a:lnTo>
                  <a:pt x="338" y="0"/>
                </a:lnTo>
                <a:lnTo>
                  <a:pt x="338" y="0"/>
                </a:lnTo>
                <a:lnTo>
                  <a:pt x="287" y="0"/>
                </a:lnTo>
                <a:lnTo>
                  <a:pt x="287" y="0"/>
                </a:lnTo>
                <a:lnTo>
                  <a:pt x="269" y="0"/>
                </a:lnTo>
                <a:lnTo>
                  <a:pt x="269" y="0"/>
                </a:lnTo>
                <a:lnTo>
                  <a:pt x="213" y="2"/>
                </a:lnTo>
                <a:lnTo>
                  <a:pt x="213" y="2"/>
                </a:lnTo>
                <a:lnTo>
                  <a:pt x="169" y="0"/>
                </a:lnTo>
                <a:lnTo>
                  <a:pt x="120" y="0"/>
                </a:lnTo>
                <a:lnTo>
                  <a:pt x="120" y="0"/>
                </a:lnTo>
                <a:lnTo>
                  <a:pt x="46" y="0"/>
                </a:lnTo>
                <a:lnTo>
                  <a:pt x="9" y="0"/>
                </a:lnTo>
                <a:lnTo>
                  <a:pt x="9" y="35"/>
                </a:lnTo>
                <a:lnTo>
                  <a:pt x="9" y="35"/>
                </a:lnTo>
                <a:lnTo>
                  <a:pt x="9" y="55"/>
                </a:lnTo>
                <a:lnTo>
                  <a:pt x="9" y="55"/>
                </a:lnTo>
                <a:lnTo>
                  <a:pt x="9" y="130"/>
                </a:lnTo>
                <a:lnTo>
                  <a:pt x="9" y="208"/>
                </a:lnTo>
                <a:lnTo>
                  <a:pt x="9" y="208"/>
                </a:lnTo>
                <a:lnTo>
                  <a:pt x="9" y="233"/>
                </a:lnTo>
                <a:lnTo>
                  <a:pt x="9" y="259"/>
                </a:lnTo>
                <a:lnTo>
                  <a:pt x="9" y="259"/>
                </a:lnTo>
                <a:lnTo>
                  <a:pt x="9" y="289"/>
                </a:lnTo>
                <a:lnTo>
                  <a:pt x="9" y="322"/>
                </a:lnTo>
                <a:lnTo>
                  <a:pt x="7" y="390"/>
                </a:lnTo>
                <a:lnTo>
                  <a:pt x="7" y="390"/>
                </a:lnTo>
                <a:lnTo>
                  <a:pt x="7" y="441"/>
                </a:lnTo>
                <a:lnTo>
                  <a:pt x="7" y="465"/>
                </a:lnTo>
                <a:lnTo>
                  <a:pt x="6" y="487"/>
                </a:lnTo>
                <a:lnTo>
                  <a:pt x="6" y="487"/>
                </a:lnTo>
                <a:lnTo>
                  <a:pt x="4" y="491"/>
                </a:lnTo>
                <a:lnTo>
                  <a:pt x="4" y="496"/>
                </a:lnTo>
                <a:lnTo>
                  <a:pt x="6" y="511"/>
                </a:lnTo>
                <a:lnTo>
                  <a:pt x="6" y="528"/>
                </a:lnTo>
                <a:lnTo>
                  <a:pt x="7" y="546"/>
                </a:lnTo>
                <a:lnTo>
                  <a:pt x="7" y="546"/>
                </a:lnTo>
                <a:lnTo>
                  <a:pt x="6" y="557"/>
                </a:lnTo>
                <a:lnTo>
                  <a:pt x="2" y="565"/>
                </a:lnTo>
                <a:lnTo>
                  <a:pt x="2" y="565"/>
                </a:lnTo>
                <a:lnTo>
                  <a:pt x="2" y="583"/>
                </a:lnTo>
                <a:lnTo>
                  <a:pt x="2" y="600"/>
                </a:lnTo>
                <a:lnTo>
                  <a:pt x="2" y="600"/>
                </a:lnTo>
                <a:lnTo>
                  <a:pt x="2" y="620"/>
                </a:lnTo>
                <a:lnTo>
                  <a:pt x="0" y="644"/>
                </a:lnTo>
                <a:lnTo>
                  <a:pt x="0" y="644"/>
                </a:lnTo>
                <a:close/>
                <a:moveTo>
                  <a:pt x="607" y="1115"/>
                </a:moveTo>
                <a:lnTo>
                  <a:pt x="607" y="1115"/>
                </a:lnTo>
                <a:lnTo>
                  <a:pt x="605" y="1115"/>
                </a:lnTo>
                <a:lnTo>
                  <a:pt x="605" y="1115"/>
                </a:lnTo>
                <a:lnTo>
                  <a:pt x="613" y="1115"/>
                </a:lnTo>
                <a:lnTo>
                  <a:pt x="607" y="1115"/>
                </a:lnTo>
                <a:lnTo>
                  <a:pt x="607" y="1115"/>
                </a:lnTo>
                <a:close/>
                <a:moveTo>
                  <a:pt x="603" y="1115"/>
                </a:moveTo>
                <a:lnTo>
                  <a:pt x="603" y="1115"/>
                </a:lnTo>
                <a:lnTo>
                  <a:pt x="578" y="1116"/>
                </a:lnTo>
                <a:lnTo>
                  <a:pt x="554" y="1116"/>
                </a:lnTo>
                <a:lnTo>
                  <a:pt x="554" y="1116"/>
                </a:lnTo>
                <a:lnTo>
                  <a:pt x="554" y="1116"/>
                </a:lnTo>
                <a:lnTo>
                  <a:pt x="554" y="1116"/>
                </a:lnTo>
                <a:lnTo>
                  <a:pt x="554" y="1116"/>
                </a:lnTo>
                <a:lnTo>
                  <a:pt x="552" y="1116"/>
                </a:lnTo>
                <a:lnTo>
                  <a:pt x="552" y="1116"/>
                </a:lnTo>
                <a:lnTo>
                  <a:pt x="526" y="1116"/>
                </a:lnTo>
                <a:lnTo>
                  <a:pt x="526" y="1116"/>
                </a:lnTo>
                <a:lnTo>
                  <a:pt x="528" y="1115"/>
                </a:lnTo>
                <a:lnTo>
                  <a:pt x="537" y="1115"/>
                </a:lnTo>
                <a:lnTo>
                  <a:pt x="545" y="1115"/>
                </a:lnTo>
                <a:lnTo>
                  <a:pt x="548" y="1115"/>
                </a:lnTo>
                <a:lnTo>
                  <a:pt x="548" y="1115"/>
                </a:lnTo>
                <a:lnTo>
                  <a:pt x="567" y="1113"/>
                </a:lnTo>
                <a:lnTo>
                  <a:pt x="567" y="1113"/>
                </a:lnTo>
                <a:lnTo>
                  <a:pt x="602" y="1113"/>
                </a:lnTo>
                <a:lnTo>
                  <a:pt x="602" y="1113"/>
                </a:lnTo>
                <a:lnTo>
                  <a:pt x="602" y="1115"/>
                </a:lnTo>
                <a:lnTo>
                  <a:pt x="602" y="1115"/>
                </a:lnTo>
                <a:lnTo>
                  <a:pt x="603" y="1115"/>
                </a:lnTo>
                <a:lnTo>
                  <a:pt x="603" y="1115"/>
                </a:lnTo>
                <a:lnTo>
                  <a:pt x="603" y="11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21"/>
          <p:cNvSpPr>
            <a:spLocks noEditPoints="1"/>
          </p:cNvSpPr>
          <p:nvPr/>
        </p:nvSpPr>
        <p:spPr bwMode="auto">
          <a:xfrm>
            <a:off x="2332620" y="2858294"/>
            <a:ext cx="1494303" cy="1470432"/>
          </a:xfrm>
          <a:custGeom>
            <a:avLst/>
            <a:gdLst>
              <a:gd name="T0" fmla="*/ 6 w 1253"/>
              <a:gd name="T1" fmla="*/ 852 h 1233"/>
              <a:gd name="T2" fmla="*/ 31 w 1253"/>
              <a:gd name="T3" fmla="*/ 1043 h 1233"/>
              <a:gd name="T4" fmla="*/ 64 w 1253"/>
              <a:gd name="T5" fmla="*/ 1146 h 1233"/>
              <a:gd name="T6" fmla="*/ 103 w 1253"/>
              <a:gd name="T7" fmla="*/ 1153 h 1233"/>
              <a:gd name="T8" fmla="*/ 136 w 1253"/>
              <a:gd name="T9" fmla="*/ 1078 h 1233"/>
              <a:gd name="T10" fmla="*/ 162 w 1253"/>
              <a:gd name="T11" fmla="*/ 969 h 1233"/>
              <a:gd name="T12" fmla="*/ 173 w 1253"/>
              <a:gd name="T13" fmla="*/ 786 h 1233"/>
              <a:gd name="T14" fmla="*/ 179 w 1253"/>
              <a:gd name="T15" fmla="*/ 677 h 1233"/>
              <a:gd name="T16" fmla="*/ 175 w 1253"/>
              <a:gd name="T17" fmla="*/ 545 h 1233"/>
              <a:gd name="T18" fmla="*/ 166 w 1253"/>
              <a:gd name="T19" fmla="*/ 342 h 1233"/>
              <a:gd name="T20" fmla="*/ 162 w 1253"/>
              <a:gd name="T21" fmla="*/ 175 h 1233"/>
              <a:gd name="T22" fmla="*/ 90 w 1253"/>
              <a:gd name="T23" fmla="*/ 147 h 1233"/>
              <a:gd name="T24" fmla="*/ 324 w 1253"/>
              <a:gd name="T25" fmla="*/ 144 h 1233"/>
              <a:gd name="T26" fmla="*/ 451 w 1253"/>
              <a:gd name="T27" fmla="*/ 142 h 1233"/>
              <a:gd name="T28" fmla="*/ 651 w 1253"/>
              <a:gd name="T29" fmla="*/ 140 h 1233"/>
              <a:gd name="T30" fmla="*/ 914 w 1253"/>
              <a:gd name="T31" fmla="*/ 136 h 1233"/>
              <a:gd name="T32" fmla="*/ 1179 w 1253"/>
              <a:gd name="T33" fmla="*/ 136 h 1233"/>
              <a:gd name="T34" fmla="*/ 1119 w 1253"/>
              <a:gd name="T35" fmla="*/ 377 h 1233"/>
              <a:gd name="T36" fmla="*/ 1128 w 1253"/>
              <a:gd name="T37" fmla="*/ 1080 h 1233"/>
              <a:gd name="T38" fmla="*/ 1117 w 1253"/>
              <a:gd name="T39" fmla="*/ 1109 h 1233"/>
              <a:gd name="T40" fmla="*/ 1082 w 1253"/>
              <a:gd name="T41" fmla="*/ 1111 h 1233"/>
              <a:gd name="T42" fmla="*/ 922 w 1253"/>
              <a:gd name="T43" fmla="*/ 1118 h 1233"/>
              <a:gd name="T44" fmla="*/ 822 w 1253"/>
              <a:gd name="T45" fmla="*/ 1126 h 1233"/>
              <a:gd name="T46" fmla="*/ 741 w 1253"/>
              <a:gd name="T47" fmla="*/ 1131 h 1233"/>
              <a:gd name="T48" fmla="*/ 655 w 1253"/>
              <a:gd name="T49" fmla="*/ 1133 h 1233"/>
              <a:gd name="T50" fmla="*/ 585 w 1253"/>
              <a:gd name="T51" fmla="*/ 1135 h 1233"/>
              <a:gd name="T52" fmla="*/ 543 w 1253"/>
              <a:gd name="T53" fmla="*/ 1144 h 1233"/>
              <a:gd name="T54" fmla="*/ 453 w 1253"/>
              <a:gd name="T55" fmla="*/ 1146 h 1233"/>
              <a:gd name="T56" fmla="*/ 471 w 1253"/>
              <a:gd name="T57" fmla="*/ 1148 h 1233"/>
              <a:gd name="T58" fmla="*/ 489 w 1253"/>
              <a:gd name="T59" fmla="*/ 1150 h 1233"/>
              <a:gd name="T60" fmla="*/ 603 w 1253"/>
              <a:gd name="T61" fmla="*/ 1148 h 1233"/>
              <a:gd name="T62" fmla="*/ 456 w 1253"/>
              <a:gd name="T63" fmla="*/ 1157 h 1233"/>
              <a:gd name="T64" fmla="*/ 605 w 1253"/>
              <a:gd name="T65" fmla="*/ 1159 h 1233"/>
              <a:gd name="T66" fmla="*/ 633 w 1253"/>
              <a:gd name="T67" fmla="*/ 1163 h 1233"/>
              <a:gd name="T68" fmla="*/ 631 w 1253"/>
              <a:gd name="T69" fmla="*/ 1168 h 1233"/>
              <a:gd name="T70" fmla="*/ 420 w 1253"/>
              <a:gd name="T71" fmla="*/ 1174 h 1233"/>
              <a:gd name="T72" fmla="*/ 620 w 1253"/>
              <a:gd name="T73" fmla="*/ 1177 h 1233"/>
              <a:gd name="T74" fmla="*/ 745 w 1253"/>
              <a:gd name="T75" fmla="*/ 1190 h 1233"/>
              <a:gd name="T76" fmla="*/ 578 w 1253"/>
              <a:gd name="T77" fmla="*/ 1199 h 1233"/>
              <a:gd name="T78" fmla="*/ 633 w 1253"/>
              <a:gd name="T79" fmla="*/ 1209 h 1233"/>
              <a:gd name="T80" fmla="*/ 368 w 1253"/>
              <a:gd name="T81" fmla="*/ 1212 h 1233"/>
              <a:gd name="T82" fmla="*/ 598 w 1253"/>
              <a:gd name="T83" fmla="*/ 1216 h 1233"/>
              <a:gd name="T84" fmla="*/ 666 w 1253"/>
              <a:gd name="T85" fmla="*/ 1223 h 1233"/>
              <a:gd name="T86" fmla="*/ 844 w 1253"/>
              <a:gd name="T87" fmla="*/ 1225 h 1233"/>
              <a:gd name="T88" fmla="*/ 1025 w 1253"/>
              <a:gd name="T89" fmla="*/ 1227 h 1233"/>
              <a:gd name="T90" fmla="*/ 1251 w 1253"/>
              <a:gd name="T91" fmla="*/ 1130 h 1233"/>
              <a:gd name="T92" fmla="*/ 1249 w 1253"/>
              <a:gd name="T93" fmla="*/ 637 h 1233"/>
              <a:gd name="T94" fmla="*/ 1247 w 1253"/>
              <a:gd name="T95" fmla="*/ 243 h 1233"/>
              <a:gd name="T96" fmla="*/ 1095 w 1253"/>
              <a:gd name="T97" fmla="*/ 4 h 1233"/>
              <a:gd name="T98" fmla="*/ 707 w 1253"/>
              <a:gd name="T99" fmla="*/ 4 h 1233"/>
              <a:gd name="T100" fmla="*/ 421 w 1253"/>
              <a:gd name="T101" fmla="*/ 4 h 1233"/>
              <a:gd name="T102" fmla="*/ 258 w 1253"/>
              <a:gd name="T103" fmla="*/ 4 h 1233"/>
              <a:gd name="T104" fmla="*/ 18 w 1253"/>
              <a:gd name="T105" fmla="*/ 92 h 1233"/>
              <a:gd name="T106" fmla="*/ 17 w 1253"/>
              <a:gd name="T107" fmla="*/ 326 h 1233"/>
              <a:gd name="T108" fmla="*/ 9 w 1253"/>
              <a:gd name="T109" fmla="*/ 548 h 1233"/>
              <a:gd name="T110" fmla="*/ 6 w 1253"/>
              <a:gd name="T111" fmla="*/ 637 h 1233"/>
              <a:gd name="T112" fmla="*/ 657 w 1253"/>
              <a:gd name="T113" fmla="*/ 1142 h 1233"/>
              <a:gd name="T114" fmla="*/ 596 w 1253"/>
              <a:gd name="T115" fmla="*/ 1148 h 1233"/>
              <a:gd name="T116" fmla="*/ 603 w 1253"/>
              <a:gd name="T117" fmla="*/ 1141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3" h="1233">
                <a:moveTo>
                  <a:pt x="0" y="681"/>
                </a:moveTo>
                <a:lnTo>
                  <a:pt x="0" y="681"/>
                </a:lnTo>
                <a:lnTo>
                  <a:pt x="0" y="706"/>
                </a:lnTo>
                <a:lnTo>
                  <a:pt x="0" y="706"/>
                </a:lnTo>
                <a:lnTo>
                  <a:pt x="0" y="738"/>
                </a:lnTo>
                <a:lnTo>
                  <a:pt x="0" y="767"/>
                </a:lnTo>
                <a:lnTo>
                  <a:pt x="0" y="767"/>
                </a:lnTo>
                <a:lnTo>
                  <a:pt x="2" y="795"/>
                </a:lnTo>
                <a:lnTo>
                  <a:pt x="4" y="822"/>
                </a:lnTo>
                <a:lnTo>
                  <a:pt x="4" y="822"/>
                </a:lnTo>
                <a:lnTo>
                  <a:pt x="6" y="852"/>
                </a:lnTo>
                <a:lnTo>
                  <a:pt x="6" y="852"/>
                </a:lnTo>
                <a:lnTo>
                  <a:pt x="7" y="889"/>
                </a:lnTo>
                <a:lnTo>
                  <a:pt x="7" y="903"/>
                </a:lnTo>
                <a:lnTo>
                  <a:pt x="11" y="914"/>
                </a:lnTo>
                <a:lnTo>
                  <a:pt x="11" y="914"/>
                </a:lnTo>
                <a:lnTo>
                  <a:pt x="18" y="975"/>
                </a:lnTo>
                <a:lnTo>
                  <a:pt x="18" y="975"/>
                </a:lnTo>
                <a:lnTo>
                  <a:pt x="18" y="984"/>
                </a:lnTo>
                <a:lnTo>
                  <a:pt x="18" y="984"/>
                </a:lnTo>
                <a:lnTo>
                  <a:pt x="24" y="1015"/>
                </a:lnTo>
                <a:lnTo>
                  <a:pt x="31" y="1043"/>
                </a:lnTo>
                <a:lnTo>
                  <a:pt x="37" y="1072"/>
                </a:lnTo>
                <a:lnTo>
                  <a:pt x="42" y="1107"/>
                </a:lnTo>
                <a:lnTo>
                  <a:pt x="42" y="1107"/>
                </a:lnTo>
                <a:lnTo>
                  <a:pt x="46" y="1113"/>
                </a:lnTo>
                <a:lnTo>
                  <a:pt x="52" y="1124"/>
                </a:lnTo>
                <a:lnTo>
                  <a:pt x="52" y="1124"/>
                </a:lnTo>
                <a:lnTo>
                  <a:pt x="53" y="1131"/>
                </a:lnTo>
                <a:lnTo>
                  <a:pt x="55" y="1139"/>
                </a:lnTo>
                <a:lnTo>
                  <a:pt x="55" y="1139"/>
                </a:lnTo>
                <a:lnTo>
                  <a:pt x="59" y="1144"/>
                </a:lnTo>
                <a:lnTo>
                  <a:pt x="64" y="1146"/>
                </a:lnTo>
                <a:lnTo>
                  <a:pt x="68" y="1150"/>
                </a:lnTo>
                <a:lnTo>
                  <a:pt x="72" y="1159"/>
                </a:lnTo>
                <a:lnTo>
                  <a:pt x="72" y="1159"/>
                </a:lnTo>
                <a:lnTo>
                  <a:pt x="74" y="1159"/>
                </a:lnTo>
                <a:lnTo>
                  <a:pt x="74" y="1159"/>
                </a:lnTo>
                <a:lnTo>
                  <a:pt x="76" y="1155"/>
                </a:lnTo>
                <a:lnTo>
                  <a:pt x="76" y="1155"/>
                </a:lnTo>
                <a:lnTo>
                  <a:pt x="83" y="1155"/>
                </a:lnTo>
                <a:lnTo>
                  <a:pt x="90" y="1153"/>
                </a:lnTo>
                <a:lnTo>
                  <a:pt x="98" y="1152"/>
                </a:lnTo>
                <a:lnTo>
                  <a:pt x="103" y="1153"/>
                </a:lnTo>
                <a:lnTo>
                  <a:pt x="103" y="1153"/>
                </a:lnTo>
                <a:lnTo>
                  <a:pt x="107" y="1146"/>
                </a:lnTo>
                <a:lnTo>
                  <a:pt x="112" y="1142"/>
                </a:lnTo>
                <a:lnTo>
                  <a:pt x="116" y="1139"/>
                </a:lnTo>
                <a:lnTo>
                  <a:pt x="120" y="1133"/>
                </a:lnTo>
                <a:lnTo>
                  <a:pt x="120" y="1133"/>
                </a:lnTo>
                <a:lnTo>
                  <a:pt x="123" y="1120"/>
                </a:lnTo>
                <a:lnTo>
                  <a:pt x="127" y="1106"/>
                </a:lnTo>
                <a:lnTo>
                  <a:pt x="127" y="1106"/>
                </a:lnTo>
                <a:lnTo>
                  <a:pt x="136" y="1078"/>
                </a:lnTo>
                <a:lnTo>
                  <a:pt x="136" y="1078"/>
                </a:lnTo>
                <a:lnTo>
                  <a:pt x="138" y="1076"/>
                </a:lnTo>
                <a:lnTo>
                  <a:pt x="140" y="1072"/>
                </a:lnTo>
                <a:lnTo>
                  <a:pt x="142" y="1067"/>
                </a:lnTo>
                <a:lnTo>
                  <a:pt x="144" y="1063"/>
                </a:lnTo>
                <a:lnTo>
                  <a:pt x="144" y="1063"/>
                </a:lnTo>
                <a:lnTo>
                  <a:pt x="151" y="1023"/>
                </a:lnTo>
                <a:lnTo>
                  <a:pt x="151" y="1023"/>
                </a:lnTo>
                <a:lnTo>
                  <a:pt x="151" y="1019"/>
                </a:lnTo>
                <a:lnTo>
                  <a:pt x="153" y="1017"/>
                </a:lnTo>
                <a:lnTo>
                  <a:pt x="153" y="1017"/>
                </a:lnTo>
                <a:lnTo>
                  <a:pt x="162" y="969"/>
                </a:lnTo>
                <a:lnTo>
                  <a:pt x="166" y="942"/>
                </a:lnTo>
                <a:lnTo>
                  <a:pt x="167" y="911"/>
                </a:lnTo>
                <a:lnTo>
                  <a:pt x="167" y="911"/>
                </a:lnTo>
                <a:lnTo>
                  <a:pt x="169" y="894"/>
                </a:lnTo>
                <a:lnTo>
                  <a:pt x="169" y="894"/>
                </a:lnTo>
                <a:lnTo>
                  <a:pt x="169" y="841"/>
                </a:lnTo>
                <a:lnTo>
                  <a:pt x="171" y="815"/>
                </a:lnTo>
                <a:lnTo>
                  <a:pt x="175" y="797"/>
                </a:lnTo>
                <a:lnTo>
                  <a:pt x="175" y="797"/>
                </a:lnTo>
                <a:lnTo>
                  <a:pt x="173" y="786"/>
                </a:lnTo>
                <a:lnTo>
                  <a:pt x="173" y="786"/>
                </a:lnTo>
                <a:lnTo>
                  <a:pt x="179" y="773"/>
                </a:lnTo>
                <a:lnTo>
                  <a:pt x="179" y="762"/>
                </a:lnTo>
                <a:lnTo>
                  <a:pt x="180" y="751"/>
                </a:lnTo>
                <a:lnTo>
                  <a:pt x="180" y="751"/>
                </a:lnTo>
                <a:lnTo>
                  <a:pt x="179" y="740"/>
                </a:lnTo>
                <a:lnTo>
                  <a:pt x="177" y="725"/>
                </a:lnTo>
                <a:lnTo>
                  <a:pt x="177" y="725"/>
                </a:lnTo>
                <a:lnTo>
                  <a:pt x="177" y="712"/>
                </a:lnTo>
                <a:lnTo>
                  <a:pt x="179" y="701"/>
                </a:lnTo>
                <a:lnTo>
                  <a:pt x="179" y="677"/>
                </a:lnTo>
                <a:lnTo>
                  <a:pt x="179" y="677"/>
                </a:lnTo>
                <a:lnTo>
                  <a:pt x="177" y="668"/>
                </a:lnTo>
                <a:lnTo>
                  <a:pt x="175" y="657"/>
                </a:lnTo>
                <a:lnTo>
                  <a:pt x="175" y="657"/>
                </a:lnTo>
                <a:lnTo>
                  <a:pt x="175" y="620"/>
                </a:lnTo>
                <a:lnTo>
                  <a:pt x="177" y="585"/>
                </a:lnTo>
                <a:lnTo>
                  <a:pt x="177" y="585"/>
                </a:lnTo>
                <a:lnTo>
                  <a:pt x="179" y="570"/>
                </a:lnTo>
                <a:lnTo>
                  <a:pt x="179" y="559"/>
                </a:lnTo>
                <a:lnTo>
                  <a:pt x="179" y="559"/>
                </a:lnTo>
                <a:lnTo>
                  <a:pt x="177" y="548"/>
                </a:lnTo>
                <a:lnTo>
                  <a:pt x="175" y="545"/>
                </a:lnTo>
                <a:lnTo>
                  <a:pt x="173" y="545"/>
                </a:lnTo>
                <a:lnTo>
                  <a:pt x="173" y="545"/>
                </a:lnTo>
                <a:lnTo>
                  <a:pt x="169" y="533"/>
                </a:lnTo>
                <a:lnTo>
                  <a:pt x="169" y="521"/>
                </a:lnTo>
                <a:lnTo>
                  <a:pt x="167" y="488"/>
                </a:lnTo>
                <a:lnTo>
                  <a:pt x="169" y="453"/>
                </a:lnTo>
                <a:lnTo>
                  <a:pt x="167" y="421"/>
                </a:lnTo>
                <a:lnTo>
                  <a:pt x="167" y="421"/>
                </a:lnTo>
                <a:lnTo>
                  <a:pt x="167" y="401"/>
                </a:lnTo>
                <a:lnTo>
                  <a:pt x="167" y="381"/>
                </a:lnTo>
                <a:lnTo>
                  <a:pt x="166" y="342"/>
                </a:lnTo>
                <a:lnTo>
                  <a:pt x="166" y="342"/>
                </a:lnTo>
                <a:lnTo>
                  <a:pt x="167" y="324"/>
                </a:lnTo>
                <a:lnTo>
                  <a:pt x="167" y="324"/>
                </a:lnTo>
                <a:lnTo>
                  <a:pt x="166" y="293"/>
                </a:lnTo>
                <a:lnTo>
                  <a:pt x="166" y="293"/>
                </a:lnTo>
                <a:lnTo>
                  <a:pt x="164" y="239"/>
                </a:lnTo>
                <a:lnTo>
                  <a:pt x="164" y="239"/>
                </a:lnTo>
                <a:lnTo>
                  <a:pt x="166" y="221"/>
                </a:lnTo>
                <a:lnTo>
                  <a:pt x="164" y="204"/>
                </a:lnTo>
                <a:lnTo>
                  <a:pt x="162" y="175"/>
                </a:lnTo>
                <a:lnTo>
                  <a:pt x="162" y="175"/>
                </a:lnTo>
                <a:lnTo>
                  <a:pt x="164" y="151"/>
                </a:lnTo>
                <a:lnTo>
                  <a:pt x="164" y="151"/>
                </a:lnTo>
                <a:lnTo>
                  <a:pt x="164" y="127"/>
                </a:lnTo>
                <a:lnTo>
                  <a:pt x="164" y="127"/>
                </a:lnTo>
                <a:lnTo>
                  <a:pt x="164" y="103"/>
                </a:lnTo>
                <a:lnTo>
                  <a:pt x="164" y="103"/>
                </a:lnTo>
                <a:lnTo>
                  <a:pt x="164" y="88"/>
                </a:lnTo>
                <a:lnTo>
                  <a:pt x="164" y="88"/>
                </a:lnTo>
                <a:lnTo>
                  <a:pt x="164" y="72"/>
                </a:lnTo>
                <a:lnTo>
                  <a:pt x="90" y="147"/>
                </a:lnTo>
                <a:lnTo>
                  <a:pt x="90" y="147"/>
                </a:lnTo>
                <a:lnTo>
                  <a:pt x="90" y="147"/>
                </a:lnTo>
                <a:lnTo>
                  <a:pt x="112" y="145"/>
                </a:lnTo>
                <a:lnTo>
                  <a:pt x="112" y="145"/>
                </a:lnTo>
                <a:lnTo>
                  <a:pt x="151" y="145"/>
                </a:lnTo>
                <a:lnTo>
                  <a:pt x="171" y="144"/>
                </a:lnTo>
                <a:lnTo>
                  <a:pt x="190" y="142"/>
                </a:lnTo>
                <a:lnTo>
                  <a:pt x="190" y="142"/>
                </a:lnTo>
                <a:lnTo>
                  <a:pt x="223" y="144"/>
                </a:lnTo>
                <a:lnTo>
                  <a:pt x="254" y="144"/>
                </a:lnTo>
                <a:lnTo>
                  <a:pt x="287" y="144"/>
                </a:lnTo>
                <a:lnTo>
                  <a:pt x="324" y="144"/>
                </a:lnTo>
                <a:lnTo>
                  <a:pt x="324" y="144"/>
                </a:lnTo>
                <a:lnTo>
                  <a:pt x="342" y="144"/>
                </a:lnTo>
                <a:lnTo>
                  <a:pt x="361" y="144"/>
                </a:lnTo>
                <a:lnTo>
                  <a:pt x="361" y="144"/>
                </a:lnTo>
                <a:lnTo>
                  <a:pt x="362" y="142"/>
                </a:lnTo>
                <a:lnTo>
                  <a:pt x="368" y="142"/>
                </a:lnTo>
                <a:lnTo>
                  <a:pt x="368" y="142"/>
                </a:lnTo>
                <a:lnTo>
                  <a:pt x="388" y="142"/>
                </a:lnTo>
                <a:lnTo>
                  <a:pt x="408" y="142"/>
                </a:lnTo>
                <a:lnTo>
                  <a:pt x="431" y="142"/>
                </a:lnTo>
                <a:lnTo>
                  <a:pt x="451" y="142"/>
                </a:lnTo>
                <a:lnTo>
                  <a:pt x="451" y="142"/>
                </a:lnTo>
                <a:lnTo>
                  <a:pt x="454" y="140"/>
                </a:lnTo>
                <a:lnTo>
                  <a:pt x="454" y="140"/>
                </a:lnTo>
                <a:lnTo>
                  <a:pt x="517" y="142"/>
                </a:lnTo>
                <a:lnTo>
                  <a:pt x="546" y="142"/>
                </a:lnTo>
                <a:lnTo>
                  <a:pt x="572" y="140"/>
                </a:lnTo>
                <a:lnTo>
                  <a:pt x="572" y="140"/>
                </a:lnTo>
                <a:lnTo>
                  <a:pt x="591" y="140"/>
                </a:lnTo>
                <a:lnTo>
                  <a:pt x="611" y="140"/>
                </a:lnTo>
                <a:lnTo>
                  <a:pt x="651" y="140"/>
                </a:lnTo>
                <a:lnTo>
                  <a:pt x="651" y="140"/>
                </a:lnTo>
                <a:lnTo>
                  <a:pt x="692" y="140"/>
                </a:lnTo>
                <a:lnTo>
                  <a:pt x="692" y="140"/>
                </a:lnTo>
                <a:lnTo>
                  <a:pt x="732" y="140"/>
                </a:lnTo>
                <a:lnTo>
                  <a:pt x="773" y="140"/>
                </a:lnTo>
                <a:lnTo>
                  <a:pt x="773" y="140"/>
                </a:lnTo>
                <a:lnTo>
                  <a:pt x="795" y="138"/>
                </a:lnTo>
                <a:lnTo>
                  <a:pt x="795" y="138"/>
                </a:lnTo>
                <a:lnTo>
                  <a:pt x="833" y="138"/>
                </a:lnTo>
                <a:lnTo>
                  <a:pt x="833" y="138"/>
                </a:lnTo>
                <a:lnTo>
                  <a:pt x="874" y="136"/>
                </a:lnTo>
                <a:lnTo>
                  <a:pt x="914" y="136"/>
                </a:lnTo>
                <a:lnTo>
                  <a:pt x="992" y="138"/>
                </a:lnTo>
                <a:lnTo>
                  <a:pt x="992" y="138"/>
                </a:lnTo>
                <a:lnTo>
                  <a:pt x="1032" y="136"/>
                </a:lnTo>
                <a:lnTo>
                  <a:pt x="1032" y="136"/>
                </a:lnTo>
                <a:lnTo>
                  <a:pt x="1073" y="136"/>
                </a:lnTo>
                <a:lnTo>
                  <a:pt x="1111" y="136"/>
                </a:lnTo>
                <a:lnTo>
                  <a:pt x="1111" y="136"/>
                </a:lnTo>
                <a:lnTo>
                  <a:pt x="1131" y="134"/>
                </a:lnTo>
                <a:lnTo>
                  <a:pt x="1131" y="134"/>
                </a:lnTo>
                <a:lnTo>
                  <a:pt x="1179" y="136"/>
                </a:lnTo>
                <a:lnTo>
                  <a:pt x="1179" y="136"/>
                </a:lnTo>
                <a:lnTo>
                  <a:pt x="1115" y="72"/>
                </a:lnTo>
                <a:lnTo>
                  <a:pt x="1115" y="72"/>
                </a:lnTo>
                <a:lnTo>
                  <a:pt x="1117" y="132"/>
                </a:lnTo>
                <a:lnTo>
                  <a:pt x="1117" y="162"/>
                </a:lnTo>
                <a:lnTo>
                  <a:pt x="1115" y="191"/>
                </a:lnTo>
                <a:lnTo>
                  <a:pt x="1115" y="191"/>
                </a:lnTo>
                <a:lnTo>
                  <a:pt x="1117" y="232"/>
                </a:lnTo>
                <a:lnTo>
                  <a:pt x="1117" y="276"/>
                </a:lnTo>
                <a:lnTo>
                  <a:pt x="1119" y="368"/>
                </a:lnTo>
                <a:lnTo>
                  <a:pt x="1119" y="368"/>
                </a:lnTo>
                <a:lnTo>
                  <a:pt x="1119" y="377"/>
                </a:lnTo>
                <a:lnTo>
                  <a:pt x="1119" y="386"/>
                </a:lnTo>
                <a:lnTo>
                  <a:pt x="1119" y="405"/>
                </a:lnTo>
                <a:lnTo>
                  <a:pt x="1119" y="405"/>
                </a:lnTo>
                <a:lnTo>
                  <a:pt x="1120" y="471"/>
                </a:lnTo>
                <a:lnTo>
                  <a:pt x="1120" y="506"/>
                </a:lnTo>
                <a:lnTo>
                  <a:pt x="1120" y="539"/>
                </a:lnTo>
                <a:lnTo>
                  <a:pt x="1120" y="539"/>
                </a:lnTo>
                <a:lnTo>
                  <a:pt x="1122" y="675"/>
                </a:lnTo>
                <a:lnTo>
                  <a:pt x="1124" y="811"/>
                </a:lnTo>
                <a:lnTo>
                  <a:pt x="1124" y="946"/>
                </a:lnTo>
                <a:lnTo>
                  <a:pt x="1128" y="1080"/>
                </a:lnTo>
                <a:lnTo>
                  <a:pt x="1128" y="1080"/>
                </a:lnTo>
                <a:lnTo>
                  <a:pt x="1126" y="1104"/>
                </a:lnTo>
                <a:lnTo>
                  <a:pt x="1128" y="1128"/>
                </a:lnTo>
                <a:lnTo>
                  <a:pt x="1128" y="1128"/>
                </a:lnTo>
                <a:lnTo>
                  <a:pt x="1128" y="1135"/>
                </a:lnTo>
                <a:lnTo>
                  <a:pt x="1126" y="1144"/>
                </a:lnTo>
                <a:lnTo>
                  <a:pt x="1126" y="1144"/>
                </a:lnTo>
                <a:lnTo>
                  <a:pt x="1128" y="1161"/>
                </a:lnTo>
                <a:lnTo>
                  <a:pt x="1179" y="1109"/>
                </a:lnTo>
                <a:lnTo>
                  <a:pt x="1179" y="1109"/>
                </a:lnTo>
                <a:lnTo>
                  <a:pt x="1117" y="1109"/>
                </a:lnTo>
                <a:lnTo>
                  <a:pt x="1117" y="1109"/>
                </a:lnTo>
                <a:lnTo>
                  <a:pt x="1111" y="1111"/>
                </a:lnTo>
                <a:lnTo>
                  <a:pt x="1102" y="1111"/>
                </a:lnTo>
                <a:lnTo>
                  <a:pt x="1091" y="1111"/>
                </a:lnTo>
                <a:lnTo>
                  <a:pt x="1084" y="1113"/>
                </a:lnTo>
                <a:lnTo>
                  <a:pt x="1084" y="1113"/>
                </a:lnTo>
                <a:lnTo>
                  <a:pt x="1082" y="1111"/>
                </a:lnTo>
                <a:lnTo>
                  <a:pt x="1084" y="1111"/>
                </a:lnTo>
                <a:lnTo>
                  <a:pt x="1084" y="1111"/>
                </a:lnTo>
                <a:lnTo>
                  <a:pt x="1082" y="1111"/>
                </a:lnTo>
                <a:lnTo>
                  <a:pt x="1082" y="1111"/>
                </a:lnTo>
                <a:lnTo>
                  <a:pt x="1062" y="1113"/>
                </a:lnTo>
                <a:lnTo>
                  <a:pt x="1032" y="1115"/>
                </a:lnTo>
                <a:lnTo>
                  <a:pt x="975" y="1115"/>
                </a:lnTo>
                <a:lnTo>
                  <a:pt x="975" y="1115"/>
                </a:lnTo>
                <a:lnTo>
                  <a:pt x="977" y="1115"/>
                </a:lnTo>
                <a:lnTo>
                  <a:pt x="975" y="1117"/>
                </a:lnTo>
                <a:lnTo>
                  <a:pt x="975" y="1117"/>
                </a:lnTo>
                <a:lnTo>
                  <a:pt x="966" y="1117"/>
                </a:lnTo>
                <a:lnTo>
                  <a:pt x="957" y="1117"/>
                </a:lnTo>
                <a:lnTo>
                  <a:pt x="957" y="1117"/>
                </a:lnTo>
                <a:lnTo>
                  <a:pt x="922" y="1118"/>
                </a:lnTo>
                <a:lnTo>
                  <a:pt x="890" y="1120"/>
                </a:lnTo>
                <a:lnTo>
                  <a:pt x="830" y="1124"/>
                </a:lnTo>
                <a:lnTo>
                  <a:pt x="830" y="1124"/>
                </a:lnTo>
                <a:lnTo>
                  <a:pt x="817" y="1122"/>
                </a:lnTo>
                <a:lnTo>
                  <a:pt x="811" y="1122"/>
                </a:lnTo>
                <a:lnTo>
                  <a:pt x="806" y="1124"/>
                </a:lnTo>
                <a:lnTo>
                  <a:pt x="806" y="1124"/>
                </a:lnTo>
                <a:lnTo>
                  <a:pt x="817" y="1124"/>
                </a:lnTo>
                <a:lnTo>
                  <a:pt x="821" y="1124"/>
                </a:lnTo>
                <a:lnTo>
                  <a:pt x="822" y="1126"/>
                </a:lnTo>
                <a:lnTo>
                  <a:pt x="822" y="1126"/>
                </a:lnTo>
                <a:lnTo>
                  <a:pt x="802" y="1126"/>
                </a:lnTo>
                <a:lnTo>
                  <a:pt x="784" y="1128"/>
                </a:lnTo>
                <a:lnTo>
                  <a:pt x="784" y="1128"/>
                </a:lnTo>
                <a:lnTo>
                  <a:pt x="764" y="1128"/>
                </a:lnTo>
                <a:lnTo>
                  <a:pt x="747" y="1128"/>
                </a:lnTo>
                <a:lnTo>
                  <a:pt x="747" y="1128"/>
                </a:lnTo>
                <a:lnTo>
                  <a:pt x="745" y="1130"/>
                </a:lnTo>
                <a:lnTo>
                  <a:pt x="745" y="1130"/>
                </a:lnTo>
                <a:lnTo>
                  <a:pt x="745" y="1130"/>
                </a:lnTo>
                <a:lnTo>
                  <a:pt x="741" y="1131"/>
                </a:lnTo>
                <a:lnTo>
                  <a:pt x="741" y="1131"/>
                </a:lnTo>
                <a:lnTo>
                  <a:pt x="714" y="1131"/>
                </a:lnTo>
                <a:lnTo>
                  <a:pt x="690" y="1130"/>
                </a:lnTo>
                <a:lnTo>
                  <a:pt x="690" y="1130"/>
                </a:lnTo>
                <a:lnTo>
                  <a:pt x="672" y="1131"/>
                </a:lnTo>
                <a:lnTo>
                  <a:pt x="653" y="1131"/>
                </a:lnTo>
                <a:lnTo>
                  <a:pt x="653" y="1131"/>
                </a:lnTo>
                <a:lnTo>
                  <a:pt x="651" y="1133"/>
                </a:lnTo>
                <a:lnTo>
                  <a:pt x="653" y="1133"/>
                </a:lnTo>
                <a:lnTo>
                  <a:pt x="655" y="1133"/>
                </a:lnTo>
                <a:lnTo>
                  <a:pt x="655" y="1133"/>
                </a:lnTo>
                <a:lnTo>
                  <a:pt x="655" y="1133"/>
                </a:lnTo>
                <a:lnTo>
                  <a:pt x="629" y="1135"/>
                </a:lnTo>
                <a:lnTo>
                  <a:pt x="603" y="1135"/>
                </a:lnTo>
                <a:lnTo>
                  <a:pt x="603" y="1135"/>
                </a:lnTo>
                <a:lnTo>
                  <a:pt x="598" y="1135"/>
                </a:lnTo>
                <a:lnTo>
                  <a:pt x="591" y="1137"/>
                </a:lnTo>
                <a:lnTo>
                  <a:pt x="591" y="1137"/>
                </a:lnTo>
                <a:lnTo>
                  <a:pt x="589" y="1137"/>
                </a:lnTo>
                <a:lnTo>
                  <a:pt x="589" y="1135"/>
                </a:lnTo>
                <a:lnTo>
                  <a:pt x="587" y="1135"/>
                </a:lnTo>
                <a:lnTo>
                  <a:pt x="585" y="1135"/>
                </a:lnTo>
                <a:lnTo>
                  <a:pt x="585" y="1135"/>
                </a:lnTo>
                <a:lnTo>
                  <a:pt x="583" y="1137"/>
                </a:lnTo>
                <a:lnTo>
                  <a:pt x="585" y="1137"/>
                </a:lnTo>
                <a:lnTo>
                  <a:pt x="587" y="1139"/>
                </a:lnTo>
                <a:lnTo>
                  <a:pt x="587" y="1139"/>
                </a:lnTo>
                <a:lnTo>
                  <a:pt x="587" y="1139"/>
                </a:lnTo>
                <a:lnTo>
                  <a:pt x="580" y="1141"/>
                </a:lnTo>
                <a:lnTo>
                  <a:pt x="576" y="1142"/>
                </a:lnTo>
                <a:lnTo>
                  <a:pt x="576" y="1142"/>
                </a:lnTo>
                <a:lnTo>
                  <a:pt x="559" y="1142"/>
                </a:lnTo>
                <a:lnTo>
                  <a:pt x="543" y="1144"/>
                </a:lnTo>
                <a:lnTo>
                  <a:pt x="543" y="1144"/>
                </a:lnTo>
                <a:lnTo>
                  <a:pt x="508" y="1144"/>
                </a:lnTo>
                <a:lnTo>
                  <a:pt x="508" y="1144"/>
                </a:lnTo>
                <a:lnTo>
                  <a:pt x="495" y="1146"/>
                </a:lnTo>
                <a:lnTo>
                  <a:pt x="482" y="1146"/>
                </a:lnTo>
                <a:lnTo>
                  <a:pt x="482" y="1146"/>
                </a:lnTo>
                <a:lnTo>
                  <a:pt x="456" y="1146"/>
                </a:lnTo>
                <a:lnTo>
                  <a:pt x="456" y="1146"/>
                </a:lnTo>
                <a:lnTo>
                  <a:pt x="454" y="1146"/>
                </a:lnTo>
                <a:lnTo>
                  <a:pt x="454" y="1146"/>
                </a:lnTo>
                <a:lnTo>
                  <a:pt x="456" y="1146"/>
                </a:lnTo>
                <a:lnTo>
                  <a:pt x="453" y="1146"/>
                </a:lnTo>
                <a:lnTo>
                  <a:pt x="453" y="1146"/>
                </a:lnTo>
                <a:lnTo>
                  <a:pt x="401" y="1148"/>
                </a:lnTo>
                <a:lnTo>
                  <a:pt x="357" y="1152"/>
                </a:lnTo>
                <a:lnTo>
                  <a:pt x="357" y="1152"/>
                </a:lnTo>
                <a:lnTo>
                  <a:pt x="385" y="1150"/>
                </a:lnTo>
                <a:lnTo>
                  <a:pt x="410" y="1150"/>
                </a:lnTo>
                <a:lnTo>
                  <a:pt x="434" y="1150"/>
                </a:lnTo>
                <a:lnTo>
                  <a:pt x="460" y="1148"/>
                </a:lnTo>
                <a:lnTo>
                  <a:pt x="460" y="1148"/>
                </a:lnTo>
                <a:lnTo>
                  <a:pt x="464" y="1148"/>
                </a:lnTo>
                <a:lnTo>
                  <a:pt x="471" y="1148"/>
                </a:lnTo>
                <a:lnTo>
                  <a:pt x="477" y="1148"/>
                </a:lnTo>
                <a:lnTo>
                  <a:pt x="480" y="1150"/>
                </a:lnTo>
                <a:lnTo>
                  <a:pt x="480" y="1150"/>
                </a:lnTo>
                <a:lnTo>
                  <a:pt x="480" y="1148"/>
                </a:lnTo>
                <a:lnTo>
                  <a:pt x="480" y="1148"/>
                </a:lnTo>
                <a:lnTo>
                  <a:pt x="482" y="1148"/>
                </a:lnTo>
                <a:lnTo>
                  <a:pt x="482" y="1148"/>
                </a:lnTo>
                <a:lnTo>
                  <a:pt x="489" y="1148"/>
                </a:lnTo>
                <a:lnTo>
                  <a:pt x="489" y="1148"/>
                </a:lnTo>
                <a:lnTo>
                  <a:pt x="489" y="1150"/>
                </a:lnTo>
                <a:lnTo>
                  <a:pt x="489" y="1150"/>
                </a:lnTo>
                <a:lnTo>
                  <a:pt x="495" y="1152"/>
                </a:lnTo>
                <a:lnTo>
                  <a:pt x="495" y="1152"/>
                </a:lnTo>
                <a:lnTo>
                  <a:pt x="572" y="1152"/>
                </a:lnTo>
                <a:lnTo>
                  <a:pt x="572" y="1152"/>
                </a:lnTo>
                <a:lnTo>
                  <a:pt x="574" y="1150"/>
                </a:lnTo>
                <a:lnTo>
                  <a:pt x="574" y="1150"/>
                </a:lnTo>
                <a:lnTo>
                  <a:pt x="574" y="1150"/>
                </a:lnTo>
                <a:lnTo>
                  <a:pt x="576" y="1150"/>
                </a:lnTo>
                <a:lnTo>
                  <a:pt x="576" y="1150"/>
                </a:lnTo>
                <a:lnTo>
                  <a:pt x="603" y="1148"/>
                </a:lnTo>
                <a:lnTo>
                  <a:pt x="603" y="1148"/>
                </a:lnTo>
                <a:lnTo>
                  <a:pt x="611" y="1150"/>
                </a:lnTo>
                <a:lnTo>
                  <a:pt x="613" y="1152"/>
                </a:lnTo>
                <a:lnTo>
                  <a:pt x="611" y="1153"/>
                </a:lnTo>
                <a:lnTo>
                  <a:pt x="611" y="1153"/>
                </a:lnTo>
                <a:lnTo>
                  <a:pt x="552" y="1155"/>
                </a:lnTo>
                <a:lnTo>
                  <a:pt x="489" y="1157"/>
                </a:lnTo>
                <a:lnTo>
                  <a:pt x="489" y="1157"/>
                </a:lnTo>
                <a:lnTo>
                  <a:pt x="471" y="1157"/>
                </a:lnTo>
                <a:lnTo>
                  <a:pt x="464" y="1157"/>
                </a:lnTo>
                <a:lnTo>
                  <a:pt x="456" y="1157"/>
                </a:lnTo>
                <a:lnTo>
                  <a:pt x="456" y="1157"/>
                </a:lnTo>
                <a:lnTo>
                  <a:pt x="482" y="1159"/>
                </a:lnTo>
                <a:lnTo>
                  <a:pt x="506" y="1161"/>
                </a:lnTo>
                <a:lnTo>
                  <a:pt x="506" y="1161"/>
                </a:lnTo>
                <a:lnTo>
                  <a:pt x="537" y="1159"/>
                </a:lnTo>
                <a:lnTo>
                  <a:pt x="569" y="1159"/>
                </a:lnTo>
                <a:lnTo>
                  <a:pt x="569" y="1159"/>
                </a:lnTo>
                <a:lnTo>
                  <a:pt x="581" y="1159"/>
                </a:lnTo>
                <a:lnTo>
                  <a:pt x="581" y="1159"/>
                </a:lnTo>
                <a:lnTo>
                  <a:pt x="596" y="1159"/>
                </a:lnTo>
                <a:lnTo>
                  <a:pt x="596" y="1159"/>
                </a:lnTo>
                <a:lnTo>
                  <a:pt x="605" y="1159"/>
                </a:lnTo>
                <a:lnTo>
                  <a:pt x="605" y="1159"/>
                </a:lnTo>
                <a:lnTo>
                  <a:pt x="631" y="1157"/>
                </a:lnTo>
                <a:lnTo>
                  <a:pt x="631" y="1157"/>
                </a:lnTo>
                <a:lnTo>
                  <a:pt x="655" y="1159"/>
                </a:lnTo>
                <a:lnTo>
                  <a:pt x="681" y="1159"/>
                </a:lnTo>
                <a:lnTo>
                  <a:pt x="681" y="1159"/>
                </a:lnTo>
                <a:lnTo>
                  <a:pt x="681" y="1159"/>
                </a:lnTo>
                <a:lnTo>
                  <a:pt x="683" y="1161"/>
                </a:lnTo>
                <a:lnTo>
                  <a:pt x="677" y="1163"/>
                </a:lnTo>
                <a:lnTo>
                  <a:pt x="677" y="1163"/>
                </a:lnTo>
                <a:lnTo>
                  <a:pt x="633" y="1163"/>
                </a:lnTo>
                <a:lnTo>
                  <a:pt x="633" y="1163"/>
                </a:lnTo>
                <a:lnTo>
                  <a:pt x="635" y="1163"/>
                </a:lnTo>
                <a:lnTo>
                  <a:pt x="637" y="1163"/>
                </a:lnTo>
                <a:lnTo>
                  <a:pt x="637" y="1163"/>
                </a:lnTo>
                <a:lnTo>
                  <a:pt x="629" y="1163"/>
                </a:lnTo>
                <a:lnTo>
                  <a:pt x="622" y="1164"/>
                </a:lnTo>
                <a:lnTo>
                  <a:pt x="622" y="1164"/>
                </a:lnTo>
                <a:lnTo>
                  <a:pt x="631" y="1164"/>
                </a:lnTo>
                <a:lnTo>
                  <a:pt x="635" y="1166"/>
                </a:lnTo>
                <a:lnTo>
                  <a:pt x="635" y="1168"/>
                </a:lnTo>
                <a:lnTo>
                  <a:pt x="631" y="1168"/>
                </a:lnTo>
                <a:lnTo>
                  <a:pt x="631" y="1168"/>
                </a:lnTo>
                <a:lnTo>
                  <a:pt x="569" y="1168"/>
                </a:lnTo>
                <a:lnTo>
                  <a:pt x="512" y="1168"/>
                </a:lnTo>
                <a:lnTo>
                  <a:pt x="512" y="1168"/>
                </a:lnTo>
                <a:lnTo>
                  <a:pt x="508" y="1170"/>
                </a:lnTo>
                <a:lnTo>
                  <a:pt x="500" y="1172"/>
                </a:lnTo>
                <a:lnTo>
                  <a:pt x="500" y="1172"/>
                </a:lnTo>
                <a:lnTo>
                  <a:pt x="443" y="1172"/>
                </a:lnTo>
                <a:lnTo>
                  <a:pt x="385" y="1172"/>
                </a:lnTo>
                <a:lnTo>
                  <a:pt x="385" y="1172"/>
                </a:lnTo>
                <a:lnTo>
                  <a:pt x="420" y="1174"/>
                </a:lnTo>
                <a:lnTo>
                  <a:pt x="453" y="1174"/>
                </a:lnTo>
                <a:lnTo>
                  <a:pt x="528" y="1172"/>
                </a:lnTo>
                <a:lnTo>
                  <a:pt x="528" y="1172"/>
                </a:lnTo>
                <a:lnTo>
                  <a:pt x="528" y="1174"/>
                </a:lnTo>
                <a:lnTo>
                  <a:pt x="534" y="1174"/>
                </a:lnTo>
                <a:lnTo>
                  <a:pt x="534" y="1174"/>
                </a:lnTo>
                <a:lnTo>
                  <a:pt x="567" y="1172"/>
                </a:lnTo>
                <a:lnTo>
                  <a:pt x="598" y="1172"/>
                </a:lnTo>
                <a:lnTo>
                  <a:pt x="598" y="1172"/>
                </a:lnTo>
                <a:lnTo>
                  <a:pt x="620" y="1177"/>
                </a:lnTo>
                <a:lnTo>
                  <a:pt x="620" y="1177"/>
                </a:lnTo>
                <a:lnTo>
                  <a:pt x="657" y="1179"/>
                </a:lnTo>
                <a:lnTo>
                  <a:pt x="692" y="1181"/>
                </a:lnTo>
                <a:lnTo>
                  <a:pt x="727" y="1183"/>
                </a:lnTo>
                <a:lnTo>
                  <a:pt x="764" y="1185"/>
                </a:lnTo>
                <a:lnTo>
                  <a:pt x="764" y="1185"/>
                </a:lnTo>
                <a:lnTo>
                  <a:pt x="765" y="1187"/>
                </a:lnTo>
                <a:lnTo>
                  <a:pt x="769" y="1187"/>
                </a:lnTo>
                <a:lnTo>
                  <a:pt x="769" y="1187"/>
                </a:lnTo>
                <a:lnTo>
                  <a:pt x="758" y="1190"/>
                </a:lnTo>
                <a:lnTo>
                  <a:pt x="758" y="1190"/>
                </a:lnTo>
                <a:lnTo>
                  <a:pt x="745" y="1190"/>
                </a:lnTo>
                <a:lnTo>
                  <a:pt x="734" y="1190"/>
                </a:lnTo>
                <a:lnTo>
                  <a:pt x="734" y="1190"/>
                </a:lnTo>
                <a:lnTo>
                  <a:pt x="697" y="1192"/>
                </a:lnTo>
                <a:lnTo>
                  <a:pt x="657" y="1192"/>
                </a:lnTo>
                <a:lnTo>
                  <a:pt x="616" y="1192"/>
                </a:lnTo>
                <a:lnTo>
                  <a:pt x="574" y="1194"/>
                </a:lnTo>
                <a:lnTo>
                  <a:pt x="574" y="1194"/>
                </a:lnTo>
                <a:lnTo>
                  <a:pt x="570" y="1196"/>
                </a:lnTo>
                <a:lnTo>
                  <a:pt x="570" y="1196"/>
                </a:lnTo>
                <a:lnTo>
                  <a:pt x="578" y="1199"/>
                </a:lnTo>
                <a:lnTo>
                  <a:pt x="578" y="1199"/>
                </a:lnTo>
                <a:lnTo>
                  <a:pt x="615" y="1199"/>
                </a:lnTo>
                <a:lnTo>
                  <a:pt x="635" y="1199"/>
                </a:lnTo>
                <a:lnTo>
                  <a:pt x="655" y="1199"/>
                </a:lnTo>
                <a:lnTo>
                  <a:pt x="655" y="1199"/>
                </a:lnTo>
                <a:lnTo>
                  <a:pt x="657" y="1203"/>
                </a:lnTo>
                <a:lnTo>
                  <a:pt x="659" y="1203"/>
                </a:lnTo>
                <a:lnTo>
                  <a:pt x="657" y="1205"/>
                </a:lnTo>
                <a:lnTo>
                  <a:pt x="655" y="1207"/>
                </a:lnTo>
                <a:lnTo>
                  <a:pt x="646" y="1209"/>
                </a:lnTo>
                <a:lnTo>
                  <a:pt x="633" y="1209"/>
                </a:lnTo>
                <a:lnTo>
                  <a:pt x="633" y="1209"/>
                </a:lnTo>
                <a:lnTo>
                  <a:pt x="513" y="1209"/>
                </a:lnTo>
                <a:lnTo>
                  <a:pt x="513" y="1209"/>
                </a:lnTo>
                <a:lnTo>
                  <a:pt x="436" y="1210"/>
                </a:lnTo>
                <a:lnTo>
                  <a:pt x="359" y="1210"/>
                </a:lnTo>
                <a:lnTo>
                  <a:pt x="201" y="1212"/>
                </a:lnTo>
                <a:lnTo>
                  <a:pt x="201" y="1212"/>
                </a:lnTo>
                <a:lnTo>
                  <a:pt x="287" y="1212"/>
                </a:lnTo>
                <a:lnTo>
                  <a:pt x="328" y="1212"/>
                </a:lnTo>
                <a:lnTo>
                  <a:pt x="368" y="1212"/>
                </a:lnTo>
                <a:lnTo>
                  <a:pt x="368" y="1212"/>
                </a:lnTo>
                <a:lnTo>
                  <a:pt x="368" y="1212"/>
                </a:lnTo>
                <a:lnTo>
                  <a:pt x="374" y="1212"/>
                </a:lnTo>
                <a:lnTo>
                  <a:pt x="374" y="1212"/>
                </a:lnTo>
                <a:lnTo>
                  <a:pt x="453" y="1212"/>
                </a:lnTo>
                <a:lnTo>
                  <a:pt x="528" y="1210"/>
                </a:lnTo>
                <a:lnTo>
                  <a:pt x="528" y="1210"/>
                </a:lnTo>
                <a:lnTo>
                  <a:pt x="545" y="1212"/>
                </a:lnTo>
                <a:lnTo>
                  <a:pt x="567" y="1212"/>
                </a:lnTo>
                <a:lnTo>
                  <a:pt x="587" y="1212"/>
                </a:lnTo>
                <a:lnTo>
                  <a:pt x="603" y="1214"/>
                </a:lnTo>
                <a:lnTo>
                  <a:pt x="603" y="1214"/>
                </a:lnTo>
                <a:lnTo>
                  <a:pt x="598" y="1216"/>
                </a:lnTo>
                <a:lnTo>
                  <a:pt x="589" y="1220"/>
                </a:lnTo>
                <a:lnTo>
                  <a:pt x="563" y="1222"/>
                </a:lnTo>
                <a:lnTo>
                  <a:pt x="563" y="1222"/>
                </a:lnTo>
                <a:lnTo>
                  <a:pt x="592" y="1223"/>
                </a:lnTo>
                <a:lnTo>
                  <a:pt x="620" y="1223"/>
                </a:lnTo>
                <a:lnTo>
                  <a:pt x="620" y="1223"/>
                </a:lnTo>
                <a:lnTo>
                  <a:pt x="646" y="1223"/>
                </a:lnTo>
                <a:lnTo>
                  <a:pt x="666" y="1223"/>
                </a:lnTo>
                <a:lnTo>
                  <a:pt x="666" y="1223"/>
                </a:lnTo>
                <a:lnTo>
                  <a:pt x="666" y="1223"/>
                </a:lnTo>
                <a:lnTo>
                  <a:pt x="666" y="1223"/>
                </a:lnTo>
                <a:lnTo>
                  <a:pt x="666" y="1225"/>
                </a:lnTo>
                <a:lnTo>
                  <a:pt x="666" y="1225"/>
                </a:lnTo>
                <a:lnTo>
                  <a:pt x="679" y="1225"/>
                </a:lnTo>
                <a:lnTo>
                  <a:pt x="679" y="1225"/>
                </a:lnTo>
                <a:lnTo>
                  <a:pt x="694" y="1223"/>
                </a:lnTo>
                <a:lnTo>
                  <a:pt x="694" y="1223"/>
                </a:lnTo>
                <a:lnTo>
                  <a:pt x="712" y="1225"/>
                </a:lnTo>
                <a:lnTo>
                  <a:pt x="712" y="1225"/>
                </a:lnTo>
                <a:lnTo>
                  <a:pt x="773" y="1225"/>
                </a:lnTo>
                <a:lnTo>
                  <a:pt x="832" y="1225"/>
                </a:lnTo>
                <a:lnTo>
                  <a:pt x="844" y="1225"/>
                </a:lnTo>
                <a:lnTo>
                  <a:pt x="844" y="1225"/>
                </a:lnTo>
                <a:lnTo>
                  <a:pt x="846" y="1225"/>
                </a:lnTo>
                <a:lnTo>
                  <a:pt x="850" y="1227"/>
                </a:lnTo>
                <a:lnTo>
                  <a:pt x="850" y="1227"/>
                </a:lnTo>
                <a:lnTo>
                  <a:pt x="856" y="1225"/>
                </a:lnTo>
                <a:lnTo>
                  <a:pt x="856" y="1225"/>
                </a:lnTo>
                <a:lnTo>
                  <a:pt x="905" y="1227"/>
                </a:lnTo>
                <a:lnTo>
                  <a:pt x="905" y="1227"/>
                </a:lnTo>
                <a:lnTo>
                  <a:pt x="1023" y="1227"/>
                </a:lnTo>
                <a:lnTo>
                  <a:pt x="1023" y="1227"/>
                </a:lnTo>
                <a:lnTo>
                  <a:pt x="1025" y="1227"/>
                </a:lnTo>
                <a:lnTo>
                  <a:pt x="1025" y="1229"/>
                </a:lnTo>
                <a:lnTo>
                  <a:pt x="1025" y="1229"/>
                </a:lnTo>
                <a:lnTo>
                  <a:pt x="1030" y="1229"/>
                </a:lnTo>
                <a:lnTo>
                  <a:pt x="1030" y="1229"/>
                </a:lnTo>
                <a:lnTo>
                  <a:pt x="1179" y="1231"/>
                </a:lnTo>
                <a:lnTo>
                  <a:pt x="1249" y="1233"/>
                </a:lnTo>
                <a:lnTo>
                  <a:pt x="1249" y="1161"/>
                </a:lnTo>
                <a:lnTo>
                  <a:pt x="1249" y="1137"/>
                </a:lnTo>
                <a:lnTo>
                  <a:pt x="1249" y="1137"/>
                </a:lnTo>
                <a:lnTo>
                  <a:pt x="1251" y="1135"/>
                </a:lnTo>
                <a:lnTo>
                  <a:pt x="1251" y="1130"/>
                </a:lnTo>
                <a:lnTo>
                  <a:pt x="1251" y="1130"/>
                </a:lnTo>
                <a:lnTo>
                  <a:pt x="1251" y="1124"/>
                </a:lnTo>
                <a:lnTo>
                  <a:pt x="1249" y="1117"/>
                </a:lnTo>
                <a:lnTo>
                  <a:pt x="1249" y="1117"/>
                </a:lnTo>
                <a:lnTo>
                  <a:pt x="1251" y="1106"/>
                </a:lnTo>
                <a:lnTo>
                  <a:pt x="1251" y="1106"/>
                </a:lnTo>
                <a:lnTo>
                  <a:pt x="1253" y="1003"/>
                </a:lnTo>
                <a:lnTo>
                  <a:pt x="1251" y="900"/>
                </a:lnTo>
                <a:lnTo>
                  <a:pt x="1249" y="708"/>
                </a:lnTo>
                <a:lnTo>
                  <a:pt x="1249" y="708"/>
                </a:lnTo>
                <a:lnTo>
                  <a:pt x="1249" y="637"/>
                </a:lnTo>
                <a:lnTo>
                  <a:pt x="1249" y="570"/>
                </a:lnTo>
                <a:lnTo>
                  <a:pt x="1249" y="570"/>
                </a:lnTo>
                <a:lnTo>
                  <a:pt x="1247" y="488"/>
                </a:lnTo>
                <a:lnTo>
                  <a:pt x="1247" y="407"/>
                </a:lnTo>
                <a:lnTo>
                  <a:pt x="1247" y="407"/>
                </a:lnTo>
                <a:lnTo>
                  <a:pt x="1247" y="346"/>
                </a:lnTo>
                <a:lnTo>
                  <a:pt x="1247" y="291"/>
                </a:lnTo>
                <a:lnTo>
                  <a:pt x="1247" y="291"/>
                </a:lnTo>
                <a:lnTo>
                  <a:pt x="1246" y="272"/>
                </a:lnTo>
                <a:lnTo>
                  <a:pt x="1246" y="272"/>
                </a:lnTo>
                <a:lnTo>
                  <a:pt x="1247" y="243"/>
                </a:lnTo>
                <a:lnTo>
                  <a:pt x="1247" y="243"/>
                </a:lnTo>
                <a:lnTo>
                  <a:pt x="1246" y="160"/>
                </a:lnTo>
                <a:lnTo>
                  <a:pt x="1246" y="72"/>
                </a:lnTo>
                <a:lnTo>
                  <a:pt x="1247" y="4"/>
                </a:lnTo>
                <a:lnTo>
                  <a:pt x="1179" y="4"/>
                </a:lnTo>
                <a:lnTo>
                  <a:pt x="1179" y="4"/>
                </a:lnTo>
                <a:lnTo>
                  <a:pt x="1179" y="4"/>
                </a:lnTo>
                <a:lnTo>
                  <a:pt x="1130" y="6"/>
                </a:lnTo>
                <a:lnTo>
                  <a:pt x="1130" y="6"/>
                </a:lnTo>
                <a:lnTo>
                  <a:pt x="1095" y="4"/>
                </a:lnTo>
                <a:lnTo>
                  <a:pt x="1095" y="4"/>
                </a:lnTo>
                <a:lnTo>
                  <a:pt x="1047" y="6"/>
                </a:lnTo>
                <a:lnTo>
                  <a:pt x="1001" y="6"/>
                </a:lnTo>
                <a:lnTo>
                  <a:pt x="1001" y="6"/>
                </a:lnTo>
                <a:lnTo>
                  <a:pt x="938" y="6"/>
                </a:lnTo>
                <a:lnTo>
                  <a:pt x="909" y="6"/>
                </a:lnTo>
                <a:lnTo>
                  <a:pt x="878" y="6"/>
                </a:lnTo>
                <a:lnTo>
                  <a:pt x="878" y="6"/>
                </a:lnTo>
                <a:lnTo>
                  <a:pt x="804" y="4"/>
                </a:lnTo>
                <a:lnTo>
                  <a:pt x="734" y="6"/>
                </a:lnTo>
                <a:lnTo>
                  <a:pt x="734" y="6"/>
                </a:lnTo>
                <a:lnTo>
                  <a:pt x="707" y="4"/>
                </a:lnTo>
                <a:lnTo>
                  <a:pt x="679" y="4"/>
                </a:lnTo>
                <a:lnTo>
                  <a:pt x="622" y="4"/>
                </a:lnTo>
                <a:lnTo>
                  <a:pt x="622" y="4"/>
                </a:lnTo>
                <a:lnTo>
                  <a:pt x="611" y="4"/>
                </a:lnTo>
                <a:lnTo>
                  <a:pt x="611" y="4"/>
                </a:lnTo>
                <a:lnTo>
                  <a:pt x="565" y="2"/>
                </a:lnTo>
                <a:lnTo>
                  <a:pt x="519" y="4"/>
                </a:lnTo>
                <a:lnTo>
                  <a:pt x="475" y="4"/>
                </a:lnTo>
                <a:lnTo>
                  <a:pt x="434" y="4"/>
                </a:lnTo>
                <a:lnTo>
                  <a:pt x="434" y="4"/>
                </a:lnTo>
                <a:lnTo>
                  <a:pt x="421" y="4"/>
                </a:lnTo>
                <a:lnTo>
                  <a:pt x="408" y="4"/>
                </a:lnTo>
                <a:lnTo>
                  <a:pt x="383" y="2"/>
                </a:lnTo>
                <a:lnTo>
                  <a:pt x="383" y="2"/>
                </a:lnTo>
                <a:lnTo>
                  <a:pt x="357" y="2"/>
                </a:lnTo>
                <a:lnTo>
                  <a:pt x="331" y="4"/>
                </a:lnTo>
                <a:lnTo>
                  <a:pt x="331" y="4"/>
                </a:lnTo>
                <a:lnTo>
                  <a:pt x="313" y="2"/>
                </a:lnTo>
                <a:lnTo>
                  <a:pt x="313" y="2"/>
                </a:lnTo>
                <a:lnTo>
                  <a:pt x="287" y="4"/>
                </a:lnTo>
                <a:lnTo>
                  <a:pt x="258" y="4"/>
                </a:lnTo>
                <a:lnTo>
                  <a:pt x="258" y="4"/>
                </a:lnTo>
                <a:lnTo>
                  <a:pt x="213" y="2"/>
                </a:lnTo>
                <a:lnTo>
                  <a:pt x="190" y="2"/>
                </a:lnTo>
                <a:lnTo>
                  <a:pt x="164" y="4"/>
                </a:lnTo>
                <a:lnTo>
                  <a:pt x="164" y="4"/>
                </a:lnTo>
                <a:lnTo>
                  <a:pt x="129" y="2"/>
                </a:lnTo>
                <a:lnTo>
                  <a:pt x="90" y="0"/>
                </a:lnTo>
                <a:lnTo>
                  <a:pt x="17" y="2"/>
                </a:lnTo>
                <a:lnTo>
                  <a:pt x="18" y="72"/>
                </a:lnTo>
                <a:lnTo>
                  <a:pt x="18" y="72"/>
                </a:lnTo>
                <a:lnTo>
                  <a:pt x="18" y="92"/>
                </a:lnTo>
                <a:lnTo>
                  <a:pt x="18" y="92"/>
                </a:lnTo>
                <a:lnTo>
                  <a:pt x="18" y="129"/>
                </a:lnTo>
                <a:lnTo>
                  <a:pt x="18" y="167"/>
                </a:lnTo>
                <a:lnTo>
                  <a:pt x="18" y="206"/>
                </a:lnTo>
                <a:lnTo>
                  <a:pt x="18" y="245"/>
                </a:lnTo>
                <a:lnTo>
                  <a:pt x="18" y="245"/>
                </a:lnTo>
                <a:lnTo>
                  <a:pt x="17" y="270"/>
                </a:lnTo>
                <a:lnTo>
                  <a:pt x="17" y="283"/>
                </a:lnTo>
                <a:lnTo>
                  <a:pt x="17" y="296"/>
                </a:lnTo>
                <a:lnTo>
                  <a:pt x="17" y="296"/>
                </a:lnTo>
                <a:lnTo>
                  <a:pt x="17" y="311"/>
                </a:lnTo>
                <a:lnTo>
                  <a:pt x="17" y="326"/>
                </a:lnTo>
                <a:lnTo>
                  <a:pt x="17" y="359"/>
                </a:lnTo>
                <a:lnTo>
                  <a:pt x="17" y="359"/>
                </a:lnTo>
                <a:lnTo>
                  <a:pt x="15" y="427"/>
                </a:lnTo>
                <a:lnTo>
                  <a:pt x="15" y="427"/>
                </a:lnTo>
                <a:lnTo>
                  <a:pt x="13" y="478"/>
                </a:lnTo>
                <a:lnTo>
                  <a:pt x="13" y="502"/>
                </a:lnTo>
                <a:lnTo>
                  <a:pt x="11" y="524"/>
                </a:lnTo>
                <a:lnTo>
                  <a:pt x="11" y="524"/>
                </a:lnTo>
                <a:lnTo>
                  <a:pt x="7" y="528"/>
                </a:lnTo>
                <a:lnTo>
                  <a:pt x="7" y="533"/>
                </a:lnTo>
                <a:lnTo>
                  <a:pt x="9" y="548"/>
                </a:lnTo>
                <a:lnTo>
                  <a:pt x="13" y="565"/>
                </a:lnTo>
                <a:lnTo>
                  <a:pt x="13" y="574"/>
                </a:lnTo>
                <a:lnTo>
                  <a:pt x="13" y="583"/>
                </a:lnTo>
                <a:lnTo>
                  <a:pt x="13" y="583"/>
                </a:lnTo>
                <a:lnTo>
                  <a:pt x="11" y="591"/>
                </a:lnTo>
                <a:lnTo>
                  <a:pt x="9" y="594"/>
                </a:lnTo>
                <a:lnTo>
                  <a:pt x="4" y="602"/>
                </a:lnTo>
                <a:lnTo>
                  <a:pt x="4" y="602"/>
                </a:lnTo>
                <a:lnTo>
                  <a:pt x="4" y="620"/>
                </a:lnTo>
                <a:lnTo>
                  <a:pt x="6" y="637"/>
                </a:lnTo>
                <a:lnTo>
                  <a:pt x="6" y="637"/>
                </a:lnTo>
                <a:lnTo>
                  <a:pt x="2" y="657"/>
                </a:lnTo>
                <a:lnTo>
                  <a:pt x="0" y="668"/>
                </a:lnTo>
                <a:lnTo>
                  <a:pt x="0" y="681"/>
                </a:lnTo>
                <a:lnTo>
                  <a:pt x="0" y="681"/>
                </a:lnTo>
                <a:close/>
                <a:moveTo>
                  <a:pt x="651" y="1142"/>
                </a:moveTo>
                <a:lnTo>
                  <a:pt x="651" y="1142"/>
                </a:lnTo>
                <a:lnTo>
                  <a:pt x="649" y="1142"/>
                </a:lnTo>
                <a:lnTo>
                  <a:pt x="649" y="1142"/>
                </a:lnTo>
                <a:lnTo>
                  <a:pt x="653" y="1141"/>
                </a:lnTo>
                <a:lnTo>
                  <a:pt x="657" y="1142"/>
                </a:lnTo>
                <a:lnTo>
                  <a:pt x="657" y="1142"/>
                </a:lnTo>
                <a:lnTo>
                  <a:pt x="651" y="1142"/>
                </a:lnTo>
                <a:lnTo>
                  <a:pt x="651" y="1142"/>
                </a:lnTo>
                <a:close/>
                <a:moveTo>
                  <a:pt x="648" y="1144"/>
                </a:moveTo>
                <a:lnTo>
                  <a:pt x="648" y="1144"/>
                </a:lnTo>
                <a:lnTo>
                  <a:pt x="622" y="1144"/>
                </a:lnTo>
                <a:lnTo>
                  <a:pt x="598" y="1144"/>
                </a:lnTo>
                <a:lnTo>
                  <a:pt x="598" y="1144"/>
                </a:lnTo>
                <a:lnTo>
                  <a:pt x="598" y="1144"/>
                </a:lnTo>
                <a:lnTo>
                  <a:pt x="598" y="1146"/>
                </a:lnTo>
                <a:lnTo>
                  <a:pt x="598" y="1146"/>
                </a:lnTo>
                <a:lnTo>
                  <a:pt x="596" y="1148"/>
                </a:lnTo>
                <a:lnTo>
                  <a:pt x="596" y="1148"/>
                </a:lnTo>
                <a:lnTo>
                  <a:pt x="585" y="1146"/>
                </a:lnTo>
                <a:lnTo>
                  <a:pt x="570" y="1146"/>
                </a:lnTo>
                <a:lnTo>
                  <a:pt x="570" y="1146"/>
                </a:lnTo>
                <a:lnTo>
                  <a:pt x="570" y="1144"/>
                </a:lnTo>
                <a:lnTo>
                  <a:pt x="572" y="1144"/>
                </a:lnTo>
                <a:lnTo>
                  <a:pt x="581" y="1142"/>
                </a:lnTo>
                <a:lnTo>
                  <a:pt x="589" y="1142"/>
                </a:lnTo>
                <a:lnTo>
                  <a:pt x="592" y="1141"/>
                </a:lnTo>
                <a:lnTo>
                  <a:pt x="592" y="1141"/>
                </a:lnTo>
                <a:lnTo>
                  <a:pt x="603" y="1141"/>
                </a:lnTo>
                <a:lnTo>
                  <a:pt x="611" y="1139"/>
                </a:lnTo>
                <a:lnTo>
                  <a:pt x="611" y="1139"/>
                </a:lnTo>
                <a:lnTo>
                  <a:pt x="629" y="1139"/>
                </a:lnTo>
                <a:lnTo>
                  <a:pt x="646" y="1141"/>
                </a:lnTo>
                <a:lnTo>
                  <a:pt x="646" y="1141"/>
                </a:lnTo>
                <a:lnTo>
                  <a:pt x="646" y="1141"/>
                </a:lnTo>
                <a:lnTo>
                  <a:pt x="646" y="1142"/>
                </a:lnTo>
                <a:lnTo>
                  <a:pt x="648" y="1142"/>
                </a:lnTo>
                <a:lnTo>
                  <a:pt x="648" y="1144"/>
                </a:lnTo>
                <a:lnTo>
                  <a:pt x="648" y="11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/>
              <a:t>　</a:t>
            </a:r>
          </a:p>
        </p:txBody>
      </p: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4210304" y="2842174"/>
            <a:ext cx="1445960" cy="1409162"/>
          </a:xfrm>
          <a:custGeom>
            <a:avLst/>
            <a:gdLst>
              <a:gd name="T0" fmla="*/ 10 w 1336"/>
              <a:gd name="T1" fmla="*/ 887 h 1302"/>
              <a:gd name="T2" fmla="*/ 48 w 1336"/>
              <a:gd name="T3" fmla="*/ 1078 h 1302"/>
              <a:gd name="T4" fmla="*/ 87 w 1336"/>
              <a:gd name="T5" fmla="*/ 1177 h 1302"/>
              <a:gd name="T6" fmla="*/ 126 w 1336"/>
              <a:gd name="T7" fmla="*/ 1190 h 1302"/>
              <a:gd name="T8" fmla="*/ 192 w 1336"/>
              <a:gd name="T9" fmla="*/ 1141 h 1302"/>
              <a:gd name="T10" fmla="*/ 229 w 1336"/>
              <a:gd name="T11" fmla="*/ 1054 h 1302"/>
              <a:gd name="T12" fmla="*/ 262 w 1336"/>
              <a:gd name="T13" fmla="*/ 832 h 1302"/>
              <a:gd name="T14" fmla="*/ 265 w 1336"/>
              <a:gd name="T15" fmla="*/ 747 h 1302"/>
              <a:gd name="T16" fmla="*/ 267 w 1336"/>
              <a:gd name="T17" fmla="*/ 605 h 1302"/>
              <a:gd name="T18" fmla="*/ 254 w 1336"/>
              <a:gd name="T19" fmla="*/ 488 h 1302"/>
              <a:gd name="T20" fmla="*/ 249 w 1336"/>
              <a:gd name="T21" fmla="*/ 328 h 1302"/>
              <a:gd name="T22" fmla="*/ 247 w 1336"/>
              <a:gd name="T23" fmla="*/ 186 h 1302"/>
              <a:gd name="T24" fmla="*/ 137 w 1336"/>
              <a:gd name="T25" fmla="*/ 219 h 1302"/>
              <a:gd name="T26" fmla="*/ 370 w 1336"/>
              <a:gd name="T27" fmla="*/ 215 h 1302"/>
              <a:gd name="T28" fmla="*/ 501 w 1336"/>
              <a:gd name="T29" fmla="*/ 210 h 1302"/>
              <a:gd name="T30" fmla="*/ 738 w 1336"/>
              <a:gd name="T31" fmla="*/ 210 h 1302"/>
              <a:gd name="T32" fmla="*/ 1036 w 1336"/>
              <a:gd name="T33" fmla="*/ 206 h 1302"/>
              <a:gd name="T34" fmla="*/ 1224 w 1336"/>
              <a:gd name="T35" fmla="*/ 202 h 1302"/>
              <a:gd name="T36" fmla="*/ 1135 w 1336"/>
              <a:gd name="T37" fmla="*/ 412 h 1302"/>
              <a:gd name="T38" fmla="*/ 1148 w 1336"/>
              <a:gd name="T39" fmla="*/ 1115 h 1302"/>
              <a:gd name="T40" fmla="*/ 1163 w 1336"/>
              <a:gd name="T41" fmla="*/ 1120 h 1302"/>
              <a:gd name="T42" fmla="*/ 1119 w 1336"/>
              <a:gd name="T43" fmla="*/ 1122 h 1302"/>
              <a:gd name="T44" fmla="*/ 1003 w 1336"/>
              <a:gd name="T45" fmla="*/ 1130 h 1302"/>
              <a:gd name="T46" fmla="*/ 869 w 1336"/>
              <a:gd name="T47" fmla="*/ 1144 h 1302"/>
              <a:gd name="T48" fmla="*/ 788 w 1336"/>
              <a:gd name="T49" fmla="*/ 1150 h 1302"/>
              <a:gd name="T50" fmla="*/ 700 w 1336"/>
              <a:gd name="T51" fmla="*/ 1155 h 1302"/>
              <a:gd name="T52" fmla="*/ 630 w 1336"/>
              <a:gd name="T53" fmla="*/ 1157 h 1302"/>
              <a:gd name="T54" fmla="*/ 589 w 1336"/>
              <a:gd name="T55" fmla="*/ 1170 h 1302"/>
              <a:gd name="T56" fmla="*/ 501 w 1336"/>
              <a:gd name="T57" fmla="*/ 1176 h 1302"/>
              <a:gd name="T58" fmla="*/ 510 w 1336"/>
              <a:gd name="T59" fmla="*/ 1177 h 1302"/>
              <a:gd name="T60" fmla="*/ 534 w 1336"/>
              <a:gd name="T61" fmla="*/ 1179 h 1302"/>
              <a:gd name="T62" fmla="*/ 650 w 1336"/>
              <a:gd name="T63" fmla="*/ 1177 h 1302"/>
              <a:gd name="T64" fmla="*/ 503 w 1336"/>
              <a:gd name="T65" fmla="*/ 1192 h 1302"/>
              <a:gd name="T66" fmla="*/ 642 w 1336"/>
              <a:gd name="T67" fmla="*/ 1192 h 1302"/>
              <a:gd name="T68" fmla="*/ 727 w 1336"/>
              <a:gd name="T69" fmla="*/ 1196 h 1302"/>
              <a:gd name="T70" fmla="*/ 681 w 1336"/>
              <a:gd name="T71" fmla="*/ 1203 h 1302"/>
              <a:gd name="T72" fmla="*/ 431 w 1336"/>
              <a:gd name="T73" fmla="*/ 1212 h 1302"/>
              <a:gd name="T74" fmla="*/ 665 w 1336"/>
              <a:gd name="T75" fmla="*/ 1222 h 1302"/>
              <a:gd name="T76" fmla="*/ 804 w 1336"/>
              <a:gd name="T77" fmla="*/ 1240 h 1302"/>
              <a:gd name="T78" fmla="*/ 622 w 1336"/>
              <a:gd name="T79" fmla="*/ 1253 h 1302"/>
              <a:gd name="T80" fmla="*/ 679 w 1336"/>
              <a:gd name="T81" fmla="*/ 1269 h 1302"/>
              <a:gd name="T82" fmla="*/ 374 w 1336"/>
              <a:gd name="T83" fmla="*/ 1273 h 1302"/>
              <a:gd name="T84" fmla="*/ 650 w 1336"/>
              <a:gd name="T85" fmla="*/ 1275 h 1302"/>
              <a:gd name="T86" fmla="*/ 711 w 1336"/>
              <a:gd name="T87" fmla="*/ 1290 h 1302"/>
              <a:gd name="T88" fmla="*/ 751 w 1336"/>
              <a:gd name="T89" fmla="*/ 1290 h 1302"/>
              <a:gd name="T90" fmla="*/ 902 w 1336"/>
              <a:gd name="T91" fmla="*/ 1293 h 1302"/>
              <a:gd name="T92" fmla="*/ 1329 w 1336"/>
              <a:gd name="T93" fmla="*/ 1302 h 1302"/>
              <a:gd name="T94" fmla="*/ 1330 w 1336"/>
              <a:gd name="T95" fmla="*/ 1152 h 1302"/>
              <a:gd name="T96" fmla="*/ 1329 w 1336"/>
              <a:gd name="T97" fmla="*/ 638 h 1302"/>
              <a:gd name="T98" fmla="*/ 1329 w 1336"/>
              <a:gd name="T99" fmla="*/ 278 h 1302"/>
              <a:gd name="T100" fmla="*/ 1141 w 1336"/>
              <a:gd name="T101" fmla="*/ 6 h 1302"/>
              <a:gd name="T102" fmla="*/ 753 w 1336"/>
              <a:gd name="T103" fmla="*/ 4 h 1302"/>
              <a:gd name="T104" fmla="*/ 468 w 1336"/>
              <a:gd name="T105" fmla="*/ 6 h 1302"/>
              <a:gd name="T106" fmla="*/ 282 w 1336"/>
              <a:gd name="T107" fmla="*/ 4 h 1302"/>
              <a:gd name="T108" fmla="*/ 28 w 1336"/>
              <a:gd name="T109" fmla="*/ 164 h 1302"/>
              <a:gd name="T110" fmla="*/ 26 w 1336"/>
              <a:gd name="T111" fmla="*/ 394 h 1302"/>
              <a:gd name="T112" fmla="*/ 21 w 1336"/>
              <a:gd name="T113" fmla="*/ 609 h 1302"/>
              <a:gd name="T114" fmla="*/ 4 w 1336"/>
              <a:gd name="T115" fmla="*/ 692 h 1302"/>
              <a:gd name="T116" fmla="*/ 698 w 1336"/>
              <a:gd name="T117" fmla="*/ 1168 h 1302"/>
              <a:gd name="T118" fmla="*/ 642 w 1336"/>
              <a:gd name="T119" fmla="*/ 1176 h 1302"/>
              <a:gd name="T120" fmla="*/ 655 w 1336"/>
              <a:gd name="T121" fmla="*/ 1165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36" h="1302">
                <a:moveTo>
                  <a:pt x="0" y="716"/>
                </a:moveTo>
                <a:lnTo>
                  <a:pt x="0" y="716"/>
                </a:lnTo>
                <a:lnTo>
                  <a:pt x="0" y="729"/>
                </a:lnTo>
                <a:lnTo>
                  <a:pt x="2" y="741"/>
                </a:lnTo>
                <a:lnTo>
                  <a:pt x="2" y="741"/>
                </a:lnTo>
                <a:lnTo>
                  <a:pt x="0" y="773"/>
                </a:lnTo>
                <a:lnTo>
                  <a:pt x="0" y="802"/>
                </a:lnTo>
                <a:lnTo>
                  <a:pt x="0" y="802"/>
                </a:lnTo>
                <a:lnTo>
                  <a:pt x="4" y="830"/>
                </a:lnTo>
                <a:lnTo>
                  <a:pt x="6" y="857"/>
                </a:lnTo>
                <a:lnTo>
                  <a:pt x="6" y="857"/>
                </a:lnTo>
                <a:lnTo>
                  <a:pt x="10" y="887"/>
                </a:lnTo>
                <a:lnTo>
                  <a:pt x="10" y="887"/>
                </a:lnTo>
                <a:lnTo>
                  <a:pt x="11" y="924"/>
                </a:lnTo>
                <a:lnTo>
                  <a:pt x="13" y="938"/>
                </a:lnTo>
                <a:lnTo>
                  <a:pt x="17" y="949"/>
                </a:lnTo>
                <a:lnTo>
                  <a:pt x="17" y="949"/>
                </a:lnTo>
                <a:lnTo>
                  <a:pt x="23" y="981"/>
                </a:lnTo>
                <a:lnTo>
                  <a:pt x="28" y="1010"/>
                </a:lnTo>
                <a:lnTo>
                  <a:pt x="28" y="1010"/>
                </a:lnTo>
                <a:lnTo>
                  <a:pt x="28" y="1019"/>
                </a:lnTo>
                <a:lnTo>
                  <a:pt x="28" y="1019"/>
                </a:lnTo>
                <a:lnTo>
                  <a:pt x="37" y="1050"/>
                </a:lnTo>
                <a:lnTo>
                  <a:pt x="48" y="1078"/>
                </a:lnTo>
                <a:lnTo>
                  <a:pt x="57" y="1107"/>
                </a:lnTo>
                <a:lnTo>
                  <a:pt x="61" y="1124"/>
                </a:lnTo>
                <a:lnTo>
                  <a:pt x="65" y="1142"/>
                </a:lnTo>
                <a:lnTo>
                  <a:pt x="65" y="1142"/>
                </a:lnTo>
                <a:lnTo>
                  <a:pt x="70" y="1148"/>
                </a:lnTo>
                <a:lnTo>
                  <a:pt x="74" y="1153"/>
                </a:lnTo>
                <a:lnTo>
                  <a:pt x="78" y="1159"/>
                </a:lnTo>
                <a:lnTo>
                  <a:pt x="78" y="1159"/>
                </a:lnTo>
                <a:lnTo>
                  <a:pt x="81" y="1166"/>
                </a:lnTo>
                <a:lnTo>
                  <a:pt x="85" y="1174"/>
                </a:lnTo>
                <a:lnTo>
                  <a:pt x="85" y="1174"/>
                </a:lnTo>
                <a:lnTo>
                  <a:pt x="87" y="1177"/>
                </a:lnTo>
                <a:lnTo>
                  <a:pt x="91" y="1179"/>
                </a:lnTo>
                <a:lnTo>
                  <a:pt x="98" y="1181"/>
                </a:lnTo>
                <a:lnTo>
                  <a:pt x="102" y="1183"/>
                </a:lnTo>
                <a:lnTo>
                  <a:pt x="103" y="1185"/>
                </a:lnTo>
                <a:lnTo>
                  <a:pt x="107" y="1188"/>
                </a:lnTo>
                <a:lnTo>
                  <a:pt x="109" y="1194"/>
                </a:lnTo>
                <a:lnTo>
                  <a:pt x="109" y="1194"/>
                </a:lnTo>
                <a:lnTo>
                  <a:pt x="111" y="1194"/>
                </a:lnTo>
                <a:lnTo>
                  <a:pt x="111" y="1194"/>
                </a:lnTo>
                <a:lnTo>
                  <a:pt x="113" y="1190"/>
                </a:lnTo>
                <a:lnTo>
                  <a:pt x="113" y="1190"/>
                </a:lnTo>
                <a:lnTo>
                  <a:pt x="126" y="1190"/>
                </a:lnTo>
                <a:lnTo>
                  <a:pt x="137" y="1188"/>
                </a:lnTo>
                <a:lnTo>
                  <a:pt x="146" y="1187"/>
                </a:lnTo>
                <a:lnTo>
                  <a:pt x="157" y="1188"/>
                </a:lnTo>
                <a:lnTo>
                  <a:pt x="157" y="1188"/>
                </a:lnTo>
                <a:lnTo>
                  <a:pt x="162" y="1181"/>
                </a:lnTo>
                <a:lnTo>
                  <a:pt x="168" y="1177"/>
                </a:lnTo>
                <a:lnTo>
                  <a:pt x="173" y="1174"/>
                </a:lnTo>
                <a:lnTo>
                  <a:pt x="179" y="1168"/>
                </a:lnTo>
                <a:lnTo>
                  <a:pt x="179" y="1168"/>
                </a:lnTo>
                <a:lnTo>
                  <a:pt x="186" y="1155"/>
                </a:lnTo>
                <a:lnTo>
                  <a:pt x="192" y="1141"/>
                </a:lnTo>
                <a:lnTo>
                  <a:pt x="192" y="1141"/>
                </a:lnTo>
                <a:lnTo>
                  <a:pt x="199" y="1126"/>
                </a:lnTo>
                <a:lnTo>
                  <a:pt x="206" y="1113"/>
                </a:lnTo>
                <a:lnTo>
                  <a:pt x="206" y="1113"/>
                </a:lnTo>
                <a:lnTo>
                  <a:pt x="208" y="1111"/>
                </a:lnTo>
                <a:lnTo>
                  <a:pt x="212" y="1107"/>
                </a:lnTo>
                <a:lnTo>
                  <a:pt x="214" y="1102"/>
                </a:lnTo>
                <a:lnTo>
                  <a:pt x="216" y="1098"/>
                </a:lnTo>
                <a:lnTo>
                  <a:pt x="216" y="1098"/>
                </a:lnTo>
                <a:lnTo>
                  <a:pt x="221" y="1078"/>
                </a:lnTo>
                <a:lnTo>
                  <a:pt x="227" y="1058"/>
                </a:lnTo>
                <a:lnTo>
                  <a:pt x="227" y="1058"/>
                </a:lnTo>
                <a:lnTo>
                  <a:pt x="229" y="1054"/>
                </a:lnTo>
                <a:lnTo>
                  <a:pt x="230" y="1052"/>
                </a:lnTo>
                <a:lnTo>
                  <a:pt x="230" y="1052"/>
                </a:lnTo>
                <a:lnTo>
                  <a:pt x="245" y="1004"/>
                </a:lnTo>
                <a:lnTo>
                  <a:pt x="251" y="977"/>
                </a:lnTo>
                <a:lnTo>
                  <a:pt x="252" y="946"/>
                </a:lnTo>
                <a:lnTo>
                  <a:pt x="252" y="946"/>
                </a:lnTo>
                <a:lnTo>
                  <a:pt x="254" y="929"/>
                </a:lnTo>
                <a:lnTo>
                  <a:pt x="254" y="929"/>
                </a:lnTo>
                <a:lnTo>
                  <a:pt x="256" y="876"/>
                </a:lnTo>
                <a:lnTo>
                  <a:pt x="258" y="850"/>
                </a:lnTo>
                <a:lnTo>
                  <a:pt x="262" y="832"/>
                </a:lnTo>
                <a:lnTo>
                  <a:pt x="262" y="832"/>
                </a:lnTo>
                <a:lnTo>
                  <a:pt x="262" y="826"/>
                </a:lnTo>
                <a:lnTo>
                  <a:pt x="262" y="821"/>
                </a:lnTo>
                <a:lnTo>
                  <a:pt x="262" y="821"/>
                </a:lnTo>
                <a:lnTo>
                  <a:pt x="265" y="815"/>
                </a:lnTo>
                <a:lnTo>
                  <a:pt x="267" y="808"/>
                </a:lnTo>
                <a:lnTo>
                  <a:pt x="269" y="797"/>
                </a:lnTo>
                <a:lnTo>
                  <a:pt x="271" y="786"/>
                </a:lnTo>
                <a:lnTo>
                  <a:pt x="271" y="786"/>
                </a:lnTo>
                <a:lnTo>
                  <a:pt x="269" y="775"/>
                </a:lnTo>
                <a:lnTo>
                  <a:pt x="265" y="760"/>
                </a:lnTo>
                <a:lnTo>
                  <a:pt x="265" y="760"/>
                </a:lnTo>
                <a:lnTo>
                  <a:pt x="265" y="747"/>
                </a:lnTo>
                <a:lnTo>
                  <a:pt x="267" y="736"/>
                </a:lnTo>
                <a:lnTo>
                  <a:pt x="269" y="725"/>
                </a:lnTo>
                <a:lnTo>
                  <a:pt x="269" y="712"/>
                </a:lnTo>
                <a:lnTo>
                  <a:pt x="269" y="712"/>
                </a:lnTo>
                <a:lnTo>
                  <a:pt x="267" y="703"/>
                </a:lnTo>
                <a:lnTo>
                  <a:pt x="264" y="692"/>
                </a:lnTo>
                <a:lnTo>
                  <a:pt x="264" y="692"/>
                </a:lnTo>
                <a:lnTo>
                  <a:pt x="264" y="675"/>
                </a:lnTo>
                <a:lnTo>
                  <a:pt x="264" y="655"/>
                </a:lnTo>
                <a:lnTo>
                  <a:pt x="265" y="620"/>
                </a:lnTo>
                <a:lnTo>
                  <a:pt x="265" y="620"/>
                </a:lnTo>
                <a:lnTo>
                  <a:pt x="267" y="605"/>
                </a:lnTo>
                <a:lnTo>
                  <a:pt x="269" y="600"/>
                </a:lnTo>
                <a:lnTo>
                  <a:pt x="269" y="594"/>
                </a:lnTo>
                <a:lnTo>
                  <a:pt x="269" y="594"/>
                </a:lnTo>
                <a:lnTo>
                  <a:pt x="267" y="587"/>
                </a:lnTo>
                <a:lnTo>
                  <a:pt x="265" y="583"/>
                </a:lnTo>
                <a:lnTo>
                  <a:pt x="264" y="580"/>
                </a:lnTo>
                <a:lnTo>
                  <a:pt x="260" y="580"/>
                </a:lnTo>
                <a:lnTo>
                  <a:pt x="260" y="580"/>
                </a:lnTo>
                <a:lnTo>
                  <a:pt x="256" y="568"/>
                </a:lnTo>
                <a:lnTo>
                  <a:pt x="254" y="556"/>
                </a:lnTo>
                <a:lnTo>
                  <a:pt x="252" y="523"/>
                </a:lnTo>
                <a:lnTo>
                  <a:pt x="254" y="488"/>
                </a:lnTo>
                <a:lnTo>
                  <a:pt x="252" y="471"/>
                </a:lnTo>
                <a:lnTo>
                  <a:pt x="252" y="456"/>
                </a:lnTo>
                <a:lnTo>
                  <a:pt x="252" y="456"/>
                </a:lnTo>
                <a:lnTo>
                  <a:pt x="252" y="436"/>
                </a:lnTo>
                <a:lnTo>
                  <a:pt x="252" y="416"/>
                </a:lnTo>
                <a:lnTo>
                  <a:pt x="251" y="396"/>
                </a:lnTo>
                <a:lnTo>
                  <a:pt x="251" y="377"/>
                </a:lnTo>
                <a:lnTo>
                  <a:pt x="251" y="377"/>
                </a:lnTo>
                <a:lnTo>
                  <a:pt x="252" y="359"/>
                </a:lnTo>
                <a:lnTo>
                  <a:pt x="252" y="359"/>
                </a:lnTo>
                <a:lnTo>
                  <a:pt x="251" y="344"/>
                </a:lnTo>
                <a:lnTo>
                  <a:pt x="249" y="328"/>
                </a:lnTo>
                <a:lnTo>
                  <a:pt x="249" y="328"/>
                </a:lnTo>
                <a:lnTo>
                  <a:pt x="247" y="300"/>
                </a:lnTo>
                <a:lnTo>
                  <a:pt x="245" y="274"/>
                </a:lnTo>
                <a:lnTo>
                  <a:pt x="245" y="274"/>
                </a:lnTo>
                <a:lnTo>
                  <a:pt x="249" y="256"/>
                </a:lnTo>
                <a:lnTo>
                  <a:pt x="247" y="239"/>
                </a:lnTo>
                <a:lnTo>
                  <a:pt x="245" y="224"/>
                </a:lnTo>
                <a:lnTo>
                  <a:pt x="245" y="210"/>
                </a:lnTo>
                <a:lnTo>
                  <a:pt x="245" y="210"/>
                </a:lnTo>
                <a:lnTo>
                  <a:pt x="247" y="197"/>
                </a:lnTo>
                <a:lnTo>
                  <a:pt x="247" y="186"/>
                </a:lnTo>
                <a:lnTo>
                  <a:pt x="247" y="186"/>
                </a:lnTo>
                <a:lnTo>
                  <a:pt x="247" y="173"/>
                </a:lnTo>
                <a:lnTo>
                  <a:pt x="245" y="162"/>
                </a:lnTo>
                <a:lnTo>
                  <a:pt x="245" y="162"/>
                </a:lnTo>
                <a:lnTo>
                  <a:pt x="247" y="149"/>
                </a:lnTo>
                <a:lnTo>
                  <a:pt x="247" y="138"/>
                </a:lnTo>
                <a:lnTo>
                  <a:pt x="247" y="138"/>
                </a:lnTo>
                <a:lnTo>
                  <a:pt x="247" y="123"/>
                </a:lnTo>
                <a:lnTo>
                  <a:pt x="247" y="123"/>
                </a:lnTo>
                <a:lnTo>
                  <a:pt x="249" y="107"/>
                </a:lnTo>
                <a:lnTo>
                  <a:pt x="135" y="219"/>
                </a:lnTo>
                <a:lnTo>
                  <a:pt x="137" y="219"/>
                </a:lnTo>
                <a:lnTo>
                  <a:pt x="137" y="219"/>
                </a:lnTo>
                <a:lnTo>
                  <a:pt x="148" y="217"/>
                </a:lnTo>
                <a:lnTo>
                  <a:pt x="157" y="217"/>
                </a:lnTo>
                <a:lnTo>
                  <a:pt x="157" y="217"/>
                </a:lnTo>
                <a:lnTo>
                  <a:pt x="197" y="215"/>
                </a:lnTo>
                <a:lnTo>
                  <a:pt x="218" y="215"/>
                </a:lnTo>
                <a:lnTo>
                  <a:pt x="236" y="213"/>
                </a:lnTo>
                <a:lnTo>
                  <a:pt x="236" y="213"/>
                </a:lnTo>
                <a:lnTo>
                  <a:pt x="267" y="215"/>
                </a:lnTo>
                <a:lnTo>
                  <a:pt x="300" y="213"/>
                </a:lnTo>
                <a:lnTo>
                  <a:pt x="333" y="213"/>
                </a:lnTo>
                <a:lnTo>
                  <a:pt x="370" y="215"/>
                </a:lnTo>
                <a:lnTo>
                  <a:pt x="370" y="215"/>
                </a:lnTo>
                <a:lnTo>
                  <a:pt x="387" y="213"/>
                </a:lnTo>
                <a:lnTo>
                  <a:pt x="405" y="213"/>
                </a:lnTo>
                <a:lnTo>
                  <a:pt x="405" y="213"/>
                </a:lnTo>
                <a:lnTo>
                  <a:pt x="409" y="213"/>
                </a:lnTo>
                <a:lnTo>
                  <a:pt x="413" y="212"/>
                </a:lnTo>
                <a:lnTo>
                  <a:pt x="413" y="212"/>
                </a:lnTo>
                <a:lnTo>
                  <a:pt x="435" y="212"/>
                </a:lnTo>
                <a:lnTo>
                  <a:pt x="455" y="212"/>
                </a:lnTo>
                <a:lnTo>
                  <a:pt x="475" y="210"/>
                </a:lnTo>
                <a:lnTo>
                  <a:pt x="497" y="212"/>
                </a:lnTo>
                <a:lnTo>
                  <a:pt x="497" y="212"/>
                </a:lnTo>
                <a:lnTo>
                  <a:pt x="501" y="210"/>
                </a:lnTo>
                <a:lnTo>
                  <a:pt x="501" y="210"/>
                </a:lnTo>
                <a:lnTo>
                  <a:pt x="530" y="212"/>
                </a:lnTo>
                <a:lnTo>
                  <a:pt x="563" y="212"/>
                </a:lnTo>
                <a:lnTo>
                  <a:pt x="593" y="212"/>
                </a:lnTo>
                <a:lnTo>
                  <a:pt x="619" y="208"/>
                </a:lnTo>
                <a:lnTo>
                  <a:pt x="619" y="208"/>
                </a:lnTo>
                <a:lnTo>
                  <a:pt x="637" y="210"/>
                </a:lnTo>
                <a:lnTo>
                  <a:pt x="655" y="210"/>
                </a:lnTo>
                <a:lnTo>
                  <a:pt x="698" y="208"/>
                </a:lnTo>
                <a:lnTo>
                  <a:pt x="698" y="208"/>
                </a:lnTo>
                <a:lnTo>
                  <a:pt x="718" y="208"/>
                </a:lnTo>
                <a:lnTo>
                  <a:pt x="738" y="210"/>
                </a:lnTo>
                <a:lnTo>
                  <a:pt x="738" y="210"/>
                </a:lnTo>
                <a:lnTo>
                  <a:pt x="779" y="208"/>
                </a:lnTo>
                <a:lnTo>
                  <a:pt x="819" y="208"/>
                </a:lnTo>
                <a:lnTo>
                  <a:pt x="819" y="208"/>
                </a:lnTo>
                <a:lnTo>
                  <a:pt x="839" y="206"/>
                </a:lnTo>
                <a:lnTo>
                  <a:pt x="839" y="206"/>
                </a:lnTo>
                <a:lnTo>
                  <a:pt x="860" y="206"/>
                </a:lnTo>
                <a:lnTo>
                  <a:pt x="880" y="206"/>
                </a:lnTo>
                <a:lnTo>
                  <a:pt x="880" y="206"/>
                </a:lnTo>
                <a:lnTo>
                  <a:pt x="920" y="204"/>
                </a:lnTo>
                <a:lnTo>
                  <a:pt x="961" y="204"/>
                </a:lnTo>
                <a:lnTo>
                  <a:pt x="1036" y="206"/>
                </a:lnTo>
                <a:lnTo>
                  <a:pt x="1036" y="206"/>
                </a:lnTo>
                <a:lnTo>
                  <a:pt x="1056" y="204"/>
                </a:lnTo>
                <a:lnTo>
                  <a:pt x="1078" y="202"/>
                </a:lnTo>
                <a:lnTo>
                  <a:pt x="1078" y="202"/>
                </a:lnTo>
                <a:lnTo>
                  <a:pt x="1099" y="202"/>
                </a:lnTo>
                <a:lnTo>
                  <a:pt x="1119" y="202"/>
                </a:lnTo>
                <a:lnTo>
                  <a:pt x="1158" y="204"/>
                </a:lnTo>
                <a:lnTo>
                  <a:pt x="1158" y="204"/>
                </a:lnTo>
                <a:lnTo>
                  <a:pt x="1178" y="202"/>
                </a:lnTo>
                <a:lnTo>
                  <a:pt x="1178" y="202"/>
                </a:lnTo>
                <a:lnTo>
                  <a:pt x="1200" y="202"/>
                </a:lnTo>
                <a:lnTo>
                  <a:pt x="1224" y="202"/>
                </a:lnTo>
                <a:lnTo>
                  <a:pt x="1224" y="202"/>
                </a:lnTo>
                <a:lnTo>
                  <a:pt x="1128" y="107"/>
                </a:lnTo>
                <a:lnTo>
                  <a:pt x="1128" y="107"/>
                </a:lnTo>
                <a:lnTo>
                  <a:pt x="1130" y="167"/>
                </a:lnTo>
                <a:lnTo>
                  <a:pt x="1130" y="197"/>
                </a:lnTo>
                <a:lnTo>
                  <a:pt x="1130" y="226"/>
                </a:lnTo>
                <a:lnTo>
                  <a:pt x="1130" y="226"/>
                </a:lnTo>
                <a:lnTo>
                  <a:pt x="1132" y="267"/>
                </a:lnTo>
                <a:lnTo>
                  <a:pt x="1132" y="311"/>
                </a:lnTo>
                <a:lnTo>
                  <a:pt x="1134" y="403"/>
                </a:lnTo>
                <a:lnTo>
                  <a:pt x="1134" y="403"/>
                </a:lnTo>
                <a:lnTo>
                  <a:pt x="1135" y="412"/>
                </a:lnTo>
                <a:lnTo>
                  <a:pt x="1135" y="421"/>
                </a:lnTo>
                <a:lnTo>
                  <a:pt x="1134" y="440"/>
                </a:lnTo>
                <a:lnTo>
                  <a:pt x="1134" y="440"/>
                </a:lnTo>
                <a:lnTo>
                  <a:pt x="1137" y="506"/>
                </a:lnTo>
                <a:lnTo>
                  <a:pt x="1137" y="541"/>
                </a:lnTo>
                <a:lnTo>
                  <a:pt x="1137" y="574"/>
                </a:lnTo>
                <a:lnTo>
                  <a:pt x="1137" y="574"/>
                </a:lnTo>
                <a:lnTo>
                  <a:pt x="1141" y="710"/>
                </a:lnTo>
                <a:lnTo>
                  <a:pt x="1143" y="846"/>
                </a:lnTo>
                <a:lnTo>
                  <a:pt x="1145" y="981"/>
                </a:lnTo>
                <a:lnTo>
                  <a:pt x="1148" y="1115"/>
                </a:lnTo>
                <a:lnTo>
                  <a:pt x="1148" y="1115"/>
                </a:lnTo>
                <a:lnTo>
                  <a:pt x="1147" y="1126"/>
                </a:lnTo>
                <a:lnTo>
                  <a:pt x="1147" y="1139"/>
                </a:lnTo>
                <a:lnTo>
                  <a:pt x="1148" y="1163"/>
                </a:lnTo>
                <a:lnTo>
                  <a:pt x="1148" y="1163"/>
                </a:lnTo>
                <a:lnTo>
                  <a:pt x="1147" y="1170"/>
                </a:lnTo>
                <a:lnTo>
                  <a:pt x="1147" y="1179"/>
                </a:lnTo>
                <a:lnTo>
                  <a:pt x="1147" y="1179"/>
                </a:lnTo>
                <a:lnTo>
                  <a:pt x="1148" y="1196"/>
                </a:lnTo>
                <a:lnTo>
                  <a:pt x="1224" y="1120"/>
                </a:lnTo>
                <a:lnTo>
                  <a:pt x="1224" y="1120"/>
                </a:lnTo>
                <a:lnTo>
                  <a:pt x="1194" y="1120"/>
                </a:lnTo>
                <a:lnTo>
                  <a:pt x="1163" y="1120"/>
                </a:lnTo>
                <a:lnTo>
                  <a:pt x="1163" y="1120"/>
                </a:lnTo>
                <a:lnTo>
                  <a:pt x="1156" y="1122"/>
                </a:lnTo>
                <a:lnTo>
                  <a:pt x="1147" y="1122"/>
                </a:lnTo>
                <a:lnTo>
                  <a:pt x="1137" y="1122"/>
                </a:lnTo>
                <a:lnTo>
                  <a:pt x="1128" y="1124"/>
                </a:lnTo>
                <a:lnTo>
                  <a:pt x="1128" y="1124"/>
                </a:lnTo>
                <a:lnTo>
                  <a:pt x="1128" y="1122"/>
                </a:lnTo>
                <a:lnTo>
                  <a:pt x="1130" y="1122"/>
                </a:lnTo>
                <a:lnTo>
                  <a:pt x="1130" y="1122"/>
                </a:lnTo>
                <a:lnTo>
                  <a:pt x="1126" y="1120"/>
                </a:lnTo>
                <a:lnTo>
                  <a:pt x="1126" y="1120"/>
                </a:lnTo>
                <a:lnTo>
                  <a:pt x="1119" y="1122"/>
                </a:lnTo>
                <a:lnTo>
                  <a:pt x="1106" y="1124"/>
                </a:lnTo>
                <a:lnTo>
                  <a:pt x="1077" y="1126"/>
                </a:lnTo>
                <a:lnTo>
                  <a:pt x="1045" y="1126"/>
                </a:lnTo>
                <a:lnTo>
                  <a:pt x="1021" y="1128"/>
                </a:lnTo>
                <a:lnTo>
                  <a:pt x="1021" y="1128"/>
                </a:lnTo>
                <a:lnTo>
                  <a:pt x="1021" y="1128"/>
                </a:lnTo>
                <a:lnTo>
                  <a:pt x="1020" y="1128"/>
                </a:lnTo>
                <a:lnTo>
                  <a:pt x="1020" y="1128"/>
                </a:lnTo>
                <a:lnTo>
                  <a:pt x="1016" y="1128"/>
                </a:lnTo>
                <a:lnTo>
                  <a:pt x="1012" y="1128"/>
                </a:lnTo>
                <a:lnTo>
                  <a:pt x="1003" y="1130"/>
                </a:lnTo>
                <a:lnTo>
                  <a:pt x="1003" y="1130"/>
                </a:lnTo>
                <a:lnTo>
                  <a:pt x="968" y="1131"/>
                </a:lnTo>
                <a:lnTo>
                  <a:pt x="937" y="1135"/>
                </a:lnTo>
                <a:lnTo>
                  <a:pt x="906" y="1139"/>
                </a:lnTo>
                <a:lnTo>
                  <a:pt x="876" y="1141"/>
                </a:lnTo>
                <a:lnTo>
                  <a:pt x="876" y="1141"/>
                </a:lnTo>
                <a:lnTo>
                  <a:pt x="863" y="1139"/>
                </a:lnTo>
                <a:lnTo>
                  <a:pt x="856" y="1139"/>
                </a:lnTo>
                <a:lnTo>
                  <a:pt x="850" y="1141"/>
                </a:lnTo>
                <a:lnTo>
                  <a:pt x="850" y="1141"/>
                </a:lnTo>
                <a:lnTo>
                  <a:pt x="863" y="1141"/>
                </a:lnTo>
                <a:lnTo>
                  <a:pt x="867" y="1142"/>
                </a:lnTo>
                <a:lnTo>
                  <a:pt x="869" y="1144"/>
                </a:lnTo>
                <a:lnTo>
                  <a:pt x="869" y="1144"/>
                </a:lnTo>
                <a:lnTo>
                  <a:pt x="847" y="1144"/>
                </a:lnTo>
                <a:lnTo>
                  <a:pt x="830" y="1146"/>
                </a:lnTo>
                <a:lnTo>
                  <a:pt x="830" y="1146"/>
                </a:lnTo>
                <a:lnTo>
                  <a:pt x="810" y="1146"/>
                </a:lnTo>
                <a:lnTo>
                  <a:pt x="791" y="1148"/>
                </a:lnTo>
                <a:lnTo>
                  <a:pt x="791" y="1148"/>
                </a:lnTo>
                <a:lnTo>
                  <a:pt x="791" y="1148"/>
                </a:lnTo>
                <a:lnTo>
                  <a:pt x="791" y="1150"/>
                </a:lnTo>
                <a:lnTo>
                  <a:pt x="791" y="1150"/>
                </a:lnTo>
                <a:lnTo>
                  <a:pt x="788" y="1150"/>
                </a:lnTo>
                <a:lnTo>
                  <a:pt x="788" y="1150"/>
                </a:lnTo>
                <a:lnTo>
                  <a:pt x="773" y="1150"/>
                </a:lnTo>
                <a:lnTo>
                  <a:pt x="760" y="1150"/>
                </a:lnTo>
                <a:lnTo>
                  <a:pt x="734" y="1150"/>
                </a:lnTo>
                <a:lnTo>
                  <a:pt x="734" y="1150"/>
                </a:lnTo>
                <a:lnTo>
                  <a:pt x="727" y="1152"/>
                </a:lnTo>
                <a:lnTo>
                  <a:pt x="718" y="1153"/>
                </a:lnTo>
                <a:lnTo>
                  <a:pt x="700" y="1152"/>
                </a:lnTo>
                <a:lnTo>
                  <a:pt x="700" y="1152"/>
                </a:lnTo>
                <a:lnTo>
                  <a:pt x="698" y="1153"/>
                </a:lnTo>
                <a:lnTo>
                  <a:pt x="700" y="1153"/>
                </a:lnTo>
                <a:lnTo>
                  <a:pt x="701" y="1155"/>
                </a:lnTo>
                <a:lnTo>
                  <a:pt x="700" y="1155"/>
                </a:lnTo>
                <a:lnTo>
                  <a:pt x="700" y="1155"/>
                </a:lnTo>
                <a:lnTo>
                  <a:pt x="674" y="1157"/>
                </a:lnTo>
                <a:lnTo>
                  <a:pt x="650" y="1155"/>
                </a:lnTo>
                <a:lnTo>
                  <a:pt x="650" y="1155"/>
                </a:lnTo>
                <a:lnTo>
                  <a:pt x="644" y="1159"/>
                </a:lnTo>
                <a:lnTo>
                  <a:pt x="635" y="1159"/>
                </a:lnTo>
                <a:lnTo>
                  <a:pt x="635" y="1159"/>
                </a:lnTo>
                <a:lnTo>
                  <a:pt x="633" y="1159"/>
                </a:lnTo>
                <a:lnTo>
                  <a:pt x="633" y="1159"/>
                </a:lnTo>
                <a:lnTo>
                  <a:pt x="633" y="1157"/>
                </a:lnTo>
                <a:lnTo>
                  <a:pt x="630" y="1157"/>
                </a:lnTo>
                <a:lnTo>
                  <a:pt x="630" y="1157"/>
                </a:lnTo>
                <a:lnTo>
                  <a:pt x="628" y="1159"/>
                </a:lnTo>
                <a:lnTo>
                  <a:pt x="630" y="1161"/>
                </a:lnTo>
                <a:lnTo>
                  <a:pt x="633" y="1161"/>
                </a:lnTo>
                <a:lnTo>
                  <a:pt x="633" y="1163"/>
                </a:lnTo>
                <a:lnTo>
                  <a:pt x="633" y="1163"/>
                </a:lnTo>
                <a:lnTo>
                  <a:pt x="626" y="1165"/>
                </a:lnTo>
                <a:lnTo>
                  <a:pt x="622" y="1168"/>
                </a:lnTo>
                <a:lnTo>
                  <a:pt x="622" y="1168"/>
                </a:lnTo>
                <a:lnTo>
                  <a:pt x="613" y="1166"/>
                </a:lnTo>
                <a:lnTo>
                  <a:pt x="606" y="1168"/>
                </a:lnTo>
                <a:lnTo>
                  <a:pt x="589" y="1170"/>
                </a:lnTo>
                <a:lnTo>
                  <a:pt x="589" y="1170"/>
                </a:lnTo>
                <a:lnTo>
                  <a:pt x="571" y="1172"/>
                </a:lnTo>
                <a:lnTo>
                  <a:pt x="554" y="1172"/>
                </a:lnTo>
                <a:lnTo>
                  <a:pt x="554" y="1172"/>
                </a:lnTo>
                <a:lnTo>
                  <a:pt x="541" y="1174"/>
                </a:lnTo>
                <a:lnTo>
                  <a:pt x="528" y="1176"/>
                </a:lnTo>
                <a:lnTo>
                  <a:pt x="528" y="1176"/>
                </a:lnTo>
                <a:lnTo>
                  <a:pt x="516" y="1174"/>
                </a:lnTo>
                <a:lnTo>
                  <a:pt x="503" y="1172"/>
                </a:lnTo>
                <a:lnTo>
                  <a:pt x="503" y="1172"/>
                </a:lnTo>
                <a:lnTo>
                  <a:pt x="501" y="1174"/>
                </a:lnTo>
                <a:lnTo>
                  <a:pt x="501" y="1174"/>
                </a:lnTo>
                <a:lnTo>
                  <a:pt x="501" y="1176"/>
                </a:lnTo>
                <a:lnTo>
                  <a:pt x="499" y="1176"/>
                </a:lnTo>
                <a:lnTo>
                  <a:pt x="499" y="1176"/>
                </a:lnTo>
                <a:lnTo>
                  <a:pt x="447" y="1177"/>
                </a:lnTo>
                <a:lnTo>
                  <a:pt x="424" y="1177"/>
                </a:lnTo>
                <a:lnTo>
                  <a:pt x="403" y="1181"/>
                </a:lnTo>
                <a:lnTo>
                  <a:pt x="403" y="1181"/>
                </a:lnTo>
                <a:lnTo>
                  <a:pt x="431" y="1179"/>
                </a:lnTo>
                <a:lnTo>
                  <a:pt x="457" y="1179"/>
                </a:lnTo>
                <a:lnTo>
                  <a:pt x="481" y="1179"/>
                </a:lnTo>
                <a:lnTo>
                  <a:pt x="506" y="1176"/>
                </a:lnTo>
                <a:lnTo>
                  <a:pt x="506" y="1176"/>
                </a:lnTo>
                <a:lnTo>
                  <a:pt x="510" y="1177"/>
                </a:lnTo>
                <a:lnTo>
                  <a:pt x="516" y="1177"/>
                </a:lnTo>
                <a:lnTo>
                  <a:pt x="521" y="1177"/>
                </a:lnTo>
                <a:lnTo>
                  <a:pt x="527" y="1179"/>
                </a:lnTo>
                <a:lnTo>
                  <a:pt x="527" y="1179"/>
                </a:lnTo>
                <a:lnTo>
                  <a:pt x="527" y="1177"/>
                </a:lnTo>
                <a:lnTo>
                  <a:pt x="525" y="1177"/>
                </a:lnTo>
                <a:lnTo>
                  <a:pt x="525" y="1176"/>
                </a:lnTo>
                <a:lnTo>
                  <a:pt x="528" y="1176"/>
                </a:lnTo>
                <a:lnTo>
                  <a:pt x="528" y="1176"/>
                </a:lnTo>
                <a:lnTo>
                  <a:pt x="536" y="1177"/>
                </a:lnTo>
                <a:lnTo>
                  <a:pt x="536" y="1177"/>
                </a:lnTo>
                <a:lnTo>
                  <a:pt x="534" y="1179"/>
                </a:lnTo>
                <a:lnTo>
                  <a:pt x="536" y="1179"/>
                </a:lnTo>
                <a:lnTo>
                  <a:pt x="541" y="1183"/>
                </a:lnTo>
                <a:lnTo>
                  <a:pt x="541" y="1183"/>
                </a:lnTo>
                <a:lnTo>
                  <a:pt x="619" y="1181"/>
                </a:lnTo>
                <a:lnTo>
                  <a:pt x="619" y="1181"/>
                </a:lnTo>
                <a:lnTo>
                  <a:pt x="620" y="1179"/>
                </a:lnTo>
                <a:lnTo>
                  <a:pt x="620" y="1179"/>
                </a:lnTo>
                <a:lnTo>
                  <a:pt x="619" y="1179"/>
                </a:lnTo>
                <a:lnTo>
                  <a:pt x="620" y="1177"/>
                </a:lnTo>
                <a:lnTo>
                  <a:pt x="620" y="1177"/>
                </a:lnTo>
                <a:lnTo>
                  <a:pt x="650" y="1177"/>
                </a:lnTo>
                <a:lnTo>
                  <a:pt x="650" y="1177"/>
                </a:lnTo>
                <a:lnTo>
                  <a:pt x="655" y="1181"/>
                </a:lnTo>
                <a:lnTo>
                  <a:pt x="657" y="1183"/>
                </a:lnTo>
                <a:lnTo>
                  <a:pt x="657" y="1185"/>
                </a:lnTo>
                <a:lnTo>
                  <a:pt x="657" y="1185"/>
                </a:lnTo>
                <a:lnTo>
                  <a:pt x="630" y="1185"/>
                </a:lnTo>
                <a:lnTo>
                  <a:pt x="598" y="1187"/>
                </a:lnTo>
                <a:lnTo>
                  <a:pt x="536" y="1190"/>
                </a:lnTo>
                <a:lnTo>
                  <a:pt x="536" y="1190"/>
                </a:lnTo>
                <a:lnTo>
                  <a:pt x="517" y="1188"/>
                </a:lnTo>
                <a:lnTo>
                  <a:pt x="508" y="1190"/>
                </a:lnTo>
                <a:lnTo>
                  <a:pt x="503" y="1192"/>
                </a:lnTo>
                <a:lnTo>
                  <a:pt x="503" y="1192"/>
                </a:lnTo>
                <a:lnTo>
                  <a:pt x="516" y="1192"/>
                </a:lnTo>
                <a:lnTo>
                  <a:pt x="528" y="1192"/>
                </a:lnTo>
                <a:lnTo>
                  <a:pt x="552" y="1196"/>
                </a:lnTo>
                <a:lnTo>
                  <a:pt x="552" y="1196"/>
                </a:lnTo>
                <a:lnTo>
                  <a:pt x="567" y="1196"/>
                </a:lnTo>
                <a:lnTo>
                  <a:pt x="584" y="1194"/>
                </a:lnTo>
                <a:lnTo>
                  <a:pt x="598" y="1192"/>
                </a:lnTo>
                <a:lnTo>
                  <a:pt x="615" y="1192"/>
                </a:lnTo>
                <a:lnTo>
                  <a:pt x="615" y="1192"/>
                </a:lnTo>
                <a:lnTo>
                  <a:pt x="628" y="1194"/>
                </a:lnTo>
                <a:lnTo>
                  <a:pt x="628" y="1194"/>
                </a:lnTo>
                <a:lnTo>
                  <a:pt x="642" y="1192"/>
                </a:lnTo>
                <a:lnTo>
                  <a:pt x="642" y="1192"/>
                </a:lnTo>
                <a:lnTo>
                  <a:pt x="648" y="1194"/>
                </a:lnTo>
                <a:lnTo>
                  <a:pt x="652" y="1194"/>
                </a:lnTo>
                <a:lnTo>
                  <a:pt x="652" y="1194"/>
                </a:lnTo>
                <a:lnTo>
                  <a:pt x="665" y="1192"/>
                </a:lnTo>
                <a:lnTo>
                  <a:pt x="677" y="1192"/>
                </a:lnTo>
                <a:lnTo>
                  <a:pt x="677" y="1192"/>
                </a:lnTo>
                <a:lnTo>
                  <a:pt x="701" y="1192"/>
                </a:lnTo>
                <a:lnTo>
                  <a:pt x="725" y="1194"/>
                </a:lnTo>
                <a:lnTo>
                  <a:pt x="725" y="1194"/>
                </a:lnTo>
                <a:lnTo>
                  <a:pt x="727" y="1194"/>
                </a:lnTo>
                <a:lnTo>
                  <a:pt x="727" y="1196"/>
                </a:lnTo>
                <a:lnTo>
                  <a:pt x="723" y="1198"/>
                </a:lnTo>
                <a:lnTo>
                  <a:pt x="723" y="1198"/>
                </a:lnTo>
                <a:lnTo>
                  <a:pt x="677" y="1198"/>
                </a:lnTo>
                <a:lnTo>
                  <a:pt x="677" y="1198"/>
                </a:lnTo>
                <a:lnTo>
                  <a:pt x="681" y="1199"/>
                </a:lnTo>
                <a:lnTo>
                  <a:pt x="681" y="1199"/>
                </a:lnTo>
                <a:lnTo>
                  <a:pt x="681" y="1199"/>
                </a:lnTo>
                <a:lnTo>
                  <a:pt x="674" y="1199"/>
                </a:lnTo>
                <a:lnTo>
                  <a:pt x="668" y="1201"/>
                </a:lnTo>
                <a:lnTo>
                  <a:pt x="668" y="1201"/>
                </a:lnTo>
                <a:lnTo>
                  <a:pt x="677" y="1201"/>
                </a:lnTo>
                <a:lnTo>
                  <a:pt x="681" y="1203"/>
                </a:lnTo>
                <a:lnTo>
                  <a:pt x="681" y="1205"/>
                </a:lnTo>
                <a:lnTo>
                  <a:pt x="677" y="1209"/>
                </a:lnTo>
                <a:lnTo>
                  <a:pt x="677" y="1209"/>
                </a:lnTo>
                <a:lnTo>
                  <a:pt x="615" y="1209"/>
                </a:lnTo>
                <a:lnTo>
                  <a:pt x="585" y="1209"/>
                </a:lnTo>
                <a:lnTo>
                  <a:pt x="558" y="1207"/>
                </a:lnTo>
                <a:lnTo>
                  <a:pt x="558" y="1207"/>
                </a:lnTo>
                <a:lnTo>
                  <a:pt x="552" y="1211"/>
                </a:lnTo>
                <a:lnTo>
                  <a:pt x="547" y="1211"/>
                </a:lnTo>
                <a:lnTo>
                  <a:pt x="547" y="1211"/>
                </a:lnTo>
                <a:lnTo>
                  <a:pt x="490" y="1212"/>
                </a:lnTo>
                <a:lnTo>
                  <a:pt x="431" y="1212"/>
                </a:lnTo>
                <a:lnTo>
                  <a:pt x="431" y="1212"/>
                </a:lnTo>
                <a:lnTo>
                  <a:pt x="464" y="1214"/>
                </a:lnTo>
                <a:lnTo>
                  <a:pt x="499" y="1214"/>
                </a:lnTo>
                <a:lnTo>
                  <a:pt x="573" y="1212"/>
                </a:lnTo>
                <a:lnTo>
                  <a:pt x="573" y="1212"/>
                </a:lnTo>
                <a:lnTo>
                  <a:pt x="574" y="1214"/>
                </a:lnTo>
                <a:lnTo>
                  <a:pt x="578" y="1214"/>
                </a:lnTo>
                <a:lnTo>
                  <a:pt x="578" y="1214"/>
                </a:lnTo>
                <a:lnTo>
                  <a:pt x="613" y="1214"/>
                </a:lnTo>
                <a:lnTo>
                  <a:pt x="642" y="1212"/>
                </a:lnTo>
                <a:lnTo>
                  <a:pt x="642" y="1212"/>
                </a:lnTo>
                <a:lnTo>
                  <a:pt x="665" y="1222"/>
                </a:lnTo>
                <a:lnTo>
                  <a:pt x="665" y="1222"/>
                </a:lnTo>
                <a:lnTo>
                  <a:pt x="685" y="1222"/>
                </a:lnTo>
                <a:lnTo>
                  <a:pt x="703" y="1222"/>
                </a:lnTo>
                <a:lnTo>
                  <a:pt x="738" y="1225"/>
                </a:lnTo>
                <a:lnTo>
                  <a:pt x="773" y="1229"/>
                </a:lnTo>
                <a:lnTo>
                  <a:pt x="810" y="1231"/>
                </a:lnTo>
                <a:lnTo>
                  <a:pt x="810" y="1231"/>
                </a:lnTo>
                <a:lnTo>
                  <a:pt x="810" y="1233"/>
                </a:lnTo>
                <a:lnTo>
                  <a:pt x="812" y="1233"/>
                </a:lnTo>
                <a:lnTo>
                  <a:pt x="815" y="1234"/>
                </a:lnTo>
                <a:lnTo>
                  <a:pt x="815" y="1234"/>
                </a:lnTo>
                <a:lnTo>
                  <a:pt x="804" y="1240"/>
                </a:lnTo>
                <a:lnTo>
                  <a:pt x="804" y="1240"/>
                </a:lnTo>
                <a:lnTo>
                  <a:pt x="791" y="1240"/>
                </a:lnTo>
                <a:lnTo>
                  <a:pt x="779" y="1240"/>
                </a:lnTo>
                <a:lnTo>
                  <a:pt x="779" y="1240"/>
                </a:lnTo>
                <a:lnTo>
                  <a:pt x="744" y="1244"/>
                </a:lnTo>
                <a:lnTo>
                  <a:pt x="703" y="1244"/>
                </a:lnTo>
                <a:lnTo>
                  <a:pt x="661" y="1244"/>
                </a:lnTo>
                <a:lnTo>
                  <a:pt x="620" y="1245"/>
                </a:lnTo>
                <a:lnTo>
                  <a:pt x="620" y="1245"/>
                </a:lnTo>
                <a:lnTo>
                  <a:pt x="617" y="1247"/>
                </a:lnTo>
                <a:lnTo>
                  <a:pt x="617" y="1249"/>
                </a:lnTo>
                <a:lnTo>
                  <a:pt x="622" y="1253"/>
                </a:lnTo>
                <a:lnTo>
                  <a:pt x="622" y="1253"/>
                </a:lnTo>
                <a:lnTo>
                  <a:pt x="642" y="1255"/>
                </a:lnTo>
                <a:lnTo>
                  <a:pt x="661" y="1253"/>
                </a:lnTo>
                <a:lnTo>
                  <a:pt x="681" y="1253"/>
                </a:lnTo>
                <a:lnTo>
                  <a:pt x="700" y="1255"/>
                </a:lnTo>
                <a:lnTo>
                  <a:pt x="700" y="1255"/>
                </a:lnTo>
                <a:lnTo>
                  <a:pt x="703" y="1258"/>
                </a:lnTo>
                <a:lnTo>
                  <a:pt x="703" y="1260"/>
                </a:lnTo>
                <a:lnTo>
                  <a:pt x="703" y="1262"/>
                </a:lnTo>
                <a:lnTo>
                  <a:pt x="701" y="1264"/>
                </a:lnTo>
                <a:lnTo>
                  <a:pt x="692" y="1268"/>
                </a:lnTo>
                <a:lnTo>
                  <a:pt x="679" y="1269"/>
                </a:lnTo>
                <a:lnTo>
                  <a:pt x="679" y="1269"/>
                </a:lnTo>
                <a:lnTo>
                  <a:pt x="615" y="1269"/>
                </a:lnTo>
                <a:lnTo>
                  <a:pt x="560" y="1268"/>
                </a:lnTo>
                <a:lnTo>
                  <a:pt x="560" y="1268"/>
                </a:lnTo>
                <a:lnTo>
                  <a:pt x="482" y="1269"/>
                </a:lnTo>
                <a:lnTo>
                  <a:pt x="403" y="1271"/>
                </a:lnTo>
                <a:lnTo>
                  <a:pt x="326" y="1273"/>
                </a:lnTo>
                <a:lnTo>
                  <a:pt x="247" y="1275"/>
                </a:lnTo>
                <a:lnTo>
                  <a:pt x="247" y="1275"/>
                </a:lnTo>
                <a:lnTo>
                  <a:pt x="289" y="1275"/>
                </a:lnTo>
                <a:lnTo>
                  <a:pt x="332" y="1273"/>
                </a:lnTo>
                <a:lnTo>
                  <a:pt x="374" y="1273"/>
                </a:lnTo>
                <a:lnTo>
                  <a:pt x="413" y="1275"/>
                </a:lnTo>
                <a:lnTo>
                  <a:pt x="413" y="1275"/>
                </a:lnTo>
                <a:lnTo>
                  <a:pt x="414" y="1273"/>
                </a:lnTo>
                <a:lnTo>
                  <a:pt x="418" y="1273"/>
                </a:lnTo>
                <a:lnTo>
                  <a:pt x="418" y="1273"/>
                </a:lnTo>
                <a:lnTo>
                  <a:pt x="499" y="1273"/>
                </a:lnTo>
                <a:lnTo>
                  <a:pt x="574" y="1271"/>
                </a:lnTo>
                <a:lnTo>
                  <a:pt x="574" y="1271"/>
                </a:lnTo>
                <a:lnTo>
                  <a:pt x="591" y="1273"/>
                </a:lnTo>
                <a:lnTo>
                  <a:pt x="611" y="1273"/>
                </a:lnTo>
                <a:lnTo>
                  <a:pt x="631" y="1273"/>
                </a:lnTo>
                <a:lnTo>
                  <a:pt x="650" y="1275"/>
                </a:lnTo>
                <a:lnTo>
                  <a:pt x="650" y="1275"/>
                </a:lnTo>
                <a:lnTo>
                  <a:pt x="644" y="1279"/>
                </a:lnTo>
                <a:lnTo>
                  <a:pt x="635" y="1282"/>
                </a:lnTo>
                <a:lnTo>
                  <a:pt x="622" y="1286"/>
                </a:lnTo>
                <a:lnTo>
                  <a:pt x="609" y="1288"/>
                </a:lnTo>
                <a:lnTo>
                  <a:pt x="609" y="1288"/>
                </a:lnTo>
                <a:lnTo>
                  <a:pt x="639" y="1288"/>
                </a:lnTo>
                <a:lnTo>
                  <a:pt x="665" y="1290"/>
                </a:lnTo>
                <a:lnTo>
                  <a:pt x="665" y="1290"/>
                </a:lnTo>
                <a:lnTo>
                  <a:pt x="690" y="1290"/>
                </a:lnTo>
                <a:lnTo>
                  <a:pt x="703" y="1290"/>
                </a:lnTo>
                <a:lnTo>
                  <a:pt x="711" y="1290"/>
                </a:lnTo>
                <a:lnTo>
                  <a:pt x="711" y="1290"/>
                </a:lnTo>
                <a:lnTo>
                  <a:pt x="711" y="1290"/>
                </a:lnTo>
                <a:lnTo>
                  <a:pt x="711" y="1291"/>
                </a:lnTo>
                <a:lnTo>
                  <a:pt x="711" y="1291"/>
                </a:lnTo>
                <a:lnTo>
                  <a:pt x="712" y="1291"/>
                </a:lnTo>
                <a:lnTo>
                  <a:pt x="712" y="1291"/>
                </a:lnTo>
                <a:lnTo>
                  <a:pt x="723" y="1291"/>
                </a:lnTo>
                <a:lnTo>
                  <a:pt x="723" y="1291"/>
                </a:lnTo>
                <a:lnTo>
                  <a:pt x="731" y="1290"/>
                </a:lnTo>
                <a:lnTo>
                  <a:pt x="740" y="1290"/>
                </a:lnTo>
                <a:lnTo>
                  <a:pt x="740" y="1290"/>
                </a:lnTo>
                <a:lnTo>
                  <a:pt x="751" y="1290"/>
                </a:lnTo>
                <a:lnTo>
                  <a:pt x="758" y="1291"/>
                </a:lnTo>
                <a:lnTo>
                  <a:pt x="758" y="1291"/>
                </a:lnTo>
                <a:lnTo>
                  <a:pt x="817" y="1291"/>
                </a:lnTo>
                <a:lnTo>
                  <a:pt x="878" y="1293"/>
                </a:lnTo>
                <a:lnTo>
                  <a:pt x="891" y="1293"/>
                </a:lnTo>
                <a:lnTo>
                  <a:pt x="891" y="1293"/>
                </a:lnTo>
                <a:lnTo>
                  <a:pt x="893" y="1293"/>
                </a:lnTo>
                <a:lnTo>
                  <a:pt x="896" y="1295"/>
                </a:lnTo>
                <a:lnTo>
                  <a:pt x="896" y="1295"/>
                </a:lnTo>
                <a:lnTo>
                  <a:pt x="898" y="1293"/>
                </a:lnTo>
                <a:lnTo>
                  <a:pt x="902" y="1293"/>
                </a:lnTo>
                <a:lnTo>
                  <a:pt x="902" y="1293"/>
                </a:lnTo>
                <a:lnTo>
                  <a:pt x="952" y="1295"/>
                </a:lnTo>
                <a:lnTo>
                  <a:pt x="952" y="1295"/>
                </a:lnTo>
                <a:lnTo>
                  <a:pt x="1012" y="1295"/>
                </a:lnTo>
                <a:lnTo>
                  <a:pt x="1067" y="1295"/>
                </a:lnTo>
                <a:lnTo>
                  <a:pt x="1067" y="1295"/>
                </a:lnTo>
                <a:lnTo>
                  <a:pt x="1071" y="1297"/>
                </a:lnTo>
                <a:lnTo>
                  <a:pt x="1071" y="1297"/>
                </a:lnTo>
                <a:lnTo>
                  <a:pt x="1071" y="1299"/>
                </a:lnTo>
                <a:lnTo>
                  <a:pt x="1075" y="1299"/>
                </a:lnTo>
                <a:lnTo>
                  <a:pt x="1075" y="1299"/>
                </a:lnTo>
                <a:lnTo>
                  <a:pt x="1224" y="1302"/>
                </a:lnTo>
                <a:lnTo>
                  <a:pt x="1329" y="1302"/>
                </a:lnTo>
                <a:lnTo>
                  <a:pt x="1330" y="1196"/>
                </a:lnTo>
                <a:lnTo>
                  <a:pt x="1330" y="1172"/>
                </a:lnTo>
                <a:lnTo>
                  <a:pt x="1330" y="1172"/>
                </a:lnTo>
                <a:lnTo>
                  <a:pt x="1330" y="1170"/>
                </a:lnTo>
                <a:lnTo>
                  <a:pt x="1332" y="1170"/>
                </a:lnTo>
                <a:lnTo>
                  <a:pt x="1332" y="1168"/>
                </a:lnTo>
                <a:lnTo>
                  <a:pt x="1334" y="1165"/>
                </a:lnTo>
                <a:lnTo>
                  <a:pt x="1334" y="1165"/>
                </a:lnTo>
                <a:lnTo>
                  <a:pt x="1332" y="1161"/>
                </a:lnTo>
                <a:lnTo>
                  <a:pt x="1332" y="1159"/>
                </a:lnTo>
                <a:lnTo>
                  <a:pt x="1330" y="1155"/>
                </a:lnTo>
                <a:lnTo>
                  <a:pt x="1330" y="1152"/>
                </a:lnTo>
                <a:lnTo>
                  <a:pt x="1330" y="1152"/>
                </a:lnTo>
                <a:lnTo>
                  <a:pt x="1332" y="1146"/>
                </a:lnTo>
                <a:lnTo>
                  <a:pt x="1334" y="1141"/>
                </a:lnTo>
                <a:lnTo>
                  <a:pt x="1334" y="1141"/>
                </a:lnTo>
                <a:lnTo>
                  <a:pt x="1336" y="1089"/>
                </a:lnTo>
                <a:lnTo>
                  <a:pt x="1334" y="1038"/>
                </a:lnTo>
                <a:lnTo>
                  <a:pt x="1332" y="935"/>
                </a:lnTo>
                <a:lnTo>
                  <a:pt x="1332" y="935"/>
                </a:lnTo>
                <a:lnTo>
                  <a:pt x="1330" y="743"/>
                </a:lnTo>
                <a:lnTo>
                  <a:pt x="1330" y="743"/>
                </a:lnTo>
                <a:lnTo>
                  <a:pt x="1330" y="672"/>
                </a:lnTo>
                <a:lnTo>
                  <a:pt x="1329" y="638"/>
                </a:lnTo>
                <a:lnTo>
                  <a:pt x="1330" y="605"/>
                </a:lnTo>
                <a:lnTo>
                  <a:pt x="1330" y="605"/>
                </a:lnTo>
                <a:lnTo>
                  <a:pt x="1329" y="523"/>
                </a:lnTo>
                <a:lnTo>
                  <a:pt x="1327" y="442"/>
                </a:lnTo>
                <a:lnTo>
                  <a:pt x="1327" y="442"/>
                </a:lnTo>
                <a:lnTo>
                  <a:pt x="1329" y="381"/>
                </a:lnTo>
                <a:lnTo>
                  <a:pt x="1327" y="326"/>
                </a:lnTo>
                <a:lnTo>
                  <a:pt x="1327" y="326"/>
                </a:lnTo>
                <a:lnTo>
                  <a:pt x="1325" y="307"/>
                </a:lnTo>
                <a:lnTo>
                  <a:pt x="1325" y="307"/>
                </a:lnTo>
                <a:lnTo>
                  <a:pt x="1327" y="293"/>
                </a:lnTo>
                <a:lnTo>
                  <a:pt x="1329" y="278"/>
                </a:lnTo>
                <a:lnTo>
                  <a:pt x="1329" y="278"/>
                </a:lnTo>
                <a:lnTo>
                  <a:pt x="1327" y="236"/>
                </a:lnTo>
                <a:lnTo>
                  <a:pt x="1325" y="195"/>
                </a:lnTo>
                <a:lnTo>
                  <a:pt x="1327" y="107"/>
                </a:lnTo>
                <a:lnTo>
                  <a:pt x="1327" y="6"/>
                </a:lnTo>
                <a:lnTo>
                  <a:pt x="1224" y="6"/>
                </a:lnTo>
                <a:lnTo>
                  <a:pt x="1224" y="6"/>
                </a:lnTo>
                <a:lnTo>
                  <a:pt x="1224" y="6"/>
                </a:lnTo>
                <a:lnTo>
                  <a:pt x="1200" y="6"/>
                </a:lnTo>
                <a:lnTo>
                  <a:pt x="1174" y="7"/>
                </a:lnTo>
                <a:lnTo>
                  <a:pt x="1174" y="7"/>
                </a:lnTo>
                <a:lnTo>
                  <a:pt x="1141" y="6"/>
                </a:lnTo>
                <a:lnTo>
                  <a:pt x="1141" y="6"/>
                </a:lnTo>
                <a:lnTo>
                  <a:pt x="1093" y="7"/>
                </a:lnTo>
                <a:lnTo>
                  <a:pt x="1045" y="7"/>
                </a:lnTo>
                <a:lnTo>
                  <a:pt x="1045" y="7"/>
                </a:lnTo>
                <a:lnTo>
                  <a:pt x="985" y="6"/>
                </a:lnTo>
                <a:lnTo>
                  <a:pt x="953" y="6"/>
                </a:lnTo>
                <a:lnTo>
                  <a:pt x="924" y="7"/>
                </a:lnTo>
                <a:lnTo>
                  <a:pt x="924" y="7"/>
                </a:lnTo>
                <a:lnTo>
                  <a:pt x="850" y="6"/>
                </a:lnTo>
                <a:lnTo>
                  <a:pt x="779" y="7"/>
                </a:lnTo>
                <a:lnTo>
                  <a:pt x="779" y="7"/>
                </a:lnTo>
                <a:lnTo>
                  <a:pt x="753" y="4"/>
                </a:lnTo>
                <a:lnTo>
                  <a:pt x="725" y="6"/>
                </a:lnTo>
                <a:lnTo>
                  <a:pt x="698" y="6"/>
                </a:lnTo>
                <a:lnTo>
                  <a:pt x="668" y="6"/>
                </a:lnTo>
                <a:lnTo>
                  <a:pt x="668" y="6"/>
                </a:lnTo>
                <a:lnTo>
                  <a:pt x="657" y="4"/>
                </a:lnTo>
                <a:lnTo>
                  <a:pt x="657" y="4"/>
                </a:lnTo>
                <a:lnTo>
                  <a:pt x="611" y="4"/>
                </a:lnTo>
                <a:lnTo>
                  <a:pt x="563" y="4"/>
                </a:lnTo>
                <a:lnTo>
                  <a:pt x="519" y="6"/>
                </a:lnTo>
                <a:lnTo>
                  <a:pt x="481" y="4"/>
                </a:lnTo>
                <a:lnTo>
                  <a:pt x="481" y="4"/>
                </a:lnTo>
                <a:lnTo>
                  <a:pt x="468" y="6"/>
                </a:lnTo>
                <a:lnTo>
                  <a:pt x="455" y="6"/>
                </a:lnTo>
                <a:lnTo>
                  <a:pt x="429" y="4"/>
                </a:lnTo>
                <a:lnTo>
                  <a:pt x="429" y="4"/>
                </a:lnTo>
                <a:lnTo>
                  <a:pt x="403" y="4"/>
                </a:lnTo>
                <a:lnTo>
                  <a:pt x="376" y="4"/>
                </a:lnTo>
                <a:lnTo>
                  <a:pt x="376" y="4"/>
                </a:lnTo>
                <a:lnTo>
                  <a:pt x="359" y="4"/>
                </a:lnTo>
                <a:lnTo>
                  <a:pt x="359" y="4"/>
                </a:lnTo>
                <a:lnTo>
                  <a:pt x="333" y="4"/>
                </a:lnTo>
                <a:lnTo>
                  <a:pt x="304" y="6"/>
                </a:lnTo>
                <a:lnTo>
                  <a:pt x="304" y="6"/>
                </a:lnTo>
                <a:lnTo>
                  <a:pt x="282" y="4"/>
                </a:lnTo>
                <a:lnTo>
                  <a:pt x="258" y="4"/>
                </a:lnTo>
                <a:lnTo>
                  <a:pt x="234" y="2"/>
                </a:lnTo>
                <a:lnTo>
                  <a:pt x="210" y="4"/>
                </a:lnTo>
                <a:lnTo>
                  <a:pt x="210" y="4"/>
                </a:lnTo>
                <a:lnTo>
                  <a:pt x="175" y="0"/>
                </a:lnTo>
                <a:lnTo>
                  <a:pt x="135" y="0"/>
                </a:lnTo>
                <a:lnTo>
                  <a:pt x="26" y="4"/>
                </a:lnTo>
                <a:lnTo>
                  <a:pt x="28" y="107"/>
                </a:lnTo>
                <a:lnTo>
                  <a:pt x="28" y="107"/>
                </a:lnTo>
                <a:lnTo>
                  <a:pt x="30" y="127"/>
                </a:lnTo>
                <a:lnTo>
                  <a:pt x="30" y="127"/>
                </a:lnTo>
                <a:lnTo>
                  <a:pt x="28" y="164"/>
                </a:lnTo>
                <a:lnTo>
                  <a:pt x="28" y="202"/>
                </a:lnTo>
                <a:lnTo>
                  <a:pt x="28" y="241"/>
                </a:lnTo>
                <a:lnTo>
                  <a:pt x="28" y="280"/>
                </a:lnTo>
                <a:lnTo>
                  <a:pt x="28" y="280"/>
                </a:lnTo>
                <a:lnTo>
                  <a:pt x="26" y="305"/>
                </a:lnTo>
                <a:lnTo>
                  <a:pt x="26" y="318"/>
                </a:lnTo>
                <a:lnTo>
                  <a:pt x="28" y="331"/>
                </a:lnTo>
                <a:lnTo>
                  <a:pt x="28" y="331"/>
                </a:lnTo>
                <a:lnTo>
                  <a:pt x="26" y="346"/>
                </a:lnTo>
                <a:lnTo>
                  <a:pt x="24" y="361"/>
                </a:lnTo>
                <a:lnTo>
                  <a:pt x="26" y="394"/>
                </a:lnTo>
                <a:lnTo>
                  <a:pt x="26" y="394"/>
                </a:lnTo>
                <a:lnTo>
                  <a:pt x="23" y="462"/>
                </a:lnTo>
                <a:lnTo>
                  <a:pt x="23" y="462"/>
                </a:lnTo>
                <a:lnTo>
                  <a:pt x="21" y="513"/>
                </a:lnTo>
                <a:lnTo>
                  <a:pt x="21" y="537"/>
                </a:lnTo>
                <a:lnTo>
                  <a:pt x="17" y="559"/>
                </a:lnTo>
                <a:lnTo>
                  <a:pt x="17" y="559"/>
                </a:lnTo>
                <a:lnTo>
                  <a:pt x="13" y="563"/>
                </a:lnTo>
                <a:lnTo>
                  <a:pt x="11" y="568"/>
                </a:lnTo>
                <a:lnTo>
                  <a:pt x="11" y="576"/>
                </a:lnTo>
                <a:lnTo>
                  <a:pt x="13" y="583"/>
                </a:lnTo>
                <a:lnTo>
                  <a:pt x="19" y="600"/>
                </a:lnTo>
                <a:lnTo>
                  <a:pt x="21" y="609"/>
                </a:lnTo>
                <a:lnTo>
                  <a:pt x="21" y="618"/>
                </a:lnTo>
                <a:lnTo>
                  <a:pt x="21" y="618"/>
                </a:lnTo>
                <a:lnTo>
                  <a:pt x="19" y="626"/>
                </a:lnTo>
                <a:lnTo>
                  <a:pt x="15" y="629"/>
                </a:lnTo>
                <a:lnTo>
                  <a:pt x="8" y="637"/>
                </a:lnTo>
                <a:lnTo>
                  <a:pt x="8" y="637"/>
                </a:lnTo>
                <a:lnTo>
                  <a:pt x="6" y="646"/>
                </a:lnTo>
                <a:lnTo>
                  <a:pt x="6" y="655"/>
                </a:lnTo>
                <a:lnTo>
                  <a:pt x="8" y="672"/>
                </a:lnTo>
                <a:lnTo>
                  <a:pt x="8" y="672"/>
                </a:lnTo>
                <a:lnTo>
                  <a:pt x="6" y="683"/>
                </a:lnTo>
                <a:lnTo>
                  <a:pt x="4" y="692"/>
                </a:lnTo>
                <a:lnTo>
                  <a:pt x="0" y="703"/>
                </a:lnTo>
                <a:lnTo>
                  <a:pt x="0" y="716"/>
                </a:lnTo>
                <a:lnTo>
                  <a:pt x="0" y="716"/>
                </a:lnTo>
                <a:close/>
                <a:moveTo>
                  <a:pt x="698" y="1168"/>
                </a:moveTo>
                <a:lnTo>
                  <a:pt x="698" y="1168"/>
                </a:lnTo>
                <a:lnTo>
                  <a:pt x="698" y="1168"/>
                </a:lnTo>
                <a:lnTo>
                  <a:pt x="696" y="1168"/>
                </a:lnTo>
                <a:lnTo>
                  <a:pt x="696" y="1168"/>
                </a:lnTo>
                <a:lnTo>
                  <a:pt x="700" y="1166"/>
                </a:lnTo>
                <a:lnTo>
                  <a:pt x="701" y="1166"/>
                </a:lnTo>
                <a:lnTo>
                  <a:pt x="703" y="1168"/>
                </a:lnTo>
                <a:lnTo>
                  <a:pt x="698" y="1168"/>
                </a:lnTo>
                <a:lnTo>
                  <a:pt x="698" y="1168"/>
                </a:lnTo>
                <a:close/>
                <a:moveTo>
                  <a:pt x="694" y="1170"/>
                </a:moveTo>
                <a:lnTo>
                  <a:pt x="694" y="1170"/>
                </a:lnTo>
                <a:lnTo>
                  <a:pt x="666" y="1172"/>
                </a:lnTo>
                <a:lnTo>
                  <a:pt x="655" y="1172"/>
                </a:lnTo>
                <a:lnTo>
                  <a:pt x="644" y="1172"/>
                </a:lnTo>
                <a:lnTo>
                  <a:pt x="644" y="1172"/>
                </a:lnTo>
                <a:lnTo>
                  <a:pt x="642" y="1172"/>
                </a:lnTo>
                <a:lnTo>
                  <a:pt x="644" y="1174"/>
                </a:lnTo>
                <a:lnTo>
                  <a:pt x="644" y="1176"/>
                </a:lnTo>
                <a:lnTo>
                  <a:pt x="642" y="1176"/>
                </a:lnTo>
                <a:lnTo>
                  <a:pt x="642" y="1176"/>
                </a:lnTo>
                <a:lnTo>
                  <a:pt x="631" y="1174"/>
                </a:lnTo>
                <a:lnTo>
                  <a:pt x="615" y="1174"/>
                </a:lnTo>
                <a:lnTo>
                  <a:pt x="615" y="1174"/>
                </a:lnTo>
                <a:lnTo>
                  <a:pt x="617" y="1172"/>
                </a:lnTo>
                <a:lnTo>
                  <a:pt x="619" y="1170"/>
                </a:lnTo>
                <a:lnTo>
                  <a:pt x="626" y="1168"/>
                </a:lnTo>
                <a:lnTo>
                  <a:pt x="635" y="1168"/>
                </a:lnTo>
                <a:lnTo>
                  <a:pt x="637" y="1166"/>
                </a:lnTo>
                <a:lnTo>
                  <a:pt x="639" y="1166"/>
                </a:lnTo>
                <a:lnTo>
                  <a:pt x="639" y="1166"/>
                </a:lnTo>
                <a:lnTo>
                  <a:pt x="650" y="1166"/>
                </a:lnTo>
                <a:lnTo>
                  <a:pt x="655" y="1165"/>
                </a:lnTo>
                <a:lnTo>
                  <a:pt x="655" y="1165"/>
                </a:lnTo>
                <a:lnTo>
                  <a:pt x="668" y="1165"/>
                </a:lnTo>
                <a:lnTo>
                  <a:pt x="676" y="1165"/>
                </a:lnTo>
                <a:lnTo>
                  <a:pt x="683" y="1165"/>
                </a:lnTo>
                <a:lnTo>
                  <a:pt x="692" y="1165"/>
                </a:lnTo>
                <a:lnTo>
                  <a:pt x="692" y="1165"/>
                </a:lnTo>
                <a:lnTo>
                  <a:pt x="690" y="1166"/>
                </a:lnTo>
                <a:lnTo>
                  <a:pt x="692" y="1166"/>
                </a:lnTo>
                <a:lnTo>
                  <a:pt x="694" y="1168"/>
                </a:lnTo>
                <a:lnTo>
                  <a:pt x="694" y="1170"/>
                </a:lnTo>
                <a:lnTo>
                  <a:pt x="694" y="11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23"/>
          <p:cNvSpPr>
            <a:spLocks noEditPoints="1"/>
          </p:cNvSpPr>
          <p:nvPr/>
        </p:nvSpPr>
        <p:spPr bwMode="auto">
          <a:xfrm>
            <a:off x="6101016" y="2858294"/>
            <a:ext cx="1449388" cy="1402437"/>
          </a:xfrm>
          <a:custGeom>
            <a:avLst/>
            <a:gdLst>
              <a:gd name="T0" fmla="*/ 11 w 1418"/>
              <a:gd name="T1" fmla="*/ 909 h 1374"/>
              <a:gd name="T2" fmla="*/ 51 w 1418"/>
              <a:gd name="T3" fmla="*/ 1085 h 1374"/>
              <a:gd name="T4" fmla="*/ 117 w 1418"/>
              <a:gd name="T5" fmla="*/ 1212 h 1374"/>
              <a:gd name="T6" fmla="*/ 182 w 1418"/>
              <a:gd name="T7" fmla="*/ 1223 h 1374"/>
              <a:gd name="T8" fmla="*/ 276 w 1418"/>
              <a:gd name="T9" fmla="*/ 1148 h 1374"/>
              <a:gd name="T10" fmla="*/ 325 w 1418"/>
              <a:gd name="T11" fmla="*/ 1039 h 1374"/>
              <a:gd name="T12" fmla="*/ 349 w 1418"/>
              <a:gd name="T13" fmla="*/ 856 h 1374"/>
              <a:gd name="T14" fmla="*/ 358 w 1418"/>
              <a:gd name="T15" fmla="*/ 760 h 1374"/>
              <a:gd name="T16" fmla="*/ 358 w 1418"/>
              <a:gd name="T17" fmla="*/ 629 h 1374"/>
              <a:gd name="T18" fmla="*/ 336 w 1418"/>
              <a:gd name="T19" fmla="*/ 491 h 1374"/>
              <a:gd name="T20" fmla="*/ 327 w 1418"/>
              <a:gd name="T21" fmla="*/ 309 h 1374"/>
              <a:gd name="T22" fmla="*/ 327 w 1418"/>
              <a:gd name="T23" fmla="*/ 197 h 1374"/>
              <a:gd name="T24" fmla="*/ 202 w 1418"/>
              <a:gd name="T25" fmla="*/ 287 h 1374"/>
              <a:gd name="T26" fmla="*/ 454 w 1418"/>
              <a:gd name="T27" fmla="*/ 283 h 1374"/>
              <a:gd name="T28" fmla="*/ 664 w 1418"/>
              <a:gd name="T29" fmla="*/ 278 h 1374"/>
              <a:gd name="T30" fmla="*/ 875 w 1418"/>
              <a:gd name="T31" fmla="*/ 276 h 1374"/>
              <a:gd name="T32" fmla="*/ 1144 w 1418"/>
              <a:gd name="T33" fmla="*/ 269 h 1374"/>
              <a:gd name="T34" fmla="*/ 1146 w 1418"/>
              <a:gd name="T35" fmla="*/ 232 h 1374"/>
              <a:gd name="T36" fmla="*/ 1153 w 1418"/>
              <a:gd name="T37" fmla="*/ 609 h 1374"/>
              <a:gd name="T38" fmla="*/ 1166 w 1418"/>
              <a:gd name="T39" fmla="*/ 1214 h 1374"/>
              <a:gd name="T40" fmla="*/ 1173 w 1418"/>
              <a:gd name="T41" fmla="*/ 1133 h 1374"/>
              <a:gd name="T42" fmla="*/ 1067 w 1418"/>
              <a:gd name="T43" fmla="*/ 1141 h 1374"/>
              <a:gd name="T44" fmla="*/ 897 w 1418"/>
              <a:gd name="T45" fmla="*/ 1157 h 1374"/>
              <a:gd name="T46" fmla="*/ 837 w 1418"/>
              <a:gd name="T47" fmla="*/ 1166 h 1374"/>
              <a:gd name="T48" fmla="*/ 763 w 1418"/>
              <a:gd name="T49" fmla="*/ 1174 h 1374"/>
              <a:gd name="T50" fmla="*/ 690 w 1418"/>
              <a:gd name="T51" fmla="*/ 1181 h 1374"/>
              <a:gd name="T52" fmla="*/ 675 w 1418"/>
              <a:gd name="T53" fmla="*/ 1188 h 1374"/>
              <a:gd name="T54" fmla="*/ 574 w 1418"/>
              <a:gd name="T55" fmla="*/ 1203 h 1374"/>
              <a:gd name="T56" fmla="*/ 476 w 1418"/>
              <a:gd name="T57" fmla="*/ 1209 h 1374"/>
              <a:gd name="T58" fmla="*/ 574 w 1418"/>
              <a:gd name="T59" fmla="*/ 1205 h 1374"/>
              <a:gd name="T60" fmla="*/ 666 w 1418"/>
              <a:gd name="T61" fmla="*/ 1209 h 1374"/>
              <a:gd name="T62" fmla="*/ 612 w 1418"/>
              <a:gd name="T63" fmla="*/ 1222 h 1374"/>
              <a:gd name="T64" fmla="*/ 629 w 1418"/>
              <a:gd name="T65" fmla="*/ 1229 h 1374"/>
              <a:gd name="T66" fmla="*/ 710 w 1418"/>
              <a:gd name="T67" fmla="*/ 1227 h 1374"/>
              <a:gd name="T68" fmla="*/ 725 w 1418"/>
              <a:gd name="T69" fmla="*/ 1234 h 1374"/>
              <a:gd name="T70" fmla="*/ 631 w 1418"/>
              <a:gd name="T71" fmla="*/ 1247 h 1374"/>
              <a:gd name="T72" fmla="*/ 618 w 1418"/>
              <a:gd name="T73" fmla="*/ 1253 h 1374"/>
              <a:gd name="T74" fmla="*/ 818 w 1418"/>
              <a:gd name="T75" fmla="*/ 1275 h 1374"/>
              <a:gd name="T76" fmla="*/ 824 w 1418"/>
              <a:gd name="T77" fmla="*/ 1290 h 1374"/>
              <a:gd name="T78" fmla="*/ 726 w 1418"/>
              <a:gd name="T79" fmla="*/ 1308 h 1374"/>
              <a:gd name="T80" fmla="*/ 528 w 1418"/>
              <a:gd name="T81" fmla="*/ 1330 h 1374"/>
              <a:gd name="T82" fmla="*/ 544 w 1418"/>
              <a:gd name="T83" fmla="*/ 1334 h 1374"/>
              <a:gd name="T84" fmla="*/ 669 w 1418"/>
              <a:gd name="T85" fmla="*/ 1350 h 1374"/>
              <a:gd name="T86" fmla="*/ 758 w 1418"/>
              <a:gd name="T87" fmla="*/ 1358 h 1374"/>
              <a:gd name="T88" fmla="*/ 923 w 1418"/>
              <a:gd name="T89" fmla="*/ 1360 h 1374"/>
              <a:gd name="T90" fmla="*/ 997 w 1418"/>
              <a:gd name="T91" fmla="*/ 1363 h 1374"/>
              <a:gd name="T92" fmla="*/ 1411 w 1418"/>
              <a:gd name="T93" fmla="*/ 1207 h 1374"/>
              <a:gd name="T94" fmla="*/ 1416 w 1418"/>
              <a:gd name="T95" fmla="*/ 1176 h 1374"/>
              <a:gd name="T96" fmla="*/ 1407 w 1418"/>
              <a:gd name="T97" fmla="*/ 477 h 1374"/>
              <a:gd name="T98" fmla="*/ 1405 w 1418"/>
              <a:gd name="T99" fmla="*/ 142 h 1374"/>
              <a:gd name="T100" fmla="*/ 1092 w 1418"/>
              <a:gd name="T101" fmla="*/ 9 h 1374"/>
              <a:gd name="T102" fmla="*/ 713 w 1418"/>
              <a:gd name="T103" fmla="*/ 7 h 1374"/>
              <a:gd name="T104" fmla="*/ 474 w 1418"/>
              <a:gd name="T105" fmla="*/ 4 h 1374"/>
              <a:gd name="T106" fmla="*/ 279 w 1418"/>
              <a:gd name="T107" fmla="*/ 2 h 1374"/>
              <a:gd name="T108" fmla="*/ 38 w 1418"/>
              <a:gd name="T109" fmla="*/ 237 h 1374"/>
              <a:gd name="T110" fmla="*/ 29 w 1418"/>
              <a:gd name="T111" fmla="*/ 497 h 1374"/>
              <a:gd name="T112" fmla="*/ 27 w 1418"/>
              <a:gd name="T113" fmla="*/ 653 h 1374"/>
              <a:gd name="T114" fmla="*/ 0 w 1418"/>
              <a:gd name="T115" fmla="*/ 751 h 1374"/>
              <a:gd name="T116" fmla="*/ 739 w 1418"/>
              <a:gd name="T117" fmla="*/ 1196 h 1374"/>
              <a:gd name="T118" fmla="*/ 662 w 1418"/>
              <a:gd name="T119" fmla="*/ 1198 h 1374"/>
              <a:gd name="T120" fmla="*/ 728 w 1418"/>
              <a:gd name="T121" fmla="*/ 1188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18" h="1374">
                <a:moveTo>
                  <a:pt x="0" y="751"/>
                </a:moveTo>
                <a:lnTo>
                  <a:pt x="0" y="751"/>
                </a:lnTo>
                <a:lnTo>
                  <a:pt x="2" y="764"/>
                </a:lnTo>
                <a:lnTo>
                  <a:pt x="3" y="776"/>
                </a:lnTo>
                <a:lnTo>
                  <a:pt x="3" y="776"/>
                </a:lnTo>
                <a:lnTo>
                  <a:pt x="2" y="808"/>
                </a:lnTo>
                <a:lnTo>
                  <a:pt x="2" y="822"/>
                </a:lnTo>
                <a:lnTo>
                  <a:pt x="2" y="837"/>
                </a:lnTo>
                <a:lnTo>
                  <a:pt x="2" y="837"/>
                </a:lnTo>
                <a:lnTo>
                  <a:pt x="5" y="865"/>
                </a:lnTo>
                <a:lnTo>
                  <a:pt x="9" y="892"/>
                </a:lnTo>
                <a:lnTo>
                  <a:pt x="9" y="892"/>
                </a:lnTo>
                <a:lnTo>
                  <a:pt x="11" y="909"/>
                </a:lnTo>
                <a:lnTo>
                  <a:pt x="13" y="922"/>
                </a:lnTo>
                <a:lnTo>
                  <a:pt x="13" y="922"/>
                </a:lnTo>
                <a:lnTo>
                  <a:pt x="14" y="959"/>
                </a:lnTo>
                <a:lnTo>
                  <a:pt x="18" y="973"/>
                </a:lnTo>
                <a:lnTo>
                  <a:pt x="20" y="979"/>
                </a:lnTo>
                <a:lnTo>
                  <a:pt x="24" y="984"/>
                </a:lnTo>
                <a:lnTo>
                  <a:pt x="24" y="984"/>
                </a:lnTo>
                <a:lnTo>
                  <a:pt x="31" y="1016"/>
                </a:lnTo>
                <a:lnTo>
                  <a:pt x="38" y="1045"/>
                </a:lnTo>
                <a:lnTo>
                  <a:pt x="38" y="1045"/>
                </a:lnTo>
                <a:lnTo>
                  <a:pt x="38" y="1054"/>
                </a:lnTo>
                <a:lnTo>
                  <a:pt x="38" y="1054"/>
                </a:lnTo>
                <a:lnTo>
                  <a:pt x="51" y="1085"/>
                </a:lnTo>
                <a:lnTo>
                  <a:pt x="64" y="1113"/>
                </a:lnTo>
                <a:lnTo>
                  <a:pt x="77" y="1142"/>
                </a:lnTo>
                <a:lnTo>
                  <a:pt x="81" y="1159"/>
                </a:lnTo>
                <a:lnTo>
                  <a:pt x="86" y="1177"/>
                </a:lnTo>
                <a:lnTo>
                  <a:pt x="86" y="1177"/>
                </a:lnTo>
                <a:lnTo>
                  <a:pt x="95" y="1183"/>
                </a:lnTo>
                <a:lnTo>
                  <a:pt x="99" y="1188"/>
                </a:lnTo>
                <a:lnTo>
                  <a:pt x="105" y="1194"/>
                </a:lnTo>
                <a:lnTo>
                  <a:pt x="105" y="1194"/>
                </a:lnTo>
                <a:lnTo>
                  <a:pt x="108" y="1201"/>
                </a:lnTo>
                <a:lnTo>
                  <a:pt x="112" y="1209"/>
                </a:lnTo>
                <a:lnTo>
                  <a:pt x="112" y="1209"/>
                </a:lnTo>
                <a:lnTo>
                  <a:pt x="117" y="1212"/>
                </a:lnTo>
                <a:lnTo>
                  <a:pt x="121" y="1214"/>
                </a:lnTo>
                <a:lnTo>
                  <a:pt x="130" y="1216"/>
                </a:lnTo>
                <a:lnTo>
                  <a:pt x="134" y="1218"/>
                </a:lnTo>
                <a:lnTo>
                  <a:pt x="140" y="1220"/>
                </a:lnTo>
                <a:lnTo>
                  <a:pt x="143" y="1223"/>
                </a:lnTo>
                <a:lnTo>
                  <a:pt x="147" y="1229"/>
                </a:lnTo>
                <a:lnTo>
                  <a:pt x="147" y="1229"/>
                </a:lnTo>
                <a:lnTo>
                  <a:pt x="147" y="1229"/>
                </a:lnTo>
                <a:lnTo>
                  <a:pt x="149" y="1229"/>
                </a:lnTo>
                <a:lnTo>
                  <a:pt x="151" y="1225"/>
                </a:lnTo>
                <a:lnTo>
                  <a:pt x="151" y="1225"/>
                </a:lnTo>
                <a:lnTo>
                  <a:pt x="167" y="1225"/>
                </a:lnTo>
                <a:lnTo>
                  <a:pt x="182" y="1223"/>
                </a:lnTo>
                <a:lnTo>
                  <a:pt x="197" y="1222"/>
                </a:lnTo>
                <a:lnTo>
                  <a:pt x="209" y="1223"/>
                </a:lnTo>
                <a:lnTo>
                  <a:pt x="209" y="1223"/>
                </a:lnTo>
                <a:lnTo>
                  <a:pt x="217" y="1216"/>
                </a:lnTo>
                <a:lnTo>
                  <a:pt x="224" y="1212"/>
                </a:lnTo>
                <a:lnTo>
                  <a:pt x="233" y="1209"/>
                </a:lnTo>
                <a:lnTo>
                  <a:pt x="241" y="1203"/>
                </a:lnTo>
                <a:lnTo>
                  <a:pt x="241" y="1203"/>
                </a:lnTo>
                <a:lnTo>
                  <a:pt x="248" y="1190"/>
                </a:lnTo>
                <a:lnTo>
                  <a:pt x="257" y="1176"/>
                </a:lnTo>
                <a:lnTo>
                  <a:pt x="257" y="1176"/>
                </a:lnTo>
                <a:lnTo>
                  <a:pt x="266" y="1161"/>
                </a:lnTo>
                <a:lnTo>
                  <a:pt x="276" y="1148"/>
                </a:lnTo>
                <a:lnTo>
                  <a:pt x="276" y="1148"/>
                </a:lnTo>
                <a:lnTo>
                  <a:pt x="279" y="1146"/>
                </a:lnTo>
                <a:lnTo>
                  <a:pt x="283" y="1142"/>
                </a:lnTo>
                <a:lnTo>
                  <a:pt x="285" y="1137"/>
                </a:lnTo>
                <a:lnTo>
                  <a:pt x="289" y="1133"/>
                </a:lnTo>
                <a:lnTo>
                  <a:pt x="289" y="1133"/>
                </a:lnTo>
                <a:lnTo>
                  <a:pt x="296" y="1113"/>
                </a:lnTo>
                <a:lnTo>
                  <a:pt x="301" y="1093"/>
                </a:lnTo>
                <a:lnTo>
                  <a:pt x="301" y="1093"/>
                </a:lnTo>
                <a:lnTo>
                  <a:pt x="305" y="1089"/>
                </a:lnTo>
                <a:lnTo>
                  <a:pt x="309" y="1087"/>
                </a:lnTo>
                <a:lnTo>
                  <a:pt x="309" y="1087"/>
                </a:lnTo>
                <a:lnTo>
                  <a:pt x="325" y="1039"/>
                </a:lnTo>
                <a:lnTo>
                  <a:pt x="333" y="1012"/>
                </a:lnTo>
                <a:lnTo>
                  <a:pt x="338" y="981"/>
                </a:lnTo>
                <a:lnTo>
                  <a:pt x="338" y="981"/>
                </a:lnTo>
                <a:lnTo>
                  <a:pt x="340" y="964"/>
                </a:lnTo>
                <a:lnTo>
                  <a:pt x="340" y="964"/>
                </a:lnTo>
                <a:lnTo>
                  <a:pt x="340" y="938"/>
                </a:lnTo>
                <a:lnTo>
                  <a:pt x="342" y="911"/>
                </a:lnTo>
                <a:lnTo>
                  <a:pt x="346" y="885"/>
                </a:lnTo>
                <a:lnTo>
                  <a:pt x="347" y="874"/>
                </a:lnTo>
                <a:lnTo>
                  <a:pt x="351" y="867"/>
                </a:lnTo>
                <a:lnTo>
                  <a:pt x="351" y="867"/>
                </a:lnTo>
                <a:lnTo>
                  <a:pt x="349" y="861"/>
                </a:lnTo>
                <a:lnTo>
                  <a:pt x="349" y="856"/>
                </a:lnTo>
                <a:lnTo>
                  <a:pt x="349" y="856"/>
                </a:lnTo>
                <a:lnTo>
                  <a:pt x="353" y="850"/>
                </a:lnTo>
                <a:lnTo>
                  <a:pt x="357" y="843"/>
                </a:lnTo>
                <a:lnTo>
                  <a:pt x="360" y="832"/>
                </a:lnTo>
                <a:lnTo>
                  <a:pt x="362" y="821"/>
                </a:lnTo>
                <a:lnTo>
                  <a:pt x="362" y="821"/>
                </a:lnTo>
                <a:lnTo>
                  <a:pt x="358" y="810"/>
                </a:lnTo>
                <a:lnTo>
                  <a:pt x="357" y="802"/>
                </a:lnTo>
                <a:lnTo>
                  <a:pt x="355" y="795"/>
                </a:lnTo>
                <a:lnTo>
                  <a:pt x="355" y="795"/>
                </a:lnTo>
                <a:lnTo>
                  <a:pt x="355" y="782"/>
                </a:lnTo>
                <a:lnTo>
                  <a:pt x="357" y="771"/>
                </a:lnTo>
                <a:lnTo>
                  <a:pt x="358" y="760"/>
                </a:lnTo>
                <a:lnTo>
                  <a:pt x="360" y="747"/>
                </a:lnTo>
                <a:lnTo>
                  <a:pt x="360" y="747"/>
                </a:lnTo>
                <a:lnTo>
                  <a:pt x="357" y="738"/>
                </a:lnTo>
                <a:lnTo>
                  <a:pt x="353" y="727"/>
                </a:lnTo>
                <a:lnTo>
                  <a:pt x="353" y="727"/>
                </a:lnTo>
                <a:lnTo>
                  <a:pt x="351" y="710"/>
                </a:lnTo>
                <a:lnTo>
                  <a:pt x="351" y="690"/>
                </a:lnTo>
                <a:lnTo>
                  <a:pt x="353" y="655"/>
                </a:lnTo>
                <a:lnTo>
                  <a:pt x="353" y="655"/>
                </a:lnTo>
                <a:lnTo>
                  <a:pt x="357" y="640"/>
                </a:lnTo>
                <a:lnTo>
                  <a:pt x="358" y="635"/>
                </a:lnTo>
                <a:lnTo>
                  <a:pt x="358" y="629"/>
                </a:lnTo>
                <a:lnTo>
                  <a:pt x="358" y="629"/>
                </a:lnTo>
                <a:lnTo>
                  <a:pt x="357" y="622"/>
                </a:lnTo>
                <a:lnTo>
                  <a:pt x="355" y="618"/>
                </a:lnTo>
                <a:lnTo>
                  <a:pt x="351" y="615"/>
                </a:lnTo>
                <a:lnTo>
                  <a:pt x="346" y="615"/>
                </a:lnTo>
                <a:lnTo>
                  <a:pt x="346" y="615"/>
                </a:lnTo>
                <a:lnTo>
                  <a:pt x="342" y="603"/>
                </a:lnTo>
                <a:lnTo>
                  <a:pt x="340" y="591"/>
                </a:lnTo>
                <a:lnTo>
                  <a:pt x="338" y="574"/>
                </a:lnTo>
                <a:lnTo>
                  <a:pt x="338" y="558"/>
                </a:lnTo>
                <a:lnTo>
                  <a:pt x="338" y="523"/>
                </a:lnTo>
                <a:lnTo>
                  <a:pt x="338" y="506"/>
                </a:lnTo>
                <a:lnTo>
                  <a:pt x="336" y="491"/>
                </a:lnTo>
                <a:lnTo>
                  <a:pt x="336" y="491"/>
                </a:lnTo>
                <a:lnTo>
                  <a:pt x="338" y="480"/>
                </a:lnTo>
                <a:lnTo>
                  <a:pt x="338" y="471"/>
                </a:lnTo>
                <a:lnTo>
                  <a:pt x="336" y="451"/>
                </a:lnTo>
                <a:lnTo>
                  <a:pt x="335" y="431"/>
                </a:lnTo>
                <a:lnTo>
                  <a:pt x="335" y="412"/>
                </a:lnTo>
                <a:lnTo>
                  <a:pt x="335" y="412"/>
                </a:lnTo>
                <a:lnTo>
                  <a:pt x="336" y="394"/>
                </a:lnTo>
                <a:lnTo>
                  <a:pt x="336" y="394"/>
                </a:lnTo>
                <a:lnTo>
                  <a:pt x="335" y="379"/>
                </a:lnTo>
                <a:lnTo>
                  <a:pt x="333" y="363"/>
                </a:lnTo>
                <a:lnTo>
                  <a:pt x="333" y="363"/>
                </a:lnTo>
                <a:lnTo>
                  <a:pt x="331" y="335"/>
                </a:lnTo>
                <a:lnTo>
                  <a:pt x="327" y="309"/>
                </a:lnTo>
                <a:lnTo>
                  <a:pt x="327" y="309"/>
                </a:lnTo>
                <a:lnTo>
                  <a:pt x="331" y="300"/>
                </a:lnTo>
                <a:lnTo>
                  <a:pt x="331" y="291"/>
                </a:lnTo>
                <a:lnTo>
                  <a:pt x="331" y="274"/>
                </a:lnTo>
                <a:lnTo>
                  <a:pt x="329" y="259"/>
                </a:lnTo>
                <a:lnTo>
                  <a:pt x="327" y="245"/>
                </a:lnTo>
                <a:lnTo>
                  <a:pt x="327" y="245"/>
                </a:lnTo>
                <a:lnTo>
                  <a:pt x="329" y="232"/>
                </a:lnTo>
                <a:lnTo>
                  <a:pt x="331" y="221"/>
                </a:lnTo>
                <a:lnTo>
                  <a:pt x="331" y="221"/>
                </a:lnTo>
                <a:lnTo>
                  <a:pt x="329" y="208"/>
                </a:lnTo>
                <a:lnTo>
                  <a:pt x="327" y="197"/>
                </a:lnTo>
                <a:lnTo>
                  <a:pt x="327" y="197"/>
                </a:lnTo>
                <a:lnTo>
                  <a:pt x="329" y="184"/>
                </a:lnTo>
                <a:lnTo>
                  <a:pt x="331" y="173"/>
                </a:lnTo>
                <a:lnTo>
                  <a:pt x="331" y="173"/>
                </a:lnTo>
                <a:lnTo>
                  <a:pt x="329" y="158"/>
                </a:lnTo>
                <a:lnTo>
                  <a:pt x="329" y="158"/>
                </a:lnTo>
                <a:lnTo>
                  <a:pt x="331" y="149"/>
                </a:lnTo>
                <a:lnTo>
                  <a:pt x="331" y="142"/>
                </a:lnTo>
                <a:lnTo>
                  <a:pt x="180" y="293"/>
                </a:lnTo>
                <a:lnTo>
                  <a:pt x="182" y="293"/>
                </a:lnTo>
                <a:lnTo>
                  <a:pt x="182" y="293"/>
                </a:lnTo>
                <a:lnTo>
                  <a:pt x="193" y="291"/>
                </a:lnTo>
                <a:lnTo>
                  <a:pt x="202" y="287"/>
                </a:lnTo>
                <a:lnTo>
                  <a:pt x="202" y="287"/>
                </a:lnTo>
                <a:lnTo>
                  <a:pt x="243" y="287"/>
                </a:lnTo>
                <a:lnTo>
                  <a:pt x="263" y="287"/>
                </a:lnTo>
                <a:lnTo>
                  <a:pt x="281" y="283"/>
                </a:lnTo>
                <a:lnTo>
                  <a:pt x="281" y="283"/>
                </a:lnTo>
                <a:lnTo>
                  <a:pt x="312" y="285"/>
                </a:lnTo>
                <a:lnTo>
                  <a:pt x="346" y="285"/>
                </a:lnTo>
                <a:lnTo>
                  <a:pt x="379" y="283"/>
                </a:lnTo>
                <a:lnTo>
                  <a:pt x="415" y="285"/>
                </a:lnTo>
                <a:lnTo>
                  <a:pt x="415" y="285"/>
                </a:lnTo>
                <a:lnTo>
                  <a:pt x="432" y="283"/>
                </a:lnTo>
                <a:lnTo>
                  <a:pt x="450" y="285"/>
                </a:lnTo>
                <a:lnTo>
                  <a:pt x="450" y="285"/>
                </a:lnTo>
                <a:lnTo>
                  <a:pt x="454" y="283"/>
                </a:lnTo>
                <a:lnTo>
                  <a:pt x="460" y="282"/>
                </a:lnTo>
                <a:lnTo>
                  <a:pt x="460" y="282"/>
                </a:lnTo>
                <a:lnTo>
                  <a:pt x="480" y="283"/>
                </a:lnTo>
                <a:lnTo>
                  <a:pt x="500" y="282"/>
                </a:lnTo>
                <a:lnTo>
                  <a:pt x="520" y="280"/>
                </a:lnTo>
                <a:lnTo>
                  <a:pt x="542" y="280"/>
                </a:lnTo>
                <a:lnTo>
                  <a:pt x="542" y="280"/>
                </a:lnTo>
                <a:lnTo>
                  <a:pt x="546" y="278"/>
                </a:lnTo>
                <a:lnTo>
                  <a:pt x="546" y="278"/>
                </a:lnTo>
                <a:lnTo>
                  <a:pt x="577" y="280"/>
                </a:lnTo>
                <a:lnTo>
                  <a:pt x="609" y="282"/>
                </a:lnTo>
                <a:lnTo>
                  <a:pt x="638" y="280"/>
                </a:lnTo>
                <a:lnTo>
                  <a:pt x="664" y="278"/>
                </a:lnTo>
                <a:lnTo>
                  <a:pt x="664" y="278"/>
                </a:lnTo>
                <a:lnTo>
                  <a:pt x="682" y="280"/>
                </a:lnTo>
                <a:lnTo>
                  <a:pt x="701" y="280"/>
                </a:lnTo>
                <a:lnTo>
                  <a:pt x="743" y="276"/>
                </a:lnTo>
                <a:lnTo>
                  <a:pt x="743" y="276"/>
                </a:lnTo>
                <a:lnTo>
                  <a:pt x="763" y="278"/>
                </a:lnTo>
                <a:lnTo>
                  <a:pt x="783" y="278"/>
                </a:lnTo>
                <a:lnTo>
                  <a:pt x="783" y="278"/>
                </a:lnTo>
                <a:lnTo>
                  <a:pt x="802" y="278"/>
                </a:lnTo>
                <a:lnTo>
                  <a:pt x="824" y="278"/>
                </a:lnTo>
                <a:lnTo>
                  <a:pt x="864" y="278"/>
                </a:lnTo>
                <a:lnTo>
                  <a:pt x="864" y="278"/>
                </a:lnTo>
                <a:lnTo>
                  <a:pt x="875" y="276"/>
                </a:lnTo>
                <a:lnTo>
                  <a:pt x="885" y="274"/>
                </a:lnTo>
                <a:lnTo>
                  <a:pt x="885" y="274"/>
                </a:lnTo>
                <a:lnTo>
                  <a:pt x="905" y="274"/>
                </a:lnTo>
                <a:lnTo>
                  <a:pt x="925" y="274"/>
                </a:lnTo>
                <a:lnTo>
                  <a:pt x="925" y="274"/>
                </a:lnTo>
                <a:lnTo>
                  <a:pt x="965" y="272"/>
                </a:lnTo>
                <a:lnTo>
                  <a:pt x="1006" y="272"/>
                </a:lnTo>
                <a:lnTo>
                  <a:pt x="1081" y="272"/>
                </a:lnTo>
                <a:lnTo>
                  <a:pt x="1081" y="272"/>
                </a:lnTo>
                <a:lnTo>
                  <a:pt x="1102" y="272"/>
                </a:lnTo>
                <a:lnTo>
                  <a:pt x="1124" y="269"/>
                </a:lnTo>
                <a:lnTo>
                  <a:pt x="1124" y="269"/>
                </a:lnTo>
                <a:lnTo>
                  <a:pt x="1144" y="269"/>
                </a:lnTo>
                <a:lnTo>
                  <a:pt x="1164" y="271"/>
                </a:lnTo>
                <a:lnTo>
                  <a:pt x="1184" y="271"/>
                </a:lnTo>
                <a:lnTo>
                  <a:pt x="1203" y="271"/>
                </a:lnTo>
                <a:lnTo>
                  <a:pt x="1203" y="271"/>
                </a:lnTo>
                <a:lnTo>
                  <a:pt x="1223" y="269"/>
                </a:lnTo>
                <a:lnTo>
                  <a:pt x="1223" y="269"/>
                </a:lnTo>
                <a:lnTo>
                  <a:pt x="1245" y="269"/>
                </a:lnTo>
                <a:lnTo>
                  <a:pt x="1269" y="269"/>
                </a:lnTo>
                <a:lnTo>
                  <a:pt x="1269" y="269"/>
                </a:lnTo>
                <a:lnTo>
                  <a:pt x="1142" y="142"/>
                </a:lnTo>
                <a:lnTo>
                  <a:pt x="1142" y="142"/>
                </a:lnTo>
                <a:lnTo>
                  <a:pt x="1144" y="202"/>
                </a:lnTo>
                <a:lnTo>
                  <a:pt x="1146" y="232"/>
                </a:lnTo>
                <a:lnTo>
                  <a:pt x="1144" y="261"/>
                </a:lnTo>
                <a:lnTo>
                  <a:pt x="1144" y="261"/>
                </a:lnTo>
                <a:lnTo>
                  <a:pt x="1146" y="302"/>
                </a:lnTo>
                <a:lnTo>
                  <a:pt x="1148" y="346"/>
                </a:lnTo>
                <a:lnTo>
                  <a:pt x="1148" y="438"/>
                </a:lnTo>
                <a:lnTo>
                  <a:pt x="1148" y="438"/>
                </a:lnTo>
                <a:lnTo>
                  <a:pt x="1149" y="447"/>
                </a:lnTo>
                <a:lnTo>
                  <a:pt x="1151" y="456"/>
                </a:lnTo>
                <a:lnTo>
                  <a:pt x="1149" y="475"/>
                </a:lnTo>
                <a:lnTo>
                  <a:pt x="1149" y="475"/>
                </a:lnTo>
                <a:lnTo>
                  <a:pt x="1153" y="541"/>
                </a:lnTo>
                <a:lnTo>
                  <a:pt x="1155" y="576"/>
                </a:lnTo>
                <a:lnTo>
                  <a:pt x="1153" y="609"/>
                </a:lnTo>
                <a:lnTo>
                  <a:pt x="1153" y="609"/>
                </a:lnTo>
                <a:lnTo>
                  <a:pt x="1157" y="745"/>
                </a:lnTo>
                <a:lnTo>
                  <a:pt x="1160" y="881"/>
                </a:lnTo>
                <a:lnTo>
                  <a:pt x="1162" y="1016"/>
                </a:lnTo>
                <a:lnTo>
                  <a:pt x="1168" y="1150"/>
                </a:lnTo>
                <a:lnTo>
                  <a:pt x="1168" y="1150"/>
                </a:lnTo>
                <a:lnTo>
                  <a:pt x="1166" y="1161"/>
                </a:lnTo>
                <a:lnTo>
                  <a:pt x="1166" y="1174"/>
                </a:lnTo>
                <a:lnTo>
                  <a:pt x="1168" y="1198"/>
                </a:lnTo>
                <a:lnTo>
                  <a:pt x="1168" y="1198"/>
                </a:lnTo>
                <a:lnTo>
                  <a:pt x="1168" y="1200"/>
                </a:lnTo>
                <a:lnTo>
                  <a:pt x="1166" y="1205"/>
                </a:lnTo>
                <a:lnTo>
                  <a:pt x="1166" y="1214"/>
                </a:lnTo>
                <a:lnTo>
                  <a:pt x="1166" y="1214"/>
                </a:lnTo>
                <a:lnTo>
                  <a:pt x="1168" y="1231"/>
                </a:lnTo>
                <a:lnTo>
                  <a:pt x="1269" y="1130"/>
                </a:lnTo>
                <a:lnTo>
                  <a:pt x="1269" y="1130"/>
                </a:lnTo>
                <a:lnTo>
                  <a:pt x="1240" y="1130"/>
                </a:lnTo>
                <a:lnTo>
                  <a:pt x="1208" y="1130"/>
                </a:lnTo>
                <a:lnTo>
                  <a:pt x="1208" y="1130"/>
                </a:lnTo>
                <a:lnTo>
                  <a:pt x="1201" y="1131"/>
                </a:lnTo>
                <a:lnTo>
                  <a:pt x="1192" y="1133"/>
                </a:lnTo>
                <a:lnTo>
                  <a:pt x="1183" y="1133"/>
                </a:lnTo>
                <a:lnTo>
                  <a:pt x="1173" y="1135"/>
                </a:lnTo>
                <a:lnTo>
                  <a:pt x="1173" y="1135"/>
                </a:lnTo>
                <a:lnTo>
                  <a:pt x="1173" y="1133"/>
                </a:lnTo>
                <a:lnTo>
                  <a:pt x="1175" y="1131"/>
                </a:lnTo>
                <a:lnTo>
                  <a:pt x="1175" y="1131"/>
                </a:lnTo>
                <a:lnTo>
                  <a:pt x="1173" y="1131"/>
                </a:lnTo>
                <a:lnTo>
                  <a:pt x="1173" y="1131"/>
                </a:lnTo>
                <a:lnTo>
                  <a:pt x="1164" y="1133"/>
                </a:lnTo>
                <a:lnTo>
                  <a:pt x="1151" y="1135"/>
                </a:lnTo>
                <a:lnTo>
                  <a:pt x="1122" y="1137"/>
                </a:lnTo>
                <a:lnTo>
                  <a:pt x="1092" y="1139"/>
                </a:lnTo>
                <a:lnTo>
                  <a:pt x="1067" y="1139"/>
                </a:lnTo>
                <a:lnTo>
                  <a:pt x="1067" y="1139"/>
                </a:lnTo>
                <a:lnTo>
                  <a:pt x="1067" y="1141"/>
                </a:lnTo>
                <a:lnTo>
                  <a:pt x="1067" y="1141"/>
                </a:lnTo>
                <a:lnTo>
                  <a:pt x="1067" y="1141"/>
                </a:lnTo>
                <a:lnTo>
                  <a:pt x="1061" y="1141"/>
                </a:lnTo>
                <a:lnTo>
                  <a:pt x="1057" y="1141"/>
                </a:lnTo>
                <a:lnTo>
                  <a:pt x="1054" y="1142"/>
                </a:lnTo>
                <a:lnTo>
                  <a:pt x="1048" y="1142"/>
                </a:lnTo>
                <a:lnTo>
                  <a:pt x="1048" y="1142"/>
                </a:lnTo>
                <a:lnTo>
                  <a:pt x="1013" y="1146"/>
                </a:lnTo>
                <a:lnTo>
                  <a:pt x="982" y="1150"/>
                </a:lnTo>
                <a:lnTo>
                  <a:pt x="953" y="1155"/>
                </a:lnTo>
                <a:lnTo>
                  <a:pt x="921" y="1159"/>
                </a:lnTo>
                <a:lnTo>
                  <a:pt x="921" y="1159"/>
                </a:lnTo>
                <a:lnTo>
                  <a:pt x="908" y="1155"/>
                </a:lnTo>
                <a:lnTo>
                  <a:pt x="901" y="1155"/>
                </a:lnTo>
                <a:lnTo>
                  <a:pt x="897" y="1157"/>
                </a:lnTo>
                <a:lnTo>
                  <a:pt x="897" y="1157"/>
                </a:lnTo>
                <a:lnTo>
                  <a:pt x="908" y="1157"/>
                </a:lnTo>
                <a:lnTo>
                  <a:pt x="912" y="1159"/>
                </a:lnTo>
                <a:lnTo>
                  <a:pt x="914" y="1161"/>
                </a:lnTo>
                <a:lnTo>
                  <a:pt x="914" y="1161"/>
                </a:lnTo>
                <a:lnTo>
                  <a:pt x="903" y="1161"/>
                </a:lnTo>
                <a:lnTo>
                  <a:pt x="892" y="1161"/>
                </a:lnTo>
                <a:lnTo>
                  <a:pt x="883" y="1163"/>
                </a:lnTo>
                <a:lnTo>
                  <a:pt x="875" y="1165"/>
                </a:lnTo>
                <a:lnTo>
                  <a:pt x="875" y="1165"/>
                </a:lnTo>
                <a:lnTo>
                  <a:pt x="855" y="1165"/>
                </a:lnTo>
                <a:lnTo>
                  <a:pt x="848" y="1165"/>
                </a:lnTo>
                <a:lnTo>
                  <a:pt x="837" y="1166"/>
                </a:lnTo>
                <a:lnTo>
                  <a:pt x="837" y="1166"/>
                </a:lnTo>
                <a:lnTo>
                  <a:pt x="837" y="1166"/>
                </a:lnTo>
                <a:lnTo>
                  <a:pt x="837" y="1168"/>
                </a:lnTo>
                <a:lnTo>
                  <a:pt x="837" y="1170"/>
                </a:lnTo>
                <a:lnTo>
                  <a:pt x="833" y="1170"/>
                </a:lnTo>
                <a:lnTo>
                  <a:pt x="833" y="1170"/>
                </a:lnTo>
                <a:lnTo>
                  <a:pt x="818" y="1170"/>
                </a:lnTo>
                <a:lnTo>
                  <a:pt x="805" y="1170"/>
                </a:lnTo>
                <a:lnTo>
                  <a:pt x="794" y="1170"/>
                </a:lnTo>
                <a:lnTo>
                  <a:pt x="780" y="1170"/>
                </a:lnTo>
                <a:lnTo>
                  <a:pt x="780" y="1170"/>
                </a:lnTo>
                <a:lnTo>
                  <a:pt x="772" y="1172"/>
                </a:lnTo>
                <a:lnTo>
                  <a:pt x="763" y="1174"/>
                </a:lnTo>
                <a:lnTo>
                  <a:pt x="752" y="1174"/>
                </a:lnTo>
                <a:lnTo>
                  <a:pt x="745" y="1174"/>
                </a:lnTo>
                <a:lnTo>
                  <a:pt x="745" y="1174"/>
                </a:lnTo>
                <a:lnTo>
                  <a:pt x="743" y="1174"/>
                </a:lnTo>
                <a:lnTo>
                  <a:pt x="745" y="1176"/>
                </a:lnTo>
                <a:lnTo>
                  <a:pt x="747" y="1176"/>
                </a:lnTo>
                <a:lnTo>
                  <a:pt x="747" y="1177"/>
                </a:lnTo>
                <a:lnTo>
                  <a:pt x="747" y="1177"/>
                </a:lnTo>
                <a:lnTo>
                  <a:pt x="719" y="1179"/>
                </a:lnTo>
                <a:lnTo>
                  <a:pt x="708" y="1179"/>
                </a:lnTo>
                <a:lnTo>
                  <a:pt x="695" y="1177"/>
                </a:lnTo>
                <a:lnTo>
                  <a:pt x="695" y="1177"/>
                </a:lnTo>
                <a:lnTo>
                  <a:pt x="690" y="1181"/>
                </a:lnTo>
                <a:lnTo>
                  <a:pt x="680" y="1183"/>
                </a:lnTo>
                <a:lnTo>
                  <a:pt x="680" y="1183"/>
                </a:lnTo>
                <a:lnTo>
                  <a:pt x="679" y="1183"/>
                </a:lnTo>
                <a:lnTo>
                  <a:pt x="679" y="1181"/>
                </a:lnTo>
                <a:lnTo>
                  <a:pt x="679" y="1179"/>
                </a:lnTo>
                <a:lnTo>
                  <a:pt x="675" y="1179"/>
                </a:lnTo>
                <a:lnTo>
                  <a:pt x="675" y="1179"/>
                </a:lnTo>
                <a:lnTo>
                  <a:pt x="673" y="1181"/>
                </a:lnTo>
                <a:lnTo>
                  <a:pt x="675" y="1183"/>
                </a:lnTo>
                <a:lnTo>
                  <a:pt x="679" y="1185"/>
                </a:lnTo>
                <a:lnTo>
                  <a:pt x="679" y="1187"/>
                </a:lnTo>
                <a:lnTo>
                  <a:pt x="679" y="1187"/>
                </a:lnTo>
                <a:lnTo>
                  <a:pt x="675" y="1188"/>
                </a:lnTo>
                <a:lnTo>
                  <a:pt x="671" y="1190"/>
                </a:lnTo>
                <a:lnTo>
                  <a:pt x="667" y="1194"/>
                </a:lnTo>
                <a:lnTo>
                  <a:pt x="667" y="1194"/>
                </a:lnTo>
                <a:lnTo>
                  <a:pt x="658" y="1192"/>
                </a:lnTo>
                <a:lnTo>
                  <a:pt x="651" y="1194"/>
                </a:lnTo>
                <a:lnTo>
                  <a:pt x="634" y="1198"/>
                </a:lnTo>
                <a:lnTo>
                  <a:pt x="634" y="1198"/>
                </a:lnTo>
                <a:lnTo>
                  <a:pt x="616" y="1198"/>
                </a:lnTo>
                <a:lnTo>
                  <a:pt x="599" y="1198"/>
                </a:lnTo>
                <a:lnTo>
                  <a:pt x="599" y="1198"/>
                </a:lnTo>
                <a:lnTo>
                  <a:pt x="587" y="1201"/>
                </a:lnTo>
                <a:lnTo>
                  <a:pt x="574" y="1203"/>
                </a:lnTo>
                <a:lnTo>
                  <a:pt x="574" y="1203"/>
                </a:lnTo>
                <a:lnTo>
                  <a:pt x="561" y="1201"/>
                </a:lnTo>
                <a:lnTo>
                  <a:pt x="548" y="1200"/>
                </a:lnTo>
                <a:lnTo>
                  <a:pt x="548" y="1200"/>
                </a:lnTo>
                <a:lnTo>
                  <a:pt x="546" y="1201"/>
                </a:lnTo>
                <a:lnTo>
                  <a:pt x="546" y="1201"/>
                </a:lnTo>
                <a:lnTo>
                  <a:pt x="546" y="1203"/>
                </a:lnTo>
                <a:lnTo>
                  <a:pt x="544" y="1203"/>
                </a:lnTo>
                <a:lnTo>
                  <a:pt x="544" y="1203"/>
                </a:lnTo>
                <a:lnTo>
                  <a:pt x="493" y="1205"/>
                </a:lnTo>
                <a:lnTo>
                  <a:pt x="469" y="1207"/>
                </a:lnTo>
                <a:lnTo>
                  <a:pt x="449" y="1211"/>
                </a:lnTo>
                <a:lnTo>
                  <a:pt x="449" y="1211"/>
                </a:lnTo>
                <a:lnTo>
                  <a:pt x="476" y="1209"/>
                </a:lnTo>
                <a:lnTo>
                  <a:pt x="502" y="1207"/>
                </a:lnTo>
                <a:lnTo>
                  <a:pt x="526" y="1207"/>
                </a:lnTo>
                <a:lnTo>
                  <a:pt x="552" y="1205"/>
                </a:lnTo>
                <a:lnTo>
                  <a:pt x="552" y="1205"/>
                </a:lnTo>
                <a:lnTo>
                  <a:pt x="555" y="1207"/>
                </a:lnTo>
                <a:lnTo>
                  <a:pt x="561" y="1205"/>
                </a:lnTo>
                <a:lnTo>
                  <a:pt x="566" y="1205"/>
                </a:lnTo>
                <a:lnTo>
                  <a:pt x="572" y="1209"/>
                </a:lnTo>
                <a:lnTo>
                  <a:pt x="572" y="1209"/>
                </a:lnTo>
                <a:lnTo>
                  <a:pt x="572" y="1207"/>
                </a:lnTo>
                <a:lnTo>
                  <a:pt x="570" y="1205"/>
                </a:lnTo>
                <a:lnTo>
                  <a:pt x="570" y="1205"/>
                </a:lnTo>
                <a:lnTo>
                  <a:pt x="574" y="1205"/>
                </a:lnTo>
                <a:lnTo>
                  <a:pt x="574" y="1205"/>
                </a:lnTo>
                <a:lnTo>
                  <a:pt x="577" y="1205"/>
                </a:lnTo>
                <a:lnTo>
                  <a:pt x="581" y="1205"/>
                </a:lnTo>
                <a:lnTo>
                  <a:pt x="581" y="1205"/>
                </a:lnTo>
                <a:lnTo>
                  <a:pt x="579" y="1209"/>
                </a:lnTo>
                <a:lnTo>
                  <a:pt x="581" y="1211"/>
                </a:lnTo>
                <a:lnTo>
                  <a:pt x="587" y="1214"/>
                </a:lnTo>
                <a:lnTo>
                  <a:pt x="587" y="1214"/>
                </a:lnTo>
                <a:lnTo>
                  <a:pt x="627" y="1212"/>
                </a:lnTo>
                <a:lnTo>
                  <a:pt x="664" y="1211"/>
                </a:lnTo>
                <a:lnTo>
                  <a:pt x="664" y="1211"/>
                </a:lnTo>
                <a:lnTo>
                  <a:pt x="666" y="1211"/>
                </a:lnTo>
                <a:lnTo>
                  <a:pt x="666" y="1209"/>
                </a:lnTo>
                <a:lnTo>
                  <a:pt x="664" y="1209"/>
                </a:lnTo>
                <a:lnTo>
                  <a:pt x="666" y="1207"/>
                </a:lnTo>
                <a:lnTo>
                  <a:pt x="666" y="1207"/>
                </a:lnTo>
                <a:lnTo>
                  <a:pt x="680" y="1207"/>
                </a:lnTo>
                <a:lnTo>
                  <a:pt x="695" y="1205"/>
                </a:lnTo>
                <a:lnTo>
                  <a:pt x="695" y="1205"/>
                </a:lnTo>
                <a:lnTo>
                  <a:pt x="701" y="1211"/>
                </a:lnTo>
                <a:lnTo>
                  <a:pt x="702" y="1212"/>
                </a:lnTo>
                <a:lnTo>
                  <a:pt x="702" y="1216"/>
                </a:lnTo>
                <a:lnTo>
                  <a:pt x="702" y="1216"/>
                </a:lnTo>
                <a:lnTo>
                  <a:pt x="675" y="1216"/>
                </a:lnTo>
                <a:lnTo>
                  <a:pt x="644" y="1220"/>
                </a:lnTo>
                <a:lnTo>
                  <a:pt x="612" y="1222"/>
                </a:lnTo>
                <a:lnTo>
                  <a:pt x="581" y="1223"/>
                </a:lnTo>
                <a:lnTo>
                  <a:pt x="581" y="1223"/>
                </a:lnTo>
                <a:lnTo>
                  <a:pt x="563" y="1222"/>
                </a:lnTo>
                <a:lnTo>
                  <a:pt x="555" y="1223"/>
                </a:lnTo>
                <a:lnTo>
                  <a:pt x="548" y="1225"/>
                </a:lnTo>
                <a:lnTo>
                  <a:pt x="548" y="1225"/>
                </a:lnTo>
                <a:lnTo>
                  <a:pt x="561" y="1225"/>
                </a:lnTo>
                <a:lnTo>
                  <a:pt x="574" y="1227"/>
                </a:lnTo>
                <a:lnTo>
                  <a:pt x="585" y="1229"/>
                </a:lnTo>
                <a:lnTo>
                  <a:pt x="598" y="1231"/>
                </a:lnTo>
                <a:lnTo>
                  <a:pt x="598" y="1231"/>
                </a:lnTo>
                <a:lnTo>
                  <a:pt x="612" y="1229"/>
                </a:lnTo>
                <a:lnTo>
                  <a:pt x="629" y="1229"/>
                </a:lnTo>
                <a:lnTo>
                  <a:pt x="644" y="1227"/>
                </a:lnTo>
                <a:lnTo>
                  <a:pt x="660" y="1227"/>
                </a:lnTo>
                <a:lnTo>
                  <a:pt x="660" y="1227"/>
                </a:lnTo>
                <a:lnTo>
                  <a:pt x="666" y="1227"/>
                </a:lnTo>
                <a:lnTo>
                  <a:pt x="673" y="1229"/>
                </a:lnTo>
                <a:lnTo>
                  <a:pt x="673" y="1229"/>
                </a:lnTo>
                <a:lnTo>
                  <a:pt x="680" y="1227"/>
                </a:lnTo>
                <a:lnTo>
                  <a:pt x="688" y="1225"/>
                </a:lnTo>
                <a:lnTo>
                  <a:pt x="688" y="1225"/>
                </a:lnTo>
                <a:lnTo>
                  <a:pt x="693" y="1227"/>
                </a:lnTo>
                <a:lnTo>
                  <a:pt x="697" y="1227"/>
                </a:lnTo>
                <a:lnTo>
                  <a:pt x="697" y="1227"/>
                </a:lnTo>
                <a:lnTo>
                  <a:pt x="710" y="1227"/>
                </a:lnTo>
                <a:lnTo>
                  <a:pt x="723" y="1225"/>
                </a:lnTo>
                <a:lnTo>
                  <a:pt x="723" y="1225"/>
                </a:lnTo>
                <a:lnTo>
                  <a:pt x="747" y="1227"/>
                </a:lnTo>
                <a:lnTo>
                  <a:pt x="758" y="1227"/>
                </a:lnTo>
                <a:lnTo>
                  <a:pt x="770" y="1227"/>
                </a:lnTo>
                <a:lnTo>
                  <a:pt x="770" y="1227"/>
                </a:lnTo>
                <a:lnTo>
                  <a:pt x="772" y="1229"/>
                </a:lnTo>
                <a:lnTo>
                  <a:pt x="772" y="1231"/>
                </a:lnTo>
                <a:lnTo>
                  <a:pt x="772" y="1233"/>
                </a:lnTo>
                <a:lnTo>
                  <a:pt x="769" y="1233"/>
                </a:lnTo>
                <a:lnTo>
                  <a:pt x="769" y="1233"/>
                </a:lnTo>
                <a:lnTo>
                  <a:pt x="725" y="1234"/>
                </a:lnTo>
                <a:lnTo>
                  <a:pt x="725" y="1234"/>
                </a:lnTo>
                <a:lnTo>
                  <a:pt x="726" y="1234"/>
                </a:lnTo>
                <a:lnTo>
                  <a:pt x="726" y="1236"/>
                </a:lnTo>
                <a:lnTo>
                  <a:pt x="726" y="1236"/>
                </a:lnTo>
                <a:lnTo>
                  <a:pt x="719" y="1236"/>
                </a:lnTo>
                <a:lnTo>
                  <a:pt x="713" y="1236"/>
                </a:lnTo>
                <a:lnTo>
                  <a:pt x="713" y="1236"/>
                </a:lnTo>
                <a:lnTo>
                  <a:pt x="723" y="1238"/>
                </a:lnTo>
                <a:lnTo>
                  <a:pt x="726" y="1240"/>
                </a:lnTo>
                <a:lnTo>
                  <a:pt x="726" y="1244"/>
                </a:lnTo>
                <a:lnTo>
                  <a:pt x="723" y="1247"/>
                </a:lnTo>
                <a:lnTo>
                  <a:pt x="723" y="1247"/>
                </a:lnTo>
                <a:lnTo>
                  <a:pt x="660" y="1247"/>
                </a:lnTo>
                <a:lnTo>
                  <a:pt x="631" y="1247"/>
                </a:lnTo>
                <a:lnTo>
                  <a:pt x="603" y="1246"/>
                </a:lnTo>
                <a:lnTo>
                  <a:pt x="603" y="1246"/>
                </a:lnTo>
                <a:lnTo>
                  <a:pt x="599" y="1249"/>
                </a:lnTo>
                <a:lnTo>
                  <a:pt x="592" y="1251"/>
                </a:lnTo>
                <a:lnTo>
                  <a:pt x="592" y="1251"/>
                </a:lnTo>
                <a:lnTo>
                  <a:pt x="564" y="1253"/>
                </a:lnTo>
                <a:lnTo>
                  <a:pt x="535" y="1253"/>
                </a:lnTo>
                <a:lnTo>
                  <a:pt x="476" y="1253"/>
                </a:lnTo>
                <a:lnTo>
                  <a:pt x="476" y="1253"/>
                </a:lnTo>
                <a:lnTo>
                  <a:pt x="509" y="1257"/>
                </a:lnTo>
                <a:lnTo>
                  <a:pt x="544" y="1257"/>
                </a:lnTo>
                <a:lnTo>
                  <a:pt x="618" y="1253"/>
                </a:lnTo>
                <a:lnTo>
                  <a:pt x="618" y="1253"/>
                </a:lnTo>
                <a:lnTo>
                  <a:pt x="620" y="1255"/>
                </a:lnTo>
                <a:lnTo>
                  <a:pt x="621" y="1257"/>
                </a:lnTo>
                <a:lnTo>
                  <a:pt x="623" y="1257"/>
                </a:lnTo>
                <a:lnTo>
                  <a:pt x="623" y="1257"/>
                </a:lnTo>
                <a:lnTo>
                  <a:pt x="658" y="1255"/>
                </a:lnTo>
                <a:lnTo>
                  <a:pt x="688" y="1253"/>
                </a:lnTo>
                <a:lnTo>
                  <a:pt x="688" y="1253"/>
                </a:lnTo>
                <a:lnTo>
                  <a:pt x="710" y="1266"/>
                </a:lnTo>
                <a:lnTo>
                  <a:pt x="710" y="1266"/>
                </a:lnTo>
                <a:lnTo>
                  <a:pt x="730" y="1266"/>
                </a:lnTo>
                <a:lnTo>
                  <a:pt x="748" y="1266"/>
                </a:lnTo>
                <a:lnTo>
                  <a:pt x="783" y="1269"/>
                </a:lnTo>
                <a:lnTo>
                  <a:pt x="818" y="1275"/>
                </a:lnTo>
                <a:lnTo>
                  <a:pt x="837" y="1277"/>
                </a:lnTo>
                <a:lnTo>
                  <a:pt x="855" y="1279"/>
                </a:lnTo>
                <a:lnTo>
                  <a:pt x="855" y="1279"/>
                </a:lnTo>
                <a:lnTo>
                  <a:pt x="855" y="1279"/>
                </a:lnTo>
                <a:lnTo>
                  <a:pt x="857" y="1280"/>
                </a:lnTo>
                <a:lnTo>
                  <a:pt x="861" y="1282"/>
                </a:lnTo>
                <a:lnTo>
                  <a:pt x="861" y="1282"/>
                </a:lnTo>
                <a:lnTo>
                  <a:pt x="855" y="1286"/>
                </a:lnTo>
                <a:lnTo>
                  <a:pt x="850" y="1290"/>
                </a:lnTo>
                <a:lnTo>
                  <a:pt x="850" y="1290"/>
                </a:lnTo>
                <a:lnTo>
                  <a:pt x="837" y="1292"/>
                </a:lnTo>
                <a:lnTo>
                  <a:pt x="824" y="1290"/>
                </a:lnTo>
                <a:lnTo>
                  <a:pt x="824" y="1290"/>
                </a:lnTo>
                <a:lnTo>
                  <a:pt x="807" y="1292"/>
                </a:lnTo>
                <a:lnTo>
                  <a:pt x="789" y="1293"/>
                </a:lnTo>
                <a:lnTo>
                  <a:pt x="748" y="1295"/>
                </a:lnTo>
                <a:lnTo>
                  <a:pt x="706" y="1295"/>
                </a:lnTo>
                <a:lnTo>
                  <a:pt x="666" y="1297"/>
                </a:lnTo>
                <a:lnTo>
                  <a:pt x="666" y="1297"/>
                </a:lnTo>
                <a:lnTo>
                  <a:pt x="662" y="1299"/>
                </a:lnTo>
                <a:lnTo>
                  <a:pt x="662" y="1303"/>
                </a:lnTo>
                <a:lnTo>
                  <a:pt x="667" y="1308"/>
                </a:lnTo>
                <a:lnTo>
                  <a:pt x="667" y="1308"/>
                </a:lnTo>
                <a:lnTo>
                  <a:pt x="688" y="1308"/>
                </a:lnTo>
                <a:lnTo>
                  <a:pt x="706" y="1308"/>
                </a:lnTo>
                <a:lnTo>
                  <a:pt x="726" y="1308"/>
                </a:lnTo>
                <a:lnTo>
                  <a:pt x="747" y="1310"/>
                </a:lnTo>
                <a:lnTo>
                  <a:pt x="747" y="1310"/>
                </a:lnTo>
                <a:lnTo>
                  <a:pt x="748" y="1314"/>
                </a:lnTo>
                <a:lnTo>
                  <a:pt x="750" y="1317"/>
                </a:lnTo>
                <a:lnTo>
                  <a:pt x="748" y="1321"/>
                </a:lnTo>
                <a:lnTo>
                  <a:pt x="747" y="1323"/>
                </a:lnTo>
                <a:lnTo>
                  <a:pt x="737" y="1326"/>
                </a:lnTo>
                <a:lnTo>
                  <a:pt x="725" y="1328"/>
                </a:lnTo>
                <a:lnTo>
                  <a:pt x="725" y="1328"/>
                </a:lnTo>
                <a:lnTo>
                  <a:pt x="660" y="1328"/>
                </a:lnTo>
                <a:lnTo>
                  <a:pt x="605" y="1326"/>
                </a:lnTo>
                <a:lnTo>
                  <a:pt x="605" y="1326"/>
                </a:lnTo>
                <a:lnTo>
                  <a:pt x="528" y="1330"/>
                </a:lnTo>
                <a:lnTo>
                  <a:pt x="449" y="1332"/>
                </a:lnTo>
                <a:lnTo>
                  <a:pt x="371" y="1332"/>
                </a:lnTo>
                <a:lnTo>
                  <a:pt x="292" y="1336"/>
                </a:lnTo>
                <a:lnTo>
                  <a:pt x="292" y="1336"/>
                </a:lnTo>
                <a:lnTo>
                  <a:pt x="335" y="1336"/>
                </a:lnTo>
                <a:lnTo>
                  <a:pt x="377" y="1334"/>
                </a:lnTo>
                <a:lnTo>
                  <a:pt x="419" y="1334"/>
                </a:lnTo>
                <a:lnTo>
                  <a:pt x="458" y="1336"/>
                </a:lnTo>
                <a:lnTo>
                  <a:pt x="458" y="1336"/>
                </a:lnTo>
                <a:lnTo>
                  <a:pt x="460" y="1334"/>
                </a:lnTo>
                <a:lnTo>
                  <a:pt x="465" y="1332"/>
                </a:lnTo>
                <a:lnTo>
                  <a:pt x="465" y="1332"/>
                </a:lnTo>
                <a:lnTo>
                  <a:pt x="544" y="1334"/>
                </a:lnTo>
                <a:lnTo>
                  <a:pt x="583" y="1332"/>
                </a:lnTo>
                <a:lnTo>
                  <a:pt x="620" y="1330"/>
                </a:lnTo>
                <a:lnTo>
                  <a:pt x="620" y="1330"/>
                </a:lnTo>
                <a:lnTo>
                  <a:pt x="627" y="1332"/>
                </a:lnTo>
                <a:lnTo>
                  <a:pt x="636" y="1334"/>
                </a:lnTo>
                <a:lnTo>
                  <a:pt x="656" y="1334"/>
                </a:lnTo>
                <a:lnTo>
                  <a:pt x="679" y="1334"/>
                </a:lnTo>
                <a:lnTo>
                  <a:pt x="688" y="1334"/>
                </a:lnTo>
                <a:lnTo>
                  <a:pt x="695" y="1336"/>
                </a:lnTo>
                <a:lnTo>
                  <a:pt x="695" y="1336"/>
                </a:lnTo>
                <a:lnTo>
                  <a:pt x="690" y="1343"/>
                </a:lnTo>
                <a:lnTo>
                  <a:pt x="680" y="1347"/>
                </a:lnTo>
                <a:lnTo>
                  <a:pt x="669" y="1350"/>
                </a:lnTo>
                <a:lnTo>
                  <a:pt x="655" y="1352"/>
                </a:lnTo>
                <a:lnTo>
                  <a:pt x="655" y="1352"/>
                </a:lnTo>
                <a:lnTo>
                  <a:pt x="684" y="1354"/>
                </a:lnTo>
                <a:lnTo>
                  <a:pt x="712" y="1356"/>
                </a:lnTo>
                <a:lnTo>
                  <a:pt x="712" y="1356"/>
                </a:lnTo>
                <a:lnTo>
                  <a:pt x="736" y="1356"/>
                </a:lnTo>
                <a:lnTo>
                  <a:pt x="748" y="1356"/>
                </a:lnTo>
                <a:lnTo>
                  <a:pt x="756" y="1356"/>
                </a:lnTo>
                <a:lnTo>
                  <a:pt x="756" y="1356"/>
                </a:lnTo>
                <a:lnTo>
                  <a:pt x="758" y="1356"/>
                </a:lnTo>
                <a:lnTo>
                  <a:pt x="756" y="1358"/>
                </a:lnTo>
                <a:lnTo>
                  <a:pt x="756" y="1358"/>
                </a:lnTo>
                <a:lnTo>
                  <a:pt x="758" y="1358"/>
                </a:lnTo>
                <a:lnTo>
                  <a:pt x="758" y="1358"/>
                </a:lnTo>
                <a:lnTo>
                  <a:pt x="769" y="1358"/>
                </a:lnTo>
                <a:lnTo>
                  <a:pt x="769" y="1358"/>
                </a:lnTo>
                <a:lnTo>
                  <a:pt x="776" y="1356"/>
                </a:lnTo>
                <a:lnTo>
                  <a:pt x="785" y="1356"/>
                </a:lnTo>
                <a:lnTo>
                  <a:pt x="785" y="1356"/>
                </a:lnTo>
                <a:lnTo>
                  <a:pt x="796" y="1358"/>
                </a:lnTo>
                <a:lnTo>
                  <a:pt x="804" y="1360"/>
                </a:lnTo>
                <a:lnTo>
                  <a:pt x="804" y="1360"/>
                </a:lnTo>
                <a:lnTo>
                  <a:pt x="833" y="1360"/>
                </a:lnTo>
                <a:lnTo>
                  <a:pt x="862" y="1360"/>
                </a:lnTo>
                <a:lnTo>
                  <a:pt x="892" y="1360"/>
                </a:lnTo>
                <a:lnTo>
                  <a:pt x="923" y="1360"/>
                </a:lnTo>
                <a:lnTo>
                  <a:pt x="923" y="1360"/>
                </a:lnTo>
                <a:lnTo>
                  <a:pt x="936" y="1360"/>
                </a:lnTo>
                <a:lnTo>
                  <a:pt x="936" y="1360"/>
                </a:lnTo>
                <a:lnTo>
                  <a:pt x="938" y="1361"/>
                </a:lnTo>
                <a:lnTo>
                  <a:pt x="938" y="1361"/>
                </a:lnTo>
                <a:lnTo>
                  <a:pt x="940" y="1361"/>
                </a:lnTo>
                <a:lnTo>
                  <a:pt x="942" y="1363"/>
                </a:lnTo>
                <a:lnTo>
                  <a:pt x="942" y="1363"/>
                </a:lnTo>
                <a:lnTo>
                  <a:pt x="943" y="1361"/>
                </a:lnTo>
                <a:lnTo>
                  <a:pt x="947" y="1361"/>
                </a:lnTo>
                <a:lnTo>
                  <a:pt x="947" y="1361"/>
                </a:lnTo>
                <a:lnTo>
                  <a:pt x="997" y="1363"/>
                </a:lnTo>
                <a:lnTo>
                  <a:pt x="997" y="1363"/>
                </a:lnTo>
                <a:lnTo>
                  <a:pt x="1057" y="1363"/>
                </a:lnTo>
                <a:lnTo>
                  <a:pt x="1115" y="1363"/>
                </a:lnTo>
                <a:lnTo>
                  <a:pt x="1115" y="1363"/>
                </a:lnTo>
                <a:lnTo>
                  <a:pt x="1116" y="1365"/>
                </a:lnTo>
                <a:lnTo>
                  <a:pt x="1116" y="1367"/>
                </a:lnTo>
                <a:lnTo>
                  <a:pt x="1116" y="1367"/>
                </a:lnTo>
                <a:lnTo>
                  <a:pt x="1122" y="1367"/>
                </a:lnTo>
                <a:lnTo>
                  <a:pt x="1122" y="1367"/>
                </a:lnTo>
                <a:lnTo>
                  <a:pt x="1269" y="1372"/>
                </a:lnTo>
                <a:lnTo>
                  <a:pt x="1409" y="1374"/>
                </a:lnTo>
                <a:lnTo>
                  <a:pt x="1411" y="1231"/>
                </a:lnTo>
                <a:lnTo>
                  <a:pt x="1411" y="1207"/>
                </a:lnTo>
                <a:lnTo>
                  <a:pt x="1411" y="1207"/>
                </a:lnTo>
                <a:lnTo>
                  <a:pt x="1413" y="1205"/>
                </a:lnTo>
                <a:lnTo>
                  <a:pt x="1414" y="1205"/>
                </a:lnTo>
                <a:lnTo>
                  <a:pt x="1414" y="1203"/>
                </a:lnTo>
                <a:lnTo>
                  <a:pt x="1414" y="1200"/>
                </a:lnTo>
                <a:lnTo>
                  <a:pt x="1414" y="1200"/>
                </a:lnTo>
                <a:lnTo>
                  <a:pt x="1414" y="1196"/>
                </a:lnTo>
                <a:lnTo>
                  <a:pt x="1414" y="1194"/>
                </a:lnTo>
                <a:lnTo>
                  <a:pt x="1413" y="1190"/>
                </a:lnTo>
                <a:lnTo>
                  <a:pt x="1413" y="1187"/>
                </a:lnTo>
                <a:lnTo>
                  <a:pt x="1413" y="1187"/>
                </a:lnTo>
                <a:lnTo>
                  <a:pt x="1414" y="1181"/>
                </a:lnTo>
                <a:lnTo>
                  <a:pt x="1416" y="1176"/>
                </a:lnTo>
                <a:lnTo>
                  <a:pt x="1416" y="1176"/>
                </a:lnTo>
                <a:lnTo>
                  <a:pt x="1418" y="1124"/>
                </a:lnTo>
                <a:lnTo>
                  <a:pt x="1418" y="1073"/>
                </a:lnTo>
                <a:lnTo>
                  <a:pt x="1414" y="970"/>
                </a:lnTo>
                <a:lnTo>
                  <a:pt x="1414" y="970"/>
                </a:lnTo>
                <a:lnTo>
                  <a:pt x="1413" y="778"/>
                </a:lnTo>
                <a:lnTo>
                  <a:pt x="1413" y="778"/>
                </a:lnTo>
                <a:lnTo>
                  <a:pt x="1411" y="707"/>
                </a:lnTo>
                <a:lnTo>
                  <a:pt x="1411" y="673"/>
                </a:lnTo>
                <a:lnTo>
                  <a:pt x="1411" y="640"/>
                </a:lnTo>
                <a:lnTo>
                  <a:pt x="1411" y="640"/>
                </a:lnTo>
                <a:lnTo>
                  <a:pt x="1409" y="558"/>
                </a:lnTo>
                <a:lnTo>
                  <a:pt x="1407" y="477"/>
                </a:lnTo>
                <a:lnTo>
                  <a:pt x="1407" y="477"/>
                </a:lnTo>
                <a:lnTo>
                  <a:pt x="1407" y="416"/>
                </a:lnTo>
                <a:lnTo>
                  <a:pt x="1407" y="388"/>
                </a:lnTo>
                <a:lnTo>
                  <a:pt x="1407" y="361"/>
                </a:lnTo>
                <a:lnTo>
                  <a:pt x="1407" y="361"/>
                </a:lnTo>
                <a:lnTo>
                  <a:pt x="1405" y="351"/>
                </a:lnTo>
                <a:lnTo>
                  <a:pt x="1405" y="342"/>
                </a:lnTo>
                <a:lnTo>
                  <a:pt x="1405" y="342"/>
                </a:lnTo>
                <a:lnTo>
                  <a:pt x="1407" y="328"/>
                </a:lnTo>
                <a:lnTo>
                  <a:pt x="1407" y="313"/>
                </a:lnTo>
                <a:lnTo>
                  <a:pt x="1407" y="313"/>
                </a:lnTo>
                <a:lnTo>
                  <a:pt x="1405" y="271"/>
                </a:lnTo>
                <a:lnTo>
                  <a:pt x="1405" y="230"/>
                </a:lnTo>
                <a:lnTo>
                  <a:pt x="1405" y="142"/>
                </a:lnTo>
                <a:lnTo>
                  <a:pt x="1407" y="7"/>
                </a:lnTo>
                <a:lnTo>
                  <a:pt x="1269" y="6"/>
                </a:lnTo>
                <a:lnTo>
                  <a:pt x="1269" y="6"/>
                </a:lnTo>
                <a:lnTo>
                  <a:pt x="1269" y="6"/>
                </a:lnTo>
                <a:lnTo>
                  <a:pt x="1245" y="7"/>
                </a:lnTo>
                <a:lnTo>
                  <a:pt x="1219" y="9"/>
                </a:lnTo>
                <a:lnTo>
                  <a:pt x="1219" y="9"/>
                </a:lnTo>
                <a:lnTo>
                  <a:pt x="1203" y="7"/>
                </a:lnTo>
                <a:lnTo>
                  <a:pt x="1186" y="7"/>
                </a:lnTo>
                <a:lnTo>
                  <a:pt x="1186" y="7"/>
                </a:lnTo>
                <a:lnTo>
                  <a:pt x="1138" y="9"/>
                </a:lnTo>
                <a:lnTo>
                  <a:pt x="1115" y="9"/>
                </a:lnTo>
                <a:lnTo>
                  <a:pt x="1092" y="9"/>
                </a:lnTo>
                <a:lnTo>
                  <a:pt x="1092" y="9"/>
                </a:lnTo>
                <a:lnTo>
                  <a:pt x="1030" y="7"/>
                </a:lnTo>
                <a:lnTo>
                  <a:pt x="999" y="7"/>
                </a:lnTo>
                <a:lnTo>
                  <a:pt x="969" y="9"/>
                </a:lnTo>
                <a:lnTo>
                  <a:pt x="969" y="9"/>
                </a:lnTo>
                <a:lnTo>
                  <a:pt x="896" y="7"/>
                </a:lnTo>
                <a:lnTo>
                  <a:pt x="824" y="9"/>
                </a:lnTo>
                <a:lnTo>
                  <a:pt x="824" y="9"/>
                </a:lnTo>
                <a:lnTo>
                  <a:pt x="811" y="6"/>
                </a:lnTo>
                <a:lnTo>
                  <a:pt x="798" y="6"/>
                </a:lnTo>
                <a:lnTo>
                  <a:pt x="770" y="6"/>
                </a:lnTo>
                <a:lnTo>
                  <a:pt x="743" y="7"/>
                </a:lnTo>
                <a:lnTo>
                  <a:pt x="713" y="7"/>
                </a:lnTo>
                <a:lnTo>
                  <a:pt x="713" y="7"/>
                </a:lnTo>
                <a:lnTo>
                  <a:pt x="702" y="6"/>
                </a:lnTo>
                <a:lnTo>
                  <a:pt x="702" y="6"/>
                </a:lnTo>
                <a:lnTo>
                  <a:pt x="679" y="4"/>
                </a:lnTo>
                <a:lnTo>
                  <a:pt x="656" y="4"/>
                </a:lnTo>
                <a:lnTo>
                  <a:pt x="610" y="6"/>
                </a:lnTo>
                <a:lnTo>
                  <a:pt x="566" y="6"/>
                </a:lnTo>
                <a:lnTo>
                  <a:pt x="544" y="6"/>
                </a:lnTo>
                <a:lnTo>
                  <a:pt x="526" y="6"/>
                </a:lnTo>
                <a:lnTo>
                  <a:pt x="526" y="6"/>
                </a:lnTo>
                <a:lnTo>
                  <a:pt x="513" y="7"/>
                </a:lnTo>
                <a:lnTo>
                  <a:pt x="500" y="6"/>
                </a:lnTo>
                <a:lnTo>
                  <a:pt x="474" y="4"/>
                </a:lnTo>
                <a:lnTo>
                  <a:pt x="474" y="4"/>
                </a:lnTo>
                <a:lnTo>
                  <a:pt x="461" y="4"/>
                </a:lnTo>
                <a:lnTo>
                  <a:pt x="449" y="4"/>
                </a:lnTo>
                <a:lnTo>
                  <a:pt x="421" y="6"/>
                </a:lnTo>
                <a:lnTo>
                  <a:pt x="421" y="6"/>
                </a:lnTo>
                <a:lnTo>
                  <a:pt x="404" y="4"/>
                </a:lnTo>
                <a:lnTo>
                  <a:pt x="404" y="4"/>
                </a:lnTo>
                <a:lnTo>
                  <a:pt x="379" y="4"/>
                </a:lnTo>
                <a:lnTo>
                  <a:pt x="349" y="6"/>
                </a:lnTo>
                <a:lnTo>
                  <a:pt x="349" y="6"/>
                </a:lnTo>
                <a:lnTo>
                  <a:pt x="327" y="6"/>
                </a:lnTo>
                <a:lnTo>
                  <a:pt x="303" y="4"/>
                </a:lnTo>
                <a:lnTo>
                  <a:pt x="279" y="2"/>
                </a:lnTo>
                <a:lnTo>
                  <a:pt x="255" y="4"/>
                </a:lnTo>
                <a:lnTo>
                  <a:pt x="255" y="4"/>
                </a:lnTo>
                <a:lnTo>
                  <a:pt x="220" y="0"/>
                </a:lnTo>
                <a:lnTo>
                  <a:pt x="200" y="0"/>
                </a:lnTo>
                <a:lnTo>
                  <a:pt x="180" y="0"/>
                </a:lnTo>
                <a:lnTo>
                  <a:pt x="33" y="4"/>
                </a:lnTo>
                <a:lnTo>
                  <a:pt x="38" y="142"/>
                </a:lnTo>
                <a:lnTo>
                  <a:pt x="38" y="142"/>
                </a:lnTo>
                <a:lnTo>
                  <a:pt x="40" y="162"/>
                </a:lnTo>
                <a:lnTo>
                  <a:pt x="40" y="162"/>
                </a:lnTo>
                <a:lnTo>
                  <a:pt x="38" y="180"/>
                </a:lnTo>
                <a:lnTo>
                  <a:pt x="38" y="199"/>
                </a:lnTo>
                <a:lnTo>
                  <a:pt x="38" y="237"/>
                </a:lnTo>
                <a:lnTo>
                  <a:pt x="38" y="276"/>
                </a:lnTo>
                <a:lnTo>
                  <a:pt x="38" y="315"/>
                </a:lnTo>
                <a:lnTo>
                  <a:pt x="38" y="315"/>
                </a:lnTo>
                <a:lnTo>
                  <a:pt x="35" y="340"/>
                </a:lnTo>
                <a:lnTo>
                  <a:pt x="35" y="353"/>
                </a:lnTo>
                <a:lnTo>
                  <a:pt x="36" y="366"/>
                </a:lnTo>
                <a:lnTo>
                  <a:pt x="36" y="366"/>
                </a:lnTo>
                <a:lnTo>
                  <a:pt x="35" y="381"/>
                </a:lnTo>
                <a:lnTo>
                  <a:pt x="35" y="396"/>
                </a:lnTo>
                <a:lnTo>
                  <a:pt x="35" y="429"/>
                </a:lnTo>
                <a:lnTo>
                  <a:pt x="35" y="429"/>
                </a:lnTo>
                <a:lnTo>
                  <a:pt x="33" y="462"/>
                </a:lnTo>
                <a:lnTo>
                  <a:pt x="29" y="497"/>
                </a:lnTo>
                <a:lnTo>
                  <a:pt x="29" y="497"/>
                </a:lnTo>
                <a:lnTo>
                  <a:pt x="29" y="548"/>
                </a:lnTo>
                <a:lnTo>
                  <a:pt x="27" y="572"/>
                </a:lnTo>
                <a:lnTo>
                  <a:pt x="25" y="585"/>
                </a:lnTo>
                <a:lnTo>
                  <a:pt x="22" y="594"/>
                </a:lnTo>
                <a:lnTo>
                  <a:pt x="22" y="594"/>
                </a:lnTo>
                <a:lnTo>
                  <a:pt x="16" y="598"/>
                </a:lnTo>
                <a:lnTo>
                  <a:pt x="14" y="603"/>
                </a:lnTo>
                <a:lnTo>
                  <a:pt x="16" y="611"/>
                </a:lnTo>
                <a:lnTo>
                  <a:pt x="20" y="618"/>
                </a:lnTo>
                <a:lnTo>
                  <a:pt x="25" y="635"/>
                </a:lnTo>
                <a:lnTo>
                  <a:pt x="27" y="644"/>
                </a:lnTo>
                <a:lnTo>
                  <a:pt x="27" y="653"/>
                </a:lnTo>
                <a:lnTo>
                  <a:pt x="27" y="653"/>
                </a:lnTo>
                <a:lnTo>
                  <a:pt x="24" y="661"/>
                </a:lnTo>
                <a:lnTo>
                  <a:pt x="20" y="664"/>
                </a:lnTo>
                <a:lnTo>
                  <a:pt x="11" y="672"/>
                </a:lnTo>
                <a:lnTo>
                  <a:pt x="11" y="672"/>
                </a:lnTo>
                <a:lnTo>
                  <a:pt x="9" y="681"/>
                </a:lnTo>
                <a:lnTo>
                  <a:pt x="9" y="690"/>
                </a:lnTo>
                <a:lnTo>
                  <a:pt x="11" y="707"/>
                </a:lnTo>
                <a:lnTo>
                  <a:pt x="11" y="707"/>
                </a:lnTo>
                <a:lnTo>
                  <a:pt x="9" y="718"/>
                </a:lnTo>
                <a:lnTo>
                  <a:pt x="5" y="727"/>
                </a:lnTo>
                <a:lnTo>
                  <a:pt x="2" y="738"/>
                </a:lnTo>
                <a:lnTo>
                  <a:pt x="0" y="751"/>
                </a:lnTo>
                <a:lnTo>
                  <a:pt x="0" y="751"/>
                </a:lnTo>
                <a:close/>
                <a:moveTo>
                  <a:pt x="743" y="1196"/>
                </a:moveTo>
                <a:lnTo>
                  <a:pt x="743" y="1196"/>
                </a:lnTo>
                <a:lnTo>
                  <a:pt x="743" y="1194"/>
                </a:lnTo>
                <a:lnTo>
                  <a:pt x="741" y="1194"/>
                </a:lnTo>
                <a:lnTo>
                  <a:pt x="741" y="1194"/>
                </a:lnTo>
                <a:lnTo>
                  <a:pt x="745" y="1192"/>
                </a:lnTo>
                <a:lnTo>
                  <a:pt x="748" y="1192"/>
                </a:lnTo>
                <a:lnTo>
                  <a:pt x="748" y="1194"/>
                </a:lnTo>
                <a:lnTo>
                  <a:pt x="743" y="1196"/>
                </a:lnTo>
                <a:lnTo>
                  <a:pt x="743" y="1196"/>
                </a:lnTo>
                <a:close/>
                <a:moveTo>
                  <a:pt x="739" y="1196"/>
                </a:moveTo>
                <a:lnTo>
                  <a:pt x="739" y="1196"/>
                </a:lnTo>
                <a:lnTo>
                  <a:pt x="713" y="1200"/>
                </a:lnTo>
                <a:lnTo>
                  <a:pt x="701" y="1200"/>
                </a:lnTo>
                <a:lnTo>
                  <a:pt x="690" y="1198"/>
                </a:lnTo>
                <a:lnTo>
                  <a:pt x="690" y="1198"/>
                </a:lnTo>
                <a:lnTo>
                  <a:pt x="690" y="1200"/>
                </a:lnTo>
                <a:lnTo>
                  <a:pt x="690" y="1201"/>
                </a:lnTo>
                <a:lnTo>
                  <a:pt x="690" y="1203"/>
                </a:lnTo>
                <a:lnTo>
                  <a:pt x="688" y="1203"/>
                </a:lnTo>
                <a:lnTo>
                  <a:pt x="688" y="1203"/>
                </a:lnTo>
                <a:lnTo>
                  <a:pt x="677" y="1201"/>
                </a:lnTo>
                <a:lnTo>
                  <a:pt x="662" y="1200"/>
                </a:lnTo>
                <a:lnTo>
                  <a:pt x="662" y="1200"/>
                </a:lnTo>
                <a:lnTo>
                  <a:pt x="662" y="1198"/>
                </a:lnTo>
                <a:lnTo>
                  <a:pt x="664" y="1196"/>
                </a:lnTo>
                <a:lnTo>
                  <a:pt x="673" y="1196"/>
                </a:lnTo>
                <a:lnTo>
                  <a:pt x="680" y="1194"/>
                </a:lnTo>
                <a:lnTo>
                  <a:pt x="682" y="1192"/>
                </a:lnTo>
                <a:lnTo>
                  <a:pt x="684" y="1190"/>
                </a:lnTo>
                <a:lnTo>
                  <a:pt x="684" y="1190"/>
                </a:lnTo>
                <a:lnTo>
                  <a:pt x="695" y="1190"/>
                </a:lnTo>
                <a:lnTo>
                  <a:pt x="699" y="1190"/>
                </a:lnTo>
                <a:lnTo>
                  <a:pt x="702" y="1188"/>
                </a:lnTo>
                <a:lnTo>
                  <a:pt x="702" y="1188"/>
                </a:lnTo>
                <a:lnTo>
                  <a:pt x="713" y="1188"/>
                </a:lnTo>
                <a:lnTo>
                  <a:pt x="721" y="1188"/>
                </a:lnTo>
                <a:lnTo>
                  <a:pt x="728" y="1188"/>
                </a:lnTo>
                <a:lnTo>
                  <a:pt x="737" y="1188"/>
                </a:lnTo>
                <a:lnTo>
                  <a:pt x="737" y="1188"/>
                </a:lnTo>
                <a:lnTo>
                  <a:pt x="736" y="1190"/>
                </a:lnTo>
                <a:lnTo>
                  <a:pt x="737" y="1192"/>
                </a:lnTo>
                <a:lnTo>
                  <a:pt x="739" y="1194"/>
                </a:lnTo>
                <a:lnTo>
                  <a:pt x="739" y="1196"/>
                </a:lnTo>
                <a:lnTo>
                  <a:pt x="739" y="11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24"/>
          <p:cNvSpPr>
            <a:spLocks noEditPoints="1"/>
          </p:cNvSpPr>
          <p:nvPr/>
        </p:nvSpPr>
        <p:spPr bwMode="auto">
          <a:xfrm>
            <a:off x="7933785" y="2847181"/>
            <a:ext cx="1537795" cy="1475583"/>
          </a:xfrm>
          <a:custGeom>
            <a:avLst/>
            <a:gdLst>
              <a:gd name="T0" fmla="*/ 11 w 1582"/>
              <a:gd name="T1" fmla="*/ 950 h 1520"/>
              <a:gd name="T2" fmla="*/ 57 w 1582"/>
              <a:gd name="T3" fmla="*/ 1117 h 1520"/>
              <a:gd name="T4" fmla="*/ 158 w 1582"/>
              <a:gd name="T5" fmla="*/ 1266 h 1520"/>
              <a:gd name="T6" fmla="*/ 228 w 1582"/>
              <a:gd name="T7" fmla="*/ 1297 h 1520"/>
              <a:gd name="T8" fmla="*/ 386 w 1582"/>
              <a:gd name="T9" fmla="*/ 1248 h 1520"/>
              <a:gd name="T10" fmla="*/ 463 w 1582"/>
              <a:gd name="T11" fmla="*/ 1159 h 1520"/>
              <a:gd name="T12" fmla="*/ 526 w 1582"/>
              <a:gd name="T13" fmla="*/ 939 h 1520"/>
              <a:gd name="T14" fmla="*/ 531 w 1582"/>
              <a:gd name="T15" fmla="*/ 867 h 1520"/>
              <a:gd name="T16" fmla="*/ 531 w 1582"/>
              <a:gd name="T17" fmla="*/ 727 h 1520"/>
              <a:gd name="T18" fmla="*/ 507 w 1582"/>
              <a:gd name="T19" fmla="*/ 630 h 1520"/>
              <a:gd name="T20" fmla="*/ 498 w 1582"/>
              <a:gd name="T21" fmla="*/ 435 h 1520"/>
              <a:gd name="T22" fmla="*/ 495 w 1582"/>
              <a:gd name="T23" fmla="*/ 298 h 1520"/>
              <a:gd name="T24" fmla="*/ 272 w 1582"/>
              <a:gd name="T25" fmla="*/ 438 h 1520"/>
              <a:gd name="T26" fmla="*/ 487 w 1582"/>
              <a:gd name="T27" fmla="*/ 427 h 1520"/>
              <a:gd name="T28" fmla="*/ 621 w 1582"/>
              <a:gd name="T29" fmla="*/ 422 h 1520"/>
              <a:gd name="T30" fmla="*/ 833 w 1582"/>
              <a:gd name="T31" fmla="*/ 416 h 1520"/>
              <a:gd name="T32" fmla="*/ 1004 w 1582"/>
              <a:gd name="T33" fmla="*/ 414 h 1520"/>
              <a:gd name="T34" fmla="*/ 1293 w 1582"/>
              <a:gd name="T35" fmla="*/ 409 h 1520"/>
              <a:gd name="T36" fmla="*/ 1173 w 1582"/>
              <a:gd name="T37" fmla="*/ 352 h 1520"/>
              <a:gd name="T38" fmla="*/ 1188 w 1582"/>
              <a:gd name="T39" fmla="*/ 749 h 1520"/>
              <a:gd name="T40" fmla="*/ 1205 w 1582"/>
              <a:gd name="T41" fmla="*/ 1286 h 1520"/>
              <a:gd name="T42" fmla="*/ 1263 w 1582"/>
              <a:gd name="T43" fmla="*/ 1159 h 1520"/>
              <a:gd name="T44" fmla="*/ 1157 w 1582"/>
              <a:gd name="T45" fmla="*/ 1169 h 1520"/>
              <a:gd name="T46" fmla="*/ 988 w 1582"/>
              <a:gd name="T47" fmla="*/ 1191 h 1520"/>
              <a:gd name="T48" fmla="*/ 927 w 1582"/>
              <a:gd name="T49" fmla="*/ 1207 h 1520"/>
              <a:gd name="T50" fmla="*/ 833 w 1582"/>
              <a:gd name="T51" fmla="*/ 1216 h 1520"/>
              <a:gd name="T52" fmla="*/ 769 w 1582"/>
              <a:gd name="T53" fmla="*/ 1229 h 1520"/>
              <a:gd name="T54" fmla="*/ 741 w 1582"/>
              <a:gd name="T55" fmla="*/ 1248 h 1520"/>
              <a:gd name="T56" fmla="*/ 638 w 1582"/>
              <a:gd name="T57" fmla="*/ 1257 h 1520"/>
              <a:gd name="T58" fmla="*/ 642 w 1582"/>
              <a:gd name="T59" fmla="*/ 1264 h 1520"/>
              <a:gd name="T60" fmla="*/ 671 w 1582"/>
              <a:gd name="T61" fmla="*/ 1264 h 1520"/>
              <a:gd name="T62" fmla="*/ 770 w 1582"/>
              <a:gd name="T63" fmla="*/ 1266 h 1520"/>
              <a:gd name="T64" fmla="*/ 638 w 1582"/>
              <a:gd name="T65" fmla="*/ 1295 h 1520"/>
              <a:gd name="T66" fmla="*/ 770 w 1582"/>
              <a:gd name="T67" fmla="*/ 1297 h 1520"/>
              <a:gd name="T68" fmla="*/ 862 w 1582"/>
              <a:gd name="T69" fmla="*/ 1303 h 1520"/>
              <a:gd name="T70" fmla="*/ 815 w 1582"/>
              <a:gd name="T71" fmla="*/ 1316 h 1520"/>
              <a:gd name="T72" fmla="*/ 625 w 1582"/>
              <a:gd name="T73" fmla="*/ 1336 h 1520"/>
              <a:gd name="T74" fmla="*/ 778 w 1582"/>
              <a:gd name="T75" fmla="*/ 1338 h 1520"/>
              <a:gd name="T76" fmla="*/ 951 w 1582"/>
              <a:gd name="T77" fmla="*/ 1382 h 1520"/>
              <a:gd name="T78" fmla="*/ 752 w 1582"/>
              <a:gd name="T79" fmla="*/ 1406 h 1520"/>
              <a:gd name="T80" fmla="*/ 833 w 1582"/>
              <a:gd name="T81" fmla="*/ 1444 h 1520"/>
              <a:gd name="T82" fmla="*/ 529 w 1582"/>
              <a:gd name="T83" fmla="*/ 1459 h 1520"/>
              <a:gd name="T84" fmla="*/ 785 w 1582"/>
              <a:gd name="T85" fmla="*/ 1461 h 1520"/>
              <a:gd name="T86" fmla="*/ 846 w 1582"/>
              <a:gd name="T87" fmla="*/ 1490 h 1520"/>
              <a:gd name="T88" fmla="*/ 923 w 1582"/>
              <a:gd name="T89" fmla="*/ 1496 h 1520"/>
              <a:gd name="T90" fmla="*/ 1037 w 1582"/>
              <a:gd name="T91" fmla="*/ 1498 h 1520"/>
              <a:gd name="T92" fmla="*/ 1359 w 1582"/>
              <a:gd name="T93" fmla="*/ 1514 h 1520"/>
              <a:gd name="T94" fmla="*/ 1576 w 1582"/>
              <a:gd name="T95" fmla="*/ 1253 h 1520"/>
              <a:gd name="T96" fmla="*/ 1567 w 1582"/>
              <a:gd name="T97" fmla="*/ 630 h 1520"/>
              <a:gd name="T98" fmla="*/ 1563 w 1582"/>
              <a:gd name="T99" fmla="*/ 343 h 1520"/>
              <a:gd name="T100" fmla="*/ 1252 w 1582"/>
              <a:gd name="T101" fmla="*/ 13 h 1520"/>
              <a:gd name="T102" fmla="*/ 861 w 1582"/>
              <a:gd name="T103" fmla="*/ 10 h 1520"/>
              <a:gd name="T104" fmla="*/ 603 w 1582"/>
              <a:gd name="T105" fmla="*/ 11 h 1520"/>
              <a:gd name="T106" fmla="*/ 417 w 1582"/>
              <a:gd name="T107" fmla="*/ 10 h 1520"/>
              <a:gd name="T108" fmla="*/ 57 w 1582"/>
              <a:gd name="T109" fmla="*/ 271 h 1520"/>
              <a:gd name="T110" fmla="*/ 44 w 1582"/>
              <a:gd name="T111" fmla="*/ 569 h 1520"/>
              <a:gd name="T112" fmla="*/ 42 w 1582"/>
              <a:gd name="T113" fmla="*/ 725 h 1520"/>
              <a:gd name="T114" fmla="*/ 0 w 1582"/>
              <a:gd name="T115" fmla="*/ 823 h 1520"/>
              <a:gd name="T116" fmla="*/ 791 w 1582"/>
              <a:gd name="T117" fmla="*/ 1255 h 1520"/>
              <a:gd name="T118" fmla="*/ 774 w 1582"/>
              <a:gd name="T119" fmla="*/ 1246 h 1520"/>
              <a:gd name="T120" fmla="*/ 829 w 1582"/>
              <a:gd name="T121" fmla="*/ 1251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2" h="1520">
                <a:moveTo>
                  <a:pt x="0" y="823"/>
                </a:moveTo>
                <a:lnTo>
                  <a:pt x="0" y="823"/>
                </a:lnTo>
                <a:lnTo>
                  <a:pt x="1" y="828"/>
                </a:lnTo>
                <a:lnTo>
                  <a:pt x="1" y="836"/>
                </a:lnTo>
                <a:lnTo>
                  <a:pt x="3" y="841"/>
                </a:lnTo>
                <a:lnTo>
                  <a:pt x="5" y="848"/>
                </a:lnTo>
                <a:lnTo>
                  <a:pt x="5" y="848"/>
                </a:lnTo>
                <a:lnTo>
                  <a:pt x="3" y="863"/>
                </a:lnTo>
                <a:lnTo>
                  <a:pt x="3" y="880"/>
                </a:lnTo>
                <a:lnTo>
                  <a:pt x="1" y="894"/>
                </a:lnTo>
                <a:lnTo>
                  <a:pt x="1" y="909"/>
                </a:lnTo>
                <a:lnTo>
                  <a:pt x="1" y="909"/>
                </a:lnTo>
                <a:lnTo>
                  <a:pt x="5" y="922"/>
                </a:lnTo>
                <a:lnTo>
                  <a:pt x="9" y="937"/>
                </a:lnTo>
                <a:lnTo>
                  <a:pt x="11" y="950"/>
                </a:lnTo>
                <a:lnTo>
                  <a:pt x="13" y="964"/>
                </a:lnTo>
                <a:lnTo>
                  <a:pt x="13" y="964"/>
                </a:lnTo>
                <a:lnTo>
                  <a:pt x="16" y="981"/>
                </a:lnTo>
                <a:lnTo>
                  <a:pt x="18" y="994"/>
                </a:lnTo>
                <a:lnTo>
                  <a:pt x="18" y="994"/>
                </a:lnTo>
                <a:lnTo>
                  <a:pt x="22" y="1031"/>
                </a:lnTo>
                <a:lnTo>
                  <a:pt x="27" y="1045"/>
                </a:lnTo>
                <a:lnTo>
                  <a:pt x="29" y="1051"/>
                </a:lnTo>
                <a:lnTo>
                  <a:pt x="35" y="1056"/>
                </a:lnTo>
                <a:lnTo>
                  <a:pt x="35" y="1056"/>
                </a:lnTo>
                <a:lnTo>
                  <a:pt x="40" y="1071"/>
                </a:lnTo>
                <a:lnTo>
                  <a:pt x="46" y="1088"/>
                </a:lnTo>
                <a:lnTo>
                  <a:pt x="51" y="1104"/>
                </a:lnTo>
                <a:lnTo>
                  <a:pt x="57" y="1117"/>
                </a:lnTo>
                <a:lnTo>
                  <a:pt x="57" y="1117"/>
                </a:lnTo>
                <a:lnTo>
                  <a:pt x="57" y="1123"/>
                </a:lnTo>
                <a:lnTo>
                  <a:pt x="59" y="1126"/>
                </a:lnTo>
                <a:lnTo>
                  <a:pt x="59" y="1126"/>
                </a:lnTo>
                <a:lnTo>
                  <a:pt x="66" y="1143"/>
                </a:lnTo>
                <a:lnTo>
                  <a:pt x="75" y="1157"/>
                </a:lnTo>
                <a:lnTo>
                  <a:pt x="95" y="1185"/>
                </a:lnTo>
                <a:lnTo>
                  <a:pt x="105" y="1200"/>
                </a:lnTo>
                <a:lnTo>
                  <a:pt x="114" y="1214"/>
                </a:lnTo>
                <a:lnTo>
                  <a:pt x="121" y="1231"/>
                </a:lnTo>
                <a:lnTo>
                  <a:pt x="128" y="1249"/>
                </a:lnTo>
                <a:lnTo>
                  <a:pt x="128" y="1249"/>
                </a:lnTo>
                <a:lnTo>
                  <a:pt x="141" y="1255"/>
                </a:lnTo>
                <a:lnTo>
                  <a:pt x="151" y="1260"/>
                </a:lnTo>
                <a:lnTo>
                  <a:pt x="158" y="1266"/>
                </a:lnTo>
                <a:lnTo>
                  <a:pt x="158" y="1266"/>
                </a:lnTo>
                <a:lnTo>
                  <a:pt x="163" y="1273"/>
                </a:lnTo>
                <a:lnTo>
                  <a:pt x="165" y="1277"/>
                </a:lnTo>
                <a:lnTo>
                  <a:pt x="169" y="1281"/>
                </a:lnTo>
                <a:lnTo>
                  <a:pt x="169" y="1281"/>
                </a:lnTo>
                <a:lnTo>
                  <a:pt x="174" y="1284"/>
                </a:lnTo>
                <a:lnTo>
                  <a:pt x="182" y="1286"/>
                </a:lnTo>
                <a:lnTo>
                  <a:pt x="195" y="1288"/>
                </a:lnTo>
                <a:lnTo>
                  <a:pt x="202" y="1290"/>
                </a:lnTo>
                <a:lnTo>
                  <a:pt x="208" y="1292"/>
                </a:lnTo>
                <a:lnTo>
                  <a:pt x="213" y="1295"/>
                </a:lnTo>
                <a:lnTo>
                  <a:pt x="219" y="1301"/>
                </a:lnTo>
                <a:lnTo>
                  <a:pt x="219" y="1301"/>
                </a:lnTo>
                <a:lnTo>
                  <a:pt x="222" y="1301"/>
                </a:lnTo>
                <a:lnTo>
                  <a:pt x="224" y="1301"/>
                </a:lnTo>
                <a:lnTo>
                  <a:pt x="228" y="1297"/>
                </a:lnTo>
                <a:lnTo>
                  <a:pt x="228" y="1297"/>
                </a:lnTo>
                <a:lnTo>
                  <a:pt x="250" y="1297"/>
                </a:lnTo>
                <a:lnTo>
                  <a:pt x="272" y="1295"/>
                </a:lnTo>
                <a:lnTo>
                  <a:pt x="294" y="1294"/>
                </a:lnTo>
                <a:lnTo>
                  <a:pt x="312" y="1295"/>
                </a:lnTo>
                <a:lnTo>
                  <a:pt x="312" y="1295"/>
                </a:lnTo>
                <a:lnTo>
                  <a:pt x="318" y="1292"/>
                </a:lnTo>
                <a:lnTo>
                  <a:pt x="325" y="1288"/>
                </a:lnTo>
                <a:lnTo>
                  <a:pt x="336" y="1284"/>
                </a:lnTo>
                <a:lnTo>
                  <a:pt x="349" y="1281"/>
                </a:lnTo>
                <a:lnTo>
                  <a:pt x="360" y="1275"/>
                </a:lnTo>
                <a:lnTo>
                  <a:pt x="360" y="1275"/>
                </a:lnTo>
                <a:lnTo>
                  <a:pt x="366" y="1270"/>
                </a:lnTo>
                <a:lnTo>
                  <a:pt x="373" y="1262"/>
                </a:lnTo>
                <a:lnTo>
                  <a:pt x="386" y="1248"/>
                </a:lnTo>
                <a:lnTo>
                  <a:pt x="386" y="1248"/>
                </a:lnTo>
                <a:lnTo>
                  <a:pt x="399" y="1233"/>
                </a:lnTo>
                <a:lnTo>
                  <a:pt x="412" y="1220"/>
                </a:lnTo>
                <a:lnTo>
                  <a:pt x="412" y="1220"/>
                </a:lnTo>
                <a:lnTo>
                  <a:pt x="415" y="1220"/>
                </a:lnTo>
                <a:lnTo>
                  <a:pt x="419" y="1218"/>
                </a:lnTo>
                <a:lnTo>
                  <a:pt x="423" y="1214"/>
                </a:lnTo>
                <a:lnTo>
                  <a:pt x="428" y="1209"/>
                </a:lnTo>
                <a:lnTo>
                  <a:pt x="432" y="1205"/>
                </a:lnTo>
                <a:lnTo>
                  <a:pt x="432" y="1205"/>
                </a:lnTo>
                <a:lnTo>
                  <a:pt x="443" y="1185"/>
                </a:lnTo>
                <a:lnTo>
                  <a:pt x="454" y="1165"/>
                </a:lnTo>
                <a:lnTo>
                  <a:pt x="454" y="1165"/>
                </a:lnTo>
                <a:lnTo>
                  <a:pt x="458" y="1161"/>
                </a:lnTo>
                <a:lnTo>
                  <a:pt x="463" y="1159"/>
                </a:lnTo>
                <a:lnTo>
                  <a:pt x="463" y="1159"/>
                </a:lnTo>
                <a:lnTo>
                  <a:pt x="476" y="1135"/>
                </a:lnTo>
                <a:lnTo>
                  <a:pt x="489" y="1111"/>
                </a:lnTo>
                <a:lnTo>
                  <a:pt x="500" y="1084"/>
                </a:lnTo>
                <a:lnTo>
                  <a:pt x="504" y="1069"/>
                </a:lnTo>
                <a:lnTo>
                  <a:pt x="507" y="1053"/>
                </a:lnTo>
                <a:lnTo>
                  <a:pt x="507" y="1053"/>
                </a:lnTo>
                <a:lnTo>
                  <a:pt x="509" y="1036"/>
                </a:lnTo>
                <a:lnTo>
                  <a:pt x="509" y="1036"/>
                </a:lnTo>
                <a:lnTo>
                  <a:pt x="509" y="1010"/>
                </a:lnTo>
                <a:lnTo>
                  <a:pt x="511" y="983"/>
                </a:lnTo>
                <a:lnTo>
                  <a:pt x="517" y="957"/>
                </a:lnTo>
                <a:lnTo>
                  <a:pt x="520" y="946"/>
                </a:lnTo>
                <a:lnTo>
                  <a:pt x="526" y="939"/>
                </a:lnTo>
                <a:lnTo>
                  <a:pt x="526" y="939"/>
                </a:lnTo>
                <a:lnTo>
                  <a:pt x="526" y="935"/>
                </a:lnTo>
                <a:lnTo>
                  <a:pt x="524" y="933"/>
                </a:lnTo>
                <a:lnTo>
                  <a:pt x="524" y="931"/>
                </a:lnTo>
                <a:lnTo>
                  <a:pt x="524" y="928"/>
                </a:lnTo>
                <a:lnTo>
                  <a:pt x="524" y="928"/>
                </a:lnTo>
                <a:lnTo>
                  <a:pt x="529" y="922"/>
                </a:lnTo>
                <a:lnTo>
                  <a:pt x="535" y="915"/>
                </a:lnTo>
                <a:lnTo>
                  <a:pt x="541" y="904"/>
                </a:lnTo>
                <a:lnTo>
                  <a:pt x="542" y="893"/>
                </a:lnTo>
                <a:lnTo>
                  <a:pt x="542" y="893"/>
                </a:lnTo>
                <a:lnTo>
                  <a:pt x="541" y="887"/>
                </a:lnTo>
                <a:lnTo>
                  <a:pt x="537" y="882"/>
                </a:lnTo>
                <a:lnTo>
                  <a:pt x="533" y="874"/>
                </a:lnTo>
                <a:lnTo>
                  <a:pt x="531" y="867"/>
                </a:lnTo>
                <a:lnTo>
                  <a:pt x="531" y="867"/>
                </a:lnTo>
                <a:lnTo>
                  <a:pt x="531" y="854"/>
                </a:lnTo>
                <a:lnTo>
                  <a:pt x="535" y="843"/>
                </a:lnTo>
                <a:lnTo>
                  <a:pt x="539" y="832"/>
                </a:lnTo>
                <a:lnTo>
                  <a:pt x="539" y="819"/>
                </a:lnTo>
                <a:lnTo>
                  <a:pt x="539" y="819"/>
                </a:lnTo>
                <a:lnTo>
                  <a:pt x="537" y="815"/>
                </a:lnTo>
                <a:lnTo>
                  <a:pt x="535" y="810"/>
                </a:lnTo>
                <a:lnTo>
                  <a:pt x="531" y="804"/>
                </a:lnTo>
                <a:lnTo>
                  <a:pt x="529" y="799"/>
                </a:lnTo>
                <a:lnTo>
                  <a:pt x="529" y="799"/>
                </a:lnTo>
                <a:lnTo>
                  <a:pt x="528" y="782"/>
                </a:lnTo>
                <a:lnTo>
                  <a:pt x="528" y="762"/>
                </a:lnTo>
                <a:lnTo>
                  <a:pt x="528" y="742"/>
                </a:lnTo>
                <a:lnTo>
                  <a:pt x="531" y="727"/>
                </a:lnTo>
                <a:lnTo>
                  <a:pt x="531" y="727"/>
                </a:lnTo>
                <a:lnTo>
                  <a:pt x="533" y="720"/>
                </a:lnTo>
                <a:lnTo>
                  <a:pt x="535" y="712"/>
                </a:lnTo>
                <a:lnTo>
                  <a:pt x="537" y="707"/>
                </a:lnTo>
                <a:lnTo>
                  <a:pt x="537" y="701"/>
                </a:lnTo>
                <a:lnTo>
                  <a:pt x="537" y="701"/>
                </a:lnTo>
                <a:lnTo>
                  <a:pt x="535" y="694"/>
                </a:lnTo>
                <a:lnTo>
                  <a:pt x="531" y="690"/>
                </a:lnTo>
                <a:lnTo>
                  <a:pt x="526" y="687"/>
                </a:lnTo>
                <a:lnTo>
                  <a:pt x="518" y="687"/>
                </a:lnTo>
                <a:lnTo>
                  <a:pt x="518" y="687"/>
                </a:lnTo>
                <a:lnTo>
                  <a:pt x="515" y="681"/>
                </a:lnTo>
                <a:lnTo>
                  <a:pt x="513" y="675"/>
                </a:lnTo>
                <a:lnTo>
                  <a:pt x="509" y="663"/>
                </a:lnTo>
                <a:lnTo>
                  <a:pt x="507" y="646"/>
                </a:lnTo>
                <a:lnTo>
                  <a:pt x="507" y="630"/>
                </a:lnTo>
                <a:lnTo>
                  <a:pt x="507" y="595"/>
                </a:lnTo>
                <a:lnTo>
                  <a:pt x="507" y="578"/>
                </a:lnTo>
                <a:lnTo>
                  <a:pt x="504" y="563"/>
                </a:lnTo>
                <a:lnTo>
                  <a:pt x="504" y="563"/>
                </a:lnTo>
                <a:lnTo>
                  <a:pt x="506" y="552"/>
                </a:lnTo>
                <a:lnTo>
                  <a:pt x="507" y="543"/>
                </a:lnTo>
                <a:lnTo>
                  <a:pt x="506" y="523"/>
                </a:lnTo>
                <a:lnTo>
                  <a:pt x="502" y="503"/>
                </a:lnTo>
                <a:lnTo>
                  <a:pt x="500" y="484"/>
                </a:lnTo>
                <a:lnTo>
                  <a:pt x="500" y="484"/>
                </a:lnTo>
                <a:lnTo>
                  <a:pt x="502" y="475"/>
                </a:lnTo>
                <a:lnTo>
                  <a:pt x="504" y="466"/>
                </a:lnTo>
                <a:lnTo>
                  <a:pt x="504" y="466"/>
                </a:lnTo>
                <a:lnTo>
                  <a:pt x="502" y="451"/>
                </a:lnTo>
                <a:lnTo>
                  <a:pt x="498" y="435"/>
                </a:lnTo>
                <a:lnTo>
                  <a:pt x="498" y="435"/>
                </a:lnTo>
                <a:lnTo>
                  <a:pt x="495" y="407"/>
                </a:lnTo>
                <a:lnTo>
                  <a:pt x="495" y="394"/>
                </a:lnTo>
                <a:lnTo>
                  <a:pt x="493" y="381"/>
                </a:lnTo>
                <a:lnTo>
                  <a:pt x="493" y="381"/>
                </a:lnTo>
                <a:lnTo>
                  <a:pt x="496" y="372"/>
                </a:lnTo>
                <a:lnTo>
                  <a:pt x="496" y="363"/>
                </a:lnTo>
                <a:lnTo>
                  <a:pt x="496" y="355"/>
                </a:lnTo>
                <a:lnTo>
                  <a:pt x="496" y="346"/>
                </a:lnTo>
                <a:lnTo>
                  <a:pt x="493" y="331"/>
                </a:lnTo>
                <a:lnTo>
                  <a:pt x="491" y="324"/>
                </a:lnTo>
                <a:lnTo>
                  <a:pt x="491" y="317"/>
                </a:lnTo>
                <a:lnTo>
                  <a:pt x="491" y="317"/>
                </a:lnTo>
                <a:lnTo>
                  <a:pt x="493" y="304"/>
                </a:lnTo>
                <a:lnTo>
                  <a:pt x="495" y="298"/>
                </a:lnTo>
                <a:lnTo>
                  <a:pt x="495" y="293"/>
                </a:lnTo>
                <a:lnTo>
                  <a:pt x="495" y="293"/>
                </a:lnTo>
                <a:lnTo>
                  <a:pt x="493" y="280"/>
                </a:lnTo>
                <a:lnTo>
                  <a:pt x="491" y="269"/>
                </a:lnTo>
                <a:lnTo>
                  <a:pt x="491" y="269"/>
                </a:lnTo>
                <a:lnTo>
                  <a:pt x="495" y="256"/>
                </a:lnTo>
                <a:lnTo>
                  <a:pt x="496" y="245"/>
                </a:lnTo>
                <a:lnTo>
                  <a:pt x="496" y="245"/>
                </a:lnTo>
                <a:lnTo>
                  <a:pt x="495" y="236"/>
                </a:lnTo>
                <a:lnTo>
                  <a:pt x="493" y="230"/>
                </a:lnTo>
                <a:lnTo>
                  <a:pt x="493" y="230"/>
                </a:lnTo>
                <a:lnTo>
                  <a:pt x="495" y="221"/>
                </a:lnTo>
                <a:lnTo>
                  <a:pt x="496" y="214"/>
                </a:lnTo>
                <a:lnTo>
                  <a:pt x="270" y="440"/>
                </a:lnTo>
                <a:lnTo>
                  <a:pt x="272" y="438"/>
                </a:lnTo>
                <a:lnTo>
                  <a:pt x="272" y="438"/>
                </a:lnTo>
                <a:lnTo>
                  <a:pt x="283" y="436"/>
                </a:lnTo>
                <a:lnTo>
                  <a:pt x="294" y="433"/>
                </a:lnTo>
                <a:lnTo>
                  <a:pt x="294" y="433"/>
                </a:lnTo>
                <a:lnTo>
                  <a:pt x="312" y="433"/>
                </a:lnTo>
                <a:lnTo>
                  <a:pt x="333" y="433"/>
                </a:lnTo>
                <a:lnTo>
                  <a:pt x="353" y="431"/>
                </a:lnTo>
                <a:lnTo>
                  <a:pt x="362" y="429"/>
                </a:lnTo>
                <a:lnTo>
                  <a:pt x="371" y="427"/>
                </a:lnTo>
                <a:lnTo>
                  <a:pt x="371" y="427"/>
                </a:lnTo>
                <a:lnTo>
                  <a:pt x="388" y="429"/>
                </a:lnTo>
                <a:lnTo>
                  <a:pt x="403" y="429"/>
                </a:lnTo>
                <a:lnTo>
                  <a:pt x="436" y="429"/>
                </a:lnTo>
                <a:lnTo>
                  <a:pt x="469" y="427"/>
                </a:lnTo>
                <a:lnTo>
                  <a:pt x="487" y="427"/>
                </a:lnTo>
                <a:lnTo>
                  <a:pt x="506" y="431"/>
                </a:lnTo>
                <a:lnTo>
                  <a:pt x="506" y="431"/>
                </a:lnTo>
                <a:lnTo>
                  <a:pt x="524" y="427"/>
                </a:lnTo>
                <a:lnTo>
                  <a:pt x="531" y="427"/>
                </a:lnTo>
                <a:lnTo>
                  <a:pt x="541" y="429"/>
                </a:lnTo>
                <a:lnTo>
                  <a:pt x="541" y="429"/>
                </a:lnTo>
                <a:lnTo>
                  <a:pt x="544" y="425"/>
                </a:lnTo>
                <a:lnTo>
                  <a:pt x="546" y="425"/>
                </a:lnTo>
                <a:lnTo>
                  <a:pt x="550" y="423"/>
                </a:lnTo>
                <a:lnTo>
                  <a:pt x="550" y="423"/>
                </a:lnTo>
                <a:lnTo>
                  <a:pt x="559" y="425"/>
                </a:lnTo>
                <a:lnTo>
                  <a:pt x="570" y="425"/>
                </a:lnTo>
                <a:lnTo>
                  <a:pt x="590" y="423"/>
                </a:lnTo>
                <a:lnTo>
                  <a:pt x="612" y="422"/>
                </a:lnTo>
                <a:lnTo>
                  <a:pt x="621" y="422"/>
                </a:lnTo>
                <a:lnTo>
                  <a:pt x="632" y="422"/>
                </a:lnTo>
                <a:lnTo>
                  <a:pt x="632" y="422"/>
                </a:lnTo>
                <a:lnTo>
                  <a:pt x="636" y="418"/>
                </a:lnTo>
                <a:lnTo>
                  <a:pt x="636" y="418"/>
                </a:lnTo>
                <a:lnTo>
                  <a:pt x="667" y="422"/>
                </a:lnTo>
                <a:lnTo>
                  <a:pt x="699" y="423"/>
                </a:lnTo>
                <a:lnTo>
                  <a:pt x="728" y="422"/>
                </a:lnTo>
                <a:lnTo>
                  <a:pt x="754" y="418"/>
                </a:lnTo>
                <a:lnTo>
                  <a:pt x="754" y="418"/>
                </a:lnTo>
                <a:lnTo>
                  <a:pt x="763" y="420"/>
                </a:lnTo>
                <a:lnTo>
                  <a:pt x="772" y="420"/>
                </a:lnTo>
                <a:lnTo>
                  <a:pt x="791" y="420"/>
                </a:lnTo>
                <a:lnTo>
                  <a:pt x="813" y="418"/>
                </a:lnTo>
                <a:lnTo>
                  <a:pt x="833" y="416"/>
                </a:lnTo>
                <a:lnTo>
                  <a:pt x="833" y="416"/>
                </a:lnTo>
                <a:lnTo>
                  <a:pt x="853" y="418"/>
                </a:lnTo>
                <a:lnTo>
                  <a:pt x="862" y="418"/>
                </a:lnTo>
                <a:lnTo>
                  <a:pt x="873" y="418"/>
                </a:lnTo>
                <a:lnTo>
                  <a:pt x="873" y="418"/>
                </a:lnTo>
                <a:lnTo>
                  <a:pt x="892" y="418"/>
                </a:lnTo>
                <a:lnTo>
                  <a:pt x="914" y="418"/>
                </a:lnTo>
                <a:lnTo>
                  <a:pt x="934" y="418"/>
                </a:lnTo>
                <a:lnTo>
                  <a:pt x="954" y="418"/>
                </a:lnTo>
                <a:lnTo>
                  <a:pt x="954" y="418"/>
                </a:lnTo>
                <a:lnTo>
                  <a:pt x="965" y="414"/>
                </a:lnTo>
                <a:lnTo>
                  <a:pt x="975" y="412"/>
                </a:lnTo>
                <a:lnTo>
                  <a:pt x="975" y="412"/>
                </a:lnTo>
                <a:lnTo>
                  <a:pt x="986" y="412"/>
                </a:lnTo>
                <a:lnTo>
                  <a:pt x="995" y="412"/>
                </a:lnTo>
                <a:lnTo>
                  <a:pt x="1004" y="414"/>
                </a:lnTo>
                <a:lnTo>
                  <a:pt x="1015" y="412"/>
                </a:lnTo>
                <a:lnTo>
                  <a:pt x="1015" y="412"/>
                </a:lnTo>
                <a:lnTo>
                  <a:pt x="1056" y="411"/>
                </a:lnTo>
                <a:lnTo>
                  <a:pt x="1096" y="409"/>
                </a:lnTo>
                <a:lnTo>
                  <a:pt x="1171" y="411"/>
                </a:lnTo>
                <a:lnTo>
                  <a:pt x="1171" y="411"/>
                </a:lnTo>
                <a:lnTo>
                  <a:pt x="1183" y="411"/>
                </a:lnTo>
                <a:lnTo>
                  <a:pt x="1192" y="409"/>
                </a:lnTo>
                <a:lnTo>
                  <a:pt x="1214" y="405"/>
                </a:lnTo>
                <a:lnTo>
                  <a:pt x="1214" y="405"/>
                </a:lnTo>
                <a:lnTo>
                  <a:pt x="1234" y="405"/>
                </a:lnTo>
                <a:lnTo>
                  <a:pt x="1254" y="407"/>
                </a:lnTo>
                <a:lnTo>
                  <a:pt x="1275" y="407"/>
                </a:lnTo>
                <a:lnTo>
                  <a:pt x="1293" y="409"/>
                </a:lnTo>
                <a:lnTo>
                  <a:pt x="1293" y="409"/>
                </a:lnTo>
                <a:lnTo>
                  <a:pt x="1304" y="407"/>
                </a:lnTo>
                <a:lnTo>
                  <a:pt x="1313" y="405"/>
                </a:lnTo>
                <a:lnTo>
                  <a:pt x="1313" y="405"/>
                </a:lnTo>
                <a:lnTo>
                  <a:pt x="1335" y="405"/>
                </a:lnTo>
                <a:lnTo>
                  <a:pt x="1359" y="405"/>
                </a:lnTo>
                <a:lnTo>
                  <a:pt x="1359" y="405"/>
                </a:lnTo>
                <a:lnTo>
                  <a:pt x="1168" y="214"/>
                </a:lnTo>
                <a:lnTo>
                  <a:pt x="1168" y="214"/>
                </a:lnTo>
                <a:lnTo>
                  <a:pt x="1170" y="243"/>
                </a:lnTo>
                <a:lnTo>
                  <a:pt x="1171" y="274"/>
                </a:lnTo>
                <a:lnTo>
                  <a:pt x="1173" y="304"/>
                </a:lnTo>
                <a:lnTo>
                  <a:pt x="1171" y="319"/>
                </a:lnTo>
                <a:lnTo>
                  <a:pt x="1170" y="333"/>
                </a:lnTo>
                <a:lnTo>
                  <a:pt x="1170" y="333"/>
                </a:lnTo>
                <a:lnTo>
                  <a:pt x="1173" y="352"/>
                </a:lnTo>
                <a:lnTo>
                  <a:pt x="1175" y="374"/>
                </a:lnTo>
                <a:lnTo>
                  <a:pt x="1177" y="418"/>
                </a:lnTo>
                <a:lnTo>
                  <a:pt x="1177" y="510"/>
                </a:lnTo>
                <a:lnTo>
                  <a:pt x="1177" y="510"/>
                </a:lnTo>
                <a:lnTo>
                  <a:pt x="1181" y="519"/>
                </a:lnTo>
                <a:lnTo>
                  <a:pt x="1181" y="528"/>
                </a:lnTo>
                <a:lnTo>
                  <a:pt x="1181" y="538"/>
                </a:lnTo>
                <a:lnTo>
                  <a:pt x="1179" y="547"/>
                </a:lnTo>
                <a:lnTo>
                  <a:pt x="1179" y="547"/>
                </a:lnTo>
                <a:lnTo>
                  <a:pt x="1186" y="613"/>
                </a:lnTo>
                <a:lnTo>
                  <a:pt x="1186" y="648"/>
                </a:lnTo>
                <a:lnTo>
                  <a:pt x="1186" y="666"/>
                </a:lnTo>
                <a:lnTo>
                  <a:pt x="1184" y="681"/>
                </a:lnTo>
                <a:lnTo>
                  <a:pt x="1184" y="681"/>
                </a:lnTo>
                <a:lnTo>
                  <a:pt x="1188" y="749"/>
                </a:lnTo>
                <a:lnTo>
                  <a:pt x="1192" y="817"/>
                </a:lnTo>
                <a:lnTo>
                  <a:pt x="1195" y="953"/>
                </a:lnTo>
                <a:lnTo>
                  <a:pt x="1199" y="1088"/>
                </a:lnTo>
                <a:lnTo>
                  <a:pt x="1203" y="1156"/>
                </a:lnTo>
                <a:lnTo>
                  <a:pt x="1206" y="1222"/>
                </a:lnTo>
                <a:lnTo>
                  <a:pt x="1206" y="1222"/>
                </a:lnTo>
                <a:lnTo>
                  <a:pt x="1205" y="1233"/>
                </a:lnTo>
                <a:lnTo>
                  <a:pt x="1205" y="1246"/>
                </a:lnTo>
                <a:lnTo>
                  <a:pt x="1206" y="1259"/>
                </a:lnTo>
                <a:lnTo>
                  <a:pt x="1208" y="1270"/>
                </a:lnTo>
                <a:lnTo>
                  <a:pt x="1208" y="1270"/>
                </a:lnTo>
                <a:lnTo>
                  <a:pt x="1206" y="1272"/>
                </a:lnTo>
                <a:lnTo>
                  <a:pt x="1205" y="1277"/>
                </a:lnTo>
                <a:lnTo>
                  <a:pt x="1205" y="1286"/>
                </a:lnTo>
                <a:lnTo>
                  <a:pt x="1205" y="1286"/>
                </a:lnTo>
                <a:lnTo>
                  <a:pt x="1206" y="1294"/>
                </a:lnTo>
                <a:lnTo>
                  <a:pt x="1208" y="1303"/>
                </a:lnTo>
                <a:lnTo>
                  <a:pt x="1359" y="1150"/>
                </a:lnTo>
                <a:lnTo>
                  <a:pt x="1359" y="1150"/>
                </a:lnTo>
                <a:lnTo>
                  <a:pt x="1346" y="1152"/>
                </a:lnTo>
                <a:lnTo>
                  <a:pt x="1330" y="1150"/>
                </a:lnTo>
                <a:lnTo>
                  <a:pt x="1315" y="1150"/>
                </a:lnTo>
                <a:lnTo>
                  <a:pt x="1298" y="1150"/>
                </a:lnTo>
                <a:lnTo>
                  <a:pt x="1298" y="1150"/>
                </a:lnTo>
                <a:lnTo>
                  <a:pt x="1295" y="1154"/>
                </a:lnTo>
                <a:lnTo>
                  <a:pt x="1291" y="1154"/>
                </a:lnTo>
                <a:lnTo>
                  <a:pt x="1282" y="1156"/>
                </a:lnTo>
                <a:lnTo>
                  <a:pt x="1273" y="1156"/>
                </a:lnTo>
                <a:lnTo>
                  <a:pt x="1263" y="1159"/>
                </a:lnTo>
                <a:lnTo>
                  <a:pt x="1263" y="1159"/>
                </a:lnTo>
                <a:lnTo>
                  <a:pt x="1263" y="1157"/>
                </a:lnTo>
                <a:lnTo>
                  <a:pt x="1265" y="1156"/>
                </a:lnTo>
                <a:lnTo>
                  <a:pt x="1265" y="1154"/>
                </a:lnTo>
                <a:lnTo>
                  <a:pt x="1263" y="1152"/>
                </a:lnTo>
                <a:lnTo>
                  <a:pt x="1263" y="1152"/>
                </a:lnTo>
                <a:lnTo>
                  <a:pt x="1254" y="1157"/>
                </a:lnTo>
                <a:lnTo>
                  <a:pt x="1241" y="1161"/>
                </a:lnTo>
                <a:lnTo>
                  <a:pt x="1229" y="1163"/>
                </a:lnTo>
                <a:lnTo>
                  <a:pt x="1214" y="1163"/>
                </a:lnTo>
                <a:lnTo>
                  <a:pt x="1183" y="1163"/>
                </a:lnTo>
                <a:lnTo>
                  <a:pt x="1157" y="1165"/>
                </a:lnTo>
                <a:lnTo>
                  <a:pt x="1157" y="1165"/>
                </a:lnTo>
                <a:lnTo>
                  <a:pt x="1159" y="1167"/>
                </a:lnTo>
                <a:lnTo>
                  <a:pt x="1157" y="1169"/>
                </a:lnTo>
                <a:lnTo>
                  <a:pt x="1157" y="1169"/>
                </a:lnTo>
                <a:lnTo>
                  <a:pt x="1151" y="1167"/>
                </a:lnTo>
                <a:lnTo>
                  <a:pt x="1148" y="1169"/>
                </a:lnTo>
                <a:lnTo>
                  <a:pt x="1144" y="1170"/>
                </a:lnTo>
                <a:lnTo>
                  <a:pt x="1138" y="1172"/>
                </a:lnTo>
                <a:lnTo>
                  <a:pt x="1138" y="1172"/>
                </a:lnTo>
                <a:lnTo>
                  <a:pt x="1120" y="1172"/>
                </a:lnTo>
                <a:lnTo>
                  <a:pt x="1103" y="1176"/>
                </a:lnTo>
                <a:lnTo>
                  <a:pt x="1072" y="1181"/>
                </a:lnTo>
                <a:lnTo>
                  <a:pt x="1043" y="1189"/>
                </a:lnTo>
                <a:lnTo>
                  <a:pt x="1011" y="1194"/>
                </a:lnTo>
                <a:lnTo>
                  <a:pt x="1011" y="1194"/>
                </a:lnTo>
                <a:lnTo>
                  <a:pt x="999" y="1191"/>
                </a:lnTo>
                <a:lnTo>
                  <a:pt x="991" y="1189"/>
                </a:lnTo>
                <a:lnTo>
                  <a:pt x="989" y="1189"/>
                </a:lnTo>
                <a:lnTo>
                  <a:pt x="988" y="1191"/>
                </a:lnTo>
                <a:lnTo>
                  <a:pt x="988" y="1191"/>
                </a:lnTo>
                <a:lnTo>
                  <a:pt x="999" y="1192"/>
                </a:lnTo>
                <a:lnTo>
                  <a:pt x="1002" y="1194"/>
                </a:lnTo>
                <a:lnTo>
                  <a:pt x="1004" y="1198"/>
                </a:lnTo>
                <a:lnTo>
                  <a:pt x="1004" y="1198"/>
                </a:lnTo>
                <a:lnTo>
                  <a:pt x="993" y="1198"/>
                </a:lnTo>
                <a:lnTo>
                  <a:pt x="982" y="1198"/>
                </a:lnTo>
                <a:lnTo>
                  <a:pt x="973" y="1200"/>
                </a:lnTo>
                <a:lnTo>
                  <a:pt x="965" y="1203"/>
                </a:lnTo>
                <a:lnTo>
                  <a:pt x="965" y="1203"/>
                </a:lnTo>
                <a:lnTo>
                  <a:pt x="945" y="1203"/>
                </a:lnTo>
                <a:lnTo>
                  <a:pt x="938" y="1203"/>
                </a:lnTo>
                <a:lnTo>
                  <a:pt x="927" y="1205"/>
                </a:lnTo>
                <a:lnTo>
                  <a:pt x="927" y="1205"/>
                </a:lnTo>
                <a:lnTo>
                  <a:pt x="927" y="1207"/>
                </a:lnTo>
                <a:lnTo>
                  <a:pt x="927" y="1209"/>
                </a:lnTo>
                <a:lnTo>
                  <a:pt x="927" y="1211"/>
                </a:lnTo>
                <a:lnTo>
                  <a:pt x="923" y="1213"/>
                </a:lnTo>
                <a:lnTo>
                  <a:pt x="923" y="1213"/>
                </a:lnTo>
                <a:lnTo>
                  <a:pt x="908" y="1211"/>
                </a:lnTo>
                <a:lnTo>
                  <a:pt x="896" y="1213"/>
                </a:lnTo>
                <a:lnTo>
                  <a:pt x="885" y="1213"/>
                </a:lnTo>
                <a:lnTo>
                  <a:pt x="870" y="1211"/>
                </a:lnTo>
                <a:lnTo>
                  <a:pt x="870" y="1211"/>
                </a:lnTo>
                <a:lnTo>
                  <a:pt x="864" y="1214"/>
                </a:lnTo>
                <a:lnTo>
                  <a:pt x="853" y="1218"/>
                </a:lnTo>
                <a:lnTo>
                  <a:pt x="842" y="1218"/>
                </a:lnTo>
                <a:lnTo>
                  <a:pt x="835" y="1216"/>
                </a:lnTo>
                <a:lnTo>
                  <a:pt x="835" y="1216"/>
                </a:lnTo>
                <a:lnTo>
                  <a:pt x="833" y="1216"/>
                </a:lnTo>
                <a:lnTo>
                  <a:pt x="833" y="1218"/>
                </a:lnTo>
                <a:lnTo>
                  <a:pt x="835" y="1220"/>
                </a:lnTo>
                <a:lnTo>
                  <a:pt x="837" y="1222"/>
                </a:lnTo>
                <a:lnTo>
                  <a:pt x="837" y="1222"/>
                </a:lnTo>
                <a:lnTo>
                  <a:pt x="837" y="1222"/>
                </a:lnTo>
                <a:lnTo>
                  <a:pt x="837" y="1222"/>
                </a:lnTo>
                <a:lnTo>
                  <a:pt x="809" y="1226"/>
                </a:lnTo>
                <a:lnTo>
                  <a:pt x="798" y="1226"/>
                </a:lnTo>
                <a:lnTo>
                  <a:pt x="785" y="1224"/>
                </a:lnTo>
                <a:lnTo>
                  <a:pt x="785" y="1224"/>
                </a:lnTo>
                <a:lnTo>
                  <a:pt x="780" y="1227"/>
                </a:lnTo>
                <a:lnTo>
                  <a:pt x="776" y="1229"/>
                </a:lnTo>
                <a:lnTo>
                  <a:pt x="770" y="1231"/>
                </a:lnTo>
                <a:lnTo>
                  <a:pt x="770" y="1231"/>
                </a:lnTo>
                <a:lnTo>
                  <a:pt x="769" y="1229"/>
                </a:lnTo>
                <a:lnTo>
                  <a:pt x="769" y="1227"/>
                </a:lnTo>
                <a:lnTo>
                  <a:pt x="769" y="1227"/>
                </a:lnTo>
                <a:lnTo>
                  <a:pt x="765" y="1227"/>
                </a:lnTo>
                <a:lnTo>
                  <a:pt x="765" y="1227"/>
                </a:lnTo>
                <a:lnTo>
                  <a:pt x="763" y="1229"/>
                </a:lnTo>
                <a:lnTo>
                  <a:pt x="765" y="1231"/>
                </a:lnTo>
                <a:lnTo>
                  <a:pt x="769" y="1235"/>
                </a:lnTo>
                <a:lnTo>
                  <a:pt x="769" y="1237"/>
                </a:lnTo>
                <a:lnTo>
                  <a:pt x="769" y="1237"/>
                </a:lnTo>
                <a:lnTo>
                  <a:pt x="765" y="1238"/>
                </a:lnTo>
                <a:lnTo>
                  <a:pt x="761" y="1242"/>
                </a:lnTo>
                <a:lnTo>
                  <a:pt x="758" y="1246"/>
                </a:lnTo>
                <a:lnTo>
                  <a:pt x="758" y="1246"/>
                </a:lnTo>
                <a:lnTo>
                  <a:pt x="748" y="1246"/>
                </a:lnTo>
                <a:lnTo>
                  <a:pt x="741" y="1248"/>
                </a:lnTo>
                <a:lnTo>
                  <a:pt x="724" y="1253"/>
                </a:lnTo>
                <a:lnTo>
                  <a:pt x="724" y="1253"/>
                </a:lnTo>
                <a:lnTo>
                  <a:pt x="715" y="1253"/>
                </a:lnTo>
                <a:lnTo>
                  <a:pt x="706" y="1253"/>
                </a:lnTo>
                <a:lnTo>
                  <a:pt x="690" y="1255"/>
                </a:lnTo>
                <a:lnTo>
                  <a:pt x="690" y="1255"/>
                </a:lnTo>
                <a:lnTo>
                  <a:pt x="677" y="1259"/>
                </a:lnTo>
                <a:lnTo>
                  <a:pt x="671" y="1260"/>
                </a:lnTo>
                <a:lnTo>
                  <a:pt x="664" y="1260"/>
                </a:lnTo>
                <a:lnTo>
                  <a:pt x="664" y="1260"/>
                </a:lnTo>
                <a:lnTo>
                  <a:pt x="658" y="1260"/>
                </a:lnTo>
                <a:lnTo>
                  <a:pt x="651" y="1259"/>
                </a:lnTo>
                <a:lnTo>
                  <a:pt x="645" y="1257"/>
                </a:lnTo>
                <a:lnTo>
                  <a:pt x="638" y="1257"/>
                </a:lnTo>
                <a:lnTo>
                  <a:pt x="638" y="1257"/>
                </a:lnTo>
                <a:lnTo>
                  <a:pt x="636" y="1257"/>
                </a:lnTo>
                <a:lnTo>
                  <a:pt x="636" y="1259"/>
                </a:lnTo>
                <a:lnTo>
                  <a:pt x="636" y="1260"/>
                </a:lnTo>
                <a:lnTo>
                  <a:pt x="634" y="1260"/>
                </a:lnTo>
                <a:lnTo>
                  <a:pt x="634" y="1260"/>
                </a:lnTo>
                <a:lnTo>
                  <a:pt x="583" y="1264"/>
                </a:lnTo>
                <a:lnTo>
                  <a:pt x="559" y="1268"/>
                </a:lnTo>
                <a:lnTo>
                  <a:pt x="539" y="1273"/>
                </a:lnTo>
                <a:lnTo>
                  <a:pt x="539" y="1273"/>
                </a:lnTo>
                <a:lnTo>
                  <a:pt x="553" y="1270"/>
                </a:lnTo>
                <a:lnTo>
                  <a:pt x="566" y="1268"/>
                </a:lnTo>
                <a:lnTo>
                  <a:pt x="592" y="1268"/>
                </a:lnTo>
                <a:lnTo>
                  <a:pt x="616" y="1268"/>
                </a:lnTo>
                <a:lnTo>
                  <a:pt x="629" y="1266"/>
                </a:lnTo>
                <a:lnTo>
                  <a:pt x="642" y="1264"/>
                </a:lnTo>
                <a:lnTo>
                  <a:pt x="642" y="1264"/>
                </a:lnTo>
                <a:lnTo>
                  <a:pt x="644" y="1266"/>
                </a:lnTo>
                <a:lnTo>
                  <a:pt x="645" y="1266"/>
                </a:lnTo>
                <a:lnTo>
                  <a:pt x="651" y="1266"/>
                </a:lnTo>
                <a:lnTo>
                  <a:pt x="656" y="1266"/>
                </a:lnTo>
                <a:lnTo>
                  <a:pt x="660" y="1266"/>
                </a:lnTo>
                <a:lnTo>
                  <a:pt x="662" y="1268"/>
                </a:lnTo>
                <a:lnTo>
                  <a:pt x="662" y="1268"/>
                </a:lnTo>
                <a:lnTo>
                  <a:pt x="662" y="1266"/>
                </a:lnTo>
                <a:lnTo>
                  <a:pt x="660" y="1264"/>
                </a:lnTo>
                <a:lnTo>
                  <a:pt x="660" y="1264"/>
                </a:lnTo>
                <a:lnTo>
                  <a:pt x="664" y="1262"/>
                </a:lnTo>
                <a:lnTo>
                  <a:pt x="664" y="1262"/>
                </a:lnTo>
                <a:lnTo>
                  <a:pt x="667" y="1264"/>
                </a:lnTo>
                <a:lnTo>
                  <a:pt x="671" y="1264"/>
                </a:lnTo>
                <a:lnTo>
                  <a:pt x="671" y="1264"/>
                </a:lnTo>
                <a:lnTo>
                  <a:pt x="669" y="1270"/>
                </a:lnTo>
                <a:lnTo>
                  <a:pt x="671" y="1272"/>
                </a:lnTo>
                <a:lnTo>
                  <a:pt x="675" y="1273"/>
                </a:lnTo>
                <a:lnTo>
                  <a:pt x="677" y="1277"/>
                </a:lnTo>
                <a:lnTo>
                  <a:pt x="677" y="1277"/>
                </a:lnTo>
                <a:lnTo>
                  <a:pt x="717" y="1275"/>
                </a:lnTo>
                <a:lnTo>
                  <a:pt x="754" y="1273"/>
                </a:lnTo>
                <a:lnTo>
                  <a:pt x="754" y="1273"/>
                </a:lnTo>
                <a:lnTo>
                  <a:pt x="756" y="1272"/>
                </a:lnTo>
                <a:lnTo>
                  <a:pt x="756" y="1270"/>
                </a:lnTo>
                <a:lnTo>
                  <a:pt x="754" y="1268"/>
                </a:lnTo>
                <a:lnTo>
                  <a:pt x="756" y="1268"/>
                </a:lnTo>
                <a:lnTo>
                  <a:pt x="756" y="1268"/>
                </a:lnTo>
                <a:lnTo>
                  <a:pt x="770" y="1266"/>
                </a:lnTo>
                <a:lnTo>
                  <a:pt x="785" y="1266"/>
                </a:lnTo>
                <a:lnTo>
                  <a:pt x="785" y="1266"/>
                </a:lnTo>
                <a:lnTo>
                  <a:pt x="791" y="1272"/>
                </a:lnTo>
                <a:lnTo>
                  <a:pt x="793" y="1275"/>
                </a:lnTo>
                <a:lnTo>
                  <a:pt x="793" y="1281"/>
                </a:lnTo>
                <a:lnTo>
                  <a:pt x="793" y="1281"/>
                </a:lnTo>
                <a:lnTo>
                  <a:pt x="765" y="1281"/>
                </a:lnTo>
                <a:lnTo>
                  <a:pt x="734" y="1284"/>
                </a:lnTo>
                <a:lnTo>
                  <a:pt x="702" y="1288"/>
                </a:lnTo>
                <a:lnTo>
                  <a:pt x="671" y="1292"/>
                </a:lnTo>
                <a:lnTo>
                  <a:pt x="671" y="1292"/>
                </a:lnTo>
                <a:lnTo>
                  <a:pt x="653" y="1290"/>
                </a:lnTo>
                <a:lnTo>
                  <a:pt x="645" y="1290"/>
                </a:lnTo>
                <a:lnTo>
                  <a:pt x="642" y="1292"/>
                </a:lnTo>
                <a:lnTo>
                  <a:pt x="638" y="1295"/>
                </a:lnTo>
                <a:lnTo>
                  <a:pt x="638" y="1295"/>
                </a:lnTo>
                <a:lnTo>
                  <a:pt x="651" y="1295"/>
                </a:lnTo>
                <a:lnTo>
                  <a:pt x="664" y="1297"/>
                </a:lnTo>
                <a:lnTo>
                  <a:pt x="675" y="1301"/>
                </a:lnTo>
                <a:lnTo>
                  <a:pt x="688" y="1303"/>
                </a:lnTo>
                <a:lnTo>
                  <a:pt x="688" y="1303"/>
                </a:lnTo>
                <a:lnTo>
                  <a:pt x="702" y="1301"/>
                </a:lnTo>
                <a:lnTo>
                  <a:pt x="719" y="1299"/>
                </a:lnTo>
                <a:lnTo>
                  <a:pt x="734" y="1297"/>
                </a:lnTo>
                <a:lnTo>
                  <a:pt x="750" y="1297"/>
                </a:lnTo>
                <a:lnTo>
                  <a:pt x="750" y="1297"/>
                </a:lnTo>
                <a:lnTo>
                  <a:pt x="756" y="1299"/>
                </a:lnTo>
                <a:lnTo>
                  <a:pt x="763" y="1299"/>
                </a:lnTo>
                <a:lnTo>
                  <a:pt x="763" y="1299"/>
                </a:lnTo>
                <a:lnTo>
                  <a:pt x="770" y="1297"/>
                </a:lnTo>
                <a:lnTo>
                  <a:pt x="778" y="1295"/>
                </a:lnTo>
                <a:lnTo>
                  <a:pt x="778" y="1295"/>
                </a:lnTo>
                <a:lnTo>
                  <a:pt x="783" y="1297"/>
                </a:lnTo>
                <a:lnTo>
                  <a:pt x="787" y="1299"/>
                </a:lnTo>
                <a:lnTo>
                  <a:pt x="787" y="1299"/>
                </a:lnTo>
                <a:lnTo>
                  <a:pt x="800" y="1295"/>
                </a:lnTo>
                <a:lnTo>
                  <a:pt x="805" y="1294"/>
                </a:lnTo>
                <a:lnTo>
                  <a:pt x="813" y="1294"/>
                </a:lnTo>
                <a:lnTo>
                  <a:pt x="813" y="1294"/>
                </a:lnTo>
                <a:lnTo>
                  <a:pt x="837" y="1297"/>
                </a:lnTo>
                <a:lnTo>
                  <a:pt x="850" y="1297"/>
                </a:lnTo>
                <a:lnTo>
                  <a:pt x="861" y="1297"/>
                </a:lnTo>
                <a:lnTo>
                  <a:pt x="861" y="1297"/>
                </a:lnTo>
                <a:lnTo>
                  <a:pt x="862" y="1299"/>
                </a:lnTo>
                <a:lnTo>
                  <a:pt x="862" y="1303"/>
                </a:lnTo>
                <a:lnTo>
                  <a:pt x="862" y="1305"/>
                </a:lnTo>
                <a:lnTo>
                  <a:pt x="859" y="1306"/>
                </a:lnTo>
                <a:lnTo>
                  <a:pt x="859" y="1306"/>
                </a:lnTo>
                <a:lnTo>
                  <a:pt x="815" y="1306"/>
                </a:lnTo>
                <a:lnTo>
                  <a:pt x="815" y="1306"/>
                </a:lnTo>
                <a:lnTo>
                  <a:pt x="816" y="1308"/>
                </a:lnTo>
                <a:lnTo>
                  <a:pt x="818" y="1312"/>
                </a:lnTo>
                <a:lnTo>
                  <a:pt x="818" y="1312"/>
                </a:lnTo>
                <a:lnTo>
                  <a:pt x="809" y="1310"/>
                </a:lnTo>
                <a:lnTo>
                  <a:pt x="807" y="1310"/>
                </a:lnTo>
                <a:lnTo>
                  <a:pt x="804" y="1312"/>
                </a:lnTo>
                <a:lnTo>
                  <a:pt x="804" y="1312"/>
                </a:lnTo>
                <a:lnTo>
                  <a:pt x="809" y="1312"/>
                </a:lnTo>
                <a:lnTo>
                  <a:pt x="813" y="1314"/>
                </a:lnTo>
                <a:lnTo>
                  <a:pt x="815" y="1316"/>
                </a:lnTo>
                <a:lnTo>
                  <a:pt x="816" y="1318"/>
                </a:lnTo>
                <a:lnTo>
                  <a:pt x="816" y="1323"/>
                </a:lnTo>
                <a:lnTo>
                  <a:pt x="813" y="1327"/>
                </a:lnTo>
                <a:lnTo>
                  <a:pt x="813" y="1327"/>
                </a:lnTo>
                <a:lnTo>
                  <a:pt x="783" y="1327"/>
                </a:lnTo>
                <a:lnTo>
                  <a:pt x="750" y="1327"/>
                </a:lnTo>
                <a:lnTo>
                  <a:pt x="721" y="1327"/>
                </a:lnTo>
                <a:lnTo>
                  <a:pt x="693" y="1327"/>
                </a:lnTo>
                <a:lnTo>
                  <a:pt x="693" y="1327"/>
                </a:lnTo>
                <a:lnTo>
                  <a:pt x="690" y="1330"/>
                </a:lnTo>
                <a:lnTo>
                  <a:pt x="686" y="1332"/>
                </a:lnTo>
                <a:lnTo>
                  <a:pt x="682" y="1334"/>
                </a:lnTo>
                <a:lnTo>
                  <a:pt x="682" y="1334"/>
                </a:lnTo>
                <a:lnTo>
                  <a:pt x="655" y="1336"/>
                </a:lnTo>
                <a:lnTo>
                  <a:pt x="625" y="1336"/>
                </a:lnTo>
                <a:lnTo>
                  <a:pt x="596" y="1336"/>
                </a:lnTo>
                <a:lnTo>
                  <a:pt x="566" y="1338"/>
                </a:lnTo>
                <a:lnTo>
                  <a:pt x="566" y="1338"/>
                </a:lnTo>
                <a:lnTo>
                  <a:pt x="599" y="1341"/>
                </a:lnTo>
                <a:lnTo>
                  <a:pt x="634" y="1341"/>
                </a:lnTo>
                <a:lnTo>
                  <a:pt x="671" y="1340"/>
                </a:lnTo>
                <a:lnTo>
                  <a:pt x="708" y="1338"/>
                </a:lnTo>
                <a:lnTo>
                  <a:pt x="708" y="1338"/>
                </a:lnTo>
                <a:lnTo>
                  <a:pt x="710" y="1340"/>
                </a:lnTo>
                <a:lnTo>
                  <a:pt x="712" y="1341"/>
                </a:lnTo>
                <a:lnTo>
                  <a:pt x="713" y="1341"/>
                </a:lnTo>
                <a:lnTo>
                  <a:pt x="713" y="1341"/>
                </a:lnTo>
                <a:lnTo>
                  <a:pt x="732" y="1340"/>
                </a:lnTo>
                <a:lnTo>
                  <a:pt x="748" y="1338"/>
                </a:lnTo>
                <a:lnTo>
                  <a:pt x="778" y="1338"/>
                </a:lnTo>
                <a:lnTo>
                  <a:pt x="778" y="1338"/>
                </a:lnTo>
                <a:lnTo>
                  <a:pt x="800" y="1354"/>
                </a:lnTo>
                <a:lnTo>
                  <a:pt x="800" y="1354"/>
                </a:lnTo>
                <a:lnTo>
                  <a:pt x="820" y="1354"/>
                </a:lnTo>
                <a:lnTo>
                  <a:pt x="839" y="1356"/>
                </a:lnTo>
                <a:lnTo>
                  <a:pt x="857" y="1358"/>
                </a:lnTo>
                <a:lnTo>
                  <a:pt x="873" y="1362"/>
                </a:lnTo>
                <a:lnTo>
                  <a:pt x="908" y="1369"/>
                </a:lnTo>
                <a:lnTo>
                  <a:pt x="927" y="1373"/>
                </a:lnTo>
                <a:lnTo>
                  <a:pt x="945" y="1373"/>
                </a:lnTo>
                <a:lnTo>
                  <a:pt x="945" y="1373"/>
                </a:lnTo>
                <a:lnTo>
                  <a:pt x="947" y="1376"/>
                </a:lnTo>
                <a:lnTo>
                  <a:pt x="947" y="1378"/>
                </a:lnTo>
                <a:lnTo>
                  <a:pt x="951" y="1382"/>
                </a:lnTo>
                <a:lnTo>
                  <a:pt x="951" y="1382"/>
                </a:lnTo>
                <a:lnTo>
                  <a:pt x="945" y="1387"/>
                </a:lnTo>
                <a:lnTo>
                  <a:pt x="940" y="1391"/>
                </a:lnTo>
                <a:lnTo>
                  <a:pt x="940" y="1391"/>
                </a:lnTo>
                <a:lnTo>
                  <a:pt x="927" y="1393"/>
                </a:lnTo>
                <a:lnTo>
                  <a:pt x="921" y="1393"/>
                </a:lnTo>
                <a:lnTo>
                  <a:pt x="914" y="1391"/>
                </a:lnTo>
                <a:lnTo>
                  <a:pt x="914" y="1391"/>
                </a:lnTo>
                <a:lnTo>
                  <a:pt x="897" y="1395"/>
                </a:lnTo>
                <a:lnTo>
                  <a:pt x="879" y="1397"/>
                </a:lnTo>
                <a:lnTo>
                  <a:pt x="839" y="1398"/>
                </a:lnTo>
                <a:lnTo>
                  <a:pt x="796" y="1398"/>
                </a:lnTo>
                <a:lnTo>
                  <a:pt x="776" y="1400"/>
                </a:lnTo>
                <a:lnTo>
                  <a:pt x="756" y="1402"/>
                </a:lnTo>
                <a:lnTo>
                  <a:pt x="756" y="1402"/>
                </a:lnTo>
                <a:lnTo>
                  <a:pt x="752" y="1406"/>
                </a:lnTo>
                <a:lnTo>
                  <a:pt x="752" y="1411"/>
                </a:lnTo>
                <a:lnTo>
                  <a:pt x="756" y="1415"/>
                </a:lnTo>
                <a:lnTo>
                  <a:pt x="758" y="1419"/>
                </a:lnTo>
                <a:lnTo>
                  <a:pt x="758" y="1419"/>
                </a:lnTo>
                <a:lnTo>
                  <a:pt x="778" y="1419"/>
                </a:lnTo>
                <a:lnTo>
                  <a:pt x="796" y="1419"/>
                </a:lnTo>
                <a:lnTo>
                  <a:pt x="816" y="1419"/>
                </a:lnTo>
                <a:lnTo>
                  <a:pt x="826" y="1419"/>
                </a:lnTo>
                <a:lnTo>
                  <a:pt x="837" y="1422"/>
                </a:lnTo>
                <a:lnTo>
                  <a:pt x="837" y="1422"/>
                </a:lnTo>
                <a:lnTo>
                  <a:pt x="839" y="1428"/>
                </a:lnTo>
                <a:lnTo>
                  <a:pt x="840" y="1432"/>
                </a:lnTo>
                <a:lnTo>
                  <a:pt x="839" y="1437"/>
                </a:lnTo>
                <a:lnTo>
                  <a:pt x="837" y="1441"/>
                </a:lnTo>
                <a:lnTo>
                  <a:pt x="833" y="1444"/>
                </a:lnTo>
                <a:lnTo>
                  <a:pt x="827" y="1446"/>
                </a:lnTo>
                <a:lnTo>
                  <a:pt x="815" y="1448"/>
                </a:lnTo>
                <a:lnTo>
                  <a:pt x="815" y="1448"/>
                </a:lnTo>
                <a:lnTo>
                  <a:pt x="750" y="1450"/>
                </a:lnTo>
                <a:lnTo>
                  <a:pt x="695" y="1446"/>
                </a:lnTo>
                <a:lnTo>
                  <a:pt x="695" y="1446"/>
                </a:lnTo>
                <a:lnTo>
                  <a:pt x="618" y="1452"/>
                </a:lnTo>
                <a:lnTo>
                  <a:pt x="539" y="1454"/>
                </a:lnTo>
                <a:lnTo>
                  <a:pt x="461" y="1455"/>
                </a:lnTo>
                <a:lnTo>
                  <a:pt x="382" y="1459"/>
                </a:lnTo>
                <a:lnTo>
                  <a:pt x="382" y="1459"/>
                </a:lnTo>
                <a:lnTo>
                  <a:pt x="426" y="1459"/>
                </a:lnTo>
                <a:lnTo>
                  <a:pt x="467" y="1459"/>
                </a:lnTo>
                <a:lnTo>
                  <a:pt x="509" y="1457"/>
                </a:lnTo>
                <a:lnTo>
                  <a:pt x="529" y="1459"/>
                </a:lnTo>
                <a:lnTo>
                  <a:pt x="548" y="1459"/>
                </a:lnTo>
                <a:lnTo>
                  <a:pt x="548" y="1459"/>
                </a:lnTo>
                <a:lnTo>
                  <a:pt x="550" y="1457"/>
                </a:lnTo>
                <a:lnTo>
                  <a:pt x="555" y="1455"/>
                </a:lnTo>
                <a:lnTo>
                  <a:pt x="555" y="1455"/>
                </a:lnTo>
                <a:lnTo>
                  <a:pt x="634" y="1457"/>
                </a:lnTo>
                <a:lnTo>
                  <a:pt x="673" y="1455"/>
                </a:lnTo>
                <a:lnTo>
                  <a:pt x="710" y="1452"/>
                </a:lnTo>
                <a:lnTo>
                  <a:pt x="710" y="1452"/>
                </a:lnTo>
                <a:lnTo>
                  <a:pt x="717" y="1455"/>
                </a:lnTo>
                <a:lnTo>
                  <a:pt x="726" y="1455"/>
                </a:lnTo>
                <a:lnTo>
                  <a:pt x="747" y="1455"/>
                </a:lnTo>
                <a:lnTo>
                  <a:pt x="769" y="1455"/>
                </a:lnTo>
                <a:lnTo>
                  <a:pt x="778" y="1457"/>
                </a:lnTo>
                <a:lnTo>
                  <a:pt x="785" y="1461"/>
                </a:lnTo>
                <a:lnTo>
                  <a:pt x="785" y="1461"/>
                </a:lnTo>
                <a:lnTo>
                  <a:pt x="783" y="1465"/>
                </a:lnTo>
                <a:lnTo>
                  <a:pt x="780" y="1470"/>
                </a:lnTo>
                <a:lnTo>
                  <a:pt x="770" y="1478"/>
                </a:lnTo>
                <a:lnTo>
                  <a:pt x="759" y="1483"/>
                </a:lnTo>
                <a:lnTo>
                  <a:pt x="745" y="1487"/>
                </a:lnTo>
                <a:lnTo>
                  <a:pt x="745" y="1487"/>
                </a:lnTo>
                <a:lnTo>
                  <a:pt x="759" y="1487"/>
                </a:lnTo>
                <a:lnTo>
                  <a:pt x="774" y="1489"/>
                </a:lnTo>
                <a:lnTo>
                  <a:pt x="802" y="1490"/>
                </a:lnTo>
                <a:lnTo>
                  <a:pt x="802" y="1490"/>
                </a:lnTo>
                <a:lnTo>
                  <a:pt x="826" y="1490"/>
                </a:lnTo>
                <a:lnTo>
                  <a:pt x="839" y="1489"/>
                </a:lnTo>
                <a:lnTo>
                  <a:pt x="846" y="1490"/>
                </a:lnTo>
                <a:lnTo>
                  <a:pt x="846" y="1490"/>
                </a:lnTo>
                <a:lnTo>
                  <a:pt x="848" y="1492"/>
                </a:lnTo>
                <a:lnTo>
                  <a:pt x="846" y="1492"/>
                </a:lnTo>
                <a:lnTo>
                  <a:pt x="848" y="1494"/>
                </a:lnTo>
                <a:lnTo>
                  <a:pt x="848" y="1494"/>
                </a:lnTo>
                <a:lnTo>
                  <a:pt x="848" y="1494"/>
                </a:lnTo>
                <a:lnTo>
                  <a:pt x="851" y="1494"/>
                </a:lnTo>
                <a:lnTo>
                  <a:pt x="861" y="1494"/>
                </a:lnTo>
                <a:lnTo>
                  <a:pt x="861" y="1494"/>
                </a:lnTo>
                <a:lnTo>
                  <a:pt x="866" y="1492"/>
                </a:lnTo>
                <a:lnTo>
                  <a:pt x="875" y="1490"/>
                </a:lnTo>
                <a:lnTo>
                  <a:pt x="875" y="1490"/>
                </a:lnTo>
                <a:lnTo>
                  <a:pt x="886" y="1492"/>
                </a:lnTo>
                <a:lnTo>
                  <a:pt x="894" y="1496"/>
                </a:lnTo>
                <a:lnTo>
                  <a:pt x="894" y="1496"/>
                </a:lnTo>
                <a:lnTo>
                  <a:pt x="923" y="1496"/>
                </a:lnTo>
                <a:lnTo>
                  <a:pt x="953" y="1496"/>
                </a:lnTo>
                <a:lnTo>
                  <a:pt x="984" y="1496"/>
                </a:lnTo>
                <a:lnTo>
                  <a:pt x="1013" y="1496"/>
                </a:lnTo>
                <a:lnTo>
                  <a:pt x="1013" y="1496"/>
                </a:lnTo>
                <a:lnTo>
                  <a:pt x="1026" y="1496"/>
                </a:lnTo>
                <a:lnTo>
                  <a:pt x="1026" y="1496"/>
                </a:lnTo>
                <a:lnTo>
                  <a:pt x="1028" y="1498"/>
                </a:lnTo>
                <a:lnTo>
                  <a:pt x="1028" y="1500"/>
                </a:lnTo>
                <a:lnTo>
                  <a:pt x="1030" y="1500"/>
                </a:lnTo>
                <a:lnTo>
                  <a:pt x="1032" y="1501"/>
                </a:lnTo>
                <a:lnTo>
                  <a:pt x="1032" y="1501"/>
                </a:lnTo>
                <a:lnTo>
                  <a:pt x="1034" y="1500"/>
                </a:lnTo>
                <a:lnTo>
                  <a:pt x="1034" y="1500"/>
                </a:lnTo>
                <a:lnTo>
                  <a:pt x="1035" y="1498"/>
                </a:lnTo>
                <a:lnTo>
                  <a:pt x="1037" y="1498"/>
                </a:lnTo>
                <a:lnTo>
                  <a:pt x="1037" y="1498"/>
                </a:lnTo>
                <a:lnTo>
                  <a:pt x="1061" y="1500"/>
                </a:lnTo>
                <a:lnTo>
                  <a:pt x="1087" y="1500"/>
                </a:lnTo>
                <a:lnTo>
                  <a:pt x="1087" y="1500"/>
                </a:lnTo>
                <a:lnTo>
                  <a:pt x="1116" y="1500"/>
                </a:lnTo>
                <a:lnTo>
                  <a:pt x="1148" y="1501"/>
                </a:lnTo>
                <a:lnTo>
                  <a:pt x="1205" y="1503"/>
                </a:lnTo>
                <a:lnTo>
                  <a:pt x="1205" y="1503"/>
                </a:lnTo>
                <a:lnTo>
                  <a:pt x="1206" y="1503"/>
                </a:lnTo>
                <a:lnTo>
                  <a:pt x="1206" y="1505"/>
                </a:lnTo>
                <a:lnTo>
                  <a:pt x="1206" y="1507"/>
                </a:lnTo>
                <a:lnTo>
                  <a:pt x="1212" y="1509"/>
                </a:lnTo>
                <a:lnTo>
                  <a:pt x="1212" y="1509"/>
                </a:lnTo>
                <a:lnTo>
                  <a:pt x="1284" y="1513"/>
                </a:lnTo>
                <a:lnTo>
                  <a:pt x="1359" y="1514"/>
                </a:lnTo>
                <a:lnTo>
                  <a:pt x="1567" y="1520"/>
                </a:lnTo>
                <a:lnTo>
                  <a:pt x="1573" y="1303"/>
                </a:lnTo>
                <a:lnTo>
                  <a:pt x="1573" y="1279"/>
                </a:lnTo>
                <a:lnTo>
                  <a:pt x="1573" y="1279"/>
                </a:lnTo>
                <a:lnTo>
                  <a:pt x="1574" y="1277"/>
                </a:lnTo>
                <a:lnTo>
                  <a:pt x="1576" y="1277"/>
                </a:lnTo>
                <a:lnTo>
                  <a:pt x="1578" y="1275"/>
                </a:lnTo>
                <a:lnTo>
                  <a:pt x="1578" y="1272"/>
                </a:lnTo>
                <a:lnTo>
                  <a:pt x="1578" y="1272"/>
                </a:lnTo>
                <a:lnTo>
                  <a:pt x="1578" y="1268"/>
                </a:lnTo>
                <a:lnTo>
                  <a:pt x="1576" y="1266"/>
                </a:lnTo>
                <a:lnTo>
                  <a:pt x="1574" y="1262"/>
                </a:lnTo>
                <a:lnTo>
                  <a:pt x="1573" y="1259"/>
                </a:lnTo>
                <a:lnTo>
                  <a:pt x="1573" y="1259"/>
                </a:lnTo>
                <a:lnTo>
                  <a:pt x="1576" y="1253"/>
                </a:lnTo>
                <a:lnTo>
                  <a:pt x="1580" y="1248"/>
                </a:lnTo>
                <a:lnTo>
                  <a:pt x="1580" y="1248"/>
                </a:lnTo>
                <a:lnTo>
                  <a:pt x="1582" y="1196"/>
                </a:lnTo>
                <a:lnTo>
                  <a:pt x="1582" y="1145"/>
                </a:lnTo>
                <a:lnTo>
                  <a:pt x="1576" y="1042"/>
                </a:lnTo>
                <a:lnTo>
                  <a:pt x="1576" y="1042"/>
                </a:lnTo>
                <a:lnTo>
                  <a:pt x="1574" y="944"/>
                </a:lnTo>
                <a:lnTo>
                  <a:pt x="1574" y="850"/>
                </a:lnTo>
                <a:lnTo>
                  <a:pt x="1574" y="850"/>
                </a:lnTo>
                <a:lnTo>
                  <a:pt x="1571" y="779"/>
                </a:lnTo>
                <a:lnTo>
                  <a:pt x="1571" y="745"/>
                </a:lnTo>
                <a:lnTo>
                  <a:pt x="1571" y="712"/>
                </a:lnTo>
                <a:lnTo>
                  <a:pt x="1571" y="712"/>
                </a:lnTo>
                <a:lnTo>
                  <a:pt x="1569" y="670"/>
                </a:lnTo>
                <a:lnTo>
                  <a:pt x="1567" y="630"/>
                </a:lnTo>
                <a:lnTo>
                  <a:pt x="1567" y="549"/>
                </a:lnTo>
                <a:lnTo>
                  <a:pt x="1567" y="549"/>
                </a:lnTo>
                <a:lnTo>
                  <a:pt x="1567" y="488"/>
                </a:lnTo>
                <a:lnTo>
                  <a:pt x="1567" y="460"/>
                </a:lnTo>
                <a:lnTo>
                  <a:pt x="1565" y="433"/>
                </a:lnTo>
                <a:lnTo>
                  <a:pt x="1565" y="433"/>
                </a:lnTo>
                <a:lnTo>
                  <a:pt x="1563" y="423"/>
                </a:lnTo>
                <a:lnTo>
                  <a:pt x="1561" y="414"/>
                </a:lnTo>
                <a:lnTo>
                  <a:pt x="1561" y="414"/>
                </a:lnTo>
                <a:lnTo>
                  <a:pt x="1563" y="407"/>
                </a:lnTo>
                <a:lnTo>
                  <a:pt x="1565" y="400"/>
                </a:lnTo>
                <a:lnTo>
                  <a:pt x="1567" y="385"/>
                </a:lnTo>
                <a:lnTo>
                  <a:pt x="1567" y="385"/>
                </a:lnTo>
                <a:lnTo>
                  <a:pt x="1565" y="365"/>
                </a:lnTo>
                <a:lnTo>
                  <a:pt x="1563" y="343"/>
                </a:lnTo>
                <a:lnTo>
                  <a:pt x="1563" y="322"/>
                </a:lnTo>
                <a:lnTo>
                  <a:pt x="1561" y="302"/>
                </a:lnTo>
                <a:lnTo>
                  <a:pt x="1563" y="214"/>
                </a:lnTo>
                <a:lnTo>
                  <a:pt x="1567" y="13"/>
                </a:lnTo>
                <a:lnTo>
                  <a:pt x="1359" y="10"/>
                </a:lnTo>
                <a:lnTo>
                  <a:pt x="1359" y="10"/>
                </a:lnTo>
                <a:lnTo>
                  <a:pt x="1359" y="10"/>
                </a:lnTo>
                <a:lnTo>
                  <a:pt x="1348" y="11"/>
                </a:lnTo>
                <a:lnTo>
                  <a:pt x="1335" y="11"/>
                </a:lnTo>
                <a:lnTo>
                  <a:pt x="1311" y="15"/>
                </a:lnTo>
                <a:lnTo>
                  <a:pt x="1311" y="15"/>
                </a:lnTo>
                <a:lnTo>
                  <a:pt x="1293" y="13"/>
                </a:lnTo>
                <a:lnTo>
                  <a:pt x="1276" y="11"/>
                </a:lnTo>
                <a:lnTo>
                  <a:pt x="1276" y="11"/>
                </a:lnTo>
                <a:lnTo>
                  <a:pt x="1252" y="13"/>
                </a:lnTo>
                <a:lnTo>
                  <a:pt x="1229" y="15"/>
                </a:lnTo>
                <a:lnTo>
                  <a:pt x="1205" y="17"/>
                </a:lnTo>
                <a:lnTo>
                  <a:pt x="1183" y="17"/>
                </a:lnTo>
                <a:lnTo>
                  <a:pt x="1183" y="17"/>
                </a:lnTo>
                <a:lnTo>
                  <a:pt x="1120" y="13"/>
                </a:lnTo>
                <a:lnTo>
                  <a:pt x="1089" y="13"/>
                </a:lnTo>
                <a:lnTo>
                  <a:pt x="1059" y="15"/>
                </a:lnTo>
                <a:lnTo>
                  <a:pt x="1059" y="15"/>
                </a:lnTo>
                <a:lnTo>
                  <a:pt x="1022" y="13"/>
                </a:lnTo>
                <a:lnTo>
                  <a:pt x="986" y="13"/>
                </a:lnTo>
                <a:lnTo>
                  <a:pt x="916" y="13"/>
                </a:lnTo>
                <a:lnTo>
                  <a:pt x="916" y="13"/>
                </a:lnTo>
                <a:lnTo>
                  <a:pt x="901" y="11"/>
                </a:lnTo>
                <a:lnTo>
                  <a:pt x="888" y="10"/>
                </a:lnTo>
                <a:lnTo>
                  <a:pt x="861" y="10"/>
                </a:lnTo>
                <a:lnTo>
                  <a:pt x="833" y="11"/>
                </a:lnTo>
                <a:lnTo>
                  <a:pt x="804" y="11"/>
                </a:lnTo>
                <a:lnTo>
                  <a:pt x="804" y="11"/>
                </a:lnTo>
                <a:lnTo>
                  <a:pt x="798" y="10"/>
                </a:lnTo>
                <a:lnTo>
                  <a:pt x="793" y="10"/>
                </a:lnTo>
                <a:lnTo>
                  <a:pt x="793" y="10"/>
                </a:lnTo>
                <a:lnTo>
                  <a:pt x="769" y="8"/>
                </a:lnTo>
                <a:lnTo>
                  <a:pt x="747" y="6"/>
                </a:lnTo>
                <a:lnTo>
                  <a:pt x="701" y="8"/>
                </a:lnTo>
                <a:lnTo>
                  <a:pt x="656" y="10"/>
                </a:lnTo>
                <a:lnTo>
                  <a:pt x="634" y="10"/>
                </a:lnTo>
                <a:lnTo>
                  <a:pt x="616" y="8"/>
                </a:lnTo>
                <a:lnTo>
                  <a:pt x="616" y="8"/>
                </a:lnTo>
                <a:lnTo>
                  <a:pt x="609" y="10"/>
                </a:lnTo>
                <a:lnTo>
                  <a:pt x="603" y="11"/>
                </a:lnTo>
                <a:lnTo>
                  <a:pt x="590" y="10"/>
                </a:lnTo>
                <a:lnTo>
                  <a:pt x="564" y="6"/>
                </a:lnTo>
                <a:lnTo>
                  <a:pt x="564" y="6"/>
                </a:lnTo>
                <a:lnTo>
                  <a:pt x="552" y="6"/>
                </a:lnTo>
                <a:lnTo>
                  <a:pt x="539" y="6"/>
                </a:lnTo>
                <a:lnTo>
                  <a:pt x="511" y="10"/>
                </a:lnTo>
                <a:lnTo>
                  <a:pt x="511" y="10"/>
                </a:lnTo>
                <a:lnTo>
                  <a:pt x="504" y="8"/>
                </a:lnTo>
                <a:lnTo>
                  <a:pt x="495" y="6"/>
                </a:lnTo>
                <a:lnTo>
                  <a:pt x="495" y="6"/>
                </a:lnTo>
                <a:lnTo>
                  <a:pt x="482" y="6"/>
                </a:lnTo>
                <a:lnTo>
                  <a:pt x="469" y="8"/>
                </a:lnTo>
                <a:lnTo>
                  <a:pt x="439" y="10"/>
                </a:lnTo>
                <a:lnTo>
                  <a:pt x="439" y="10"/>
                </a:lnTo>
                <a:lnTo>
                  <a:pt x="417" y="10"/>
                </a:lnTo>
                <a:lnTo>
                  <a:pt x="395" y="6"/>
                </a:lnTo>
                <a:lnTo>
                  <a:pt x="369" y="4"/>
                </a:lnTo>
                <a:lnTo>
                  <a:pt x="358" y="6"/>
                </a:lnTo>
                <a:lnTo>
                  <a:pt x="346" y="8"/>
                </a:lnTo>
                <a:lnTo>
                  <a:pt x="346" y="8"/>
                </a:lnTo>
                <a:lnTo>
                  <a:pt x="311" y="2"/>
                </a:lnTo>
                <a:lnTo>
                  <a:pt x="290" y="0"/>
                </a:lnTo>
                <a:lnTo>
                  <a:pt x="270" y="0"/>
                </a:lnTo>
                <a:lnTo>
                  <a:pt x="47" y="11"/>
                </a:lnTo>
                <a:lnTo>
                  <a:pt x="57" y="214"/>
                </a:lnTo>
                <a:lnTo>
                  <a:pt x="57" y="214"/>
                </a:lnTo>
                <a:lnTo>
                  <a:pt x="60" y="234"/>
                </a:lnTo>
                <a:lnTo>
                  <a:pt x="60" y="234"/>
                </a:lnTo>
                <a:lnTo>
                  <a:pt x="57" y="252"/>
                </a:lnTo>
                <a:lnTo>
                  <a:pt x="57" y="271"/>
                </a:lnTo>
                <a:lnTo>
                  <a:pt x="57" y="309"/>
                </a:lnTo>
                <a:lnTo>
                  <a:pt x="59" y="348"/>
                </a:lnTo>
                <a:lnTo>
                  <a:pt x="59" y="368"/>
                </a:lnTo>
                <a:lnTo>
                  <a:pt x="57" y="387"/>
                </a:lnTo>
                <a:lnTo>
                  <a:pt x="57" y="387"/>
                </a:lnTo>
                <a:lnTo>
                  <a:pt x="53" y="412"/>
                </a:lnTo>
                <a:lnTo>
                  <a:pt x="53" y="425"/>
                </a:lnTo>
                <a:lnTo>
                  <a:pt x="55" y="438"/>
                </a:lnTo>
                <a:lnTo>
                  <a:pt x="55" y="438"/>
                </a:lnTo>
                <a:lnTo>
                  <a:pt x="51" y="453"/>
                </a:lnTo>
                <a:lnTo>
                  <a:pt x="51" y="468"/>
                </a:lnTo>
                <a:lnTo>
                  <a:pt x="51" y="501"/>
                </a:lnTo>
                <a:lnTo>
                  <a:pt x="51" y="501"/>
                </a:lnTo>
                <a:lnTo>
                  <a:pt x="47" y="534"/>
                </a:lnTo>
                <a:lnTo>
                  <a:pt x="44" y="569"/>
                </a:lnTo>
                <a:lnTo>
                  <a:pt x="44" y="569"/>
                </a:lnTo>
                <a:lnTo>
                  <a:pt x="44" y="595"/>
                </a:lnTo>
                <a:lnTo>
                  <a:pt x="44" y="620"/>
                </a:lnTo>
                <a:lnTo>
                  <a:pt x="40" y="644"/>
                </a:lnTo>
                <a:lnTo>
                  <a:pt x="38" y="657"/>
                </a:lnTo>
                <a:lnTo>
                  <a:pt x="33" y="666"/>
                </a:lnTo>
                <a:lnTo>
                  <a:pt x="33" y="666"/>
                </a:lnTo>
                <a:lnTo>
                  <a:pt x="25" y="670"/>
                </a:lnTo>
                <a:lnTo>
                  <a:pt x="24" y="674"/>
                </a:lnTo>
                <a:lnTo>
                  <a:pt x="24" y="675"/>
                </a:lnTo>
                <a:lnTo>
                  <a:pt x="24" y="683"/>
                </a:lnTo>
                <a:lnTo>
                  <a:pt x="29" y="690"/>
                </a:lnTo>
                <a:lnTo>
                  <a:pt x="38" y="707"/>
                </a:lnTo>
                <a:lnTo>
                  <a:pt x="42" y="716"/>
                </a:lnTo>
                <a:lnTo>
                  <a:pt x="42" y="725"/>
                </a:lnTo>
                <a:lnTo>
                  <a:pt x="42" y="725"/>
                </a:lnTo>
                <a:lnTo>
                  <a:pt x="36" y="733"/>
                </a:lnTo>
                <a:lnTo>
                  <a:pt x="31" y="736"/>
                </a:lnTo>
                <a:lnTo>
                  <a:pt x="16" y="744"/>
                </a:lnTo>
                <a:lnTo>
                  <a:pt x="16" y="744"/>
                </a:lnTo>
                <a:lnTo>
                  <a:pt x="14" y="753"/>
                </a:lnTo>
                <a:lnTo>
                  <a:pt x="14" y="762"/>
                </a:lnTo>
                <a:lnTo>
                  <a:pt x="16" y="779"/>
                </a:lnTo>
                <a:lnTo>
                  <a:pt x="16" y="779"/>
                </a:lnTo>
                <a:lnTo>
                  <a:pt x="13" y="790"/>
                </a:lnTo>
                <a:lnTo>
                  <a:pt x="7" y="799"/>
                </a:lnTo>
                <a:lnTo>
                  <a:pt x="1" y="810"/>
                </a:lnTo>
                <a:lnTo>
                  <a:pt x="0" y="815"/>
                </a:lnTo>
                <a:lnTo>
                  <a:pt x="0" y="823"/>
                </a:lnTo>
                <a:lnTo>
                  <a:pt x="0" y="823"/>
                </a:lnTo>
                <a:close/>
                <a:moveTo>
                  <a:pt x="833" y="1249"/>
                </a:moveTo>
                <a:lnTo>
                  <a:pt x="833" y="1249"/>
                </a:lnTo>
                <a:lnTo>
                  <a:pt x="833" y="1248"/>
                </a:lnTo>
                <a:lnTo>
                  <a:pt x="831" y="1246"/>
                </a:lnTo>
                <a:lnTo>
                  <a:pt x="831" y="1246"/>
                </a:lnTo>
                <a:lnTo>
                  <a:pt x="833" y="1244"/>
                </a:lnTo>
                <a:lnTo>
                  <a:pt x="835" y="1244"/>
                </a:lnTo>
                <a:lnTo>
                  <a:pt x="839" y="1246"/>
                </a:lnTo>
                <a:lnTo>
                  <a:pt x="839" y="1248"/>
                </a:lnTo>
                <a:lnTo>
                  <a:pt x="833" y="1249"/>
                </a:lnTo>
                <a:lnTo>
                  <a:pt x="833" y="1249"/>
                </a:lnTo>
                <a:close/>
                <a:moveTo>
                  <a:pt x="829" y="1251"/>
                </a:moveTo>
                <a:lnTo>
                  <a:pt x="829" y="1251"/>
                </a:lnTo>
                <a:lnTo>
                  <a:pt x="804" y="1255"/>
                </a:lnTo>
                <a:lnTo>
                  <a:pt x="791" y="1255"/>
                </a:lnTo>
                <a:lnTo>
                  <a:pt x="780" y="1253"/>
                </a:lnTo>
                <a:lnTo>
                  <a:pt x="780" y="1253"/>
                </a:lnTo>
                <a:lnTo>
                  <a:pt x="780" y="1255"/>
                </a:lnTo>
                <a:lnTo>
                  <a:pt x="780" y="1257"/>
                </a:lnTo>
                <a:lnTo>
                  <a:pt x="780" y="1260"/>
                </a:lnTo>
                <a:lnTo>
                  <a:pt x="778" y="1262"/>
                </a:lnTo>
                <a:lnTo>
                  <a:pt x="778" y="1262"/>
                </a:lnTo>
                <a:lnTo>
                  <a:pt x="767" y="1259"/>
                </a:lnTo>
                <a:lnTo>
                  <a:pt x="752" y="1257"/>
                </a:lnTo>
                <a:lnTo>
                  <a:pt x="752" y="1257"/>
                </a:lnTo>
                <a:lnTo>
                  <a:pt x="752" y="1253"/>
                </a:lnTo>
                <a:lnTo>
                  <a:pt x="754" y="1251"/>
                </a:lnTo>
                <a:lnTo>
                  <a:pt x="763" y="1249"/>
                </a:lnTo>
                <a:lnTo>
                  <a:pt x="770" y="1248"/>
                </a:lnTo>
                <a:lnTo>
                  <a:pt x="774" y="1246"/>
                </a:lnTo>
                <a:lnTo>
                  <a:pt x="774" y="1242"/>
                </a:lnTo>
                <a:lnTo>
                  <a:pt x="774" y="1242"/>
                </a:lnTo>
                <a:lnTo>
                  <a:pt x="785" y="1244"/>
                </a:lnTo>
                <a:lnTo>
                  <a:pt x="789" y="1242"/>
                </a:lnTo>
                <a:lnTo>
                  <a:pt x="793" y="1238"/>
                </a:lnTo>
                <a:lnTo>
                  <a:pt x="793" y="1238"/>
                </a:lnTo>
                <a:lnTo>
                  <a:pt x="804" y="1240"/>
                </a:lnTo>
                <a:lnTo>
                  <a:pt x="811" y="1240"/>
                </a:lnTo>
                <a:lnTo>
                  <a:pt x="818" y="1238"/>
                </a:lnTo>
                <a:lnTo>
                  <a:pt x="827" y="1240"/>
                </a:lnTo>
                <a:lnTo>
                  <a:pt x="827" y="1240"/>
                </a:lnTo>
                <a:lnTo>
                  <a:pt x="827" y="1244"/>
                </a:lnTo>
                <a:lnTo>
                  <a:pt x="827" y="1246"/>
                </a:lnTo>
                <a:lnTo>
                  <a:pt x="829" y="1248"/>
                </a:lnTo>
                <a:lnTo>
                  <a:pt x="829" y="1251"/>
                </a:lnTo>
                <a:lnTo>
                  <a:pt x="829" y="12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50"/>
          <p:cNvSpPr>
            <a:spLocks noEditPoints="1"/>
          </p:cNvSpPr>
          <p:nvPr/>
        </p:nvSpPr>
        <p:spPr bwMode="auto">
          <a:xfrm>
            <a:off x="472070" y="4765675"/>
            <a:ext cx="1471196" cy="1449347"/>
          </a:xfrm>
          <a:custGeom>
            <a:avLst/>
            <a:gdLst>
              <a:gd name="T0" fmla="*/ 1201 w 1213"/>
              <a:gd name="T1" fmla="*/ 1056 h 1194"/>
              <a:gd name="T2" fmla="*/ 1205 w 1213"/>
              <a:gd name="T3" fmla="*/ 463 h 1194"/>
              <a:gd name="T4" fmla="*/ 1213 w 1213"/>
              <a:gd name="T5" fmla="*/ 449 h 1194"/>
              <a:gd name="T6" fmla="*/ 1150 w 1213"/>
              <a:gd name="T7" fmla="*/ 20 h 1194"/>
              <a:gd name="T8" fmla="*/ 773 w 1213"/>
              <a:gd name="T9" fmla="*/ 16 h 1194"/>
              <a:gd name="T10" fmla="*/ 491 w 1213"/>
              <a:gd name="T11" fmla="*/ 11 h 1194"/>
              <a:gd name="T12" fmla="*/ 328 w 1213"/>
              <a:gd name="T13" fmla="*/ 16 h 1194"/>
              <a:gd name="T14" fmla="*/ 536 w 1213"/>
              <a:gd name="T15" fmla="*/ 9 h 1194"/>
              <a:gd name="T16" fmla="*/ 329 w 1213"/>
              <a:gd name="T17" fmla="*/ 3 h 1194"/>
              <a:gd name="T18" fmla="*/ 158 w 1213"/>
              <a:gd name="T19" fmla="*/ 2 h 1194"/>
              <a:gd name="T20" fmla="*/ 4 w 1213"/>
              <a:gd name="T21" fmla="*/ 241 h 1194"/>
              <a:gd name="T22" fmla="*/ 11 w 1213"/>
              <a:gd name="T23" fmla="*/ 500 h 1194"/>
              <a:gd name="T24" fmla="*/ 30 w 1213"/>
              <a:gd name="T25" fmla="*/ 679 h 1194"/>
              <a:gd name="T26" fmla="*/ 24 w 1213"/>
              <a:gd name="T27" fmla="*/ 923 h 1194"/>
              <a:gd name="T28" fmla="*/ 61 w 1213"/>
              <a:gd name="T29" fmla="*/ 951 h 1194"/>
              <a:gd name="T30" fmla="*/ 65 w 1213"/>
              <a:gd name="T31" fmla="*/ 515 h 1194"/>
              <a:gd name="T32" fmla="*/ 83 w 1213"/>
              <a:gd name="T33" fmla="*/ 767 h 1194"/>
              <a:gd name="T34" fmla="*/ 96 w 1213"/>
              <a:gd name="T35" fmla="*/ 507 h 1194"/>
              <a:gd name="T36" fmla="*/ 101 w 1213"/>
              <a:gd name="T37" fmla="*/ 296 h 1194"/>
              <a:gd name="T38" fmla="*/ 103 w 1213"/>
              <a:gd name="T39" fmla="*/ 461 h 1194"/>
              <a:gd name="T40" fmla="*/ 114 w 1213"/>
              <a:gd name="T41" fmla="*/ 185 h 1194"/>
              <a:gd name="T42" fmla="*/ 118 w 1213"/>
              <a:gd name="T43" fmla="*/ 364 h 1194"/>
              <a:gd name="T44" fmla="*/ 123 w 1213"/>
              <a:gd name="T45" fmla="*/ 292 h 1194"/>
              <a:gd name="T46" fmla="*/ 127 w 1213"/>
              <a:gd name="T47" fmla="*/ 357 h 1194"/>
              <a:gd name="T48" fmla="*/ 129 w 1213"/>
              <a:gd name="T49" fmla="*/ 73 h 1194"/>
              <a:gd name="T50" fmla="*/ 442 w 1213"/>
              <a:gd name="T51" fmla="*/ 123 h 1194"/>
              <a:gd name="T52" fmla="*/ 674 w 1213"/>
              <a:gd name="T53" fmla="*/ 123 h 1194"/>
              <a:gd name="T54" fmla="*/ 841 w 1213"/>
              <a:gd name="T55" fmla="*/ 127 h 1194"/>
              <a:gd name="T56" fmla="*/ 1111 w 1213"/>
              <a:gd name="T57" fmla="*/ 184 h 1194"/>
              <a:gd name="T58" fmla="*/ 1115 w 1213"/>
              <a:gd name="T59" fmla="*/ 638 h 1194"/>
              <a:gd name="T60" fmla="*/ 1108 w 1213"/>
              <a:gd name="T61" fmla="*/ 117 h 1194"/>
              <a:gd name="T62" fmla="*/ 1010 w 1213"/>
              <a:gd name="T63" fmla="*/ 116 h 1194"/>
              <a:gd name="T64" fmla="*/ 1122 w 1213"/>
              <a:gd name="T65" fmla="*/ 243 h 1194"/>
              <a:gd name="T66" fmla="*/ 1124 w 1213"/>
              <a:gd name="T67" fmla="*/ 452 h 1194"/>
              <a:gd name="T68" fmla="*/ 1135 w 1213"/>
              <a:gd name="T69" fmla="*/ 765 h 1194"/>
              <a:gd name="T70" fmla="*/ 1146 w 1213"/>
              <a:gd name="T71" fmla="*/ 1019 h 1194"/>
              <a:gd name="T72" fmla="*/ 1154 w 1213"/>
              <a:gd name="T73" fmla="*/ 362 h 1194"/>
              <a:gd name="T74" fmla="*/ 1161 w 1213"/>
              <a:gd name="T75" fmla="*/ 283 h 1194"/>
              <a:gd name="T76" fmla="*/ 1167 w 1213"/>
              <a:gd name="T77" fmla="*/ 1091 h 1194"/>
              <a:gd name="T78" fmla="*/ 1168 w 1213"/>
              <a:gd name="T79" fmla="*/ 620 h 1194"/>
              <a:gd name="T80" fmla="*/ 964 w 1213"/>
              <a:gd name="T81" fmla="*/ 1172 h 1194"/>
              <a:gd name="T82" fmla="*/ 810 w 1213"/>
              <a:gd name="T83" fmla="*/ 1186 h 1194"/>
              <a:gd name="T84" fmla="*/ 832 w 1213"/>
              <a:gd name="T85" fmla="*/ 1186 h 1194"/>
              <a:gd name="T86" fmla="*/ 1167 w 1213"/>
              <a:gd name="T87" fmla="*/ 327 h 1194"/>
              <a:gd name="T88" fmla="*/ 1102 w 1213"/>
              <a:gd name="T89" fmla="*/ 66 h 1194"/>
              <a:gd name="T90" fmla="*/ 1168 w 1213"/>
              <a:gd name="T91" fmla="*/ 266 h 1194"/>
              <a:gd name="T92" fmla="*/ 1168 w 1213"/>
              <a:gd name="T93" fmla="*/ 441 h 1194"/>
              <a:gd name="T94" fmla="*/ 1161 w 1213"/>
              <a:gd name="T95" fmla="*/ 246 h 1194"/>
              <a:gd name="T96" fmla="*/ 1121 w 1213"/>
              <a:gd name="T97" fmla="*/ 99 h 1194"/>
              <a:gd name="T98" fmla="*/ 1133 w 1213"/>
              <a:gd name="T99" fmla="*/ 112 h 1194"/>
              <a:gd name="T100" fmla="*/ 927 w 1213"/>
              <a:gd name="T101" fmla="*/ 119 h 1194"/>
              <a:gd name="T102" fmla="*/ 719 w 1213"/>
              <a:gd name="T103" fmla="*/ 18 h 1194"/>
              <a:gd name="T104" fmla="*/ 637 w 1213"/>
              <a:gd name="T105" fmla="*/ 125 h 1194"/>
              <a:gd name="T106" fmla="*/ 569 w 1213"/>
              <a:gd name="T107" fmla="*/ 16 h 1194"/>
              <a:gd name="T108" fmla="*/ 444 w 1213"/>
              <a:gd name="T109" fmla="*/ 117 h 1194"/>
              <a:gd name="T110" fmla="*/ 291 w 1213"/>
              <a:gd name="T111" fmla="*/ 16 h 1194"/>
              <a:gd name="T112" fmla="*/ 179 w 1213"/>
              <a:gd name="T113" fmla="*/ 103 h 1194"/>
              <a:gd name="T114" fmla="*/ 175 w 1213"/>
              <a:gd name="T115" fmla="*/ 114 h 1194"/>
              <a:gd name="T116" fmla="*/ 157 w 1213"/>
              <a:gd name="T117" fmla="*/ 101 h 1194"/>
              <a:gd name="T118" fmla="*/ 100 w 1213"/>
              <a:gd name="T119" fmla="*/ 101 h 1194"/>
              <a:gd name="T120" fmla="*/ 122 w 1213"/>
              <a:gd name="T121" fmla="*/ 105 h 1194"/>
              <a:gd name="T122" fmla="*/ 8 w 1213"/>
              <a:gd name="T123" fmla="*/ 307 h 1194"/>
              <a:gd name="T124" fmla="*/ 22 w 1213"/>
              <a:gd name="T125" fmla="*/ 61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3" h="1194">
                <a:moveTo>
                  <a:pt x="813" y="1188"/>
                </a:moveTo>
                <a:lnTo>
                  <a:pt x="813" y="1188"/>
                </a:lnTo>
                <a:lnTo>
                  <a:pt x="859" y="1188"/>
                </a:lnTo>
                <a:lnTo>
                  <a:pt x="859" y="1188"/>
                </a:lnTo>
                <a:lnTo>
                  <a:pt x="880" y="1188"/>
                </a:lnTo>
                <a:lnTo>
                  <a:pt x="891" y="1188"/>
                </a:lnTo>
                <a:lnTo>
                  <a:pt x="898" y="1190"/>
                </a:lnTo>
                <a:lnTo>
                  <a:pt x="898" y="1190"/>
                </a:lnTo>
                <a:lnTo>
                  <a:pt x="902" y="1190"/>
                </a:lnTo>
                <a:lnTo>
                  <a:pt x="907" y="1188"/>
                </a:lnTo>
                <a:lnTo>
                  <a:pt x="907" y="1188"/>
                </a:lnTo>
                <a:lnTo>
                  <a:pt x="924" y="1190"/>
                </a:lnTo>
                <a:lnTo>
                  <a:pt x="924" y="1190"/>
                </a:lnTo>
                <a:lnTo>
                  <a:pt x="933" y="1190"/>
                </a:lnTo>
                <a:lnTo>
                  <a:pt x="940" y="1190"/>
                </a:lnTo>
                <a:lnTo>
                  <a:pt x="940" y="1190"/>
                </a:lnTo>
                <a:lnTo>
                  <a:pt x="937" y="1192"/>
                </a:lnTo>
                <a:lnTo>
                  <a:pt x="937" y="1192"/>
                </a:lnTo>
                <a:lnTo>
                  <a:pt x="905" y="1192"/>
                </a:lnTo>
                <a:lnTo>
                  <a:pt x="905" y="1192"/>
                </a:lnTo>
                <a:lnTo>
                  <a:pt x="946" y="1192"/>
                </a:lnTo>
                <a:lnTo>
                  <a:pt x="946" y="1192"/>
                </a:lnTo>
                <a:lnTo>
                  <a:pt x="940" y="1190"/>
                </a:lnTo>
                <a:lnTo>
                  <a:pt x="940" y="1190"/>
                </a:lnTo>
                <a:lnTo>
                  <a:pt x="951" y="1190"/>
                </a:lnTo>
                <a:lnTo>
                  <a:pt x="951" y="1190"/>
                </a:lnTo>
                <a:lnTo>
                  <a:pt x="949" y="1190"/>
                </a:lnTo>
                <a:lnTo>
                  <a:pt x="951" y="1190"/>
                </a:lnTo>
                <a:lnTo>
                  <a:pt x="951" y="1190"/>
                </a:lnTo>
                <a:lnTo>
                  <a:pt x="959" y="1190"/>
                </a:lnTo>
                <a:lnTo>
                  <a:pt x="959" y="1190"/>
                </a:lnTo>
                <a:lnTo>
                  <a:pt x="997" y="1190"/>
                </a:lnTo>
                <a:lnTo>
                  <a:pt x="997" y="1190"/>
                </a:lnTo>
                <a:lnTo>
                  <a:pt x="1029" y="1192"/>
                </a:lnTo>
                <a:lnTo>
                  <a:pt x="1041" y="1192"/>
                </a:lnTo>
                <a:lnTo>
                  <a:pt x="1049" y="1194"/>
                </a:lnTo>
                <a:lnTo>
                  <a:pt x="1049" y="1194"/>
                </a:lnTo>
                <a:lnTo>
                  <a:pt x="1071" y="1192"/>
                </a:lnTo>
                <a:lnTo>
                  <a:pt x="1091" y="1194"/>
                </a:lnTo>
                <a:lnTo>
                  <a:pt x="1091" y="1194"/>
                </a:lnTo>
                <a:lnTo>
                  <a:pt x="1095" y="1192"/>
                </a:lnTo>
                <a:lnTo>
                  <a:pt x="1095" y="1192"/>
                </a:lnTo>
                <a:lnTo>
                  <a:pt x="1121" y="1194"/>
                </a:lnTo>
                <a:lnTo>
                  <a:pt x="1146" y="1192"/>
                </a:lnTo>
                <a:lnTo>
                  <a:pt x="1146" y="1192"/>
                </a:lnTo>
                <a:lnTo>
                  <a:pt x="1139" y="1194"/>
                </a:lnTo>
                <a:lnTo>
                  <a:pt x="1133" y="1194"/>
                </a:lnTo>
                <a:lnTo>
                  <a:pt x="1135" y="1194"/>
                </a:lnTo>
                <a:lnTo>
                  <a:pt x="1135" y="1194"/>
                </a:lnTo>
                <a:lnTo>
                  <a:pt x="1163" y="1194"/>
                </a:lnTo>
                <a:lnTo>
                  <a:pt x="1198" y="1194"/>
                </a:lnTo>
                <a:lnTo>
                  <a:pt x="1200" y="1157"/>
                </a:lnTo>
                <a:lnTo>
                  <a:pt x="1200" y="1157"/>
                </a:lnTo>
                <a:lnTo>
                  <a:pt x="1200" y="1122"/>
                </a:lnTo>
                <a:lnTo>
                  <a:pt x="1200" y="1122"/>
                </a:lnTo>
                <a:lnTo>
                  <a:pt x="1201" y="1126"/>
                </a:lnTo>
                <a:lnTo>
                  <a:pt x="1201" y="1129"/>
                </a:lnTo>
                <a:lnTo>
                  <a:pt x="1201" y="1129"/>
                </a:lnTo>
                <a:lnTo>
                  <a:pt x="1201" y="1105"/>
                </a:lnTo>
                <a:lnTo>
                  <a:pt x="1201" y="1105"/>
                </a:lnTo>
                <a:lnTo>
                  <a:pt x="1201" y="1103"/>
                </a:lnTo>
                <a:lnTo>
                  <a:pt x="1201" y="1103"/>
                </a:lnTo>
                <a:lnTo>
                  <a:pt x="1201" y="1085"/>
                </a:lnTo>
                <a:lnTo>
                  <a:pt x="1203" y="1065"/>
                </a:lnTo>
                <a:lnTo>
                  <a:pt x="1203" y="1065"/>
                </a:lnTo>
                <a:lnTo>
                  <a:pt x="1203" y="1065"/>
                </a:lnTo>
                <a:lnTo>
                  <a:pt x="1201" y="1067"/>
                </a:lnTo>
                <a:lnTo>
                  <a:pt x="1201" y="1067"/>
                </a:lnTo>
                <a:lnTo>
                  <a:pt x="1201" y="1065"/>
                </a:lnTo>
                <a:lnTo>
                  <a:pt x="1201" y="1056"/>
                </a:lnTo>
                <a:lnTo>
                  <a:pt x="1201" y="1056"/>
                </a:lnTo>
                <a:lnTo>
                  <a:pt x="1203" y="1057"/>
                </a:lnTo>
                <a:lnTo>
                  <a:pt x="1203" y="1054"/>
                </a:lnTo>
                <a:lnTo>
                  <a:pt x="1203" y="1054"/>
                </a:lnTo>
                <a:lnTo>
                  <a:pt x="1201" y="1008"/>
                </a:lnTo>
                <a:lnTo>
                  <a:pt x="1201" y="1008"/>
                </a:lnTo>
                <a:lnTo>
                  <a:pt x="1203" y="1010"/>
                </a:lnTo>
                <a:lnTo>
                  <a:pt x="1203" y="1008"/>
                </a:lnTo>
                <a:lnTo>
                  <a:pt x="1201" y="1002"/>
                </a:lnTo>
                <a:lnTo>
                  <a:pt x="1201" y="1002"/>
                </a:lnTo>
                <a:lnTo>
                  <a:pt x="1203" y="1002"/>
                </a:lnTo>
                <a:lnTo>
                  <a:pt x="1203" y="1002"/>
                </a:lnTo>
                <a:lnTo>
                  <a:pt x="1203" y="953"/>
                </a:lnTo>
                <a:lnTo>
                  <a:pt x="1203" y="912"/>
                </a:lnTo>
                <a:lnTo>
                  <a:pt x="1203" y="912"/>
                </a:lnTo>
                <a:lnTo>
                  <a:pt x="1201" y="908"/>
                </a:lnTo>
                <a:lnTo>
                  <a:pt x="1201" y="899"/>
                </a:lnTo>
                <a:lnTo>
                  <a:pt x="1201" y="899"/>
                </a:lnTo>
                <a:lnTo>
                  <a:pt x="1203" y="899"/>
                </a:lnTo>
                <a:lnTo>
                  <a:pt x="1203" y="903"/>
                </a:lnTo>
                <a:lnTo>
                  <a:pt x="1203" y="903"/>
                </a:lnTo>
                <a:lnTo>
                  <a:pt x="1203" y="769"/>
                </a:lnTo>
                <a:lnTo>
                  <a:pt x="1203" y="769"/>
                </a:lnTo>
                <a:lnTo>
                  <a:pt x="1203" y="770"/>
                </a:lnTo>
                <a:lnTo>
                  <a:pt x="1203" y="770"/>
                </a:lnTo>
                <a:lnTo>
                  <a:pt x="1203" y="721"/>
                </a:lnTo>
                <a:lnTo>
                  <a:pt x="1203" y="721"/>
                </a:lnTo>
                <a:lnTo>
                  <a:pt x="1203" y="662"/>
                </a:lnTo>
                <a:lnTo>
                  <a:pt x="1203" y="662"/>
                </a:lnTo>
                <a:lnTo>
                  <a:pt x="1203" y="667"/>
                </a:lnTo>
                <a:lnTo>
                  <a:pt x="1203" y="669"/>
                </a:lnTo>
                <a:lnTo>
                  <a:pt x="1201" y="667"/>
                </a:lnTo>
                <a:lnTo>
                  <a:pt x="1201" y="667"/>
                </a:lnTo>
                <a:lnTo>
                  <a:pt x="1203" y="640"/>
                </a:lnTo>
                <a:lnTo>
                  <a:pt x="1203" y="607"/>
                </a:lnTo>
                <a:lnTo>
                  <a:pt x="1203" y="607"/>
                </a:lnTo>
                <a:lnTo>
                  <a:pt x="1205" y="598"/>
                </a:lnTo>
                <a:lnTo>
                  <a:pt x="1203" y="587"/>
                </a:lnTo>
                <a:lnTo>
                  <a:pt x="1203" y="587"/>
                </a:lnTo>
                <a:lnTo>
                  <a:pt x="1203" y="598"/>
                </a:lnTo>
                <a:lnTo>
                  <a:pt x="1203" y="598"/>
                </a:lnTo>
                <a:lnTo>
                  <a:pt x="1203" y="603"/>
                </a:lnTo>
                <a:lnTo>
                  <a:pt x="1203" y="605"/>
                </a:lnTo>
                <a:lnTo>
                  <a:pt x="1203" y="605"/>
                </a:lnTo>
                <a:lnTo>
                  <a:pt x="1203" y="605"/>
                </a:lnTo>
                <a:lnTo>
                  <a:pt x="1203" y="585"/>
                </a:lnTo>
                <a:lnTo>
                  <a:pt x="1203" y="579"/>
                </a:lnTo>
                <a:lnTo>
                  <a:pt x="1203" y="583"/>
                </a:lnTo>
                <a:lnTo>
                  <a:pt x="1203" y="583"/>
                </a:lnTo>
                <a:lnTo>
                  <a:pt x="1203" y="552"/>
                </a:lnTo>
                <a:lnTo>
                  <a:pt x="1203" y="524"/>
                </a:lnTo>
                <a:lnTo>
                  <a:pt x="1203" y="524"/>
                </a:lnTo>
                <a:lnTo>
                  <a:pt x="1205" y="517"/>
                </a:lnTo>
                <a:lnTo>
                  <a:pt x="1205" y="506"/>
                </a:lnTo>
                <a:lnTo>
                  <a:pt x="1205" y="491"/>
                </a:lnTo>
                <a:lnTo>
                  <a:pt x="1205" y="491"/>
                </a:lnTo>
                <a:lnTo>
                  <a:pt x="1205" y="480"/>
                </a:lnTo>
                <a:lnTo>
                  <a:pt x="1205" y="467"/>
                </a:lnTo>
                <a:lnTo>
                  <a:pt x="1205" y="467"/>
                </a:lnTo>
                <a:lnTo>
                  <a:pt x="1207" y="502"/>
                </a:lnTo>
                <a:lnTo>
                  <a:pt x="1207" y="502"/>
                </a:lnTo>
                <a:lnTo>
                  <a:pt x="1207" y="489"/>
                </a:lnTo>
                <a:lnTo>
                  <a:pt x="1207" y="489"/>
                </a:lnTo>
                <a:lnTo>
                  <a:pt x="1207" y="467"/>
                </a:lnTo>
                <a:lnTo>
                  <a:pt x="1207" y="467"/>
                </a:lnTo>
                <a:lnTo>
                  <a:pt x="1207" y="463"/>
                </a:lnTo>
                <a:lnTo>
                  <a:pt x="1207" y="460"/>
                </a:lnTo>
                <a:lnTo>
                  <a:pt x="1207" y="460"/>
                </a:lnTo>
                <a:lnTo>
                  <a:pt x="1207" y="461"/>
                </a:lnTo>
                <a:lnTo>
                  <a:pt x="1205" y="463"/>
                </a:lnTo>
                <a:lnTo>
                  <a:pt x="1205" y="463"/>
                </a:lnTo>
                <a:lnTo>
                  <a:pt x="1207" y="426"/>
                </a:lnTo>
                <a:lnTo>
                  <a:pt x="1207" y="426"/>
                </a:lnTo>
                <a:lnTo>
                  <a:pt x="1207" y="434"/>
                </a:lnTo>
                <a:lnTo>
                  <a:pt x="1207" y="434"/>
                </a:lnTo>
                <a:lnTo>
                  <a:pt x="1207" y="419"/>
                </a:lnTo>
                <a:lnTo>
                  <a:pt x="1207" y="412"/>
                </a:lnTo>
                <a:lnTo>
                  <a:pt x="1207" y="412"/>
                </a:lnTo>
                <a:lnTo>
                  <a:pt x="1207" y="423"/>
                </a:lnTo>
                <a:lnTo>
                  <a:pt x="1207" y="423"/>
                </a:lnTo>
                <a:lnTo>
                  <a:pt x="1207" y="395"/>
                </a:lnTo>
                <a:lnTo>
                  <a:pt x="1207" y="395"/>
                </a:lnTo>
                <a:lnTo>
                  <a:pt x="1207" y="401"/>
                </a:lnTo>
                <a:lnTo>
                  <a:pt x="1207" y="401"/>
                </a:lnTo>
                <a:lnTo>
                  <a:pt x="1207" y="386"/>
                </a:lnTo>
                <a:lnTo>
                  <a:pt x="1207" y="386"/>
                </a:lnTo>
                <a:lnTo>
                  <a:pt x="1207" y="362"/>
                </a:lnTo>
                <a:lnTo>
                  <a:pt x="1207" y="338"/>
                </a:lnTo>
                <a:lnTo>
                  <a:pt x="1207" y="338"/>
                </a:lnTo>
                <a:lnTo>
                  <a:pt x="1207" y="318"/>
                </a:lnTo>
                <a:lnTo>
                  <a:pt x="1207" y="318"/>
                </a:lnTo>
                <a:lnTo>
                  <a:pt x="1207" y="316"/>
                </a:lnTo>
                <a:lnTo>
                  <a:pt x="1207" y="316"/>
                </a:lnTo>
                <a:lnTo>
                  <a:pt x="1209" y="320"/>
                </a:lnTo>
                <a:lnTo>
                  <a:pt x="1209" y="322"/>
                </a:lnTo>
                <a:lnTo>
                  <a:pt x="1209" y="322"/>
                </a:lnTo>
                <a:lnTo>
                  <a:pt x="1209" y="307"/>
                </a:lnTo>
                <a:lnTo>
                  <a:pt x="1209" y="289"/>
                </a:lnTo>
                <a:lnTo>
                  <a:pt x="1209" y="289"/>
                </a:lnTo>
                <a:lnTo>
                  <a:pt x="1209" y="274"/>
                </a:lnTo>
                <a:lnTo>
                  <a:pt x="1209" y="261"/>
                </a:lnTo>
                <a:lnTo>
                  <a:pt x="1209" y="261"/>
                </a:lnTo>
                <a:lnTo>
                  <a:pt x="1209" y="290"/>
                </a:lnTo>
                <a:lnTo>
                  <a:pt x="1209" y="290"/>
                </a:lnTo>
                <a:lnTo>
                  <a:pt x="1211" y="309"/>
                </a:lnTo>
                <a:lnTo>
                  <a:pt x="1211" y="322"/>
                </a:lnTo>
                <a:lnTo>
                  <a:pt x="1211" y="322"/>
                </a:lnTo>
                <a:lnTo>
                  <a:pt x="1211" y="329"/>
                </a:lnTo>
                <a:lnTo>
                  <a:pt x="1211" y="329"/>
                </a:lnTo>
                <a:lnTo>
                  <a:pt x="1211" y="342"/>
                </a:lnTo>
                <a:lnTo>
                  <a:pt x="1211" y="342"/>
                </a:lnTo>
                <a:lnTo>
                  <a:pt x="1211" y="342"/>
                </a:lnTo>
                <a:lnTo>
                  <a:pt x="1211" y="346"/>
                </a:lnTo>
                <a:lnTo>
                  <a:pt x="1211" y="353"/>
                </a:lnTo>
                <a:lnTo>
                  <a:pt x="1211" y="353"/>
                </a:lnTo>
                <a:lnTo>
                  <a:pt x="1211" y="360"/>
                </a:lnTo>
                <a:lnTo>
                  <a:pt x="1211" y="360"/>
                </a:lnTo>
                <a:lnTo>
                  <a:pt x="1211" y="371"/>
                </a:lnTo>
                <a:lnTo>
                  <a:pt x="1211" y="371"/>
                </a:lnTo>
                <a:lnTo>
                  <a:pt x="1211" y="432"/>
                </a:lnTo>
                <a:lnTo>
                  <a:pt x="1211" y="493"/>
                </a:lnTo>
                <a:lnTo>
                  <a:pt x="1211" y="493"/>
                </a:lnTo>
                <a:lnTo>
                  <a:pt x="1213" y="469"/>
                </a:lnTo>
                <a:lnTo>
                  <a:pt x="1213" y="469"/>
                </a:lnTo>
                <a:lnTo>
                  <a:pt x="1213" y="480"/>
                </a:lnTo>
                <a:lnTo>
                  <a:pt x="1213" y="480"/>
                </a:lnTo>
                <a:lnTo>
                  <a:pt x="1213" y="469"/>
                </a:lnTo>
                <a:lnTo>
                  <a:pt x="1213" y="469"/>
                </a:lnTo>
                <a:lnTo>
                  <a:pt x="1213" y="487"/>
                </a:lnTo>
                <a:lnTo>
                  <a:pt x="1213" y="487"/>
                </a:lnTo>
                <a:lnTo>
                  <a:pt x="1213" y="484"/>
                </a:lnTo>
                <a:lnTo>
                  <a:pt x="1213" y="487"/>
                </a:lnTo>
                <a:lnTo>
                  <a:pt x="1213" y="487"/>
                </a:lnTo>
                <a:lnTo>
                  <a:pt x="1213" y="474"/>
                </a:lnTo>
                <a:lnTo>
                  <a:pt x="1213" y="474"/>
                </a:lnTo>
                <a:lnTo>
                  <a:pt x="1213" y="476"/>
                </a:lnTo>
                <a:lnTo>
                  <a:pt x="1213" y="476"/>
                </a:lnTo>
                <a:lnTo>
                  <a:pt x="1213" y="469"/>
                </a:lnTo>
                <a:lnTo>
                  <a:pt x="1213" y="469"/>
                </a:lnTo>
                <a:lnTo>
                  <a:pt x="1213" y="449"/>
                </a:lnTo>
                <a:lnTo>
                  <a:pt x="1213" y="426"/>
                </a:lnTo>
                <a:lnTo>
                  <a:pt x="1213" y="380"/>
                </a:lnTo>
                <a:lnTo>
                  <a:pt x="1213" y="380"/>
                </a:lnTo>
                <a:lnTo>
                  <a:pt x="1213" y="377"/>
                </a:lnTo>
                <a:lnTo>
                  <a:pt x="1213" y="373"/>
                </a:lnTo>
                <a:lnTo>
                  <a:pt x="1213" y="373"/>
                </a:lnTo>
                <a:lnTo>
                  <a:pt x="1213" y="362"/>
                </a:lnTo>
                <a:lnTo>
                  <a:pt x="1213" y="362"/>
                </a:lnTo>
                <a:lnTo>
                  <a:pt x="1213" y="344"/>
                </a:lnTo>
                <a:lnTo>
                  <a:pt x="1213" y="323"/>
                </a:lnTo>
                <a:lnTo>
                  <a:pt x="1213" y="323"/>
                </a:lnTo>
                <a:lnTo>
                  <a:pt x="1213" y="301"/>
                </a:lnTo>
                <a:lnTo>
                  <a:pt x="1213" y="277"/>
                </a:lnTo>
                <a:lnTo>
                  <a:pt x="1213" y="277"/>
                </a:lnTo>
                <a:lnTo>
                  <a:pt x="1211" y="279"/>
                </a:lnTo>
                <a:lnTo>
                  <a:pt x="1211" y="279"/>
                </a:lnTo>
                <a:lnTo>
                  <a:pt x="1213" y="266"/>
                </a:lnTo>
                <a:lnTo>
                  <a:pt x="1213" y="266"/>
                </a:lnTo>
                <a:lnTo>
                  <a:pt x="1211" y="276"/>
                </a:lnTo>
                <a:lnTo>
                  <a:pt x="1211" y="276"/>
                </a:lnTo>
                <a:lnTo>
                  <a:pt x="1213" y="252"/>
                </a:lnTo>
                <a:lnTo>
                  <a:pt x="1213" y="226"/>
                </a:lnTo>
                <a:lnTo>
                  <a:pt x="1213" y="226"/>
                </a:lnTo>
                <a:lnTo>
                  <a:pt x="1211" y="215"/>
                </a:lnTo>
                <a:lnTo>
                  <a:pt x="1211" y="215"/>
                </a:lnTo>
                <a:lnTo>
                  <a:pt x="1213" y="195"/>
                </a:lnTo>
                <a:lnTo>
                  <a:pt x="1213" y="195"/>
                </a:lnTo>
                <a:lnTo>
                  <a:pt x="1211" y="191"/>
                </a:lnTo>
                <a:lnTo>
                  <a:pt x="1211" y="184"/>
                </a:lnTo>
                <a:lnTo>
                  <a:pt x="1211" y="184"/>
                </a:lnTo>
                <a:lnTo>
                  <a:pt x="1211" y="200"/>
                </a:lnTo>
                <a:lnTo>
                  <a:pt x="1211" y="219"/>
                </a:lnTo>
                <a:lnTo>
                  <a:pt x="1211" y="219"/>
                </a:lnTo>
                <a:lnTo>
                  <a:pt x="1209" y="217"/>
                </a:lnTo>
                <a:lnTo>
                  <a:pt x="1209" y="217"/>
                </a:lnTo>
                <a:lnTo>
                  <a:pt x="1209" y="219"/>
                </a:lnTo>
                <a:lnTo>
                  <a:pt x="1209" y="215"/>
                </a:lnTo>
                <a:lnTo>
                  <a:pt x="1209" y="215"/>
                </a:lnTo>
                <a:lnTo>
                  <a:pt x="1209" y="197"/>
                </a:lnTo>
                <a:lnTo>
                  <a:pt x="1209" y="176"/>
                </a:lnTo>
                <a:lnTo>
                  <a:pt x="1209" y="176"/>
                </a:lnTo>
                <a:lnTo>
                  <a:pt x="1209" y="184"/>
                </a:lnTo>
                <a:lnTo>
                  <a:pt x="1209" y="184"/>
                </a:lnTo>
                <a:lnTo>
                  <a:pt x="1209" y="165"/>
                </a:lnTo>
                <a:lnTo>
                  <a:pt x="1209" y="165"/>
                </a:lnTo>
                <a:lnTo>
                  <a:pt x="1209" y="171"/>
                </a:lnTo>
                <a:lnTo>
                  <a:pt x="1209" y="176"/>
                </a:lnTo>
                <a:lnTo>
                  <a:pt x="1209" y="176"/>
                </a:lnTo>
                <a:lnTo>
                  <a:pt x="1211" y="163"/>
                </a:lnTo>
                <a:lnTo>
                  <a:pt x="1211" y="163"/>
                </a:lnTo>
                <a:lnTo>
                  <a:pt x="1209" y="165"/>
                </a:lnTo>
                <a:lnTo>
                  <a:pt x="1209" y="167"/>
                </a:lnTo>
                <a:lnTo>
                  <a:pt x="1209" y="165"/>
                </a:lnTo>
                <a:lnTo>
                  <a:pt x="1209" y="165"/>
                </a:lnTo>
                <a:lnTo>
                  <a:pt x="1209" y="163"/>
                </a:lnTo>
                <a:lnTo>
                  <a:pt x="1209" y="163"/>
                </a:lnTo>
                <a:lnTo>
                  <a:pt x="1209" y="152"/>
                </a:lnTo>
                <a:lnTo>
                  <a:pt x="1209" y="149"/>
                </a:lnTo>
                <a:lnTo>
                  <a:pt x="1209" y="149"/>
                </a:lnTo>
                <a:lnTo>
                  <a:pt x="1211" y="149"/>
                </a:lnTo>
                <a:lnTo>
                  <a:pt x="1211" y="149"/>
                </a:lnTo>
                <a:lnTo>
                  <a:pt x="1211" y="128"/>
                </a:lnTo>
                <a:lnTo>
                  <a:pt x="1211" y="114"/>
                </a:lnTo>
                <a:lnTo>
                  <a:pt x="1211" y="114"/>
                </a:lnTo>
                <a:lnTo>
                  <a:pt x="1211" y="68"/>
                </a:lnTo>
                <a:lnTo>
                  <a:pt x="1211" y="22"/>
                </a:lnTo>
                <a:lnTo>
                  <a:pt x="1163" y="20"/>
                </a:lnTo>
                <a:lnTo>
                  <a:pt x="1150" y="20"/>
                </a:lnTo>
                <a:lnTo>
                  <a:pt x="1150" y="20"/>
                </a:lnTo>
                <a:lnTo>
                  <a:pt x="1150" y="20"/>
                </a:lnTo>
                <a:lnTo>
                  <a:pt x="1148" y="20"/>
                </a:lnTo>
                <a:lnTo>
                  <a:pt x="1148" y="20"/>
                </a:lnTo>
                <a:lnTo>
                  <a:pt x="1141" y="20"/>
                </a:lnTo>
                <a:lnTo>
                  <a:pt x="1141" y="20"/>
                </a:lnTo>
                <a:lnTo>
                  <a:pt x="1135" y="20"/>
                </a:lnTo>
                <a:lnTo>
                  <a:pt x="1135" y="20"/>
                </a:lnTo>
                <a:lnTo>
                  <a:pt x="1139" y="20"/>
                </a:lnTo>
                <a:lnTo>
                  <a:pt x="1139" y="20"/>
                </a:lnTo>
                <a:lnTo>
                  <a:pt x="1130" y="20"/>
                </a:lnTo>
                <a:lnTo>
                  <a:pt x="1130" y="20"/>
                </a:lnTo>
                <a:lnTo>
                  <a:pt x="1132" y="20"/>
                </a:lnTo>
                <a:lnTo>
                  <a:pt x="1133" y="20"/>
                </a:lnTo>
                <a:lnTo>
                  <a:pt x="1133" y="20"/>
                </a:lnTo>
                <a:lnTo>
                  <a:pt x="1133" y="20"/>
                </a:lnTo>
                <a:lnTo>
                  <a:pt x="1126" y="20"/>
                </a:lnTo>
                <a:lnTo>
                  <a:pt x="1126" y="20"/>
                </a:lnTo>
                <a:lnTo>
                  <a:pt x="1113" y="20"/>
                </a:lnTo>
                <a:lnTo>
                  <a:pt x="1097" y="20"/>
                </a:lnTo>
                <a:lnTo>
                  <a:pt x="1097" y="20"/>
                </a:lnTo>
                <a:lnTo>
                  <a:pt x="1097" y="20"/>
                </a:lnTo>
                <a:lnTo>
                  <a:pt x="1098" y="20"/>
                </a:lnTo>
                <a:lnTo>
                  <a:pt x="1098" y="20"/>
                </a:lnTo>
                <a:lnTo>
                  <a:pt x="1086" y="22"/>
                </a:lnTo>
                <a:lnTo>
                  <a:pt x="1086" y="22"/>
                </a:lnTo>
                <a:lnTo>
                  <a:pt x="1089" y="20"/>
                </a:lnTo>
                <a:lnTo>
                  <a:pt x="1089" y="20"/>
                </a:lnTo>
                <a:lnTo>
                  <a:pt x="1071" y="20"/>
                </a:lnTo>
                <a:lnTo>
                  <a:pt x="1056" y="20"/>
                </a:lnTo>
                <a:lnTo>
                  <a:pt x="1056" y="20"/>
                </a:lnTo>
                <a:lnTo>
                  <a:pt x="1056" y="20"/>
                </a:lnTo>
                <a:lnTo>
                  <a:pt x="1056" y="20"/>
                </a:lnTo>
                <a:lnTo>
                  <a:pt x="981" y="20"/>
                </a:lnTo>
                <a:lnTo>
                  <a:pt x="981" y="20"/>
                </a:lnTo>
                <a:lnTo>
                  <a:pt x="981" y="20"/>
                </a:lnTo>
                <a:lnTo>
                  <a:pt x="981" y="20"/>
                </a:lnTo>
                <a:lnTo>
                  <a:pt x="981" y="20"/>
                </a:lnTo>
                <a:lnTo>
                  <a:pt x="942" y="22"/>
                </a:lnTo>
                <a:lnTo>
                  <a:pt x="924" y="22"/>
                </a:lnTo>
                <a:lnTo>
                  <a:pt x="920" y="22"/>
                </a:lnTo>
                <a:lnTo>
                  <a:pt x="920" y="20"/>
                </a:lnTo>
                <a:lnTo>
                  <a:pt x="920" y="20"/>
                </a:lnTo>
                <a:lnTo>
                  <a:pt x="918" y="20"/>
                </a:lnTo>
                <a:lnTo>
                  <a:pt x="918" y="20"/>
                </a:lnTo>
                <a:lnTo>
                  <a:pt x="922" y="20"/>
                </a:lnTo>
                <a:lnTo>
                  <a:pt x="922" y="20"/>
                </a:lnTo>
                <a:lnTo>
                  <a:pt x="900" y="20"/>
                </a:lnTo>
                <a:lnTo>
                  <a:pt x="900" y="20"/>
                </a:lnTo>
                <a:lnTo>
                  <a:pt x="896" y="20"/>
                </a:lnTo>
                <a:lnTo>
                  <a:pt x="896" y="20"/>
                </a:lnTo>
                <a:lnTo>
                  <a:pt x="878" y="20"/>
                </a:lnTo>
                <a:lnTo>
                  <a:pt x="861" y="20"/>
                </a:lnTo>
                <a:lnTo>
                  <a:pt x="861" y="20"/>
                </a:lnTo>
                <a:lnTo>
                  <a:pt x="865" y="18"/>
                </a:lnTo>
                <a:lnTo>
                  <a:pt x="867" y="18"/>
                </a:lnTo>
                <a:lnTo>
                  <a:pt x="867" y="18"/>
                </a:lnTo>
                <a:lnTo>
                  <a:pt x="834" y="20"/>
                </a:lnTo>
                <a:lnTo>
                  <a:pt x="795" y="20"/>
                </a:lnTo>
                <a:lnTo>
                  <a:pt x="795" y="20"/>
                </a:lnTo>
                <a:lnTo>
                  <a:pt x="799" y="20"/>
                </a:lnTo>
                <a:lnTo>
                  <a:pt x="802" y="18"/>
                </a:lnTo>
                <a:lnTo>
                  <a:pt x="802" y="18"/>
                </a:lnTo>
                <a:lnTo>
                  <a:pt x="729" y="20"/>
                </a:lnTo>
                <a:lnTo>
                  <a:pt x="729" y="20"/>
                </a:lnTo>
                <a:lnTo>
                  <a:pt x="729" y="20"/>
                </a:lnTo>
                <a:lnTo>
                  <a:pt x="727" y="18"/>
                </a:lnTo>
                <a:lnTo>
                  <a:pt x="721" y="18"/>
                </a:lnTo>
                <a:lnTo>
                  <a:pt x="721" y="18"/>
                </a:lnTo>
                <a:lnTo>
                  <a:pt x="745" y="18"/>
                </a:lnTo>
                <a:lnTo>
                  <a:pt x="773" y="16"/>
                </a:lnTo>
                <a:lnTo>
                  <a:pt x="773" y="16"/>
                </a:lnTo>
                <a:lnTo>
                  <a:pt x="773" y="16"/>
                </a:lnTo>
                <a:lnTo>
                  <a:pt x="771" y="16"/>
                </a:lnTo>
                <a:lnTo>
                  <a:pt x="771" y="16"/>
                </a:lnTo>
                <a:lnTo>
                  <a:pt x="764" y="16"/>
                </a:lnTo>
                <a:lnTo>
                  <a:pt x="753" y="18"/>
                </a:lnTo>
                <a:lnTo>
                  <a:pt x="731" y="18"/>
                </a:lnTo>
                <a:lnTo>
                  <a:pt x="731" y="18"/>
                </a:lnTo>
                <a:lnTo>
                  <a:pt x="727" y="18"/>
                </a:lnTo>
                <a:lnTo>
                  <a:pt x="727" y="16"/>
                </a:lnTo>
                <a:lnTo>
                  <a:pt x="727" y="16"/>
                </a:lnTo>
                <a:lnTo>
                  <a:pt x="727" y="16"/>
                </a:lnTo>
                <a:lnTo>
                  <a:pt x="699" y="18"/>
                </a:lnTo>
                <a:lnTo>
                  <a:pt x="666" y="16"/>
                </a:lnTo>
                <a:lnTo>
                  <a:pt x="666" y="16"/>
                </a:lnTo>
                <a:lnTo>
                  <a:pt x="655" y="18"/>
                </a:lnTo>
                <a:lnTo>
                  <a:pt x="642" y="18"/>
                </a:lnTo>
                <a:lnTo>
                  <a:pt x="642" y="18"/>
                </a:lnTo>
                <a:lnTo>
                  <a:pt x="644" y="16"/>
                </a:lnTo>
                <a:lnTo>
                  <a:pt x="650" y="16"/>
                </a:lnTo>
                <a:lnTo>
                  <a:pt x="650" y="16"/>
                </a:lnTo>
                <a:lnTo>
                  <a:pt x="650" y="16"/>
                </a:lnTo>
                <a:lnTo>
                  <a:pt x="650" y="16"/>
                </a:lnTo>
                <a:lnTo>
                  <a:pt x="651" y="16"/>
                </a:lnTo>
                <a:lnTo>
                  <a:pt x="651" y="16"/>
                </a:lnTo>
                <a:lnTo>
                  <a:pt x="657" y="16"/>
                </a:lnTo>
                <a:lnTo>
                  <a:pt x="664" y="16"/>
                </a:lnTo>
                <a:lnTo>
                  <a:pt x="681" y="16"/>
                </a:lnTo>
                <a:lnTo>
                  <a:pt x="681" y="16"/>
                </a:lnTo>
                <a:lnTo>
                  <a:pt x="679" y="16"/>
                </a:lnTo>
                <a:lnTo>
                  <a:pt x="681" y="16"/>
                </a:lnTo>
                <a:lnTo>
                  <a:pt x="681" y="14"/>
                </a:lnTo>
                <a:lnTo>
                  <a:pt x="681" y="14"/>
                </a:lnTo>
                <a:lnTo>
                  <a:pt x="661" y="16"/>
                </a:lnTo>
                <a:lnTo>
                  <a:pt x="661" y="16"/>
                </a:lnTo>
                <a:lnTo>
                  <a:pt x="650" y="14"/>
                </a:lnTo>
                <a:lnTo>
                  <a:pt x="648" y="14"/>
                </a:lnTo>
                <a:lnTo>
                  <a:pt x="650" y="16"/>
                </a:lnTo>
                <a:lnTo>
                  <a:pt x="650" y="16"/>
                </a:lnTo>
                <a:lnTo>
                  <a:pt x="637" y="14"/>
                </a:lnTo>
                <a:lnTo>
                  <a:pt x="624" y="14"/>
                </a:lnTo>
                <a:lnTo>
                  <a:pt x="624" y="14"/>
                </a:lnTo>
                <a:lnTo>
                  <a:pt x="662" y="14"/>
                </a:lnTo>
                <a:lnTo>
                  <a:pt x="662" y="14"/>
                </a:lnTo>
                <a:lnTo>
                  <a:pt x="642" y="13"/>
                </a:lnTo>
                <a:lnTo>
                  <a:pt x="642" y="13"/>
                </a:lnTo>
                <a:lnTo>
                  <a:pt x="644" y="13"/>
                </a:lnTo>
                <a:lnTo>
                  <a:pt x="644" y="13"/>
                </a:lnTo>
                <a:lnTo>
                  <a:pt x="613" y="13"/>
                </a:lnTo>
                <a:lnTo>
                  <a:pt x="585" y="11"/>
                </a:lnTo>
                <a:lnTo>
                  <a:pt x="585" y="11"/>
                </a:lnTo>
                <a:lnTo>
                  <a:pt x="583" y="13"/>
                </a:lnTo>
                <a:lnTo>
                  <a:pt x="583" y="13"/>
                </a:lnTo>
                <a:lnTo>
                  <a:pt x="561" y="11"/>
                </a:lnTo>
                <a:lnTo>
                  <a:pt x="541" y="11"/>
                </a:lnTo>
                <a:lnTo>
                  <a:pt x="541" y="11"/>
                </a:lnTo>
                <a:lnTo>
                  <a:pt x="543" y="13"/>
                </a:lnTo>
                <a:lnTo>
                  <a:pt x="543" y="13"/>
                </a:lnTo>
                <a:lnTo>
                  <a:pt x="532" y="13"/>
                </a:lnTo>
                <a:lnTo>
                  <a:pt x="526" y="11"/>
                </a:lnTo>
                <a:lnTo>
                  <a:pt x="526" y="11"/>
                </a:lnTo>
                <a:lnTo>
                  <a:pt x="524" y="13"/>
                </a:lnTo>
                <a:lnTo>
                  <a:pt x="519" y="13"/>
                </a:lnTo>
                <a:lnTo>
                  <a:pt x="519" y="13"/>
                </a:lnTo>
                <a:lnTo>
                  <a:pt x="506" y="11"/>
                </a:lnTo>
                <a:lnTo>
                  <a:pt x="506" y="11"/>
                </a:lnTo>
                <a:lnTo>
                  <a:pt x="497" y="11"/>
                </a:lnTo>
                <a:lnTo>
                  <a:pt x="491" y="11"/>
                </a:lnTo>
                <a:lnTo>
                  <a:pt x="490" y="11"/>
                </a:lnTo>
                <a:lnTo>
                  <a:pt x="491" y="11"/>
                </a:lnTo>
                <a:lnTo>
                  <a:pt x="491" y="11"/>
                </a:lnTo>
                <a:lnTo>
                  <a:pt x="477" y="11"/>
                </a:lnTo>
                <a:lnTo>
                  <a:pt x="467" y="9"/>
                </a:lnTo>
                <a:lnTo>
                  <a:pt x="467" y="9"/>
                </a:lnTo>
                <a:lnTo>
                  <a:pt x="456" y="11"/>
                </a:lnTo>
                <a:lnTo>
                  <a:pt x="456" y="11"/>
                </a:lnTo>
                <a:lnTo>
                  <a:pt x="456" y="13"/>
                </a:lnTo>
                <a:lnTo>
                  <a:pt x="456" y="13"/>
                </a:lnTo>
                <a:lnTo>
                  <a:pt x="455" y="14"/>
                </a:lnTo>
                <a:lnTo>
                  <a:pt x="455" y="14"/>
                </a:lnTo>
                <a:lnTo>
                  <a:pt x="455" y="14"/>
                </a:lnTo>
                <a:lnTo>
                  <a:pt x="467" y="14"/>
                </a:lnTo>
                <a:lnTo>
                  <a:pt x="475" y="16"/>
                </a:lnTo>
                <a:lnTo>
                  <a:pt x="475" y="16"/>
                </a:lnTo>
                <a:lnTo>
                  <a:pt x="493" y="16"/>
                </a:lnTo>
                <a:lnTo>
                  <a:pt x="493" y="16"/>
                </a:lnTo>
                <a:lnTo>
                  <a:pt x="513" y="14"/>
                </a:lnTo>
                <a:lnTo>
                  <a:pt x="539" y="16"/>
                </a:lnTo>
                <a:lnTo>
                  <a:pt x="539" y="16"/>
                </a:lnTo>
                <a:lnTo>
                  <a:pt x="541" y="16"/>
                </a:lnTo>
                <a:lnTo>
                  <a:pt x="548" y="16"/>
                </a:lnTo>
                <a:lnTo>
                  <a:pt x="530" y="16"/>
                </a:lnTo>
                <a:lnTo>
                  <a:pt x="530" y="16"/>
                </a:lnTo>
                <a:lnTo>
                  <a:pt x="532" y="16"/>
                </a:lnTo>
                <a:lnTo>
                  <a:pt x="532" y="16"/>
                </a:lnTo>
                <a:lnTo>
                  <a:pt x="526" y="16"/>
                </a:lnTo>
                <a:lnTo>
                  <a:pt x="526" y="16"/>
                </a:lnTo>
                <a:lnTo>
                  <a:pt x="513" y="16"/>
                </a:lnTo>
                <a:lnTo>
                  <a:pt x="513" y="16"/>
                </a:lnTo>
                <a:lnTo>
                  <a:pt x="517" y="16"/>
                </a:lnTo>
                <a:lnTo>
                  <a:pt x="523" y="16"/>
                </a:lnTo>
                <a:lnTo>
                  <a:pt x="523" y="16"/>
                </a:lnTo>
                <a:lnTo>
                  <a:pt x="502" y="18"/>
                </a:lnTo>
                <a:lnTo>
                  <a:pt x="502" y="18"/>
                </a:lnTo>
                <a:lnTo>
                  <a:pt x="491" y="16"/>
                </a:lnTo>
                <a:lnTo>
                  <a:pt x="479" y="16"/>
                </a:lnTo>
                <a:lnTo>
                  <a:pt x="479" y="16"/>
                </a:lnTo>
                <a:lnTo>
                  <a:pt x="475" y="16"/>
                </a:lnTo>
                <a:lnTo>
                  <a:pt x="479" y="16"/>
                </a:lnTo>
                <a:lnTo>
                  <a:pt x="479" y="16"/>
                </a:lnTo>
                <a:lnTo>
                  <a:pt x="453" y="16"/>
                </a:lnTo>
                <a:lnTo>
                  <a:pt x="433" y="16"/>
                </a:lnTo>
                <a:lnTo>
                  <a:pt x="433" y="16"/>
                </a:lnTo>
                <a:lnTo>
                  <a:pt x="420" y="16"/>
                </a:lnTo>
                <a:lnTo>
                  <a:pt x="409" y="16"/>
                </a:lnTo>
                <a:lnTo>
                  <a:pt x="409" y="16"/>
                </a:lnTo>
                <a:lnTo>
                  <a:pt x="412" y="16"/>
                </a:lnTo>
                <a:lnTo>
                  <a:pt x="412" y="16"/>
                </a:lnTo>
                <a:lnTo>
                  <a:pt x="403" y="16"/>
                </a:lnTo>
                <a:lnTo>
                  <a:pt x="403" y="16"/>
                </a:lnTo>
                <a:lnTo>
                  <a:pt x="399" y="16"/>
                </a:lnTo>
                <a:lnTo>
                  <a:pt x="392" y="16"/>
                </a:lnTo>
                <a:lnTo>
                  <a:pt x="392" y="16"/>
                </a:lnTo>
                <a:lnTo>
                  <a:pt x="394" y="16"/>
                </a:lnTo>
                <a:lnTo>
                  <a:pt x="392" y="16"/>
                </a:lnTo>
                <a:lnTo>
                  <a:pt x="392" y="16"/>
                </a:lnTo>
                <a:lnTo>
                  <a:pt x="363" y="16"/>
                </a:lnTo>
                <a:lnTo>
                  <a:pt x="363" y="16"/>
                </a:lnTo>
                <a:lnTo>
                  <a:pt x="361" y="16"/>
                </a:lnTo>
                <a:lnTo>
                  <a:pt x="352" y="16"/>
                </a:lnTo>
                <a:lnTo>
                  <a:pt x="352" y="16"/>
                </a:lnTo>
                <a:lnTo>
                  <a:pt x="350" y="16"/>
                </a:lnTo>
                <a:lnTo>
                  <a:pt x="350" y="16"/>
                </a:lnTo>
                <a:lnTo>
                  <a:pt x="359" y="16"/>
                </a:lnTo>
                <a:lnTo>
                  <a:pt x="359" y="16"/>
                </a:lnTo>
                <a:lnTo>
                  <a:pt x="346" y="16"/>
                </a:lnTo>
                <a:lnTo>
                  <a:pt x="333" y="16"/>
                </a:lnTo>
                <a:lnTo>
                  <a:pt x="333" y="16"/>
                </a:lnTo>
                <a:lnTo>
                  <a:pt x="329" y="16"/>
                </a:lnTo>
                <a:lnTo>
                  <a:pt x="328" y="16"/>
                </a:lnTo>
                <a:lnTo>
                  <a:pt x="328" y="16"/>
                </a:lnTo>
                <a:lnTo>
                  <a:pt x="335" y="16"/>
                </a:lnTo>
                <a:lnTo>
                  <a:pt x="335" y="16"/>
                </a:lnTo>
                <a:lnTo>
                  <a:pt x="335" y="16"/>
                </a:lnTo>
                <a:lnTo>
                  <a:pt x="339" y="16"/>
                </a:lnTo>
                <a:lnTo>
                  <a:pt x="346" y="16"/>
                </a:lnTo>
                <a:lnTo>
                  <a:pt x="346" y="16"/>
                </a:lnTo>
                <a:lnTo>
                  <a:pt x="333" y="14"/>
                </a:lnTo>
                <a:lnTo>
                  <a:pt x="328" y="14"/>
                </a:lnTo>
                <a:lnTo>
                  <a:pt x="324" y="14"/>
                </a:lnTo>
                <a:lnTo>
                  <a:pt x="324" y="14"/>
                </a:lnTo>
                <a:lnTo>
                  <a:pt x="278" y="13"/>
                </a:lnTo>
                <a:lnTo>
                  <a:pt x="278" y="13"/>
                </a:lnTo>
                <a:lnTo>
                  <a:pt x="282" y="13"/>
                </a:lnTo>
                <a:lnTo>
                  <a:pt x="282" y="13"/>
                </a:lnTo>
                <a:lnTo>
                  <a:pt x="271" y="13"/>
                </a:lnTo>
                <a:lnTo>
                  <a:pt x="267" y="13"/>
                </a:lnTo>
                <a:lnTo>
                  <a:pt x="267" y="13"/>
                </a:lnTo>
                <a:lnTo>
                  <a:pt x="289" y="11"/>
                </a:lnTo>
                <a:lnTo>
                  <a:pt x="289" y="11"/>
                </a:lnTo>
                <a:lnTo>
                  <a:pt x="282" y="11"/>
                </a:lnTo>
                <a:lnTo>
                  <a:pt x="282" y="11"/>
                </a:lnTo>
                <a:lnTo>
                  <a:pt x="287" y="11"/>
                </a:lnTo>
                <a:lnTo>
                  <a:pt x="296" y="11"/>
                </a:lnTo>
                <a:lnTo>
                  <a:pt x="296" y="11"/>
                </a:lnTo>
                <a:lnTo>
                  <a:pt x="298" y="9"/>
                </a:lnTo>
                <a:lnTo>
                  <a:pt x="302" y="9"/>
                </a:lnTo>
                <a:lnTo>
                  <a:pt x="302" y="9"/>
                </a:lnTo>
                <a:lnTo>
                  <a:pt x="287" y="9"/>
                </a:lnTo>
                <a:lnTo>
                  <a:pt x="287" y="9"/>
                </a:lnTo>
                <a:lnTo>
                  <a:pt x="304" y="7"/>
                </a:lnTo>
                <a:lnTo>
                  <a:pt x="317" y="9"/>
                </a:lnTo>
                <a:lnTo>
                  <a:pt x="317" y="9"/>
                </a:lnTo>
                <a:lnTo>
                  <a:pt x="309" y="9"/>
                </a:lnTo>
                <a:lnTo>
                  <a:pt x="309" y="9"/>
                </a:lnTo>
                <a:lnTo>
                  <a:pt x="311" y="9"/>
                </a:lnTo>
                <a:lnTo>
                  <a:pt x="309" y="9"/>
                </a:lnTo>
                <a:lnTo>
                  <a:pt x="309" y="9"/>
                </a:lnTo>
                <a:lnTo>
                  <a:pt x="311" y="9"/>
                </a:lnTo>
                <a:lnTo>
                  <a:pt x="311" y="9"/>
                </a:lnTo>
                <a:lnTo>
                  <a:pt x="329" y="9"/>
                </a:lnTo>
                <a:lnTo>
                  <a:pt x="329" y="9"/>
                </a:lnTo>
                <a:lnTo>
                  <a:pt x="331" y="9"/>
                </a:lnTo>
                <a:lnTo>
                  <a:pt x="339" y="9"/>
                </a:lnTo>
                <a:lnTo>
                  <a:pt x="339" y="9"/>
                </a:lnTo>
                <a:lnTo>
                  <a:pt x="346" y="7"/>
                </a:lnTo>
                <a:lnTo>
                  <a:pt x="346" y="7"/>
                </a:lnTo>
                <a:lnTo>
                  <a:pt x="372" y="9"/>
                </a:lnTo>
                <a:lnTo>
                  <a:pt x="399" y="9"/>
                </a:lnTo>
                <a:lnTo>
                  <a:pt x="399" y="9"/>
                </a:lnTo>
                <a:lnTo>
                  <a:pt x="394" y="9"/>
                </a:lnTo>
                <a:lnTo>
                  <a:pt x="392" y="9"/>
                </a:lnTo>
                <a:lnTo>
                  <a:pt x="392" y="9"/>
                </a:lnTo>
                <a:lnTo>
                  <a:pt x="396" y="9"/>
                </a:lnTo>
                <a:lnTo>
                  <a:pt x="396" y="9"/>
                </a:lnTo>
                <a:lnTo>
                  <a:pt x="405" y="9"/>
                </a:lnTo>
                <a:lnTo>
                  <a:pt x="414" y="9"/>
                </a:lnTo>
                <a:lnTo>
                  <a:pt x="414" y="9"/>
                </a:lnTo>
                <a:lnTo>
                  <a:pt x="427" y="9"/>
                </a:lnTo>
                <a:lnTo>
                  <a:pt x="427" y="9"/>
                </a:lnTo>
                <a:lnTo>
                  <a:pt x="429" y="9"/>
                </a:lnTo>
                <a:lnTo>
                  <a:pt x="436" y="9"/>
                </a:lnTo>
                <a:lnTo>
                  <a:pt x="436" y="9"/>
                </a:lnTo>
                <a:lnTo>
                  <a:pt x="431" y="9"/>
                </a:lnTo>
                <a:lnTo>
                  <a:pt x="431" y="9"/>
                </a:lnTo>
                <a:lnTo>
                  <a:pt x="456" y="9"/>
                </a:lnTo>
                <a:lnTo>
                  <a:pt x="477" y="9"/>
                </a:lnTo>
                <a:lnTo>
                  <a:pt x="477" y="9"/>
                </a:lnTo>
                <a:lnTo>
                  <a:pt x="495" y="9"/>
                </a:lnTo>
                <a:lnTo>
                  <a:pt x="515" y="9"/>
                </a:lnTo>
                <a:lnTo>
                  <a:pt x="536" y="9"/>
                </a:lnTo>
                <a:lnTo>
                  <a:pt x="552" y="9"/>
                </a:lnTo>
                <a:lnTo>
                  <a:pt x="552" y="9"/>
                </a:lnTo>
                <a:lnTo>
                  <a:pt x="556" y="9"/>
                </a:lnTo>
                <a:lnTo>
                  <a:pt x="556" y="9"/>
                </a:lnTo>
                <a:lnTo>
                  <a:pt x="550" y="9"/>
                </a:lnTo>
                <a:lnTo>
                  <a:pt x="550" y="9"/>
                </a:lnTo>
                <a:lnTo>
                  <a:pt x="570" y="11"/>
                </a:lnTo>
                <a:lnTo>
                  <a:pt x="570" y="11"/>
                </a:lnTo>
                <a:lnTo>
                  <a:pt x="561" y="9"/>
                </a:lnTo>
                <a:lnTo>
                  <a:pt x="550" y="9"/>
                </a:lnTo>
                <a:lnTo>
                  <a:pt x="550" y="9"/>
                </a:lnTo>
                <a:lnTo>
                  <a:pt x="569" y="7"/>
                </a:lnTo>
                <a:lnTo>
                  <a:pt x="569" y="7"/>
                </a:lnTo>
                <a:lnTo>
                  <a:pt x="547" y="7"/>
                </a:lnTo>
                <a:lnTo>
                  <a:pt x="547" y="7"/>
                </a:lnTo>
                <a:lnTo>
                  <a:pt x="543" y="7"/>
                </a:lnTo>
                <a:lnTo>
                  <a:pt x="543" y="7"/>
                </a:lnTo>
                <a:lnTo>
                  <a:pt x="536" y="7"/>
                </a:lnTo>
                <a:lnTo>
                  <a:pt x="536" y="7"/>
                </a:lnTo>
                <a:lnTo>
                  <a:pt x="517" y="7"/>
                </a:lnTo>
                <a:lnTo>
                  <a:pt x="502" y="7"/>
                </a:lnTo>
                <a:lnTo>
                  <a:pt x="502" y="7"/>
                </a:lnTo>
                <a:lnTo>
                  <a:pt x="512" y="7"/>
                </a:lnTo>
                <a:lnTo>
                  <a:pt x="512" y="7"/>
                </a:lnTo>
                <a:lnTo>
                  <a:pt x="434" y="7"/>
                </a:lnTo>
                <a:lnTo>
                  <a:pt x="434" y="7"/>
                </a:lnTo>
                <a:lnTo>
                  <a:pt x="436" y="5"/>
                </a:lnTo>
                <a:lnTo>
                  <a:pt x="436" y="5"/>
                </a:lnTo>
                <a:lnTo>
                  <a:pt x="418" y="5"/>
                </a:lnTo>
                <a:lnTo>
                  <a:pt x="399" y="7"/>
                </a:lnTo>
                <a:lnTo>
                  <a:pt x="399" y="7"/>
                </a:lnTo>
                <a:lnTo>
                  <a:pt x="403" y="5"/>
                </a:lnTo>
                <a:lnTo>
                  <a:pt x="403" y="5"/>
                </a:lnTo>
                <a:lnTo>
                  <a:pt x="385" y="7"/>
                </a:lnTo>
                <a:lnTo>
                  <a:pt x="385" y="7"/>
                </a:lnTo>
                <a:lnTo>
                  <a:pt x="385" y="7"/>
                </a:lnTo>
                <a:lnTo>
                  <a:pt x="383" y="7"/>
                </a:lnTo>
                <a:lnTo>
                  <a:pt x="377" y="5"/>
                </a:lnTo>
                <a:lnTo>
                  <a:pt x="377" y="5"/>
                </a:lnTo>
                <a:lnTo>
                  <a:pt x="374" y="7"/>
                </a:lnTo>
                <a:lnTo>
                  <a:pt x="374" y="7"/>
                </a:lnTo>
                <a:lnTo>
                  <a:pt x="372" y="5"/>
                </a:lnTo>
                <a:lnTo>
                  <a:pt x="372" y="5"/>
                </a:lnTo>
                <a:lnTo>
                  <a:pt x="372" y="5"/>
                </a:lnTo>
                <a:lnTo>
                  <a:pt x="346" y="7"/>
                </a:lnTo>
                <a:lnTo>
                  <a:pt x="346" y="7"/>
                </a:lnTo>
                <a:lnTo>
                  <a:pt x="350" y="5"/>
                </a:lnTo>
                <a:lnTo>
                  <a:pt x="350" y="5"/>
                </a:lnTo>
                <a:lnTo>
                  <a:pt x="350" y="5"/>
                </a:lnTo>
                <a:lnTo>
                  <a:pt x="350" y="5"/>
                </a:lnTo>
                <a:lnTo>
                  <a:pt x="324" y="5"/>
                </a:lnTo>
                <a:lnTo>
                  <a:pt x="300" y="5"/>
                </a:lnTo>
                <a:lnTo>
                  <a:pt x="300" y="5"/>
                </a:lnTo>
                <a:lnTo>
                  <a:pt x="293" y="5"/>
                </a:lnTo>
                <a:lnTo>
                  <a:pt x="293" y="5"/>
                </a:lnTo>
                <a:lnTo>
                  <a:pt x="295" y="5"/>
                </a:lnTo>
                <a:lnTo>
                  <a:pt x="296" y="5"/>
                </a:lnTo>
                <a:lnTo>
                  <a:pt x="295" y="5"/>
                </a:lnTo>
                <a:lnTo>
                  <a:pt x="295" y="5"/>
                </a:lnTo>
                <a:lnTo>
                  <a:pt x="287" y="5"/>
                </a:lnTo>
                <a:lnTo>
                  <a:pt x="280" y="5"/>
                </a:lnTo>
                <a:lnTo>
                  <a:pt x="280" y="5"/>
                </a:lnTo>
                <a:lnTo>
                  <a:pt x="282" y="5"/>
                </a:lnTo>
                <a:lnTo>
                  <a:pt x="284" y="5"/>
                </a:lnTo>
                <a:lnTo>
                  <a:pt x="284" y="5"/>
                </a:lnTo>
                <a:lnTo>
                  <a:pt x="260" y="3"/>
                </a:lnTo>
                <a:lnTo>
                  <a:pt x="260" y="3"/>
                </a:lnTo>
                <a:lnTo>
                  <a:pt x="293" y="3"/>
                </a:lnTo>
                <a:lnTo>
                  <a:pt x="329" y="3"/>
                </a:lnTo>
                <a:lnTo>
                  <a:pt x="329" y="3"/>
                </a:lnTo>
                <a:lnTo>
                  <a:pt x="320" y="3"/>
                </a:lnTo>
                <a:lnTo>
                  <a:pt x="320" y="3"/>
                </a:lnTo>
                <a:lnTo>
                  <a:pt x="315" y="2"/>
                </a:lnTo>
                <a:lnTo>
                  <a:pt x="309" y="2"/>
                </a:lnTo>
                <a:lnTo>
                  <a:pt x="309" y="2"/>
                </a:lnTo>
                <a:lnTo>
                  <a:pt x="315" y="2"/>
                </a:lnTo>
                <a:lnTo>
                  <a:pt x="320" y="2"/>
                </a:lnTo>
                <a:lnTo>
                  <a:pt x="335" y="2"/>
                </a:lnTo>
                <a:lnTo>
                  <a:pt x="335" y="2"/>
                </a:lnTo>
                <a:lnTo>
                  <a:pt x="331" y="2"/>
                </a:lnTo>
                <a:lnTo>
                  <a:pt x="331" y="2"/>
                </a:lnTo>
                <a:lnTo>
                  <a:pt x="335" y="2"/>
                </a:lnTo>
                <a:lnTo>
                  <a:pt x="335" y="2"/>
                </a:lnTo>
                <a:lnTo>
                  <a:pt x="353" y="2"/>
                </a:lnTo>
                <a:lnTo>
                  <a:pt x="364" y="2"/>
                </a:lnTo>
                <a:lnTo>
                  <a:pt x="364" y="2"/>
                </a:lnTo>
                <a:lnTo>
                  <a:pt x="377" y="2"/>
                </a:lnTo>
                <a:lnTo>
                  <a:pt x="388" y="2"/>
                </a:lnTo>
                <a:lnTo>
                  <a:pt x="388" y="2"/>
                </a:lnTo>
                <a:lnTo>
                  <a:pt x="375" y="2"/>
                </a:lnTo>
                <a:lnTo>
                  <a:pt x="366" y="0"/>
                </a:lnTo>
                <a:lnTo>
                  <a:pt x="366" y="0"/>
                </a:lnTo>
                <a:lnTo>
                  <a:pt x="374" y="0"/>
                </a:lnTo>
                <a:lnTo>
                  <a:pt x="374" y="0"/>
                </a:lnTo>
                <a:lnTo>
                  <a:pt x="344" y="0"/>
                </a:lnTo>
                <a:lnTo>
                  <a:pt x="344" y="0"/>
                </a:lnTo>
                <a:lnTo>
                  <a:pt x="350" y="0"/>
                </a:lnTo>
                <a:lnTo>
                  <a:pt x="352" y="2"/>
                </a:lnTo>
                <a:lnTo>
                  <a:pt x="352" y="2"/>
                </a:lnTo>
                <a:lnTo>
                  <a:pt x="339" y="0"/>
                </a:lnTo>
                <a:lnTo>
                  <a:pt x="339" y="0"/>
                </a:lnTo>
                <a:lnTo>
                  <a:pt x="341" y="0"/>
                </a:lnTo>
                <a:lnTo>
                  <a:pt x="339" y="0"/>
                </a:lnTo>
                <a:lnTo>
                  <a:pt x="335" y="0"/>
                </a:lnTo>
                <a:lnTo>
                  <a:pt x="335" y="0"/>
                </a:lnTo>
                <a:lnTo>
                  <a:pt x="337" y="0"/>
                </a:lnTo>
                <a:lnTo>
                  <a:pt x="335" y="0"/>
                </a:lnTo>
                <a:lnTo>
                  <a:pt x="331" y="0"/>
                </a:lnTo>
                <a:lnTo>
                  <a:pt x="331" y="0"/>
                </a:lnTo>
                <a:lnTo>
                  <a:pt x="324" y="0"/>
                </a:lnTo>
                <a:lnTo>
                  <a:pt x="324" y="0"/>
                </a:lnTo>
                <a:lnTo>
                  <a:pt x="322" y="0"/>
                </a:lnTo>
                <a:lnTo>
                  <a:pt x="322" y="0"/>
                </a:lnTo>
                <a:lnTo>
                  <a:pt x="311" y="0"/>
                </a:lnTo>
                <a:lnTo>
                  <a:pt x="311" y="0"/>
                </a:lnTo>
                <a:lnTo>
                  <a:pt x="274" y="0"/>
                </a:lnTo>
                <a:lnTo>
                  <a:pt x="238" y="0"/>
                </a:lnTo>
                <a:lnTo>
                  <a:pt x="238" y="0"/>
                </a:lnTo>
                <a:lnTo>
                  <a:pt x="239" y="0"/>
                </a:lnTo>
                <a:lnTo>
                  <a:pt x="239" y="0"/>
                </a:lnTo>
                <a:lnTo>
                  <a:pt x="226" y="2"/>
                </a:lnTo>
                <a:lnTo>
                  <a:pt x="226" y="2"/>
                </a:lnTo>
                <a:lnTo>
                  <a:pt x="214" y="2"/>
                </a:lnTo>
                <a:lnTo>
                  <a:pt x="214" y="2"/>
                </a:lnTo>
                <a:lnTo>
                  <a:pt x="223" y="2"/>
                </a:lnTo>
                <a:lnTo>
                  <a:pt x="223" y="2"/>
                </a:lnTo>
                <a:lnTo>
                  <a:pt x="219" y="2"/>
                </a:lnTo>
                <a:lnTo>
                  <a:pt x="219" y="2"/>
                </a:lnTo>
                <a:lnTo>
                  <a:pt x="208" y="2"/>
                </a:lnTo>
                <a:lnTo>
                  <a:pt x="204" y="2"/>
                </a:lnTo>
                <a:lnTo>
                  <a:pt x="179" y="2"/>
                </a:lnTo>
                <a:lnTo>
                  <a:pt x="179" y="2"/>
                </a:lnTo>
                <a:lnTo>
                  <a:pt x="180" y="2"/>
                </a:lnTo>
                <a:lnTo>
                  <a:pt x="180" y="2"/>
                </a:lnTo>
                <a:lnTo>
                  <a:pt x="168" y="2"/>
                </a:lnTo>
                <a:lnTo>
                  <a:pt x="168" y="2"/>
                </a:lnTo>
                <a:lnTo>
                  <a:pt x="180" y="0"/>
                </a:lnTo>
                <a:lnTo>
                  <a:pt x="180" y="0"/>
                </a:lnTo>
                <a:lnTo>
                  <a:pt x="168" y="0"/>
                </a:lnTo>
                <a:lnTo>
                  <a:pt x="158" y="2"/>
                </a:lnTo>
                <a:lnTo>
                  <a:pt x="158" y="2"/>
                </a:lnTo>
                <a:lnTo>
                  <a:pt x="166" y="2"/>
                </a:lnTo>
                <a:lnTo>
                  <a:pt x="166" y="2"/>
                </a:lnTo>
                <a:lnTo>
                  <a:pt x="153" y="2"/>
                </a:lnTo>
                <a:lnTo>
                  <a:pt x="153" y="2"/>
                </a:lnTo>
                <a:lnTo>
                  <a:pt x="147" y="2"/>
                </a:lnTo>
                <a:lnTo>
                  <a:pt x="147" y="2"/>
                </a:lnTo>
                <a:lnTo>
                  <a:pt x="149" y="2"/>
                </a:lnTo>
                <a:lnTo>
                  <a:pt x="147" y="0"/>
                </a:lnTo>
                <a:lnTo>
                  <a:pt x="142" y="0"/>
                </a:lnTo>
                <a:lnTo>
                  <a:pt x="142" y="0"/>
                </a:lnTo>
                <a:lnTo>
                  <a:pt x="144" y="2"/>
                </a:lnTo>
                <a:lnTo>
                  <a:pt x="146" y="2"/>
                </a:lnTo>
                <a:lnTo>
                  <a:pt x="146" y="2"/>
                </a:lnTo>
                <a:lnTo>
                  <a:pt x="142" y="2"/>
                </a:lnTo>
                <a:lnTo>
                  <a:pt x="140" y="2"/>
                </a:lnTo>
                <a:lnTo>
                  <a:pt x="140" y="2"/>
                </a:lnTo>
                <a:lnTo>
                  <a:pt x="123" y="2"/>
                </a:lnTo>
                <a:lnTo>
                  <a:pt x="123" y="2"/>
                </a:lnTo>
                <a:lnTo>
                  <a:pt x="134" y="0"/>
                </a:lnTo>
                <a:lnTo>
                  <a:pt x="134" y="0"/>
                </a:lnTo>
                <a:lnTo>
                  <a:pt x="116" y="0"/>
                </a:lnTo>
                <a:lnTo>
                  <a:pt x="116" y="0"/>
                </a:lnTo>
                <a:lnTo>
                  <a:pt x="118" y="0"/>
                </a:lnTo>
                <a:lnTo>
                  <a:pt x="114" y="0"/>
                </a:lnTo>
                <a:lnTo>
                  <a:pt x="114" y="0"/>
                </a:lnTo>
                <a:lnTo>
                  <a:pt x="96" y="2"/>
                </a:lnTo>
                <a:lnTo>
                  <a:pt x="74" y="2"/>
                </a:lnTo>
                <a:lnTo>
                  <a:pt x="6" y="2"/>
                </a:lnTo>
                <a:lnTo>
                  <a:pt x="8" y="68"/>
                </a:lnTo>
                <a:lnTo>
                  <a:pt x="8" y="73"/>
                </a:lnTo>
                <a:lnTo>
                  <a:pt x="8" y="73"/>
                </a:lnTo>
                <a:lnTo>
                  <a:pt x="8" y="68"/>
                </a:lnTo>
                <a:lnTo>
                  <a:pt x="6" y="3"/>
                </a:lnTo>
                <a:lnTo>
                  <a:pt x="74" y="2"/>
                </a:lnTo>
                <a:lnTo>
                  <a:pt x="74" y="2"/>
                </a:lnTo>
                <a:lnTo>
                  <a:pt x="76" y="2"/>
                </a:lnTo>
                <a:lnTo>
                  <a:pt x="76" y="2"/>
                </a:lnTo>
                <a:lnTo>
                  <a:pt x="74" y="2"/>
                </a:lnTo>
                <a:lnTo>
                  <a:pt x="4" y="5"/>
                </a:lnTo>
                <a:lnTo>
                  <a:pt x="8" y="68"/>
                </a:lnTo>
                <a:lnTo>
                  <a:pt x="8" y="68"/>
                </a:lnTo>
                <a:lnTo>
                  <a:pt x="8" y="71"/>
                </a:lnTo>
                <a:lnTo>
                  <a:pt x="8" y="71"/>
                </a:lnTo>
                <a:lnTo>
                  <a:pt x="8" y="75"/>
                </a:lnTo>
                <a:lnTo>
                  <a:pt x="6" y="77"/>
                </a:lnTo>
                <a:lnTo>
                  <a:pt x="6" y="77"/>
                </a:lnTo>
                <a:lnTo>
                  <a:pt x="8" y="108"/>
                </a:lnTo>
                <a:lnTo>
                  <a:pt x="8" y="108"/>
                </a:lnTo>
                <a:lnTo>
                  <a:pt x="6" y="112"/>
                </a:lnTo>
                <a:lnTo>
                  <a:pt x="6" y="117"/>
                </a:lnTo>
                <a:lnTo>
                  <a:pt x="6" y="117"/>
                </a:lnTo>
                <a:lnTo>
                  <a:pt x="6" y="114"/>
                </a:lnTo>
                <a:lnTo>
                  <a:pt x="6" y="114"/>
                </a:lnTo>
                <a:lnTo>
                  <a:pt x="8" y="138"/>
                </a:lnTo>
                <a:lnTo>
                  <a:pt x="8" y="138"/>
                </a:lnTo>
                <a:lnTo>
                  <a:pt x="6" y="147"/>
                </a:lnTo>
                <a:lnTo>
                  <a:pt x="4" y="160"/>
                </a:lnTo>
                <a:lnTo>
                  <a:pt x="4" y="160"/>
                </a:lnTo>
                <a:lnTo>
                  <a:pt x="6" y="160"/>
                </a:lnTo>
                <a:lnTo>
                  <a:pt x="6" y="162"/>
                </a:lnTo>
                <a:lnTo>
                  <a:pt x="6" y="162"/>
                </a:lnTo>
                <a:lnTo>
                  <a:pt x="4" y="213"/>
                </a:lnTo>
                <a:lnTo>
                  <a:pt x="4" y="213"/>
                </a:lnTo>
                <a:lnTo>
                  <a:pt x="4" y="209"/>
                </a:lnTo>
                <a:lnTo>
                  <a:pt x="4" y="213"/>
                </a:lnTo>
                <a:lnTo>
                  <a:pt x="4" y="217"/>
                </a:lnTo>
                <a:lnTo>
                  <a:pt x="4" y="217"/>
                </a:lnTo>
                <a:lnTo>
                  <a:pt x="4" y="217"/>
                </a:lnTo>
                <a:lnTo>
                  <a:pt x="4" y="241"/>
                </a:lnTo>
                <a:lnTo>
                  <a:pt x="4" y="241"/>
                </a:lnTo>
                <a:lnTo>
                  <a:pt x="4" y="239"/>
                </a:lnTo>
                <a:lnTo>
                  <a:pt x="4" y="241"/>
                </a:lnTo>
                <a:lnTo>
                  <a:pt x="4" y="241"/>
                </a:lnTo>
                <a:lnTo>
                  <a:pt x="4" y="244"/>
                </a:lnTo>
                <a:lnTo>
                  <a:pt x="4" y="248"/>
                </a:lnTo>
                <a:lnTo>
                  <a:pt x="4" y="248"/>
                </a:lnTo>
                <a:lnTo>
                  <a:pt x="4" y="248"/>
                </a:lnTo>
                <a:lnTo>
                  <a:pt x="2" y="254"/>
                </a:lnTo>
                <a:lnTo>
                  <a:pt x="2" y="254"/>
                </a:lnTo>
                <a:lnTo>
                  <a:pt x="4" y="255"/>
                </a:lnTo>
                <a:lnTo>
                  <a:pt x="4" y="257"/>
                </a:lnTo>
                <a:lnTo>
                  <a:pt x="4" y="266"/>
                </a:lnTo>
                <a:lnTo>
                  <a:pt x="4" y="266"/>
                </a:lnTo>
                <a:lnTo>
                  <a:pt x="2" y="263"/>
                </a:lnTo>
                <a:lnTo>
                  <a:pt x="2" y="263"/>
                </a:lnTo>
                <a:lnTo>
                  <a:pt x="2" y="265"/>
                </a:lnTo>
                <a:lnTo>
                  <a:pt x="2" y="265"/>
                </a:lnTo>
                <a:lnTo>
                  <a:pt x="2" y="265"/>
                </a:lnTo>
                <a:lnTo>
                  <a:pt x="0" y="277"/>
                </a:lnTo>
                <a:lnTo>
                  <a:pt x="0" y="277"/>
                </a:lnTo>
                <a:lnTo>
                  <a:pt x="2" y="276"/>
                </a:lnTo>
                <a:lnTo>
                  <a:pt x="2" y="276"/>
                </a:lnTo>
                <a:lnTo>
                  <a:pt x="4" y="277"/>
                </a:lnTo>
                <a:lnTo>
                  <a:pt x="4" y="277"/>
                </a:lnTo>
                <a:lnTo>
                  <a:pt x="4" y="272"/>
                </a:lnTo>
                <a:lnTo>
                  <a:pt x="6" y="270"/>
                </a:lnTo>
                <a:lnTo>
                  <a:pt x="6" y="270"/>
                </a:lnTo>
                <a:lnTo>
                  <a:pt x="4" y="312"/>
                </a:lnTo>
                <a:lnTo>
                  <a:pt x="2" y="351"/>
                </a:lnTo>
                <a:lnTo>
                  <a:pt x="2" y="351"/>
                </a:lnTo>
                <a:lnTo>
                  <a:pt x="2" y="349"/>
                </a:lnTo>
                <a:lnTo>
                  <a:pt x="0" y="353"/>
                </a:lnTo>
                <a:lnTo>
                  <a:pt x="0" y="353"/>
                </a:lnTo>
                <a:lnTo>
                  <a:pt x="2" y="364"/>
                </a:lnTo>
                <a:lnTo>
                  <a:pt x="2" y="380"/>
                </a:lnTo>
                <a:lnTo>
                  <a:pt x="2" y="399"/>
                </a:lnTo>
                <a:lnTo>
                  <a:pt x="2" y="417"/>
                </a:lnTo>
                <a:lnTo>
                  <a:pt x="2" y="417"/>
                </a:lnTo>
                <a:lnTo>
                  <a:pt x="2" y="417"/>
                </a:lnTo>
                <a:lnTo>
                  <a:pt x="4" y="417"/>
                </a:lnTo>
                <a:lnTo>
                  <a:pt x="4" y="415"/>
                </a:lnTo>
                <a:lnTo>
                  <a:pt x="4" y="415"/>
                </a:lnTo>
                <a:lnTo>
                  <a:pt x="6" y="428"/>
                </a:lnTo>
                <a:lnTo>
                  <a:pt x="6" y="438"/>
                </a:lnTo>
                <a:lnTo>
                  <a:pt x="6" y="438"/>
                </a:lnTo>
                <a:lnTo>
                  <a:pt x="8" y="463"/>
                </a:lnTo>
                <a:lnTo>
                  <a:pt x="8" y="463"/>
                </a:lnTo>
                <a:lnTo>
                  <a:pt x="6" y="465"/>
                </a:lnTo>
                <a:lnTo>
                  <a:pt x="6" y="465"/>
                </a:lnTo>
                <a:lnTo>
                  <a:pt x="6" y="467"/>
                </a:lnTo>
                <a:lnTo>
                  <a:pt x="8" y="465"/>
                </a:lnTo>
                <a:lnTo>
                  <a:pt x="8" y="463"/>
                </a:lnTo>
                <a:lnTo>
                  <a:pt x="8" y="463"/>
                </a:lnTo>
                <a:lnTo>
                  <a:pt x="8" y="463"/>
                </a:lnTo>
                <a:lnTo>
                  <a:pt x="9" y="476"/>
                </a:lnTo>
                <a:lnTo>
                  <a:pt x="9" y="489"/>
                </a:lnTo>
                <a:lnTo>
                  <a:pt x="9" y="489"/>
                </a:lnTo>
                <a:lnTo>
                  <a:pt x="9" y="487"/>
                </a:lnTo>
                <a:lnTo>
                  <a:pt x="11" y="489"/>
                </a:lnTo>
                <a:lnTo>
                  <a:pt x="11" y="491"/>
                </a:lnTo>
                <a:lnTo>
                  <a:pt x="11" y="491"/>
                </a:lnTo>
                <a:lnTo>
                  <a:pt x="11" y="496"/>
                </a:lnTo>
                <a:lnTo>
                  <a:pt x="11" y="496"/>
                </a:lnTo>
                <a:lnTo>
                  <a:pt x="11" y="500"/>
                </a:lnTo>
                <a:lnTo>
                  <a:pt x="11" y="500"/>
                </a:lnTo>
                <a:lnTo>
                  <a:pt x="11" y="502"/>
                </a:lnTo>
                <a:lnTo>
                  <a:pt x="11" y="509"/>
                </a:lnTo>
                <a:lnTo>
                  <a:pt x="11" y="509"/>
                </a:lnTo>
                <a:lnTo>
                  <a:pt x="11" y="500"/>
                </a:lnTo>
                <a:lnTo>
                  <a:pt x="13" y="496"/>
                </a:lnTo>
                <a:lnTo>
                  <a:pt x="13" y="498"/>
                </a:lnTo>
                <a:lnTo>
                  <a:pt x="13" y="498"/>
                </a:lnTo>
                <a:lnTo>
                  <a:pt x="13" y="487"/>
                </a:lnTo>
                <a:lnTo>
                  <a:pt x="13" y="487"/>
                </a:lnTo>
                <a:lnTo>
                  <a:pt x="15" y="495"/>
                </a:lnTo>
                <a:lnTo>
                  <a:pt x="15" y="495"/>
                </a:lnTo>
                <a:lnTo>
                  <a:pt x="17" y="487"/>
                </a:lnTo>
                <a:lnTo>
                  <a:pt x="17" y="487"/>
                </a:lnTo>
                <a:lnTo>
                  <a:pt x="17" y="504"/>
                </a:lnTo>
                <a:lnTo>
                  <a:pt x="15" y="522"/>
                </a:lnTo>
                <a:lnTo>
                  <a:pt x="15" y="522"/>
                </a:lnTo>
                <a:lnTo>
                  <a:pt x="17" y="533"/>
                </a:lnTo>
                <a:lnTo>
                  <a:pt x="17" y="542"/>
                </a:lnTo>
                <a:lnTo>
                  <a:pt x="17" y="542"/>
                </a:lnTo>
                <a:lnTo>
                  <a:pt x="15" y="533"/>
                </a:lnTo>
                <a:lnTo>
                  <a:pt x="15" y="533"/>
                </a:lnTo>
                <a:lnTo>
                  <a:pt x="17" y="544"/>
                </a:lnTo>
                <a:lnTo>
                  <a:pt x="15" y="553"/>
                </a:lnTo>
                <a:lnTo>
                  <a:pt x="15" y="553"/>
                </a:lnTo>
                <a:lnTo>
                  <a:pt x="13" y="528"/>
                </a:lnTo>
                <a:lnTo>
                  <a:pt x="13" y="498"/>
                </a:lnTo>
                <a:lnTo>
                  <a:pt x="13" y="498"/>
                </a:lnTo>
                <a:lnTo>
                  <a:pt x="13" y="522"/>
                </a:lnTo>
                <a:lnTo>
                  <a:pt x="15" y="550"/>
                </a:lnTo>
                <a:lnTo>
                  <a:pt x="15" y="550"/>
                </a:lnTo>
                <a:lnTo>
                  <a:pt x="15" y="583"/>
                </a:lnTo>
                <a:lnTo>
                  <a:pt x="15" y="583"/>
                </a:lnTo>
                <a:lnTo>
                  <a:pt x="15" y="590"/>
                </a:lnTo>
                <a:lnTo>
                  <a:pt x="15" y="590"/>
                </a:lnTo>
                <a:lnTo>
                  <a:pt x="15" y="616"/>
                </a:lnTo>
                <a:lnTo>
                  <a:pt x="15" y="627"/>
                </a:lnTo>
                <a:lnTo>
                  <a:pt x="13" y="633"/>
                </a:lnTo>
                <a:lnTo>
                  <a:pt x="13" y="633"/>
                </a:lnTo>
                <a:lnTo>
                  <a:pt x="15" y="634"/>
                </a:lnTo>
                <a:lnTo>
                  <a:pt x="15" y="636"/>
                </a:lnTo>
                <a:lnTo>
                  <a:pt x="15" y="636"/>
                </a:lnTo>
                <a:lnTo>
                  <a:pt x="15" y="642"/>
                </a:lnTo>
                <a:lnTo>
                  <a:pt x="13" y="642"/>
                </a:lnTo>
                <a:lnTo>
                  <a:pt x="13" y="642"/>
                </a:lnTo>
                <a:lnTo>
                  <a:pt x="8" y="585"/>
                </a:lnTo>
                <a:lnTo>
                  <a:pt x="8" y="585"/>
                </a:lnTo>
                <a:lnTo>
                  <a:pt x="8" y="592"/>
                </a:lnTo>
                <a:lnTo>
                  <a:pt x="6" y="598"/>
                </a:lnTo>
                <a:lnTo>
                  <a:pt x="6" y="598"/>
                </a:lnTo>
                <a:lnTo>
                  <a:pt x="8" y="621"/>
                </a:lnTo>
                <a:lnTo>
                  <a:pt x="9" y="642"/>
                </a:lnTo>
                <a:lnTo>
                  <a:pt x="11" y="662"/>
                </a:lnTo>
                <a:lnTo>
                  <a:pt x="11" y="686"/>
                </a:lnTo>
                <a:lnTo>
                  <a:pt x="11" y="686"/>
                </a:lnTo>
                <a:lnTo>
                  <a:pt x="13" y="686"/>
                </a:lnTo>
                <a:lnTo>
                  <a:pt x="13" y="686"/>
                </a:lnTo>
                <a:lnTo>
                  <a:pt x="15" y="688"/>
                </a:lnTo>
                <a:lnTo>
                  <a:pt x="15" y="690"/>
                </a:lnTo>
                <a:lnTo>
                  <a:pt x="17" y="688"/>
                </a:lnTo>
                <a:lnTo>
                  <a:pt x="17" y="688"/>
                </a:lnTo>
                <a:lnTo>
                  <a:pt x="17" y="695"/>
                </a:lnTo>
                <a:lnTo>
                  <a:pt x="17" y="695"/>
                </a:lnTo>
                <a:lnTo>
                  <a:pt x="19" y="691"/>
                </a:lnTo>
                <a:lnTo>
                  <a:pt x="20" y="693"/>
                </a:lnTo>
                <a:lnTo>
                  <a:pt x="20" y="697"/>
                </a:lnTo>
                <a:lnTo>
                  <a:pt x="20" y="697"/>
                </a:lnTo>
                <a:lnTo>
                  <a:pt x="22" y="691"/>
                </a:lnTo>
                <a:lnTo>
                  <a:pt x="22" y="691"/>
                </a:lnTo>
                <a:lnTo>
                  <a:pt x="22" y="697"/>
                </a:lnTo>
                <a:lnTo>
                  <a:pt x="22" y="699"/>
                </a:lnTo>
                <a:lnTo>
                  <a:pt x="22" y="699"/>
                </a:lnTo>
                <a:lnTo>
                  <a:pt x="22" y="691"/>
                </a:lnTo>
                <a:lnTo>
                  <a:pt x="22" y="691"/>
                </a:lnTo>
                <a:lnTo>
                  <a:pt x="30" y="679"/>
                </a:lnTo>
                <a:lnTo>
                  <a:pt x="35" y="658"/>
                </a:lnTo>
                <a:lnTo>
                  <a:pt x="35" y="658"/>
                </a:lnTo>
                <a:lnTo>
                  <a:pt x="41" y="625"/>
                </a:lnTo>
                <a:lnTo>
                  <a:pt x="41" y="625"/>
                </a:lnTo>
                <a:lnTo>
                  <a:pt x="41" y="625"/>
                </a:lnTo>
                <a:lnTo>
                  <a:pt x="41" y="623"/>
                </a:lnTo>
                <a:lnTo>
                  <a:pt x="43" y="621"/>
                </a:lnTo>
                <a:lnTo>
                  <a:pt x="43" y="621"/>
                </a:lnTo>
                <a:lnTo>
                  <a:pt x="43" y="621"/>
                </a:lnTo>
                <a:lnTo>
                  <a:pt x="43" y="614"/>
                </a:lnTo>
                <a:lnTo>
                  <a:pt x="43" y="614"/>
                </a:lnTo>
                <a:lnTo>
                  <a:pt x="44" y="621"/>
                </a:lnTo>
                <a:lnTo>
                  <a:pt x="44" y="621"/>
                </a:lnTo>
                <a:lnTo>
                  <a:pt x="44" y="616"/>
                </a:lnTo>
                <a:lnTo>
                  <a:pt x="44" y="618"/>
                </a:lnTo>
                <a:lnTo>
                  <a:pt x="44" y="618"/>
                </a:lnTo>
                <a:lnTo>
                  <a:pt x="46" y="607"/>
                </a:lnTo>
                <a:lnTo>
                  <a:pt x="50" y="596"/>
                </a:lnTo>
                <a:lnTo>
                  <a:pt x="50" y="596"/>
                </a:lnTo>
                <a:lnTo>
                  <a:pt x="50" y="621"/>
                </a:lnTo>
                <a:lnTo>
                  <a:pt x="48" y="645"/>
                </a:lnTo>
                <a:lnTo>
                  <a:pt x="48" y="645"/>
                </a:lnTo>
                <a:lnTo>
                  <a:pt x="48" y="656"/>
                </a:lnTo>
                <a:lnTo>
                  <a:pt x="46" y="664"/>
                </a:lnTo>
                <a:lnTo>
                  <a:pt x="46" y="664"/>
                </a:lnTo>
                <a:lnTo>
                  <a:pt x="46" y="653"/>
                </a:lnTo>
                <a:lnTo>
                  <a:pt x="46" y="653"/>
                </a:lnTo>
                <a:lnTo>
                  <a:pt x="44" y="695"/>
                </a:lnTo>
                <a:lnTo>
                  <a:pt x="44" y="695"/>
                </a:lnTo>
                <a:lnTo>
                  <a:pt x="43" y="701"/>
                </a:lnTo>
                <a:lnTo>
                  <a:pt x="43" y="710"/>
                </a:lnTo>
                <a:lnTo>
                  <a:pt x="43" y="732"/>
                </a:lnTo>
                <a:lnTo>
                  <a:pt x="43" y="732"/>
                </a:lnTo>
                <a:lnTo>
                  <a:pt x="43" y="730"/>
                </a:lnTo>
                <a:lnTo>
                  <a:pt x="41" y="728"/>
                </a:lnTo>
                <a:lnTo>
                  <a:pt x="41" y="728"/>
                </a:lnTo>
                <a:lnTo>
                  <a:pt x="41" y="789"/>
                </a:lnTo>
                <a:lnTo>
                  <a:pt x="41" y="789"/>
                </a:lnTo>
                <a:lnTo>
                  <a:pt x="39" y="798"/>
                </a:lnTo>
                <a:lnTo>
                  <a:pt x="39" y="815"/>
                </a:lnTo>
                <a:lnTo>
                  <a:pt x="37" y="828"/>
                </a:lnTo>
                <a:lnTo>
                  <a:pt x="37" y="835"/>
                </a:lnTo>
                <a:lnTo>
                  <a:pt x="37" y="835"/>
                </a:lnTo>
                <a:lnTo>
                  <a:pt x="35" y="855"/>
                </a:lnTo>
                <a:lnTo>
                  <a:pt x="35" y="855"/>
                </a:lnTo>
                <a:lnTo>
                  <a:pt x="33" y="851"/>
                </a:lnTo>
                <a:lnTo>
                  <a:pt x="33" y="850"/>
                </a:lnTo>
                <a:lnTo>
                  <a:pt x="31" y="850"/>
                </a:lnTo>
                <a:lnTo>
                  <a:pt x="31" y="850"/>
                </a:lnTo>
                <a:lnTo>
                  <a:pt x="31" y="861"/>
                </a:lnTo>
                <a:lnTo>
                  <a:pt x="30" y="875"/>
                </a:lnTo>
                <a:lnTo>
                  <a:pt x="30" y="875"/>
                </a:lnTo>
                <a:lnTo>
                  <a:pt x="31" y="881"/>
                </a:lnTo>
                <a:lnTo>
                  <a:pt x="31" y="892"/>
                </a:lnTo>
                <a:lnTo>
                  <a:pt x="31" y="892"/>
                </a:lnTo>
                <a:lnTo>
                  <a:pt x="30" y="885"/>
                </a:lnTo>
                <a:lnTo>
                  <a:pt x="30" y="885"/>
                </a:lnTo>
                <a:lnTo>
                  <a:pt x="28" y="892"/>
                </a:lnTo>
                <a:lnTo>
                  <a:pt x="26" y="896"/>
                </a:lnTo>
                <a:lnTo>
                  <a:pt x="26" y="896"/>
                </a:lnTo>
                <a:lnTo>
                  <a:pt x="26" y="905"/>
                </a:lnTo>
                <a:lnTo>
                  <a:pt x="26" y="912"/>
                </a:lnTo>
                <a:lnTo>
                  <a:pt x="26" y="912"/>
                </a:lnTo>
                <a:lnTo>
                  <a:pt x="26" y="903"/>
                </a:lnTo>
                <a:lnTo>
                  <a:pt x="26" y="903"/>
                </a:lnTo>
                <a:lnTo>
                  <a:pt x="24" y="914"/>
                </a:lnTo>
                <a:lnTo>
                  <a:pt x="24" y="914"/>
                </a:lnTo>
                <a:lnTo>
                  <a:pt x="26" y="914"/>
                </a:lnTo>
                <a:lnTo>
                  <a:pt x="26" y="918"/>
                </a:lnTo>
                <a:lnTo>
                  <a:pt x="24" y="923"/>
                </a:lnTo>
                <a:lnTo>
                  <a:pt x="24" y="923"/>
                </a:lnTo>
                <a:lnTo>
                  <a:pt x="24" y="925"/>
                </a:lnTo>
                <a:lnTo>
                  <a:pt x="26" y="925"/>
                </a:lnTo>
                <a:lnTo>
                  <a:pt x="26" y="925"/>
                </a:lnTo>
                <a:lnTo>
                  <a:pt x="26" y="927"/>
                </a:lnTo>
                <a:lnTo>
                  <a:pt x="26" y="927"/>
                </a:lnTo>
                <a:lnTo>
                  <a:pt x="24" y="954"/>
                </a:lnTo>
                <a:lnTo>
                  <a:pt x="24" y="967"/>
                </a:lnTo>
                <a:lnTo>
                  <a:pt x="24" y="978"/>
                </a:lnTo>
                <a:lnTo>
                  <a:pt x="24" y="978"/>
                </a:lnTo>
                <a:lnTo>
                  <a:pt x="24" y="965"/>
                </a:lnTo>
                <a:lnTo>
                  <a:pt x="24" y="965"/>
                </a:lnTo>
                <a:lnTo>
                  <a:pt x="30" y="925"/>
                </a:lnTo>
                <a:lnTo>
                  <a:pt x="30" y="925"/>
                </a:lnTo>
                <a:lnTo>
                  <a:pt x="30" y="925"/>
                </a:lnTo>
                <a:lnTo>
                  <a:pt x="30" y="927"/>
                </a:lnTo>
                <a:lnTo>
                  <a:pt x="30" y="927"/>
                </a:lnTo>
                <a:lnTo>
                  <a:pt x="30" y="910"/>
                </a:lnTo>
                <a:lnTo>
                  <a:pt x="30" y="910"/>
                </a:lnTo>
                <a:lnTo>
                  <a:pt x="30" y="899"/>
                </a:lnTo>
                <a:lnTo>
                  <a:pt x="30" y="899"/>
                </a:lnTo>
                <a:lnTo>
                  <a:pt x="31" y="901"/>
                </a:lnTo>
                <a:lnTo>
                  <a:pt x="31" y="899"/>
                </a:lnTo>
                <a:lnTo>
                  <a:pt x="31" y="894"/>
                </a:lnTo>
                <a:lnTo>
                  <a:pt x="31" y="894"/>
                </a:lnTo>
                <a:lnTo>
                  <a:pt x="31" y="897"/>
                </a:lnTo>
                <a:lnTo>
                  <a:pt x="33" y="897"/>
                </a:lnTo>
                <a:lnTo>
                  <a:pt x="33" y="897"/>
                </a:lnTo>
                <a:lnTo>
                  <a:pt x="33" y="903"/>
                </a:lnTo>
                <a:lnTo>
                  <a:pt x="33" y="903"/>
                </a:lnTo>
                <a:lnTo>
                  <a:pt x="31" y="956"/>
                </a:lnTo>
                <a:lnTo>
                  <a:pt x="31" y="956"/>
                </a:lnTo>
                <a:lnTo>
                  <a:pt x="33" y="940"/>
                </a:lnTo>
                <a:lnTo>
                  <a:pt x="35" y="919"/>
                </a:lnTo>
                <a:lnTo>
                  <a:pt x="35" y="919"/>
                </a:lnTo>
                <a:lnTo>
                  <a:pt x="37" y="921"/>
                </a:lnTo>
                <a:lnTo>
                  <a:pt x="37" y="918"/>
                </a:lnTo>
                <a:lnTo>
                  <a:pt x="39" y="907"/>
                </a:lnTo>
                <a:lnTo>
                  <a:pt x="39" y="907"/>
                </a:lnTo>
                <a:lnTo>
                  <a:pt x="39" y="899"/>
                </a:lnTo>
                <a:lnTo>
                  <a:pt x="39" y="899"/>
                </a:lnTo>
                <a:lnTo>
                  <a:pt x="41" y="886"/>
                </a:lnTo>
                <a:lnTo>
                  <a:pt x="43" y="883"/>
                </a:lnTo>
                <a:lnTo>
                  <a:pt x="44" y="881"/>
                </a:lnTo>
                <a:lnTo>
                  <a:pt x="44" y="881"/>
                </a:lnTo>
                <a:lnTo>
                  <a:pt x="44" y="881"/>
                </a:lnTo>
                <a:lnTo>
                  <a:pt x="46" y="903"/>
                </a:lnTo>
                <a:lnTo>
                  <a:pt x="48" y="923"/>
                </a:lnTo>
                <a:lnTo>
                  <a:pt x="48" y="923"/>
                </a:lnTo>
                <a:lnTo>
                  <a:pt x="48" y="927"/>
                </a:lnTo>
                <a:lnTo>
                  <a:pt x="50" y="932"/>
                </a:lnTo>
                <a:lnTo>
                  <a:pt x="50" y="932"/>
                </a:lnTo>
                <a:lnTo>
                  <a:pt x="50" y="927"/>
                </a:lnTo>
                <a:lnTo>
                  <a:pt x="50" y="927"/>
                </a:lnTo>
                <a:lnTo>
                  <a:pt x="52" y="936"/>
                </a:lnTo>
                <a:lnTo>
                  <a:pt x="52" y="936"/>
                </a:lnTo>
                <a:lnTo>
                  <a:pt x="52" y="936"/>
                </a:lnTo>
                <a:lnTo>
                  <a:pt x="54" y="934"/>
                </a:lnTo>
                <a:lnTo>
                  <a:pt x="54" y="929"/>
                </a:lnTo>
                <a:lnTo>
                  <a:pt x="54" y="921"/>
                </a:lnTo>
                <a:lnTo>
                  <a:pt x="55" y="918"/>
                </a:lnTo>
                <a:lnTo>
                  <a:pt x="55" y="918"/>
                </a:lnTo>
                <a:lnTo>
                  <a:pt x="55" y="943"/>
                </a:lnTo>
                <a:lnTo>
                  <a:pt x="57" y="965"/>
                </a:lnTo>
                <a:lnTo>
                  <a:pt x="57" y="965"/>
                </a:lnTo>
                <a:lnTo>
                  <a:pt x="57" y="958"/>
                </a:lnTo>
                <a:lnTo>
                  <a:pt x="59" y="958"/>
                </a:lnTo>
                <a:lnTo>
                  <a:pt x="59" y="962"/>
                </a:lnTo>
                <a:lnTo>
                  <a:pt x="59" y="962"/>
                </a:lnTo>
                <a:lnTo>
                  <a:pt x="61" y="951"/>
                </a:lnTo>
                <a:lnTo>
                  <a:pt x="63" y="942"/>
                </a:lnTo>
                <a:lnTo>
                  <a:pt x="63" y="942"/>
                </a:lnTo>
                <a:lnTo>
                  <a:pt x="59" y="925"/>
                </a:lnTo>
                <a:lnTo>
                  <a:pt x="57" y="907"/>
                </a:lnTo>
                <a:lnTo>
                  <a:pt x="57" y="907"/>
                </a:lnTo>
                <a:lnTo>
                  <a:pt x="59" y="892"/>
                </a:lnTo>
                <a:lnTo>
                  <a:pt x="61" y="868"/>
                </a:lnTo>
                <a:lnTo>
                  <a:pt x="61" y="829"/>
                </a:lnTo>
                <a:lnTo>
                  <a:pt x="61" y="829"/>
                </a:lnTo>
                <a:lnTo>
                  <a:pt x="61" y="833"/>
                </a:lnTo>
                <a:lnTo>
                  <a:pt x="61" y="833"/>
                </a:lnTo>
                <a:lnTo>
                  <a:pt x="61" y="815"/>
                </a:lnTo>
                <a:lnTo>
                  <a:pt x="61" y="815"/>
                </a:lnTo>
                <a:lnTo>
                  <a:pt x="61" y="811"/>
                </a:lnTo>
                <a:lnTo>
                  <a:pt x="61" y="805"/>
                </a:lnTo>
                <a:lnTo>
                  <a:pt x="61" y="805"/>
                </a:lnTo>
                <a:lnTo>
                  <a:pt x="59" y="811"/>
                </a:lnTo>
                <a:lnTo>
                  <a:pt x="59" y="811"/>
                </a:lnTo>
                <a:lnTo>
                  <a:pt x="57" y="743"/>
                </a:lnTo>
                <a:lnTo>
                  <a:pt x="57" y="743"/>
                </a:lnTo>
                <a:lnTo>
                  <a:pt x="57" y="741"/>
                </a:lnTo>
                <a:lnTo>
                  <a:pt x="57" y="741"/>
                </a:lnTo>
                <a:lnTo>
                  <a:pt x="55" y="647"/>
                </a:lnTo>
                <a:lnTo>
                  <a:pt x="55" y="647"/>
                </a:lnTo>
                <a:lnTo>
                  <a:pt x="55" y="645"/>
                </a:lnTo>
                <a:lnTo>
                  <a:pt x="55" y="645"/>
                </a:lnTo>
                <a:lnTo>
                  <a:pt x="55" y="625"/>
                </a:lnTo>
                <a:lnTo>
                  <a:pt x="55" y="625"/>
                </a:lnTo>
                <a:lnTo>
                  <a:pt x="55" y="627"/>
                </a:lnTo>
                <a:lnTo>
                  <a:pt x="55" y="627"/>
                </a:lnTo>
                <a:lnTo>
                  <a:pt x="55" y="587"/>
                </a:lnTo>
                <a:lnTo>
                  <a:pt x="55" y="570"/>
                </a:lnTo>
                <a:lnTo>
                  <a:pt x="57" y="561"/>
                </a:lnTo>
                <a:lnTo>
                  <a:pt x="57" y="561"/>
                </a:lnTo>
                <a:lnTo>
                  <a:pt x="57" y="564"/>
                </a:lnTo>
                <a:lnTo>
                  <a:pt x="57" y="564"/>
                </a:lnTo>
                <a:lnTo>
                  <a:pt x="57" y="557"/>
                </a:lnTo>
                <a:lnTo>
                  <a:pt x="59" y="555"/>
                </a:lnTo>
                <a:lnTo>
                  <a:pt x="59" y="557"/>
                </a:lnTo>
                <a:lnTo>
                  <a:pt x="59" y="557"/>
                </a:lnTo>
                <a:lnTo>
                  <a:pt x="59" y="546"/>
                </a:lnTo>
                <a:lnTo>
                  <a:pt x="61" y="544"/>
                </a:lnTo>
                <a:lnTo>
                  <a:pt x="61" y="546"/>
                </a:lnTo>
                <a:lnTo>
                  <a:pt x="61" y="546"/>
                </a:lnTo>
                <a:lnTo>
                  <a:pt x="61" y="544"/>
                </a:lnTo>
                <a:lnTo>
                  <a:pt x="61" y="544"/>
                </a:lnTo>
                <a:lnTo>
                  <a:pt x="61" y="537"/>
                </a:lnTo>
                <a:lnTo>
                  <a:pt x="61" y="537"/>
                </a:lnTo>
                <a:lnTo>
                  <a:pt x="63" y="535"/>
                </a:lnTo>
                <a:lnTo>
                  <a:pt x="63" y="535"/>
                </a:lnTo>
                <a:lnTo>
                  <a:pt x="63" y="541"/>
                </a:lnTo>
                <a:lnTo>
                  <a:pt x="63" y="541"/>
                </a:lnTo>
                <a:lnTo>
                  <a:pt x="63" y="535"/>
                </a:lnTo>
                <a:lnTo>
                  <a:pt x="63" y="535"/>
                </a:lnTo>
                <a:lnTo>
                  <a:pt x="65" y="533"/>
                </a:lnTo>
                <a:lnTo>
                  <a:pt x="65" y="533"/>
                </a:lnTo>
                <a:lnTo>
                  <a:pt x="63" y="528"/>
                </a:lnTo>
                <a:lnTo>
                  <a:pt x="63" y="520"/>
                </a:lnTo>
                <a:lnTo>
                  <a:pt x="63" y="520"/>
                </a:lnTo>
                <a:lnTo>
                  <a:pt x="63" y="522"/>
                </a:lnTo>
                <a:lnTo>
                  <a:pt x="65" y="522"/>
                </a:lnTo>
                <a:lnTo>
                  <a:pt x="65" y="520"/>
                </a:lnTo>
                <a:lnTo>
                  <a:pt x="65" y="520"/>
                </a:lnTo>
                <a:lnTo>
                  <a:pt x="65" y="528"/>
                </a:lnTo>
                <a:lnTo>
                  <a:pt x="65" y="528"/>
                </a:lnTo>
                <a:lnTo>
                  <a:pt x="65" y="524"/>
                </a:lnTo>
                <a:lnTo>
                  <a:pt x="66" y="522"/>
                </a:lnTo>
                <a:lnTo>
                  <a:pt x="66" y="522"/>
                </a:lnTo>
                <a:lnTo>
                  <a:pt x="65" y="515"/>
                </a:lnTo>
                <a:lnTo>
                  <a:pt x="65" y="515"/>
                </a:lnTo>
                <a:lnTo>
                  <a:pt x="66" y="517"/>
                </a:lnTo>
                <a:lnTo>
                  <a:pt x="66" y="513"/>
                </a:lnTo>
                <a:lnTo>
                  <a:pt x="66" y="509"/>
                </a:lnTo>
                <a:lnTo>
                  <a:pt x="66" y="509"/>
                </a:lnTo>
                <a:lnTo>
                  <a:pt x="66" y="509"/>
                </a:lnTo>
                <a:lnTo>
                  <a:pt x="66" y="509"/>
                </a:lnTo>
                <a:lnTo>
                  <a:pt x="66" y="542"/>
                </a:lnTo>
                <a:lnTo>
                  <a:pt x="66" y="542"/>
                </a:lnTo>
                <a:lnTo>
                  <a:pt x="66" y="557"/>
                </a:lnTo>
                <a:lnTo>
                  <a:pt x="65" y="572"/>
                </a:lnTo>
                <a:lnTo>
                  <a:pt x="65" y="572"/>
                </a:lnTo>
                <a:lnTo>
                  <a:pt x="65" y="566"/>
                </a:lnTo>
                <a:lnTo>
                  <a:pt x="65" y="566"/>
                </a:lnTo>
                <a:lnTo>
                  <a:pt x="63" y="574"/>
                </a:lnTo>
                <a:lnTo>
                  <a:pt x="63" y="574"/>
                </a:lnTo>
                <a:lnTo>
                  <a:pt x="63" y="585"/>
                </a:lnTo>
                <a:lnTo>
                  <a:pt x="61" y="594"/>
                </a:lnTo>
                <a:lnTo>
                  <a:pt x="61" y="601"/>
                </a:lnTo>
                <a:lnTo>
                  <a:pt x="59" y="614"/>
                </a:lnTo>
                <a:lnTo>
                  <a:pt x="59" y="614"/>
                </a:lnTo>
                <a:lnTo>
                  <a:pt x="61" y="620"/>
                </a:lnTo>
                <a:lnTo>
                  <a:pt x="61" y="631"/>
                </a:lnTo>
                <a:lnTo>
                  <a:pt x="61" y="631"/>
                </a:lnTo>
                <a:lnTo>
                  <a:pt x="61" y="634"/>
                </a:lnTo>
                <a:lnTo>
                  <a:pt x="61" y="644"/>
                </a:lnTo>
                <a:lnTo>
                  <a:pt x="61" y="644"/>
                </a:lnTo>
                <a:lnTo>
                  <a:pt x="61" y="642"/>
                </a:lnTo>
                <a:lnTo>
                  <a:pt x="63" y="644"/>
                </a:lnTo>
                <a:lnTo>
                  <a:pt x="63" y="647"/>
                </a:lnTo>
                <a:lnTo>
                  <a:pt x="65" y="653"/>
                </a:lnTo>
                <a:lnTo>
                  <a:pt x="65" y="653"/>
                </a:lnTo>
                <a:lnTo>
                  <a:pt x="65" y="651"/>
                </a:lnTo>
                <a:lnTo>
                  <a:pt x="65" y="651"/>
                </a:lnTo>
                <a:lnTo>
                  <a:pt x="65" y="658"/>
                </a:lnTo>
                <a:lnTo>
                  <a:pt x="65" y="658"/>
                </a:lnTo>
                <a:lnTo>
                  <a:pt x="65" y="653"/>
                </a:lnTo>
                <a:lnTo>
                  <a:pt x="66" y="651"/>
                </a:lnTo>
                <a:lnTo>
                  <a:pt x="66" y="651"/>
                </a:lnTo>
                <a:lnTo>
                  <a:pt x="66" y="658"/>
                </a:lnTo>
                <a:lnTo>
                  <a:pt x="66" y="658"/>
                </a:lnTo>
                <a:lnTo>
                  <a:pt x="68" y="655"/>
                </a:lnTo>
                <a:lnTo>
                  <a:pt x="68" y="645"/>
                </a:lnTo>
                <a:lnTo>
                  <a:pt x="70" y="631"/>
                </a:lnTo>
                <a:lnTo>
                  <a:pt x="70" y="631"/>
                </a:lnTo>
                <a:lnTo>
                  <a:pt x="70" y="647"/>
                </a:lnTo>
                <a:lnTo>
                  <a:pt x="70" y="662"/>
                </a:lnTo>
                <a:lnTo>
                  <a:pt x="68" y="691"/>
                </a:lnTo>
                <a:lnTo>
                  <a:pt x="68" y="691"/>
                </a:lnTo>
                <a:lnTo>
                  <a:pt x="68" y="691"/>
                </a:lnTo>
                <a:lnTo>
                  <a:pt x="68" y="704"/>
                </a:lnTo>
                <a:lnTo>
                  <a:pt x="68" y="712"/>
                </a:lnTo>
                <a:lnTo>
                  <a:pt x="70" y="719"/>
                </a:lnTo>
                <a:lnTo>
                  <a:pt x="70" y="728"/>
                </a:lnTo>
                <a:lnTo>
                  <a:pt x="70" y="728"/>
                </a:lnTo>
                <a:lnTo>
                  <a:pt x="74" y="765"/>
                </a:lnTo>
                <a:lnTo>
                  <a:pt x="74" y="765"/>
                </a:lnTo>
                <a:lnTo>
                  <a:pt x="74" y="776"/>
                </a:lnTo>
                <a:lnTo>
                  <a:pt x="74" y="776"/>
                </a:lnTo>
                <a:lnTo>
                  <a:pt x="76" y="789"/>
                </a:lnTo>
                <a:lnTo>
                  <a:pt x="76" y="789"/>
                </a:lnTo>
                <a:lnTo>
                  <a:pt x="77" y="787"/>
                </a:lnTo>
                <a:lnTo>
                  <a:pt x="79" y="782"/>
                </a:lnTo>
                <a:lnTo>
                  <a:pt x="79" y="780"/>
                </a:lnTo>
                <a:lnTo>
                  <a:pt x="79" y="780"/>
                </a:lnTo>
                <a:lnTo>
                  <a:pt x="79" y="780"/>
                </a:lnTo>
                <a:lnTo>
                  <a:pt x="81" y="772"/>
                </a:lnTo>
                <a:lnTo>
                  <a:pt x="83" y="765"/>
                </a:lnTo>
                <a:lnTo>
                  <a:pt x="83" y="765"/>
                </a:lnTo>
                <a:lnTo>
                  <a:pt x="83" y="769"/>
                </a:lnTo>
                <a:lnTo>
                  <a:pt x="83" y="767"/>
                </a:lnTo>
                <a:lnTo>
                  <a:pt x="83" y="774"/>
                </a:lnTo>
                <a:lnTo>
                  <a:pt x="83" y="774"/>
                </a:lnTo>
                <a:lnTo>
                  <a:pt x="85" y="774"/>
                </a:lnTo>
                <a:lnTo>
                  <a:pt x="85" y="770"/>
                </a:lnTo>
                <a:lnTo>
                  <a:pt x="85" y="770"/>
                </a:lnTo>
                <a:lnTo>
                  <a:pt x="85" y="748"/>
                </a:lnTo>
                <a:lnTo>
                  <a:pt x="89" y="732"/>
                </a:lnTo>
                <a:lnTo>
                  <a:pt x="89" y="732"/>
                </a:lnTo>
                <a:lnTo>
                  <a:pt x="89" y="737"/>
                </a:lnTo>
                <a:lnTo>
                  <a:pt x="89" y="737"/>
                </a:lnTo>
                <a:lnTo>
                  <a:pt x="89" y="734"/>
                </a:lnTo>
                <a:lnTo>
                  <a:pt x="90" y="728"/>
                </a:lnTo>
                <a:lnTo>
                  <a:pt x="90" y="728"/>
                </a:lnTo>
                <a:lnTo>
                  <a:pt x="89" y="741"/>
                </a:lnTo>
                <a:lnTo>
                  <a:pt x="87" y="752"/>
                </a:lnTo>
                <a:lnTo>
                  <a:pt x="87" y="752"/>
                </a:lnTo>
                <a:lnTo>
                  <a:pt x="87" y="752"/>
                </a:lnTo>
                <a:lnTo>
                  <a:pt x="89" y="752"/>
                </a:lnTo>
                <a:lnTo>
                  <a:pt x="89" y="754"/>
                </a:lnTo>
                <a:lnTo>
                  <a:pt x="89" y="754"/>
                </a:lnTo>
                <a:lnTo>
                  <a:pt x="89" y="747"/>
                </a:lnTo>
                <a:lnTo>
                  <a:pt x="89" y="747"/>
                </a:lnTo>
                <a:lnTo>
                  <a:pt x="89" y="748"/>
                </a:lnTo>
                <a:lnTo>
                  <a:pt x="89" y="747"/>
                </a:lnTo>
                <a:lnTo>
                  <a:pt x="89" y="743"/>
                </a:lnTo>
                <a:lnTo>
                  <a:pt x="89" y="743"/>
                </a:lnTo>
                <a:lnTo>
                  <a:pt x="90" y="730"/>
                </a:lnTo>
                <a:lnTo>
                  <a:pt x="90" y="730"/>
                </a:lnTo>
                <a:lnTo>
                  <a:pt x="90" y="717"/>
                </a:lnTo>
                <a:lnTo>
                  <a:pt x="90" y="717"/>
                </a:lnTo>
                <a:lnTo>
                  <a:pt x="90" y="721"/>
                </a:lnTo>
                <a:lnTo>
                  <a:pt x="90" y="721"/>
                </a:lnTo>
                <a:lnTo>
                  <a:pt x="90" y="723"/>
                </a:lnTo>
                <a:lnTo>
                  <a:pt x="90" y="723"/>
                </a:lnTo>
                <a:lnTo>
                  <a:pt x="92" y="695"/>
                </a:lnTo>
                <a:lnTo>
                  <a:pt x="92" y="695"/>
                </a:lnTo>
                <a:lnTo>
                  <a:pt x="92" y="702"/>
                </a:lnTo>
                <a:lnTo>
                  <a:pt x="94" y="706"/>
                </a:lnTo>
                <a:lnTo>
                  <a:pt x="94" y="706"/>
                </a:lnTo>
                <a:lnTo>
                  <a:pt x="94" y="701"/>
                </a:lnTo>
                <a:lnTo>
                  <a:pt x="94" y="701"/>
                </a:lnTo>
                <a:lnTo>
                  <a:pt x="96" y="673"/>
                </a:lnTo>
                <a:lnTo>
                  <a:pt x="98" y="644"/>
                </a:lnTo>
                <a:lnTo>
                  <a:pt x="98" y="644"/>
                </a:lnTo>
                <a:lnTo>
                  <a:pt x="98" y="660"/>
                </a:lnTo>
                <a:lnTo>
                  <a:pt x="98" y="682"/>
                </a:lnTo>
                <a:lnTo>
                  <a:pt x="98" y="682"/>
                </a:lnTo>
                <a:lnTo>
                  <a:pt x="100" y="688"/>
                </a:lnTo>
                <a:lnTo>
                  <a:pt x="100" y="690"/>
                </a:lnTo>
                <a:lnTo>
                  <a:pt x="100" y="690"/>
                </a:lnTo>
                <a:lnTo>
                  <a:pt x="101" y="660"/>
                </a:lnTo>
                <a:lnTo>
                  <a:pt x="100" y="629"/>
                </a:lnTo>
                <a:lnTo>
                  <a:pt x="100" y="629"/>
                </a:lnTo>
                <a:lnTo>
                  <a:pt x="100" y="603"/>
                </a:lnTo>
                <a:lnTo>
                  <a:pt x="100" y="570"/>
                </a:lnTo>
                <a:lnTo>
                  <a:pt x="100" y="570"/>
                </a:lnTo>
                <a:lnTo>
                  <a:pt x="100" y="553"/>
                </a:lnTo>
                <a:lnTo>
                  <a:pt x="98" y="541"/>
                </a:lnTo>
                <a:lnTo>
                  <a:pt x="98" y="541"/>
                </a:lnTo>
                <a:lnTo>
                  <a:pt x="98" y="460"/>
                </a:lnTo>
                <a:lnTo>
                  <a:pt x="98" y="460"/>
                </a:lnTo>
                <a:lnTo>
                  <a:pt x="98" y="460"/>
                </a:lnTo>
                <a:lnTo>
                  <a:pt x="98" y="461"/>
                </a:lnTo>
                <a:lnTo>
                  <a:pt x="98" y="458"/>
                </a:lnTo>
                <a:lnTo>
                  <a:pt x="98" y="458"/>
                </a:lnTo>
                <a:lnTo>
                  <a:pt x="98" y="439"/>
                </a:lnTo>
                <a:lnTo>
                  <a:pt x="98" y="421"/>
                </a:lnTo>
                <a:lnTo>
                  <a:pt x="96" y="504"/>
                </a:lnTo>
                <a:lnTo>
                  <a:pt x="96" y="504"/>
                </a:lnTo>
                <a:lnTo>
                  <a:pt x="96" y="507"/>
                </a:lnTo>
                <a:lnTo>
                  <a:pt x="96" y="507"/>
                </a:lnTo>
                <a:lnTo>
                  <a:pt x="96" y="480"/>
                </a:lnTo>
                <a:lnTo>
                  <a:pt x="94" y="471"/>
                </a:lnTo>
                <a:lnTo>
                  <a:pt x="94" y="469"/>
                </a:lnTo>
                <a:lnTo>
                  <a:pt x="94" y="469"/>
                </a:lnTo>
                <a:lnTo>
                  <a:pt x="96" y="454"/>
                </a:lnTo>
                <a:lnTo>
                  <a:pt x="96" y="454"/>
                </a:lnTo>
                <a:lnTo>
                  <a:pt x="94" y="449"/>
                </a:lnTo>
                <a:lnTo>
                  <a:pt x="94" y="441"/>
                </a:lnTo>
                <a:lnTo>
                  <a:pt x="96" y="425"/>
                </a:lnTo>
                <a:lnTo>
                  <a:pt x="96" y="425"/>
                </a:lnTo>
                <a:lnTo>
                  <a:pt x="94" y="421"/>
                </a:lnTo>
                <a:lnTo>
                  <a:pt x="94" y="419"/>
                </a:lnTo>
                <a:lnTo>
                  <a:pt x="94" y="419"/>
                </a:lnTo>
                <a:lnTo>
                  <a:pt x="92" y="426"/>
                </a:lnTo>
                <a:lnTo>
                  <a:pt x="92" y="426"/>
                </a:lnTo>
                <a:lnTo>
                  <a:pt x="92" y="410"/>
                </a:lnTo>
                <a:lnTo>
                  <a:pt x="92" y="390"/>
                </a:lnTo>
                <a:lnTo>
                  <a:pt x="92" y="390"/>
                </a:lnTo>
                <a:lnTo>
                  <a:pt x="92" y="388"/>
                </a:lnTo>
                <a:lnTo>
                  <a:pt x="92" y="390"/>
                </a:lnTo>
                <a:lnTo>
                  <a:pt x="92" y="390"/>
                </a:lnTo>
                <a:lnTo>
                  <a:pt x="92" y="380"/>
                </a:lnTo>
                <a:lnTo>
                  <a:pt x="94" y="373"/>
                </a:lnTo>
                <a:lnTo>
                  <a:pt x="94" y="373"/>
                </a:lnTo>
                <a:lnTo>
                  <a:pt x="92" y="382"/>
                </a:lnTo>
                <a:lnTo>
                  <a:pt x="92" y="382"/>
                </a:lnTo>
                <a:lnTo>
                  <a:pt x="94" y="384"/>
                </a:lnTo>
                <a:lnTo>
                  <a:pt x="94" y="382"/>
                </a:lnTo>
                <a:lnTo>
                  <a:pt x="94" y="377"/>
                </a:lnTo>
                <a:lnTo>
                  <a:pt x="94" y="377"/>
                </a:lnTo>
                <a:lnTo>
                  <a:pt x="96" y="382"/>
                </a:lnTo>
                <a:lnTo>
                  <a:pt x="96" y="388"/>
                </a:lnTo>
                <a:lnTo>
                  <a:pt x="96" y="388"/>
                </a:lnTo>
                <a:lnTo>
                  <a:pt x="96" y="382"/>
                </a:lnTo>
                <a:lnTo>
                  <a:pt x="96" y="382"/>
                </a:lnTo>
                <a:lnTo>
                  <a:pt x="98" y="388"/>
                </a:lnTo>
                <a:lnTo>
                  <a:pt x="98" y="388"/>
                </a:lnTo>
                <a:lnTo>
                  <a:pt x="98" y="366"/>
                </a:lnTo>
                <a:lnTo>
                  <a:pt x="98" y="366"/>
                </a:lnTo>
                <a:lnTo>
                  <a:pt x="98" y="360"/>
                </a:lnTo>
                <a:lnTo>
                  <a:pt x="98" y="353"/>
                </a:lnTo>
                <a:lnTo>
                  <a:pt x="98" y="353"/>
                </a:lnTo>
                <a:lnTo>
                  <a:pt x="98" y="364"/>
                </a:lnTo>
                <a:lnTo>
                  <a:pt x="98" y="364"/>
                </a:lnTo>
                <a:lnTo>
                  <a:pt x="98" y="364"/>
                </a:lnTo>
                <a:lnTo>
                  <a:pt x="100" y="366"/>
                </a:lnTo>
                <a:lnTo>
                  <a:pt x="100" y="369"/>
                </a:lnTo>
                <a:lnTo>
                  <a:pt x="100" y="369"/>
                </a:lnTo>
                <a:lnTo>
                  <a:pt x="98" y="353"/>
                </a:lnTo>
                <a:lnTo>
                  <a:pt x="98" y="344"/>
                </a:lnTo>
                <a:lnTo>
                  <a:pt x="100" y="336"/>
                </a:lnTo>
                <a:lnTo>
                  <a:pt x="100" y="336"/>
                </a:lnTo>
                <a:lnTo>
                  <a:pt x="100" y="351"/>
                </a:lnTo>
                <a:lnTo>
                  <a:pt x="100" y="362"/>
                </a:lnTo>
                <a:lnTo>
                  <a:pt x="100" y="362"/>
                </a:lnTo>
                <a:lnTo>
                  <a:pt x="101" y="364"/>
                </a:lnTo>
                <a:lnTo>
                  <a:pt x="101" y="362"/>
                </a:lnTo>
                <a:lnTo>
                  <a:pt x="101" y="357"/>
                </a:lnTo>
                <a:lnTo>
                  <a:pt x="103" y="336"/>
                </a:lnTo>
                <a:lnTo>
                  <a:pt x="103" y="336"/>
                </a:lnTo>
                <a:lnTo>
                  <a:pt x="103" y="312"/>
                </a:lnTo>
                <a:lnTo>
                  <a:pt x="103" y="289"/>
                </a:lnTo>
                <a:lnTo>
                  <a:pt x="103" y="289"/>
                </a:lnTo>
                <a:lnTo>
                  <a:pt x="103" y="300"/>
                </a:lnTo>
                <a:lnTo>
                  <a:pt x="101" y="309"/>
                </a:lnTo>
                <a:lnTo>
                  <a:pt x="101" y="309"/>
                </a:lnTo>
                <a:lnTo>
                  <a:pt x="101" y="301"/>
                </a:lnTo>
                <a:lnTo>
                  <a:pt x="101" y="296"/>
                </a:lnTo>
                <a:lnTo>
                  <a:pt x="101" y="296"/>
                </a:lnTo>
                <a:lnTo>
                  <a:pt x="101" y="311"/>
                </a:lnTo>
                <a:lnTo>
                  <a:pt x="101" y="311"/>
                </a:lnTo>
                <a:lnTo>
                  <a:pt x="101" y="307"/>
                </a:lnTo>
                <a:lnTo>
                  <a:pt x="101" y="307"/>
                </a:lnTo>
                <a:lnTo>
                  <a:pt x="101" y="296"/>
                </a:lnTo>
                <a:lnTo>
                  <a:pt x="101" y="292"/>
                </a:lnTo>
                <a:lnTo>
                  <a:pt x="101" y="292"/>
                </a:lnTo>
                <a:lnTo>
                  <a:pt x="101" y="290"/>
                </a:lnTo>
                <a:lnTo>
                  <a:pt x="101" y="289"/>
                </a:lnTo>
                <a:lnTo>
                  <a:pt x="101" y="289"/>
                </a:lnTo>
                <a:lnTo>
                  <a:pt x="101" y="290"/>
                </a:lnTo>
                <a:lnTo>
                  <a:pt x="101" y="290"/>
                </a:lnTo>
                <a:lnTo>
                  <a:pt x="100" y="307"/>
                </a:lnTo>
                <a:lnTo>
                  <a:pt x="100" y="307"/>
                </a:lnTo>
                <a:lnTo>
                  <a:pt x="100" y="290"/>
                </a:lnTo>
                <a:lnTo>
                  <a:pt x="98" y="274"/>
                </a:lnTo>
                <a:lnTo>
                  <a:pt x="98" y="274"/>
                </a:lnTo>
                <a:lnTo>
                  <a:pt x="100" y="259"/>
                </a:lnTo>
                <a:lnTo>
                  <a:pt x="100" y="259"/>
                </a:lnTo>
                <a:lnTo>
                  <a:pt x="98" y="263"/>
                </a:lnTo>
                <a:lnTo>
                  <a:pt x="98" y="263"/>
                </a:lnTo>
                <a:lnTo>
                  <a:pt x="100" y="202"/>
                </a:lnTo>
                <a:lnTo>
                  <a:pt x="100" y="202"/>
                </a:lnTo>
                <a:lnTo>
                  <a:pt x="100" y="219"/>
                </a:lnTo>
                <a:lnTo>
                  <a:pt x="100" y="219"/>
                </a:lnTo>
                <a:lnTo>
                  <a:pt x="101" y="208"/>
                </a:lnTo>
                <a:lnTo>
                  <a:pt x="101" y="208"/>
                </a:lnTo>
                <a:lnTo>
                  <a:pt x="103" y="219"/>
                </a:lnTo>
                <a:lnTo>
                  <a:pt x="103" y="219"/>
                </a:lnTo>
                <a:lnTo>
                  <a:pt x="103" y="243"/>
                </a:lnTo>
                <a:lnTo>
                  <a:pt x="103" y="243"/>
                </a:lnTo>
                <a:lnTo>
                  <a:pt x="103" y="235"/>
                </a:lnTo>
                <a:lnTo>
                  <a:pt x="103" y="226"/>
                </a:lnTo>
                <a:lnTo>
                  <a:pt x="103" y="226"/>
                </a:lnTo>
                <a:lnTo>
                  <a:pt x="103" y="224"/>
                </a:lnTo>
                <a:lnTo>
                  <a:pt x="103" y="224"/>
                </a:lnTo>
                <a:lnTo>
                  <a:pt x="105" y="228"/>
                </a:lnTo>
                <a:lnTo>
                  <a:pt x="105" y="230"/>
                </a:lnTo>
                <a:lnTo>
                  <a:pt x="107" y="226"/>
                </a:lnTo>
                <a:lnTo>
                  <a:pt x="107" y="226"/>
                </a:lnTo>
                <a:lnTo>
                  <a:pt x="107" y="276"/>
                </a:lnTo>
                <a:lnTo>
                  <a:pt x="107" y="325"/>
                </a:lnTo>
                <a:lnTo>
                  <a:pt x="107" y="325"/>
                </a:lnTo>
                <a:lnTo>
                  <a:pt x="107" y="344"/>
                </a:lnTo>
                <a:lnTo>
                  <a:pt x="107" y="369"/>
                </a:lnTo>
                <a:lnTo>
                  <a:pt x="107" y="369"/>
                </a:lnTo>
                <a:lnTo>
                  <a:pt x="105" y="369"/>
                </a:lnTo>
                <a:lnTo>
                  <a:pt x="105" y="371"/>
                </a:lnTo>
                <a:lnTo>
                  <a:pt x="105" y="371"/>
                </a:lnTo>
                <a:lnTo>
                  <a:pt x="105" y="392"/>
                </a:lnTo>
                <a:lnTo>
                  <a:pt x="105" y="410"/>
                </a:lnTo>
                <a:lnTo>
                  <a:pt x="105" y="410"/>
                </a:lnTo>
                <a:lnTo>
                  <a:pt x="105" y="419"/>
                </a:lnTo>
                <a:lnTo>
                  <a:pt x="105" y="430"/>
                </a:lnTo>
                <a:lnTo>
                  <a:pt x="105" y="430"/>
                </a:lnTo>
                <a:lnTo>
                  <a:pt x="105" y="432"/>
                </a:lnTo>
                <a:lnTo>
                  <a:pt x="103" y="430"/>
                </a:lnTo>
                <a:lnTo>
                  <a:pt x="103" y="430"/>
                </a:lnTo>
                <a:lnTo>
                  <a:pt x="103" y="449"/>
                </a:lnTo>
                <a:lnTo>
                  <a:pt x="103" y="467"/>
                </a:lnTo>
                <a:lnTo>
                  <a:pt x="103" y="467"/>
                </a:lnTo>
                <a:lnTo>
                  <a:pt x="103" y="465"/>
                </a:lnTo>
                <a:lnTo>
                  <a:pt x="105" y="467"/>
                </a:lnTo>
                <a:lnTo>
                  <a:pt x="105" y="461"/>
                </a:lnTo>
                <a:lnTo>
                  <a:pt x="105" y="461"/>
                </a:lnTo>
                <a:lnTo>
                  <a:pt x="105" y="461"/>
                </a:lnTo>
                <a:lnTo>
                  <a:pt x="103" y="461"/>
                </a:lnTo>
                <a:lnTo>
                  <a:pt x="103" y="463"/>
                </a:lnTo>
                <a:lnTo>
                  <a:pt x="103" y="461"/>
                </a:lnTo>
                <a:lnTo>
                  <a:pt x="103" y="461"/>
                </a:lnTo>
                <a:lnTo>
                  <a:pt x="105" y="454"/>
                </a:lnTo>
                <a:lnTo>
                  <a:pt x="105" y="441"/>
                </a:lnTo>
                <a:lnTo>
                  <a:pt x="105" y="441"/>
                </a:lnTo>
                <a:lnTo>
                  <a:pt x="105" y="426"/>
                </a:lnTo>
                <a:lnTo>
                  <a:pt x="105" y="410"/>
                </a:lnTo>
                <a:lnTo>
                  <a:pt x="105" y="410"/>
                </a:lnTo>
                <a:lnTo>
                  <a:pt x="107" y="406"/>
                </a:lnTo>
                <a:lnTo>
                  <a:pt x="107" y="401"/>
                </a:lnTo>
                <a:lnTo>
                  <a:pt x="107" y="401"/>
                </a:lnTo>
                <a:lnTo>
                  <a:pt x="107" y="404"/>
                </a:lnTo>
                <a:lnTo>
                  <a:pt x="107" y="403"/>
                </a:lnTo>
                <a:lnTo>
                  <a:pt x="105" y="399"/>
                </a:lnTo>
                <a:lnTo>
                  <a:pt x="105" y="399"/>
                </a:lnTo>
                <a:lnTo>
                  <a:pt x="107" y="371"/>
                </a:lnTo>
                <a:lnTo>
                  <a:pt x="107" y="371"/>
                </a:lnTo>
                <a:lnTo>
                  <a:pt x="107" y="375"/>
                </a:lnTo>
                <a:lnTo>
                  <a:pt x="107" y="382"/>
                </a:lnTo>
                <a:lnTo>
                  <a:pt x="107" y="382"/>
                </a:lnTo>
                <a:lnTo>
                  <a:pt x="109" y="382"/>
                </a:lnTo>
                <a:lnTo>
                  <a:pt x="109" y="382"/>
                </a:lnTo>
                <a:lnTo>
                  <a:pt x="109" y="382"/>
                </a:lnTo>
                <a:lnTo>
                  <a:pt x="107" y="369"/>
                </a:lnTo>
                <a:lnTo>
                  <a:pt x="107" y="369"/>
                </a:lnTo>
                <a:lnTo>
                  <a:pt x="109" y="368"/>
                </a:lnTo>
                <a:lnTo>
                  <a:pt x="109" y="360"/>
                </a:lnTo>
                <a:lnTo>
                  <a:pt x="109" y="346"/>
                </a:lnTo>
                <a:lnTo>
                  <a:pt x="109" y="346"/>
                </a:lnTo>
                <a:lnTo>
                  <a:pt x="109" y="340"/>
                </a:lnTo>
                <a:lnTo>
                  <a:pt x="109" y="340"/>
                </a:lnTo>
                <a:lnTo>
                  <a:pt x="109" y="340"/>
                </a:lnTo>
                <a:lnTo>
                  <a:pt x="109" y="340"/>
                </a:lnTo>
                <a:lnTo>
                  <a:pt x="109" y="340"/>
                </a:lnTo>
                <a:lnTo>
                  <a:pt x="109" y="248"/>
                </a:lnTo>
                <a:lnTo>
                  <a:pt x="109" y="248"/>
                </a:lnTo>
                <a:lnTo>
                  <a:pt x="109" y="224"/>
                </a:lnTo>
                <a:lnTo>
                  <a:pt x="109" y="215"/>
                </a:lnTo>
                <a:lnTo>
                  <a:pt x="109" y="209"/>
                </a:lnTo>
                <a:lnTo>
                  <a:pt x="109" y="209"/>
                </a:lnTo>
                <a:lnTo>
                  <a:pt x="111" y="156"/>
                </a:lnTo>
                <a:lnTo>
                  <a:pt x="111" y="99"/>
                </a:lnTo>
                <a:lnTo>
                  <a:pt x="111" y="99"/>
                </a:lnTo>
                <a:lnTo>
                  <a:pt x="109" y="68"/>
                </a:lnTo>
                <a:lnTo>
                  <a:pt x="74" y="103"/>
                </a:lnTo>
                <a:lnTo>
                  <a:pt x="83" y="103"/>
                </a:lnTo>
                <a:lnTo>
                  <a:pt x="83" y="103"/>
                </a:lnTo>
                <a:lnTo>
                  <a:pt x="90" y="103"/>
                </a:lnTo>
                <a:lnTo>
                  <a:pt x="90" y="103"/>
                </a:lnTo>
                <a:lnTo>
                  <a:pt x="94" y="105"/>
                </a:lnTo>
                <a:lnTo>
                  <a:pt x="90" y="105"/>
                </a:lnTo>
                <a:lnTo>
                  <a:pt x="74" y="105"/>
                </a:lnTo>
                <a:lnTo>
                  <a:pt x="111" y="68"/>
                </a:lnTo>
                <a:lnTo>
                  <a:pt x="111" y="70"/>
                </a:lnTo>
                <a:lnTo>
                  <a:pt x="111" y="70"/>
                </a:lnTo>
                <a:lnTo>
                  <a:pt x="111" y="68"/>
                </a:lnTo>
                <a:lnTo>
                  <a:pt x="74" y="105"/>
                </a:lnTo>
                <a:lnTo>
                  <a:pt x="74" y="105"/>
                </a:lnTo>
                <a:lnTo>
                  <a:pt x="76" y="105"/>
                </a:lnTo>
                <a:lnTo>
                  <a:pt x="74" y="106"/>
                </a:lnTo>
                <a:lnTo>
                  <a:pt x="112" y="68"/>
                </a:lnTo>
                <a:lnTo>
                  <a:pt x="112" y="71"/>
                </a:lnTo>
                <a:lnTo>
                  <a:pt x="114" y="123"/>
                </a:lnTo>
                <a:lnTo>
                  <a:pt x="114" y="123"/>
                </a:lnTo>
                <a:lnTo>
                  <a:pt x="114" y="132"/>
                </a:lnTo>
                <a:lnTo>
                  <a:pt x="114" y="132"/>
                </a:lnTo>
                <a:lnTo>
                  <a:pt x="114" y="145"/>
                </a:lnTo>
                <a:lnTo>
                  <a:pt x="112" y="156"/>
                </a:lnTo>
                <a:lnTo>
                  <a:pt x="112" y="156"/>
                </a:lnTo>
                <a:lnTo>
                  <a:pt x="114" y="171"/>
                </a:lnTo>
                <a:lnTo>
                  <a:pt x="114" y="171"/>
                </a:lnTo>
                <a:lnTo>
                  <a:pt x="114" y="185"/>
                </a:lnTo>
                <a:lnTo>
                  <a:pt x="114" y="185"/>
                </a:lnTo>
                <a:lnTo>
                  <a:pt x="114" y="197"/>
                </a:lnTo>
                <a:lnTo>
                  <a:pt x="114" y="197"/>
                </a:lnTo>
                <a:lnTo>
                  <a:pt x="114" y="195"/>
                </a:lnTo>
                <a:lnTo>
                  <a:pt x="114" y="195"/>
                </a:lnTo>
                <a:lnTo>
                  <a:pt x="114" y="206"/>
                </a:lnTo>
                <a:lnTo>
                  <a:pt x="114" y="206"/>
                </a:lnTo>
                <a:lnTo>
                  <a:pt x="114" y="208"/>
                </a:lnTo>
                <a:lnTo>
                  <a:pt x="114" y="208"/>
                </a:lnTo>
                <a:lnTo>
                  <a:pt x="114" y="228"/>
                </a:lnTo>
                <a:lnTo>
                  <a:pt x="114" y="228"/>
                </a:lnTo>
                <a:lnTo>
                  <a:pt x="114" y="230"/>
                </a:lnTo>
                <a:lnTo>
                  <a:pt x="114" y="228"/>
                </a:lnTo>
                <a:lnTo>
                  <a:pt x="114" y="230"/>
                </a:lnTo>
                <a:lnTo>
                  <a:pt x="114" y="230"/>
                </a:lnTo>
                <a:lnTo>
                  <a:pt x="114" y="241"/>
                </a:lnTo>
                <a:lnTo>
                  <a:pt x="114" y="241"/>
                </a:lnTo>
                <a:lnTo>
                  <a:pt x="114" y="252"/>
                </a:lnTo>
                <a:lnTo>
                  <a:pt x="114" y="257"/>
                </a:lnTo>
                <a:lnTo>
                  <a:pt x="114" y="257"/>
                </a:lnTo>
                <a:lnTo>
                  <a:pt x="114" y="300"/>
                </a:lnTo>
                <a:lnTo>
                  <a:pt x="114" y="300"/>
                </a:lnTo>
                <a:lnTo>
                  <a:pt x="114" y="298"/>
                </a:lnTo>
                <a:lnTo>
                  <a:pt x="114" y="298"/>
                </a:lnTo>
                <a:lnTo>
                  <a:pt x="116" y="322"/>
                </a:lnTo>
                <a:lnTo>
                  <a:pt x="116" y="322"/>
                </a:lnTo>
                <a:lnTo>
                  <a:pt x="114" y="320"/>
                </a:lnTo>
                <a:lnTo>
                  <a:pt x="114" y="320"/>
                </a:lnTo>
                <a:lnTo>
                  <a:pt x="116" y="368"/>
                </a:lnTo>
                <a:lnTo>
                  <a:pt x="116" y="368"/>
                </a:lnTo>
                <a:lnTo>
                  <a:pt x="116" y="373"/>
                </a:lnTo>
                <a:lnTo>
                  <a:pt x="116" y="373"/>
                </a:lnTo>
                <a:lnTo>
                  <a:pt x="116" y="380"/>
                </a:lnTo>
                <a:lnTo>
                  <a:pt x="116" y="380"/>
                </a:lnTo>
                <a:lnTo>
                  <a:pt x="116" y="384"/>
                </a:lnTo>
                <a:lnTo>
                  <a:pt x="116" y="388"/>
                </a:lnTo>
                <a:lnTo>
                  <a:pt x="116" y="388"/>
                </a:lnTo>
                <a:lnTo>
                  <a:pt x="116" y="386"/>
                </a:lnTo>
                <a:lnTo>
                  <a:pt x="116" y="390"/>
                </a:lnTo>
                <a:lnTo>
                  <a:pt x="116" y="399"/>
                </a:lnTo>
                <a:lnTo>
                  <a:pt x="116" y="399"/>
                </a:lnTo>
                <a:lnTo>
                  <a:pt x="116" y="401"/>
                </a:lnTo>
                <a:lnTo>
                  <a:pt x="116" y="403"/>
                </a:lnTo>
                <a:lnTo>
                  <a:pt x="116" y="403"/>
                </a:lnTo>
                <a:lnTo>
                  <a:pt x="114" y="397"/>
                </a:lnTo>
                <a:lnTo>
                  <a:pt x="114" y="397"/>
                </a:lnTo>
                <a:lnTo>
                  <a:pt x="116" y="406"/>
                </a:lnTo>
                <a:lnTo>
                  <a:pt x="116" y="408"/>
                </a:lnTo>
                <a:lnTo>
                  <a:pt x="116" y="408"/>
                </a:lnTo>
                <a:lnTo>
                  <a:pt x="118" y="393"/>
                </a:lnTo>
                <a:lnTo>
                  <a:pt x="118" y="393"/>
                </a:lnTo>
                <a:lnTo>
                  <a:pt x="116" y="380"/>
                </a:lnTo>
                <a:lnTo>
                  <a:pt x="118" y="368"/>
                </a:lnTo>
                <a:lnTo>
                  <a:pt x="118" y="368"/>
                </a:lnTo>
                <a:lnTo>
                  <a:pt x="118" y="371"/>
                </a:lnTo>
                <a:lnTo>
                  <a:pt x="118" y="371"/>
                </a:lnTo>
                <a:lnTo>
                  <a:pt x="118" y="373"/>
                </a:lnTo>
                <a:lnTo>
                  <a:pt x="118" y="373"/>
                </a:lnTo>
                <a:lnTo>
                  <a:pt x="118" y="388"/>
                </a:lnTo>
                <a:lnTo>
                  <a:pt x="118" y="406"/>
                </a:lnTo>
                <a:lnTo>
                  <a:pt x="118" y="406"/>
                </a:lnTo>
                <a:lnTo>
                  <a:pt x="118" y="406"/>
                </a:lnTo>
                <a:lnTo>
                  <a:pt x="118" y="406"/>
                </a:lnTo>
                <a:lnTo>
                  <a:pt x="120" y="410"/>
                </a:lnTo>
                <a:lnTo>
                  <a:pt x="120" y="371"/>
                </a:lnTo>
                <a:lnTo>
                  <a:pt x="120" y="371"/>
                </a:lnTo>
                <a:lnTo>
                  <a:pt x="118" y="371"/>
                </a:lnTo>
                <a:lnTo>
                  <a:pt x="118" y="369"/>
                </a:lnTo>
                <a:lnTo>
                  <a:pt x="118" y="364"/>
                </a:lnTo>
                <a:lnTo>
                  <a:pt x="118" y="364"/>
                </a:lnTo>
                <a:lnTo>
                  <a:pt x="118" y="349"/>
                </a:lnTo>
                <a:lnTo>
                  <a:pt x="118" y="349"/>
                </a:lnTo>
                <a:lnTo>
                  <a:pt x="118" y="351"/>
                </a:lnTo>
                <a:lnTo>
                  <a:pt x="118" y="351"/>
                </a:lnTo>
                <a:lnTo>
                  <a:pt x="118" y="338"/>
                </a:lnTo>
                <a:lnTo>
                  <a:pt x="120" y="323"/>
                </a:lnTo>
                <a:lnTo>
                  <a:pt x="120" y="323"/>
                </a:lnTo>
                <a:lnTo>
                  <a:pt x="120" y="336"/>
                </a:lnTo>
                <a:lnTo>
                  <a:pt x="120" y="336"/>
                </a:lnTo>
                <a:lnTo>
                  <a:pt x="120" y="320"/>
                </a:lnTo>
                <a:lnTo>
                  <a:pt x="120" y="320"/>
                </a:lnTo>
                <a:lnTo>
                  <a:pt x="120" y="320"/>
                </a:lnTo>
                <a:lnTo>
                  <a:pt x="120" y="259"/>
                </a:lnTo>
                <a:lnTo>
                  <a:pt x="120" y="259"/>
                </a:lnTo>
                <a:lnTo>
                  <a:pt x="120" y="257"/>
                </a:lnTo>
                <a:lnTo>
                  <a:pt x="120" y="257"/>
                </a:lnTo>
                <a:lnTo>
                  <a:pt x="120" y="226"/>
                </a:lnTo>
                <a:lnTo>
                  <a:pt x="120" y="204"/>
                </a:lnTo>
                <a:lnTo>
                  <a:pt x="120" y="204"/>
                </a:lnTo>
                <a:lnTo>
                  <a:pt x="122" y="208"/>
                </a:lnTo>
                <a:lnTo>
                  <a:pt x="122" y="215"/>
                </a:lnTo>
                <a:lnTo>
                  <a:pt x="122" y="215"/>
                </a:lnTo>
                <a:lnTo>
                  <a:pt x="122" y="209"/>
                </a:lnTo>
                <a:lnTo>
                  <a:pt x="122" y="200"/>
                </a:lnTo>
                <a:lnTo>
                  <a:pt x="122" y="200"/>
                </a:lnTo>
                <a:lnTo>
                  <a:pt x="122" y="200"/>
                </a:lnTo>
                <a:lnTo>
                  <a:pt x="122" y="200"/>
                </a:lnTo>
                <a:lnTo>
                  <a:pt x="120" y="184"/>
                </a:lnTo>
                <a:lnTo>
                  <a:pt x="120" y="184"/>
                </a:lnTo>
                <a:lnTo>
                  <a:pt x="122" y="160"/>
                </a:lnTo>
                <a:lnTo>
                  <a:pt x="122" y="160"/>
                </a:lnTo>
                <a:lnTo>
                  <a:pt x="120" y="154"/>
                </a:lnTo>
                <a:lnTo>
                  <a:pt x="120" y="143"/>
                </a:lnTo>
                <a:lnTo>
                  <a:pt x="120" y="143"/>
                </a:lnTo>
                <a:lnTo>
                  <a:pt x="120" y="147"/>
                </a:lnTo>
                <a:lnTo>
                  <a:pt x="120" y="140"/>
                </a:lnTo>
                <a:lnTo>
                  <a:pt x="120" y="128"/>
                </a:lnTo>
                <a:lnTo>
                  <a:pt x="120" y="121"/>
                </a:lnTo>
                <a:lnTo>
                  <a:pt x="120" y="121"/>
                </a:lnTo>
                <a:lnTo>
                  <a:pt x="122" y="132"/>
                </a:lnTo>
                <a:lnTo>
                  <a:pt x="122" y="132"/>
                </a:lnTo>
                <a:lnTo>
                  <a:pt x="122" y="127"/>
                </a:lnTo>
                <a:lnTo>
                  <a:pt x="122" y="125"/>
                </a:lnTo>
                <a:lnTo>
                  <a:pt x="122" y="125"/>
                </a:lnTo>
                <a:lnTo>
                  <a:pt x="123" y="112"/>
                </a:lnTo>
                <a:lnTo>
                  <a:pt x="123" y="112"/>
                </a:lnTo>
                <a:lnTo>
                  <a:pt x="122" y="121"/>
                </a:lnTo>
                <a:lnTo>
                  <a:pt x="122" y="121"/>
                </a:lnTo>
                <a:lnTo>
                  <a:pt x="122" y="117"/>
                </a:lnTo>
                <a:lnTo>
                  <a:pt x="122" y="117"/>
                </a:lnTo>
                <a:lnTo>
                  <a:pt x="122" y="112"/>
                </a:lnTo>
                <a:lnTo>
                  <a:pt x="122" y="106"/>
                </a:lnTo>
                <a:lnTo>
                  <a:pt x="122" y="106"/>
                </a:lnTo>
                <a:lnTo>
                  <a:pt x="123" y="105"/>
                </a:lnTo>
                <a:lnTo>
                  <a:pt x="123" y="105"/>
                </a:lnTo>
                <a:lnTo>
                  <a:pt x="123" y="138"/>
                </a:lnTo>
                <a:lnTo>
                  <a:pt x="123" y="167"/>
                </a:lnTo>
                <a:lnTo>
                  <a:pt x="123" y="167"/>
                </a:lnTo>
                <a:lnTo>
                  <a:pt x="123" y="191"/>
                </a:lnTo>
                <a:lnTo>
                  <a:pt x="123" y="215"/>
                </a:lnTo>
                <a:lnTo>
                  <a:pt x="123" y="215"/>
                </a:lnTo>
                <a:lnTo>
                  <a:pt x="123" y="220"/>
                </a:lnTo>
                <a:lnTo>
                  <a:pt x="123" y="220"/>
                </a:lnTo>
                <a:lnTo>
                  <a:pt x="122" y="252"/>
                </a:lnTo>
                <a:lnTo>
                  <a:pt x="123" y="281"/>
                </a:lnTo>
                <a:lnTo>
                  <a:pt x="123" y="281"/>
                </a:lnTo>
                <a:lnTo>
                  <a:pt x="123" y="270"/>
                </a:lnTo>
                <a:lnTo>
                  <a:pt x="123" y="270"/>
                </a:lnTo>
                <a:lnTo>
                  <a:pt x="123" y="285"/>
                </a:lnTo>
                <a:lnTo>
                  <a:pt x="123" y="292"/>
                </a:lnTo>
                <a:lnTo>
                  <a:pt x="123" y="294"/>
                </a:lnTo>
                <a:lnTo>
                  <a:pt x="122" y="294"/>
                </a:lnTo>
                <a:lnTo>
                  <a:pt x="122" y="294"/>
                </a:lnTo>
                <a:lnTo>
                  <a:pt x="123" y="307"/>
                </a:lnTo>
                <a:lnTo>
                  <a:pt x="123" y="307"/>
                </a:lnTo>
                <a:lnTo>
                  <a:pt x="123" y="303"/>
                </a:lnTo>
                <a:lnTo>
                  <a:pt x="123" y="300"/>
                </a:lnTo>
                <a:lnTo>
                  <a:pt x="123" y="300"/>
                </a:lnTo>
                <a:lnTo>
                  <a:pt x="123" y="314"/>
                </a:lnTo>
                <a:lnTo>
                  <a:pt x="123" y="329"/>
                </a:lnTo>
                <a:lnTo>
                  <a:pt x="123" y="329"/>
                </a:lnTo>
                <a:lnTo>
                  <a:pt x="123" y="371"/>
                </a:lnTo>
                <a:lnTo>
                  <a:pt x="122" y="404"/>
                </a:lnTo>
                <a:lnTo>
                  <a:pt x="122" y="404"/>
                </a:lnTo>
                <a:lnTo>
                  <a:pt x="122" y="406"/>
                </a:lnTo>
                <a:lnTo>
                  <a:pt x="122" y="412"/>
                </a:lnTo>
                <a:lnTo>
                  <a:pt x="122" y="412"/>
                </a:lnTo>
                <a:lnTo>
                  <a:pt x="122" y="414"/>
                </a:lnTo>
                <a:lnTo>
                  <a:pt x="122" y="412"/>
                </a:lnTo>
                <a:lnTo>
                  <a:pt x="122" y="412"/>
                </a:lnTo>
                <a:lnTo>
                  <a:pt x="123" y="414"/>
                </a:lnTo>
                <a:lnTo>
                  <a:pt x="123" y="414"/>
                </a:lnTo>
                <a:lnTo>
                  <a:pt x="123" y="415"/>
                </a:lnTo>
                <a:lnTo>
                  <a:pt x="123" y="415"/>
                </a:lnTo>
                <a:lnTo>
                  <a:pt x="122" y="426"/>
                </a:lnTo>
                <a:lnTo>
                  <a:pt x="122" y="426"/>
                </a:lnTo>
                <a:lnTo>
                  <a:pt x="123" y="443"/>
                </a:lnTo>
                <a:lnTo>
                  <a:pt x="123" y="443"/>
                </a:lnTo>
                <a:lnTo>
                  <a:pt x="122" y="447"/>
                </a:lnTo>
                <a:lnTo>
                  <a:pt x="122" y="452"/>
                </a:lnTo>
                <a:lnTo>
                  <a:pt x="122" y="463"/>
                </a:lnTo>
                <a:lnTo>
                  <a:pt x="122" y="463"/>
                </a:lnTo>
                <a:lnTo>
                  <a:pt x="122" y="552"/>
                </a:lnTo>
                <a:lnTo>
                  <a:pt x="122" y="552"/>
                </a:lnTo>
                <a:lnTo>
                  <a:pt x="122" y="513"/>
                </a:lnTo>
                <a:lnTo>
                  <a:pt x="122" y="513"/>
                </a:lnTo>
                <a:lnTo>
                  <a:pt x="122" y="480"/>
                </a:lnTo>
                <a:lnTo>
                  <a:pt x="122" y="445"/>
                </a:lnTo>
                <a:lnTo>
                  <a:pt x="122" y="445"/>
                </a:lnTo>
                <a:lnTo>
                  <a:pt x="123" y="441"/>
                </a:lnTo>
                <a:lnTo>
                  <a:pt x="123" y="441"/>
                </a:lnTo>
                <a:lnTo>
                  <a:pt x="123" y="450"/>
                </a:lnTo>
                <a:lnTo>
                  <a:pt x="123" y="450"/>
                </a:lnTo>
                <a:lnTo>
                  <a:pt x="123" y="434"/>
                </a:lnTo>
                <a:lnTo>
                  <a:pt x="125" y="414"/>
                </a:lnTo>
                <a:lnTo>
                  <a:pt x="125" y="414"/>
                </a:lnTo>
                <a:lnTo>
                  <a:pt x="125" y="404"/>
                </a:lnTo>
                <a:lnTo>
                  <a:pt x="125" y="404"/>
                </a:lnTo>
                <a:lnTo>
                  <a:pt x="123" y="386"/>
                </a:lnTo>
                <a:lnTo>
                  <a:pt x="123" y="364"/>
                </a:lnTo>
                <a:lnTo>
                  <a:pt x="123" y="364"/>
                </a:lnTo>
                <a:lnTo>
                  <a:pt x="123" y="373"/>
                </a:lnTo>
                <a:lnTo>
                  <a:pt x="123" y="373"/>
                </a:lnTo>
                <a:lnTo>
                  <a:pt x="123" y="364"/>
                </a:lnTo>
                <a:lnTo>
                  <a:pt x="123" y="364"/>
                </a:lnTo>
                <a:lnTo>
                  <a:pt x="125" y="373"/>
                </a:lnTo>
                <a:lnTo>
                  <a:pt x="125" y="373"/>
                </a:lnTo>
                <a:lnTo>
                  <a:pt x="125" y="364"/>
                </a:lnTo>
                <a:lnTo>
                  <a:pt x="125" y="360"/>
                </a:lnTo>
                <a:lnTo>
                  <a:pt x="125" y="358"/>
                </a:lnTo>
                <a:lnTo>
                  <a:pt x="125" y="360"/>
                </a:lnTo>
                <a:lnTo>
                  <a:pt x="125" y="360"/>
                </a:lnTo>
                <a:lnTo>
                  <a:pt x="125" y="357"/>
                </a:lnTo>
                <a:lnTo>
                  <a:pt x="125" y="355"/>
                </a:lnTo>
                <a:lnTo>
                  <a:pt x="125" y="355"/>
                </a:lnTo>
                <a:lnTo>
                  <a:pt x="125" y="351"/>
                </a:lnTo>
                <a:lnTo>
                  <a:pt x="125" y="351"/>
                </a:lnTo>
                <a:lnTo>
                  <a:pt x="125" y="351"/>
                </a:lnTo>
                <a:lnTo>
                  <a:pt x="125" y="353"/>
                </a:lnTo>
                <a:lnTo>
                  <a:pt x="127" y="357"/>
                </a:lnTo>
                <a:lnTo>
                  <a:pt x="127" y="357"/>
                </a:lnTo>
                <a:lnTo>
                  <a:pt x="127" y="349"/>
                </a:lnTo>
                <a:lnTo>
                  <a:pt x="125" y="347"/>
                </a:lnTo>
                <a:lnTo>
                  <a:pt x="125" y="347"/>
                </a:lnTo>
                <a:lnTo>
                  <a:pt x="127" y="346"/>
                </a:lnTo>
                <a:lnTo>
                  <a:pt x="127" y="347"/>
                </a:lnTo>
                <a:lnTo>
                  <a:pt x="127" y="349"/>
                </a:lnTo>
                <a:lnTo>
                  <a:pt x="127" y="347"/>
                </a:lnTo>
                <a:lnTo>
                  <a:pt x="127" y="347"/>
                </a:lnTo>
                <a:lnTo>
                  <a:pt x="127" y="329"/>
                </a:lnTo>
                <a:lnTo>
                  <a:pt x="127" y="329"/>
                </a:lnTo>
                <a:lnTo>
                  <a:pt x="127" y="333"/>
                </a:lnTo>
                <a:lnTo>
                  <a:pt x="127" y="333"/>
                </a:lnTo>
                <a:lnTo>
                  <a:pt x="127" y="323"/>
                </a:lnTo>
                <a:lnTo>
                  <a:pt x="127" y="323"/>
                </a:lnTo>
                <a:lnTo>
                  <a:pt x="127" y="329"/>
                </a:lnTo>
                <a:lnTo>
                  <a:pt x="127" y="329"/>
                </a:lnTo>
                <a:lnTo>
                  <a:pt x="127" y="312"/>
                </a:lnTo>
                <a:lnTo>
                  <a:pt x="129" y="298"/>
                </a:lnTo>
                <a:lnTo>
                  <a:pt x="129" y="298"/>
                </a:lnTo>
                <a:lnTo>
                  <a:pt x="129" y="296"/>
                </a:lnTo>
                <a:lnTo>
                  <a:pt x="129" y="298"/>
                </a:lnTo>
                <a:lnTo>
                  <a:pt x="127" y="298"/>
                </a:lnTo>
                <a:lnTo>
                  <a:pt x="127" y="296"/>
                </a:lnTo>
                <a:lnTo>
                  <a:pt x="127" y="296"/>
                </a:lnTo>
                <a:lnTo>
                  <a:pt x="127" y="287"/>
                </a:lnTo>
                <a:lnTo>
                  <a:pt x="129" y="281"/>
                </a:lnTo>
                <a:lnTo>
                  <a:pt x="129" y="281"/>
                </a:lnTo>
                <a:lnTo>
                  <a:pt x="127" y="281"/>
                </a:lnTo>
                <a:lnTo>
                  <a:pt x="127" y="279"/>
                </a:lnTo>
                <a:lnTo>
                  <a:pt x="127" y="279"/>
                </a:lnTo>
                <a:lnTo>
                  <a:pt x="127" y="268"/>
                </a:lnTo>
                <a:lnTo>
                  <a:pt x="129" y="265"/>
                </a:lnTo>
                <a:lnTo>
                  <a:pt x="129" y="265"/>
                </a:lnTo>
                <a:lnTo>
                  <a:pt x="129" y="272"/>
                </a:lnTo>
                <a:lnTo>
                  <a:pt x="129" y="272"/>
                </a:lnTo>
                <a:lnTo>
                  <a:pt x="129" y="261"/>
                </a:lnTo>
                <a:lnTo>
                  <a:pt x="127" y="252"/>
                </a:lnTo>
                <a:lnTo>
                  <a:pt x="127" y="252"/>
                </a:lnTo>
                <a:lnTo>
                  <a:pt x="129" y="250"/>
                </a:lnTo>
                <a:lnTo>
                  <a:pt x="129" y="246"/>
                </a:lnTo>
                <a:lnTo>
                  <a:pt x="129" y="246"/>
                </a:lnTo>
                <a:lnTo>
                  <a:pt x="129" y="246"/>
                </a:lnTo>
                <a:lnTo>
                  <a:pt x="127" y="244"/>
                </a:lnTo>
                <a:lnTo>
                  <a:pt x="127" y="244"/>
                </a:lnTo>
                <a:lnTo>
                  <a:pt x="129" y="231"/>
                </a:lnTo>
                <a:lnTo>
                  <a:pt x="129" y="231"/>
                </a:lnTo>
                <a:lnTo>
                  <a:pt x="129" y="213"/>
                </a:lnTo>
                <a:lnTo>
                  <a:pt x="129" y="213"/>
                </a:lnTo>
                <a:lnTo>
                  <a:pt x="129" y="213"/>
                </a:lnTo>
                <a:lnTo>
                  <a:pt x="127" y="211"/>
                </a:lnTo>
                <a:lnTo>
                  <a:pt x="127" y="211"/>
                </a:lnTo>
                <a:lnTo>
                  <a:pt x="127" y="132"/>
                </a:lnTo>
                <a:lnTo>
                  <a:pt x="127" y="132"/>
                </a:lnTo>
                <a:lnTo>
                  <a:pt x="127" y="134"/>
                </a:lnTo>
                <a:lnTo>
                  <a:pt x="127" y="134"/>
                </a:lnTo>
                <a:lnTo>
                  <a:pt x="127" y="134"/>
                </a:lnTo>
                <a:lnTo>
                  <a:pt x="127" y="119"/>
                </a:lnTo>
                <a:lnTo>
                  <a:pt x="127" y="110"/>
                </a:lnTo>
                <a:lnTo>
                  <a:pt x="127" y="110"/>
                </a:lnTo>
                <a:lnTo>
                  <a:pt x="127" y="110"/>
                </a:lnTo>
                <a:lnTo>
                  <a:pt x="127" y="110"/>
                </a:lnTo>
                <a:lnTo>
                  <a:pt x="129" y="88"/>
                </a:lnTo>
                <a:lnTo>
                  <a:pt x="129" y="88"/>
                </a:lnTo>
                <a:lnTo>
                  <a:pt x="129" y="97"/>
                </a:lnTo>
                <a:lnTo>
                  <a:pt x="129" y="105"/>
                </a:lnTo>
                <a:lnTo>
                  <a:pt x="129" y="105"/>
                </a:lnTo>
                <a:lnTo>
                  <a:pt x="129" y="90"/>
                </a:lnTo>
                <a:lnTo>
                  <a:pt x="129" y="73"/>
                </a:lnTo>
                <a:lnTo>
                  <a:pt x="129" y="73"/>
                </a:lnTo>
                <a:lnTo>
                  <a:pt x="127" y="73"/>
                </a:lnTo>
                <a:lnTo>
                  <a:pt x="127" y="75"/>
                </a:lnTo>
                <a:lnTo>
                  <a:pt x="127" y="75"/>
                </a:lnTo>
                <a:lnTo>
                  <a:pt x="127" y="73"/>
                </a:lnTo>
                <a:lnTo>
                  <a:pt x="127" y="73"/>
                </a:lnTo>
                <a:lnTo>
                  <a:pt x="127" y="68"/>
                </a:lnTo>
                <a:lnTo>
                  <a:pt x="74" y="121"/>
                </a:lnTo>
                <a:lnTo>
                  <a:pt x="74" y="121"/>
                </a:lnTo>
                <a:lnTo>
                  <a:pt x="77" y="121"/>
                </a:lnTo>
                <a:lnTo>
                  <a:pt x="77" y="121"/>
                </a:lnTo>
                <a:lnTo>
                  <a:pt x="81" y="121"/>
                </a:lnTo>
                <a:lnTo>
                  <a:pt x="87" y="121"/>
                </a:lnTo>
                <a:lnTo>
                  <a:pt x="87" y="121"/>
                </a:lnTo>
                <a:lnTo>
                  <a:pt x="107" y="121"/>
                </a:lnTo>
                <a:lnTo>
                  <a:pt x="125" y="121"/>
                </a:lnTo>
                <a:lnTo>
                  <a:pt x="125" y="121"/>
                </a:lnTo>
                <a:lnTo>
                  <a:pt x="173" y="121"/>
                </a:lnTo>
                <a:lnTo>
                  <a:pt x="214" y="121"/>
                </a:lnTo>
                <a:lnTo>
                  <a:pt x="214" y="121"/>
                </a:lnTo>
                <a:lnTo>
                  <a:pt x="219" y="121"/>
                </a:lnTo>
                <a:lnTo>
                  <a:pt x="223" y="121"/>
                </a:lnTo>
                <a:lnTo>
                  <a:pt x="223" y="121"/>
                </a:lnTo>
                <a:lnTo>
                  <a:pt x="236" y="121"/>
                </a:lnTo>
                <a:lnTo>
                  <a:pt x="245" y="121"/>
                </a:lnTo>
                <a:lnTo>
                  <a:pt x="245" y="121"/>
                </a:lnTo>
                <a:lnTo>
                  <a:pt x="241" y="121"/>
                </a:lnTo>
                <a:lnTo>
                  <a:pt x="241" y="121"/>
                </a:lnTo>
                <a:lnTo>
                  <a:pt x="254" y="121"/>
                </a:lnTo>
                <a:lnTo>
                  <a:pt x="254" y="121"/>
                </a:lnTo>
                <a:lnTo>
                  <a:pt x="254" y="121"/>
                </a:lnTo>
                <a:lnTo>
                  <a:pt x="258" y="121"/>
                </a:lnTo>
                <a:lnTo>
                  <a:pt x="258" y="121"/>
                </a:lnTo>
                <a:lnTo>
                  <a:pt x="269" y="121"/>
                </a:lnTo>
                <a:lnTo>
                  <a:pt x="284" y="121"/>
                </a:lnTo>
                <a:lnTo>
                  <a:pt x="284" y="121"/>
                </a:lnTo>
                <a:lnTo>
                  <a:pt x="282" y="121"/>
                </a:lnTo>
                <a:lnTo>
                  <a:pt x="282" y="121"/>
                </a:lnTo>
                <a:lnTo>
                  <a:pt x="293" y="121"/>
                </a:lnTo>
                <a:lnTo>
                  <a:pt x="302" y="121"/>
                </a:lnTo>
                <a:lnTo>
                  <a:pt x="302" y="121"/>
                </a:lnTo>
                <a:lnTo>
                  <a:pt x="296" y="121"/>
                </a:lnTo>
                <a:lnTo>
                  <a:pt x="293" y="121"/>
                </a:lnTo>
                <a:lnTo>
                  <a:pt x="293" y="121"/>
                </a:lnTo>
                <a:lnTo>
                  <a:pt x="296" y="121"/>
                </a:lnTo>
                <a:lnTo>
                  <a:pt x="296" y="121"/>
                </a:lnTo>
                <a:lnTo>
                  <a:pt x="328" y="121"/>
                </a:lnTo>
                <a:lnTo>
                  <a:pt x="352" y="121"/>
                </a:lnTo>
                <a:lnTo>
                  <a:pt x="352" y="121"/>
                </a:lnTo>
                <a:lnTo>
                  <a:pt x="361" y="121"/>
                </a:lnTo>
                <a:lnTo>
                  <a:pt x="361" y="121"/>
                </a:lnTo>
                <a:lnTo>
                  <a:pt x="379" y="121"/>
                </a:lnTo>
                <a:lnTo>
                  <a:pt x="379" y="121"/>
                </a:lnTo>
                <a:lnTo>
                  <a:pt x="387" y="121"/>
                </a:lnTo>
                <a:lnTo>
                  <a:pt x="387" y="121"/>
                </a:lnTo>
                <a:lnTo>
                  <a:pt x="398" y="121"/>
                </a:lnTo>
                <a:lnTo>
                  <a:pt x="410" y="121"/>
                </a:lnTo>
                <a:lnTo>
                  <a:pt x="410" y="121"/>
                </a:lnTo>
                <a:lnTo>
                  <a:pt x="401" y="123"/>
                </a:lnTo>
                <a:lnTo>
                  <a:pt x="401" y="123"/>
                </a:lnTo>
                <a:lnTo>
                  <a:pt x="416" y="123"/>
                </a:lnTo>
                <a:lnTo>
                  <a:pt x="416" y="123"/>
                </a:lnTo>
                <a:lnTo>
                  <a:pt x="420" y="121"/>
                </a:lnTo>
                <a:lnTo>
                  <a:pt x="427" y="121"/>
                </a:lnTo>
                <a:lnTo>
                  <a:pt x="427" y="121"/>
                </a:lnTo>
                <a:lnTo>
                  <a:pt x="412" y="123"/>
                </a:lnTo>
                <a:lnTo>
                  <a:pt x="412" y="123"/>
                </a:lnTo>
                <a:lnTo>
                  <a:pt x="431" y="123"/>
                </a:lnTo>
                <a:lnTo>
                  <a:pt x="438" y="123"/>
                </a:lnTo>
                <a:lnTo>
                  <a:pt x="442" y="123"/>
                </a:lnTo>
                <a:lnTo>
                  <a:pt x="442" y="123"/>
                </a:lnTo>
                <a:lnTo>
                  <a:pt x="445" y="123"/>
                </a:lnTo>
                <a:lnTo>
                  <a:pt x="445" y="123"/>
                </a:lnTo>
                <a:lnTo>
                  <a:pt x="434" y="125"/>
                </a:lnTo>
                <a:lnTo>
                  <a:pt x="434" y="125"/>
                </a:lnTo>
                <a:lnTo>
                  <a:pt x="451" y="125"/>
                </a:lnTo>
                <a:lnTo>
                  <a:pt x="466" y="125"/>
                </a:lnTo>
                <a:lnTo>
                  <a:pt x="480" y="125"/>
                </a:lnTo>
                <a:lnTo>
                  <a:pt x="493" y="123"/>
                </a:lnTo>
                <a:lnTo>
                  <a:pt x="493" y="123"/>
                </a:lnTo>
                <a:lnTo>
                  <a:pt x="493" y="125"/>
                </a:lnTo>
                <a:lnTo>
                  <a:pt x="493" y="125"/>
                </a:lnTo>
                <a:lnTo>
                  <a:pt x="504" y="123"/>
                </a:lnTo>
                <a:lnTo>
                  <a:pt x="504" y="123"/>
                </a:lnTo>
                <a:lnTo>
                  <a:pt x="506" y="125"/>
                </a:lnTo>
                <a:lnTo>
                  <a:pt x="506" y="125"/>
                </a:lnTo>
                <a:lnTo>
                  <a:pt x="517" y="125"/>
                </a:lnTo>
                <a:lnTo>
                  <a:pt x="517" y="125"/>
                </a:lnTo>
                <a:lnTo>
                  <a:pt x="510" y="123"/>
                </a:lnTo>
                <a:lnTo>
                  <a:pt x="506" y="123"/>
                </a:lnTo>
                <a:lnTo>
                  <a:pt x="506" y="123"/>
                </a:lnTo>
                <a:lnTo>
                  <a:pt x="519" y="123"/>
                </a:lnTo>
                <a:lnTo>
                  <a:pt x="534" y="123"/>
                </a:lnTo>
                <a:lnTo>
                  <a:pt x="534" y="123"/>
                </a:lnTo>
                <a:lnTo>
                  <a:pt x="521" y="123"/>
                </a:lnTo>
                <a:lnTo>
                  <a:pt x="521" y="123"/>
                </a:lnTo>
                <a:lnTo>
                  <a:pt x="523" y="125"/>
                </a:lnTo>
                <a:lnTo>
                  <a:pt x="528" y="125"/>
                </a:lnTo>
                <a:lnTo>
                  <a:pt x="528" y="125"/>
                </a:lnTo>
                <a:lnTo>
                  <a:pt x="528" y="125"/>
                </a:lnTo>
                <a:lnTo>
                  <a:pt x="530" y="125"/>
                </a:lnTo>
                <a:lnTo>
                  <a:pt x="530" y="125"/>
                </a:lnTo>
                <a:lnTo>
                  <a:pt x="541" y="125"/>
                </a:lnTo>
                <a:lnTo>
                  <a:pt x="561" y="125"/>
                </a:lnTo>
                <a:lnTo>
                  <a:pt x="561" y="125"/>
                </a:lnTo>
                <a:lnTo>
                  <a:pt x="561" y="125"/>
                </a:lnTo>
                <a:lnTo>
                  <a:pt x="559" y="125"/>
                </a:lnTo>
                <a:lnTo>
                  <a:pt x="558" y="125"/>
                </a:lnTo>
                <a:lnTo>
                  <a:pt x="558" y="125"/>
                </a:lnTo>
                <a:lnTo>
                  <a:pt x="567" y="125"/>
                </a:lnTo>
                <a:lnTo>
                  <a:pt x="567" y="125"/>
                </a:lnTo>
                <a:lnTo>
                  <a:pt x="565" y="125"/>
                </a:lnTo>
                <a:lnTo>
                  <a:pt x="565" y="127"/>
                </a:lnTo>
                <a:lnTo>
                  <a:pt x="565" y="127"/>
                </a:lnTo>
                <a:lnTo>
                  <a:pt x="572" y="125"/>
                </a:lnTo>
                <a:lnTo>
                  <a:pt x="572" y="125"/>
                </a:lnTo>
                <a:lnTo>
                  <a:pt x="578" y="125"/>
                </a:lnTo>
                <a:lnTo>
                  <a:pt x="583" y="127"/>
                </a:lnTo>
                <a:lnTo>
                  <a:pt x="583" y="127"/>
                </a:lnTo>
                <a:lnTo>
                  <a:pt x="591" y="127"/>
                </a:lnTo>
                <a:lnTo>
                  <a:pt x="591" y="127"/>
                </a:lnTo>
                <a:lnTo>
                  <a:pt x="591" y="127"/>
                </a:lnTo>
                <a:lnTo>
                  <a:pt x="605" y="125"/>
                </a:lnTo>
                <a:lnTo>
                  <a:pt x="605" y="125"/>
                </a:lnTo>
                <a:lnTo>
                  <a:pt x="605" y="127"/>
                </a:lnTo>
                <a:lnTo>
                  <a:pt x="605" y="127"/>
                </a:lnTo>
                <a:lnTo>
                  <a:pt x="605" y="127"/>
                </a:lnTo>
                <a:lnTo>
                  <a:pt x="616" y="127"/>
                </a:lnTo>
                <a:lnTo>
                  <a:pt x="624" y="125"/>
                </a:lnTo>
                <a:lnTo>
                  <a:pt x="624" y="125"/>
                </a:lnTo>
                <a:lnTo>
                  <a:pt x="628" y="127"/>
                </a:lnTo>
                <a:lnTo>
                  <a:pt x="626" y="127"/>
                </a:lnTo>
                <a:lnTo>
                  <a:pt x="626" y="127"/>
                </a:lnTo>
                <a:lnTo>
                  <a:pt x="646" y="125"/>
                </a:lnTo>
                <a:lnTo>
                  <a:pt x="659" y="125"/>
                </a:lnTo>
                <a:lnTo>
                  <a:pt x="659" y="125"/>
                </a:lnTo>
                <a:lnTo>
                  <a:pt x="664" y="123"/>
                </a:lnTo>
                <a:lnTo>
                  <a:pt x="675" y="125"/>
                </a:lnTo>
                <a:lnTo>
                  <a:pt x="675" y="125"/>
                </a:lnTo>
                <a:lnTo>
                  <a:pt x="675" y="123"/>
                </a:lnTo>
                <a:lnTo>
                  <a:pt x="674" y="123"/>
                </a:lnTo>
                <a:lnTo>
                  <a:pt x="675" y="123"/>
                </a:lnTo>
                <a:lnTo>
                  <a:pt x="675" y="123"/>
                </a:lnTo>
                <a:lnTo>
                  <a:pt x="690" y="123"/>
                </a:lnTo>
                <a:lnTo>
                  <a:pt x="690" y="123"/>
                </a:lnTo>
                <a:lnTo>
                  <a:pt x="690" y="125"/>
                </a:lnTo>
                <a:lnTo>
                  <a:pt x="688" y="125"/>
                </a:lnTo>
                <a:lnTo>
                  <a:pt x="686" y="125"/>
                </a:lnTo>
                <a:lnTo>
                  <a:pt x="686" y="125"/>
                </a:lnTo>
                <a:lnTo>
                  <a:pt x="697" y="125"/>
                </a:lnTo>
                <a:lnTo>
                  <a:pt x="697" y="125"/>
                </a:lnTo>
                <a:lnTo>
                  <a:pt x="692" y="123"/>
                </a:lnTo>
                <a:lnTo>
                  <a:pt x="692" y="123"/>
                </a:lnTo>
                <a:lnTo>
                  <a:pt x="701" y="123"/>
                </a:lnTo>
                <a:lnTo>
                  <a:pt x="701" y="125"/>
                </a:lnTo>
                <a:lnTo>
                  <a:pt x="701" y="125"/>
                </a:lnTo>
                <a:lnTo>
                  <a:pt x="725" y="123"/>
                </a:lnTo>
                <a:lnTo>
                  <a:pt x="742" y="123"/>
                </a:lnTo>
                <a:lnTo>
                  <a:pt x="742" y="123"/>
                </a:lnTo>
                <a:lnTo>
                  <a:pt x="749" y="123"/>
                </a:lnTo>
                <a:lnTo>
                  <a:pt x="749" y="123"/>
                </a:lnTo>
                <a:lnTo>
                  <a:pt x="747" y="123"/>
                </a:lnTo>
                <a:lnTo>
                  <a:pt x="747" y="123"/>
                </a:lnTo>
                <a:lnTo>
                  <a:pt x="760" y="123"/>
                </a:lnTo>
                <a:lnTo>
                  <a:pt x="764" y="123"/>
                </a:lnTo>
                <a:lnTo>
                  <a:pt x="762" y="123"/>
                </a:lnTo>
                <a:lnTo>
                  <a:pt x="762" y="123"/>
                </a:lnTo>
                <a:lnTo>
                  <a:pt x="777" y="123"/>
                </a:lnTo>
                <a:lnTo>
                  <a:pt x="777" y="123"/>
                </a:lnTo>
                <a:lnTo>
                  <a:pt x="773" y="123"/>
                </a:lnTo>
                <a:lnTo>
                  <a:pt x="777" y="123"/>
                </a:lnTo>
                <a:lnTo>
                  <a:pt x="777" y="123"/>
                </a:lnTo>
                <a:lnTo>
                  <a:pt x="775" y="123"/>
                </a:lnTo>
                <a:lnTo>
                  <a:pt x="780" y="123"/>
                </a:lnTo>
                <a:lnTo>
                  <a:pt x="780" y="123"/>
                </a:lnTo>
                <a:lnTo>
                  <a:pt x="788" y="123"/>
                </a:lnTo>
                <a:lnTo>
                  <a:pt x="788" y="123"/>
                </a:lnTo>
                <a:lnTo>
                  <a:pt x="799" y="123"/>
                </a:lnTo>
                <a:lnTo>
                  <a:pt x="799" y="123"/>
                </a:lnTo>
                <a:lnTo>
                  <a:pt x="795" y="123"/>
                </a:lnTo>
                <a:lnTo>
                  <a:pt x="795" y="123"/>
                </a:lnTo>
                <a:lnTo>
                  <a:pt x="810" y="123"/>
                </a:lnTo>
                <a:lnTo>
                  <a:pt x="810" y="123"/>
                </a:lnTo>
                <a:lnTo>
                  <a:pt x="804" y="123"/>
                </a:lnTo>
                <a:lnTo>
                  <a:pt x="804" y="123"/>
                </a:lnTo>
                <a:lnTo>
                  <a:pt x="817" y="123"/>
                </a:lnTo>
                <a:lnTo>
                  <a:pt x="817" y="123"/>
                </a:lnTo>
                <a:lnTo>
                  <a:pt x="826" y="123"/>
                </a:lnTo>
                <a:lnTo>
                  <a:pt x="834" y="123"/>
                </a:lnTo>
                <a:lnTo>
                  <a:pt x="835" y="123"/>
                </a:lnTo>
                <a:lnTo>
                  <a:pt x="835" y="123"/>
                </a:lnTo>
                <a:lnTo>
                  <a:pt x="819" y="123"/>
                </a:lnTo>
                <a:lnTo>
                  <a:pt x="811" y="125"/>
                </a:lnTo>
                <a:lnTo>
                  <a:pt x="806" y="123"/>
                </a:lnTo>
                <a:lnTo>
                  <a:pt x="806" y="123"/>
                </a:lnTo>
                <a:lnTo>
                  <a:pt x="802" y="125"/>
                </a:lnTo>
                <a:lnTo>
                  <a:pt x="791" y="125"/>
                </a:lnTo>
                <a:lnTo>
                  <a:pt x="791" y="125"/>
                </a:lnTo>
                <a:lnTo>
                  <a:pt x="793" y="125"/>
                </a:lnTo>
                <a:lnTo>
                  <a:pt x="791" y="125"/>
                </a:lnTo>
                <a:lnTo>
                  <a:pt x="789" y="125"/>
                </a:lnTo>
                <a:lnTo>
                  <a:pt x="789" y="125"/>
                </a:lnTo>
                <a:lnTo>
                  <a:pt x="795" y="125"/>
                </a:lnTo>
                <a:lnTo>
                  <a:pt x="795" y="125"/>
                </a:lnTo>
                <a:lnTo>
                  <a:pt x="800" y="125"/>
                </a:lnTo>
                <a:lnTo>
                  <a:pt x="800" y="125"/>
                </a:lnTo>
                <a:lnTo>
                  <a:pt x="795" y="125"/>
                </a:lnTo>
                <a:lnTo>
                  <a:pt x="795" y="125"/>
                </a:lnTo>
                <a:lnTo>
                  <a:pt x="808" y="127"/>
                </a:lnTo>
                <a:lnTo>
                  <a:pt x="808" y="127"/>
                </a:lnTo>
                <a:lnTo>
                  <a:pt x="841" y="127"/>
                </a:lnTo>
                <a:lnTo>
                  <a:pt x="841" y="127"/>
                </a:lnTo>
                <a:lnTo>
                  <a:pt x="843" y="127"/>
                </a:lnTo>
                <a:lnTo>
                  <a:pt x="843" y="125"/>
                </a:lnTo>
                <a:lnTo>
                  <a:pt x="845" y="125"/>
                </a:lnTo>
                <a:lnTo>
                  <a:pt x="845" y="125"/>
                </a:lnTo>
                <a:lnTo>
                  <a:pt x="876" y="125"/>
                </a:lnTo>
                <a:lnTo>
                  <a:pt x="905" y="125"/>
                </a:lnTo>
                <a:lnTo>
                  <a:pt x="905" y="125"/>
                </a:lnTo>
                <a:lnTo>
                  <a:pt x="905" y="125"/>
                </a:lnTo>
                <a:lnTo>
                  <a:pt x="905" y="123"/>
                </a:lnTo>
                <a:lnTo>
                  <a:pt x="909" y="123"/>
                </a:lnTo>
                <a:lnTo>
                  <a:pt x="909" y="123"/>
                </a:lnTo>
                <a:lnTo>
                  <a:pt x="913" y="123"/>
                </a:lnTo>
                <a:lnTo>
                  <a:pt x="911" y="125"/>
                </a:lnTo>
                <a:lnTo>
                  <a:pt x="911" y="125"/>
                </a:lnTo>
                <a:lnTo>
                  <a:pt x="933" y="125"/>
                </a:lnTo>
                <a:lnTo>
                  <a:pt x="953" y="125"/>
                </a:lnTo>
                <a:lnTo>
                  <a:pt x="953" y="125"/>
                </a:lnTo>
                <a:lnTo>
                  <a:pt x="962" y="125"/>
                </a:lnTo>
                <a:lnTo>
                  <a:pt x="973" y="123"/>
                </a:lnTo>
                <a:lnTo>
                  <a:pt x="994" y="123"/>
                </a:lnTo>
                <a:lnTo>
                  <a:pt x="994" y="123"/>
                </a:lnTo>
                <a:lnTo>
                  <a:pt x="972" y="123"/>
                </a:lnTo>
                <a:lnTo>
                  <a:pt x="972" y="123"/>
                </a:lnTo>
                <a:lnTo>
                  <a:pt x="988" y="121"/>
                </a:lnTo>
                <a:lnTo>
                  <a:pt x="994" y="123"/>
                </a:lnTo>
                <a:lnTo>
                  <a:pt x="995" y="123"/>
                </a:lnTo>
                <a:lnTo>
                  <a:pt x="995" y="123"/>
                </a:lnTo>
                <a:lnTo>
                  <a:pt x="1008" y="123"/>
                </a:lnTo>
                <a:lnTo>
                  <a:pt x="1016" y="123"/>
                </a:lnTo>
                <a:lnTo>
                  <a:pt x="1016" y="123"/>
                </a:lnTo>
                <a:lnTo>
                  <a:pt x="1029" y="123"/>
                </a:lnTo>
                <a:lnTo>
                  <a:pt x="1049" y="123"/>
                </a:lnTo>
                <a:lnTo>
                  <a:pt x="1049" y="123"/>
                </a:lnTo>
                <a:lnTo>
                  <a:pt x="1056" y="123"/>
                </a:lnTo>
                <a:lnTo>
                  <a:pt x="1056" y="123"/>
                </a:lnTo>
                <a:lnTo>
                  <a:pt x="1091" y="123"/>
                </a:lnTo>
                <a:lnTo>
                  <a:pt x="1128" y="123"/>
                </a:lnTo>
                <a:lnTo>
                  <a:pt x="1128" y="123"/>
                </a:lnTo>
                <a:lnTo>
                  <a:pt x="1128" y="123"/>
                </a:lnTo>
                <a:lnTo>
                  <a:pt x="1130" y="123"/>
                </a:lnTo>
                <a:lnTo>
                  <a:pt x="1130" y="123"/>
                </a:lnTo>
                <a:lnTo>
                  <a:pt x="1132" y="123"/>
                </a:lnTo>
                <a:lnTo>
                  <a:pt x="1135" y="123"/>
                </a:lnTo>
                <a:lnTo>
                  <a:pt x="1135" y="123"/>
                </a:lnTo>
                <a:lnTo>
                  <a:pt x="1135" y="123"/>
                </a:lnTo>
                <a:lnTo>
                  <a:pt x="1137" y="123"/>
                </a:lnTo>
                <a:lnTo>
                  <a:pt x="1137" y="123"/>
                </a:lnTo>
                <a:lnTo>
                  <a:pt x="1146" y="123"/>
                </a:lnTo>
                <a:lnTo>
                  <a:pt x="1146" y="123"/>
                </a:lnTo>
                <a:lnTo>
                  <a:pt x="1146" y="123"/>
                </a:lnTo>
                <a:lnTo>
                  <a:pt x="1148" y="121"/>
                </a:lnTo>
                <a:lnTo>
                  <a:pt x="1148" y="121"/>
                </a:lnTo>
                <a:lnTo>
                  <a:pt x="1154" y="123"/>
                </a:lnTo>
                <a:lnTo>
                  <a:pt x="1154" y="123"/>
                </a:lnTo>
                <a:lnTo>
                  <a:pt x="1152" y="123"/>
                </a:lnTo>
                <a:lnTo>
                  <a:pt x="1152" y="123"/>
                </a:lnTo>
                <a:lnTo>
                  <a:pt x="1163" y="123"/>
                </a:lnTo>
                <a:lnTo>
                  <a:pt x="1108" y="68"/>
                </a:lnTo>
                <a:lnTo>
                  <a:pt x="1108" y="71"/>
                </a:lnTo>
                <a:lnTo>
                  <a:pt x="1108" y="71"/>
                </a:lnTo>
                <a:lnTo>
                  <a:pt x="1109" y="68"/>
                </a:lnTo>
                <a:lnTo>
                  <a:pt x="1163" y="121"/>
                </a:lnTo>
                <a:lnTo>
                  <a:pt x="1163" y="121"/>
                </a:lnTo>
                <a:lnTo>
                  <a:pt x="1159" y="121"/>
                </a:lnTo>
                <a:lnTo>
                  <a:pt x="1163" y="121"/>
                </a:lnTo>
                <a:lnTo>
                  <a:pt x="1109" y="68"/>
                </a:lnTo>
                <a:lnTo>
                  <a:pt x="1109" y="68"/>
                </a:lnTo>
                <a:lnTo>
                  <a:pt x="1111" y="125"/>
                </a:lnTo>
                <a:lnTo>
                  <a:pt x="1111" y="184"/>
                </a:lnTo>
                <a:lnTo>
                  <a:pt x="1111" y="184"/>
                </a:lnTo>
                <a:lnTo>
                  <a:pt x="1111" y="178"/>
                </a:lnTo>
                <a:lnTo>
                  <a:pt x="1111" y="178"/>
                </a:lnTo>
                <a:lnTo>
                  <a:pt x="1111" y="178"/>
                </a:lnTo>
                <a:lnTo>
                  <a:pt x="1111" y="195"/>
                </a:lnTo>
                <a:lnTo>
                  <a:pt x="1111" y="209"/>
                </a:lnTo>
                <a:lnTo>
                  <a:pt x="1111" y="209"/>
                </a:lnTo>
                <a:lnTo>
                  <a:pt x="1113" y="220"/>
                </a:lnTo>
                <a:lnTo>
                  <a:pt x="1113" y="220"/>
                </a:lnTo>
                <a:lnTo>
                  <a:pt x="1113" y="235"/>
                </a:lnTo>
                <a:lnTo>
                  <a:pt x="1113" y="252"/>
                </a:lnTo>
                <a:lnTo>
                  <a:pt x="1113" y="252"/>
                </a:lnTo>
                <a:lnTo>
                  <a:pt x="1113" y="255"/>
                </a:lnTo>
                <a:lnTo>
                  <a:pt x="1113" y="263"/>
                </a:lnTo>
                <a:lnTo>
                  <a:pt x="1113" y="263"/>
                </a:lnTo>
                <a:lnTo>
                  <a:pt x="1113" y="265"/>
                </a:lnTo>
                <a:lnTo>
                  <a:pt x="1113" y="268"/>
                </a:lnTo>
                <a:lnTo>
                  <a:pt x="1113" y="268"/>
                </a:lnTo>
                <a:lnTo>
                  <a:pt x="1111" y="274"/>
                </a:lnTo>
                <a:lnTo>
                  <a:pt x="1111" y="279"/>
                </a:lnTo>
                <a:lnTo>
                  <a:pt x="1111" y="279"/>
                </a:lnTo>
                <a:lnTo>
                  <a:pt x="1111" y="294"/>
                </a:lnTo>
                <a:lnTo>
                  <a:pt x="1111" y="294"/>
                </a:lnTo>
                <a:lnTo>
                  <a:pt x="1113" y="294"/>
                </a:lnTo>
                <a:lnTo>
                  <a:pt x="1113" y="296"/>
                </a:lnTo>
                <a:lnTo>
                  <a:pt x="1113" y="296"/>
                </a:lnTo>
                <a:lnTo>
                  <a:pt x="1113" y="309"/>
                </a:lnTo>
                <a:lnTo>
                  <a:pt x="1111" y="322"/>
                </a:lnTo>
                <a:lnTo>
                  <a:pt x="1111" y="322"/>
                </a:lnTo>
                <a:lnTo>
                  <a:pt x="1113" y="336"/>
                </a:lnTo>
                <a:lnTo>
                  <a:pt x="1111" y="353"/>
                </a:lnTo>
                <a:lnTo>
                  <a:pt x="1111" y="353"/>
                </a:lnTo>
                <a:lnTo>
                  <a:pt x="1113" y="364"/>
                </a:lnTo>
                <a:lnTo>
                  <a:pt x="1111" y="373"/>
                </a:lnTo>
                <a:lnTo>
                  <a:pt x="1111" y="373"/>
                </a:lnTo>
                <a:lnTo>
                  <a:pt x="1113" y="393"/>
                </a:lnTo>
                <a:lnTo>
                  <a:pt x="1113" y="393"/>
                </a:lnTo>
                <a:lnTo>
                  <a:pt x="1113" y="390"/>
                </a:lnTo>
                <a:lnTo>
                  <a:pt x="1113" y="390"/>
                </a:lnTo>
                <a:lnTo>
                  <a:pt x="1113" y="436"/>
                </a:lnTo>
                <a:lnTo>
                  <a:pt x="1113" y="485"/>
                </a:lnTo>
                <a:lnTo>
                  <a:pt x="1113" y="485"/>
                </a:lnTo>
                <a:lnTo>
                  <a:pt x="1113" y="489"/>
                </a:lnTo>
                <a:lnTo>
                  <a:pt x="1113" y="489"/>
                </a:lnTo>
                <a:lnTo>
                  <a:pt x="1113" y="500"/>
                </a:lnTo>
                <a:lnTo>
                  <a:pt x="1113" y="513"/>
                </a:lnTo>
                <a:lnTo>
                  <a:pt x="1113" y="524"/>
                </a:lnTo>
                <a:lnTo>
                  <a:pt x="1113" y="528"/>
                </a:lnTo>
                <a:lnTo>
                  <a:pt x="1113" y="528"/>
                </a:lnTo>
                <a:lnTo>
                  <a:pt x="1113" y="533"/>
                </a:lnTo>
                <a:lnTo>
                  <a:pt x="1113" y="535"/>
                </a:lnTo>
                <a:lnTo>
                  <a:pt x="1113" y="535"/>
                </a:lnTo>
                <a:lnTo>
                  <a:pt x="1113" y="561"/>
                </a:lnTo>
                <a:lnTo>
                  <a:pt x="1113" y="579"/>
                </a:lnTo>
                <a:lnTo>
                  <a:pt x="1113" y="579"/>
                </a:lnTo>
                <a:lnTo>
                  <a:pt x="1115" y="609"/>
                </a:lnTo>
                <a:lnTo>
                  <a:pt x="1115" y="609"/>
                </a:lnTo>
                <a:lnTo>
                  <a:pt x="1113" y="603"/>
                </a:lnTo>
                <a:lnTo>
                  <a:pt x="1113" y="603"/>
                </a:lnTo>
                <a:lnTo>
                  <a:pt x="1113" y="623"/>
                </a:lnTo>
                <a:lnTo>
                  <a:pt x="1113" y="640"/>
                </a:lnTo>
                <a:lnTo>
                  <a:pt x="1113" y="640"/>
                </a:lnTo>
                <a:lnTo>
                  <a:pt x="1113" y="645"/>
                </a:lnTo>
                <a:lnTo>
                  <a:pt x="1115" y="651"/>
                </a:lnTo>
                <a:lnTo>
                  <a:pt x="1115" y="651"/>
                </a:lnTo>
                <a:lnTo>
                  <a:pt x="1115" y="636"/>
                </a:lnTo>
                <a:lnTo>
                  <a:pt x="1115" y="625"/>
                </a:lnTo>
                <a:lnTo>
                  <a:pt x="1115" y="625"/>
                </a:lnTo>
                <a:lnTo>
                  <a:pt x="1115" y="638"/>
                </a:lnTo>
                <a:lnTo>
                  <a:pt x="1115" y="638"/>
                </a:lnTo>
                <a:lnTo>
                  <a:pt x="1117" y="616"/>
                </a:lnTo>
                <a:lnTo>
                  <a:pt x="1115" y="592"/>
                </a:lnTo>
                <a:lnTo>
                  <a:pt x="1115" y="592"/>
                </a:lnTo>
                <a:lnTo>
                  <a:pt x="1117" y="594"/>
                </a:lnTo>
                <a:lnTo>
                  <a:pt x="1117" y="594"/>
                </a:lnTo>
                <a:lnTo>
                  <a:pt x="1115" y="574"/>
                </a:lnTo>
                <a:lnTo>
                  <a:pt x="1115" y="574"/>
                </a:lnTo>
                <a:lnTo>
                  <a:pt x="1115" y="522"/>
                </a:lnTo>
                <a:lnTo>
                  <a:pt x="1115" y="496"/>
                </a:lnTo>
                <a:lnTo>
                  <a:pt x="1117" y="472"/>
                </a:lnTo>
                <a:lnTo>
                  <a:pt x="1117" y="472"/>
                </a:lnTo>
                <a:lnTo>
                  <a:pt x="1115" y="452"/>
                </a:lnTo>
                <a:lnTo>
                  <a:pt x="1115" y="428"/>
                </a:lnTo>
                <a:lnTo>
                  <a:pt x="1115" y="428"/>
                </a:lnTo>
                <a:lnTo>
                  <a:pt x="1115" y="439"/>
                </a:lnTo>
                <a:lnTo>
                  <a:pt x="1117" y="450"/>
                </a:lnTo>
                <a:lnTo>
                  <a:pt x="1117" y="450"/>
                </a:lnTo>
                <a:lnTo>
                  <a:pt x="1117" y="426"/>
                </a:lnTo>
                <a:lnTo>
                  <a:pt x="1117" y="415"/>
                </a:lnTo>
                <a:lnTo>
                  <a:pt x="1117" y="412"/>
                </a:lnTo>
                <a:lnTo>
                  <a:pt x="1117" y="412"/>
                </a:lnTo>
                <a:lnTo>
                  <a:pt x="1117" y="412"/>
                </a:lnTo>
                <a:lnTo>
                  <a:pt x="1115" y="408"/>
                </a:lnTo>
                <a:lnTo>
                  <a:pt x="1115" y="408"/>
                </a:lnTo>
                <a:lnTo>
                  <a:pt x="1117" y="403"/>
                </a:lnTo>
                <a:lnTo>
                  <a:pt x="1117" y="403"/>
                </a:lnTo>
                <a:lnTo>
                  <a:pt x="1115" y="384"/>
                </a:lnTo>
                <a:lnTo>
                  <a:pt x="1115" y="360"/>
                </a:lnTo>
                <a:lnTo>
                  <a:pt x="1115" y="360"/>
                </a:lnTo>
                <a:lnTo>
                  <a:pt x="1115" y="362"/>
                </a:lnTo>
                <a:lnTo>
                  <a:pt x="1115" y="362"/>
                </a:lnTo>
                <a:lnTo>
                  <a:pt x="1115" y="353"/>
                </a:lnTo>
                <a:lnTo>
                  <a:pt x="1115" y="342"/>
                </a:lnTo>
                <a:lnTo>
                  <a:pt x="1115" y="342"/>
                </a:lnTo>
                <a:lnTo>
                  <a:pt x="1115" y="349"/>
                </a:lnTo>
                <a:lnTo>
                  <a:pt x="1115" y="349"/>
                </a:lnTo>
                <a:lnTo>
                  <a:pt x="1115" y="342"/>
                </a:lnTo>
                <a:lnTo>
                  <a:pt x="1115" y="336"/>
                </a:lnTo>
                <a:lnTo>
                  <a:pt x="1115" y="336"/>
                </a:lnTo>
                <a:lnTo>
                  <a:pt x="1115" y="340"/>
                </a:lnTo>
                <a:lnTo>
                  <a:pt x="1115" y="340"/>
                </a:lnTo>
                <a:lnTo>
                  <a:pt x="1115" y="289"/>
                </a:lnTo>
                <a:lnTo>
                  <a:pt x="1115" y="289"/>
                </a:lnTo>
                <a:lnTo>
                  <a:pt x="1115" y="290"/>
                </a:lnTo>
                <a:lnTo>
                  <a:pt x="1115" y="292"/>
                </a:lnTo>
                <a:lnTo>
                  <a:pt x="1115" y="292"/>
                </a:lnTo>
                <a:lnTo>
                  <a:pt x="1115" y="283"/>
                </a:lnTo>
                <a:lnTo>
                  <a:pt x="1115" y="283"/>
                </a:lnTo>
                <a:lnTo>
                  <a:pt x="1115" y="287"/>
                </a:lnTo>
                <a:lnTo>
                  <a:pt x="1115" y="287"/>
                </a:lnTo>
                <a:lnTo>
                  <a:pt x="1115" y="202"/>
                </a:lnTo>
                <a:lnTo>
                  <a:pt x="1115" y="202"/>
                </a:lnTo>
                <a:lnTo>
                  <a:pt x="1115" y="187"/>
                </a:lnTo>
                <a:lnTo>
                  <a:pt x="1115" y="169"/>
                </a:lnTo>
                <a:lnTo>
                  <a:pt x="1115" y="169"/>
                </a:lnTo>
                <a:lnTo>
                  <a:pt x="1115" y="119"/>
                </a:lnTo>
                <a:lnTo>
                  <a:pt x="1115" y="68"/>
                </a:lnTo>
                <a:lnTo>
                  <a:pt x="1163" y="116"/>
                </a:lnTo>
                <a:lnTo>
                  <a:pt x="1163" y="116"/>
                </a:lnTo>
                <a:lnTo>
                  <a:pt x="1137" y="117"/>
                </a:lnTo>
                <a:lnTo>
                  <a:pt x="1137" y="117"/>
                </a:lnTo>
                <a:lnTo>
                  <a:pt x="1137" y="116"/>
                </a:lnTo>
                <a:lnTo>
                  <a:pt x="1133" y="116"/>
                </a:lnTo>
                <a:lnTo>
                  <a:pt x="1133" y="116"/>
                </a:lnTo>
                <a:lnTo>
                  <a:pt x="1133" y="117"/>
                </a:lnTo>
                <a:lnTo>
                  <a:pt x="1132" y="117"/>
                </a:lnTo>
                <a:lnTo>
                  <a:pt x="1132" y="117"/>
                </a:lnTo>
                <a:lnTo>
                  <a:pt x="1115" y="116"/>
                </a:lnTo>
                <a:lnTo>
                  <a:pt x="1115" y="116"/>
                </a:lnTo>
                <a:lnTo>
                  <a:pt x="1108" y="117"/>
                </a:lnTo>
                <a:lnTo>
                  <a:pt x="1108" y="117"/>
                </a:lnTo>
                <a:lnTo>
                  <a:pt x="1119" y="117"/>
                </a:lnTo>
                <a:lnTo>
                  <a:pt x="1119" y="117"/>
                </a:lnTo>
                <a:lnTo>
                  <a:pt x="1109" y="117"/>
                </a:lnTo>
                <a:lnTo>
                  <a:pt x="1109" y="117"/>
                </a:lnTo>
                <a:lnTo>
                  <a:pt x="1104" y="117"/>
                </a:lnTo>
                <a:lnTo>
                  <a:pt x="1097" y="116"/>
                </a:lnTo>
                <a:lnTo>
                  <a:pt x="1097" y="116"/>
                </a:lnTo>
                <a:lnTo>
                  <a:pt x="1100" y="116"/>
                </a:lnTo>
                <a:lnTo>
                  <a:pt x="1100" y="116"/>
                </a:lnTo>
                <a:lnTo>
                  <a:pt x="1075" y="116"/>
                </a:lnTo>
                <a:lnTo>
                  <a:pt x="1075" y="116"/>
                </a:lnTo>
                <a:lnTo>
                  <a:pt x="1093" y="117"/>
                </a:lnTo>
                <a:lnTo>
                  <a:pt x="1093" y="117"/>
                </a:lnTo>
                <a:lnTo>
                  <a:pt x="1075" y="117"/>
                </a:lnTo>
                <a:lnTo>
                  <a:pt x="1075" y="117"/>
                </a:lnTo>
                <a:lnTo>
                  <a:pt x="1075" y="117"/>
                </a:lnTo>
                <a:lnTo>
                  <a:pt x="1075" y="117"/>
                </a:lnTo>
                <a:lnTo>
                  <a:pt x="1075" y="117"/>
                </a:lnTo>
                <a:lnTo>
                  <a:pt x="1058" y="116"/>
                </a:lnTo>
                <a:lnTo>
                  <a:pt x="1041" y="116"/>
                </a:lnTo>
                <a:lnTo>
                  <a:pt x="1041" y="116"/>
                </a:lnTo>
                <a:lnTo>
                  <a:pt x="1047" y="117"/>
                </a:lnTo>
                <a:lnTo>
                  <a:pt x="1047" y="117"/>
                </a:lnTo>
                <a:lnTo>
                  <a:pt x="1038" y="116"/>
                </a:lnTo>
                <a:lnTo>
                  <a:pt x="1038" y="116"/>
                </a:lnTo>
                <a:lnTo>
                  <a:pt x="1025" y="117"/>
                </a:lnTo>
                <a:lnTo>
                  <a:pt x="1010" y="117"/>
                </a:lnTo>
                <a:lnTo>
                  <a:pt x="1010" y="117"/>
                </a:lnTo>
                <a:lnTo>
                  <a:pt x="1005" y="116"/>
                </a:lnTo>
                <a:lnTo>
                  <a:pt x="1005" y="116"/>
                </a:lnTo>
                <a:lnTo>
                  <a:pt x="984" y="117"/>
                </a:lnTo>
                <a:lnTo>
                  <a:pt x="984" y="117"/>
                </a:lnTo>
                <a:lnTo>
                  <a:pt x="986" y="117"/>
                </a:lnTo>
                <a:lnTo>
                  <a:pt x="992" y="116"/>
                </a:lnTo>
                <a:lnTo>
                  <a:pt x="992" y="116"/>
                </a:lnTo>
                <a:lnTo>
                  <a:pt x="962" y="117"/>
                </a:lnTo>
                <a:lnTo>
                  <a:pt x="962" y="117"/>
                </a:lnTo>
                <a:lnTo>
                  <a:pt x="957" y="117"/>
                </a:lnTo>
                <a:lnTo>
                  <a:pt x="957" y="117"/>
                </a:lnTo>
                <a:lnTo>
                  <a:pt x="955" y="117"/>
                </a:lnTo>
                <a:lnTo>
                  <a:pt x="951" y="117"/>
                </a:lnTo>
                <a:lnTo>
                  <a:pt x="938" y="119"/>
                </a:lnTo>
                <a:lnTo>
                  <a:pt x="938" y="119"/>
                </a:lnTo>
                <a:lnTo>
                  <a:pt x="938" y="117"/>
                </a:lnTo>
                <a:lnTo>
                  <a:pt x="938" y="117"/>
                </a:lnTo>
                <a:lnTo>
                  <a:pt x="938" y="117"/>
                </a:lnTo>
                <a:lnTo>
                  <a:pt x="949" y="117"/>
                </a:lnTo>
                <a:lnTo>
                  <a:pt x="949" y="117"/>
                </a:lnTo>
                <a:lnTo>
                  <a:pt x="948" y="117"/>
                </a:lnTo>
                <a:lnTo>
                  <a:pt x="949" y="116"/>
                </a:lnTo>
                <a:lnTo>
                  <a:pt x="955" y="116"/>
                </a:lnTo>
                <a:lnTo>
                  <a:pt x="955" y="116"/>
                </a:lnTo>
                <a:lnTo>
                  <a:pt x="957" y="116"/>
                </a:lnTo>
                <a:lnTo>
                  <a:pt x="957" y="116"/>
                </a:lnTo>
                <a:lnTo>
                  <a:pt x="957" y="116"/>
                </a:lnTo>
                <a:lnTo>
                  <a:pt x="997" y="116"/>
                </a:lnTo>
                <a:lnTo>
                  <a:pt x="997" y="116"/>
                </a:lnTo>
                <a:lnTo>
                  <a:pt x="995" y="116"/>
                </a:lnTo>
                <a:lnTo>
                  <a:pt x="997" y="116"/>
                </a:lnTo>
                <a:lnTo>
                  <a:pt x="997" y="116"/>
                </a:lnTo>
                <a:lnTo>
                  <a:pt x="999" y="116"/>
                </a:lnTo>
                <a:lnTo>
                  <a:pt x="1003" y="116"/>
                </a:lnTo>
                <a:lnTo>
                  <a:pt x="1003" y="116"/>
                </a:lnTo>
                <a:lnTo>
                  <a:pt x="1001" y="116"/>
                </a:lnTo>
                <a:lnTo>
                  <a:pt x="1003" y="116"/>
                </a:lnTo>
                <a:lnTo>
                  <a:pt x="1008" y="116"/>
                </a:lnTo>
                <a:lnTo>
                  <a:pt x="1008" y="116"/>
                </a:lnTo>
                <a:lnTo>
                  <a:pt x="1008" y="116"/>
                </a:lnTo>
                <a:lnTo>
                  <a:pt x="1010" y="116"/>
                </a:lnTo>
                <a:lnTo>
                  <a:pt x="1010" y="116"/>
                </a:lnTo>
                <a:lnTo>
                  <a:pt x="1019" y="116"/>
                </a:lnTo>
                <a:lnTo>
                  <a:pt x="1027" y="114"/>
                </a:lnTo>
                <a:lnTo>
                  <a:pt x="1027" y="114"/>
                </a:lnTo>
                <a:lnTo>
                  <a:pt x="1029" y="116"/>
                </a:lnTo>
                <a:lnTo>
                  <a:pt x="1029" y="116"/>
                </a:lnTo>
                <a:lnTo>
                  <a:pt x="1030" y="116"/>
                </a:lnTo>
                <a:lnTo>
                  <a:pt x="1030" y="114"/>
                </a:lnTo>
                <a:lnTo>
                  <a:pt x="1060" y="114"/>
                </a:lnTo>
                <a:lnTo>
                  <a:pt x="1060" y="114"/>
                </a:lnTo>
                <a:lnTo>
                  <a:pt x="1062" y="114"/>
                </a:lnTo>
                <a:lnTo>
                  <a:pt x="1060" y="114"/>
                </a:lnTo>
                <a:lnTo>
                  <a:pt x="1064" y="114"/>
                </a:lnTo>
                <a:lnTo>
                  <a:pt x="1064" y="114"/>
                </a:lnTo>
                <a:lnTo>
                  <a:pt x="1073" y="114"/>
                </a:lnTo>
                <a:lnTo>
                  <a:pt x="1084" y="114"/>
                </a:lnTo>
                <a:lnTo>
                  <a:pt x="1084" y="114"/>
                </a:lnTo>
                <a:lnTo>
                  <a:pt x="1102" y="114"/>
                </a:lnTo>
                <a:lnTo>
                  <a:pt x="1119" y="114"/>
                </a:lnTo>
                <a:lnTo>
                  <a:pt x="1119" y="114"/>
                </a:lnTo>
                <a:lnTo>
                  <a:pt x="1132" y="114"/>
                </a:lnTo>
                <a:lnTo>
                  <a:pt x="1132" y="114"/>
                </a:lnTo>
                <a:lnTo>
                  <a:pt x="1128" y="114"/>
                </a:lnTo>
                <a:lnTo>
                  <a:pt x="1128" y="114"/>
                </a:lnTo>
                <a:lnTo>
                  <a:pt x="1163" y="114"/>
                </a:lnTo>
                <a:lnTo>
                  <a:pt x="1117" y="68"/>
                </a:lnTo>
                <a:lnTo>
                  <a:pt x="1117" y="68"/>
                </a:lnTo>
                <a:lnTo>
                  <a:pt x="1117" y="117"/>
                </a:lnTo>
                <a:lnTo>
                  <a:pt x="1117" y="117"/>
                </a:lnTo>
                <a:lnTo>
                  <a:pt x="1117" y="114"/>
                </a:lnTo>
                <a:lnTo>
                  <a:pt x="1117" y="121"/>
                </a:lnTo>
                <a:lnTo>
                  <a:pt x="1117" y="121"/>
                </a:lnTo>
                <a:lnTo>
                  <a:pt x="1117" y="119"/>
                </a:lnTo>
                <a:lnTo>
                  <a:pt x="1117" y="119"/>
                </a:lnTo>
                <a:lnTo>
                  <a:pt x="1117" y="138"/>
                </a:lnTo>
                <a:lnTo>
                  <a:pt x="1117" y="138"/>
                </a:lnTo>
                <a:lnTo>
                  <a:pt x="1117" y="141"/>
                </a:lnTo>
                <a:lnTo>
                  <a:pt x="1117" y="141"/>
                </a:lnTo>
                <a:lnTo>
                  <a:pt x="1117" y="147"/>
                </a:lnTo>
                <a:lnTo>
                  <a:pt x="1117" y="147"/>
                </a:lnTo>
                <a:lnTo>
                  <a:pt x="1117" y="140"/>
                </a:lnTo>
                <a:lnTo>
                  <a:pt x="1117" y="140"/>
                </a:lnTo>
                <a:lnTo>
                  <a:pt x="1117" y="165"/>
                </a:lnTo>
                <a:lnTo>
                  <a:pt x="1117" y="191"/>
                </a:lnTo>
                <a:lnTo>
                  <a:pt x="1117" y="191"/>
                </a:lnTo>
                <a:lnTo>
                  <a:pt x="1117" y="193"/>
                </a:lnTo>
                <a:lnTo>
                  <a:pt x="1117" y="191"/>
                </a:lnTo>
                <a:lnTo>
                  <a:pt x="1119" y="189"/>
                </a:lnTo>
                <a:lnTo>
                  <a:pt x="1119" y="191"/>
                </a:lnTo>
                <a:lnTo>
                  <a:pt x="1119" y="191"/>
                </a:lnTo>
                <a:lnTo>
                  <a:pt x="1119" y="200"/>
                </a:lnTo>
                <a:lnTo>
                  <a:pt x="1119" y="206"/>
                </a:lnTo>
                <a:lnTo>
                  <a:pt x="1119" y="206"/>
                </a:lnTo>
                <a:lnTo>
                  <a:pt x="1117" y="198"/>
                </a:lnTo>
                <a:lnTo>
                  <a:pt x="1117" y="195"/>
                </a:lnTo>
                <a:lnTo>
                  <a:pt x="1117" y="197"/>
                </a:lnTo>
                <a:lnTo>
                  <a:pt x="1117" y="197"/>
                </a:lnTo>
                <a:lnTo>
                  <a:pt x="1119" y="208"/>
                </a:lnTo>
                <a:lnTo>
                  <a:pt x="1119" y="220"/>
                </a:lnTo>
                <a:lnTo>
                  <a:pt x="1119" y="220"/>
                </a:lnTo>
                <a:lnTo>
                  <a:pt x="1119" y="222"/>
                </a:lnTo>
                <a:lnTo>
                  <a:pt x="1119" y="230"/>
                </a:lnTo>
                <a:lnTo>
                  <a:pt x="1121" y="248"/>
                </a:lnTo>
                <a:lnTo>
                  <a:pt x="1121" y="248"/>
                </a:lnTo>
                <a:lnTo>
                  <a:pt x="1121" y="259"/>
                </a:lnTo>
                <a:lnTo>
                  <a:pt x="1121" y="270"/>
                </a:lnTo>
                <a:lnTo>
                  <a:pt x="1121" y="270"/>
                </a:lnTo>
                <a:lnTo>
                  <a:pt x="1121" y="254"/>
                </a:lnTo>
                <a:lnTo>
                  <a:pt x="1122" y="243"/>
                </a:lnTo>
                <a:lnTo>
                  <a:pt x="1122" y="243"/>
                </a:lnTo>
                <a:lnTo>
                  <a:pt x="1122" y="248"/>
                </a:lnTo>
                <a:lnTo>
                  <a:pt x="1122" y="248"/>
                </a:lnTo>
                <a:lnTo>
                  <a:pt x="1122" y="241"/>
                </a:lnTo>
                <a:lnTo>
                  <a:pt x="1121" y="233"/>
                </a:lnTo>
                <a:lnTo>
                  <a:pt x="1121" y="233"/>
                </a:lnTo>
                <a:lnTo>
                  <a:pt x="1121" y="237"/>
                </a:lnTo>
                <a:lnTo>
                  <a:pt x="1121" y="243"/>
                </a:lnTo>
                <a:lnTo>
                  <a:pt x="1121" y="243"/>
                </a:lnTo>
                <a:lnTo>
                  <a:pt x="1121" y="208"/>
                </a:lnTo>
                <a:lnTo>
                  <a:pt x="1121" y="208"/>
                </a:lnTo>
                <a:lnTo>
                  <a:pt x="1121" y="215"/>
                </a:lnTo>
                <a:lnTo>
                  <a:pt x="1121" y="215"/>
                </a:lnTo>
                <a:lnTo>
                  <a:pt x="1121" y="224"/>
                </a:lnTo>
                <a:lnTo>
                  <a:pt x="1121" y="224"/>
                </a:lnTo>
                <a:lnTo>
                  <a:pt x="1122" y="237"/>
                </a:lnTo>
                <a:lnTo>
                  <a:pt x="1122" y="257"/>
                </a:lnTo>
                <a:lnTo>
                  <a:pt x="1122" y="257"/>
                </a:lnTo>
                <a:lnTo>
                  <a:pt x="1122" y="266"/>
                </a:lnTo>
                <a:lnTo>
                  <a:pt x="1122" y="274"/>
                </a:lnTo>
                <a:lnTo>
                  <a:pt x="1122" y="274"/>
                </a:lnTo>
                <a:lnTo>
                  <a:pt x="1122" y="272"/>
                </a:lnTo>
                <a:lnTo>
                  <a:pt x="1122" y="272"/>
                </a:lnTo>
                <a:lnTo>
                  <a:pt x="1122" y="277"/>
                </a:lnTo>
                <a:lnTo>
                  <a:pt x="1122" y="277"/>
                </a:lnTo>
                <a:lnTo>
                  <a:pt x="1122" y="285"/>
                </a:lnTo>
                <a:lnTo>
                  <a:pt x="1122" y="289"/>
                </a:lnTo>
                <a:lnTo>
                  <a:pt x="1122" y="285"/>
                </a:lnTo>
                <a:lnTo>
                  <a:pt x="1122" y="285"/>
                </a:lnTo>
                <a:lnTo>
                  <a:pt x="1122" y="294"/>
                </a:lnTo>
                <a:lnTo>
                  <a:pt x="1122" y="294"/>
                </a:lnTo>
                <a:lnTo>
                  <a:pt x="1124" y="309"/>
                </a:lnTo>
                <a:lnTo>
                  <a:pt x="1124" y="309"/>
                </a:lnTo>
                <a:lnTo>
                  <a:pt x="1122" y="309"/>
                </a:lnTo>
                <a:lnTo>
                  <a:pt x="1122" y="311"/>
                </a:lnTo>
                <a:lnTo>
                  <a:pt x="1122" y="311"/>
                </a:lnTo>
                <a:lnTo>
                  <a:pt x="1124" y="314"/>
                </a:lnTo>
                <a:lnTo>
                  <a:pt x="1124" y="314"/>
                </a:lnTo>
                <a:lnTo>
                  <a:pt x="1122" y="316"/>
                </a:lnTo>
                <a:lnTo>
                  <a:pt x="1122" y="316"/>
                </a:lnTo>
                <a:lnTo>
                  <a:pt x="1124" y="329"/>
                </a:lnTo>
                <a:lnTo>
                  <a:pt x="1122" y="340"/>
                </a:lnTo>
                <a:lnTo>
                  <a:pt x="1122" y="340"/>
                </a:lnTo>
                <a:lnTo>
                  <a:pt x="1124" y="336"/>
                </a:lnTo>
                <a:lnTo>
                  <a:pt x="1124" y="336"/>
                </a:lnTo>
                <a:lnTo>
                  <a:pt x="1122" y="355"/>
                </a:lnTo>
                <a:lnTo>
                  <a:pt x="1122" y="355"/>
                </a:lnTo>
                <a:lnTo>
                  <a:pt x="1122" y="360"/>
                </a:lnTo>
                <a:lnTo>
                  <a:pt x="1122" y="368"/>
                </a:lnTo>
                <a:lnTo>
                  <a:pt x="1122" y="368"/>
                </a:lnTo>
                <a:lnTo>
                  <a:pt x="1124" y="382"/>
                </a:lnTo>
                <a:lnTo>
                  <a:pt x="1122" y="395"/>
                </a:lnTo>
                <a:lnTo>
                  <a:pt x="1122" y="395"/>
                </a:lnTo>
                <a:lnTo>
                  <a:pt x="1124" y="404"/>
                </a:lnTo>
                <a:lnTo>
                  <a:pt x="1124" y="414"/>
                </a:lnTo>
                <a:lnTo>
                  <a:pt x="1124" y="414"/>
                </a:lnTo>
                <a:lnTo>
                  <a:pt x="1124" y="408"/>
                </a:lnTo>
                <a:lnTo>
                  <a:pt x="1124" y="399"/>
                </a:lnTo>
                <a:lnTo>
                  <a:pt x="1124" y="399"/>
                </a:lnTo>
                <a:lnTo>
                  <a:pt x="1124" y="423"/>
                </a:lnTo>
                <a:lnTo>
                  <a:pt x="1124" y="423"/>
                </a:lnTo>
                <a:lnTo>
                  <a:pt x="1124" y="428"/>
                </a:lnTo>
                <a:lnTo>
                  <a:pt x="1122" y="430"/>
                </a:lnTo>
                <a:lnTo>
                  <a:pt x="1122" y="430"/>
                </a:lnTo>
                <a:lnTo>
                  <a:pt x="1124" y="438"/>
                </a:lnTo>
                <a:lnTo>
                  <a:pt x="1124" y="438"/>
                </a:lnTo>
                <a:lnTo>
                  <a:pt x="1124" y="434"/>
                </a:lnTo>
                <a:lnTo>
                  <a:pt x="1124" y="434"/>
                </a:lnTo>
                <a:lnTo>
                  <a:pt x="1124" y="445"/>
                </a:lnTo>
                <a:lnTo>
                  <a:pt x="1124" y="452"/>
                </a:lnTo>
                <a:lnTo>
                  <a:pt x="1124" y="452"/>
                </a:lnTo>
                <a:lnTo>
                  <a:pt x="1122" y="449"/>
                </a:lnTo>
                <a:lnTo>
                  <a:pt x="1122" y="449"/>
                </a:lnTo>
                <a:lnTo>
                  <a:pt x="1122" y="449"/>
                </a:lnTo>
                <a:lnTo>
                  <a:pt x="1124" y="465"/>
                </a:lnTo>
                <a:lnTo>
                  <a:pt x="1124" y="465"/>
                </a:lnTo>
                <a:lnTo>
                  <a:pt x="1124" y="454"/>
                </a:lnTo>
                <a:lnTo>
                  <a:pt x="1124" y="454"/>
                </a:lnTo>
                <a:lnTo>
                  <a:pt x="1124" y="452"/>
                </a:lnTo>
                <a:lnTo>
                  <a:pt x="1124" y="450"/>
                </a:lnTo>
                <a:lnTo>
                  <a:pt x="1124" y="450"/>
                </a:lnTo>
                <a:lnTo>
                  <a:pt x="1126" y="472"/>
                </a:lnTo>
                <a:lnTo>
                  <a:pt x="1126" y="472"/>
                </a:lnTo>
                <a:lnTo>
                  <a:pt x="1124" y="471"/>
                </a:lnTo>
                <a:lnTo>
                  <a:pt x="1124" y="469"/>
                </a:lnTo>
                <a:lnTo>
                  <a:pt x="1124" y="469"/>
                </a:lnTo>
                <a:lnTo>
                  <a:pt x="1124" y="474"/>
                </a:lnTo>
                <a:lnTo>
                  <a:pt x="1126" y="476"/>
                </a:lnTo>
                <a:lnTo>
                  <a:pt x="1126" y="476"/>
                </a:lnTo>
                <a:lnTo>
                  <a:pt x="1124" y="484"/>
                </a:lnTo>
                <a:lnTo>
                  <a:pt x="1124" y="484"/>
                </a:lnTo>
                <a:lnTo>
                  <a:pt x="1126" y="504"/>
                </a:lnTo>
                <a:lnTo>
                  <a:pt x="1126" y="528"/>
                </a:lnTo>
                <a:lnTo>
                  <a:pt x="1126" y="528"/>
                </a:lnTo>
                <a:lnTo>
                  <a:pt x="1126" y="524"/>
                </a:lnTo>
                <a:lnTo>
                  <a:pt x="1126" y="518"/>
                </a:lnTo>
                <a:lnTo>
                  <a:pt x="1126" y="518"/>
                </a:lnTo>
                <a:lnTo>
                  <a:pt x="1128" y="575"/>
                </a:lnTo>
                <a:lnTo>
                  <a:pt x="1128" y="575"/>
                </a:lnTo>
                <a:lnTo>
                  <a:pt x="1128" y="572"/>
                </a:lnTo>
                <a:lnTo>
                  <a:pt x="1128" y="572"/>
                </a:lnTo>
                <a:lnTo>
                  <a:pt x="1128" y="585"/>
                </a:lnTo>
                <a:lnTo>
                  <a:pt x="1128" y="592"/>
                </a:lnTo>
                <a:lnTo>
                  <a:pt x="1128" y="592"/>
                </a:lnTo>
                <a:lnTo>
                  <a:pt x="1128" y="645"/>
                </a:lnTo>
                <a:lnTo>
                  <a:pt x="1126" y="695"/>
                </a:lnTo>
                <a:lnTo>
                  <a:pt x="1126" y="695"/>
                </a:lnTo>
                <a:lnTo>
                  <a:pt x="1128" y="715"/>
                </a:lnTo>
                <a:lnTo>
                  <a:pt x="1126" y="734"/>
                </a:lnTo>
                <a:lnTo>
                  <a:pt x="1126" y="734"/>
                </a:lnTo>
                <a:lnTo>
                  <a:pt x="1128" y="763"/>
                </a:lnTo>
                <a:lnTo>
                  <a:pt x="1128" y="763"/>
                </a:lnTo>
                <a:lnTo>
                  <a:pt x="1128" y="765"/>
                </a:lnTo>
                <a:lnTo>
                  <a:pt x="1128" y="765"/>
                </a:lnTo>
                <a:lnTo>
                  <a:pt x="1128" y="798"/>
                </a:lnTo>
                <a:lnTo>
                  <a:pt x="1128" y="837"/>
                </a:lnTo>
                <a:lnTo>
                  <a:pt x="1128" y="837"/>
                </a:lnTo>
                <a:lnTo>
                  <a:pt x="1130" y="826"/>
                </a:lnTo>
                <a:lnTo>
                  <a:pt x="1130" y="818"/>
                </a:lnTo>
                <a:lnTo>
                  <a:pt x="1130" y="816"/>
                </a:lnTo>
                <a:lnTo>
                  <a:pt x="1130" y="816"/>
                </a:lnTo>
                <a:lnTo>
                  <a:pt x="1130" y="780"/>
                </a:lnTo>
                <a:lnTo>
                  <a:pt x="1130" y="780"/>
                </a:lnTo>
                <a:lnTo>
                  <a:pt x="1132" y="785"/>
                </a:lnTo>
                <a:lnTo>
                  <a:pt x="1132" y="785"/>
                </a:lnTo>
                <a:lnTo>
                  <a:pt x="1132" y="782"/>
                </a:lnTo>
                <a:lnTo>
                  <a:pt x="1132" y="782"/>
                </a:lnTo>
                <a:lnTo>
                  <a:pt x="1132" y="796"/>
                </a:lnTo>
                <a:lnTo>
                  <a:pt x="1132" y="796"/>
                </a:lnTo>
                <a:lnTo>
                  <a:pt x="1132" y="758"/>
                </a:lnTo>
                <a:lnTo>
                  <a:pt x="1132" y="758"/>
                </a:lnTo>
                <a:lnTo>
                  <a:pt x="1133" y="772"/>
                </a:lnTo>
                <a:lnTo>
                  <a:pt x="1133" y="785"/>
                </a:lnTo>
                <a:lnTo>
                  <a:pt x="1133" y="785"/>
                </a:lnTo>
                <a:lnTo>
                  <a:pt x="1133" y="752"/>
                </a:lnTo>
                <a:lnTo>
                  <a:pt x="1133" y="752"/>
                </a:lnTo>
                <a:lnTo>
                  <a:pt x="1133" y="754"/>
                </a:lnTo>
                <a:lnTo>
                  <a:pt x="1133" y="752"/>
                </a:lnTo>
                <a:lnTo>
                  <a:pt x="1135" y="748"/>
                </a:lnTo>
                <a:lnTo>
                  <a:pt x="1135" y="748"/>
                </a:lnTo>
                <a:lnTo>
                  <a:pt x="1135" y="765"/>
                </a:lnTo>
                <a:lnTo>
                  <a:pt x="1135" y="765"/>
                </a:lnTo>
                <a:lnTo>
                  <a:pt x="1135" y="763"/>
                </a:lnTo>
                <a:lnTo>
                  <a:pt x="1135" y="763"/>
                </a:lnTo>
                <a:lnTo>
                  <a:pt x="1135" y="763"/>
                </a:lnTo>
                <a:lnTo>
                  <a:pt x="1135" y="776"/>
                </a:lnTo>
                <a:lnTo>
                  <a:pt x="1135" y="776"/>
                </a:lnTo>
                <a:lnTo>
                  <a:pt x="1135" y="772"/>
                </a:lnTo>
                <a:lnTo>
                  <a:pt x="1135" y="772"/>
                </a:lnTo>
                <a:lnTo>
                  <a:pt x="1135" y="774"/>
                </a:lnTo>
                <a:lnTo>
                  <a:pt x="1135" y="774"/>
                </a:lnTo>
                <a:lnTo>
                  <a:pt x="1135" y="787"/>
                </a:lnTo>
                <a:lnTo>
                  <a:pt x="1135" y="798"/>
                </a:lnTo>
                <a:lnTo>
                  <a:pt x="1135" y="798"/>
                </a:lnTo>
                <a:lnTo>
                  <a:pt x="1135" y="796"/>
                </a:lnTo>
                <a:lnTo>
                  <a:pt x="1135" y="796"/>
                </a:lnTo>
                <a:lnTo>
                  <a:pt x="1135" y="805"/>
                </a:lnTo>
                <a:lnTo>
                  <a:pt x="1135" y="807"/>
                </a:lnTo>
                <a:lnTo>
                  <a:pt x="1135" y="807"/>
                </a:lnTo>
                <a:lnTo>
                  <a:pt x="1137" y="828"/>
                </a:lnTo>
                <a:lnTo>
                  <a:pt x="1137" y="828"/>
                </a:lnTo>
                <a:lnTo>
                  <a:pt x="1137" y="842"/>
                </a:lnTo>
                <a:lnTo>
                  <a:pt x="1137" y="855"/>
                </a:lnTo>
                <a:lnTo>
                  <a:pt x="1137" y="855"/>
                </a:lnTo>
                <a:lnTo>
                  <a:pt x="1137" y="840"/>
                </a:lnTo>
                <a:lnTo>
                  <a:pt x="1137" y="828"/>
                </a:lnTo>
                <a:lnTo>
                  <a:pt x="1137" y="828"/>
                </a:lnTo>
                <a:lnTo>
                  <a:pt x="1137" y="763"/>
                </a:lnTo>
                <a:lnTo>
                  <a:pt x="1137" y="763"/>
                </a:lnTo>
                <a:lnTo>
                  <a:pt x="1137" y="734"/>
                </a:lnTo>
                <a:lnTo>
                  <a:pt x="1137" y="734"/>
                </a:lnTo>
                <a:lnTo>
                  <a:pt x="1137" y="719"/>
                </a:lnTo>
                <a:lnTo>
                  <a:pt x="1139" y="708"/>
                </a:lnTo>
                <a:lnTo>
                  <a:pt x="1139" y="708"/>
                </a:lnTo>
                <a:lnTo>
                  <a:pt x="1139" y="724"/>
                </a:lnTo>
                <a:lnTo>
                  <a:pt x="1139" y="724"/>
                </a:lnTo>
                <a:lnTo>
                  <a:pt x="1139" y="724"/>
                </a:lnTo>
                <a:lnTo>
                  <a:pt x="1139" y="726"/>
                </a:lnTo>
                <a:lnTo>
                  <a:pt x="1139" y="726"/>
                </a:lnTo>
                <a:lnTo>
                  <a:pt x="1139" y="791"/>
                </a:lnTo>
                <a:lnTo>
                  <a:pt x="1141" y="857"/>
                </a:lnTo>
                <a:lnTo>
                  <a:pt x="1141" y="925"/>
                </a:lnTo>
                <a:lnTo>
                  <a:pt x="1141" y="995"/>
                </a:lnTo>
                <a:lnTo>
                  <a:pt x="1141" y="995"/>
                </a:lnTo>
                <a:lnTo>
                  <a:pt x="1143" y="999"/>
                </a:lnTo>
                <a:lnTo>
                  <a:pt x="1143" y="1008"/>
                </a:lnTo>
                <a:lnTo>
                  <a:pt x="1143" y="1028"/>
                </a:lnTo>
                <a:lnTo>
                  <a:pt x="1143" y="1028"/>
                </a:lnTo>
                <a:lnTo>
                  <a:pt x="1143" y="1037"/>
                </a:lnTo>
                <a:lnTo>
                  <a:pt x="1143" y="1046"/>
                </a:lnTo>
                <a:lnTo>
                  <a:pt x="1143" y="1046"/>
                </a:lnTo>
                <a:lnTo>
                  <a:pt x="1144" y="1035"/>
                </a:lnTo>
                <a:lnTo>
                  <a:pt x="1144" y="1028"/>
                </a:lnTo>
                <a:lnTo>
                  <a:pt x="1144" y="1028"/>
                </a:lnTo>
                <a:lnTo>
                  <a:pt x="1144" y="1028"/>
                </a:lnTo>
                <a:lnTo>
                  <a:pt x="1146" y="1030"/>
                </a:lnTo>
                <a:lnTo>
                  <a:pt x="1146" y="1030"/>
                </a:lnTo>
                <a:lnTo>
                  <a:pt x="1144" y="1056"/>
                </a:lnTo>
                <a:lnTo>
                  <a:pt x="1144" y="1072"/>
                </a:lnTo>
                <a:lnTo>
                  <a:pt x="1144" y="1072"/>
                </a:lnTo>
                <a:lnTo>
                  <a:pt x="1146" y="1057"/>
                </a:lnTo>
                <a:lnTo>
                  <a:pt x="1146" y="1037"/>
                </a:lnTo>
                <a:lnTo>
                  <a:pt x="1146" y="1037"/>
                </a:lnTo>
                <a:lnTo>
                  <a:pt x="1148" y="1039"/>
                </a:lnTo>
                <a:lnTo>
                  <a:pt x="1148" y="1037"/>
                </a:lnTo>
                <a:lnTo>
                  <a:pt x="1148" y="1037"/>
                </a:lnTo>
                <a:lnTo>
                  <a:pt x="1146" y="1035"/>
                </a:lnTo>
                <a:lnTo>
                  <a:pt x="1146" y="1034"/>
                </a:lnTo>
                <a:lnTo>
                  <a:pt x="1146" y="1024"/>
                </a:lnTo>
                <a:lnTo>
                  <a:pt x="1146" y="1024"/>
                </a:lnTo>
                <a:lnTo>
                  <a:pt x="1146" y="1019"/>
                </a:lnTo>
                <a:lnTo>
                  <a:pt x="1148" y="1015"/>
                </a:lnTo>
                <a:lnTo>
                  <a:pt x="1148" y="1015"/>
                </a:lnTo>
                <a:lnTo>
                  <a:pt x="1150" y="1041"/>
                </a:lnTo>
                <a:lnTo>
                  <a:pt x="1150" y="1041"/>
                </a:lnTo>
                <a:lnTo>
                  <a:pt x="1150" y="1037"/>
                </a:lnTo>
                <a:lnTo>
                  <a:pt x="1150" y="1030"/>
                </a:lnTo>
                <a:lnTo>
                  <a:pt x="1150" y="1030"/>
                </a:lnTo>
                <a:lnTo>
                  <a:pt x="1150" y="980"/>
                </a:lnTo>
                <a:lnTo>
                  <a:pt x="1150" y="931"/>
                </a:lnTo>
                <a:lnTo>
                  <a:pt x="1150" y="931"/>
                </a:lnTo>
                <a:lnTo>
                  <a:pt x="1150" y="923"/>
                </a:lnTo>
                <a:lnTo>
                  <a:pt x="1150" y="923"/>
                </a:lnTo>
                <a:lnTo>
                  <a:pt x="1150" y="896"/>
                </a:lnTo>
                <a:lnTo>
                  <a:pt x="1150" y="870"/>
                </a:lnTo>
                <a:lnTo>
                  <a:pt x="1150" y="870"/>
                </a:lnTo>
                <a:lnTo>
                  <a:pt x="1150" y="839"/>
                </a:lnTo>
                <a:lnTo>
                  <a:pt x="1150" y="839"/>
                </a:lnTo>
                <a:lnTo>
                  <a:pt x="1150" y="829"/>
                </a:lnTo>
                <a:lnTo>
                  <a:pt x="1150" y="829"/>
                </a:lnTo>
                <a:lnTo>
                  <a:pt x="1150" y="829"/>
                </a:lnTo>
                <a:lnTo>
                  <a:pt x="1152" y="828"/>
                </a:lnTo>
                <a:lnTo>
                  <a:pt x="1152" y="828"/>
                </a:lnTo>
                <a:lnTo>
                  <a:pt x="1152" y="840"/>
                </a:lnTo>
                <a:lnTo>
                  <a:pt x="1152" y="840"/>
                </a:lnTo>
                <a:lnTo>
                  <a:pt x="1152" y="835"/>
                </a:lnTo>
                <a:lnTo>
                  <a:pt x="1152" y="833"/>
                </a:lnTo>
                <a:lnTo>
                  <a:pt x="1152" y="833"/>
                </a:lnTo>
                <a:lnTo>
                  <a:pt x="1152" y="833"/>
                </a:lnTo>
                <a:lnTo>
                  <a:pt x="1154" y="859"/>
                </a:lnTo>
                <a:lnTo>
                  <a:pt x="1154" y="859"/>
                </a:lnTo>
                <a:lnTo>
                  <a:pt x="1154" y="850"/>
                </a:lnTo>
                <a:lnTo>
                  <a:pt x="1154" y="850"/>
                </a:lnTo>
                <a:lnTo>
                  <a:pt x="1152" y="835"/>
                </a:lnTo>
                <a:lnTo>
                  <a:pt x="1152" y="822"/>
                </a:lnTo>
                <a:lnTo>
                  <a:pt x="1152" y="822"/>
                </a:lnTo>
                <a:lnTo>
                  <a:pt x="1152" y="816"/>
                </a:lnTo>
                <a:lnTo>
                  <a:pt x="1152" y="816"/>
                </a:lnTo>
                <a:lnTo>
                  <a:pt x="1152" y="818"/>
                </a:lnTo>
                <a:lnTo>
                  <a:pt x="1152" y="818"/>
                </a:lnTo>
                <a:lnTo>
                  <a:pt x="1154" y="794"/>
                </a:lnTo>
                <a:lnTo>
                  <a:pt x="1154" y="772"/>
                </a:lnTo>
                <a:lnTo>
                  <a:pt x="1154" y="772"/>
                </a:lnTo>
                <a:lnTo>
                  <a:pt x="1154" y="776"/>
                </a:lnTo>
                <a:lnTo>
                  <a:pt x="1155" y="780"/>
                </a:lnTo>
                <a:lnTo>
                  <a:pt x="1155" y="780"/>
                </a:lnTo>
                <a:lnTo>
                  <a:pt x="1155" y="776"/>
                </a:lnTo>
                <a:lnTo>
                  <a:pt x="1155" y="782"/>
                </a:lnTo>
                <a:lnTo>
                  <a:pt x="1155" y="782"/>
                </a:lnTo>
                <a:lnTo>
                  <a:pt x="1155" y="745"/>
                </a:lnTo>
                <a:lnTo>
                  <a:pt x="1155" y="745"/>
                </a:lnTo>
                <a:lnTo>
                  <a:pt x="1155" y="679"/>
                </a:lnTo>
                <a:lnTo>
                  <a:pt x="1155" y="610"/>
                </a:lnTo>
                <a:lnTo>
                  <a:pt x="1155" y="478"/>
                </a:lnTo>
                <a:lnTo>
                  <a:pt x="1155" y="412"/>
                </a:lnTo>
                <a:lnTo>
                  <a:pt x="1155" y="412"/>
                </a:lnTo>
                <a:lnTo>
                  <a:pt x="1154" y="393"/>
                </a:lnTo>
                <a:lnTo>
                  <a:pt x="1154" y="373"/>
                </a:lnTo>
                <a:lnTo>
                  <a:pt x="1154" y="373"/>
                </a:lnTo>
                <a:lnTo>
                  <a:pt x="1154" y="334"/>
                </a:lnTo>
                <a:lnTo>
                  <a:pt x="1154" y="334"/>
                </a:lnTo>
                <a:lnTo>
                  <a:pt x="1154" y="338"/>
                </a:lnTo>
                <a:lnTo>
                  <a:pt x="1154" y="333"/>
                </a:lnTo>
                <a:lnTo>
                  <a:pt x="1154" y="333"/>
                </a:lnTo>
                <a:lnTo>
                  <a:pt x="1154" y="351"/>
                </a:lnTo>
                <a:lnTo>
                  <a:pt x="1154" y="360"/>
                </a:lnTo>
                <a:lnTo>
                  <a:pt x="1154" y="360"/>
                </a:lnTo>
                <a:lnTo>
                  <a:pt x="1154" y="366"/>
                </a:lnTo>
                <a:lnTo>
                  <a:pt x="1154" y="366"/>
                </a:lnTo>
                <a:lnTo>
                  <a:pt x="1154" y="362"/>
                </a:lnTo>
                <a:lnTo>
                  <a:pt x="1154" y="362"/>
                </a:lnTo>
                <a:lnTo>
                  <a:pt x="1154" y="366"/>
                </a:lnTo>
                <a:lnTo>
                  <a:pt x="1154" y="366"/>
                </a:lnTo>
                <a:lnTo>
                  <a:pt x="1155" y="366"/>
                </a:lnTo>
                <a:lnTo>
                  <a:pt x="1155" y="368"/>
                </a:lnTo>
                <a:lnTo>
                  <a:pt x="1155" y="368"/>
                </a:lnTo>
                <a:lnTo>
                  <a:pt x="1155" y="375"/>
                </a:lnTo>
                <a:lnTo>
                  <a:pt x="1155" y="379"/>
                </a:lnTo>
                <a:lnTo>
                  <a:pt x="1154" y="379"/>
                </a:lnTo>
                <a:lnTo>
                  <a:pt x="1154" y="379"/>
                </a:lnTo>
                <a:lnTo>
                  <a:pt x="1154" y="369"/>
                </a:lnTo>
                <a:lnTo>
                  <a:pt x="1154" y="369"/>
                </a:lnTo>
                <a:lnTo>
                  <a:pt x="1154" y="408"/>
                </a:lnTo>
                <a:lnTo>
                  <a:pt x="1154" y="408"/>
                </a:lnTo>
                <a:lnTo>
                  <a:pt x="1154" y="395"/>
                </a:lnTo>
                <a:lnTo>
                  <a:pt x="1154" y="382"/>
                </a:lnTo>
                <a:lnTo>
                  <a:pt x="1154" y="382"/>
                </a:lnTo>
                <a:lnTo>
                  <a:pt x="1155" y="379"/>
                </a:lnTo>
                <a:lnTo>
                  <a:pt x="1155" y="379"/>
                </a:lnTo>
                <a:lnTo>
                  <a:pt x="1155" y="366"/>
                </a:lnTo>
                <a:lnTo>
                  <a:pt x="1155" y="357"/>
                </a:lnTo>
                <a:lnTo>
                  <a:pt x="1155" y="357"/>
                </a:lnTo>
                <a:lnTo>
                  <a:pt x="1155" y="377"/>
                </a:lnTo>
                <a:lnTo>
                  <a:pt x="1155" y="390"/>
                </a:lnTo>
                <a:lnTo>
                  <a:pt x="1155" y="390"/>
                </a:lnTo>
                <a:lnTo>
                  <a:pt x="1155" y="390"/>
                </a:lnTo>
                <a:lnTo>
                  <a:pt x="1155" y="390"/>
                </a:lnTo>
                <a:lnTo>
                  <a:pt x="1155" y="390"/>
                </a:lnTo>
                <a:lnTo>
                  <a:pt x="1155" y="415"/>
                </a:lnTo>
                <a:lnTo>
                  <a:pt x="1155" y="415"/>
                </a:lnTo>
                <a:lnTo>
                  <a:pt x="1155" y="425"/>
                </a:lnTo>
                <a:lnTo>
                  <a:pt x="1155" y="430"/>
                </a:lnTo>
                <a:lnTo>
                  <a:pt x="1155" y="432"/>
                </a:lnTo>
                <a:lnTo>
                  <a:pt x="1155" y="432"/>
                </a:lnTo>
                <a:lnTo>
                  <a:pt x="1155" y="421"/>
                </a:lnTo>
                <a:lnTo>
                  <a:pt x="1157" y="414"/>
                </a:lnTo>
                <a:lnTo>
                  <a:pt x="1157" y="414"/>
                </a:lnTo>
                <a:lnTo>
                  <a:pt x="1155" y="395"/>
                </a:lnTo>
                <a:lnTo>
                  <a:pt x="1155" y="382"/>
                </a:lnTo>
                <a:lnTo>
                  <a:pt x="1155" y="382"/>
                </a:lnTo>
                <a:lnTo>
                  <a:pt x="1157" y="397"/>
                </a:lnTo>
                <a:lnTo>
                  <a:pt x="1157" y="397"/>
                </a:lnTo>
                <a:lnTo>
                  <a:pt x="1157" y="384"/>
                </a:lnTo>
                <a:lnTo>
                  <a:pt x="1157" y="384"/>
                </a:lnTo>
                <a:lnTo>
                  <a:pt x="1157" y="386"/>
                </a:lnTo>
                <a:lnTo>
                  <a:pt x="1157" y="386"/>
                </a:lnTo>
                <a:lnTo>
                  <a:pt x="1157" y="371"/>
                </a:lnTo>
                <a:lnTo>
                  <a:pt x="1157" y="362"/>
                </a:lnTo>
                <a:lnTo>
                  <a:pt x="1159" y="399"/>
                </a:lnTo>
                <a:lnTo>
                  <a:pt x="1159" y="399"/>
                </a:lnTo>
                <a:lnTo>
                  <a:pt x="1157" y="401"/>
                </a:lnTo>
                <a:lnTo>
                  <a:pt x="1159" y="401"/>
                </a:lnTo>
                <a:lnTo>
                  <a:pt x="1159" y="401"/>
                </a:lnTo>
                <a:lnTo>
                  <a:pt x="1159" y="382"/>
                </a:lnTo>
                <a:lnTo>
                  <a:pt x="1159" y="368"/>
                </a:lnTo>
                <a:lnTo>
                  <a:pt x="1159" y="368"/>
                </a:lnTo>
                <a:lnTo>
                  <a:pt x="1159" y="388"/>
                </a:lnTo>
                <a:lnTo>
                  <a:pt x="1159" y="388"/>
                </a:lnTo>
                <a:lnTo>
                  <a:pt x="1161" y="401"/>
                </a:lnTo>
                <a:lnTo>
                  <a:pt x="1161" y="417"/>
                </a:lnTo>
                <a:lnTo>
                  <a:pt x="1161" y="417"/>
                </a:lnTo>
                <a:lnTo>
                  <a:pt x="1161" y="401"/>
                </a:lnTo>
                <a:lnTo>
                  <a:pt x="1161" y="384"/>
                </a:lnTo>
                <a:lnTo>
                  <a:pt x="1159" y="355"/>
                </a:lnTo>
                <a:lnTo>
                  <a:pt x="1159" y="355"/>
                </a:lnTo>
                <a:lnTo>
                  <a:pt x="1159" y="358"/>
                </a:lnTo>
                <a:lnTo>
                  <a:pt x="1159" y="360"/>
                </a:lnTo>
                <a:lnTo>
                  <a:pt x="1161" y="358"/>
                </a:lnTo>
                <a:lnTo>
                  <a:pt x="1161" y="358"/>
                </a:lnTo>
                <a:lnTo>
                  <a:pt x="1161" y="320"/>
                </a:lnTo>
                <a:lnTo>
                  <a:pt x="1161" y="283"/>
                </a:lnTo>
                <a:lnTo>
                  <a:pt x="1161" y="283"/>
                </a:lnTo>
                <a:lnTo>
                  <a:pt x="1161" y="336"/>
                </a:lnTo>
                <a:lnTo>
                  <a:pt x="1161" y="336"/>
                </a:lnTo>
                <a:lnTo>
                  <a:pt x="1161" y="338"/>
                </a:lnTo>
                <a:lnTo>
                  <a:pt x="1163" y="338"/>
                </a:lnTo>
                <a:lnTo>
                  <a:pt x="1163" y="336"/>
                </a:lnTo>
                <a:lnTo>
                  <a:pt x="1163" y="338"/>
                </a:lnTo>
                <a:lnTo>
                  <a:pt x="1163" y="338"/>
                </a:lnTo>
                <a:lnTo>
                  <a:pt x="1163" y="368"/>
                </a:lnTo>
                <a:lnTo>
                  <a:pt x="1163" y="401"/>
                </a:lnTo>
                <a:lnTo>
                  <a:pt x="1163" y="401"/>
                </a:lnTo>
                <a:lnTo>
                  <a:pt x="1163" y="401"/>
                </a:lnTo>
                <a:lnTo>
                  <a:pt x="1163" y="401"/>
                </a:lnTo>
                <a:lnTo>
                  <a:pt x="1163" y="401"/>
                </a:lnTo>
                <a:lnTo>
                  <a:pt x="1163" y="421"/>
                </a:lnTo>
                <a:lnTo>
                  <a:pt x="1163" y="443"/>
                </a:lnTo>
                <a:lnTo>
                  <a:pt x="1163" y="443"/>
                </a:lnTo>
                <a:lnTo>
                  <a:pt x="1163" y="439"/>
                </a:lnTo>
                <a:lnTo>
                  <a:pt x="1163" y="439"/>
                </a:lnTo>
                <a:lnTo>
                  <a:pt x="1163" y="482"/>
                </a:lnTo>
                <a:lnTo>
                  <a:pt x="1165" y="522"/>
                </a:lnTo>
                <a:lnTo>
                  <a:pt x="1163" y="522"/>
                </a:lnTo>
                <a:lnTo>
                  <a:pt x="1163" y="522"/>
                </a:lnTo>
                <a:lnTo>
                  <a:pt x="1165" y="568"/>
                </a:lnTo>
                <a:lnTo>
                  <a:pt x="1165" y="618"/>
                </a:lnTo>
                <a:lnTo>
                  <a:pt x="1165" y="618"/>
                </a:lnTo>
                <a:lnTo>
                  <a:pt x="1165" y="623"/>
                </a:lnTo>
                <a:lnTo>
                  <a:pt x="1165" y="623"/>
                </a:lnTo>
                <a:lnTo>
                  <a:pt x="1167" y="739"/>
                </a:lnTo>
                <a:lnTo>
                  <a:pt x="1167" y="850"/>
                </a:lnTo>
                <a:lnTo>
                  <a:pt x="1167" y="850"/>
                </a:lnTo>
                <a:lnTo>
                  <a:pt x="1167" y="846"/>
                </a:lnTo>
                <a:lnTo>
                  <a:pt x="1167" y="846"/>
                </a:lnTo>
                <a:lnTo>
                  <a:pt x="1167" y="890"/>
                </a:lnTo>
                <a:lnTo>
                  <a:pt x="1167" y="934"/>
                </a:lnTo>
                <a:lnTo>
                  <a:pt x="1167" y="934"/>
                </a:lnTo>
                <a:lnTo>
                  <a:pt x="1165" y="943"/>
                </a:lnTo>
                <a:lnTo>
                  <a:pt x="1165" y="943"/>
                </a:lnTo>
                <a:lnTo>
                  <a:pt x="1167" y="942"/>
                </a:lnTo>
                <a:lnTo>
                  <a:pt x="1167" y="940"/>
                </a:lnTo>
                <a:lnTo>
                  <a:pt x="1167" y="940"/>
                </a:lnTo>
                <a:lnTo>
                  <a:pt x="1167" y="962"/>
                </a:lnTo>
                <a:lnTo>
                  <a:pt x="1167" y="986"/>
                </a:lnTo>
                <a:lnTo>
                  <a:pt x="1165" y="986"/>
                </a:lnTo>
                <a:lnTo>
                  <a:pt x="1165" y="986"/>
                </a:lnTo>
                <a:lnTo>
                  <a:pt x="1167" y="1002"/>
                </a:lnTo>
                <a:lnTo>
                  <a:pt x="1167" y="1019"/>
                </a:lnTo>
                <a:lnTo>
                  <a:pt x="1167" y="1019"/>
                </a:lnTo>
                <a:lnTo>
                  <a:pt x="1167" y="1017"/>
                </a:lnTo>
                <a:lnTo>
                  <a:pt x="1167" y="1017"/>
                </a:lnTo>
                <a:lnTo>
                  <a:pt x="1167" y="1034"/>
                </a:lnTo>
                <a:lnTo>
                  <a:pt x="1167" y="1034"/>
                </a:lnTo>
                <a:lnTo>
                  <a:pt x="1165" y="1048"/>
                </a:lnTo>
                <a:lnTo>
                  <a:pt x="1165" y="1048"/>
                </a:lnTo>
                <a:lnTo>
                  <a:pt x="1167" y="1050"/>
                </a:lnTo>
                <a:lnTo>
                  <a:pt x="1167" y="1050"/>
                </a:lnTo>
                <a:lnTo>
                  <a:pt x="1167" y="1052"/>
                </a:lnTo>
                <a:lnTo>
                  <a:pt x="1167" y="1052"/>
                </a:lnTo>
                <a:lnTo>
                  <a:pt x="1167" y="1157"/>
                </a:lnTo>
                <a:lnTo>
                  <a:pt x="1167" y="1160"/>
                </a:lnTo>
                <a:lnTo>
                  <a:pt x="1163" y="1160"/>
                </a:lnTo>
                <a:lnTo>
                  <a:pt x="1043" y="1160"/>
                </a:lnTo>
                <a:lnTo>
                  <a:pt x="1163" y="1160"/>
                </a:lnTo>
                <a:lnTo>
                  <a:pt x="1167" y="1160"/>
                </a:lnTo>
                <a:lnTo>
                  <a:pt x="1167" y="1157"/>
                </a:lnTo>
                <a:lnTo>
                  <a:pt x="1167" y="1100"/>
                </a:lnTo>
                <a:lnTo>
                  <a:pt x="1167" y="1100"/>
                </a:lnTo>
                <a:lnTo>
                  <a:pt x="1167" y="1094"/>
                </a:lnTo>
                <a:lnTo>
                  <a:pt x="1167" y="1091"/>
                </a:lnTo>
                <a:lnTo>
                  <a:pt x="1167" y="1091"/>
                </a:lnTo>
                <a:lnTo>
                  <a:pt x="1167" y="1035"/>
                </a:lnTo>
                <a:lnTo>
                  <a:pt x="1167" y="984"/>
                </a:lnTo>
                <a:lnTo>
                  <a:pt x="1167" y="984"/>
                </a:lnTo>
                <a:lnTo>
                  <a:pt x="1168" y="982"/>
                </a:lnTo>
                <a:lnTo>
                  <a:pt x="1168" y="982"/>
                </a:lnTo>
                <a:lnTo>
                  <a:pt x="1167" y="980"/>
                </a:lnTo>
                <a:lnTo>
                  <a:pt x="1167" y="975"/>
                </a:lnTo>
                <a:lnTo>
                  <a:pt x="1167" y="975"/>
                </a:lnTo>
                <a:lnTo>
                  <a:pt x="1167" y="964"/>
                </a:lnTo>
                <a:lnTo>
                  <a:pt x="1168" y="951"/>
                </a:lnTo>
                <a:lnTo>
                  <a:pt x="1168" y="951"/>
                </a:lnTo>
                <a:lnTo>
                  <a:pt x="1168" y="938"/>
                </a:lnTo>
                <a:lnTo>
                  <a:pt x="1168" y="923"/>
                </a:lnTo>
                <a:lnTo>
                  <a:pt x="1168" y="923"/>
                </a:lnTo>
                <a:lnTo>
                  <a:pt x="1167" y="918"/>
                </a:lnTo>
                <a:lnTo>
                  <a:pt x="1167" y="918"/>
                </a:lnTo>
                <a:lnTo>
                  <a:pt x="1167" y="914"/>
                </a:lnTo>
                <a:lnTo>
                  <a:pt x="1168" y="907"/>
                </a:lnTo>
                <a:lnTo>
                  <a:pt x="1168" y="907"/>
                </a:lnTo>
                <a:lnTo>
                  <a:pt x="1167" y="897"/>
                </a:lnTo>
                <a:lnTo>
                  <a:pt x="1167" y="885"/>
                </a:lnTo>
                <a:lnTo>
                  <a:pt x="1167" y="885"/>
                </a:lnTo>
                <a:lnTo>
                  <a:pt x="1168" y="877"/>
                </a:lnTo>
                <a:lnTo>
                  <a:pt x="1168" y="864"/>
                </a:lnTo>
                <a:lnTo>
                  <a:pt x="1168" y="864"/>
                </a:lnTo>
                <a:lnTo>
                  <a:pt x="1167" y="862"/>
                </a:lnTo>
                <a:lnTo>
                  <a:pt x="1167" y="862"/>
                </a:lnTo>
                <a:lnTo>
                  <a:pt x="1167" y="862"/>
                </a:lnTo>
                <a:lnTo>
                  <a:pt x="1168" y="730"/>
                </a:lnTo>
                <a:lnTo>
                  <a:pt x="1168" y="730"/>
                </a:lnTo>
                <a:lnTo>
                  <a:pt x="1168" y="734"/>
                </a:lnTo>
                <a:lnTo>
                  <a:pt x="1168" y="734"/>
                </a:lnTo>
                <a:lnTo>
                  <a:pt x="1167" y="724"/>
                </a:lnTo>
                <a:lnTo>
                  <a:pt x="1167" y="724"/>
                </a:lnTo>
                <a:lnTo>
                  <a:pt x="1168" y="723"/>
                </a:lnTo>
                <a:lnTo>
                  <a:pt x="1168" y="724"/>
                </a:lnTo>
                <a:lnTo>
                  <a:pt x="1168" y="724"/>
                </a:lnTo>
                <a:lnTo>
                  <a:pt x="1168" y="697"/>
                </a:lnTo>
                <a:lnTo>
                  <a:pt x="1168" y="697"/>
                </a:lnTo>
                <a:lnTo>
                  <a:pt x="1168" y="697"/>
                </a:lnTo>
                <a:lnTo>
                  <a:pt x="1168" y="697"/>
                </a:lnTo>
                <a:lnTo>
                  <a:pt x="1168" y="701"/>
                </a:lnTo>
                <a:lnTo>
                  <a:pt x="1168" y="701"/>
                </a:lnTo>
                <a:lnTo>
                  <a:pt x="1167" y="691"/>
                </a:lnTo>
                <a:lnTo>
                  <a:pt x="1167" y="691"/>
                </a:lnTo>
                <a:lnTo>
                  <a:pt x="1168" y="693"/>
                </a:lnTo>
                <a:lnTo>
                  <a:pt x="1168" y="695"/>
                </a:lnTo>
                <a:lnTo>
                  <a:pt x="1168" y="695"/>
                </a:lnTo>
                <a:lnTo>
                  <a:pt x="1168" y="682"/>
                </a:lnTo>
                <a:lnTo>
                  <a:pt x="1168" y="682"/>
                </a:lnTo>
                <a:lnTo>
                  <a:pt x="1168" y="677"/>
                </a:lnTo>
                <a:lnTo>
                  <a:pt x="1168" y="667"/>
                </a:lnTo>
                <a:lnTo>
                  <a:pt x="1168" y="667"/>
                </a:lnTo>
                <a:lnTo>
                  <a:pt x="1168" y="666"/>
                </a:lnTo>
                <a:lnTo>
                  <a:pt x="1167" y="666"/>
                </a:lnTo>
                <a:lnTo>
                  <a:pt x="1167" y="666"/>
                </a:lnTo>
                <a:lnTo>
                  <a:pt x="1167" y="655"/>
                </a:lnTo>
                <a:lnTo>
                  <a:pt x="1168" y="655"/>
                </a:lnTo>
                <a:lnTo>
                  <a:pt x="1168" y="655"/>
                </a:lnTo>
                <a:lnTo>
                  <a:pt x="1167" y="645"/>
                </a:lnTo>
                <a:lnTo>
                  <a:pt x="1168" y="636"/>
                </a:lnTo>
                <a:lnTo>
                  <a:pt x="1168" y="636"/>
                </a:lnTo>
                <a:lnTo>
                  <a:pt x="1168" y="647"/>
                </a:lnTo>
                <a:lnTo>
                  <a:pt x="1168" y="660"/>
                </a:lnTo>
                <a:lnTo>
                  <a:pt x="1168" y="660"/>
                </a:lnTo>
                <a:lnTo>
                  <a:pt x="1168" y="655"/>
                </a:lnTo>
                <a:lnTo>
                  <a:pt x="1168" y="642"/>
                </a:lnTo>
                <a:lnTo>
                  <a:pt x="1168" y="629"/>
                </a:lnTo>
                <a:lnTo>
                  <a:pt x="1168" y="620"/>
                </a:lnTo>
                <a:lnTo>
                  <a:pt x="1168" y="620"/>
                </a:lnTo>
                <a:lnTo>
                  <a:pt x="1168" y="726"/>
                </a:lnTo>
                <a:lnTo>
                  <a:pt x="1168" y="726"/>
                </a:lnTo>
                <a:lnTo>
                  <a:pt x="1170" y="724"/>
                </a:lnTo>
                <a:lnTo>
                  <a:pt x="1170" y="726"/>
                </a:lnTo>
                <a:lnTo>
                  <a:pt x="1170" y="726"/>
                </a:lnTo>
                <a:lnTo>
                  <a:pt x="1170" y="736"/>
                </a:lnTo>
                <a:lnTo>
                  <a:pt x="1170" y="736"/>
                </a:lnTo>
                <a:lnTo>
                  <a:pt x="1170" y="732"/>
                </a:lnTo>
                <a:lnTo>
                  <a:pt x="1168" y="730"/>
                </a:lnTo>
                <a:lnTo>
                  <a:pt x="1168" y="730"/>
                </a:lnTo>
                <a:lnTo>
                  <a:pt x="1168" y="758"/>
                </a:lnTo>
                <a:lnTo>
                  <a:pt x="1168" y="758"/>
                </a:lnTo>
                <a:lnTo>
                  <a:pt x="1170" y="752"/>
                </a:lnTo>
                <a:lnTo>
                  <a:pt x="1170" y="750"/>
                </a:lnTo>
                <a:lnTo>
                  <a:pt x="1170" y="752"/>
                </a:lnTo>
                <a:lnTo>
                  <a:pt x="1170" y="752"/>
                </a:lnTo>
                <a:lnTo>
                  <a:pt x="1170" y="802"/>
                </a:lnTo>
                <a:lnTo>
                  <a:pt x="1170" y="846"/>
                </a:lnTo>
                <a:lnTo>
                  <a:pt x="1168" y="967"/>
                </a:lnTo>
                <a:lnTo>
                  <a:pt x="1168" y="967"/>
                </a:lnTo>
                <a:lnTo>
                  <a:pt x="1168" y="967"/>
                </a:lnTo>
                <a:lnTo>
                  <a:pt x="1168" y="989"/>
                </a:lnTo>
                <a:lnTo>
                  <a:pt x="1170" y="1010"/>
                </a:lnTo>
                <a:lnTo>
                  <a:pt x="1170" y="1010"/>
                </a:lnTo>
                <a:lnTo>
                  <a:pt x="1168" y="1021"/>
                </a:lnTo>
                <a:lnTo>
                  <a:pt x="1168" y="1021"/>
                </a:lnTo>
                <a:lnTo>
                  <a:pt x="1168" y="1030"/>
                </a:lnTo>
                <a:lnTo>
                  <a:pt x="1168" y="1030"/>
                </a:lnTo>
                <a:lnTo>
                  <a:pt x="1168" y="1023"/>
                </a:lnTo>
                <a:lnTo>
                  <a:pt x="1170" y="1019"/>
                </a:lnTo>
                <a:lnTo>
                  <a:pt x="1170" y="1019"/>
                </a:lnTo>
                <a:lnTo>
                  <a:pt x="1170" y="1065"/>
                </a:lnTo>
                <a:lnTo>
                  <a:pt x="1170" y="1065"/>
                </a:lnTo>
                <a:lnTo>
                  <a:pt x="1170" y="1118"/>
                </a:lnTo>
                <a:lnTo>
                  <a:pt x="1170" y="1118"/>
                </a:lnTo>
                <a:lnTo>
                  <a:pt x="1170" y="1098"/>
                </a:lnTo>
                <a:lnTo>
                  <a:pt x="1170" y="1089"/>
                </a:lnTo>
                <a:lnTo>
                  <a:pt x="1172" y="1085"/>
                </a:lnTo>
                <a:lnTo>
                  <a:pt x="1172" y="1085"/>
                </a:lnTo>
                <a:lnTo>
                  <a:pt x="1172" y="1100"/>
                </a:lnTo>
                <a:lnTo>
                  <a:pt x="1172" y="1114"/>
                </a:lnTo>
                <a:lnTo>
                  <a:pt x="1172" y="1114"/>
                </a:lnTo>
                <a:lnTo>
                  <a:pt x="1172" y="1118"/>
                </a:lnTo>
                <a:lnTo>
                  <a:pt x="1172" y="1126"/>
                </a:lnTo>
                <a:lnTo>
                  <a:pt x="1172" y="1126"/>
                </a:lnTo>
                <a:lnTo>
                  <a:pt x="1174" y="1138"/>
                </a:lnTo>
                <a:lnTo>
                  <a:pt x="1174" y="1157"/>
                </a:lnTo>
                <a:lnTo>
                  <a:pt x="1174" y="1166"/>
                </a:lnTo>
                <a:lnTo>
                  <a:pt x="1163" y="1166"/>
                </a:lnTo>
                <a:lnTo>
                  <a:pt x="1163" y="1166"/>
                </a:lnTo>
                <a:lnTo>
                  <a:pt x="1146" y="1168"/>
                </a:lnTo>
                <a:lnTo>
                  <a:pt x="1146" y="1168"/>
                </a:lnTo>
                <a:lnTo>
                  <a:pt x="1132" y="1166"/>
                </a:lnTo>
                <a:lnTo>
                  <a:pt x="1132" y="1166"/>
                </a:lnTo>
                <a:lnTo>
                  <a:pt x="1133" y="1166"/>
                </a:lnTo>
                <a:lnTo>
                  <a:pt x="1135" y="1166"/>
                </a:lnTo>
                <a:lnTo>
                  <a:pt x="1133" y="1168"/>
                </a:lnTo>
                <a:lnTo>
                  <a:pt x="1133" y="1168"/>
                </a:lnTo>
                <a:lnTo>
                  <a:pt x="1143" y="1168"/>
                </a:lnTo>
                <a:lnTo>
                  <a:pt x="1049" y="1168"/>
                </a:lnTo>
                <a:lnTo>
                  <a:pt x="1049" y="1168"/>
                </a:lnTo>
                <a:lnTo>
                  <a:pt x="1045" y="1170"/>
                </a:lnTo>
                <a:lnTo>
                  <a:pt x="1038" y="1170"/>
                </a:lnTo>
                <a:lnTo>
                  <a:pt x="1025" y="1170"/>
                </a:lnTo>
                <a:lnTo>
                  <a:pt x="1025" y="1170"/>
                </a:lnTo>
                <a:lnTo>
                  <a:pt x="1025" y="1170"/>
                </a:lnTo>
                <a:lnTo>
                  <a:pt x="1019" y="1170"/>
                </a:lnTo>
                <a:lnTo>
                  <a:pt x="1005" y="1170"/>
                </a:lnTo>
                <a:lnTo>
                  <a:pt x="1005" y="1170"/>
                </a:lnTo>
                <a:lnTo>
                  <a:pt x="964" y="1172"/>
                </a:lnTo>
                <a:lnTo>
                  <a:pt x="964" y="1172"/>
                </a:lnTo>
                <a:lnTo>
                  <a:pt x="977" y="1172"/>
                </a:lnTo>
                <a:lnTo>
                  <a:pt x="990" y="1172"/>
                </a:lnTo>
                <a:lnTo>
                  <a:pt x="990" y="1172"/>
                </a:lnTo>
                <a:lnTo>
                  <a:pt x="986" y="1172"/>
                </a:lnTo>
                <a:lnTo>
                  <a:pt x="986" y="1172"/>
                </a:lnTo>
                <a:lnTo>
                  <a:pt x="979" y="1172"/>
                </a:lnTo>
                <a:lnTo>
                  <a:pt x="975" y="1173"/>
                </a:lnTo>
                <a:lnTo>
                  <a:pt x="975" y="1173"/>
                </a:lnTo>
                <a:lnTo>
                  <a:pt x="997" y="1173"/>
                </a:lnTo>
                <a:lnTo>
                  <a:pt x="997" y="1173"/>
                </a:lnTo>
                <a:lnTo>
                  <a:pt x="981" y="1175"/>
                </a:lnTo>
                <a:lnTo>
                  <a:pt x="964" y="1173"/>
                </a:lnTo>
                <a:lnTo>
                  <a:pt x="964" y="1173"/>
                </a:lnTo>
                <a:lnTo>
                  <a:pt x="949" y="1175"/>
                </a:lnTo>
                <a:lnTo>
                  <a:pt x="929" y="1175"/>
                </a:lnTo>
                <a:lnTo>
                  <a:pt x="929" y="1175"/>
                </a:lnTo>
                <a:lnTo>
                  <a:pt x="929" y="1175"/>
                </a:lnTo>
                <a:lnTo>
                  <a:pt x="924" y="1175"/>
                </a:lnTo>
                <a:lnTo>
                  <a:pt x="905" y="1175"/>
                </a:lnTo>
                <a:lnTo>
                  <a:pt x="905" y="1175"/>
                </a:lnTo>
                <a:lnTo>
                  <a:pt x="902" y="1177"/>
                </a:lnTo>
                <a:lnTo>
                  <a:pt x="892" y="1177"/>
                </a:lnTo>
                <a:lnTo>
                  <a:pt x="892" y="1177"/>
                </a:lnTo>
                <a:lnTo>
                  <a:pt x="903" y="1177"/>
                </a:lnTo>
                <a:lnTo>
                  <a:pt x="903" y="1177"/>
                </a:lnTo>
                <a:lnTo>
                  <a:pt x="898" y="1179"/>
                </a:lnTo>
                <a:lnTo>
                  <a:pt x="885" y="1181"/>
                </a:lnTo>
                <a:lnTo>
                  <a:pt x="885" y="1181"/>
                </a:lnTo>
                <a:lnTo>
                  <a:pt x="887" y="1179"/>
                </a:lnTo>
                <a:lnTo>
                  <a:pt x="887" y="1179"/>
                </a:lnTo>
                <a:lnTo>
                  <a:pt x="867" y="1181"/>
                </a:lnTo>
                <a:lnTo>
                  <a:pt x="867" y="1181"/>
                </a:lnTo>
                <a:lnTo>
                  <a:pt x="856" y="1181"/>
                </a:lnTo>
                <a:lnTo>
                  <a:pt x="856" y="1181"/>
                </a:lnTo>
                <a:lnTo>
                  <a:pt x="841" y="1181"/>
                </a:lnTo>
                <a:lnTo>
                  <a:pt x="828" y="1181"/>
                </a:lnTo>
                <a:lnTo>
                  <a:pt x="828" y="1181"/>
                </a:lnTo>
                <a:lnTo>
                  <a:pt x="839" y="1181"/>
                </a:lnTo>
                <a:lnTo>
                  <a:pt x="846" y="1183"/>
                </a:lnTo>
                <a:lnTo>
                  <a:pt x="846" y="1183"/>
                </a:lnTo>
                <a:lnTo>
                  <a:pt x="837" y="1183"/>
                </a:lnTo>
                <a:lnTo>
                  <a:pt x="834" y="1183"/>
                </a:lnTo>
                <a:lnTo>
                  <a:pt x="834" y="1183"/>
                </a:lnTo>
                <a:lnTo>
                  <a:pt x="846" y="1183"/>
                </a:lnTo>
                <a:lnTo>
                  <a:pt x="856" y="1183"/>
                </a:lnTo>
                <a:lnTo>
                  <a:pt x="846" y="1183"/>
                </a:lnTo>
                <a:lnTo>
                  <a:pt x="846" y="1183"/>
                </a:lnTo>
                <a:lnTo>
                  <a:pt x="850" y="1184"/>
                </a:lnTo>
                <a:lnTo>
                  <a:pt x="850" y="1184"/>
                </a:lnTo>
                <a:lnTo>
                  <a:pt x="850" y="1184"/>
                </a:lnTo>
                <a:lnTo>
                  <a:pt x="850" y="1184"/>
                </a:lnTo>
                <a:lnTo>
                  <a:pt x="857" y="1184"/>
                </a:lnTo>
                <a:lnTo>
                  <a:pt x="857" y="1184"/>
                </a:lnTo>
                <a:lnTo>
                  <a:pt x="852" y="1184"/>
                </a:lnTo>
                <a:lnTo>
                  <a:pt x="872" y="1184"/>
                </a:lnTo>
                <a:lnTo>
                  <a:pt x="872" y="1184"/>
                </a:lnTo>
                <a:lnTo>
                  <a:pt x="846" y="1184"/>
                </a:lnTo>
                <a:lnTo>
                  <a:pt x="819" y="1184"/>
                </a:lnTo>
                <a:lnTo>
                  <a:pt x="819" y="1184"/>
                </a:lnTo>
                <a:lnTo>
                  <a:pt x="813" y="1186"/>
                </a:lnTo>
                <a:lnTo>
                  <a:pt x="813" y="1186"/>
                </a:lnTo>
                <a:lnTo>
                  <a:pt x="823" y="1186"/>
                </a:lnTo>
                <a:lnTo>
                  <a:pt x="821" y="1186"/>
                </a:lnTo>
                <a:lnTo>
                  <a:pt x="821" y="1186"/>
                </a:lnTo>
                <a:lnTo>
                  <a:pt x="830" y="1186"/>
                </a:lnTo>
                <a:lnTo>
                  <a:pt x="830" y="1186"/>
                </a:lnTo>
                <a:lnTo>
                  <a:pt x="821" y="1186"/>
                </a:lnTo>
                <a:lnTo>
                  <a:pt x="810" y="1186"/>
                </a:lnTo>
                <a:lnTo>
                  <a:pt x="810" y="1186"/>
                </a:lnTo>
                <a:lnTo>
                  <a:pt x="817" y="1186"/>
                </a:lnTo>
                <a:lnTo>
                  <a:pt x="813" y="1188"/>
                </a:lnTo>
                <a:lnTo>
                  <a:pt x="813" y="1188"/>
                </a:lnTo>
                <a:close/>
                <a:moveTo>
                  <a:pt x="1115" y="633"/>
                </a:moveTo>
                <a:lnTo>
                  <a:pt x="1115" y="633"/>
                </a:lnTo>
                <a:lnTo>
                  <a:pt x="1115" y="629"/>
                </a:lnTo>
                <a:lnTo>
                  <a:pt x="1115" y="623"/>
                </a:lnTo>
                <a:lnTo>
                  <a:pt x="1115" y="623"/>
                </a:lnTo>
                <a:lnTo>
                  <a:pt x="1115" y="633"/>
                </a:lnTo>
                <a:lnTo>
                  <a:pt x="1115" y="633"/>
                </a:lnTo>
                <a:close/>
                <a:moveTo>
                  <a:pt x="1113" y="364"/>
                </a:moveTo>
                <a:lnTo>
                  <a:pt x="1113" y="349"/>
                </a:lnTo>
                <a:lnTo>
                  <a:pt x="1113" y="349"/>
                </a:lnTo>
                <a:lnTo>
                  <a:pt x="1113" y="351"/>
                </a:lnTo>
                <a:lnTo>
                  <a:pt x="1113" y="351"/>
                </a:lnTo>
                <a:lnTo>
                  <a:pt x="1113" y="362"/>
                </a:lnTo>
                <a:lnTo>
                  <a:pt x="1113" y="362"/>
                </a:lnTo>
                <a:lnTo>
                  <a:pt x="1113" y="364"/>
                </a:lnTo>
                <a:lnTo>
                  <a:pt x="1113" y="364"/>
                </a:lnTo>
                <a:close/>
                <a:moveTo>
                  <a:pt x="806" y="125"/>
                </a:moveTo>
                <a:lnTo>
                  <a:pt x="806" y="125"/>
                </a:lnTo>
                <a:lnTo>
                  <a:pt x="802" y="125"/>
                </a:lnTo>
                <a:lnTo>
                  <a:pt x="802" y="125"/>
                </a:lnTo>
                <a:lnTo>
                  <a:pt x="811" y="125"/>
                </a:lnTo>
                <a:lnTo>
                  <a:pt x="811" y="125"/>
                </a:lnTo>
                <a:lnTo>
                  <a:pt x="810" y="125"/>
                </a:lnTo>
                <a:lnTo>
                  <a:pt x="810" y="125"/>
                </a:lnTo>
                <a:lnTo>
                  <a:pt x="810" y="125"/>
                </a:lnTo>
                <a:lnTo>
                  <a:pt x="815" y="125"/>
                </a:lnTo>
                <a:lnTo>
                  <a:pt x="817" y="127"/>
                </a:lnTo>
                <a:lnTo>
                  <a:pt x="817" y="127"/>
                </a:lnTo>
                <a:lnTo>
                  <a:pt x="806" y="125"/>
                </a:lnTo>
                <a:lnTo>
                  <a:pt x="806" y="125"/>
                </a:lnTo>
                <a:close/>
                <a:moveTo>
                  <a:pt x="101" y="351"/>
                </a:moveTo>
                <a:lnTo>
                  <a:pt x="101" y="351"/>
                </a:lnTo>
                <a:lnTo>
                  <a:pt x="101" y="357"/>
                </a:lnTo>
                <a:lnTo>
                  <a:pt x="101" y="357"/>
                </a:lnTo>
                <a:lnTo>
                  <a:pt x="101" y="357"/>
                </a:lnTo>
                <a:lnTo>
                  <a:pt x="101" y="351"/>
                </a:lnTo>
                <a:lnTo>
                  <a:pt x="101" y="351"/>
                </a:lnTo>
                <a:lnTo>
                  <a:pt x="101" y="351"/>
                </a:lnTo>
                <a:lnTo>
                  <a:pt x="101" y="351"/>
                </a:lnTo>
                <a:lnTo>
                  <a:pt x="101" y="351"/>
                </a:lnTo>
                <a:close/>
                <a:moveTo>
                  <a:pt x="17" y="517"/>
                </a:moveTo>
                <a:lnTo>
                  <a:pt x="17" y="517"/>
                </a:lnTo>
                <a:lnTo>
                  <a:pt x="19" y="529"/>
                </a:lnTo>
                <a:lnTo>
                  <a:pt x="17" y="537"/>
                </a:lnTo>
                <a:lnTo>
                  <a:pt x="17" y="537"/>
                </a:lnTo>
                <a:lnTo>
                  <a:pt x="17" y="526"/>
                </a:lnTo>
                <a:lnTo>
                  <a:pt x="17" y="517"/>
                </a:lnTo>
                <a:lnTo>
                  <a:pt x="17" y="517"/>
                </a:lnTo>
                <a:close/>
                <a:moveTo>
                  <a:pt x="1209" y="162"/>
                </a:moveTo>
                <a:lnTo>
                  <a:pt x="1209" y="162"/>
                </a:lnTo>
                <a:lnTo>
                  <a:pt x="1209" y="134"/>
                </a:lnTo>
                <a:lnTo>
                  <a:pt x="1209" y="134"/>
                </a:lnTo>
                <a:lnTo>
                  <a:pt x="1209" y="162"/>
                </a:lnTo>
                <a:lnTo>
                  <a:pt x="1209" y="162"/>
                </a:lnTo>
                <a:close/>
                <a:moveTo>
                  <a:pt x="832" y="1186"/>
                </a:moveTo>
                <a:lnTo>
                  <a:pt x="832" y="1186"/>
                </a:lnTo>
                <a:lnTo>
                  <a:pt x="835" y="1186"/>
                </a:lnTo>
                <a:lnTo>
                  <a:pt x="835" y="1186"/>
                </a:lnTo>
                <a:lnTo>
                  <a:pt x="835" y="1186"/>
                </a:lnTo>
                <a:lnTo>
                  <a:pt x="848" y="1186"/>
                </a:lnTo>
                <a:lnTo>
                  <a:pt x="848" y="1186"/>
                </a:lnTo>
                <a:lnTo>
                  <a:pt x="843" y="1186"/>
                </a:lnTo>
                <a:lnTo>
                  <a:pt x="843" y="1186"/>
                </a:lnTo>
                <a:lnTo>
                  <a:pt x="845" y="1186"/>
                </a:lnTo>
                <a:lnTo>
                  <a:pt x="845" y="1186"/>
                </a:lnTo>
                <a:lnTo>
                  <a:pt x="832" y="1186"/>
                </a:lnTo>
                <a:lnTo>
                  <a:pt x="832" y="1186"/>
                </a:lnTo>
                <a:close/>
                <a:moveTo>
                  <a:pt x="905" y="1179"/>
                </a:moveTo>
                <a:lnTo>
                  <a:pt x="905" y="1179"/>
                </a:lnTo>
                <a:lnTo>
                  <a:pt x="916" y="1179"/>
                </a:lnTo>
                <a:lnTo>
                  <a:pt x="916" y="1179"/>
                </a:lnTo>
                <a:lnTo>
                  <a:pt x="907" y="1179"/>
                </a:lnTo>
                <a:lnTo>
                  <a:pt x="907" y="1179"/>
                </a:lnTo>
                <a:lnTo>
                  <a:pt x="905" y="1179"/>
                </a:lnTo>
                <a:lnTo>
                  <a:pt x="905" y="1179"/>
                </a:lnTo>
                <a:close/>
                <a:moveTo>
                  <a:pt x="992" y="1172"/>
                </a:moveTo>
                <a:lnTo>
                  <a:pt x="992" y="1172"/>
                </a:lnTo>
                <a:lnTo>
                  <a:pt x="1001" y="1172"/>
                </a:lnTo>
                <a:lnTo>
                  <a:pt x="1008" y="1172"/>
                </a:lnTo>
                <a:lnTo>
                  <a:pt x="1008" y="1172"/>
                </a:lnTo>
                <a:lnTo>
                  <a:pt x="992" y="1172"/>
                </a:lnTo>
                <a:lnTo>
                  <a:pt x="992" y="1172"/>
                </a:lnTo>
                <a:close/>
                <a:moveTo>
                  <a:pt x="1200" y="1131"/>
                </a:moveTo>
                <a:lnTo>
                  <a:pt x="1200" y="1131"/>
                </a:lnTo>
                <a:lnTo>
                  <a:pt x="1200" y="1127"/>
                </a:lnTo>
                <a:lnTo>
                  <a:pt x="1200" y="1118"/>
                </a:lnTo>
                <a:lnTo>
                  <a:pt x="1200" y="1118"/>
                </a:lnTo>
                <a:lnTo>
                  <a:pt x="1200" y="1131"/>
                </a:lnTo>
                <a:lnTo>
                  <a:pt x="1200" y="1131"/>
                </a:lnTo>
                <a:close/>
                <a:moveTo>
                  <a:pt x="1201" y="1087"/>
                </a:moveTo>
                <a:lnTo>
                  <a:pt x="1201" y="1087"/>
                </a:lnTo>
                <a:lnTo>
                  <a:pt x="1200" y="1083"/>
                </a:lnTo>
                <a:lnTo>
                  <a:pt x="1200" y="1081"/>
                </a:lnTo>
                <a:lnTo>
                  <a:pt x="1200" y="1083"/>
                </a:lnTo>
                <a:lnTo>
                  <a:pt x="1200" y="1083"/>
                </a:lnTo>
                <a:lnTo>
                  <a:pt x="1200" y="1074"/>
                </a:lnTo>
                <a:lnTo>
                  <a:pt x="1200" y="1068"/>
                </a:lnTo>
                <a:lnTo>
                  <a:pt x="1200" y="1068"/>
                </a:lnTo>
                <a:lnTo>
                  <a:pt x="1201" y="1087"/>
                </a:lnTo>
                <a:lnTo>
                  <a:pt x="1201" y="1087"/>
                </a:lnTo>
                <a:close/>
                <a:moveTo>
                  <a:pt x="1128" y="752"/>
                </a:moveTo>
                <a:lnTo>
                  <a:pt x="1128" y="752"/>
                </a:lnTo>
                <a:lnTo>
                  <a:pt x="1128" y="739"/>
                </a:lnTo>
                <a:lnTo>
                  <a:pt x="1128" y="739"/>
                </a:lnTo>
                <a:lnTo>
                  <a:pt x="1128" y="747"/>
                </a:lnTo>
                <a:lnTo>
                  <a:pt x="1128" y="752"/>
                </a:lnTo>
                <a:lnTo>
                  <a:pt x="1128" y="752"/>
                </a:lnTo>
                <a:close/>
                <a:moveTo>
                  <a:pt x="1168" y="679"/>
                </a:moveTo>
                <a:lnTo>
                  <a:pt x="1168" y="679"/>
                </a:lnTo>
                <a:lnTo>
                  <a:pt x="1167" y="675"/>
                </a:lnTo>
                <a:lnTo>
                  <a:pt x="1168" y="667"/>
                </a:lnTo>
                <a:lnTo>
                  <a:pt x="1168" y="667"/>
                </a:lnTo>
                <a:lnTo>
                  <a:pt x="1168" y="679"/>
                </a:lnTo>
                <a:lnTo>
                  <a:pt x="1168" y="679"/>
                </a:lnTo>
                <a:close/>
                <a:moveTo>
                  <a:pt x="1167" y="480"/>
                </a:moveTo>
                <a:lnTo>
                  <a:pt x="1167" y="480"/>
                </a:lnTo>
                <a:lnTo>
                  <a:pt x="1167" y="484"/>
                </a:lnTo>
                <a:lnTo>
                  <a:pt x="1167" y="489"/>
                </a:lnTo>
                <a:lnTo>
                  <a:pt x="1167" y="489"/>
                </a:lnTo>
                <a:lnTo>
                  <a:pt x="1168" y="482"/>
                </a:lnTo>
                <a:lnTo>
                  <a:pt x="1168" y="482"/>
                </a:lnTo>
                <a:lnTo>
                  <a:pt x="1167" y="465"/>
                </a:lnTo>
                <a:lnTo>
                  <a:pt x="1167" y="447"/>
                </a:lnTo>
                <a:lnTo>
                  <a:pt x="1167" y="406"/>
                </a:lnTo>
                <a:lnTo>
                  <a:pt x="1167" y="406"/>
                </a:lnTo>
                <a:lnTo>
                  <a:pt x="1165" y="353"/>
                </a:lnTo>
                <a:lnTo>
                  <a:pt x="1165" y="353"/>
                </a:lnTo>
                <a:lnTo>
                  <a:pt x="1167" y="349"/>
                </a:lnTo>
                <a:lnTo>
                  <a:pt x="1167" y="349"/>
                </a:lnTo>
                <a:lnTo>
                  <a:pt x="1167" y="329"/>
                </a:lnTo>
                <a:lnTo>
                  <a:pt x="1167" y="329"/>
                </a:lnTo>
                <a:lnTo>
                  <a:pt x="1167" y="323"/>
                </a:lnTo>
                <a:lnTo>
                  <a:pt x="1167" y="323"/>
                </a:lnTo>
                <a:lnTo>
                  <a:pt x="1167" y="323"/>
                </a:lnTo>
                <a:lnTo>
                  <a:pt x="1168" y="323"/>
                </a:lnTo>
                <a:lnTo>
                  <a:pt x="1168" y="323"/>
                </a:lnTo>
                <a:lnTo>
                  <a:pt x="1167" y="327"/>
                </a:lnTo>
                <a:lnTo>
                  <a:pt x="1167" y="327"/>
                </a:lnTo>
                <a:lnTo>
                  <a:pt x="1168" y="334"/>
                </a:lnTo>
                <a:lnTo>
                  <a:pt x="1168" y="334"/>
                </a:lnTo>
                <a:lnTo>
                  <a:pt x="1167" y="342"/>
                </a:lnTo>
                <a:lnTo>
                  <a:pt x="1167" y="342"/>
                </a:lnTo>
                <a:lnTo>
                  <a:pt x="1168" y="347"/>
                </a:lnTo>
                <a:lnTo>
                  <a:pt x="1168" y="347"/>
                </a:lnTo>
                <a:lnTo>
                  <a:pt x="1168" y="338"/>
                </a:lnTo>
                <a:lnTo>
                  <a:pt x="1168" y="327"/>
                </a:lnTo>
                <a:lnTo>
                  <a:pt x="1168" y="327"/>
                </a:lnTo>
                <a:lnTo>
                  <a:pt x="1168" y="346"/>
                </a:lnTo>
                <a:lnTo>
                  <a:pt x="1168" y="346"/>
                </a:lnTo>
                <a:lnTo>
                  <a:pt x="1168" y="331"/>
                </a:lnTo>
                <a:lnTo>
                  <a:pt x="1168" y="331"/>
                </a:lnTo>
                <a:lnTo>
                  <a:pt x="1167" y="318"/>
                </a:lnTo>
                <a:lnTo>
                  <a:pt x="1167" y="303"/>
                </a:lnTo>
                <a:lnTo>
                  <a:pt x="1167" y="303"/>
                </a:lnTo>
                <a:lnTo>
                  <a:pt x="1165" y="312"/>
                </a:lnTo>
                <a:lnTo>
                  <a:pt x="1165" y="312"/>
                </a:lnTo>
                <a:lnTo>
                  <a:pt x="1165" y="294"/>
                </a:lnTo>
                <a:lnTo>
                  <a:pt x="1165" y="279"/>
                </a:lnTo>
                <a:lnTo>
                  <a:pt x="1165" y="279"/>
                </a:lnTo>
                <a:lnTo>
                  <a:pt x="1165" y="272"/>
                </a:lnTo>
                <a:lnTo>
                  <a:pt x="1165" y="272"/>
                </a:lnTo>
                <a:lnTo>
                  <a:pt x="1165" y="263"/>
                </a:lnTo>
                <a:lnTo>
                  <a:pt x="1165" y="255"/>
                </a:lnTo>
                <a:lnTo>
                  <a:pt x="1165" y="255"/>
                </a:lnTo>
                <a:lnTo>
                  <a:pt x="1165" y="250"/>
                </a:lnTo>
                <a:lnTo>
                  <a:pt x="1165" y="250"/>
                </a:lnTo>
                <a:lnTo>
                  <a:pt x="1165" y="226"/>
                </a:lnTo>
                <a:lnTo>
                  <a:pt x="1165" y="204"/>
                </a:lnTo>
                <a:lnTo>
                  <a:pt x="1165" y="204"/>
                </a:lnTo>
                <a:lnTo>
                  <a:pt x="1165" y="185"/>
                </a:lnTo>
                <a:lnTo>
                  <a:pt x="1165" y="169"/>
                </a:lnTo>
                <a:lnTo>
                  <a:pt x="1165" y="169"/>
                </a:lnTo>
                <a:lnTo>
                  <a:pt x="1163" y="143"/>
                </a:lnTo>
                <a:lnTo>
                  <a:pt x="1165" y="116"/>
                </a:lnTo>
                <a:lnTo>
                  <a:pt x="1165" y="116"/>
                </a:lnTo>
                <a:lnTo>
                  <a:pt x="1163" y="92"/>
                </a:lnTo>
                <a:lnTo>
                  <a:pt x="1163" y="92"/>
                </a:lnTo>
                <a:lnTo>
                  <a:pt x="1163" y="103"/>
                </a:lnTo>
                <a:lnTo>
                  <a:pt x="1163" y="103"/>
                </a:lnTo>
                <a:lnTo>
                  <a:pt x="1163" y="97"/>
                </a:lnTo>
                <a:lnTo>
                  <a:pt x="1163" y="82"/>
                </a:lnTo>
                <a:lnTo>
                  <a:pt x="1163" y="82"/>
                </a:lnTo>
                <a:lnTo>
                  <a:pt x="1163" y="86"/>
                </a:lnTo>
                <a:lnTo>
                  <a:pt x="1163" y="86"/>
                </a:lnTo>
                <a:lnTo>
                  <a:pt x="1163" y="68"/>
                </a:lnTo>
                <a:lnTo>
                  <a:pt x="1163" y="68"/>
                </a:lnTo>
                <a:lnTo>
                  <a:pt x="1163" y="68"/>
                </a:lnTo>
                <a:lnTo>
                  <a:pt x="1135" y="70"/>
                </a:lnTo>
                <a:lnTo>
                  <a:pt x="1109" y="68"/>
                </a:lnTo>
                <a:lnTo>
                  <a:pt x="1109" y="68"/>
                </a:lnTo>
                <a:lnTo>
                  <a:pt x="1128" y="68"/>
                </a:lnTo>
                <a:lnTo>
                  <a:pt x="1128" y="68"/>
                </a:lnTo>
                <a:lnTo>
                  <a:pt x="1113" y="68"/>
                </a:lnTo>
                <a:lnTo>
                  <a:pt x="1102" y="68"/>
                </a:lnTo>
                <a:lnTo>
                  <a:pt x="1102" y="68"/>
                </a:lnTo>
                <a:lnTo>
                  <a:pt x="1093" y="68"/>
                </a:lnTo>
                <a:lnTo>
                  <a:pt x="1093" y="68"/>
                </a:lnTo>
                <a:lnTo>
                  <a:pt x="1095" y="66"/>
                </a:lnTo>
                <a:lnTo>
                  <a:pt x="1100" y="66"/>
                </a:lnTo>
                <a:lnTo>
                  <a:pt x="1100" y="66"/>
                </a:lnTo>
                <a:lnTo>
                  <a:pt x="1097" y="66"/>
                </a:lnTo>
                <a:lnTo>
                  <a:pt x="1095" y="66"/>
                </a:lnTo>
                <a:lnTo>
                  <a:pt x="1095" y="66"/>
                </a:lnTo>
                <a:lnTo>
                  <a:pt x="1124" y="66"/>
                </a:lnTo>
                <a:lnTo>
                  <a:pt x="1124" y="66"/>
                </a:lnTo>
                <a:lnTo>
                  <a:pt x="1102" y="66"/>
                </a:lnTo>
                <a:lnTo>
                  <a:pt x="1102" y="66"/>
                </a:lnTo>
                <a:lnTo>
                  <a:pt x="1163" y="64"/>
                </a:lnTo>
                <a:lnTo>
                  <a:pt x="1167" y="64"/>
                </a:lnTo>
                <a:lnTo>
                  <a:pt x="1167" y="68"/>
                </a:lnTo>
                <a:lnTo>
                  <a:pt x="1167" y="75"/>
                </a:lnTo>
                <a:lnTo>
                  <a:pt x="1167" y="75"/>
                </a:lnTo>
                <a:lnTo>
                  <a:pt x="1167" y="68"/>
                </a:lnTo>
                <a:lnTo>
                  <a:pt x="1167" y="64"/>
                </a:lnTo>
                <a:lnTo>
                  <a:pt x="1163" y="64"/>
                </a:lnTo>
                <a:lnTo>
                  <a:pt x="1163" y="64"/>
                </a:lnTo>
                <a:lnTo>
                  <a:pt x="1157" y="62"/>
                </a:lnTo>
                <a:lnTo>
                  <a:pt x="1163" y="64"/>
                </a:lnTo>
                <a:lnTo>
                  <a:pt x="1168" y="64"/>
                </a:lnTo>
                <a:lnTo>
                  <a:pt x="1168" y="68"/>
                </a:lnTo>
                <a:lnTo>
                  <a:pt x="1168" y="68"/>
                </a:lnTo>
                <a:lnTo>
                  <a:pt x="1168" y="105"/>
                </a:lnTo>
                <a:lnTo>
                  <a:pt x="1168" y="105"/>
                </a:lnTo>
                <a:lnTo>
                  <a:pt x="1168" y="105"/>
                </a:lnTo>
                <a:lnTo>
                  <a:pt x="1167" y="99"/>
                </a:lnTo>
                <a:lnTo>
                  <a:pt x="1167" y="99"/>
                </a:lnTo>
                <a:lnTo>
                  <a:pt x="1167" y="105"/>
                </a:lnTo>
                <a:lnTo>
                  <a:pt x="1168" y="106"/>
                </a:lnTo>
                <a:lnTo>
                  <a:pt x="1168" y="106"/>
                </a:lnTo>
                <a:lnTo>
                  <a:pt x="1168" y="106"/>
                </a:lnTo>
                <a:lnTo>
                  <a:pt x="1168" y="121"/>
                </a:lnTo>
                <a:lnTo>
                  <a:pt x="1168" y="121"/>
                </a:lnTo>
                <a:lnTo>
                  <a:pt x="1168" y="114"/>
                </a:lnTo>
                <a:lnTo>
                  <a:pt x="1168" y="114"/>
                </a:lnTo>
                <a:lnTo>
                  <a:pt x="1168" y="125"/>
                </a:lnTo>
                <a:lnTo>
                  <a:pt x="1168" y="140"/>
                </a:lnTo>
                <a:lnTo>
                  <a:pt x="1168" y="140"/>
                </a:lnTo>
                <a:lnTo>
                  <a:pt x="1168" y="141"/>
                </a:lnTo>
                <a:lnTo>
                  <a:pt x="1168" y="143"/>
                </a:lnTo>
                <a:lnTo>
                  <a:pt x="1168" y="143"/>
                </a:lnTo>
                <a:lnTo>
                  <a:pt x="1168" y="169"/>
                </a:lnTo>
                <a:lnTo>
                  <a:pt x="1168" y="195"/>
                </a:lnTo>
                <a:lnTo>
                  <a:pt x="1168" y="195"/>
                </a:lnTo>
                <a:lnTo>
                  <a:pt x="1168" y="198"/>
                </a:lnTo>
                <a:lnTo>
                  <a:pt x="1168" y="198"/>
                </a:lnTo>
                <a:lnTo>
                  <a:pt x="1168" y="198"/>
                </a:lnTo>
                <a:lnTo>
                  <a:pt x="1168" y="208"/>
                </a:lnTo>
                <a:lnTo>
                  <a:pt x="1168" y="208"/>
                </a:lnTo>
                <a:lnTo>
                  <a:pt x="1168" y="220"/>
                </a:lnTo>
                <a:lnTo>
                  <a:pt x="1168" y="233"/>
                </a:lnTo>
                <a:lnTo>
                  <a:pt x="1168" y="233"/>
                </a:lnTo>
                <a:lnTo>
                  <a:pt x="1168" y="235"/>
                </a:lnTo>
                <a:lnTo>
                  <a:pt x="1168" y="235"/>
                </a:lnTo>
                <a:lnTo>
                  <a:pt x="1168" y="233"/>
                </a:lnTo>
                <a:lnTo>
                  <a:pt x="1168" y="235"/>
                </a:lnTo>
                <a:lnTo>
                  <a:pt x="1168" y="235"/>
                </a:lnTo>
                <a:lnTo>
                  <a:pt x="1168" y="239"/>
                </a:lnTo>
                <a:lnTo>
                  <a:pt x="1168" y="237"/>
                </a:lnTo>
                <a:lnTo>
                  <a:pt x="1168" y="237"/>
                </a:lnTo>
                <a:lnTo>
                  <a:pt x="1168" y="252"/>
                </a:lnTo>
                <a:lnTo>
                  <a:pt x="1168" y="252"/>
                </a:lnTo>
                <a:lnTo>
                  <a:pt x="1168" y="250"/>
                </a:lnTo>
                <a:lnTo>
                  <a:pt x="1167" y="250"/>
                </a:lnTo>
                <a:lnTo>
                  <a:pt x="1167" y="250"/>
                </a:lnTo>
                <a:lnTo>
                  <a:pt x="1168" y="252"/>
                </a:lnTo>
                <a:lnTo>
                  <a:pt x="1168" y="252"/>
                </a:lnTo>
                <a:lnTo>
                  <a:pt x="1168" y="252"/>
                </a:lnTo>
                <a:lnTo>
                  <a:pt x="1168" y="263"/>
                </a:lnTo>
                <a:lnTo>
                  <a:pt x="1168" y="263"/>
                </a:lnTo>
                <a:lnTo>
                  <a:pt x="1168" y="263"/>
                </a:lnTo>
                <a:lnTo>
                  <a:pt x="1168" y="266"/>
                </a:lnTo>
                <a:lnTo>
                  <a:pt x="1168" y="276"/>
                </a:lnTo>
                <a:lnTo>
                  <a:pt x="1168" y="276"/>
                </a:lnTo>
                <a:lnTo>
                  <a:pt x="1168" y="266"/>
                </a:lnTo>
                <a:lnTo>
                  <a:pt x="1168" y="266"/>
                </a:lnTo>
                <a:lnTo>
                  <a:pt x="1168" y="268"/>
                </a:lnTo>
                <a:lnTo>
                  <a:pt x="1168" y="266"/>
                </a:lnTo>
                <a:lnTo>
                  <a:pt x="1168" y="266"/>
                </a:lnTo>
                <a:lnTo>
                  <a:pt x="1168" y="283"/>
                </a:lnTo>
                <a:lnTo>
                  <a:pt x="1168" y="283"/>
                </a:lnTo>
                <a:lnTo>
                  <a:pt x="1168" y="285"/>
                </a:lnTo>
                <a:lnTo>
                  <a:pt x="1168" y="285"/>
                </a:lnTo>
                <a:lnTo>
                  <a:pt x="1170" y="283"/>
                </a:lnTo>
                <a:lnTo>
                  <a:pt x="1168" y="300"/>
                </a:lnTo>
                <a:lnTo>
                  <a:pt x="1168" y="300"/>
                </a:lnTo>
                <a:lnTo>
                  <a:pt x="1168" y="290"/>
                </a:lnTo>
                <a:lnTo>
                  <a:pt x="1168" y="290"/>
                </a:lnTo>
                <a:lnTo>
                  <a:pt x="1168" y="289"/>
                </a:lnTo>
                <a:lnTo>
                  <a:pt x="1168" y="290"/>
                </a:lnTo>
                <a:lnTo>
                  <a:pt x="1167" y="294"/>
                </a:lnTo>
                <a:lnTo>
                  <a:pt x="1167" y="294"/>
                </a:lnTo>
                <a:lnTo>
                  <a:pt x="1168" y="294"/>
                </a:lnTo>
                <a:lnTo>
                  <a:pt x="1168" y="296"/>
                </a:lnTo>
                <a:lnTo>
                  <a:pt x="1168" y="296"/>
                </a:lnTo>
                <a:lnTo>
                  <a:pt x="1168" y="307"/>
                </a:lnTo>
                <a:lnTo>
                  <a:pt x="1168" y="307"/>
                </a:lnTo>
                <a:lnTo>
                  <a:pt x="1168" y="309"/>
                </a:lnTo>
                <a:lnTo>
                  <a:pt x="1167" y="307"/>
                </a:lnTo>
                <a:lnTo>
                  <a:pt x="1167" y="307"/>
                </a:lnTo>
                <a:lnTo>
                  <a:pt x="1168" y="316"/>
                </a:lnTo>
                <a:lnTo>
                  <a:pt x="1168" y="323"/>
                </a:lnTo>
                <a:lnTo>
                  <a:pt x="1168" y="323"/>
                </a:lnTo>
                <a:lnTo>
                  <a:pt x="1170" y="320"/>
                </a:lnTo>
                <a:lnTo>
                  <a:pt x="1170" y="320"/>
                </a:lnTo>
                <a:lnTo>
                  <a:pt x="1170" y="334"/>
                </a:lnTo>
                <a:lnTo>
                  <a:pt x="1170" y="351"/>
                </a:lnTo>
                <a:lnTo>
                  <a:pt x="1170" y="380"/>
                </a:lnTo>
                <a:lnTo>
                  <a:pt x="1170" y="380"/>
                </a:lnTo>
                <a:lnTo>
                  <a:pt x="1170" y="388"/>
                </a:lnTo>
                <a:lnTo>
                  <a:pt x="1170" y="388"/>
                </a:lnTo>
                <a:lnTo>
                  <a:pt x="1168" y="390"/>
                </a:lnTo>
                <a:lnTo>
                  <a:pt x="1168" y="388"/>
                </a:lnTo>
                <a:lnTo>
                  <a:pt x="1168" y="379"/>
                </a:lnTo>
                <a:lnTo>
                  <a:pt x="1168" y="379"/>
                </a:lnTo>
                <a:lnTo>
                  <a:pt x="1168" y="379"/>
                </a:lnTo>
                <a:lnTo>
                  <a:pt x="1168" y="380"/>
                </a:lnTo>
                <a:lnTo>
                  <a:pt x="1168" y="380"/>
                </a:lnTo>
                <a:lnTo>
                  <a:pt x="1170" y="366"/>
                </a:lnTo>
                <a:lnTo>
                  <a:pt x="1168" y="347"/>
                </a:lnTo>
                <a:lnTo>
                  <a:pt x="1168" y="347"/>
                </a:lnTo>
                <a:lnTo>
                  <a:pt x="1168" y="386"/>
                </a:lnTo>
                <a:lnTo>
                  <a:pt x="1168" y="386"/>
                </a:lnTo>
                <a:lnTo>
                  <a:pt x="1167" y="384"/>
                </a:lnTo>
                <a:lnTo>
                  <a:pt x="1167" y="388"/>
                </a:lnTo>
                <a:lnTo>
                  <a:pt x="1167" y="388"/>
                </a:lnTo>
                <a:lnTo>
                  <a:pt x="1167" y="390"/>
                </a:lnTo>
                <a:lnTo>
                  <a:pt x="1168" y="388"/>
                </a:lnTo>
                <a:lnTo>
                  <a:pt x="1168" y="386"/>
                </a:lnTo>
                <a:lnTo>
                  <a:pt x="1168" y="390"/>
                </a:lnTo>
                <a:lnTo>
                  <a:pt x="1168" y="390"/>
                </a:lnTo>
                <a:lnTo>
                  <a:pt x="1168" y="412"/>
                </a:lnTo>
                <a:lnTo>
                  <a:pt x="1168" y="412"/>
                </a:lnTo>
                <a:lnTo>
                  <a:pt x="1168" y="410"/>
                </a:lnTo>
                <a:lnTo>
                  <a:pt x="1168" y="410"/>
                </a:lnTo>
                <a:lnTo>
                  <a:pt x="1168" y="421"/>
                </a:lnTo>
                <a:lnTo>
                  <a:pt x="1168" y="421"/>
                </a:lnTo>
                <a:lnTo>
                  <a:pt x="1168" y="415"/>
                </a:lnTo>
                <a:lnTo>
                  <a:pt x="1168" y="415"/>
                </a:lnTo>
                <a:lnTo>
                  <a:pt x="1168" y="423"/>
                </a:lnTo>
                <a:lnTo>
                  <a:pt x="1168" y="423"/>
                </a:lnTo>
                <a:lnTo>
                  <a:pt x="1168" y="419"/>
                </a:lnTo>
                <a:lnTo>
                  <a:pt x="1168" y="419"/>
                </a:lnTo>
                <a:lnTo>
                  <a:pt x="1170" y="430"/>
                </a:lnTo>
                <a:lnTo>
                  <a:pt x="1170" y="430"/>
                </a:lnTo>
                <a:lnTo>
                  <a:pt x="1168" y="436"/>
                </a:lnTo>
                <a:lnTo>
                  <a:pt x="1168" y="441"/>
                </a:lnTo>
                <a:lnTo>
                  <a:pt x="1168" y="441"/>
                </a:lnTo>
                <a:lnTo>
                  <a:pt x="1168" y="511"/>
                </a:lnTo>
                <a:lnTo>
                  <a:pt x="1168" y="511"/>
                </a:lnTo>
                <a:lnTo>
                  <a:pt x="1168" y="511"/>
                </a:lnTo>
                <a:lnTo>
                  <a:pt x="1168" y="559"/>
                </a:lnTo>
                <a:lnTo>
                  <a:pt x="1168" y="559"/>
                </a:lnTo>
                <a:lnTo>
                  <a:pt x="1167" y="537"/>
                </a:lnTo>
                <a:lnTo>
                  <a:pt x="1167" y="507"/>
                </a:lnTo>
                <a:lnTo>
                  <a:pt x="1167" y="507"/>
                </a:lnTo>
                <a:lnTo>
                  <a:pt x="1167" y="480"/>
                </a:lnTo>
                <a:lnTo>
                  <a:pt x="1167" y="480"/>
                </a:lnTo>
                <a:close/>
                <a:moveTo>
                  <a:pt x="1168" y="610"/>
                </a:moveTo>
                <a:lnTo>
                  <a:pt x="1168" y="610"/>
                </a:lnTo>
                <a:lnTo>
                  <a:pt x="1167" y="587"/>
                </a:lnTo>
                <a:lnTo>
                  <a:pt x="1168" y="559"/>
                </a:lnTo>
                <a:lnTo>
                  <a:pt x="1168" y="559"/>
                </a:lnTo>
                <a:lnTo>
                  <a:pt x="1168" y="583"/>
                </a:lnTo>
                <a:lnTo>
                  <a:pt x="1168" y="610"/>
                </a:lnTo>
                <a:lnTo>
                  <a:pt x="1168" y="610"/>
                </a:lnTo>
                <a:close/>
                <a:moveTo>
                  <a:pt x="1205" y="515"/>
                </a:moveTo>
                <a:lnTo>
                  <a:pt x="1205" y="515"/>
                </a:lnTo>
                <a:lnTo>
                  <a:pt x="1203" y="504"/>
                </a:lnTo>
                <a:lnTo>
                  <a:pt x="1203" y="493"/>
                </a:lnTo>
                <a:lnTo>
                  <a:pt x="1203" y="493"/>
                </a:lnTo>
                <a:lnTo>
                  <a:pt x="1205" y="515"/>
                </a:lnTo>
                <a:lnTo>
                  <a:pt x="1205" y="515"/>
                </a:lnTo>
                <a:close/>
                <a:moveTo>
                  <a:pt x="1167" y="333"/>
                </a:moveTo>
                <a:lnTo>
                  <a:pt x="1167" y="333"/>
                </a:lnTo>
                <a:lnTo>
                  <a:pt x="1165" y="327"/>
                </a:lnTo>
                <a:lnTo>
                  <a:pt x="1167" y="325"/>
                </a:lnTo>
                <a:lnTo>
                  <a:pt x="1167" y="333"/>
                </a:lnTo>
                <a:close/>
                <a:moveTo>
                  <a:pt x="1211" y="316"/>
                </a:moveTo>
                <a:lnTo>
                  <a:pt x="1211" y="316"/>
                </a:lnTo>
                <a:lnTo>
                  <a:pt x="1211" y="300"/>
                </a:lnTo>
                <a:lnTo>
                  <a:pt x="1211" y="300"/>
                </a:lnTo>
                <a:lnTo>
                  <a:pt x="1211" y="316"/>
                </a:lnTo>
                <a:lnTo>
                  <a:pt x="1211" y="316"/>
                </a:lnTo>
                <a:close/>
                <a:moveTo>
                  <a:pt x="1168" y="314"/>
                </a:moveTo>
                <a:lnTo>
                  <a:pt x="1168" y="314"/>
                </a:lnTo>
                <a:lnTo>
                  <a:pt x="1168" y="311"/>
                </a:lnTo>
                <a:lnTo>
                  <a:pt x="1170" y="312"/>
                </a:lnTo>
                <a:lnTo>
                  <a:pt x="1170" y="312"/>
                </a:lnTo>
                <a:lnTo>
                  <a:pt x="1170" y="316"/>
                </a:lnTo>
                <a:lnTo>
                  <a:pt x="1168" y="314"/>
                </a:lnTo>
                <a:lnTo>
                  <a:pt x="1168" y="314"/>
                </a:lnTo>
                <a:close/>
                <a:moveTo>
                  <a:pt x="1168" y="309"/>
                </a:moveTo>
                <a:lnTo>
                  <a:pt x="1168" y="309"/>
                </a:lnTo>
                <a:lnTo>
                  <a:pt x="1168" y="303"/>
                </a:lnTo>
                <a:lnTo>
                  <a:pt x="1168" y="303"/>
                </a:lnTo>
                <a:lnTo>
                  <a:pt x="1168" y="303"/>
                </a:lnTo>
                <a:lnTo>
                  <a:pt x="1170" y="301"/>
                </a:lnTo>
                <a:lnTo>
                  <a:pt x="1170" y="301"/>
                </a:lnTo>
                <a:lnTo>
                  <a:pt x="1168" y="309"/>
                </a:lnTo>
                <a:lnTo>
                  <a:pt x="1168" y="309"/>
                </a:lnTo>
                <a:close/>
                <a:moveTo>
                  <a:pt x="1207" y="303"/>
                </a:moveTo>
                <a:lnTo>
                  <a:pt x="1207" y="303"/>
                </a:lnTo>
                <a:lnTo>
                  <a:pt x="1207" y="296"/>
                </a:lnTo>
                <a:lnTo>
                  <a:pt x="1207" y="292"/>
                </a:lnTo>
                <a:lnTo>
                  <a:pt x="1207" y="292"/>
                </a:lnTo>
                <a:lnTo>
                  <a:pt x="1207" y="303"/>
                </a:lnTo>
                <a:lnTo>
                  <a:pt x="1207" y="303"/>
                </a:lnTo>
                <a:close/>
                <a:moveTo>
                  <a:pt x="1209" y="250"/>
                </a:moveTo>
                <a:lnTo>
                  <a:pt x="1209" y="250"/>
                </a:lnTo>
                <a:lnTo>
                  <a:pt x="1209" y="237"/>
                </a:lnTo>
                <a:lnTo>
                  <a:pt x="1209" y="237"/>
                </a:lnTo>
                <a:lnTo>
                  <a:pt x="1211" y="243"/>
                </a:lnTo>
                <a:lnTo>
                  <a:pt x="1209" y="250"/>
                </a:lnTo>
                <a:lnTo>
                  <a:pt x="1209" y="250"/>
                </a:lnTo>
                <a:close/>
                <a:moveTo>
                  <a:pt x="1161" y="252"/>
                </a:moveTo>
                <a:lnTo>
                  <a:pt x="1161" y="252"/>
                </a:lnTo>
                <a:lnTo>
                  <a:pt x="1161" y="246"/>
                </a:lnTo>
                <a:lnTo>
                  <a:pt x="1161" y="241"/>
                </a:lnTo>
                <a:lnTo>
                  <a:pt x="1161" y="241"/>
                </a:lnTo>
                <a:lnTo>
                  <a:pt x="1161" y="244"/>
                </a:lnTo>
                <a:lnTo>
                  <a:pt x="1161" y="252"/>
                </a:lnTo>
                <a:lnTo>
                  <a:pt x="1161" y="252"/>
                </a:lnTo>
                <a:close/>
                <a:moveTo>
                  <a:pt x="1211" y="243"/>
                </a:moveTo>
                <a:lnTo>
                  <a:pt x="1211" y="243"/>
                </a:lnTo>
                <a:lnTo>
                  <a:pt x="1211" y="235"/>
                </a:lnTo>
                <a:lnTo>
                  <a:pt x="1211" y="228"/>
                </a:lnTo>
                <a:lnTo>
                  <a:pt x="1211" y="228"/>
                </a:lnTo>
                <a:lnTo>
                  <a:pt x="1211" y="226"/>
                </a:lnTo>
                <a:lnTo>
                  <a:pt x="1211" y="226"/>
                </a:lnTo>
                <a:lnTo>
                  <a:pt x="1211" y="226"/>
                </a:lnTo>
                <a:lnTo>
                  <a:pt x="1213" y="226"/>
                </a:lnTo>
                <a:lnTo>
                  <a:pt x="1213" y="226"/>
                </a:lnTo>
                <a:lnTo>
                  <a:pt x="1211" y="243"/>
                </a:lnTo>
                <a:lnTo>
                  <a:pt x="1211" y="243"/>
                </a:lnTo>
                <a:close/>
                <a:moveTo>
                  <a:pt x="1121" y="222"/>
                </a:moveTo>
                <a:lnTo>
                  <a:pt x="1121" y="222"/>
                </a:lnTo>
                <a:lnTo>
                  <a:pt x="1119" y="219"/>
                </a:lnTo>
                <a:lnTo>
                  <a:pt x="1119" y="219"/>
                </a:lnTo>
                <a:lnTo>
                  <a:pt x="1119" y="211"/>
                </a:lnTo>
                <a:lnTo>
                  <a:pt x="1119" y="211"/>
                </a:lnTo>
                <a:lnTo>
                  <a:pt x="1121" y="222"/>
                </a:lnTo>
                <a:lnTo>
                  <a:pt x="1121" y="222"/>
                </a:lnTo>
                <a:close/>
                <a:moveTo>
                  <a:pt x="1121" y="206"/>
                </a:moveTo>
                <a:lnTo>
                  <a:pt x="1121" y="206"/>
                </a:lnTo>
                <a:lnTo>
                  <a:pt x="1121" y="184"/>
                </a:lnTo>
                <a:lnTo>
                  <a:pt x="1121" y="184"/>
                </a:lnTo>
                <a:lnTo>
                  <a:pt x="1121" y="193"/>
                </a:lnTo>
                <a:lnTo>
                  <a:pt x="1121" y="206"/>
                </a:lnTo>
                <a:lnTo>
                  <a:pt x="1121" y="206"/>
                </a:lnTo>
                <a:close/>
                <a:moveTo>
                  <a:pt x="1115" y="202"/>
                </a:moveTo>
                <a:lnTo>
                  <a:pt x="1115" y="202"/>
                </a:lnTo>
                <a:lnTo>
                  <a:pt x="1115" y="189"/>
                </a:lnTo>
                <a:lnTo>
                  <a:pt x="1115" y="189"/>
                </a:lnTo>
                <a:lnTo>
                  <a:pt x="1115" y="197"/>
                </a:lnTo>
                <a:lnTo>
                  <a:pt x="1115" y="202"/>
                </a:lnTo>
                <a:lnTo>
                  <a:pt x="1115" y="202"/>
                </a:lnTo>
                <a:close/>
                <a:moveTo>
                  <a:pt x="1119" y="198"/>
                </a:moveTo>
                <a:lnTo>
                  <a:pt x="1119" y="198"/>
                </a:lnTo>
                <a:lnTo>
                  <a:pt x="1119" y="189"/>
                </a:lnTo>
                <a:lnTo>
                  <a:pt x="1119" y="189"/>
                </a:lnTo>
                <a:lnTo>
                  <a:pt x="1119" y="198"/>
                </a:lnTo>
                <a:lnTo>
                  <a:pt x="1119" y="198"/>
                </a:lnTo>
                <a:close/>
                <a:moveTo>
                  <a:pt x="1121" y="173"/>
                </a:moveTo>
                <a:lnTo>
                  <a:pt x="1121" y="173"/>
                </a:lnTo>
                <a:lnTo>
                  <a:pt x="1119" y="158"/>
                </a:lnTo>
                <a:lnTo>
                  <a:pt x="1119" y="158"/>
                </a:lnTo>
                <a:lnTo>
                  <a:pt x="1119" y="167"/>
                </a:lnTo>
                <a:lnTo>
                  <a:pt x="1119" y="167"/>
                </a:lnTo>
                <a:lnTo>
                  <a:pt x="1121" y="158"/>
                </a:lnTo>
                <a:lnTo>
                  <a:pt x="1121" y="158"/>
                </a:lnTo>
                <a:lnTo>
                  <a:pt x="1121" y="173"/>
                </a:lnTo>
                <a:lnTo>
                  <a:pt x="1121" y="173"/>
                </a:lnTo>
                <a:close/>
                <a:moveTo>
                  <a:pt x="1119" y="116"/>
                </a:moveTo>
                <a:lnTo>
                  <a:pt x="1119" y="116"/>
                </a:lnTo>
                <a:lnTo>
                  <a:pt x="1117" y="108"/>
                </a:lnTo>
                <a:lnTo>
                  <a:pt x="1117" y="99"/>
                </a:lnTo>
                <a:lnTo>
                  <a:pt x="1117" y="99"/>
                </a:lnTo>
                <a:lnTo>
                  <a:pt x="1119" y="106"/>
                </a:lnTo>
                <a:lnTo>
                  <a:pt x="1119" y="116"/>
                </a:lnTo>
                <a:lnTo>
                  <a:pt x="1119" y="116"/>
                </a:lnTo>
                <a:close/>
                <a:moveTo>
                  <a:pt x="1119" y="108"/>
                </a:moveTo>
                <a:lnTo>
                  <a:pt x="1119" y="108"/>
                </a:lnTo>
                <a:lnTo>
                  <a:pt x="1119" y="94"/>
                </a:lnTo>
                <a:lnTo>
                  <a:pt x="1119" y="94"/>
                </a:lnTo>
                <a:lnTo>
                  <a:pt x="1119" y="97"/>
                </a:lnTo>
                <a:lnTo>
                  <a:pt x="1121" y="99"/>
                </a:lnTo>
                <a:lnTo>
                  <a:pt x="1121" y="99"/>
                </a:lnTo>
                <a:lnTo>
                  <a:pt x="1119" y="108"/>
                </a:lnTo>
                <a:lnTo>
                  <a:pt x="1119" y="108"/>
                </a:lnTo>
                <a:close/>
                <a:moveTo>
                  <a:pt x="1161" y="99"/>
                </a:moveTo>
                <a:lnTo>
                  <a:pt x="1161" y="99"/>
                </a:lnTo>
                <a:lnTo>
                  <a:pt x="1161" y="68"/>
                </a:lnTo>
                <a:lnTo>
                  <a:pt x="1163" y="70"/>
                </a:lnTo>
                <a:lnTo>
                  <a:pt x="1159" y="70"/>
                </a:lnTo>
                <a:lnTo>
                  <a:pt x="1159" y="70"/>
                </a:lnTo>
                <a:lnTo>
                  <a:pt x="1163" y="70"/>
                </a:lnTo>
                <a:lnTo>
                  <a:pt x="1161" y="68"/>
                </a:lnTo>
                <a:lnTo>
                  <a:pt x="1161" y="68"/>
                </a:lnTo>
                <a:lnTo>
                  <a:pt x="1161" y="68"/>
                </a:lnTo>
                <a:lnTo>
                  <a:pt x="1161" y="68"/>
                </a:lnTo>
                <a:lnTo>
                  <a:pt x="1161" y="68"/>
                </a:lnTo>
                <a:lnTo>
                  <a:pt x="1161" y="99"/>
                </a:lnTo>
                <a:lnTo>
                  <a:pt x="1161" y="99"/>
                </a:lnTo>
                <a:close/>
                <a:moveTo>
                  <a:pt x="1119" y="97"/>
                </a:moveTo>
                <a:lnTo>
                  <a:pt x="1119" y="97"/>
                </a:lnTo>
                <a:lnTo>
                  <a:pt x="1117" y="86"/>
                </a:lnTo>
                <a:lnTo>
                  <a:pt x="1119" y="75"/>
                </a:lnTo>
                <a:lnTo>
                  <a:pt x="1119" y="75"/>
                </a:lnTo>
                <a:lnTo>
                  <a:pt x="1119" y="97"/>
                </a:lnTo>
                <a:lnTo>
                  <a:pt x="1119" y="97"/>
                </a:lnTo>
                <a:close/>
                <a:moveTo>
                  <a:pt x="1121" y="88"/>
                </a:moveTo>
                <a:lnTo>
                  <a:pt x="1121" y="88"/>
                </a:lnTo>
                <a:lnTo>
                  <a:pt x="1119" y="81"/>
                </a:lnTo>
                <a:lnTo>
                  <a:pt x="1119" y="81"/>
                </a:lnTo>
                <a:lnTo>
                  <a:pt x="1121" y="88"/>
                </a:lnTo>
                <a:lnTo>
                  <a:pt x="1121" y="88"/>
                </a:lnTo>
                <a:close/>
                <a:moveTo>
                  <a:pt x="1119" y="81"/>
                </a:moveTo>
                <a:lnTo>
                  <a:pt x="1119" y="81"/>
                </a:lnTo>
                <a:lnTo>
                  <a:pt x="1119" y="68"/>
                </a:lnTo>
                <a:lnTo>
                  <a:pt x="1163" y="112"/>
                </a:lnTo>
                <a:lnTo>
                  <a:pt x="1150" y="112"/>
                </a:lnTo>
                <a:lnTo>
                  <a:pt x="1150" y="112"/>
                </a:lnTo>
                <a:lnTo>
                  <a:pt x="1163" y="112"/>
                </a:lnTo>
                <a:lnTo>
                  <a:pt x="1119" y="68"/>
                </a:lnTo>
                <a:lnTo>
                  <a:pt x="1119" y="68"/>
                </a:lnTo>
                <a:lnTo>
                  <a:pt x="1121" y="71"/>
                </a:lnTo>
                <a:lnTo>
                  <a:pt x="1121" y="71"/>
                </a:lnTo>
                <a:lnTo>
                  <a:pt x="1121" y="79"/>
                </a:lnTo>
                <a:lnTo>
                  <a:pt x="1121" y="79"/>
                </a:lnTo>
                <a:lnTo>
                  <a:pt x="1119" y="75"/>
                </a:lnTo>
                <a:lnTo>
                  <a:pt x="1119" y="81"/>
                </a:lnTo>
                <a:lnTo>
                  <a:pt x="1119" y="81"/>
                </a:lnTo>
                <a:close/>
                <a:moveTo>
                  <a:pt x="1126" y="22"/>
                </a:moveTo>
                <a:lnTo>
                  <a:pt x="1126" y="22"/>
                </a:lnTo>
                <a:lnTo>
                  <a:pt x="1124" y="22"/>
                </a:lnTo>
                <a:lnTo>
                  <a:pt x="1119" y="22"/>
                </a:lnTo>
                <a:lnTo>
                  <a:pt x="1119" y="22"/>
                </a:lnTo>
                <a:lnTo>
                  <a:pt x="1121" y="22"/>
                </a:lnTo>
                <a:lnTo>
                  <a:pt x="1126" y="22"/>
                </a:lnTo>
                <a:lnTo>
                  <a:pt x="1126" y="22"/>
                </a:lnTo>
                <a:close/>
                <a:moveTo>
                  <a:pt x="1133" y="112"/>
                </a:moveTo>
                <a:lnTo>
                  <a:pt x="1133" y="112"/>
                </a:lnTo>
                <a:lnTo>
                  <a:pt x="1082" y="112"/>
                </a:lnTo>
                <a:lnTo>
                  <a:pt x="1082" y="112"/>
                </a:lnTo>
                <a:lnTo>
                  <a:pt x="1087" y="112"/>
                </a:lnTo>
                <a:lnTo>
                  <a:pt x="1093" y="112"/>
                </a:lnTo>
                <a:lnTo>
                  <a:pt x="1093" y="112"/>
                </a:lnTo>
                <a:lnTo>
                  <a:pt x="1078" y="114"/>
                </a:lnTo>
                <a:lnTo>
                  <a:pt x="1078" y="114"/>
                </a:lnTo>
                <a:lnTo>
                  <a:pt x="1076" y="112"/>
                </a:lnTo>
                <a:lnTo>
                  <a:pt x="1078" y="112"/>
                </a:lnTo>
                <a:lnTo>
                  <a:pt x="1078" y="112"/>
                </a:lnTo>
                <a:lnTo>
                  <a:pt x="1078" y="112"/>
                </a:lnTo>
                <a:lnTo>
                  <a:pt x="1078" y="112"/>
                </a:lnTo>
                <a:lnTo>
                  <a:pt x="1106" y="112"/>
                </a:lnTo>
                <a:lnTo>
                  <a:pt x="1133" y="112"/>
                </a:lnTo>
                <a:lnTo>
                  <a:pt x="1133" y="112"/>
                </a:lnTo>
                <a:close/>
                <a:moveTo>
                  <a:pt x="1093" y="66"/>
                </a:moveTo>
                <a:lnTo>
                  <a:pt x="1093" y="66"/>
                </a:lnTo>
                <a:lnTo>
                  <a:pt x="1087" y="68"/>
                </a:lnTo>
                <a:lnTo>
                  <a:pt x="1075" y="68"/>
                </a:lnTo>
                <a:lnTo>
                  <a:pt x="1075" y="68"/>
                </a:lnTo>
                <a:lnTo>
                  <a:pt x="1082" y="66"/>
                </a:lnTo>
                <a:lnTo>
                  <a:pt x="1093" y="66"/>
                </a:lnTo>
                <a:lnTo>
                  <a:pt x="1093" y="66"/>
                </a:lnTo>
                <a:close/>
                <a:moveTo>
                  <a:pt x="1071" y="68"/>
                </a:moveTo>
                <a:lnTo>
                  <a:pt x="1071" y="68"/>
                </a:lnTo>
                <a:lnTo>
                  <a:pt x="1060" y="68"/>
                </a:lnTo>
                <a:lnTo>
                  <a:pt x="1065" y="68"/>
                </a:lnTo>
                <a:lnTo>
                  <a:pt x="1065" y="68"/>
                </a:lnTo>
                <a:lnTo>
                  <a:pt x="1071" y="68"/>
                </a:lnTo>
                <a:lnTo>
                  <a:pt x="1071" y="68"/>
                </a:lnTo>
                <a:close/>
                <a:moveTo>
                  <a:pt x="1056" y="112"/>
                </a:moveTo>
                <a:lnTo>
                  <a:pt x="1056" y="112"/>
                </a:lnTo>
                <a:lnTo>
                  <a:pt x="1052" y="114"/>
                </a:lnTo>
                <a:lnTo>
                  <a:pt x="1045" y="114"/>
                </a:lnTo>
                <a:lnTo>
                  <a:pt x="1045" y="114"/>
                </a:lnTo>
                <a:lnTo>
                  <a:pt x="1056" y="112"/>
                </a:lnTo>
                <a:lnTo>
                  <a:pt x="1056" y="112"/>
                </a:lnTo>
                <a:close/>
                <a:moveTo>
                  <a:pt x="1043" y="112"/>
                </a:moveTo>
                <a:lnTo>
                  <a:pt x="1043" y="112"/>
                </a:lnTo>
                <a:lnTo>
                  <a:pt x="1034" y="114"/>
                </a:lnTo>
                <a:lnTo>
                  <a:pt x="1034" y="114"/>
                </a:lnTo>
                <a:lnTo>
                  <a:pt x="1036" y="112"/>
                </a:lnTo>
                <a:lnTo>
                  <a:pt x="1043" y="112"/>
                </a:lnTo>
                <a:close/>
                <a:moveTo>
                  <a:pt x="1003" y="116"/>
                </a:moveTo>
                <a:lnTo>
                  <a:pt x="1003" y="116"/>
                </a:lnTo>
                <a:lnTo>
                  <a:pt x="995" y="116"/>
                </a:lnTo>
                <a:lnTo>
                  <a:pt x="995" y="116"/>
                </a:lnTo>
                <a:lnTo>
                  <a:pt x="994" y="116"/>
                </a:lnTo>
                <a:lnTo>
                  <a:pt x="994" y="116"/>
                </a:lnTo>
                <a:lnTo>
                  <a:pt x="990" y="116"/>
                </a:lnTo>
                <a:lnTo>
                  <a:pt x="992" y="114"/>
                </a:lnTo>
                <a:lnTo>
                  <a:pt x="992" y="114"/>
                </a:lnTo>
                <a:lnTo>
                  <a:pt x="1003" y="116"/>
                </a:lnTo>
                <a:lnTo>
                  <a:pt x="1003" y="116"/>
                </a:lnTo>
                <a:close/>
                <a:moveTo>
                  <a:pt x="984" y="114"/>
                </a:moveTo>
                <a:lnTo>
                  <a:pt x="984" y="114"/>
                </a:lnTo>
                <a:lnTo>
                  <a:pt x="984" y="116"/>
                </a:lnTo>
                <a:lnTo>
                  <a:pt x="984" y="116"/>
                </a:lnTo>
                <a:lnTo>
                  <a:pt x="984" y="116"/>
                </a:lnTo>
                <a:lnTo>
                  <a:pt x="977" y="116"/>
                </a:lnTo>
                <a:lnTo>
                  <a:pt x="977" y="116"/>
                </a:lnTo>
                <a:lnTo>
                  <a:pt x="984" y="114"/>
                </a:lnTo>
                <a:lnTo>
                  <a:pt x="984" y="114"/>
                </a:lnTo>
                <a:close/>
                <a:moveTo>
                  <a:pt x="944" y="117"/>
                </a:moveTo>
                <a:lnTo>
                  <a:pt x="944" y="117"/>
                </a:lnTo>
                <a:lnTo>
                  <a:pt x="933" y="117"/>
                </a:lnTo>
                <a:lnTo>
                  <a:pt x="933" y="117"/>
                </a:lnTo>
                <a:lnTo>
                  <a:pt x="937" y="117"/>
                </a:lnTo>
                <a:lnTo>
                  <a:pt x="944" y="117"/>
                </a:lnTo>
                <a:lnTo>
                  <a:pt x="944" y="117"/>
                </a:lnTo>
                <a:close/>
                <a:moveTo>
                  <a:pt x="940" y="125"/>
                </a:moveTo>
                <a:lnTo>
                  <a:pt x="940" y="125"/>
                </a:lnTo>
                <a:lnTo>
                  <a:pt x="931" y="123"/>
                </a:lnTo>
                <a:lnTo>
                  <a:pt x="929" y="123"/>
                </a:lnTo>
                <a:lnTo>
                  <a:pt x="927" y="123"/>
                </a:lnTo>
                <a:lnTo>
                  <a:pt x="927" y="123"/>
                </a:lnTo>
                <a:lnTo>
                  <a:pt x="935" y="123"/>
                </a:lnTo>
                <a:lnTo>
                  <a:pt x="940" y="125"/>
                </a:lnTo>
                <a:lnTo>
                  <a:pt x="940" y="125"/>
                </a:lnTo>
                <a:close/>
                <a:moveTo>
                  <a:pt x="937" y="117"/>
                </a:moveTo>
                <a:lnTo>
                  <a:pt x="937" y="117"/>
                </a:lnTo>
                <a:lnTo>
                  <a:pt x="931" y="117"/>
                </a:lnTo>
                <a:lnTo>
                  <a:pt x="935" y="119"/>
                </a:lnTo>
                <a:lnTo>
                  <a:pt x="935" y="119"/>
                </a:lnTo>
                <a:lnTo>
                  <a:pt x="927" y="119"/>
                </a:lnTo>
                <a:lnTo>
                  <a:pt x="918" y="119"/>
                </a:lnTo>
                <a:lnTo>
                  <a:pt x="918" y="119"/>
                </a:lnTo>
                <a:lnTo>
                  <a:pt x="937" y="117"/>
                </a:lnTo>
                <a:lnTo>
                  <a:pt x="937" y="117"/>
                </a:lnTo>
                <a:close/>
                <a:moveTo>
                  <a:pt x="916" y="20"/>
                </a:moveTo>
                <a:lnTo>
                  <a:pt x="916" y="20"/>
                </a:lnTo>
                <a:lnTo>
                  <a:pt x="914" y="22"/>
                </a:lnTo>
                <a:lnTo>
                  <a:pt x="914" y="22"/>
                </a:lnTo>
                <a:lnTo>
                  <a:pt x="914" y="22"/>
                </a:lnTo>
                <a:lnTo>
                  <a:pt x="891" y="22"/>
                </a:lnTo>
                <a:lnTo>
                  <a:pt x="891" y="22"/>
                </a:lnTo>
                <a:lnTo>
                  <a:pt x="916" y="20"/>
                </a:lnTo>
                <a:lnTo>
                  <a:pt x="916" y="20"/>
                </a:lnTo>
                <a:close/>
                <a:moveTo>
                  <a:pt x="924" y="123"/>
                </a:moveTo>
                <a:lnTo>
                  <a:pt x="924" y="123"/>
                </a:lnTo>
                <a:lnTo>
                  <a:pt x="918" y="123"/>
                </a:lnTo>
                <a:lnTo>
                  <a:pt x="913" y="123"/>
                </a:lnTo>
                <a:lnTo>
                  <a:pt x="913" y="123"/>
                </a:lnTo>
                <a:lnTo>
                  <a:pt x="924" y="123"/>
                </a:lnTo>
                <a:lnTo>
                  <a:pt x="924" y="123"/>
                </a:lnTo>
                <a:close/>
                <a:moveTo>
                  <a:pt x="920" y="117"/>
                </a:moveTo>
                <a:lnTo>
                  <a:pt x="920" y="117"/>
                </a:lnTo>
                <a:lnTo>
                  <a:pt x="907" y="117"/>
                </a:lnTo>
                <a:lnTo>
                  <a:pt x="907" y="117"/>
                </a:lnTo>
                <a:lnTo>
                  <a:pt x="920" y="117"/>
                </a:lnTo>
                <a:lnTo>
                  <a:pt x="920" y="117"/>
                </a:lnTo>
                <a:close/>
                <a:moveTo>
                  <a:pt x="887" y="22"/>
                </a:moveTo>
                <a:lnTo>
                  <a:pt x="887" y="22"/>
                </a:lnTo>
                <a:lnTo>
                  <a:pt x="883" y="22"/>
                </a:lnTo>
                <a:lnTo>
                  <a:pt x="876" y="22"/>
                </a:lnTo>
                <a:lnTo>
                  <a:pt x="876" y="22"/>
                </a:lnTo>
                <a:lnTo>
                  <a:pt x="887" y="22"/>
                </a:lnTo>
                <a:lnTo>
                  <a:pt x="887" y="22"/>
                </a:lnTo>
                <a:close/>
                <a:moveTo>
                  <a:pt x="894" y="119"/>
                </a:moveTo>
                <a:lnTo>
                  <a:pt x="894" y="119"/>
                </a:lnTo>
                <a:lnTo>
                  <a:pt x="885" y="119"/>
                </a:lnTo>
                <a:lnTo>
                  <a:pt x="885" y="119"/>
                </a:lnTo>
                <a:lnTo>
                  <a:pt x="894" y="119"/>
                </a:lnTo>
                <a:lnTo>
                  <a:pt x="894" y="119"/>
                </a:lnTo>
                <a:close/>
                <a:moveTo>
                  <a:pt x="859" y="121"/>
                </a:moveTo>
                <a:lnTo>
                  <a:pt x="859" y="121"/>
                </a:lnTo>
                <a:lnTo>
                  <a:pt x="832" y="121"/>
                </a:lnTo>
                <a:lnTo>
                  <a:pt x="832" y="121"/>
                </a:lnTo>
                <a:lnTo>
                  <a:pt x="832" y="121"/>
                </a:lnTo>
                <a:lnTo>
                  <a:pt x="832" y="121"/>
                </a:lnTo>
                <a:lnTo>
                  <a:pt x="832" y="121"/>
                </a:lnTo>
                <a:lnTo>
                  <a:pt x="839" y="121"/>
                </a:lnTo>
                <a:lnTo>
                  <a:pt x="843" y="121"/>
                </a:lnTo>
                <a:lnTo>
                  <a:pt x="843" y="121"/>
                </a:lnTo>
                <a:lnTo>
                  <a:pt x="850" y="121"/>
                </a:lnTo>
                <a:lnTo>
                  <a:pt x="859" y="121"/>
                </a:lnTo>
                <a:lnTo>
                  <a:pt x="859" y="121"/>
                </a:lnTo>
                <a:close/>
                <a:moveTo>
                  <a:pt x="856" y="121"/>
                </a:moveTo>
                <a:lnTo>
                  <a:pt x="856" y="121"/>
                </a:lnTo>
                <a:lnTo>
                  <a:pt x="856" y="121"/>
                </a:lnTo>
                <a:lnTo>
                  <a:pt x="861" y="119"/>
                </a:lnTo>
                <a:lnTo>
                  <a:pt x="861" y="119"/>
                </a:lnTo>
                <a:lnTo>
                  <a:pt x="861" y="121"/>
                </a:lnTo>
                <a:lnTo>
                  <a:pt x="863" y="121"/>
                </a:lnTo>
                <a:lnTo>
                  <a:pt x="870" y="121"/>
                </a:lnTo>
                <a:lnTo>
                  <a:pt x="870" y="121"/>
                </a:lnTo>
                <a:lnTo>
                  <a:pt x="856" y="121"/>
                </a:lnTo>
                <a:lnTo>
                  <a:pt x="856" y="121"/>
                </a:lnTo>
                <a:close/>
                <a:moveTo>
                  <a:pt x="837" y="125"/>
                </a:moveTo>
                <a:lnTo>
                  <a:pt x="837" y="125"/>
                </a:lnTo>
                <a:lnTo>
                  <a:pt x="826" y="125"/>
                </a:lnTo>
                <a:lnTo>
                  <a:pt x="826" y="125"/>
                </a:lnTo>
                <a:lnTo>
                  <a:pt x="837" y="125"/>
                </a:lnTo>
                <a:lnTo>
                  <a:pt x="837" y="125"/>
                </a:lnTo>
                <a:close/>
                <a:moveTo>
                  <a:pt x="719" y="18"/>
                </a:moveTo>
                <a:lnTo>
                  <a:pt x="719" y="18"/>
                </a:lnTo>
                <a:lnTo>
                  <a:pt x="718" y="18"/>
                </a:lnTo>
                <a:lnTo>
                  <a:pt x="718" y="18"/>
                </a:lnTo>
                <a:lnTo>
                  <a:pt x="705" y="18"/>
                </a:lnTo>
                <a:lnTo>
                  <a:pt x="705" y="18"/>
                </a:lnTo>
                <a:lnTo>
                  <a:pt x="719" y="18"/>
                </a:lnTo>
                <a:lnTo>
                  <a:pt x="719" y="18"/>
                </a:lnTo>
                <a:close/>
                <a:moveTo>
                  <a:pt x="716" y="121"/>
                </a:moveTo>
                <a:lnTo>
                  <a:pt x="716" y="121"/>
                </a:lnTo>
                <a:lnTo>
                  <a:pt x="708" y="121"/>
                </a:lnTo>
                <a:lnTo>
                  <a:pt x="701" y="123"/>
                </a:lnTo>
                <a:lnTo>
                  <a:pt x="701" y="123"/>
                </a:lnTo>
                <a:lnTo>
                  <a:pt x="683" y="123"/>
                </a:lnTo>
                <a:lnTo>
                  <a:pt x="683" y="121"/>
                </a:lnTo>
                <a:lnTo>
                  <a:pt x="683" y="121"/>
                </a:lnTo>
                <a:lnTo>
                  <a:pt x="716" y="121"/>
                </a:lnTo>
                <a:lnTo>
                  <a:pt x="716" y="121"/>
                </a:lnTo>
                <a:close/>
                <a:moveTo>
                  <a:pt x="690" y="18"/>
                </a:moveTo>
                <a:lnTo>
                  <a:pt x="690" y="18"/>
                </a:lnTo>
                <a:lnTo>
                  <a:pt x="677" y="18"/>
                </a:lnTo>
                <a:lnTo>
                  <a:pt x="677" y="18"/>
                </a:lnTo>
                <a:lnTo>
                  <a:pt x="685" y="18"/>
                </a:lnTo>
                <a:lnTo>
                  <a:pt x="690" y="18"/>
                </a:lnTo>
                <a:lnTo>
                  <a:pt x="690" y="18"/>
                </a:lnTo>
                <a:close/>
                <a:moveTo>
                  <a:pt x="681" y="121"/>
                </a:moveTo>
                <a:lnTo>
                  <a:pt x="681" y="121"/>
                </a:lnTo>
                <a:lnTo>
                  <a:pt x="668" y="123"/>
                </a:lnTo>
                <a:lnTo>
                  <a:pt x="655" y="121"/>
                </a:lnTo>
                <a:lnTo>
                  <a:pt x="655" y="121"/>
                </a:lnTo>
                <a:lnTo>
                  <a:pt x="646" y="123"/>
                </a:lnTo>
                <a:lnTo>
                  <a:pt x="629" y="123"/>
                </a:lnTo>
                <a:lnTo>
                  <a:pt x="629" y="123"/>
                </a:lnTo>
                <a:lnTo>
                  <a:pt x="640" y="123"/>
                </a:lnTo>
                <a:lnTo>
                  <a:pt x="648" y="121"/>
                </a:lnTo>
                <a:lnTo>
                  <a:pt x="648" y="121"/>
                </a:lnTo>
                <a:lnTo>
                  <a:pt x="681" y="121"/>
                </a:lnTo>
                <a:lnTo>
                  <a:pt x="681" y="121"/>
                </a:lnTo>
                <a:close/>
                <a:moveTo>
                  <a:pt x="677" y="119"/>
                </a:moveTo>
                <a:lnTo>
                  <a:pt x="677" y="119"/>
                </a:lnTo>
                <a:lnTo>
                  <a:pt x="666" y="119"/>
                </a:lnTo>
                <a:lnTo>
                  <a:pt x="666" y="119"/>
                </a:lnTo>
                <a:lnTo>
                  <a:pt x="675" y="117"/>
                </a:lnTo>
                <a:lnTo>
                  <a:pt x="675" y="117"/>
                </a:lnTo>
                <a:lnTo>
                  <a:pt x="677" y="119"/>
                </a:lnTo>
                <a:lnTo>
                  <a:pt x="677" y="119"/>
                </a:lnTo>
                <a:close/>
                <a:moveTo>
                  <a:pt x="662" y="119"/>
                </a:moveTo>
                <a:lnTo>
                  <a:pt x="662" y="119"/>
                </a:lnTo>
                <a:lnTo>
                  <a:pt x="657" y="119"/>
                </a:lnTo>
                <a:lnTo>
                  <a:pt x="648" y="119"/>
                </a:lnTo>
                <a:lnTo>
                  <a:pt x="648" y="119"/>
                </a:lnTo>
                <a:lnTo>
                  <a:pt x="646" y="117"/>
                </a:lnTo>
                <a:lnTo>
                  <a:pt x="646" y="117"/>
                </a:lnTo>
                <a:lnTo>
                  <a:pt x="662" y="119"/>
                </a:lnTo>
                <a:lnTo>
                  <a:pt x="662" y="119"/>
                </a:lnTo>
                <a:close/>
                <a:moveTo>
                  <a:pt x="635" y="14"/>
                </a:moveTo>
                <a:lnTo>
                  <a:pt x="635" y="14"/>
                </a:lnTo>
                <a:lnTo>
                  <a:pt x="622" y="14"/>
                </a:lnTo>
                <a:lnTo>
                  <a:pt x="622" y="14"/>
                </a:lnTo>
                <a:lnTo>
                  <a:pt x="626" y="14"/>
                </a:lnTo>
                <a:lnTo>
                  <a:pt x="635" y="14"/>
                </a:lnTo>
                <a:lnTo>
                  <a:pt x="635" y="14"/>
                </a:lnTo>
                <a:close/>
                <a:moveTo>
                  <a:pt x="646" y="125"/>
                </a:moveTo>
                <a:lnTo>
                  <a:pt x="646" y="125"/>
                </a:lnTo>
                <a:lnTo>
                  <a:pt x="635" y="125"/>
                </a:lnTo>
                <a:lnTo>
                  <a:pt x="635" y="125"/>
                </a:lnTo>
                <a:lnTo>
                  <a:pt x="637" y="125"/>
                </a:lnTo>
                <a:lnTo>
                  <a:pt x="637" y="125"/>
                </a:lnTo>
                <a:lnTo>
                  <a:pt x="631" y="125"/>
                </a:lnTo>
                <a:lnTo>
                  <a:pt x="631" y="125"/>
                </a:lnTo>
                <a:lnTo>
                  <a:pt x="637" y="125"/>
                </a:lnTo>
                <a:lnTo>
                  <a:pt x="646" y="125"/>
                </a:lnTo>
                <a:lnTo>
                  <a:pt x="646" y="125"/>
                </a:lnTo>
                <a:close/>
                <a:moveTo>
                  <a:pt x="637" y="121"/>
                </a:moveTo>
                <a:lnTo>
                  <a:pt x="637" y="123"/>
                </a:lnTo>
                <a:lnTo>
                  <a:pt x="628" y="123"/>
                </a:lnTo>
                <a:lnTo>
                  <a:pt x="628" y="123"/>
                </a:lnTo>
                <a:lnTo>
                  <a:pt x="637" y="121"/>
                </a:lnTo>
                <a:lnTo>
                  <a:pt x="637" y="121"/>
                </a:lnTo>
                <a:close/>
                <a:moveTo>
                  <a:pt x="618" y="13"/>
                </a:moveTo>
                <a:lnTo>
                  <a:pt x="618" y="13"/>
                </a:lnTo>
                <a:lnTo>
                  <a:pt x="609" y="14"/>
                </a:lnTo>
                <a:lnTo>
                  <a:pt x="609" y="14"/>
                </a:lnTo>
                <a:lnTo>
                  <a:pt x="618" y="13"/>
                </a:lnTo>
                <a:lnTo>
                  <a:pt x="618" y="13"/>
                </a:lnTo>
                <a:close/>
                <a:moveTo>
                  <a:pt x="615" y="16"/>
                </a:moveTo>
                <a:lnTo>
                  <a:pt x="615" y="16"/>
                </a:lnTo>
                <a:lnTo>
                  <a:pt x="605" y="16"/>
                </a:lnTo>
                <a:lnTo>
                  <a:pt x="605" y="16"/>
                </a:lnTo>
                <a:lnTo>
                  <a:pt x="609" y="16"/>
                </a:lnTo>
                <a:lnTo>
                  <a:pt x="615" y="16"/>
                </a:lnTo>
                <a:lnTo>
                  <a:pt x="615" y="16"/>
                </a:lnTo>
                <a:close/>
                <a:moveTo>
                  <a:pt x="600" y="18"/>
                </a:moveTo>
                <a:lnTo>
                  <a:pt x="600" y="18"/>
                </a:lnTo>
                <a:lnTo>
                  <a:pt x="591" y="18"/>
                </a:lnTo>
                <a:lnTo>
                  <a:pt x="591" y="18"/>
                </a:lnTo>
                <a:lnTo>
                  <a:pt x="594" y="18"/>
                </a:lnTo>
                <a:lnTo>
                  <a:pt x="600" y="18"/>
                </a:lnTo>
                <a:lnTo>
                  <a:pt x="600" y="18"/>
                </a:lnTo>
                <a:close/>
                <a:moveTo>
                  <a:pt x="583" y="16"/>
                </a:moveTo>
                <a:lnTo>
                  <a:pt x="583" y="16"/>
                </a:lnTo>
                <a:lnTo>
                  <a:pt x="585" y="16"/>
                </a:lnTo>
                <a:lnTo>
                  <a:pt x="583" y="16"/>
                </a:lnTo>
                <a:lnTo>
                  <a:pt x="583" y="16"/>
                </a:lnTo>
                <a:lnTo>
                  <a:pt x="587" y="18"/>
                </a:lnTo>
                <a:lnTo>
                  <a:pt x="589" y="18"/>
                </a:lnTo>
                <a:lnTo>
                  <a:pt x="589" y="18"/>
                </a:lnTo>
                <a:lnTo>
                  <a:pt x="580" y="18"/>
                </a:lnTo>
                <a:lnTo>
                  <a:pt x="580" y="18"/>
                </a:lnTo>
                <a:lnTo>
                  <a:pt x="576" y="18"/>
                </a:lnTo>
                <a:lnTo>
                  <a:pt x="576" y="18"/>
                </a:lnTo>
                <a:lnTo>
                  <a:pt x="583" y="16"/>
                </a:lnTo>
                <a:lnTo>
                  <a:pt x="583" y="16"/>
                </a:lnTo>
                <a:close/>
                <a:moveTo>
                  <a:pt x="587" y="125"/>
                </a:moveTo>
                <a:lnTo>
                  <a:pt x="587" y="125"/>
                </a:lnTo>
                <a:lnTo>
                  <a:pt x="582" y="125"/>
                </a:lnTo>
                <a:lnTo>
                  <a:pt x="582" y="125"/>
                </a:lnTo>
                <a:lnTo>
                  <a:pt x="582" y="125"/>
                </a:lnTo>
                <a:lnTo>
                  <a:pt x="582" y="125"/>
                </a:lnTo>
                <a:lnTo>
                  <a:pt x="582" y="125"/>
                </a:lnTo>
                <a:lnTo>
                  <a:pt x="589" y="125"/>
                </a:lnTo>
                <a:lnTo>
                  <a:pt x="589" y="125"/>
                </a:lnTo>
                <a:lnTo>
                  <a:pt x="580" y="125"/>
                </a:lnTo>
                <a:lnTo>
                  <a:pt x="580" y="125"/>
                </a:lnTo>
                <a:lnTo>
                  <a:pt x="587" y="125"/>
                </a:lnTo>
                <a:lnTo>
                  <a:pt x="587" y="125"/>
                </a:lnTo>
                <a:close/>
                <a:moveTo>
                  <a:pt x="569" y="13"/>
                </a:moveTo>
                <a:lnTo>
                  <a:pt x="569" y="13"/>
                </a:lnTo>
                <a:lnTo>
                  <a:pt x="565" y="13"/>
                </a:lnTo>
                <a:lnTo>
                  <a:pt x="561" y="13"/>
                </a:lnTo>
                <a:lnTo>
                  <a:pt x="561" y="13"/>
                </a:lnTo>
                <a:lnTo>
                  <a:pt x="569" y="13"/>
                </a:lnTo>
                <a:lnTo>
                  <a:pt x="569" y="13"/>
                </a:lnTo>
                <a:close/>
                <a:moveTo>
                  <a:pt x="569" y="16"/>
                </a:moveTo>
                <a:lnTo>
                  <a:pt x="569" y="16"/>
                </a:lnTo>
                <a:lnTo>
                  <a:pt x="567" y="18"/>
                </a:lnTo>
                <a:lnTo>
                  <a:pt x="563" y="18"/>
                </a:lnTo>
                <a:lnTo>
                  <a:pt x="563" y="18"/>
                </a:lnTo>
                <a:lnTo>
                  <a:pt x="559" y="16"/>
                </a:lnTo>
                <a:lnTo>
                  <a:pt x="559" y="16"/>
                </a:lnTo>
                <a:lnTo>
                  <a:pt x="569" y="16"/>
                </a:lnTo>
                <a:lnTo>
                  <a:pt x="569" y="16"/>
                </a:lnTo>
                <a:close/>
                <a:moveTo>
                  <a:pt x="558" y="123"/>
                </a:moveTo>
                <a:lnTo>
                  <a:pt x="558" y="123"/>
                </a:lnTo>
                <a:lnTo>
                  <a:pt x="556" y="125"/>
                </a:lnTo>
                <a:lnTo>
                  <a:pt x="556" y="125"/>
                </a:lnTo>
                <a:lnTo>
                  <a:pt x="554" y="123"/>
                </a:lnTo>
                <a:lnTo>
                  <a:pt x="554" y="123"/>
                </a:lnTo>
                <a:lnTo>
                  <a:pt x="550" y="123"/>
                </a:lnTo>
                <a:lnTo>
                  <a:pt x="550" y="123"/>
                </a:lnTo>
                <a:lnTo>
                  <a:pt x="554" y="123"/>
                </a:lnTo>
                <a:lnTo>
                  <a:pt x="554" y="123"/>
                </a:lnTo>
                <a:lnTo>
                  <a:pt x="558" y="123"/>
                </a:lnTo>
                <a:lnTo>
                  <a:pt x="558" y="123"/>
                </a:lnTo>
                <a:close/>
                <a:moveTo>
                  <a:pt x="545" y="125"/>
                </a:moveTo>
                <a:lnTo>
                  <a:pt x="545" y="125"/>
                </a:lnTo>
                <a:lnTo>
                  <a:pt x="545" y="123"/>
                </a:lnTo>
                <a:lnTo>
                  <a:pt x="547" y="123"/>
                </a:lnTo>
                <a:lnTo>
                  <a:pt x="547" y="123"/>
                </a:lnTo>
                <a:lnTo>
                  <a:pt x="550" y="123"/>
                </a:lnTo>
                <a:lnTo>
                  <a:pt x="545" y="125"/>
                </a:lnTo>
                <a:lnTo>
                  <a:pt x="545" y="125"/>
                </a:lnTo>
                <a:close/>
                <a:moveTo>
                  <a:pt x="523" y="14"/>
                </a:moveTo>
                <a:lnTo>
                  <a:pt x="523" y="14"/>
                </a:lnTo>
                <a:lnTo>
                  <a:pt x="524" y="14"/>
                </a:lnTo>
                <a:lnTo>
                  <a:pt x="524" y="14"/>
                </a:lnTo>
                <a:lnTo>
                  <a:pt x="515" y="14"/>
                </a:lnTo>
                <a:lnTo>
                  <a:pt x="515" y="14"/>
                </a:lnTo>
                <a:lnTo>
                  <a:pt x="512" y="14"/>
                </a:lnTo>
                <a:lnTo>
                  <a:pt x="512" y="14"/>
                </a:lnTo>
                <a:lnTo>
                  <a:pt x="523" y="14"/>
                </a:lnTo>
                <a:lnTo>
                  <a:pt x="523" y="14"/>
                </a:lnTo>
                <a:close/>
                <a:moveTo>
                  <a:pt x="515" y="117"/>
                </a:moveTo>
                <a:lnTo>
                  <a:pt x="515" y="117"/>
                </a:lnTo>
                <a:lnTo>
                  <a:pt x="488" y="117"/>
                </a:lnTo>
                <a:lnTo>
                  <a:pt x="460" y="117"/>
                </a:lnTo>
                <a:lnTo>
                  <a:pt x="460" y="117"/>
                </a:lnTo>
                <a:lnTo>
                  <a:pt x="482" y="117"/>
                </a:lnTo>
                <a:lnTo>
                  <a:pt x="515" y="117"/>
                </a:lnTo>
                <a:lnTo>
                  <a:pt x="515" y="117"/>
                </a:lnTo>
                <a:close/>
                <a:moveTo>
                  <a:pt x="497" y="119"/>
                </a:moveTo>
                <a:lnTo>
                  <a:pt x="497" y="119"/>
                </a:lnTo>
                <a:lnTo>
                  <a:pt x="497" y="119"/>
                </a:lnTo>
                <a:lnTo>
                  <a:pt x="486" y="119"/>
                </a:lnTo>
                <a:lnTo>
                  <a:pt x="486" y="119"/>
                </a:lnTo>
                <a:lnTo>
                  <a:pt x="497" y="119"/>
                </a:lnTo>
                <a:lnTo>
                  <a:pt x="497" y="119"/>
                </a:lnTo>
                <a:close/>
                <a:moveTo>
                  <a:pt x="486" y="119"/>
                </a:moveTo>
                <a:lnTo>
                  <a:pt x="486" y="119"/>
                </a:lnTo>
                <a:lnTo>
                  <a:pt x="486" y="119"/>
                </a:lnTo>
                <a:lnTo>
                  <a:pt x="479" y="119"/>
                </a:lnTo>
                <a:lnTo>
                  <a:pt x="486" y="119"/>
                </a:lnTo>
                <a:close/>
                <a:moveTo>
                  <a:pt x="477" y="123"/>
                </a:moveTo>
                <a:lnTo>
                  <a:pt x="477" y="123"/>
                </a:lnTo>
                <a:lnTo>
                  <a:pt x="475" y="123"/>
                </a:lnTo>
                <a:lnTo>
                  <a:pt x="475" y="123"/>
                </a:lnTo>
                <a:lnTo>
                  <a:pt x="471" y="123"/>
                </a:lnTo>
                <a:lnTo>
                  <a:pt x="467" y="123"/>
                </a:lnTo>
                <a:lnTo>
                  <a:pt x="467" y="123"/>
                </a:lnTo>
                <a:lnTo>
                  <a:pt x="475" y="123"/>
                </a:lnTo>
                <a:lnTo>
                  <a:pt x="475" y="123"/>
                </a:lnTo>
                <a:lnTo>
                  <a:pt x="477" y="123"/>
                </a:lnTo>
                <a:lnTo>
                  <a:pt x="477" y="123"/>
                </a:lnTo>
                <a:close/>
                <a:moveTo>
                  <a:pt x="444" y="117"/>
                </a:moveTo>
                <a:lnTo>
                  <a:pt x="444" y="117"/>
                </a:lnTo>
                <a:lnTo>
                  <a:pt x="438" y="119"/>
                </a:lnTo>
                <a:lnTo>
                  <a:pt x="431" y="119"/>
                </a:lnTo>
                <a:lnTo>
                  <a:pt x="431" y="119"/>
                </a:lnTo>
                <a:lnTo>
                  <a:pt x="436" y="119"/>
                </a:lnTo>
                <a:lnTo>
                  <a:pt x="444" y="117"/>
                </a:lnTo>
                <a:lnTo>
                  <a:pt x="444" y="117"/>
                </a:lnTo>
                <a:close/>
                <a:moveTo>
                  <a:pt x="366" y="7"/>
                </a:moveTo>
                <a:lnTo>
                  <a:pt x="366" y="7"/>
                </a:lnTo>
                <a:lnTo>
                  <a:pt x="353" y="7"/>
                </a:lnTo>
                <a:lnTo>
                  <a:pt x="353" y="7"/>
                </a:lnTo>
                <a:lnTo>
                  <a:pt x="366" y="7"/>
                </a:lnTo>
                <a:lnTo>
                  <a:pt x="366" y="7"/>
                </a:lnTo>
                <a:close/>
                <a:moveTo>
                  <a:pt x="210" y="116"/>
                </a:moveTo>
                <a:lnTo>
                  <a:pt x="210" y="116"/>
                </a:lnTo>
                <a:lnTo>
                  <a:pt x="204" y="114"/>
                </a:lnTo>
                <a:lnTo>
                  <a:pt x="204" y="114"/>
                </a:lnTo>
                <a:lnTo>
                  <a:pt x="225" y="112"/>
                </a:lnTo>
                <a:lnTo>
                  <a:pt x="225" y="112"/>
                </a:lnTo>
                <a:lnTo>
                  <a:pt x="217" y="112"/>
                </a:lnTo>
                <a:lnTo>
                  <a:pt x="217" y="112"/>
                </a:lnTo>
                <a:lnTo>
                  <a:pt x="221" y="112"/>
                </a:lnTo>
                <a:lnTo>
                  <a:pt x="225" y="112"/>
                </a:lnTo>
                <a:lnTo>
                  <a:pt x="225" y="112"/>
                </a:lnTo>
                <a:lnTo>
                  <a:pt x="226" y="112"/>
                </a:lnTo>
                <a:lnTo>
                  <a:pt x="226" y="112"/>
                </a:lnTo>
                <a:lnTo>
                  <a:pt x="263" y="112"/>
                </a:lnTo>
                <a:lnTo>
                  <a:pt x="263" y="112"/>
                </a:lnTo>
                <a:lnTo>
                  <a:pt x="274" y="114"/>
                </a:lnTo>
                <a:lnTo>
                  <a:pt x="274" y="114"/>
                </a:lnTo>
                <a:lnTo>
                  <a:pt x="276" y="112"/>
                </a:lnTo>
                <a:lnTo>
                  <a:pt x="274" y="112"/>
                </a:lnTo>
                <a:lnTo>
                  <a:pt x="272" y="112"/>
                </a:lnTo>
                <a:lnTo>
                  <a:pt x="274" y="112"/>
                </a:lnTo>
                <a:lnTo>
                  <a:pt x="274" y="112"/>
                </a:lnTo>
                <a:lnTo>
                  <a:pt x="298" y="112"/>
                </a:lnTo>
                <a:lnTo>
                  <a:pt x="298" y="112"/>
                </a:lnTo>
                <a:lnTo>
                  <a:pt x="293" y="112"/>
                </a:lnTo>
                <a:lnTo>
                  <a:pt x="291" y="112"/>
                </a:lnTo>
                <a:lnTo>
                  <a:pt x="291" y="112"/>
                </a:lnTo>
                <a:lnTo>
                  <a:pt x="311" y="112"/>
                </a:lnTo>
                <a:lnTo>
                  <a:pt x="311" y="112"/>
                </a:lnTo>
                <a:lnTo>
                  <a:pt x="311" y="112"/>
                </a:lnTo>
                <a:lnTo>
                  <a:pt x="309" y="112"/>
                </a:lnTo>
                <a:lnTo>
                  <a:pt x="309" y="112"/>
                </a:lnTo>
                <a:lnTo>
                  <a:pt x="313" y="112"/>
                </a:lnTo>
                <a:lnTo>
                  <a:pt x="315" y="112"/>
                </a:lnTo>
                <a:lnTo>
                  <a:pt x="315" y="112"/>
                </a:lnTo>
                <a:lnTo>
                  <a:pt x="322" y="112"/>
                </a:lnTo>
                <a:lnTo>
                  <a:pt x="328" y="112"/>
                </a:lnTo>
                <a:lnTo>
                  <a:pt x="328" y="112"/>
                </a:lnTo>
                <a:lnTo>
                  <a:pt x="304" y="114"/>
                </a:lnTo>
                <a:lnTo>
                  <a:pt x="276" y="114"/>
                </a:lnTo>
                <a:lnTo>
                  <a:pt x="276" y="114"/>
                </a:lnTo>
                <a:lnTo>
                  <a:pt x="217" y="114"/>
                </a:lnTo>
                <a:lnTo>
                  <a:pt x="217" y="114"/>
                </a:lnTo>
                <a:lnTo>
                  <a:pt x="225" y="114"/>
                </a:lnTo>
                <a:lnTo>
                  <a:pt x="225" y="114"/>
                </a:lnTo>
                <a:lnTo>
                  <a:pt x="214" y="114"/>
                </a:lnTo>
                <a:lnTo>
                  <a:pt x="214" y="114"/>
                </a:lnTo>
                <a:lnTo>
                  <a:pt x="210" y="114"/>
                </a:lnTo>
                <a:lnTo>
                  <a:pt x="210" y="116"/>
                </a:lnTo>
                <a:lnTo>
                  <a:pt x="210" y="116"/>
                </a:lnTo>
                <a:close/>
                <a:moveTo>
                  <a:pt x="304" y="2"/>
                </a:moveTo>
                <a:lnTo>
                  <a:pt x="304" y="2"/>
                </a:lnTo>
                <a:lnTo>
                  <a:pt x="295" y="2"/>
                </a:lnTo>
                <a:lnTo>
                  <a:pt x="295" y="2"/>
                </a:lnTo>
                <a:lnTo>
                  <a:pt x="304" y="2"/>
                </a:lnTo>
                <a:lnTo>
                  <a:pt x="304" y="2"/>
                </a:lnTo>
                <a:close/>
                <a:moveTo>
                  <a:pt x="298" y="0"/>
                </a:moveTo>
                <a:lnTo>
                  <a:pt x="298" y="0"/>
                </a:lnTo>
                <a:lnTo>
                  <a:pt x="296" y="0"/>
                </a:lnTo>
                <a:lnTo>
                  <a:pt x="293" y="0"/>
                </a:lnTo>
                <a:lnTo>
                  <a:pt x="298" y="0"/>
                </a:lnTo>
                <a:close/>
                <a:moveTo>
                  <a:pt x="300" y="16"/>
                </a:moveTo>
                <a:lnTo>
                  <a:pt x="300" y="16"/>
                </a:lnTo>
                <a:lnTo>
                  <a:pt x="291" y="16"/>
                </a:lnTo>
                <a:lnTo>
                  <a:pt x="285" y="16"/>
                </a:lnTo>
                <a:lnTo>
                  <a:pt x="285" y="16"/>
                </a:lnTo>
                <a:lnTo>
                  <a:pt x="285" y="16"/>
                </a:lnTo>
                <a:lnTo>
                  <a:pt x="285" y="16"/>
                </a:lnTo>
                <a:lnTo>
                  <a:pt x="300" y="16"/>
                </a:lnTo>
                <a:lnTo>
                  <a:pt x="300" y="16"/>
                </a:lnTo>
                <a:close/>
                <a:moveTo>
                  <a:pt x="293" y="2"/>
                </a:moveTo>
                <a:lnTo>
                  <a:pt x="293" y="2"/>
                </a:lnTo>
                <a:lnTo>
                  <a:pt x="274" y="2"/>
                </a:lnTo>
                <a:lnTo>
                  <a:pt x="258" y="2"/>
                </a:lnTo>
                <a:lnTo>
                  <a:pt x="258" y="2"/>
                </a:lnTo>
                <a:lnTo>
                  <a:pt x="263" y="2"/>
                </a:lnTo>
                <a:lnTo>
                  <a:pt x="263" y="2"/>
                </a:lnTo>
                <a:lnTo>
                  <a:pt x="285" y="2"/>
                </a:lnTo>
                <a:lnTo>
                  <a:pt x="285" y="2"/>
                </a:lnTo>
                <a:lnTo>
                  <a:pt x="293" y="2"/>
                </a:lnTo>
                <a:lnTo>
                  <a:pt x="293" y="2"/>
                </a:lnTo>
                <a:close/>
                <a:moveTo>
                  <a:pt x="295" y="110"/>
                </a:moveTo>
                <a:lnTo>
                  <a:pt x="295" y="110"/>
                </a:lnTo>
                <a:lnTo>
                  <a:pt x="282" y="110"/>
                </a:lnTo>
                <a:lnTo>
                  <a:pt x="282" y="110"/>
                </a:lnTo>
                <a:lnTo>
                  <a:pt x="287" y="110"/>
                </a:lnTo>
                <a:lnTo>
                  <a:pt x="295" y="110"/>
                </a:lnTo>
                <a:lnTo>
                  <a:pt x="295" y="110"/>
                </a:lnTo>
                <a:close/>
                <a:moveTo>
                  <a:pt x="280" y="11"/>
                </a:moveTo>
                <a:lnTo>
                  <a:pt x="280" y="11"/>
                </a:lnTo>
                <a:lnTo>
                  <a:pt x="278" y="11"/>
                </a:lnTo>
                <a:lnTo>
                  <a:pt x="278" y="11"/>
                </a:lnTo>
                <a:lnTo>
                  <a:pt x="269" y="11"/>
                </a:lnTo>
                <a:lnTo>
                  <a:pt x="269" y="11"/>
                </a:lnTo>
                <a:lnTo>
                  <a:pt x="280" y="11"/>
                </a:lnTo>
                <a:lnTo>
                  <a:pt x="280" y="11"/>
                </a:lnTo>
                <a:close/>
                <a:moveTo>
                  <a:pt x="274" y="13"/>
                </a:moveTo>
                <a:lnTo>
                  <a:pt x="274" y="13"/>
                </a:lnTo>
                <a:lnTo>
                  <a:pt x="274" y="13"/>
                </a:lnTo>
                <a:lnTo>
                  <a:pt x="252" y="13"/>
                </a:lnTo>
                <a:lnTo>
                  <a:pt x="252" y="13"/>
                </a:lnTo>
                <a:lnTo>
                  <a:pt x="274" y="13"/>
                </a:lnTo>
                <a:lnTo>
                  <a:pt x="274" y="13"/>
                </a:lnTo>
                <a:close/>
                <a:moveTo>
                  <a:pt x="252" y="13"/>
                </a:moveTo>
                <a:lnTo>
                  <a:pt x="252" y="13"/>
                </a:lnTo>
                <a:lnTo>
                  <a:pt x="210" y="13"/>
                </a:lnTo>
                <a:lnTo>
                  <a:pt x="210" y="13"/>
                </a:lnTo>
                <a:lnTo>
                  <a:pt x="212" y="13"/>
                </a:lnTo>
                <a:lnTo>
                  <a:pt x="212" y="13"/>
                </a:lnTo>
                <a:lnTo>
                  <a:pt x="226" y="13"/>
                </a:lnTo>
                <a:lnTo>
                  <a:pt x="239" y="13"/>
                </a:lnTo>
                <a:lnTo>
                  <a:pt x="239" y="13"/>
                </a:lnTo>
                <a:lnTo>
                  <a:pt x="243" y="13"/>
                </a:lnTo>
                <a:lnTo>
                  <a:pt x="243" y="13"/>
                </a:lnTo>
                <a:lnTo>
                  <a:pt x="245" y="13"/>
                </a:lnTo>
                <a:lnTo>
                  <a:pt x="245" y="13"/>
                </a:lnTo>
                <a:lnTo>
                  <a:pt x="245" y="13"/>
                </a:lnTo>
                <a:lnTo>
                  <a:pt x="252" y="13"/>
                </a:lnTo>
                <a:lnTo>
                  <a:pt x="252" y="13"/>
                </a:lnTo>
                <a:close/>
                <a:moveTo>
                  <a:pt x="260" y="108"/>
                </a:moveTo>
                <a:lnTo>
                  <a:pt x="260" y="108"/>
                </a:lnTo>
                <a:lnTo>
                  <a:pt x="256" y="108"/>
                </a:lnTo>
                <a:lnTo>
                  <a:pt x="249" y="108"/>
                </a:lnTo>
                <a:lnTo>
                  <a:pt x="249" y="108"/>
                </a:lnTo>
                <a:lnTo>
                  <a:pt x="260" y="108"/>
                </a:lnTo>
                <a:lnTo>
                  <a:pt x="260" y="108"/>
                </a:lnTo>
                <a:close/>
                <a:moveTo>
                  <a:pt x="241" y="101"/>
                </a:moveTo>
                <a:lnTo>
                  <a:pt x="241" y="101"/>
                </a:lnTo>
                <a:lnTo>
                  <a:pt x="208" y="103"/>
                </a:lnTo>
                <a:lnTo>
                  <a:pt x="173" y="103"/>
                </a:lnTo>
                <a:lnTo>
                  <a:pt x="173" y="103"/>
                </a:lnTo>
                <a:lnTo>
                  <a:pt x="171" y="103"/>
                </a:lnTo>
                <a:lnTo>
                  <a:pt x="173" y="103"/>
                </a:lnTo>
                <a:lnTo>
                  <a:pt x="179" y="103"/>
                </a:lnTo>
                <a:lnTo>
                  <a:pt x="179" y="103"/>
                </a:lnTo>
                <a:lnTo>
                  <a:pt x="168" y="103"/>
                </a:lnTo>
                <a:lnTo>
                  <a:pt x="168" y="103"/>
                </a:lnTo>
                <a:lnTo>
                  <a:pt x="169" y="103"/>
                </a:lnTo>
                <a:lnTo>
                  <a:pt x="169" y="103"/>
                </a:lnTo>
                <a:lnTo>
                  <a:pt x="158" y="103"/>
                </a:lnTo>
                <a:lnTo>
                  <a:pt x="158" y="103"/>
                </a:lnTo>
                <a:lnTo>
                  <a:pt x="193" y="101"/>
                </a:lnTo>
                <a:lnTo>
                  <a:pt x="239" y="101"/>
                </a:lnTo>
                <a:lnTo>
                  <a:pt x="239" y="101"/>
                </a:lnTo>
                <a:lnTo>
                  <a:pt x="241" y="101"/>
                </a:lnTo>
                <a:lnTo>
                  <a:pt x="241" y="101"/>
                </a:lnTo>
                <a:close/>
                <a:moveTo>
                  <a:pt x="239" y="114"/>
                </a:moveTo>
                <a:lnTo>
                  <a:pt x="239" y="114"/>
                </a:lnTo>
                <a:lnTo>
                  <a:pt x="228" y="116"/>
                </a:lnTo>
                <a:lnTo>
                  <a:pt x="228" y="116"/>
                </a:lnTo>
                <a:lnTo>
                  <a:pt x="226" y="114"/>
                </a:lnTo>
                <a:lnTo>
                  <a:pt x="226" y="114"/>
                </a:lnTo>
                <a:lnTo>
                  <a:pt x="239" y="114"/>
                </a:lnTo>
                <a:lnTo>
                  <a:pt x="239" y="114"/>
                </a:lnTo>
                <a:close/>
                <a:moveTo>
                  <a:pt x="206" y="13"/>
                </a:moveTo>
                <a:lnTo>
                  <a:pt x="206" y="13"/>
                </a:lnTo>
                <a:lnTo>
                  <a:pt x="203" y="13"/>
                </a:lnTo>
                <a:lnTo>
                  <a:pt x="193" y="13"/>
                </a:lnTo>
                <a:lnTo>
                  <a:pt x="193" y="13"/>
                </a:lnTo>
                <a:lnTo>
                  <a:pt x="195" y="13"/>
                </a:lnTo>
                <a:lnTo>
                  <a:pt x="195" y="13"/>
                </a:lnTo>
                <a:lnTo>
                  <a:pt x="206" y="13"/>
                </a:lnTo>
                <a:lnTo>
                  <a:pt x="206" y="13"/>
                </a:lnTo>
                <a:close/>
                <a:moveTo>
                  <a:pt x="201" y="112"/>
                </a:moveTo>
                <a:lnTo>
                  <a:pt x="201" y="112"/>
                </a:lnTo>
                <a:lnTo>
                  <a:pt x="201" y="112"/>
                </a:lnTo>
                <a:lnTo>
                  <a:pt x="201" y="114"/>
                </a:lnTo>
                <a:lnTo>
                  <a:pt x="201" y="114"/>
                </a:lnTo>
                <a:lnTo>
                  <a:pt x="177" y="112"/>
                </a:lnTo>
                <a:lnTo>
                  <a:pt x="177" y="112"/>
                </a:lnTo>
                <a:lnTo>
                  <a:pt x="188" y="112"/>
                </a:lnTo>
                <a:lnTo>
                  <a:pt x="201" y="112"/>
                </a:lnTo>
                <a:lnTo>
                  <a:pt x="201" y="112"/>
                </a:lnTo>
                <a:close/>
                <a:moveTo>
                  <a:pt x="149" y="116"/>
                </a:moveTo>
                <a:lnTo>
                  <a:pt x="158" y="116"/>
                </a:lnTo>
                <a:lnTo>
                  <a:pt x="158" y="116"/>
                </a:lnTo>
                <a:lnTo>
                  <a:pt x="74" y="117"/>
                </a:lnTo>
                <a:lnTo>
                  <a:pt x="123" y="68"/>
                </a:lnTo>
                <a:lnTo>
                  <a:pt x="123" y="82"/>
                </a:lnTo>
                <a:lnTo>
                  <a:pt x="123" y="82"/>
                </a:lnTo>
                <a:lnTo>
                  <a:pt x="123" y="86"/>
                </a:lnTo>
                <a:lnTo>
                  <a:pt x="123" y="86"/>
                </a:lnTo>
                <a:lnTo>
                  <a:pt x="123" y="95"/>
                </a:lnTo>
                <a:lnTo>
                  <a:pt x="123" y="95"/>
                </a:lnTo>
                <a:lnTo>
                  <a:pt x="122" y="82"/>
                </a:lnTo>
                <a:lnTo>
                  <a:pt x="122" y="82"/>
                </a:lnTo>
                <a:lnTo>
                  <a:pt x="122" y="84"/>
                </a:lnTo>
                <a:lnTo>
                  <a:pt x="122" y="68"/>
                </a:lnTo>
                <a:lnTo>
                  <a:pt x="74" y="116"/>
                </a:lnTo>
                <a:lnTo>
                  <a:pt x="74" y="116"/>
                </a:lnTo>
                <a:lnTo>
                  <a:pt x="129" y="114"/>
                </a:lnTo>
                <a:lnTo>
                  <a:pt x="129" y="114"/>
                </a:lnTo>
                <a:lnTo>
                  <a:pt x="142" y="116"/>
                </a:lnTo>
                <a:lnTo>
                  <a:pt x="142" y="116"/>
                </a:lnTo>
                <a:lnTo>
                  <a:pt x="144" y="114"/>
                </a:lnTo>
                <a:lnTo>
                  <a:pt x="142" y="114"/>
                </a:lnTo>
                <a:lnTo>
                  <a:pt x="142" y="114"/>
                </a:lnTo>
                <a:lnTo>
                  <a:pt x="153" y="114"/>
                </a:lnTo>
                <a:lnTo>
                  <a:pt x="153" y="114"/>
                </a:lnTo>
                <a:lnTo>
                  <a:pt x="155" y="114"/>
                </a:lnTo>
                <a:lnTo>
                  <a:pt x="155" y="116"/>
                </a:lnTo>
                <a:lnTo>
                  <a:pt x="155" y="116"/>
                </a:lnTo>
                <a:lnTo>
                  <a:pt x="175" y="114"/>
                </a:lnTo>
                <a:lnTo>
                  <a:pt x="175" y="114"/>
                </a:lnTo>
                <a:lnTo>
                  <a:pt x="171" y="114"/>
                </a:lnTo>
                <a:lnTo>
                  <a:pt x="166" y="114"/>
                </a:lnTo>
                <a:lnTo>
                  <a:pt x="166" y="114"/>
                </a:lnTo>
                <a:lnTo>
                  <a:pt x="177" y="114"/>
                </a:lnTo>
                <a:lnTo>
                  <a:pt x="188" y="114"/>
                </a:lnTo>
                <a:lnTo>
                  <a:pt x="188" y="114"/>
                </a:lnTo>
                <a:lnTo>
                  <a:pt x="186" y="116"/>
                </a:lnTo>
                <a:lnTo>
                  <a:pt x="190" y="116"/>
                </a:lnTo>
                <a:lnTo>
                  <a:pt x="190" y="116"/>
                </a:lnTo>
                <a:lnTo>
                  <a:pt x="173" y="116"/>
                </a:lnTo>
                <a:lnTo>
                  <a:pt x="160" y="116"/>
                </a:lnTo>
                <a:lnTo>
                  <a:pt x="160" y="116"/>
                </a:lnTo>
                <a:lnTo>
                  <a:pt x="182" y="116"/>
                </a:lnTo>
                <a:lnTo>
                  <a:pt x="203" y="117"/>
                </a:lnTo>
                <a:lnTo>
                  <a:pt x="203" y="117"/>
                </a:lnTo>
                <a:lnTo>
                  <a:pt x="177" y="117"/>
                </a:lnTo>
                <a:lnTo>
                  <a:pt x="149" y="117"/>
                </a:lnTo>
                <a:lnTo>
                  <a:pt x="149" y="116"/>
                </a:lnTo>
                <a:close/>
                <a:moveTo>
                  <a:pt x="195" y="108"/>
                </a:moveTo>
                <a:lnTo>
                  <a:pt x="195" y="108"/>
                </a:lnTo>
                <a:lnTo>
                  <a:pt x="190" y="108"/>
                </a:lnTo>
                <a:lnTo>
                  <a:pt x="190" y="108"/>
                </a:lnTo>
                <a:lnTo>
                  <a:pt x="195" y="108"/>
                </a:lnTo>
                <a:lnTo>
                  <a:pt x="195" y="108"/>
                </a:lnTo>
                <a:close/>
                <a:moveTo>
                  <a:pt x="179" y="108"/>
                </a:moveTo>
                <a:lnTo>
                  <a:pt x="179" y="108"/>
                </a:lnTo>
                <a:lnTo>
                  <a:pt x="180" y="108"/>
                </a:lnTo>
                <a:lnTo>
                  <a:pt x="180" y="108"/>
                </a:lnTo>
                <a:lnTo>
                  <a:pt x="138" y="110"/>
                </a:lnTo>
                <a:lnTo>
                  <a:pt x="138" y="110"/>
                </a:lnTo>
                <a:lnTo>
                  <a:pt x="138" y="108"/>
                </a:lnTo>
                <a:lnTo>
                  <a:pt x="140" y="108"/>
                </a:lnTo>
                <a:lnTo>
                  <a:pt x="153" y="108"/>
                </a:lnTo>
                <a:lnTo>
                  <a:pt x="180" y="106"/>
                </a:lnTo>
                <a:lnTo>
                  <a:pt x="180" y="106"/>
                </a:lnTo>
                <a:lnTo>
                  <a:pt x="186" y="108"/>
                </a:lnTo>
                <a:lnTo>
                  <a:pt x="179" y="108"/>
                </a:lnTo>
                <a:lnTo>
                  <a:pt x="179" y="108"/>
                </a:lnTo>
                <a:close/>
                <a:moveTo>
                  <a:pt x="169" y="112"/>
                </a:moveTo>
                <a:lnTo>
                  <a:pt x="169" y="112"/>
                </a:lnTo>
                <a:lnTo>
                  <a:pt x="162" y="114"/>
                </a:lnTo>
                <a:lnTo>
                  <a:pt x="162" y="114"/>
                </a:lnTo>
                <a:lnTo>
                  <a:pt x="155" y="114"/>
                </a:lnTo>
                <a:lnTo>
                  <a:pt x="147" y="112"/>
                </a:lnTo>
                <a:lnTo>
                  <a:pt x="147" y="112"/>
                </a:lnTo>
                <a:lnTo>
                  <a:pt x="169" y="112"/>
                </a:lnTo>
                <a:lnTo>
                  <a:pt x="169" y="112"/>
                </a:lnTo>
                <a:close/>
                <a:moveTo>
                  <a:pt x="103" y="103"/>
                </a:moveTo>
                <a:lnTo>
                  <a:pt x="103" y="103"/>
                </a:lnTo>
                <a:lnTo>
                  <a:pt x="100" y="103"/>
                </a:lnTo>
                <a:lnTo>
                  <a:pt x="100" y="103"/>
                </a:lnTo>
                <a:lnTo>
                  <a:pt x="105" y="103"/>
                </a:lnTo>
                <a:lnTo>
                  <a:pt x="105" y="103"/>
                </a:lnTo>
                <a:lnTo>
                  <a:pt x="90" y="103"/>
                </a:lnTo>
                <a:lnTo>
                  <a:pt x="90" y="103"/>
                </a:lnTo>
                <a:lnTo>
                  <a:pt x="120" y="101"/>
                </a:lnTo>
                <a:lnTo>
                  <a:pt x="120" y="101"/>
                </a:lnTo>
                <a:lnTo>
                  <a:pt x="122" y="101"/>
                </a:lnTo>
                <a:lnTo>
                  <a:pt x="120" y="103"/>
                </a:lnTo>
                <a:lnTo>
                  <a:pt x="120" y="103"/>
                </a:lnTo>
                <a:lnTo>
                  <a:pt x="127" y="103"/>
                </a:lnTo>
                <a:lnTo>
                  <a:pt x="127" y="103"/>
                </a:lnTo>
                <a:lnTo>
                  <a:pt x="129" y="103"/>
                </a:lnTo>
                <a:lnTo>
                  <a:pt x="127" y="103"/>
                </a:lnTo>
                <a:lnTo>
                  <a:pt x="123" y="101"/>
                </a:lnTo>
                <a:lnTo>
                  <a:pt x="123" y="101"/>
                </a:lnTo>
                <a:lnTo>
                  <a:pt x="146" y="101"/>
                </a:lnTo>
                <a:lnTo>
                  <a:pt x="146" y="101"/>
                </a:lnTo>
                <a:lnTo>
                  <a:pt x="157" y="101"/>
                </a:lnTo>
                <a:lnTo>
                  <a:pt x="157" y="101"/>
                </a:lnTo>
                <a:lnTo>
                  <a:pt x="155" y="103"/>
                </a:lnTo>
                <a:lnTo>
                  <a:pt x="151" y="103"/>
                </a:lnTo>
                <a:lnTo>
                  <a:pt x="140" y="103"/>
                </a:lnTo>
                <a:lnTo>
                  <a:pt x="140" y="103"/>
                </a:lnTo>
                <a:lnTo>
                  <a:pt x="155" y="103"/>
                </a:lnTo>
                <a:lnTo>
                  <a:pt x="160" y="103"/>
                </a:lnTo>
                <a:lnTo>
                  <a:pt x="162" y="103"/>
                </a:lnTo>
                <a:lnTo>
                  <a:pt x="162" y="103"/>
                </a:lnTo>
                <a:lnTo>
                  <a:pt x="129" y="103"/>
                </a:lnTo>
                <a:lnTo>
                  <a:pt x="92" y="103"/>
                </a:lnTo>
                <a:lnTo>
                  <a:pt x="92" y="103"/>
                </a:lnTo>
                <a:lnTo>
                  <a:pt x="103" y="103"/>
                </a:lnTo>
                <a:lnTo>
                  <a:pt x="103" y="103"/>
                </a:lnTo>
                <a:close/>
                <a:moveTo>
                  <a:pt x="147" y="112"/>
                </a:moveTo>
                <a:lnTo>
                  <a:pt x="147" y="112"/>
                </a:lnTo>
                <a:lnTo>
                  <a:pt x="149" y="112"/>
                </a:lnTo>
                <a:lnTo>
                  <a:pt x="147" y="112"/>
                </a:lnTo>
                <a:lnTo>
                  <a:pt x="147" y="112"/>
                </a:lnTo>
                <a:lnTo>
                  <a:pt x="149" y="112"/>
                </a:lnTo>
                <a:lnTo>
                  <a:pt x="149" y="112"/>
                </a:lnTo>
                <a:lnTo>
                  <a:pt x="142" y="112"/>
                </a:lnTo>
                <a:lnTo>
                  <a:pt x="142" y="112"/>
                </a:lnTo>
                <a:lnTo>
                  <a:pt x="147" y="112"/>
                </a:lnTo>
                <a:lnTo>
                  <a:pt x="147" y="112"/>
                </a:lnTo>
                <a:close/>
                <a:moveTo>
                  <a:pt x="140" y="112"/>
                </a:moveTo>
                <a:lnTo>
                  <a:pt x="140" y="112"/>
                </a:lnTo>
                <a:lnTo>
                  <a:pt x="116" y="112"/>
                </a:lnTo>
                <a:lnTo>
                  <a:pt x="107" y="112"/>
                </a:lnTo>
                <a:lnTo>
                  <a:pt x="105" y="112"/>
                </a:lnTo>
                <a:lnTo>
                  <a:pt x="107" y="112"/>
                </a:lnTo>
                <a:lnTo>
                  <a:pt x="107" y="112"/>
                </a:lnTo>
                <a:lnTo>
                  <a:pt x="140" y="112"/>
                </a:lnTo>
                <a:lnTo>
                  <a:pt x="140" y="112"/>
                </a:lnTo>
                <a:close/>
                <a:moveTo>
                  <a:pt x="109" y="94"/>
                </a:moveTo>
                <a:lnTo>
                  <a:pt x="109" y="94"/>
                </a:lnTo>
                <a:lnTo>
                  <a:pt x="111" y="95"/>
                </a:lnTo>
                <a:lnTo>
                  <a:pt x="111" y="95"/>
                </a:lnTo>
                <a:lnTo>
                  <a:pt x="101" y="95"/>
                </a:lnTo>
                <a:lnTo>
                  <a:pt x="90" y="95"/>
                </a:lnTo>
                <a:lnTo>
                  <a:pt x="90" y="95"/>
                </a:lnTo>
                <a:lnTo>
                  <a:pt x="100" y="95"/>
                </a:lnTo>
                <a:lnTo>
                  <a:pt x="109" y="94"/>
                </a:lnTo>
                <a:lnTo>
                  <a:pt x="109" y="94"/>
                </a:lnTo>
                <a:close/>
                <a:moveTo>
                  <a:pt x="92" y="95"/>
                </a:moveTo>
                <a:lnTo>
                  <a:pt x="83" y="95"/>
                </a:lnTo>
                <a:lnTo>
                  <a:pt x="83" y="95"/>
                </a:lnTo>
                <a:lnTo>
                  <a:pt x="85" y="94"/>
                </a:lnTo>
                <a:lnTo>
                  <a:pt x="83" y="94"/>
                </a:lnTo>
                <a:lnTo>
                  <a:pt x="83" y="94"/>
                </a:lnTo>
                <a:lnTo>
                  <a:pt x="89" y="94"/>
                </a:lnTo>
                <a:lnTo>
                  <a:pt x="89" y="94"/>
                </a:lnTo>
                <a:lnTo>
                  <a:pt x="92" y="95"/>
                </a:lnTo>
                <a:lnTo>
                  <a:pt x="92" y="95"/>
                </a:lnTo>
                <a:close/>
                <a:moveTo>
                  <a:pt x="101" y="112"/>
                </a:moveTo>
                <a:lnTo>
                  <a:pt x="101" y="112"/>
                </a:lnTo>
                <a:lnTo>
                  <a:pt x="74" y="112"/>
                </a:lnTo>
                <a:lnTo>
                  <a:pt x="118" y="68"/>
                </a:lnTo>
                <a:lnTo>
                  <a:pt x="118" y="68"/>
                </a:lnTo>
                <a:lnTo>
                  <a:pt x="120" y="97"/>
                </a:lnTo>
                <a:lnTo>
                  <a:pt x="120" y="97"/>
                </a:lnTo>
                <a:lnTo>
                  <a:pt x="118" y="84"/>
                </a:lnTo>
                <a:lnTo>
                  <a:pt x="118" y="68"/>
                </a:lnTo>
                <a:lnTo>
                  <a:pt x="74" y="112"/>
                </a:lnTo>
                <a:lnTo>
                  <a:pt x="74" y="112"/>
                </a:lnTo>
                <a:lnTo>
                  <a:pt x="94" y="112"/>
                </a:lnTo>
                <a:lnTo>
                  <a:pt x="94" y="112"/>
                </a:lnTo>
                <a:lnTo>
                  <a:pt x="96" y="112"/>
                </a:lnTo>
                <a:lnTo>
                  <a:pt x="101" y="112"/>
                </a:lnTo>
                <a:lnTo>
                  <a:pt x="101" y="112"/>
                </a:lnTo>
                <a:close/>
                <a:moveTo>
                  <a:pt x="100" y="101"/>
                </a:moveTo>
                <a:lnTo>
                  <a:pt x="100" y="101"/>
                </a:lnTo>
                <a:lnTo>
                  <a:pt x="100" y="110"/>
                </a:lnTo>
                <a:lnTo>
                  <a:pt x="100" y="117"/>
                </a:lnTo>
                <a:lnTo>
                  <a:pt x="100" y="117"/>
                </a:lnTo>
                <a:lnTo>
                  <a:pt x="100" y="130"/>
                </a:lnTo>
                <a:lnTo>
                  <a:pt x="100" y="130"/>
                </a:lnTo>
                <a:lnTo>
                  <a:pt x="98" y="132"/>
                </a:lnTo>
                <a:lnTo>
                  <a:pt x="98" y="132"/>
                </a:lnTo>
                <a:lnTo>
                  <a:pt x="98" y="132"/>
                </a:lnTo>
                <a:lnTo>
                  <a:pt x="98" y="132"/>
                </a:lnTo>
                <a:lnTo>
                  <a:pt x="100" y="127"/>
                </a:lnTo>
                <a:lnTo>
                  <a:pt x="100" y="127"/>
                </a:lnTo>
                <a:lnTo>
                  <a:pt x="98" y="123"/>
                </a:lnTo>
                <a:lnTo>
                  <a:pt x="98" y="127"/>
                </a:lnTo>
                <a:lnTo>
                  <a:pt x="98" y="127"/>
                </a:lnTo>
                <a:lnTo>
                  <a:pt x="98" y="86"/>
                </a:lnTo>
                <a:lnTo>
                  <a:pt x="98" y="86"/>
                </a:lnTo>
                <a:lnTo>
                  <a:pt x="98" y="97"/>
                </a:lnTo>
                <a:lnTo>
                  <a:pt x="98" y="97"/>
                </a:lnTo>
                <a:lnTo>
                  <a:pt x="100" y="94"/>
                </a:lnTo>
                <a:lnTo>
                  <a:pt x="98" y="86"/>
                </a:lnTo>
                <a:lnTo>
                  <a:pt x="98" y="86"/>
                </a:lnTo>
                <a:lnTo>
                  <a:pt x="100" y="82"/>
                </a:lnTo>
                <a:lnTo>
                  <a:pt x="100" y="81"/>
                </a:lnTo>
                <a:lnTo>
                  <a:pt x="100" y="82"/>
                </a:lnTo>
                <a:lnTo>
                  <a:pt x="100" y="82"/>
                </a:lnTo>
                <a:lnTo>
                  <a:pt x="100" y="95"/>
                </a:lnTo>
                <a:lnTo>
                  <a:pt x="100" y="95"/>
                </a:lnTo>
                <a:lnTo>
                  <a:pt x="100" y="73"/>
                </a:lnTo>
                <a:lnTo>
                  <a:pt x="100" y="73"/>
                </a:lnTo>
                <a:lnTo>
                  <a:pt x="100" y="75"/>
                </a:lnTo>
                <a:lnTo>
                  <a:pt x="100" y="70"/>
                </a:lnTo>
                <a:lnTo>
                  <a:pt x="100" y="70"/>
                </a:lnTo>
                <a:lnTo>
                  <a:pt x="100" y="68"/>
                </a:lnTo>
                <a:lnTo>
                  <a:pt x="74" y="94"/>
                </a:lnTo>
                <a:lnTo>
                  <a:pt x="74" y="94"/>
                </a:lnTo>
                <a:lnTo>
                  <a:pt x="89" y="95"/>
                </a:lnTo>
                <a:lnTo>
                  <a:pt x="89" y="95"/>
                </a:lnTo>
                <a:lnTo>
                  <a:pt x="87" y="95"/>
                </a:lnTo>
                <a:lnTo>
                  <a:pt x="87" y="95"/>
                </a:lnTo>
                <a:lnTo>
                  <a:pt x="74" y="95"/>
                </a:lnTo>
                <a:lnTo>
                  <a:pt x="101" y="68"/>
                </a:lnTo>
                <a:lnTo>
                  <a:pt x="101" y="68"/>
                </a:lnTo>
                <a:lnTo>
                  <a:pt x="101" y="136"/>
                </a:lnTo>
                <a:lnTo>
                  <a:pt x="101" y="136"/>
                </a:lnTo>
                <a:lnTo>
                  <a:pt x="101" y="134"/>
                </a:lnTo>
                <a:lnTo>
                  <a:pt x="101" y="134"/>
                </a:lnTo>
                <a:lnTo>
                  <a:pt x="101" y="147"/>
                </a:lnTo>
                <a:lnTo>
                  <a:pt x="101" y="147"/>
                </a:lnTo>
                <a:lnTo>
                  <a:pt x="101" y="147"/>
                </a:lnTo>
                <a:lnTo>
                  <a:pt x="101" y="152"/>
                </a:lnTo>
                <a:lnTo>
                  <a:pt x="101" y="152"/>
                </a:lnTo>
                <a:lnTo>
                  <a:pt x="101" y="154"/>
                </a:lnTo>
                <a:lnTo>
                  <a:pt x="101" y="154"/>
                </a:lnTo>
                <a:lnTo>
                  <a:pt x="101" y="163"/>
                </a:lnTo>
                <a:lnTo>
                  <a:pt x="101" y="163"/>
                </a:lnTo>
                <a:lnTo>
                  <a:pt x="101" y="165"/>
                </a:lnTo>
                <a:lnTo>
                  <a:pt x="101" y="165"/>
                </a:lnTo>
                <a:lnTo>
                  <a:pt x="101" y="162"/>
                </a:lnTo>
                <a:lnTo>
                  <a:pt x="101" y="152"/>
                </a:lnTo>
                <a:lnTo>
                  <a:pt x="101" y="152"/>
                </a:lnTo>
                <a:lnTo>
                  <a:pt x="100" y="154"/>
                </a:lnTo>
                <a:lnTo>
                  <a:pt x="100" y="154"/>
                </a:lnTo>
                <a:lnTo>
                  <a:pt x="100" y="141"/>
                </a:lnTo>
                <a:lnTo>
                  <a:pt x="100" y="141"/>
                </a:lnTo>
                <a:lnTo>
                  <a:pt x="100" y="138"/>
                </a:lnTo>
                <a:lnTo>
                  <a:pt x="100" y="138"/>
                </a:lnTo>
                <a:lnTo>
                  <a:pt x="100" y="101"/>
                </a:lnTo>
                <a:lnTo>
                  <a:pt x="100" y="101"/>
                </a:lnTo>
                <a:close/>
                <a:moveTo>
                  <a:pt x="122" y="105"/>
                </a:moveTo>
                <a:lnTo>
                  <a:pt x="122" y="105"/>
                </a:lnTo>
                <a:lnTo>
                  <a:pt x="120" y="105"/>
                </a:lnTo>
                <a:lnTo>
                  <a:pt x="120" y="105"/>
                </a:lnTo>
                <a:lnTo>
                  <a:pt x="120" y="101"/>
                </a:lnTo>
                <a:lnTo>
                  <a:pt x="120" y="101"/>
                </a:lnTo>
                <a:lnTo>
                  <a:pt x="120" y="79"/>
                </a:lnTo>
                <a:lnTo>
                  <a:pt x="120" y="79"/>
                </a:lnTo>
                <a:lnTo>
                  <a:pt x="120" y="81"/>
                </a:lnTo>
                <a:lnTo>
                  <a:pt x="120" y="79"/>
                </a:lnTo>
                <a:lnTo>
                  <a:pt x="120" y="68"/>
                </a:lnTo>
                <a:lnTo>
                  <a:pt x="74" y="114"/>
                </a:lnTo>
                <a:lnTo>
                  <a:pt x="74" y="114"/>
                </a:lnTo>
                <a:lnTo>
                  <a:pt x="87" y="114"/>
                </a:lnTo>
                <a:lnTo>
                  <a:pt x="87" y="114"/>
                </a:lnTo>
                <a:lnTo>
                  <a:pt x="74" y="114"/>
                </a:lnTo>
                <a:lnTo>
                  <a:pt x="120" y="68"/>
                </a:lnTo>
                <a:lnTo>
                  <a:pt x="120" y="68"/>
                </a:lnTo>
                <a:lnTo>
                  <a:pt x="122" y="105"/>
                </a:lnTo>
                <a:lnTo>
                  <a:pt x="122" y="105"/>
                </a:lnTo>
                <a:close/>
                <a:moveTo>
                  <a:pt x="122" y="97"/>
                </a:moveTo>
                <a:lnTo>
                  <a:pt x="122" y="97"/>
                </a:lnTo>
                <a:lnTo>
                  <a:pt x="122" y="106"/>
                </a:lnTo>
                <a:lnTo>
                  <a:pt x="122" y="106"/>
                </a:lnTo>
                <a:lnTo>
                  <a:pt x="122" y="103"/>
                </a:lnTo>
                <a:lnTo>
                  <a:pt x="122" y="97"/>
                </a:lnTo>
                <a:lnTo>
                  <a:pt x="122" y="97"/>
                </a:lnTo>
                <a:close/>
                <a:moveTo>
                  <a:pt x="120" y="108"/>
                </a:moveTo>
                <a:lnTo>
                  <a:pt x="120" y="108"/>
                </a:lnTo>
                <a:lnTo>
                  <a:pt x="120" y="110"/>
                </a:lnTo>
                <a:lnTo>
                  <a:pt x="120" y="117"/>
                </a:lnTo>
                <a:lnTo>
                  <a:pt x="120" y="117"/>
                </a:lnTo>
                <a:lnTo>
                  <a:pt x="120" y="116"/>
                </a:lnTo>
                <a:lnTo>
                  <a:pt x="120" y="114"/>
                </a:lnTo>
                <a:lnTo>
                  <a:pt x="120" y="114"/>
                </a:lnTo>
                <a:lnTo>
                  <a:pt x="120" y="132"/>
                </a:lnTo>
                <a:lnTo>
                  <a:pt x="118" y="147"/>
                </a:lnTo>
                <a:lnTo>
                  <a:pt x="118" y="147"/>
                </a:lnTo>
                <a:lnTo>
                  <a:pt x="118" y="121"/>
                </a:lnTo>
                <a:lnTo>
                  <a:pt x="118" y="121"/>
                </a:lnTo>
                <a:lnTo>
                  <a:pt x="118" y="114"/>
                </a:lnTo>
                <a:lnTo>
                  <a:pt x="118" y="114"/>
                </a:lnTo>
                <a:lnTo>
                  <a:pt x="118" y="123"/>
                </a:lnTo>
                <a:lnTo>
                  <a:pt x="118" y="123"/>
                </a:lnTo>
                <a:lnTo>
                  <a:pt x="120" y="108"/>
                </a:lnTo>
                <a:lnTo>
                  <a:pt x="120" y="108"/>
                </a:lnTo>
                <a:close/>
                <a:moveTo>
                  <a:pt x="120" y="163"/>
                </a:moveTo>
                <a:lnTo>
                  <a:pt x="120" y="163"/>
                </a:lnTo>
                <a:lnTo>
                  <a:pt x="120" y="169"/>
                </a:lnTo>
                <a:lnTo>
                  <a:pt x="120" y="171"/>
                </a:lnTo>
                <a:lnTo>
                  <a:pt x="120" y="171"/>
                </a:lnTo>
                <a:lnTo>
                  <a:pt x="120" y="165"/>
                </a:lnTo>
                <a:lnTo>
                  <a:pt x="120" y="165"/>
                </a:lnTo>
                <a:lnTo>
                  <a:pt x="120" y="163"/>
                </a:lnTo>
                <a:lnTo>
                  <a:pt x="120" y="163"/>
                </a:lnTo>
                <a:close/>
                <a:moveTo>
                  <a:pt x="4" y="215"/>
                </a:moveTo>
                <a:lnTo>
                  <a:pt x="4" y="215"/>
                </a:lnTo>
                <a:lnTo>
                  <a:pt x="6" y="220"/>
                </a:lnTo>
                <a:lnTo>
                  <a:pt x="4" y="230"/>
                </a:lnTo>
                <a:lnTo>
                  <a:pt x="4" y="230"/>
                </a:lnTo>
                <a:lnTo>
                  <a:pt x="4" y="220"/>
                </a:lnTo>
                <a:lnTo>
                  <a:pt x="4" y="220"/>
                </a:lnTo>
                <a:lnTo>
                  <a:pt x="4" y="215"/>
                </a:lnTo>
                <a:lnTo>
                  <a:pt x="4" y="215"/>
                </a:lnTo>
                <a:close/>
                <a:moveTo>
                  <a:pt x="8" y="268"/>
                </a:moveTo>
                <a:lnTo>
                  <a:pt x="8" y="268"/>
                </a:lnTo>
                <a:lnTo>
                  <a:pt x="8" y="283"/>
                </a:lnTo>
                <a:lnTo>
                  <a:pt x="8" y="298"/>
                </a:lnTo>
                <a:lnTo>
                  <a:pt x="8" y="298"/>
                </a:lnTo>
                <a:lnTo>
                  <a:pt x="8" y="307"/>
                </a:lnTo>
                <a:lnTo>
                  <a:pt x="8" y="307"/>
                </a:lnTo>
                <a:lnTo>
                  <a:pt x="6" y="307"/>
                </a:lnTo>
                <a:lnTo>
                  <a:pt x="6" y="307"/>
                </a:lnTo>
                <a:lnTo>
                  <a:pt x="6" y="307"/>
                </a:lnTo>
                <a:lnTo>
                  <a:pt x="6" y="283"/>
                </a:lnTo>
                <a:lnTo>
                  <a:pt x="6" y="283"/>
                </a:lnTo>
                <a:lnTo>
                  <a:pt x="6" y="283"/>
                </a:lnTo>
                <a:lnTo>
                  <a:pt x="6" y="283"/>
                </a:lnTo>
                <a:lnTo>
                  <a:pt x="6" y="283"/>
                </a:lnTo>
                <a:lnTo>
                  <a:pt x="8" y="268"/>
                </a:lnTo>
                <a:lnTo>
                  <a:pt x="8" y="268"/>
                </a:lnTo>
                <a:close/>
                <a:moveTo>
                  <a:pt x="114" y="287"/>
                </a:moveTo>
                <a:lnTo>
                  <a:pt x="114" y="287"/>
                </a:lnTo>
                <a:lnTo>
                  <a:pt x="114" y="296"/>
                </a:lnTo>
                <a:lnTo>
                  <a:pt x="114" y="296"/>
                </a:lnTo>
                <a:lnTo>
                  <a:pt x="114" y="287"/>
                </a:lnTo>
                <a:lnTo>
                  <a:pt x="114" y="287"/>
                </a:lnTo>
                <a:close/>
                <a:moveTo>
                  <a:pt x="120" y="292"/>
                </a:moveTo>
                <a:lnTo>
                  <a:pt x="120" y="292"/>
                </a:lnTo>
                <a:lnTo>
                  <a:pt x="120" y="305"/>
                </a:lnTo>
                <a:lnTo>
                  <a:pt x="120" y="305"/>
                </a:lnTo>
                <a:lnTo>
                  <a:pt x="118" y="301"/>
                </a:lnTo>
                <a:lnTo>
                  <a:pt x="120" y="292"/>
                </a:lnTo>
                <a:lnTo>
                  <a:pt x="120" y="292"/>
                </a:lnTo>
                <a:close/>
                <a:moveTo>
                  <a:pt x="116" y="357"/>
                </a:moveTo>
                <a:lnTo>
                  <a:pt x="116" y="357"/>
                </a:lnTo>
                <a:lnTo>
                  <a:pt x="116" y="357"/>
                </a:lnTo>
                <a:lnTo>
                  <a:pt x="118" y="358"/>
                </a:lnTo>
                <a:lnTo>
                  <a:pt x="118" y="366"/>
                </a:lnTo>
                <a:lnTo>
                  <a:pt x="118" y="366"/>
                </a:lnTo>
                <a:lnTo>
                  <a:pt x="116" y="362"/>
                </a:lnTo>
                <a:lnTo>
                  <a:pt x="116" y="357"/>
                </a:lnTo>
                <a:lnTo>
                  <a:pt x="116" y="357"/>
                </a:lnTo>
                <a:close/>
                <a:moveTo>
                  <a:pt x="20" y="421"/>
                </a:moveTo>
                <a:lnTo>
                  <a:pt x="20" y="421"/>
                </a:lnTo>
                <a:lnTo>
                  <a:pt x="20" y="430"/>
                </a:lnTo>
                <a:lnTo>
                  <a:pt x="20" y="432"/>
                </a:lnTo>
                <a:lnTo>
                  <a:pt x="20" y="432"/>
                </a:lnTo>
                <a:lnTo>
                  <a:pt x="20" y="432"/>
                </a:lnTo>
                <a:lnTo>
                  <a:pt x="20" y="439"/>
                </a:lnTo>
                <a:lnTo>
                  <a:pt x="19" y="445"/>
                </a:lnTo>
                <a:lnTo>
                  <a:pt x="19" y="445"/>
                </a:lnTo>
                <a:lnTo>
                  <a:pt x="19" y="445"/>
                </a:lnTo>
                <a:lnTo>
                  <a:pt x="17" y="439"/>
                </a:lnTo>
                <a:lnTo>
                  <a:pt x="17" y="439"/>
                </a:lnTo>
                <a:lnTo>
                  <a:pt x="19" y="428"/>
                </a:lnTo>
                <a:lnTo>
                  <a:pt x="20" y="421"/>
                </a:lnTo>
                <a:lnTo>
                  <a:pt x="20" y="421"/>
                </a:lnTo>
                <a:close/>
                <a:moveTo>
                  <a:pt x="94" y="476"/>
                </a:moveTo>
                <a:lnTo>
                  <a:pt x="94" y="476"/>
                </a:lnTo>
                <a:lnTo>
                  <a:pt x="94" y="478"/>
                </a:lnTo>
                <a:lnTo>
                  <a:pt x="94" y="484"/>
                </a:lnTo>
                <a:lnTo>
                  <a:pt x="94" y="484"/>
                </a:lnTo>
                <a:lnTo>
                  <a:pt x="94" y="485"/>
                </a:lnTo>
                <a:lnTo>
                  <a:pt x="94" y="485"/>
                </a:lnTo>
                <a:lnTo>
                  <a:pt x="94" y="476"/>
                </a:lnTo>
                <a:lnTo>
                  <a:pt x="94" y="476"/>
                </a:lnTo>
                <a:close/>
                <a:moveTo>
                  <a:pt x="22" y="598"/>
                </a:moveTo>
                <a:lnTo>
                  <a:pt x="22" y="598"/>
                </a:lnTo>
                <a:lnTo>
                  <a:pt x="22" y="599"/>
                </a:lnTo>
                <a:lnTo>
                  <a:pt x="24" y="607"/>
                </a:lnTo>
                <a:lnTo>
                  <a:pt x="24" y="607"/>
                </a:lnTo>
                <a:lnTo>
                  <a:pt x="24" y="607"/>
                </a:lnTo>
                <a:lnTo>
                  <a:pt x="26" y="605"/>
                </a:lnTo>
                <a:lnTo>
                  <a:pt x="26" y="605"/>
                </a:lnTo>
                <a:lnTo>
                  <a:pt x="26" y="609"/>
                </a:lnTo>
                <a:lnTo>
                  <a:pt x="26" y="609"/>
                </a:lnTo>
                <a:lnTo>
                  <a:pt x="26" y="620"/>
                </a:lnTo>
                <a:lnTo>
                  <a:pt x="26" y="620"/>
                </a:lnTo>
                <a:lnTo>
                  <a:pt x="24" y="621"/>
                </a:lnTo>
                <a:lnTo>
                  <a:pt x="22" y="618"/>
                </a:lnTo>
                <a:lnTo>
                  <a:pt x="22" y="618"/>
                </a:lnTo>
                <a:lnTo>
                  <a:pt x="22" y="609"/>
                </a:lnTo>
                <a:lnTo>
                  <a:pt x="22" y="605"/>
                </a:lnTo>
                <a:lnTo>
                  <a:pt x="22" y="598"/>
                </a:lnTo>
                <a:close/>
                <a:moveTo>
                  <a:pt x="66" y="603"/>
                </a:moveTo>
                <a:lnTo>
                  <a:pt x="66" y="603"/>
                </a:lnTo>
                <a:lnTo>
                  <a:pt x="66" y="614"/>
                </a:lnTo>
                <a:lnTo>
                  <a:pt x="66" y="614"/>
                </a:lnTo>
                <a:lnTo>
                  <a:pt x="65" y="607"/>
                </a:lnTo>
                <a:lnTo>
                  <a:pt x="65" y="607"/>
                </a:lnTo>
                <a:lnTo>
                  <a:pt x="66" y="603"/>
                </a:lnTo>
                <a:lnTo>
                  <a:pt x="66" y="603"/>
                </a:lnTo>
                <a:close/>
                <a:moveTo>
                  <a:pt x="24" y="629"/>
                </a:moveTo>
                <a:lnTo>
                  <a:pt x="24" y="629"/>
                </a:lnTo>
                <a:lnTo>
                  <a:pt x="24" y="636"/>
                </a:lnTo>
                <a:lnTo>
                  <a:pt x="24" y="636"/>
                </a:lnTo>
                <a:lnTo>
                  <a:pt x="24" y="636"/>
                </a:lnTo>
                <a:lnTo>
                  <a:pt x="24" y="634"/>
                </a:lnTo>
                <a:lnTo>
                  <a:pt x="24" y="634"/>
                </a:lnTo>
                <a:lnTo>
                  <a:pt x="24" y="634"/>
                </a:lnTo>
                <a:lnTo>
                  <a:pt x="24" y="631"/>
                </a:lnTo>
                <a:lnTo>
                  <a:pt x="24" y="629"/>
                </a:lnTo>
                <a:lnTo>
                  <a:pt x="24" y="629"/>
                </a:lnTo>
                <a:close/>
                <a:moveTo>
                  <a:pt x="98" y="627"/>
                </a:moveTo>
                <a:lnTo>
                  <a:pt x="98" y="627"/>
                </a:lnTo>
                <a:lnTo>
                  <a:pt x="98" y="633"/>
                </a:lnTo>
                <a:lnTo>
                  <a:pt x="96" y="638"/>
                </a:lnTo>
                <a:lnTo>
                  <a:pt x="96" y="638"/>
                </a:lnTo>
                <a:lnTo>
                  <a:pt x="98" y="627"/>
                </a:lnTo>
                <a:lnTo>
                  <a:pt x="98" y="627"/>
                </a:lnTo>
                <a:close/>
                <a:moveTo>
                  <a:pt x="94" y="697"/>
                </a:moveTo>
                <a:lnTo>
                  <a:pt x="94" y="701"/>
                </a:lnTo>
                <a:lnTo>
                  <a:pt x="94" y="701"/>
                </a:lnTo>
                <a:lnTo>
                  <a:pt x="92" y="702"/>
                </a:lnTo>
                <a:lnTo>
                  <a:pt x="92" y="697"/>
                </a:lnTo>
                <a:lnTo>
                  <a:pt x="92" y="697"/>
                </a:lnTo>
                <a:lnTo>
                  <a:pt x="92" y="697"/>
                </a:lnTo>
                <a:lnTo>
                  <a:pt x="94" y="697"/>
                </a:lnTo>
                <a:lnTo>
                  <a:pt x="94" y="6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51"/>
          <p:cNvSpPr>
            <a:spLocks noEditPoints="1"/>
          </p:cNvSpPr>
          <p:nvPr/>
        </p:nvSpPr>
        <p:spPr bwMode="auto">
          <a:xfrm>
            <a:off x="2387678" y="4805261"/>
            <a:ext cx="1411290" cy="1375427"/>
          </a:xfrm>
          <a:custGeom>
            <a:avLst/>
            <a:gdLst>
              <a:gd name="T0" fmla="*/ 1315 w 1337"/>
              <a:gd name="T1" fmla="*/ 1133 h 1302"/>
              <a:gd name="T2" fmla="*/ 1323 w 1337"/>
              <a:gd name="T3" fmla="*/ 528 h 1302"/>
              <a:gd name="T4" fmla="*/ 1335 w 1337"/>
              <a:gd name="T5" fmla="*/ 555 h 1302"/>
              <a:gd name="T6" fmla="*/ 1330 w 1337"/>
              <a:gd name="T7" fmla="*/ 196 h 1302"/>
              <a:gd name="T8" fmla="*/ 876 w 1337"/>
              <a:gd name="T9" fmla="*/ 38 h 1302"/>
              <a:gd name="T10" fmla="*/ 594 w 1337"/>
              <a:gd name="T11" fmla="*/ 25 h 1302"/>
              <a:gd name="T12" fmla="*/ 432 w 1337"/>
              <a:gd name="T13" fmla="*/ 33 h 1302"/>
              <a:gd name="T14" fmla="*/ 504 w 1337"/>
              <a:gd name="T15" fmla="*/ 20 h 1302"/>
              <a:gd name="T16" fmla="*/ 353 w 1337"/>
              <a:gd name="T17" fmla="*/ 11 h 1302"/>
              <a:gd name="T18" fmla="*/ 252 w 1337"/>
              <a:gd name="T19" fmla="*/ 3 h 1302"/>
              <a:gd name="T20" fmla="*/ 9 w 1337"/>
              <a:gd name="T21" fmla="*/ 253 h 1302"/>
              <a:gd name="T22" fmla="*/ 22 w 1337"/>
              <a:gd name="T23" fmla="*/ 577 h 1302"/>
              <a:gd name="T24" fmla="*/ 72 w 1337"/>
              <a:gd name="T25" fmla="*/ 726 h 1302"/>
              <a:gd name="T26" fmla="*/ 50 w 1337"/>
              <a:gd name="T27" fmla="*/ 986 h 1302"/>
              <a:gd name="T28" fmla="*/ 123 w 1337"/>
              <a:gd name="T29" fmla="*/ 1015 h 1302"/>
              <a:gd name="T30" fmla="*/ 130 w 1337"/>
              <a:gd name="T31" fmla="*/ 583 h 1302"/>
              <a:gd name="T32" fmla="*/ 167 w 1337"/>
              <a:gd name="T33" fmla="*/ 842 h 1302"/>
              <a:gd name="T34" fmla="*/ 193 w 1337"/>
              <a:gd name="T35" fmla="*/ 572 h 1302"/>
              <a:gd name="T36" fmla="*/ 202 w 1337"/>
              <a:gd name="T37" fmla="*/ 364 h 1302"/>
              <a:gd name="T38" fmla="*/ 210 w 1337"/>
              <a:gd name="T39" fmla="*/ 529 h 1302"/>
              <a:gd name="T40" fmla="*/ 228 w 1337"/>
              <a:gd name="T41" fmla="*/ 231 h 1302"/>
              <a:gd name="T42" fmla="*/ 237 w 1337"/>
              <a:gd name="T43" fmla="*/ 437 h 1302"/>
              <a:gd name="T44" fmla="*/ 245 w 1337"/>
              <a:gd name="T45" fmla="*/ 320 h 1302"/>
              <a:gd name="T46" fmla="*/ 252 w 1337"/>
              <a:gd name="T47" fmla="*/ 425 h 1302"/>
              <a:gd name="T48" fmla="*/ 257 w 1337"/>
              <a:gd name="T49" fmla="*/ 169 h 1302"/>
              <a:gd name="T50" fmla="*/ 504 w 1337"/>
              <a:gd name="T51" fmla="*/ 244 h 1302"/>
              <a:gd name="T52" fmla="*/ 749 w 1337"/>
              <a:gd name="T53" fmla="*/ 248 h 1302"/>
              <a:gd name="T54" fmla="*/ 881 w 1337"/>
              <a:gd name="T55" fmla="*/ 253 h 1302"/>
              <a:gd name="T56" fmla="*/ 1129 w 1337"/>
              <a:gd name="T57" fmla="*/ 136 h 1302"/>
              <a:gd name="T58" fmla="*/ 1140 w 1337"/>
              <a:gd name="T59" fmla="*/ 719 h 1302"/>
              <a:gd name="T60" fmla="*/ 1210 w 1337"/>
              <a:gd name="T61" fmla="*/ 233 h 1302"/>
              <a:gd name="T62" fmla="*/ 1071 w 1337"/>
              <a:gd name="T63" fmla="*/ 233 h 1302"/>
              <a:gd name="T64" fmla="*/ 1150 w 1337"/>
              <a:gd name="T65" fmla="*/ 298 h 1302"/>
              <a:gd name="T66" fmla="*/ 1159 w 1337"/>
              <a:gd name="T67" fmla="*/ 476 h 1302"/>
              <a:gd name="T68" fmla="*/ 1172 w 1337"/>
              <a:gd name="T69" fmla="*/ 848 h 1302"/>
              <a:gd name="T70" fmla="*/ 1197 w 1337"/>
              <a:gd name="T71" fmla="*/ 1103 h 1302"/>
              <a:gd name="T72" fmla="*/ 1220 w 1337"/>
              <a:gd name="T73" fmla="*/ 813 h 1302"/>
              <a:gd name="T74" fmla="*/ 1229 w 1337"/>
              <a:gd name="T75" fmla="*/ 458 h 1302"/>
              <a:gd name="T76" fmla="*/ 1242 w 1337"/>
              <a:gd name="T77" fmla="*/ 1116 h 1302"/>
              <a:gd name="T78" fmla="*/ 1245 w 1337"/>
              <a:gd name="T79" fmla="*/ 750 h 1302"/>
              <a:gd name="T80" fmla="*/ 1236 w 1337"/>
              <a:gd name="T81" fmla="*/ 1245 h 1302"/>
              <a:gd name="T82" fmla="*/ 923 w 1337"/>
              <a:gd name="T83" fmla="*/ 1280 h 1302"/>
              <a:gd name="T84" fmla="*/ 35 w 1337"/>
              <a:gd name="T85" fmla="*/ 585 h 1302"/>
              <a:gd name="T86" fmla="*/ 1245 w 1337"/>
              <a:gd name="T87" fmla="*/ 557 h 1302"/>
              <a:gd name="T88" fmla="*/ 1236 w 1337"/>
              <a:gd name="T89" fmla="*/ 138 h 1302"/>
              <a:gd name="T90" fmla="*/ 1247 w 1337"/>
              <a:gd name="T91" fmla="*/ 311 h 1302"/>
              <a:gd name="T92" fmla="*/ 1247 w 1337"/>
              <a:gd name="T93" fmla="*/ 465 h 1302"/>
              <a:gd name="T94" fmla="*/ 1247 w 1337"/>
              <a:gd name="T95" fmla="*/ 377 h 1302"/>
              <a:gd name="T96" fmla="*/ 1150 w 1337"/>
              <a:gd name="T97" fmla="*/ 235 h 1302"/>
              <a:gd name="T98" fmla="*/ 1207 w 1337"/>
              <a:gd name="T99" fmla="*/ 224 h 1302"/>
              <a:gd name="T100" fmla="*/ 1013 w 1337"/>
              <a:gd name="T101" fmla="*/ 248 h 1302"/>
              <a:gd name="T102" fmla="*/ 929 w 1337"/>
              <a:gd name="T103" fmla="*/ 241 h 1302"/>
              <a:gd name="T104" fmla="*/ 695 w 1337"/>
              <a:gd name="T105" fmla="*/ 27 h 1302"/>
              <a:gd name="T106" fmla="*/ 635 w 1337"/>
              <a:gd name="T107" fmla="*/ 25 h 1302"/>
              <a:gd name="T108" fmla="*/ 550 w 1337"/>
              <a:gd name="T109" fmla="*/ 246 h 1302"/>
              <a:gd name="T110" fmla="*/ 377 w 1337"/>
              <a:gd name="T111" fmla="*/ 3 h 1302"/>
              <a:gd name="T112" fmla="*/ 327 w 1337"/>
              <a:gd name="T113" fmla="*/ 215 h 1302"/>
              <a:gd name="T114" fmla="*/ 217 w 1337"/>
              <a:gd name="T115" fmla="*/ 230 h 1302"/>
              <a:gd name="T116" fmla="*/ 200 w 1337"/>
              <a:gd name="T117" fmla="*/ 206 h 1302"/>
              <a:gd name="T118" fmla="*/ 167 w 1337"/>
              <a:gd name="T119" fmla="*/ 224 h 1302"/>
              <a:gd name="T120" fmla="*/ 199 w 1337"/>
              <a:gd name="T121" fmla="*/ 169 h 1302"/>
              <a:gd name="T122" fmla="*/ 13 w 1337"/>
              <a:gd name="T123" fmla="*/ 375 h 1302"/>
              <a:gd name="T124" fmla="*/ 44 w 1337"/>
              <a:gd name="T125" fmla="*/ 666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37" h="1302">
                <a:moveTo>
                  <a:pt x="887" y="1287"/>
                </a:moveTo>
                <a:lnTo>
                  <a:pt x="887" y="1287"/>
                </a:lnTo>
                <a:lnTo>
                  <a:pt x="912" y="1287"/>
                </a:lnTo>
                <a:lnTo>
                  <a:pt x="933" y="1287"/>
                </a:lnTo>
                <a:lnTo>
                  <a:pt x="933" y="1287"/>
                </a:lnTo>
                <a:lnTo>
                  <a:pt x="942" y="1289"/>
                </a:lnTo>
                <a:lnTo>
                  <a:pt x="953" y="1289"/>
                </a:lnTo>
                <a:lnTo>
                  <a:pt x="964" y="1289"/>
                </a:lnTo>
                <a:lnTo>
                  <a:pt x="969" y="1289"/>
                </a:lnTo>
                <a:lnTo>
                  <a:pt x="971" y="1291"/>
                </a:lnTo>
                <a:lnTo>
                  <a:pt x="971" y="1291"/>
                </a:lnTo>
                <a:lnTo>
                  <a:pt x="975" y="1291"/>
                </a:lnTo>
                <a:lnTo>
                  <a:pt x="975" y="1291"/>
                </a:lnTo>
                <a:lnTo>
                  <a:pt x="977" y="1289"/>
                </a:lnTo>
                <a:lnTo>
                  <a:pt x="980" y="1289"/>
                </a:lnTo>
                <a:lnTo>
                  <a:pt x="980" y="1289"/>
                </a:lnTo>
                <a:lnTo>
                  <a:pt x="997" y="1291"/>
                </a:lnTo>
                <a:lnTo>
                  <a:pt x="997" y="1291"/>
                </a:lnTo>
                <a:lnTo>
                  <a:pt x="1006" y="1291"/>
                </a:lnTo>
                <a:lnTo>
                  <a:pt x="1013" y="1293"/>
                </a:lnTo>
                <a:lnTo>
                  <a:pt x="1013" y="1293"/>
                </a:lnTo>
                <a:lnTo>
                  <a:pt x="1010" y="1293"/>
                </a:lnTo>
                <a:lnTo>
                  <a:pt x="1010" y="1293"/>
                </a:lnTo>
                <a:lnTo>
                  <a:pt x="995" y="1293"/>
                </a:lnTo>
                <a:lnTo>
                  <a:pt x="980" y="1293"/>
                </a:lnTo>
                <a:lnTo>
                  <a:pt x="980" y="1293"/>
                </a:lnTo>
                <a:lnTo>
                  <a:pt x="999" y="1293"/>
                </a:lnTo>
                <a:lnTo>
                  <a:pt x="1019" y="1293"/>
                </a:lnTo>
                <a:lnTo>
                  <a:pt x="1019" y="1293"/>
                </a:lnTo>
                <a:lnTo>
                  <a:pt x="1013" y="1293"/>
                </a:lnTo>
                <a:lnTo>
                  <a:pt x="1013" y="1293"/>
                </a:lnTo>
                <a:lnTo>
                  <a:pt x="1025" y="1291"/>
                </a:lnTo>
                <a:lnTo>
                  <a:pt x="1025" y="1291"/>
                </a:lnTo>
                <a:lnTo>
                  <a:pt x="1025" y="1293"/>
                </a:lnTo>
                <a:lnTo>
                  <a:pt x="1023" y="1293"/>
                </a:lnTo>
                <a:lnTo>
                  <a:pt x="1026" y="1293"/>
                </a:lnTo>
                <a:lnTo>
                  <a:pt x="1026" y="1293"/>
                </a:lnTo>
                <a:lnTo>
                  <a:pt x="1032" y="1291"/>
                </a:lnTo>
                <a:lnTo>
                  <a:pt x="1032" y="1291"/>
                </a:lnTo>
                <a:lnTo>
                  <a:pt x="1052" y="1293"/>
                </a:lnTo>
                <a:lnTo>
                  <a:pt x="1072" y="1293"/>
                </a:lnTo>
                <a:lnTo>
                  <a:pt x="1072" y="1293"/>
                </a:lnTo>
                <a:lnTo>
                  <a:pt x="1085" y="1293"/>
                </a:lnTo>
                <a:lnTo>
                  <a:pt x="1102" y="1293"/>
                </a:lnTo>
                <a:lnTo>
                  <a:pt x="1117" y="1295"/>
                </a:lnTo>
                <a:lnTo>
                  <a:pt x="1120" y="1295"/>
                </a:lnTo>
                <a:lnTo>
                  <a:pt x="1122" y="1297"/>
                </a:lnTo>
                <a:lnTo>
                  <a:pt x="1122" y="1297"/>
                </a:lnTo>
                <a:lnTo>
                  <a:pt x="1144" y="1297"/>
                </a:lnTo>
                <a:lnTo>
                  <a:pt x="1164" y="1298"/>
                </a:lnTo>
                <a:lnTo>
                  <a:pt x="1164" y="1298"/>
                </a:lnTo>
                <a:lnTo>
                  <a:pt x="1166" y="1297"/>
                </a:lnTo>
                <a:lnTo>
                  <a:pt x="1168" y="1297"/>
                </a:lnTo>
                <a:lnTo>
                  <a:pt x="1168" y="1297"/>
                </a:lnTo>
                <a:lnTo>
                  <a:pt x="1181" y="1297"/>
                </a:lnTo>
                <a:lnTo>
                  <a:pt x="1194" y="1297"/>
                </a:lnTo>
                <a:lnTo>
                  <a:pt x="1207" y="1297"/>
                </a:lnTo>
                <a:lnTo>
                  <a:pt x="1220" y="1297"/>
                </a:lnTo>
                <a:lnTo>
                  <a:pt x="1220" y="1297"/>
                </a:lnTo>
                <a:lnTo>
                  <a:pt x="1218" y="1297"/>
                </a:lnTo>
                <a:lnTo>
                  <a:pt x="1212" y="1297"/>
                </a:lnTo>
                <a:lnTo>
                  <a:pt x="1207" y="1297"/>
                </a:lnTo>
                <a:lnTo>
                  <a:pt x="1207" y="1297"/>
                </a:lnTo>
                <a:lnTo>
                  <a:pt x="1208" y="1298"/>
                </a:lnTo>
                <a:lnTo>
                  <a:pt x="1208" y="1298"/>
                </a:lnTo>
                <a:lnTo>
                  <a:pt x="1236" y="1298"/>
                </a:lnTo>
                <a:lnTo>
                  <a:pt x="1306" y="1302"/>
                </a:lnTo>
                <a:lnTo>
                  <a:pt x="1310" y="1225"/>
                </a:lnTo>
                <a:lnTo>
                  <a:pt x="1310" y="1225"/>
                </a:lnTo>
                <a:lnTo>
                  <a:pt x="1312" y="1190"/>
                </a:lnTo>
                <a:lnTo>
                  <a:pt x="1312" y="1190"/>
                </a:lnTo>
                <a:lnTo>
                  <a:pt x="1312" y="1194"/>
                </a:lnTo>
                <a:lnTo>
                  <a:pt x="1312" y="1195"/>
                </a:lnTo>
                <a:lnTo>
                  <a:pt x="1313" y="1197"/>
                </a:lnTo>
                <a:lnTo>
                  <a:pt x="1313" y="1197"/>
                </a:lnTo>
                <a:lnTo>
                  <a:pt x="1313" y="1173"/>
                </a:lnTo>
                <a:lnTo>
                  <a:pt x="1313" y="1173"/>
                </a:lnTo>
                <a:lnTo>
                  <a:pt x="1313" y="1171"/>
                </a:lnTo>
                <a:lnTo>
                  <a:pt x="1315" y="1171"/>
                </a:lnTo>
                <a:lnTo>
                  <a:pt x="1315" y="1171"/>
                </a:lnTo>
                <a:lnTo>
                  <a:pt x="1315" y="1153"/>
                </a:lnTo>
                <a:lnTo>
                  <a:pt x="1317" y="1133"/>
                </a:lnTo>
                <a:lnTo>
                  <a:pt x="1317" y="1133"/>
                </a:lnTo>
                <a:lnTo>
                  <a:pt x="1315" y="1133"/>
                </a:lnTo>
                <a:lnTo>
                  <a:pt x="1315" y="1135"/>
                </a:lnTo>
                <a:lnTo>
                  <a:pt x="1315" y="1135"/>
                </a:lnTo>
                <a:lnTo>
                  <a:pt x="1315" y="1133"/>
                </a:lnTo>
                <a:lnTo>
                  <a:pt x="1315" y="1124"/>
                </a:lnTo>
                <a:lnTo>
                  <a:pt x="1315" y="1124"/>
                </a:lnTo>
                <a:lnTo>
                  <a:pt x="1315" y="1125"/>
                </a:lnTo>
                <a:lnTo>
                  <a:pt x="1317" y="1122"/>
                </a:lnTo>
                <a:lnTo>
                  <a:pt x="1317" y="1122"/>
                </a:lnTo>
                <a:lnTo>
                  <a:pt x="1315" y="1098"/>
                </a:lnTo>
                <a:lnTo>
                  <a:pt x="1315" y="1076"/>
                </a:lnTo>
                <a:lnTo>
                  <a:pt x="1315" y="1076"/>
                </a:lnTo>
                <a:lnTo>
                  <a:pt x="1315" y="1078"/>
                </a:lnTo>
                <a:lnTo>
                  <a:pt x="1315" y="1076"/>
                </a:lnTo>
                <a:lnTo>
                  <a:pt x="1315" y="1070"/>
                </a:lnTo>
                <a:lnTo>
                  <a:pt x="1315" y="1070"/>
                </a:lnTo>
                <a:lnTo>
                  <a:pt x="1315" y="1070"/>
                </a:lnTo>
                <a:lnTo>
                  <a:pt x="1315" y="1070"/>
                </a:lnTo>
                <a:lnTo>
                  <a:pt x="1317" y="1048"/>
                </a:lnTo>
                <a:lnTo>
                  <a:pt x="1315" y="1021"/>
                </a:lnTo>
                <a:lnTo>
                  <a:pt x="1315" y="997"/>
                </a:lnTo>
                <a:lnTo>
                  <a:pt x="1315" y="980"/>
                </a:lnTo>
                <a:lnTo>
                  <a:pt x="1315" y="980"/>
                </a:lnTo>
                <a:lnTo>
                  <a:pt x="1315" y="980"/>
                </a:lnTo>
                <a:lnTo>
                  <a:pt x="1315" y="980"/>
                </a:lnTo>
                <a:lnTo>
                  <a:pt x="1315" y="976"/>
                </a:lnTo>
                <a:lnTo>
                  <a:pt x="1315" y="967"/>
                </a:lnTo>
                <a:lnTo>
                  <a:pt x="1315" y="967"/>
                </a:lnTo>
                <a:lnTo>
                  <a:pt x="1315" y="967"/>
                </a:lnTo>
                <a:lnTo>
                  <a:pt x="1315" y="967"/>
                </a:lnTo>
                <a:lnTo>
                  <a:pt x="1317" y="971"/>
                </a:lnTo>
                <a:lnTo>
                  <a:pt x="1317" y="971"/>
                </a:lnTo>
                <a:lnTo>
                  <a:pt x="1315" y="905"/>
                </a:lnTo>
                <a:lnTo>
                  <a:pt x="1315" y="837"/>
                </a:lnTo>
                <a:lnTo>
                  <a:pt x="1315" y="837"/>
                </a:lnTo>
                <a:lnTo>
                  <a:pt x="1315" y="838"/>
                </a:lnTo>
                <a:lnTo>
                  <a:pt x="1315" y="838"/>
                </a:lnTo>
                <a:lnTo>
                  <a:pt x="1317" y="813"/>
                </a:lnTo>
                <a:lnTo>
                  <a:pt x="1317" y="789"/>
                </a:lnTo>
                <a:lnTo>
                  <a:pt x="1317" y="789"/>
                </a:lnTo>
                <a:lnTo>
                  <a:pt x="1317" y="730"/>
                </a:lnTo>
                <a:lnTo>
                  <a:pt x="1317" y="730"/>
                </a:lnTo>
                <a:lnTo>
                  <a:pt x="1315" y="735"/>
                </a:lnTo>
                <a:lnTo>
                  <a:pt x="1315" y="737"/>
                </a:lnTo>
                <a:lnTo>
                  <a:pt x="1315" y="735"/>
                </a:lnTo>
                <a:lnTo>
                  <a:pt x="1315" y="735"/>
                </a:lnTo>
                <a:lnTo>
                  <a:pt x="1317" y="708"/>
                </a:lnTo>
                <a:lnTo>
                  <a:pt x="1317" y="675"/>
                </a:lnTo>
                <a:lnTo>
                  <a:pt x="1317" y="675"/>
                </a:lnTo>
                <a:lnTo>
                  <a:pt x="1319" y="671"/>
                </a:lnTo>
                <a:lnTo>
                  <a:pt x="1319" y="666"/>
                </a:lnTo>
                <a:lnTo>
                  <a:pt x="1319" y="658"/>
                </a:lnTo>
                <a:lnTo>
                  <a:pt x="1317" y="655"/>
                </a:lnTo>
                <a:lnTo>
                  <a:pt x="1317" y="655"/>
                </a:lnTo>
                <a:lnTo>
                  <a:pt x="1319" y="666"/>
                </a:lnTo>
                <a:lnTo>
                  <a:pt x="1319" y="666"/>
                </a:lnTo>
                <a:lnTo>
                  <a:pt x="1317" y="671"/>
                </a:lnTo>
                <a:lnTo>
                  <a:pt x="1317" y="673"/>
                </a:lnTo>
                <a:lnTo>
                  <a:pt x="1317" y="673"/>
                </a:lnTo>
                <a:lnTo>
                  <a:pt x="1317" y="673"/>
                </a:lnTo>
                <a:lnTo>
                  <a:pt x="1317" y="653"/>
                </a:lnTo>
                <a:lnTo>
                  <a:pt x="1317" y="647"/>
                </a:lnTo>
                <a:lnTo>
                  <a:pt x="1317" y="651"/>
                </a:lnTo>
                <a:lnTo>
                  <a:pt x="1317" y="651"/>
                </a:lnTo>
                <a:lnTo>
                  <a:pt x="1317" y="632"/>
                </a:lnTo>
                <a:lnTo>
                  <a:pt x="1317" y="620"/>
                </a:lnTo>
                <a:lnTo>
                  <a:pt x="1319" y="607"/>
                </a:lnTo>
                <a:lnTo>
                  <a:pt x="1319" y="592"/>
                </a:lnTo>
                <a:lnTo>
                  <a:pt x="1319" y="592"/>
                </a:lnTo>
                <a:lnTo>
                  <a:pt x="1319" y="590"/>
                </a:lnTo>
                <a:lnTo>
                  <a:pt x="1321" y="585"/>
                </a:lnTo>
                <a:lnTo>
                  <a:pt x="1321" y="574"/>
                </a:lnTo>
                <a:lnTo>
                  <a:pt x="1321" y="563"/>
                </a:lnTo>
                <a:lnTo>
                  <a:pt x="1321" y="559"/>
                </a:lnTo>
                <a:lnTo>
                  <a:pt x="1321" y="559"/>
                </a:lnTo>
                <a:lnTo>
                  <a:pt x="1321" y="548"/>
                </a:lnTo>
                <a:lnTo>
                  <a:pt x="1323" y="535"/>
                </a:lnTo>
                <a:lnTo>
                  <a:pt x="1323" y="535"/>
                </a:lnTo>
                <a:lnTo>
                  <a:pt x="1323" y="570"/>
                </a:lnTo>
                <a:lnTo>
                  <a:pt x="1323" y="570"/>
                </a:lnTo>
                <a:lnTo>
                  <a:pt x="1323" y="563"/>
                </a:lnTo>
                <a:lnTo>
                  <a:pt x="1324" y="557"/>
                </a:lnTo>
                <a:lnTo>
                  <a:pt x="1324" y="557"/>
                </a:lnTo>
                <a:lnTo>
                  <a:pt x="1323" y="546"/>
                </a:lnTo>
                <a:lnTo>
                  <a:pt x="1324" y="535"/>
                </a:lnTo>
                <a:lnTo>
                  <a:pt x="1324" y="535"/>
                </a:lnTo>
                <a:lnTo>
                  <a:pt x="1323" y="535"/>
                </a:lnTo>
                <a:lnTo>
                  <a:pt x="1323" y="531"/>
                </a:lnTo>
                <a:lnTo>
                  <a:pt x="1324" y="528"/>
                </a:lnTo>
                <a:lnTo>
                  <a:pt x="1324" y="528"/>
                </a:lnTo>
                <a:lnTo>
                  <a:pt x="1323" y="528"/>
                </a:lnTo>
                <a:lnTo>
                  <a:pt x="1323" y="529"/>
                </a:lnTo>
                <a:lnTo>
                  <a:pt x="1323" y="531"/>
                </a:lnTo>
                <a:lnTo>
                  <a:pt x="1323" y="531"/>
                </a:lnTo>
                <a:lnTo>
                  <a:pt x="1323" y="531"/>
                </a:lnTo>
                <a:lnTo>
                  <a:pt x="1323" y="513"/>
                </a:lnTo>
                <a:lnTo>
                  <a:pt x="1323" y="494"/>
                </a:lnTo>
                <a:lnTo>
                  <a:pt x="1323" y="494"/>
                </a:lnTo>
                <a:lnTo>
                  <a:pt x="1324" y="502"/>
                </a:lnTo>
                <a:lnTo>
                  <a:pt x="1324" y="502"/>
                </a:lnTo>
                <a:lnTo>
                  <a:pt x="1324" y="487"/>
                </a:lnTo>
                <a:lnTo>
                  <a:pt x="1324" y="482"/>
                </a:lnTo>
                <a:lnTo>
                  <a:pt x="1323" y="480"/>
                </a:lnTo>
                <a:lnTo>
                  <a:pt x="1323" y="480"/>
                </a:lnTo>
                <a:lnTo>
                  <a:pt x="1323" y="487"/>
                </a:lnTo>
                <a:lnTo>
                  <a:pt x="1323" y="491"/>
                </a:lnTo>
                <a:lnTo>
                  <a:pt x="1323" y="491"/>
                </a:lnTo>
                <a:lnTo>
                  <a:pt x="1323" y="476"/>
                </a:lnTo>
                <a:lnTo>
                  <a:pt x="1324" y="463"/>
                </a:lnTo>
                <a:lnTo>
                  <a:pt x="1324" y="463"/>
                </a:lnTo>
                <a:lnTo>
                  <a:pt x="1324" y="469"/>
                </a:lnTo>
                <a:lnTo>
                  <a:pt x="1324" y="471"/>
                </a:lnTo>
                <a:lnTo>
                  <a:pt x="1324" y="469"/>
                </a:lnTo>
                <a:lnTo>
                  <a:pt x="1324" y="469"/>
                </a:lnTo>
                <a:lnTo>
                  <a:pt x="1324" y="461"/>
                </a:lnTo>
                <a:lnTo>
                  <a:pt x="1323" y="454"/>
                </a:lnTo>
                <a:lnTo>
                  <a:pt x="1323" y="454"/>
                </a:lnTo>
                <a:lnTo>
                  <a:pt x="1326" y="430"/>
                </a:lnTo>
                <a:lnTo>
                  <a:pt x="1326" y="406"/>
                </a:lnTo>
                <a:lnTo>
                  <a:pt x="1326" y="406"/>
                </a:lnTo>
                <a:lnTo>
                  <a:pt x="1324" y="399"/>
                </a:lnTo>
                <a:lnTo>
                  <a:pt x="1324" y="386"/>
                </a:lnTo>
                <a:lnTo>
                  <a:pt x="1324" y="386"/>
                </a:lnTo>
                <a:lnTo>
                  <a:pt x="1326" y="384"/>
                </a:lnTo>
                <a:lnTo>
                  <a:pt x="1326" y="384"/>
                </a:lnTo>
                <a:lnTo>
                  <a:pt x="1326" y="388"/>
                </a:lnTo>
                <a:lnTo>
                  <a:pt x="1326" y="390"/>
                </a:lnTo>
                <a:lnTo>
                  <a:pt x="1328" y="390"/>
                </a:lnTo>
                <a:lnTo>
                  <a:pt x="1328" y="390"/>
                </a:lnTo>
                <a:lnTo>
                  <a:pt x="1328" y="375"/>
                </a:lnTo>
                <a:lnTo>
                  <a:pt x="1330" y="357"/>
                </a:lnTo>
                <a:lnTo>
                  <a:pt x="1330" y="357"/>
                </a:lnTo>
                <a:lnTo>
                  <a:pt x="1328" y="342"/>
                </a:lnTo>
                <a:lnTo>
                  <a:pt x="1328" y="334"/>
                </a:lnTo>
                <a:lnTo>
                  <a:pt x="1330" y="329"/>
                </a:lnTo>
                <a:lnTo>
                  <a:pt x="1330" y="329"/>
                </a:lnTo>
                <a:lnTo>
                  <a:pt x="1330" y="345"/>
                </a:lnTo>
                <a:lnTo>
                  <a:pt x="1330" y="358"/>
                </a:lnTo>
                <a:lnTo>
                  <a:pt x="1330" y="358"/>
                </a:lnTo>
                <a:lnTo>
                  <a:pt x="1330" y="377"/>
                </a:lnTo>
                <a:lnTo>
                  <a:pt x="1330" y="388"/>
                </a:lnTo>
                <a:lnTo>
                  <a:pt x="1332" y="390"/>
                </a:lnTo>
                <a:lnTo>
                  <a:pt x="1332" y="390"/>
                </a:lnTo>
                <a:lnTo>
                  <a:pt x="1332" y="390"/>
                </a:lnTo>
                <a:lnTo>
                  <a:pt x="1332" y="393"/>
                </a:lnTo>
                <a:lnTo>
                  <a:pt x="1330" y="397"/>
                </a:lnTo>
                <a:lnTo>
                  <a:pt x="1330" y="397"/>
                </a:lnTo>
                <a:lnTo>
                  <a:pt x="1334" y="410"/>
                </a:lnTo>
                <a:lnTo>
                  <a:pt x="1334" y="410"/>
                </a:lnTo>
                <a:lnTo>
                  <a:pt x="1332" y="410"/>
                </a:lnTo>
                <a:lnTo>
                  <a:pt x="1332" y="414"/>
                </a:lnTo>
                <a:lnTo>
                  <a:pt x="1334" y="419"/>
                </a:lnTo>
                <a:lnTo>
                  <a:pt x="1332" y="421"/>
                </a:lnTo>
                <a:lnTo>
                  <a:pt x="1332" y="421"/>
                </a:lnTo>
                <a:lnTo>
                  <a:pt x="1332" y="425"/>
                </a:lnTo>
                <a:lnTo>
                  <a:pt x="1334" y="428"/>
                </a:lnTo>
                <a:lnTo>
                  <a:pt x="1334" y="428"/>
                </a:lnTo>
                <a:lnTo>
                  <a:pt x="1332" y="439"/>
                </a:lnTo>
                <a:lnTo>
                  <a:pt x="1332" y="439"/>
                </a:lnTo>
                <a:lnTo>
                  <a:pt x="1334" y="471"/>
                </a:lnTo>
                <a:lnTo>
                  <a:pt x="1334" y="500"/>
                </a:lnTo>
                <a:lnTo>
                  <a:pt x="1332" y="561"/>
                </a:lnTo>
                <a:lnTo>
                  <a:pt x="1332" y="561"/>
                </a:lnTo>
                <a:lnTo>
                  <a:pt x="1334" y="548"/>
                </a:lnTo>
                <a:lnTo>
                  <a:pt x="1334" y="537"/>
                </a:lnTo>
                <a:lnTo>
                  <a:pt x="1334" y="537"/>
                </a:lnTo>
                <a:lnTo>
                  <a:pt x="1334" y="542"/>
                </a:lnTo>
                <a:lnTo>
                  <a:pt x="1334" y="548"/>
                </a:lnTo>
                <a:lnTo>
                  <a:pt x="1334" y="548"/>
                </a:lnTo>
                <a:lnTo>
                  <a:pt x="1335" y="537"/>
                </a:lnTo>
                <a:lnTo>
                  <a:pt x="1335" y="537"/>
                </a:lnTo>
                <a:lnTo>
                  <a:pt x="1335" y="548"/>
                </a:lnTo>
                <a:lnTo>
                  <a:pt x="1334" y="555"/>
                </a:lnTo>
                <a:lnTo>
                  <a:pt x="1334" y="555"/>
                </a:lnTo>
                <a:lnTo>
                  <a:pt x="1335" y="552"/>
                </a:lnTo>
                <a:lnTo>
                  <a:pt x="1335" y="552"/>
                </a:lnTo>
                <a:lnTo>
                  <a:pt x="1335" y="555"/>
                </a:lnTo>
                <a:lnTo>
                  <a:pt x="1335" y="555"/>
                </a:lnTo>
                <a:lnTo>
                  <a:pt x="1335" y="550"/>
                </a:lnTo>
                <a:lnTo>
                  <a:pt x="1337" y="542"/>
                </a:lnTo>
                <a:lnTo>
                  <a:pt x="1337" y="542"/>
                </a:lnTo>
                <a:lnTo>
                  <a:pt x="1337" y="542"/>
                </a:lnTo>
                <a:lnTo>
                  <a:pt x="1335" y="544"/>
                </a:lnTo>
                <a:lnTo>
                  <a:pt x="1335" y="544"/>
                </a:lnTo>
                <a:lnTo>
                  <a:pt x="1337" y="537"/>
                </a:lnTo>
                <a:lnTo>
                  <a:pt x="1337" y="537"/>
                </a:lnTo>
                <a:lnTo>
                  <a:pt x="1335" y="517"/>
                </a:lnTo>
                <a:lnTo>
                  <a:pt x="1334" y="494"/>
                </a:lnTo>
                <a:lnTo>
                  <a:pt x="1335" y="471"/>
                </a:lnTo>
                <a:lnTo>
                  <a:pt x="1334" y="448"/>
                </a:lnTo>
                <a:lnTo>
                  <a:pt x="1334" y="448"/>
                </a:lnTo>
                <a:lnTo>
                  <a:pt x="1335" y="447"/>
                </a:lnTo>
                <a:lnTo>
                  <a:pt x="1335" y="445"/>
                </a:lnTo>
                <a:lnTo>
                  <a:pt x="1334" y="441"/>
                </a:lnTo>
                <a:lnTo>
                  <a:pt x="1334" y="441"/>
                </a:lnTo>
                <a:lnTo>
                  <a:pt x="1335" y="434"/>
                </a:lnTo>
                <a:lnTo>
                  <a:pt x="1337" y="430"/>
                </a:lnTo>
                <a:lnTo>
                  <a:pt x="1337" y="430"/>
                </a:lnTo>
                <a:lnTo>
                  <a:pt x="1335" y="423"/>
                </a:lnTo>
                <a:lnTo>
                  <a:pt x="1335" y="412"/>
                </a:lnTo>
                <a:lnTo>
                  <a:pt x="1335" y="401"/>
                </a:lnTo>
                <a:lnTo>
                  <a:pt x="1334" y="391"/>
                </a:lnTo>
                <a:lnTo>
                  <a:pt x="1334" y="391"/>
                </a:lnTo>
                <a:lnTo>
                  <a:pt x="1335" y="382"/>
                </a:lnTo>
                <a:lnTo>
                  <a:pt x="1335" y="369"/>
                </a:lnTo>
                <a:lnTo>
                  <a:pt x="1334" y="345"/>
                </a:lnTo>
                <a:lnTo>
                  <a:pt x="1334" y="345"/>
                </a:lnTo>
                <a:lnTo>
                  <a:pt x="1334" y="347"/>
                </a:lnTo>
                <a:lnTo>
                  <a:pt x="1334" y="347"/>
                </a:lnTo>
                <a:lnTo>
                  <a:pt x="1334" y="340"/>
                </a:lnTo>
                <a:lnTo>
                  <a:pt x="1334" y="334"/>
                </a:lnTo>
                <a:lnTo>
                  <a:pt x="1334" y="334"/>
                </a:lnTo>
                <a:lnTo>
                  <a:pt x="1334" y="338"/>
                </a:lnTo>
                <a:lnTo>
                  <a:pt x="1334" y="344"/>
                </a:lnTo>
                <a:lnTo>
                  <a:pt x="1334" y="344"/>
                </a:lnTo>
                <a:lnTo>
                  <a:pt x="1335" y="333"/>
                </a:lnTo>
                <a:lnTo>
                  <a:pt x="1335" y="320"/>
                </a:lnTo>
                <a:lnTo>
                  <a:pt x="1335" y="294"/>
                </a:lnTo>
                <a:lnTo>
                  <a:pt x="1335" y="294"/>
                </a:lnTo>
                <a:lnTo>
                  <a:pt x="1334" y="283"/>
                </a:lnTo>
                <a:lnTo>
                  <a:pt x="1334" y="283"/>
                </a:lnTo>
                <a:lnTo>
                  <a:pt x="1334" y="274"/>
                </a:lnTo>
                <a:lnTo>
                  <a:pt x="1334" y="263"/>
                </a:lnTo>
                <a:lnTo>
                  <a:pt x="1334" y="263"/>
                </a:lnTo>
                <a:lnTo>
                  <a:pt x="1334" y="259"/>
                </a:lnTo>
                <a:lnTo>
                  <a:pt x="1332" y="252"/>
                </a:lnTo>
                <a:lnTo>
                  <a:pt x="1332" y="252"/>
                </a:lnTo>
                <a:lnTo>
                  <a:pt x="1332" y="259"/>
                </a:lnTo>
                <a:lnTo>
                  <a:pt x="1330" y="268"/>
                </a:lnTo>
                <a:lnTo>
                  <a:pt x="1332" y="287"/>
                </a:lnTo>
                <a:lnTo>
                  <a:pt x="1332" y="287"/>
                </a:lnTo>
                <a:lnTo>
                  <a:pt x="1330" y="285"/>
                </a:lnTo>
                <a:lnTo>
                  <a:pt x="1330" y="285"/>
                </a:lnTo>
                <a:lnTo>
                  <a:pt x="1328" y="287"/>
                </a:lnTo>
                <a:lnTo>
                  <a:pt x="1328" y="283"/>
                </a:lnTo>
                <a:lnTo>
                  <a:pt x="1328" y="283"/>
                </a:lnTo>
                <a:lnTo>
                  <a:pt x="1328" y="276"/>
                </a:lnTo>
                <a:lnTo>
                  <a:pt x="1330" y="265"/>
                </a:lnTo>
                <a:lnTo>
                  <a:pt x="1328" y="244"/>
                </a:lnTo>
                <a:lnTo>
                  <a:pt x="1328" y="244"/>
                </a:lnTo>
                <a:lnTo>
                  <a:pt x="1328" y="250"/>
                </a:lnTo>
                <a:lnTo>
                  <a:pt x="1328" y="252"/>
                </a:lnTo>
                <a:lnTo>
                  <a:pt x="1328" y="252"/>
                </a:lnTo>
                <a:lnTo>
                  <a:pt x="1328" y="241"/>
                </a:lnTo>
                <a:lnTo>
                  <a:pt x="1328" y="233"/>
                </a:lnTo>
                <a:lnTo>
                  <a:pt x="1328" y="233"/>
                </a:lnTo>
                <a:lnTo>
                  <a:pt x="1328" y="239"/>
                </a:lnTo>
                <a:lnTo>
                  <a:pt x="1328" y="244"/>
                </a:lnTo>
                <a:lnTo>
                  <a:pt x="1328" y="244"/>
                </a:lnTo>
                <a:lnTo>
                  <a:pt x="1330" y="239"/>
                </a:lnTo>
                <a:lnTo>
                  <a:pt x="1330" y="231"/>
                </a:lnTo>
                <a:lnTo>
                  <a:pt x="1330" y="231"/>
                </a:lnTo>
                <a:lnTo>
                  <a:pt x="1330" y="231"/>
                </a:lnTo>
                <a:lnTo>
                  <a:pt x="1330" y="233"/>
                </a:lnTo>
                <a:lnTo>
                  <a:pt x="1330" y="235"/>
                </a:lnTo>
                <a:lnTo>
                  <a:pt x="1328" y="233"/>
                </a:lnTo>
                <a:lnTo>
                  <a:pt x="1328" y="233"/>
                </a:lnTo>
                <a:lnTo>
                  <a:pt x="1328" y="231"/>
                </a:lnTo>
                <a:lnTo>
                  <a:pt x="1328" y="231"/>
                </a:lnTo>
                <a:lnTo>
                  <a:pt x="1328" y="220"/>
                </a:lnTo>
                <a:lnTo>
                  <a:pt x="1330" y="217"/>
                </a:lnTo>
                <a:lnTo>
                  <a:pt x="1330" y="217"/>
                </a:lnTo>
                <a:lnTo>
                  <a:pt x="1330" y="217"/>
                </a:lnTo>
                <a:lnTo>
                  <a:pt x="1330" y="217"/>
                </a:lnTo>
                <a:lnTo>
                  <a:pt x="1330" y="196"/>
                </a:lnTo>
                <a:lnTo>
                  <a:pt x="1330" y="187"/>
                </a:lnTo>
                <a:lnTo>
                  <a:pt x="1332" y="182"/>
                </a:lnTo>
                <a:lnTo>
                  <a:pt x="1332" y="182"/>
                </a:lnTo>
                <a:lnTo>
                  <a:pt x="1330" y="136"/>
                </a:lnTo>
                <a:lnTo>
                  <a:pt x="1330" y="42"/>
                </a:lnTo>
                <a:lnTo>
                  <a:pt x="1236" y="42"/>
                </a:lnTo>
                <a:lnTo>
                  <a:pt x="1236" y="42"/>
                </a:lnTo>
                <a:lnTo>
                  <a:pt x="1223" y="42"/>
                </a:lnTo>
                <a:lnTo>
                  <a:pt x="1223" y="42"/>
                </a:lnTo>
                <a:lnTo>
                  <a:pt x="1223" y="40"/>
                </a:lnTo>
                <a:lnTo>
                  <a:pt x="1221" y="40"/>
                </a:lnTo>
                <a:lnTo>
                  <a:pt x="1221" y="40"/>
                </a:lnTo>
                <a:lnTo>
                  <a:pt x="1214" y="42"/>
                </a:lnTo>
                <a:lnTo>
                  <a:pt x="1214" y="42"/>
                </a:lnTo>
                <a:lnTo>
                  <a:pt x="1212" y="40"/>
                </a:lnTo>
                <a:lnTo>
                  <a:pt x="1208" y="40"/>
                </a:lnTo>
                <a:lnTo>
                  <a:pt x="1208" y="40"/>
                </a:lnTo>
                <a:lnTo>
                  <a:pt x="1210" y="40"/>
                </a:lnTo>
                <a:lnTo>
                  <a:pt x="1212" y="40"/>
                </a:lnTo>
                <a:lnTo>
                  <a:pt x="1212" y="40"/>
                </a:lnTo>
                <a:lnTo>
                  <a:pt x="1203" y="38"/>
                </a:lnTo>
                <a:lnTo>
                  <a:pt x="1203" y="38"/>
                </a:lnTo>
                <a:lnTo>
                  <a:pt x="1205" y="40"/>
                </a:lnTo>
                <a:lnTo>
                  <a:pt x="1205" y="40"/>
                </a:lnTo>
                <a:lnTo>
                  <a:pt x="1207" y="40"/>
                </a:lnTo>
                <a:lnTo>
                  <a:pt x="1207" y="42"/>
                </a:lnTo>
                <a:lnTo>
                  <a:pt x="1207" y="42"/>
                </a:lnTo>
                <a:lnTo>
                  <a:pt x="1199" y="42"/>
                </a:lnTo>
                <a:lnTo>
                  <a:pt x="1199" y="42"/>
                </a:lnTo>
                <a:lnTo>
                  <a:pt x="1194" y="42"/>
                </a:lnTo>
                <a:lnTo>
                  <a:pt x="1186" y="42"/>
                </a:lnTo>
                <a:lnTo>
                  <a:pt x="1179" y="42"/>
                </a:lnTo>
                <a:lnTo>
                  <a:pt x="1170" y="42"/>
                </a:lnTo>
                <a:lnTo>
                  <a:pt x="1170" y="42"/>
                </a:lnTo>
                <a:lnTo>
                  <a:pt x="1172" y="40"/>
                </a:lnTo>
                <a:lnTo>
                  <a:pt x="1172" y="40"/>
                </a:lnTo>
                <a:lnTo>
                  <a:pt x="1172" y="40"/>
                </a:lnTo>
                <a:lnTo>
                  <a:pt x="1164" y="40"/>
                </a:lnTo>
                <a:lnTo>
                  <a:pt x="1159" y="42"/>
                </a:lnTo>
                <a:lnTo>
                  <a:pt x="1159" y="42"/>
                </a:lnTo>
                <a:lnTo>
                  <a:pt x="1162" y="40"/>
                </a:lnTo>
                <a:lnTo>
                  <a:pt x="1162" y="40"/>
                </a:lnTo>
                <a:lnTo>
                  <a:pt x="1155" y="42"/>
                </a:lnTo>
                <a:lnTo>
                  <a:pt x="1144" y="42"/>
                </a:lnTo>
                <a:lnTo>
                  <a:pt x="1129" y="40"/>
                </a:lnTo>
                <a:lnTo>
                  <a:pt x="1129" y="40"/>
                </a:lnTo>
                <a:lnTo>
                  <a:pt x="1131" y="40"/>
                </a:lnTo>
                <a:lnTo>
                  <a:pt x="1131" y="42"/>
                </a:lnTo>
                <a:lnTo>
                  <a:pt x="1131" y="42"/>
                </a:lnTo>
                <a:lnTo>
                  <a:pt x="1091" y="42"/>
                </a:lnTo>
                <a:lnTo>
                  <a:pt x="1054" y="42"/>
                </a:lnTo>
                <a:lnTo>
                  <a:pt x="1054" y="42"/>
                </a:lnTo>
                <a:lnTo>
                  <a:pt x="1054" y="42"/>
                </a:lnTo>
                <a:lnTo>
                  <a:pt x="1054" y="40"/>
                </a:lnTo>
                <a:lnTo>
                  <a:pt x="1054" y="40"/>
                </a:lnTo>
                <a:lnTo>
                  <a:pt x="1015" y="44"/>
                </a:lnTo>
                <a:lnTo>
                  <a:pt x="997" y="44"/>
                </a:lnTo>
                <a:lnTo>
                  <a:pt x="993" y="42"/>
                </a:lnTo>
                <a:lnTo>
                  <a:pt x="993" y="42"/>
                </a:lnTo>
                <a:lnTo>
                  <a:pt x="995" y="42"/>
                </a:lnTo>
                <a:lnTo>
                  <a:pt x="995" y="42"/>
                </a:lnTo>
                <a:lnTo>
                  <a:pt x="991" y="40"/>
                </a:lnTo>
                <a:lnTo>
                  <a:pt x="991" y="40"/>
                </a:lnTo>
                <a:lnTo>
                  <a:pt x="995" y="40"/>
                </a:lnTo>
                <a:lnTo>
                  <a:pt x="995" y="40"/>
                </a:lnTo>
                <a:lnTo>
                  <a:pt x="986" y="40"/>
                </a:lnTo>
                <a:lnTo>
                  <a:pt x="973" y="42"/>
                </a:lnTo>
                <a:lnTo>
                  <a:pt x="973" y="42"/>
                </a:lnTo>
                <a:lnTo>
                  <a:pt x="969" y="40"/>
                </a:lnTo>
                <a:lnTo>
                  <a:pt x="969" y="40"/>
                </a:lnTo>
                <a:lnTo>
                  <a:pt x="960" y="40"/>
                </a:lnTo>
                <a:lnTo>
                  <a:pt x="951" y="40"/>
                </a:lnTo>
                <a:lnTo>
                  <a:pt x="944" y="38"/>
                </a:lnTo>
                <a:lnTo>
                  <a:pt x="934" y="38"/>
                </a:lnTo>
                <a:lnTo>
                  <a:pt x="934" y="38"/>
                </a:lnTo>
                <a:lnTo>
                  <a:pt x="938" y="38"/>
                </a:lnTo>
                <a:lnTo>
                  <a:pt x="940" y="38"/>
                </a:lnTo>
                <a:lnTo>
                  <a:pt x="940" y="36"/>
                </a:lnTo>
                <a:lnTo>
                  <a:pt x="940" y="36"/>
                </a:lnTo>
                <a:lnTo>
                  <a:pt x="925" y="38"/>
                </a:lnTo>
                <a:lnTo>
                  <a:pt x="907" y="38"/>
                </a:lnTo>
                <a:lnTo>
                  <a:pt x="868" y="40"/>
                </a:lnTo>
                <a:lnTo>
                  <a:pt x="868" y="40"/>
                </a:lnTo>
                <a:lnTo>
                  <a:pt x="872" y="38"/>
                </a:lnTo>
                <a:lnTo>
                  <a:pt x="876" y="38"/>
                </a:lnTo>
                <a:lnTo>
                  <a:pt x="876" y="38"/>
                </a:lnTo>
                <a:lnTo>
                  <a:pt x="876" y="38"/>
                </a:lnTo>
                <a:lnTo>
                  <a:pt x="841" y="38"/>
                </a:lnTo>
                <a:lnTo>
                  <a:pt x="802" y="38"/>
                </a:lnTo>
                <a:lnTo>
                  <a:pt x="802" y="38"/>
                </a:lnTo>
                <a:lnTo>
                  <a:pt x="804" y="38"/>
                </a:lnTo>
                <a:lnTo>
                  <a:pt x="800" y="38"/>
                </a:lnTo>
                <a:lnTo>
                  <a:pt x="795" y="38"/>
                </a:lnTo>
                <a:lnTo>
                  <a:pt x="795" y="38"/>
                </a:lnTo>
                <a:lnTo>
                  <a:pt x="806" y="36"/>
                </a:lnTo>
                <a:lnTo>
                  <a:pt x="818" y="36"/>
                </a:lnTo>
                <a:lnTo>
                  <a:pt x="831" y="36"/>
                </a:lnTo>
                <a:lnTo>
                  <a:pt x="846" y="35"/>
                </a:lnTo>
                <a:lnTo>
                  <a:pt x="846" y="35"/>
                </a:lnTo>
                <a:lnTo>
                  <a:pt x="846" y="33"/>
                </a:lnTo>
                <a:lnTo>
                  <a:pt x="846" y="33"/>
                </a:lnTo>
                <a:lnTo>
                  <a:pt x="844" y="33"/>
                </a:lnTo>
                <a:lnTo>
                  <a:pt x="844" y="33"/>
                </a:lnTo>
                <a:lnTo>
                  <a:pt x="837" y="35"/>
                </a:lnTo>
                <a:lnTo>
                  <a:pt x="828" y="35"/>
                </a:lnTo>
                <a:lnTo>
                  <a:pt x="804" y="36"/>
                </a:lnTo>
                <a:lnTo>
                  <a:pt x="804" y="36"/>
                </a:lnTo>
                <a:lnTo>
                  <a:pt x="800" y="35"/>
                </a:lnTo>
                <a:lnTo>
                  <a:pt x="800" y="35"/>
                </a:lnTo>
                <a:lnTo>
                  <a:pt x="800" y="35"/>
                </a:lnTo>
                <a:lnTo>
                  <a:pt x="800" y="35"/>
                </a:lnTo>
                <a:lnTo>
                  <a:pt x="787" y="35"/>
                </a:lnTo>
                <a:lnTo>
                  <a:pt x="772" y="36"/>
                </a:lnTo>
                <a:lnTo>
                  <a:pt x="739" y="35"/>
                </a:lnTo>
                <a:lnTo>
                  <a:pt x="739" y="35"/>
                </a:lnTo>
                <a:lnTo>
                  <a:pt x="736" y="35"/>
                </a:lnTo>
                <a:lnTo>
                  <a:pt x="728" y="35"/>
                </a:lnTo>
                <a:lnTo>
                  <a:pt x="715" y="36"/>
                </a:lnTo>
                <a:lnTo>
                  <a:pt x="715" y="36"/>
                </a:lnTo>
                <a:lnTo>
                  <a:pt x="717" y="35"/>
                </a:lnTo>
                <a:lnTo>
                  <a:pt x="723" y="33"/>
                </a:lnTo>
                <a:lnTo>
                  <a:pt x="723" y="33"/>
                </a:lnTo>
                <a:lnTo>
                  <a:pt x="723" y="33"/>
                </a:lnTo>
                <a:lnTo>
                  <a:pt x="723" y="35"/>
                </a:lnTo>
                <a:lnTo>
                  <a:pt x="725" y="35"/>
                </a:lnTo>
                <a:lnTo>
                  <a:pt x="725" y="35"/>
                </a:lnTo>
                <a:lnTo>
                  <a:pt x="730" y="33"/>
                </a:lnTo>
                <a:lnTo>
                  <a:pt x="738" y="33"/>
                </a:lnTo>
                <a:lnTo>
                  <a:pt x="754" y="33"/>
                </a:lnTo>
                <a:lnTo>
                  <a:pt x="754" y="33"/>
                </a:lnTo>
                <a:lnTo>
                  <a:pt x="752" y="33"/>
                </a:lnTo>
                <a:lnTo>
                  <a:pt x="752" y="31"/>
                </a:lnTo>
                <a:lnTo>
                  <a:pt x="754" y="31"/>
                </a:lnTo>
                <a:lnTo>
                  <a:pt x="754" y="31"/>
                </a:lnTo>
                <a:lnTo>
                  <a:pt x="754" y="31"/>
                </a:lnTo>
                <a:lnTo>
                  <a:pt x="743" y="31"/>
                </a:lnTo>
                <a:lnTo>
                  <a:pt x="734" y="33"/>
                </a:lnTo>
                <a:lnTo>
                  <a:pt x="734" y="33"/>
                </a:lnTo>
                <a:lnTo>
                  <a:pt x="725" y="31"/>
                </a:lnTo>
                <a:lnTo>
                  <a:pt x="721" y="31"/>
                </a:lnTo>
                <a:lnTo>
                  <a:pt x="723" y="33"/>
                </a:lnTo>
                <a:lnTo>
                  <a:pt x="723" y="33"/>
                </a:lnTo>
                <a:lnTo>
                  <a:pt x="717" y="31"/>
                </a:lnTo>
                <a:lnTo>
                  <a:pt x="710" y="31"/>
                </a:lnTo>
                <a:lnTo>
                  <a:pt x="703" y="31"/>
                </a:lnTo>
                <a:lnTo>
                  <a:pt x="697" y="29"/>
                </a:lnTo>
                <a:lnTo>
                  <a:pt x="697" y="29"/>
                </a:lnTo>
                <a:lnTo>
                  <a:pt x="719" y="29"/>
                </a:lnTo>
                <a:lnTo>
                  <a:pt x="736" y="27"/>
                </a:lnTo>
                <a:lnTo>
                  <a:pt x="736" y="27"/>
                </a:lnTo>
                <a:lnTo>
                  <a:pt x="727" y="27"/>
                </a:lnTo>
                <a:lnTo>
                  <a:pt x="715" y="27"/>
                </a:lnTo>
                <a:lnTo>
                  <a:pt x="715" y="27"/>
                </a:lnTo>
                <a:lnTo>
                  <a:pt x="717" y="25"/>
                </a:lnTo>
                <a:lnTo>
                  <a:pt x="717" y="25"/>
                </a:lnTo>
                <a:lnTo>
                  <a:pt x="686" y="25"/>
                </a:lnTo>
                <a:lnTo>
                  <a:pt x="658" y="24"/>
                </a:lnTo>
                <a:lnTo>
                  <a:pt x="658" y="24"/>
                </a:lnTo>
                <a:lnTo>
                  <a:pt x="658" y="24"/>
                </a:lnTo>
                <a:lnTo>
                  <a:pt x="657" y="24"/>
                </a:lnTo>
                <a:lnTo>
                  <a:pt x="657" y="24"/>
                </a:lnTo>
                <a:lnTo>
                  <a:pt x="635" y="24"/>
                </a:lnTo>
                <a:lnTo>
                  <a:pt x="614" y="24"/>
                </a:lnTo>
                <a:lnTo>
                  <a:pt x="614" y="24"/>
                </a:lnTo>
                <a:lnTo>
                  <a:pt x="616" y="24"/>
                </a:lnTo>
                <a:lnTo>
                  <a:pt x="618" y="24"/>
                </a:lnTo>
                <a:lnTo>
                  <a:pt x="618" y="24"/>
                </a:lnTo>
                <a:lnTo>
                  <a:pt x="607" y="25"/>
                </a:lnTo>
                <a:lnTo>
                  <a:pt x="601" y="24"/>
                </a:lnTo>
                <a:lnTo>
                  <a:pt x="600" y="24"/>
                </a:lnTo>
                <a:lnTo>
                  <a:pt x="600" y="24"/>
                </a:lnTo>
                <a:lnTo>
                  <a:pt x="598" y="24"/>
                </a:lnTo>
                <a:lnTo>
                  <a:pt x="594" y="25"/>
                </a:lnTo>
                <a:lnTo>
                  <a:pt x="594" y="25"/>
                </a:lnTo>
                <a:lnTo>
                  <a:pt x="579" y="22"/>
                </a:lnTo>
                <a:lnTo>
                  <a:pt x="579" y="22"/>
                </a:lnTo>
                <a:lnTo>
                  <a:pt x="579" y="22"/>
                </a:lnTo>
                <a:lnTo>
                  <a:pt x="577" y="22"/>
                </a:lnTo>
                <a:lnTo>
                  <a:pt x="570" y="24"/>
                </a:lnTo>
                <a:lnTo>
                  <a:pt x="565" y="24"/>
                </a:lnTo>
                <a:lnTo>
                  <a:pt x="563" y="22"/>
                </a:lnTo>
                <a:lnTo>
                  <a:pt x="565" y="22"/>
                </a:lnTo>
                <a:lnTo>
                  <a:pt x="565" y="22"/>
                </a:lnTo>
                <a:lnTo>
                  <a:pt x="552" y="22"/>
                </a:lnTo>
                <a:lnTo>
                  <a:pt x="541" y="20"/>
                </a:lnTo>
                <a:lnTo>
                  <a:pt x="541" y="20"/>
                </a:lnTo>
                <a:lnTo>
                  <a:pt x="530" y="22"/>
                </a:lnTo>
                <a:lnTo>
                  <a:pt x="530" y="22"/>
                </a:lnTo>
                <a:lnTo>
                  <a:pt x="530" y="25"/>
                </a:lnTo>
                <a:lnTo>
                  <a:pt x="530" y="27"/>
                </a:lnTo>
                <a:lnTo>
                  <a:pt x="530" y="27"/>
                </a:lnTo>
                <a:lnTo>
                  <a:pt x="530" y="31"/>
                </a:lnTo>
                <a:lnTo>
                  <a:pt x="530" y="31"/>
                </a:lnTo>
                <a:lnTo>
                  <a:pt x="541" y="29"/>
                </a:lnTo>
                <a:lnTo>
                  <a:pt x="544" y="29"/>
                </a:lnTo>
                <a:lnTo>
                  <a:pt x="548" y="31"/>
                </a:lnTo>
                <a:lnTo>
                  <a:pt x="548" y="31"/>
                </a:lnTo>
                <a:lnTo>
                  <a:pt x="557" y="31"/>
                </a:lnTo>
                <a:lnTo>
                  <a:pt x="566" y="31"/>
                </a:lnTo>
                <a:lnTo>
                  <a:pt x="566" y="31"/>
                </a:lnTo>
                <a:lnTo>
                  <a:pt x="576" y="31"/>
                </a:lnTo>
                <a:lnTo>
                  <a:pt x="587" y="31"/>
                </a:lnTo>
                <a:lnTo>
                  <a:pt x="612" y="31"/>
                </a:lnTo>
                <a:lnTo>
                  <a:pt x="612" y="31"/>
                </a:lnTo>
                <a:lnTo>
                  <a:pt x="612" y="33"/>
                </a:lnTo>
                <a:lnTo>
                  <a:pt x="616" y="33"/>
                </a:lnTo>
                <a:lnTo>
                  <a:pt x="622" y="35"/>
                </a:lnTo>
                <a:lnTo>
                  <a:pt x="622" y="35"/>
                </a:lnTo>
                <a:lnTo>
                  <a:pt x="603" y="35"/>
                </a:lnTo>
                <a:lnTo>
                  <a:pt x="603" y="35"/>
                </a:lnTo>
                <a:lnTo>
                  <a:pt x="605" y="35"/>
                </a:lnTo>
                <a:lnTo>
                  <a:pt x="605" y="33"/>
                </a:lnTo>
                <a:lnTo>
                  <a:pt x="601" y="33"/>
                </a:lnTo>
                <a:lnTo>
                  <a:pt x="601" y="33"/>
                </a:lnTo>
                <a:lnTo>
                  <a:pt x="594" y="33"/>
                </a:lnTo>
                <a:lnTo>
                  <a:pt x="587" y="33"/>
                </a:lnTo>
                <a:lnTo>
                  <a:pt x="587" y="33"/>
                </a:lnTo>
                <a:lnTo>
                  <a:pt x="587" y="33"/>
                </a:lnTo>
                <a:lnTo>
                  <a:pt x="590" y="33"/>
                </a:lnTo>
                <a:lnTo>
                  <a:pt x="596" y="35"/>
                </a:lnTo>
                <a:lnTo>
                  <a:pt x="596" y="35"/>
                </a:lnTo>
                <a:lnTo>
                  <a:pt x="576" y="36"/>
                </a:lnTo>
                <a:lnTo>
                  <a:pt x="576" y="36"/>
                </a:lnTo>
                <a:lnTo>
                  <a:pt x="572" y="35"/>
                </a:lnTo>
                <a:lnTo>
                  <a:pt x="565" y="35"/>
                </a:lnTo>
                <a:lnTo>
                  <a:pt x="552" y="35"/>
                </a:lnTo>
                <a:lnTo>
                  <a:pt x="552" y="35"/>
                </a:lnTo>
                <a:lnTo>
                  <a:pt x="548" y="33"/>
                </a:lnTo>
                <a:lnTo>
                  <a:pt x="552" y="33"/>
                </a:lnTo>
                <a:lnTo>
                  <a:pt x="552" y="33"/>
                </a:lnTo>
                <a:lnTo>
                  <a:pt x="526" y="33"/>
                </a:lnTo>
                <a:lnTo>
                  <a:pt x="506" y="33"/>
                </a:lnTo>
                <a:lnTo>
                  <a:pt x="506" y="33"/>
                </a:lnTo>
                <a:lnTo>
                  <a:pt x="500" y="33"/>
                </a:lnTo>
                <a:lnTo>
                  <a:pt x="493" y="33"/>
                </a:lnTo>
                <a:lnTo>
                  <a:pt x="482" y="33"/>
                </a:lnTo>
                <a:lnTo>
                  <a:pt x="482" y="33"/>
                </a:lnTo>
                <a:lnTo>
                  <a:pt x="487" y="33"/>
                </a:lnTo>
                <a:lnTo>
                  <a:pt x="487" y="33"/>
                </a:lnTo>
                <a:lnTo>
                  <a:pt x="476" y="35"/>
                </a:lnTo>
                <a:lnTo>
                  <a:pt x="476" y="35"/>
                </a:lnTo>
                <a:lnTo>
                  <a:pt x="476" y="33"/>
                </a:lnTo>
                <a:lnTo>
                  <a:pt x="473" y="33"/>
                </a:lnTo>
                <a:lnTo>
                  <a:pt x="465" y="31"/>
                </a:lnTo>
                <a:lnTo>
                  <a:pt x="465" y="31"/>
                </a:lnTo>
                <a:lnTo>
                  <a:pt x="465" y="33"/>
                </a:lnTo>
                <a:lnTo>
                  <a:pt x="467" y="33"/>
                </a:lnTo>
                <a:lnTo>
                  <a:pt x="467" y="33"/>
                </a:lnTo>
                <a:lnTo>
                  <a:pt x="465" y="33"/>
                </a:lnTo>
                <a:lnTo>
                  <a:pt x="465" y="33"/>
                </a:lnTo>
                <a:lnTo>
                  <a:pt x="449" y="33"/>
                </a:lnTo>
                <a:lnTo>
                  <a:pt x="436" y="35"/>
                </a:lnTo>
                <a:lnTo>
                  <a:pt x="436" y="35"/>
                </a:lnTo>
                <a:lnTo>
                  <a:pt x="434" y="33"/>
                </a:lnTo>
                <a:lnTo>
                  <a:pt x="425" y="31"/>
                </a:lnTo>
                <a:lnTo>
                  <a:pt x="425" y="31"/>
                </a:lnTo>
                <a:lnTo>
                  <a:pt x="423" y="33"/>
                </a:lnTo>
                <a:lnTo>
                  <a:pt x="423" y="33"/>
                </a:lnTo>
                <a:lnTo>
                  <a:pt x="428" y="33"/>
                </a:lnTo>
                <a:lnTo>
                  <a:pt x="432" y="33"/>
                </a:lnTo>
                <a:lnTo>
                  <a:pt x="432" y="33"/>
                </a:lnTo>
                <a:lnTo>
                  <a:pt x="419" y="33"/>
                </a:lnTo>
                <a:lnTo>
                  <a:pt x="412" y="33"/>
                </a:lnTo>
                <a:lnTo>
                  <a:pt x="406" y="35"/>
                </a:lnTo>
                <a:lnTo>
                  <a:pt x="406" y="35"/>
                </a:lnTo>
                <a:lnTo>
                  <a:pt x="403" y="33"/>
                </a:lnTo>
                <a:lnTo>
                  <a:pt x="401" y="33"/>
                </a:lnTo>
                <a:lnTo>
                  <a:pt x="401" y="33"/>
                </a:lnTo>
                <a:lnTo>
                  <a:pt x="401" y="33"/>
                </a:lnTo>
                <a:lnTo>
                  <a:pt x="405" y="33"/>
                </a:lnTo>
                <a:lnTo>
                  <a:pt x="408" y="35"/>
                </a:lnTo>
                <a:lnTo>
                  <a:pt x="408" y="35"/>
                </a:lnTo>
                <a:lnTo>
                  <a:pt x="408" y="33"/>
                </a:lnTo>
                <a:lnTo>
                  <a:pt x="412" y="33"/>
                </a:lnTo>
                <a:lnTo>
                  <a:pt x="419" y="31"/>
                </a:lnTo>
                <a:lnTo>
                  <a:pt x="419" y="31"/>
                </a:lnTo>
                <a:lnTo>
                  <a:pt x="412" y="31"/>
                </a:lnTo>
                <a:lnTo>
                  <a:pt x="406" y="29"/>
                </a:lnTo>
                <a:lnTo>
                  <a:pt x="401" y="29"/>
                </a:lnTo>
                <a:lnTo>
                  <a:pt x="397" y="29"/>
                </a:lnTo>
                <a:lnTo>
                  <a:pt x="397" y="29"/>
                </a:lnTo>
                <a:lnTo>
                  <a:pt x="351" y="25"/>
                </a:lnTo>
                <a:lnTo>
                  <a:pt x="351" y="25"/>
                </a:lnTo>
                <a:lnTo>
                  <a:pt x="355" y="24"/>
                </a:lnTo>
                <a:lnTo>
                  <a:pt x="355" y="24"/>
                </a:lnTo>
                <a:lnTo>
                  <a:pt x="344" y="25"/>
                </a:lnTo>
                <a:lnTo>
                  <a:pt x="342" y="25"/>
                </a:lnTo>
                <a:lnTo>
                  <a:pt x="340" y="24"/>
                </a:lnTo>
                <a:lnTo>
                  <a:pt x="340" y="24"/>
                </a:lnTo>
                <a:lnTo>
                  <a:pt x="353" y="24"/>
                </a:lnTo>
                <a:lnTo>
                  <a:pt x="362" y="24"/>
                </a:lnTo>
                <a:lnTo>
                  <a:pt x="362" y="24"/>
                </a:lnTo>
                <a:lnTo>
                  <a:pt x="355" y="22"/>
                </a:lnTo>
                <a:lnTo>
                  <a:pt x="355" y="22"/>
                </a:lnTo>
                <a:lnTo>
                  <a:pt x="359" y="22"/>
                </a:lnTo>
                <a:lnTo>
                  <a:pt x="360" y="22"/>
                </a:lnTo>
                <a:lnTo>
                  <a:pt x="362" y="22"/>
                </a:lnTo>
                <a:lnTo>
                  <a:pt x="370" y="22"/>
                </a:lnTo>
                <a:lnTo>
                  <a:pt x="370" y="22"/>
                </a:lnTo>
                <a:lnTo>
                  <a:pt x="370" y="20"/>
                </a:lnTo>
                <a:lnTo>
                  <a:pt x="371" y="20"/>
                </a:lnTo>
                <a:lnTo>
                  <a:pt x="375" y="18"/>
                </a:lnTo>
                <a:lnTo>
                  <a:pt x="375" y="18"/>
                </a:lnTo>
                <a:lnTo>
                  <a:pt x="368" y="18"/>
                </a:lnTo>
                <a:lnTo>
                  <a:pt x="360" y="16"/>
                </a:lnTo>
                <a:lnTo>
                  <a:pt x="360" y="16"/>
                </a:lnTo>
                <a:lnTo>
                  <a:pt x="377" y="16"/>
                </a:lnTo>
                <a:lnTo>
                  <a:pt x="390" y="18"/>
                </a:lnTo>
                <a:lnTo>
                  <a:pt x="390" y="18"/>
                </a:lnTo>
                <a:lnTo>
                  <a:pt x="384" y="18"/>
                </a:lnTo>
                <a:lnTo>
                  <a:pt x="382" y="18"/>
                </a:lnTo>
                <a:lnTo>
                  <a:pt x="382" y="18"/>
                </a:lnTo>
                <a:lnTo>
                  <a:pt x="384" y="18"/>
                </a:lnTo>
                <a:lnTo>
                  <a:pt x="384" y="18"/>
                </a:lnTo>
                <a:lnTo>
                  <a:pt x="382" y="20"/>
                </a:lnTo>
                <a:lnTo>
                  <a:pt x="386" y="20"/>
                </a:lnTo>
                <a:lnTo>
                  <a:pt x="386" y="20"/>
                </a:lnTo>
                <a:lnTo>
                  <a:pt x="394" y="18"/>
                </a:lnTo>
                <a:lnTo>
                  <a:pt x="403" y="16"/>
                </a:lnTo>
                <a:lnTo>
                  <a:pt x="403" y="16"/>
                </a:lnTo>
                <a:lnTo>
                  <a:pt x="403" y="16"/>
                </a:lnTo>
                <a:lnTo>
                  <a:pt x="405" y="16"/>
                </a:lnTo>
                <a:lnTo>
                  <a:pt x="410" y="16"/>
                </a:lnTo>
                <a:lnTo>
                  <a:pt x="412" y="18"/>
                </a:lnTo>
                <a:lnTo>
                  <a:pt x="412" y="18"/>
                </a:lnTo>
                <a:lnTo>
                  <a:pt x="419" y="16"/>
                </a:lnTo>
                <a:lnTo>
                  <a:pt x="419" y="16"/>
                </a:lnTo>
                <a:lnTo>
                  <a:pt x="430" y="18"/>
                </a:lnTo>
                <a:lnTo>
                  <a:pt x="445" y="18"/>
                </a:lnTo>
                <a:lnTo>
                  <a:pt x="473" y="18"/>
                </a:lnTo>
                <a:lnTo>
                  <a:pt x="473" y="18"/>
                </a:lnTo>
                <a:lnTo>
                  <a:pt x="467" y="18"/>
                </a:lnTo>
                <a:lnTo>
                  <a:pt x="465" y="18"/>
                </a:lnTo>
                <a:lnTo>
                  <a:pt x="465" y="18"/>
                </a:lnTo>
                <a:lnTo>
                  <a:pt x="465" y="18"/>
                </a:lnTo>
                <a:lnTo>
                  <a:pt x="469" y="16"/>
                </a:lnTo>
                <a:lnTo>
                  <a:pt x="469" y="16"/>
                </a:lnTo>
                <a:lnTo>
                  <a:pt x="473" y="18"/>
                </a:lnTo>
                <a:lnTo>
                  <a:pt x="480" y="18"/>
                </a:lnTo>
                <a:lnTo>
                  <a:pt x="484" y="18"/>
                </a:lnTo>
                <a:lnTo>
                  <a:pt x="487" y="18"/>
                </a:lnTo>
                <a:lnTo>
                  <a:pt x="487" y="18"/>
                </a:lnTo>
                <a:lnTo>
                  <a:pt x="500" y="20"/>
                </a:lnTo>
                <a:lnTo>
                  <a:pt x="500" y="20"/>
                </a:lnTo>
                <a:lnTo>
                  <a:pt x="502" y="18"/>
                </a:lnTo>
                <a:lnTo>
                  <a:pt x="509" y="18"/>
                </a:lnTo>
                <a:lnTo>
                  <a:pt x="509" y="18"/>
                </a:lnTo>
                <a:lnTo>
                  <a:pt x="504" y="20"/>
                </a:lnTo>
                <a:lnTo>
                  <a:pt x="504" y="20"/>
                </a:lnTo>
                <a:lnTo>
                  <a:pt x="530" y="18"/>
                </a:lnTo>
                <a:lnTo>
                  <a:pt x="541" y="18"/>
                </a:lnTo>
                <a:lnTo>
                  <a:pt x="550" y="20"/>
                </a:lnTo>
                <a:lnTo>
                  <a:pt x="550" y="20"/>
                </a:lnTo>
                <a:lnTo>
                  <a:pt x="559" y="18"/>
                </a:lnTo>
                <a:lnTo>
                  <a:pt x="568" y="18"/>
                </a:lnTo>
                <a:lnTo>
                  <a:pt x="589" y="18"/>
                </a:lnTo>
                <a:lnTo>
                  <a:pt x="609" y="18"/>
                </a:lnTo>
                <a:lnTo>
                  <a:pt x="618" y="18"/>
                </a:lnTo>
                <a:lnTo>
                  <a:pt x="625" y="18"/>
                </a:lnTo>
                <a:lnTo>
                  <a:pt x="625" y="18"/>
                </a:lnTo>
                <a:lnTo>
                  <a:pt x="629" y="18"/>
                </a:lnTo>
                <a:lnTo>
                  <a:pt x="629" y="18"/>
                </a:lnTo>
                <a:lnTo>
                  <a:pt x="623" y="18"/>
                </a:lnTo>
                <a:lnTo>
                  <a:pt x="623" y="20"/>
                </a:lnTo>
                <a:lnTo>
                  <a:pt x="623" y="20"/>
                </a:lnTo>
                <a:lnTo>
                  <a:pt x="644" y="20"/>
                </a:lnTo>
                <a:lnTo>
                  <a:pt x="644" y="20"/>
                </a:lnTo>
                <a:lnTo>
                  <a:pt x="640" y="20"/>
                </a:lnTo>
                <a:lnTo>
                  <a:pt x="635" y="18"/>
                </a:lnTo>
                <a:lnTo>
                  <a:pt x="623" y="16"/>
                </a:lnTo>
                <a:lnTo>
                  <a:pt x="623" y="16"/>
                </a:lnTo>
                <a:lnTo>
                  <a:pt x="642" y="16"/>
                </a:lnTo>
                <a:lnTo>
                  <a:pt x="642" y="16"/>
                </a:lnTo>
                <a:lnTo>
                  <a:pt x="633" y="14"/>
                </a:lnTo>
                <a:lnTo>
                  <a:pt x="620" y="14"/>
                </a:lnTo>
                <a:lnTo>
                  <a:pt x="620" y="14"/>
                </a:lnTo>
                <a:lnTo>
                  <a:pt x="620" y="16"/>
                </a:lnTo>
                <a:lnTo>
                  <a:pt x="616" y="16"/>
                </a:lnTo>
                <a:lnTo>
                  <a:pt x="616" y="16"/>
                </a:lnTo>
                <a:lnTo>
                  <a:pt x="609" y="14"/>
                </a:lnTo>
                <a:lnTo>
                  <a:pt x="609" y="14"/>
                </a:lnTo>
                <a:lnTo>
                  <a:pt x="590" y="14"/>
                </a:lnTo>
                <a:lnTo>
                  <a:pt x="581" y="14"/>
                </a:lnTo>
                <a:lnTo>
                  <a:pt x="576" y="14"/>
                </a:lnTo>
                <a:lnTo>
                  <a:pt x="576" y="14"/>
                </a:lnTo>
                <a:lnTo>
                  <a:pt x="583" y="14"/>
                </a:lnTo>
                <a:lnTo>
                  <a:pt x="585" y="13"/>
                </a:lnTo>
                <a:lnTo>
                  <a:pt x="585" y="13"/>
                </a:lnTo>
                <a:lnTo>
                  <a:pt x="548" y="13"/>
                </a:lnTo>
                <a:lnTo>
                  <a:pt x="508" y="13"/>
                </a:lnTo>
                <a:lnTo>
                  <a:pt x="508" y="13"/>
                </a:lnTo>
                <a:lnTo>
                  <a:pt x="509" y="13"/>
                </a:lnTo>
                <a:lnTo>
                  <a:pt x="509" y="13"/>
                </a:lnTo>
                <a:lnTo>
                  <a:pt x="491" y="13"/>
                </a:lnTo>
                <a:lnTo>
                  <a:pt x="473" y="14"/>
                </a:lnTo>
                <a:lnTo>
                  <a:pt x="473" y="14"/>
                </a:lnTo>
                <a:lnTo>
                  <a:pt x="476" y="13"/>
                </a:lnTo>
                <a:lnTo>
                  <a:pt x="476" y="13"/>
                </a:lnTo>
                <a:lnTo>
                  <a:pt x="458" y="14"/>
                </a:lnTo>
                <a:lnTo>
                  <a:pt x="458" y="14"/>
                </a:lnTo>
                <a:lnTo>
                  <a:pt x="458" y="13"/>
                </a:lnTo>
                <a:lnTo>
                  <a:pt x="456" y="13"/>
                </a:lnTo>
                <a:lnTo>
                  <a:pt x="451" y="11"/>
                </a:lnTo>
                <a:lnTo>
                  <a:pt x="451" y="11"/>
                </a:lnTo>
                <a:lnTo>
                  <a:pt x="451" y="13"/>
                </a:lnTo>
                <a:lnTo>
                  <a:pt x="447" y="13"/>
                </a:lnTo>
                <a:lnTo>
                  <a:pt x="447" y="13"/>
                </a:lnTo>
                <a:lnTo>
                  <a:pt x="445" y="13"/>
                </a:lnTo>
                <a:lnTo>
                  <a:pt x="445" y="13"/>
                </a:lnTo>
                <a:lnTo>
                  <a:pt x="445" y="13"/>
                </a:lnTo>
                <a:lnTo>
                  <a:pt x="445" y="11"/>
                </a:lnTo>
                <a:lnTo>
                  <a:pt x="445" y="11"/>
                </a:lnTo>
                <a:lnTo>
                  <a:pt x="419" y="13"/>
                </a:lnTo>
                <a:lnTo>
                  <a:pt x="419" y="13"/>
                </a:lnTo>
                <a:lnTo>
                  <a:pt x="423" y="13"/>
                </a:lnTo>
                <a:lnTo>
                  <a:pt x="425" y="13"/>
                </a:lnTo>
                <a:lnTo>
                  <a:pt x="423" y="11"/>
                </a:lnTo>
                <a:lnTo>
                  <a:pt x="423" y="11"/>
                </a:lnTo>
                <a:lnTo>
                  <a:pt x="412" y="13"/>
                </a:lnTo>
                <a:lnTo>
                  <a:pt x="397" y="11"/>
                </a:lnTo>
                <a:lnTo>
                  <a:pt x="373" y="11"/>
                </a:lnTo>
                <a:lnTo>
                  <a:pt x="373" y="11"/>
                </a:lnTo>
                <a:lnTo>
                  <a:pt x="373" y="11"/>
                </a:lnTo>
                <a:lnTo>
                  <a:pt x="371" y="11"/>
                </a:lnTo>
                <a:lnTo>
                  <a:pt x="366" y="11"/>
                </a:lnTo>
                <a:lnTo>
                  <a:pt x="366" y="11"/>
                </a:lnTo>
                <a:lnTo>
                  <a:pt x="366" y="11"/>
                </a:lnTo>
                <a:lnTo>
                  <a:pt x="368" y="11"/>
                </a:lnTo>
                <a:lnTo>
                  <a:pt x="370" y="13"/>
                </a:lnTo>
                <a:lnTo>
                  <a:pt x="368" y="13"/>
                </a:lnTo>
                <a:lnTo>
                  <a:pt x="368" y="13"/>
                </a:lnTo>
                <a:lnTo>
                  <a:pt x="360" y="11"/>
                </a:lnTo>
                <a:lnTo>
                  <a:pt x="353" y="11"/>
                </a:lnTo>
                <a:lnTo>
                  <a:pt x="353" y="11"/>
                </a:lnTo>
                <a:lnTo>
                  <a:pt x="353" y="11"/>
                </a:lnTo>
                <a:lnTo>
                  <a:pt x="355" y="11"/>
                </a:lnTo>
                <a:lnTo>
                  <a:pt x="357" y="9"/>
                </a:lnTo>
                <a:lnTo>
                  <a:pt x="357" y="9"/>
                </a:lnTo>
                <a:lnTo>
                  <a:pt x="333" y="7"/>
                </a:lnTo>
                <a:lnTo>
                  <a:pt x="333" y="7"/>
                </a:lnTo>
                <a:lnTo>
                  <a:pt x="348" y="7"/>
                </a:lnTo>
                <a:lnTo>
                  <a:pt x="366" y="7"/>
                </a:lnTo>
                <a:lnTo>
                  <a:pt x="384" y="7"/>
                </a:lnTo>
                <a:lnTo>
                  <a:pt x="403" y="5"/>
                </a:lnTo>
                <a:lnTo>
                  <a:pt x="403" y="5"/>
                </a:lnTo>
                <a:lnTo>
                  <a:pt x="399" y="5"/>
                </a:lnTo>
                <a:lnTo>
                  <a:pt x="394" y="5"/>
                </a:lnTo>
                <a:lnTo>
                  <a:pt x="394" y="5"/>
                </a:lnTo>
                <a:lnTo>
                  <a:pt x="392" y="5"/>
                </a:lnTo>
                <a:lnTo>
                  <a:pt x="390" y="5"/>
                </a:lnTo>
                <a:lnTo>
                  <a:pt x="382" y="5"/>
                </a:lnTo>
                <a:lnTo>
                  <a:pt x="382" y="5"/>
                </a:lnTo>
                <a:lnTo>
                  <a:pt x="388" y="3"/>
                </a:lnTo>
                <a:lnTo>
                  <a:pt x="394" y="3"/>
                </a:lnTo>
                <a:lnTo>
                  <a:pt x="408" y="3"/>
                </a:lnTo>
                <a:lnTo>
                  <a:pt x="408" y="3"/>
                </a:lnTo>
                <a:lnTo>
                  <a:pt x="405" y="3"/>
                </a:lnTo>
                <a:lnTo>
                  <a:pt x="405" y="3"/>
                </a:lnTo>
                <a:lnTo>
                  <a:pt x="405" y="3"/>
                </a:lnTo>
                <a:lnTo>
                  <a:pt x="408" y="1"/>
                </a:lnTo>
                <a:lnTo>
                  <a:pt x="408" y="1"/>
                </a:lnTo>
                <a:lnTo>
                  <a:pt x="427" y="3"/>
                </a:lnTo>
                <a:lnTo>
                  <a:pt x="436" y="3"/>
                </a:lnTo>
                <a:lnTo>
                  <a:pt x="440" y="1"/>
                </a:lnTo>
                <a:lnTo>
                  <a:pt x="440" y="1"/>
                </a:lnTo>
                <a:lnTo>
                  <a:pt x="451" y="3"/>
                </a:lnTo>
                <a:lnTo>
                  <a:pt x="462" y="3"/>
                </a:lnTo>
                <a:lnTo>
                  <a:pt x="462" y="3"/>
                </a:lnTo>
                <a:lnTo>
                  <a:pt x="449" y="3"/>
                </a:lnTo>
                <a:lnTo>
                  <a:pt x="440" y="0"/>
                </a:lnTo>
                <a:lnTo>
                  <a:pt x="440" y="0"/>
                </a:lnTo>
                <a:lnTo>
                  <a:pt x="445" y="0"/>
                </a:lnTo>
                <a:lnTo>
                  <a:pt x="449" y="0"/>
                </a:lnTo>
                <a:lnTo>
                  <a:pt x="447" y="0"/>
                </a:lnTo>
                <a:lnTo>
                  <a:pt x="447" y="0"/>
                </a:lnTo>
                <a:lnTo>
                  <a:pt x="432" y="0"/>
                </a:lnTo>
                <a:lnTo>
                  <a:pt x="417" y="0"/>
                </a:lnTo>
                <a:lnTo>
                  <a:pt x="417" y="0"/>
                </a:lnTo>
                <a:lnTo>
                  <a:pt x="423" y="1"/>
                </a:lnTo>
                <a:lnTo>
                  <a:pt x="425" y="1"/>
                </a:lnTo>
                <a:lnTo>
                  <a:pt x="425" y="1"/>
                </a:lnTo>
                <a:lnTo>
                  <a:pt x="425" y="1"/>
                </a:lnTo>
                <a:lnTo>
                  <a:pt x="416" y="1"/>
                </a:lnTo>
                <a:lnTo>
                  <a:pt x="412" y="1"/>
                </a:lnTo>
                <a:lnTo>
                  <a:pt x="412" y="1"/>
                </a:lnTo>
                <a:lnTo>
                  <a:pt x="414" y="0"/>
                </a:lnTo>
                <a:lnTo>
                  <a:pt x="412" y="0"/>
                </a:lnTo>
                <a:lnTo>
                  <a:pt x="408" y="0"/>
                </a:lnTo>
                <a:lnTo>
                  <a:pt x="408" y="0"/>
                </a:lnTo>
                <a:lnTo>
                  <a:pt x="410" y="0"/>
                </a:lnTo>
                <a:lnTo>
                  <a:pt x="408" y="1"/>
                </a:lnTo>
                <a:lnTo>
                  <a:pt x="405" y="1"/>
                </a:lnTo>
                <a:lnTo>
                  <a:pt x="405" y="1"/>
                </a:lnTo>
                <a:lnTo>
                  <a:pt x="397" y="1"/>
                </a:lnTo>
                <a:lnTo>
                  <a:pt x="397" y="1"/>
                </a:lnTo>
                <a:lnTo>
                  <a:pt x="395" y="0"/>
                </a:lnTo>
                <a:lnTo>
                  <a:pt x="395" y="0"/>
                </a:lnTo>
                <a:lnTo>
                  <a:pt x="384" y="0"/>
                </a:lnTo>
                <a:lnTo>
                  <a:pt x="384" y="0"/>
                </a:lnTo>
                <a:lnTo>
                  <a:pt x="366" y="0"/>
                </a:lnTo>
                <a:lnTo>
                  <a:pt x="348" y="0"/>
                </a:lnTo>
                <a:lnTo>
                  <a:pt x="327" y="1"/>
                </a:lnTo>
                <a:lnTo>
                  <a:pt x="311" y="1"/>
                </a:lnTo>
                <a:lnTo>
                  <a:pt x="311" y="1"/>
                </a:lnTo>
                <a:lnTo>
                  <a:pt x="313" y="1"/>
                </a:lnTo>
                <a:lnTo>
                  <a:pt x="313" y="1"/>
                </a:lnTo>
                <a:lnTo>
                  <a:pt x="305" y="1"/>
                </a:lnTo>
                <a:lnTo>
                  <a:pt x="300" y="3"/>
                </a:lnTo>
                <a:lnTo>
                  <a:pt x="300" y="3"/>
                </a:lnTo>
                <a:lnTo>
                  <a:pt x="287" y="1"/>
                </a:lnTo>
                <a:lnTo>
                  <a:pt x="287" y="1"/>
                </a:lnTo>
                <a:lnTo>
                  <a:pt x="292" y="3"/>
                </a:lnTo>
                <a:lnTo>
                  <a:pt x="296" y="3"/>
                </a:lnTo>
                <a:lnTo>
                  <a:pt x="296" y="3"/>
                </a:lnTo>
                <a:lnTo>
                  <a:pt x="292" y="3"/>
                </a:lnTo>
                <a:lnTo>
                  <a:pt x="292" y="3"/>
                </a:lnTo>
                <a:lnTo>
                  <a:pt x="287" y="3"/>
                </a:lnTo>
                <a:lnTo>
                  <a:pt x="281" y="3"/>
                </a:lnTo>
                <a:lnTo>
                  <a:pt x="278" y="3"/>
                </a:lnTo>
                <a:lnTo>
                  <a:pt x="278" y="3"/>
                </a:lnTo>
                <a:lnTo>
                  <a:pt x="252" y="3"/>
                </a:lnTo>
                <a:lnTo>
                  <a:pt x="252" y="3"/>
                </a:lnTo>
                <a:lnTo>
                  <a:pt x="254" y="3"/>
                </a:lnTo>
                <a:lnTo>
                  <a:pt x="254" y="3"/>
                </a:lnTo>
                <a:lnTo>
                  <a:pt x="246" y="3"/>
                </a:lnTo>
                <a:lnTo>
                  <a:pt x="241" y="1"/>
                </a:lnTo>
                <a:lnTo>
                  <a:pt x="241" y="1"/>
                </a:lnTo>
                <a:lnTo>
                  <a:pt x="254" y="0"/>
                </a:lnTo>
                <a:lnTo>
                  <a:pt x="254" y="0"/>
                </a:lnTo>
                <a:lnTo>
                  <a:pt x="241" y="0"/>
                </a:lnTo>
                <a:lnTo>
                  <a:pt x="235" y="1"/>
                </a:lnTo>
                <a:lnTo>
                  <a:pt x="232" y="1"/>
                </a:lnTo>
                <a:lnTo>
                  <a:pt x="232" y="1"/>
                </a:lnTo>
                <a:lnTo>
                  <a:pt x="235" y="1"/>
                </a:lnTo>
                <a:lnTo>
                  <a:pt x="239" y="1"/>
                </a:lnTo>
                <a:lnTo>
                  <a:pt x="239" y="1"/>
                </a:lnTo>
                <a:lnTo>
                  <a:pt x="226" y="3"/>
                </a:lnTo>
                <a:lnTo>
                  <a:pt x="226" y="3"/>
                </a:lnTo>
                <a:lnTo>
                  <a:pt x="224" y="3"/>
                </a:lnTo>
                <a:lnTo>
                  <a:pt x="221" y="3"/>
                </a:lnTo>
                <a:lnTo>
                  <a:pt x="221" y="3"/>
                </a:lnTo>
                <a:lnTo>
                  <a:pt x="222" y="1"/>
                </a:lnTo>
                <a:lnTo>
                  <a:pt x="221" y="1"/>
                </a:lnTo>
                <a:lnTo>
                  <a:pt x="215" y="0"/>
                </a:lnTo>
                <a:lnTo>
                  <a:pt x="215" y="0"/>
                </a:lnTo>
                <a:lnTo>
                  <a:pt x="215" y="1"/>
                </a:lnTo>
                <a:lnTo>
                  <a:pt x="217" y="1"/>
                </a:lnTo>
                <a:lnTo>
                  <a:pt x="219" y="3"/>
                </a:lnTo>
                <a:lnTo>
                  <a:pt x="219" y="3"/>
                </a:lnTo>
                <a:lnTo>
                  <a:pt x="215" y="3"/>
                </a:lnTo>
                <a:lnTo>
                  <a:pt x="215" y="3"/>
                </a:lnTo>
                <a:lnTo>
                  <a:pt x="213" y="3"/>
                </a:lnTo>
                <a:lnTo>
                  <a:pt x="213" y="3"/>
                </a:lnTo>
                <a:lnTo>
                  <a:pt x="206" y="3"/>
                </a:lnTo>
                <a:lnTo>
                  <a:pt x="197" y="1"/>
                </a:lnTo>
                <a:lnTo>
                  <a:pt x="197" y="1"/>
                </a:lnTo>
                <a:lnTo>
                  <a:pt x="202" y="1"/>
                </a:lnTo>
                <a:lnTo>
                  <a:pt x="210" y="0"/>
                </a:lnTo>
                <a:lnTo>
                  <a:pt x="210" y="0"/>
                </a:lnTo>
                <a:lnTo>
                  <a:pt x="199" y="0"/>
                </a:lnTo>
                <a:lnTo>
                  <a:pt x="189" y="1"/>
                </a:lnTo>
                <a:lnTo>
                  <a:pt x="189" y="1"/>
                </a:lnTo>
                <a:lnTo>
                  <a:pt x="191" y="0"/>
                </a:lnTo>
                <a:lnTo>
                  <a:pt x="187" y="0"/>
                </a:lnTo>
                <a:lnTo>
                  <a:pt x="187" y="0"/>
                </a:lnTo>
                <a:lnTo>
                  <a:pt x="169" y="1"/>
                </a:lnTo>
                <a:lnTo>
                  <a:pt x="147" y="1"/>
                </a:lnTo>
                <a:lnTo>
                  <a:pt x="11" y="3"/>
                </a:lnTo>
                <a:lnTo>
                  <a:pt x="13" y="136"/>
                </a:lnTo>
                <a:lnTo>
                  <a:pt x="15" y="141"/>
                </a:lnTo>
                <a:lnTo>
                  <a:pt x="15" y="141"/>
                </a:lnTo>
                <a:lnTo>
                  <a:pt x="15" y="136"/>
                </a:lnTo>
                <a:lnTo>
                  <a:pt x="5" y="13"/>
                </a:lnTo>
                <a:lnTo>
                  <a:pt x="147" y="1"/>
                </a:lnTo>
                <a:lnTo>
                  <a:pt x="147" y="1"/>
                </a:lnTo>
                <a:lnTo>
                  <a:pt x="149" y="3"/>
                </a:lnTo>
                <a:lnTo>
                  <a:pt x="149" y="3"/>
                </a:lnTo>
                <a:lnTo>
                  <a:pt x="147" y="3"/>
                </a:lnTo>
                <a:lnTo>
                  <a:pt x="2" y="18"/>
                </a:lnTo>
                <a:lnTo>
                  <a:pt x="15" y="136"/>
                </a:lnTo>
                <a:lnTo>
                  <a:pt x="15" y="136"/>
                </a:lnTo>
                <a:lnTo>
                  <a:pt x="15" y="139"/>
                </a:lnTo>
                <a:lnTo>
                  <a:pt x="15" y="139"/>
                </a:lnTo>
                <a:lnTo>
                  <a:pt x="15" y="143"/>
                </a:lnTo>
                <a:lnTo>
                  <a:pt x="13" y="143"/>
                </a:lnTo>
                <a:lnTo>
                  <a:pt x="13" y="145"/>
                </a:lnTo>
                <a:lnTo>
                  <a:pt x="13" y="145"/>
                </a:lnTo>
                <a:lnTo>
                  <a:pt x="13" y="160"/>
                </a:lnTo>
                <a:lnTo>
                  <a:pt x="13" y="176"/>
                </a:lnTo>
                <a:lnTo>
                  <a:pt x="13" y="176"/>
                </a:lnTo>
                <a:lnTo>
                  <a:pt x="11" y="180"/>
                </a:lnTo>
                <a:lnTo>
                  <a:pt x="11" y="182"/>
                </a:lnTo>
                <a:lnTo>
                  <a:pt x="11" y="185"/>
                </a:lnTo>
                <a:lnTo>
                  <a:pt x="11" y="185"/>
                </a:lnTo>
                <a:lnTo>
                  <a:pt x="13" y="182"/>
                </a:lnTo>
                <a:lnTo>
                  <a:pt x="13" y="182"/>
                </a:lnTo>
                <a:lnTo>
                  <a:pt x="13" y="182"/>
                </a:lnTo>
                <a:lnTo>
                  <a:pt x="13" y="206"/>
                </a:lnTo>
                <a:lnTo>
                  <a:pt x="13" y="206"/>
                </a:lnTo>
                <a:lnTo>
                  <a:pt x="11" y="208"/>
                </a:lnTo>
                <a:lnTo>
                  <a:pt x="11" y="215"/>
                </a:lnTo>
                <a:lnTo>
                  <a:pt x="9" y="228"/>
                </a:lnTo>
                <a:lnTo>
                  <a:pt x="9" y="228"/>
                </a:lnTo>
                <a:lnTo>
                  <a:pt x="9" y="230"/>
                </a:lnTo>
                <a:lnTo>
                  <a:pt x="9" y="228"/>
                </a:lnTo>
                <a:lnTo>
                  <a:pt x="9" y="228"/>
                </a:lnTo>
                <a:lnTo>
                  <a:pt x="11" y="230"/>
                </a:lnTo>
                <a:lnTo>
                  <a:pt x="11" y="230"/>
                </a:lnTo>
                <a:lnTo>
                  <a:pt x="9" y="253"/>
                </a:lnTo>
                <a:lnTo>
                  <a:pt x="7" y="281"/>
                </a:lnTo>
                <a:lnTo>
                  <a:pt x="7" y="281"/>
                </a:lnTo>
                <a:lnTo>
                  <a:pt x="7" y="277"/>
                </a:lnTo>
                <a:lnTo>
                  <a:pt x="7" y="281"/>
                </a:lnTo>
                <a:lnTo>
                  <a:pt x="5" y="285"/>
                </a:lnTo>
                <a:lnTo>
                  <a:pt x="5" y="285"/>
                </a:lnTo>
                <a:lnTo>
                  <a:pt x="5" y="285"/>
                </a:lnTo>
                <a:lnTo>
                  <a:pt x="5" y="285"/>
                </a:lnTo>
                <a:lnTo>
                  <a:pt x="7" y="298"/>
                </a:lnTo>
                <a:lnTo>
                  <a:pt x="7" y="309"/>
                </a:lnTo>
                <a:lnTo>
                  <a:pt x="7" y="309"/>
                </a:lnTo>
                <a:lnTo>
                  <a:pt x="7" y="307"/>
                </a:lnTo>
                <a:lnTo>
                  <a:pt x="9" y="309"/>
                </a:lnTo>
                <a:lnTo>
                  <a:pt x="9" y="309"/>
                </a:lnTo>
                <a:lnTo>
                  <a:pt x="7" y="312"/>
                </a:lnTo>
                <a:lnTo>
                  <a:pt x="7" y="316"/>
                </a:lnTo>
                <a:lnTo>
                  <a:pt x="7" y="316"/>
                </a:lnTo>
                <a:lnTo>
                  <a:pt x="5" y="316"/>
                </a:lnTo>
                <a:lnTo>
                  <a:pt x="5" y="322"/>
                </a:lnTo>
                <a:lnTo>
                  <a:pt x="5" y="322"/>
                </a:lnTo>
                <a:lnTo>
                  <a:pt x="5" y="323"/>
                </a:lnTo>
                <a:lnTo>
                  <a:pt x="7" y="325"/>
                </a:lnTo>
                <a:lnTo>
                  <a:pt x="7" y="325"/>
                </a:lnTo>
                <a:lnTo>
                  <a:pt x="5" y="334"/>
                </a:lnTo>
                <a:lnTo>
                  <a:pt x="5" y="334"/>
                </a:lnTo>
                <a:lnTo>
                  <a:pt x="4" y="331"/>
                </a:lnTo>
                <a:lnTo>
                  <a:pt x="4" y="331"/>
                </a:lnTo>
                <a:lnTo>
                  <a:pt x="4" y="333"/>
                </a:lnTo>
                <a:lnTo>
                  <a:pt x="4" y="333"/>
                </a:lnTo>
                <a:lnTo>
                  <a:pt x="4" y="333"/>
                </a:lnTo>
                <a:lnTo>
                  <a:pt x="2" y="345"/>
                </a:lnTo>
                <a:lnTo>
                  <a:pt x="2" y="345"/>
                </a:lnTo>
                <a:lnTo>
                  <a:pt x="4" y="344"/>
                </a:lnTo>
                <a:lnTo>
                  <a:pt x="5" y="344"/>
                </a:lnTo>
                <a:lnTo>
                  <a:pt x="5" y="345"/>
                </a:lnTo>
                <a:lnTo>
                  <a:pt x="5" y="345"/>
                </a:lnTo>
                <a:lnTo>
                  <a:pt x="7" y="340"/>
                </a:lnTo>
                <a:lnTo>
                  <a:pt x="9" y="338"/>
                </a:lnTo>
                <a:lnTo>
                  <a:pt x="9" y="338"/>
                </a:lnTo>
                <a:lnTo>
                  <a:pt x="9" y="380"/>
                </a:lnTo>
                <a:lnTo>
                  <a:pt x="5" y="419"/>
                </a:lnTo>
                <a:lnTo>
                  <a:pt x="5" y="419"/>
                </a:lnTo>
                <a:lnTo>
                  <a:pt x="4" y="417"/>
                </a:lnTo>
                <a:lnTo>
                  <a:pt x="0" y="421"/>
                </a:lnTo>
                <a:lnTo>
                  <a:pt x="0" y="421"/>
                </a:lnTo>
                <a:lnTo>
                  <a:pt x="4" y="425"/>
                </a:lnTo>
                <a:lnTo>
                  <a:pt x="4" y="432"/>
                </a:lnTo>
                <a:lnTo>
                  <a:pt x="4" y="448"/>
                </a:lnTo>
                <a:lnTo>
                  <a:pt x="2" y="467"/>
                </a:lnTo>
                <a:lnTo>
                  <a:pt x="4" y="485"/>
                </a:lnTo>
                <a:lnTo>
                  <a:pt x="4" y="485"/>
                </a:lnTo>
                <a:lnTo>
                  <a:pt x="5" y="485"/>
                </a:lnTo>
                <a:lnTo>
                  <a:pt x="5" y="485"/>
                </a:lnTo>
                <a:lnTo>
                  <a:pt x="9" y="483"/>
                </a:lnTo>
                <a:lnTo>
                  <a:pt x="9" y="483"/>
                </a:lnTo>
                <a:lnTo>
                  <a:pt x="9" y="496"/>
                </a:lnTo>
                <a:lnTo>
                  <a:pt x="13" y="506"/>
                </a:lnTo>
                <a:lnTo>
                  <a:pt x="13" y="506"/>
                </a:lnTo>
                <a:lnTo>
                  <a:pt x="13" y="531"/>
                </a:lnTo>
                <a:lnTo>
                  <a:pt x="13" y="531"/>
                </a:lnTo>
                <a:lnTo>
                  <a:pt x="13" y="531"/>
                </a:lnTo>
                <a:lnTo>
                  <a:pt x="13" y="533"/>
                </a:lnTo>
                <a:lnTo>
                  <a:pt x="13" y="533"/>
                </a:lnTo>
                <a:lnTo>
                  <a:pt x="13" y="535"/>
                </a:lnTo>
                <a:lnTo>
                  <a:pt x="13" y="533"/>
                </a:lnTo>
                <a:lnTo>
                  <a:pt x="13" y="531"/>
                </a:lnTo>
                <a:lnTo>
                  <a:pt x="15" y="531"/>
                </a:lnTo>
                <a:lnTo>
                  <a:pt x="15" y="531"/>
                </a:lnTo>
                <a:lnTo>
                  <a:pt x="15" y="539"/>
                </a:lnTo>
                <a:lnTo>
                  <a:pt x="16" y="544"/>
                </a:lnTo>
                <a:lnTo>
                  <a:pt x="18" y="550"/>
                </a:lnTo>
                <a:lnTo>
                  <a:pt x="18" y="557"/>
                </a:lnTo>
                <a:lnTo>
                  <a:pt x="18" y="557"/>
                </a:lnTo>
                <a:lnTo>
                  <a:pt x="20" y="555"/>
                </a:lnTo>
                <a:lnTo>
                  <a:pt x="22" y="557"/>
                </a:lnTo>
                <a:lnTo>
                  <a:pt x="24" y="559"/>
                </a:lnTo>
                <a:lnTo>
                  <a:pt x="24" y="559"/>
                </a:lnTo>
                <a:lnTo>
                  <a:pt x="24" y="564"/>
                </a:lnTo>
                <a:lnTo>
                  <a:pt x="24" y="564"/>
                </a:lnTo>
                <a:lnTo>
                  <a:pt x="24" y="568"/>
                </a:lnTo>
                <a:lnTo>
                  <a:pt x="24" y="568"/>
                </a:lnTo>
                <a:lnTo>
                  <a:pt x="24" y="566"/>
                </a:lnTo>
                <a:lnTo>
                  <a:pt x="22" y="566"/>
                </a:lnTo>
                <a:lnTo>
                  <a:pt x="22" y="570"/>
                </a:lnTo>
                <a:lnTo>
                  <a:pt x="22" y="575"/>
                </a:lnTo>
                <a:lnTo>
                  <a:pt x="22" y="577"/>
                </a:lnTo>
                <a:lnTo>
                  <a:pt x="22" y="577"/>
                </a:lnTo>
                <a:lnTo>
                  <a:pt x="24" y="568"/>
                </a:lnTo>
                <a:lnTo>
                  <a:pt x="24" y="564"/>
                </a:lnTo>
                <a:lnTo>
                  <a:pt x="26" y="566"/>
                </a:lnTo>
                <a:lnTo>
                  <a:pt x="26" y="566"/>
                </a:lnTo>
                <a:lnTo>
                  <a:pt x="26" y="559"/>
                </a:lnTo>
                <a:lnTo>
                  <a:pt x="27" y="555"/>
                </a:lnTo>
                <a:lnTo>
                  <a:pt x="27" y="555"/>
                </a:lnTo>
                <a:lnTo>
                  <a:pt x="29" y="563"/>
                </a:lnTo>
                <a:lnTo>
                  <a:pt x="29" y="563"/>
                </a:lnTo>
                <a:lnTo>
                  <a:pt x="31" y="555"/>
                </a:lnTo>
                <a:lnTo>
                  <a:pt x="31" y="555"/>
                </a:lnTo>
                <a:lnTo>
                  <a:pt x="33" y="572"/>
                </a:lnTo>
                <a:lnTo>
                  <a:pt x="33" y="583"/>
                </a:lnTo>
                <a:lnTo>
                  <a:pt x="31" y="590"/>
                </a:lnTo>
                <a:lnTo>
                  <a:pt x="31" y="590"/>
                </a:lnTo>
                <a:lnTo>
                  <a:pt x="33" y="601"/>
                </a:lnTo>
                <a:lnTo>
                  <a:pt x="33" y="607"/>
                </a:lnTo>
                <a:lnTo>
                  <a:pt x="33" y="610"/>
                </a:lnTo>
                <a:lnTo>
                  <a:pt x="33" y="610"/>
                </a:lnTo>
                <a:lnTo>
                  <a:pt x="31" y="607"/>
                </a:lnTo>
                <a:lnTo>
                  <a:pt x="29" y="601"/>
                </a:lnTo>
                <a:lnTo>
                  <a:pt x="29" y="601"/>
                </a:lnTo>
                <a:lnTo>
                  <a:pt x="31" y="612"/>
                </a:lnTo>
                <a:lnTo>
                  <a:pt x="31" y="618"/>
                </a:lnTo>
                <a:lnTo>
                  <a:pt x="31" y="621"/>
                </a:lnTo>
                <a:lnTo>
                  <a:pt x="31" y="621"/>
                </a:lnTo>
                <a:lnTo>
                  <a:pt x="27" y="596"/>
                </a:lnTo>
                <a:lnTo>
                  <a:pt x="27" y="566"/>
                </a:lnTo>
                <a:lnTo>
                  <a:pt x="27" y="566"/>
                </a:lnTo>
                <a:lnTo>
                  <a:pt x="26" y="577"/>
                </a:lnTo>
                <a:lnTo>
                  <a:pt x="26" y="590"/>
                </a:lnTo>
                <a:lnTo>
                  <a:pt x="29" y="618"/>
                </a:lnTo>
                <a:lnTo>
                  <a:pt x="29" y="618"/>
                </a:lnTo>
                <a:lnTo>
                  <a:pt x="27" y="634"/>
                </a:lnTo>
                <a:lnTo>
                  <a:pt x="29" y="651"/>
                </a:lnTo>
                <a:lnTo>
                  <a:pt x="29" y="651"/>
                </a:lnTo>
                <a:lnTo>
                  <a:pt x="27" y="658"/>
                </a:lnTo>
                <a:lnTo>
                  <a:pt x="27" y="658"/>
                </a:lnTo>
                <a:lnTo>
                  <a:pt x="29" y="684"/>
                </a:lnTo>
                <a:lnTo>
                  <a:pt x="29" y="695"/>
                </a:lnTo>
                <a:lnTo>
                  <a:pt x="29" y="699"/>
                </a:lnTo>
                <a:lnTo>
                  <a:pt x="27" y="701"/>
                </a:lnTo>
                <a:lnTo>
                  <a:pt x="27" y="701"/>
                </a:lnTo>
                <a:lnTo>
                  <a:pt x="27" y="702"/>
                </a:lnTo>
                <a:lnTo>
                  <a:pt x="27" y="702"/>
                </a:lnTo>
                <a:lnTo>
                  <a:pt x="27" y="702"/>
                </a:lnTo>
                <a:lnTo>
                  <a:pt x="29" y="704"/>
                </a:lnTo>
                <a:lnTo>
                  <a:pt x="29" y="704"/>
                </a:lnTo>
                <a:lnTo>
                  <a:pt x="27" y="710"/>
                </a:lnTo>
                <a:lnTo>
                  <a:pt x="26" y="710"/>
                </a:lnTo>
                <a:lnTo>
                  <a:pt x="26" y="710"/>
                </a:lnTo>
                <a:lnTo>
                  <a:pt x="22" y="682"/>
                </a:lnTo>
                <a:lnTo>
                  <a:pt x="16" y="653"/>
                </a:lnTo>
                <a:lnTo>
                  <a:pt x="16" y="653"/>
                </a:lnTo>
                <a:lnTo>
                  <a:pt x="15" y="660"/>
                </a:lnTo>
                <a:lnTo>
                  <a:pt x="15" y="664"/>
                </a:lnTo>
                <a:lnTo>
                  <a:pt x="13" y="666"/>
                </a:lnTo>
                <a:lnTo>
                  <a:pt x="13" y="666"/>
                </a:lnTo>
                <a:lnTo>
                  <a:pt x="15" y="689"/>
                </a:lnTo>
                <a:lnTo>
                  <a:pt x="18" y="710"/>
                </a:lnTo>
                <a:lnTo>
                  <a:pt x="22" y="730"/>
                </a:lnTo>
                <a:lnTo>
                  <a:pt x="22" y="754"/>
                </a:lnTo>
                <a:lnTo>
                  <a:pt x="22" y="754"/>
                </a:lnTo>
                <a:lnTo>
                  <a:pt x="24" y="754"/>
                </a:lnTo>
                <a:lnTo>
                  <a:pt x="26" y="754"/>
                </a:lnTo>
                <a:lnTo>
                  <a:pt x="27" y="756"/>
                </a:lnTo>
                <a:lnTo>
                  <a:pt x="29" y="758"/>
                </a:lnTo>
                <a:lnTo>
                  <a:pt x="31" y="758"/>
                </a:lnTo>
                <a:lnTo>
                  <a:pt x="33" y="756"/>
                </a:lnTo>
                <a:lnTo>
                  <a:pt x="33" y="756"/>
                </a:lnTo>
                <a:lnTo>
                  <a:pt x="33" y="763"/>
                </a:lnTo>
                <a:lnTo>
                  <a:pt x="33" y="763"/>
                </a:lnTo>
                <a:lnTo>
                  <a:pt x="38" y="759"/>
                </a:lnTo>
                <a:lnTo>
                  <a:pt x="40" y="761"/>
                </a:lnTo>
                <a:lnTo>
                  <a:pt x="42" y="765"/>
                </a:lnTo>
                <a:lnTo>
                  <a:pt x="42" y="765"/>
                </a:lnTo>
                <a:lnTo>
                  <a:pt x="42" y="759"/>
                </a:lnTo>
                <a:lnTo>
                  <a:pt x="42" y="759"/>
                </a:lnTo>
                <a:lnTo>
                  <a:pt x="44" y="765"/>
                </a:lnTo>
                <a:lnTo>
                  <a:pt x="46" y="767"/>
                </a:lnTo>
                <a:lnTo>
                  <a:pt x="46" y="767"/>
                </a:lnTo>
                <a:lnTo>
                  <a:pt x="46" y="763"/>
                </a:lnTo>
                <a:lnTo>
                  <a:pt x="46" y="759"/>
                </a:lnTo>
                <a:lnTo>
                  <a:pt x="46" y="759"/>
                </a:lnTo>
                <a:lnTo>
                  <a:pt x="53" y="754"/>
                </a:lnTo>
                <a:lnTo>
                  <a:pt x="59" y="747"/>
                </a:lnTo>
                <a:lnTo>
                  <a:pt x="72" y="726"/>
                </a:lnTo>
                <a:lnTo>
                  <a:pt x="72" y="726"/>
                </a:lnTo>
                <a:lnTo>
                  <a:pt x="75" y="710"/>
                </a:lnTo>
                <a:lnTo>
                  <a:pt x="79" y="693"/>
                </a:lnTo>
                <a:lnTo>
                  <a:pt x="79" y="693"/>
                </a:lnTo>
                <a:lnTo>
                  <a:pt x="79" y="695"/>
                </a:lnTo>
                <a:lnTo>
                  <a:pt x="81" y="693"/>
                </a:lnTo>
                <a:lnTo>
                  <a:pt x="83" y="691"/>
                </a:lnTo>
                <a:lnTo>
                  <a:pt x="83" y="689"/>
                </a:lnTo>
                <a:lnTo>
                  <a:pt x="84" y="688"/>
                </a:lnTo>
                <a:lnTo>
                  <a:pt x="84" y="689"/>
                </a:lnTo>
                <a:lnTo>
                  <a:pt x="84" y="689"/>
                </a:lnTo>
                <a:lnTo>
                  <a:pt x="86" y="682"/>
                </a:lnTo>
                <a:lnTo>
                  <a:pt x="86" y="682"/>
                </a:lnTo>
                <a:lnTo>
                  <a:pt x="86" y="689"/>
                </a:lnTo>
                <a:lnTo>
                  <a:pt x="86" y="689"/>
                </a:lnTo>
                <a:lnTo>
                  <a:pt x="86" y="686"/>
                </a:lnTo>
                <a:lnTo>
                  <a:pt x="88" y="684"/>
                </a:lnTo>
                <a:lnTo>
                  <a:pt x="88" y="686"/>
                </a:lnTo>
                <a:lnTo>
                  <a:pt x="88" y="686"/>
                </a:lnTo>
                <a:lnTo>
                  <a:pt x="94" y="675"/>
                </a:lnTo>
                <a:lnTo>
                  <a:pt x="96" y="667"/>
                </a:lnTo>
                <a:lnTo>
                  <a:pt x="99" y="664"/>
                </a:lnTo>
                <a:lnTo>
                  <a:pt x="99" y="664"/>
                </a:lnTo>
                <a:lnTo>
                  <a:pt x="99" y="677"/>
                </a:lnTo>
                <a:lnTo>
                  <a:pt x="97" y="689"/>
                </a:lnTo>
                <a:lnTo>
                  <a:pt x="97" y="702"/>
                </a:lnTo>
                <a:lnTo>
                  <a:pt x="97" y="713"/>
                </a:lnTo>
                <a:lnTo>
                  <a:pt x="97" y="713"/>
                </a:lnTo>
                <a:lnTo>
                  <a:pt x="96" y="724"/>
                </a:lnTo>
                <a:lnTo>
                  <a:pt x="96" y="730"/>
                </a:lnTo>
                <a:lnTo>
                  <a:pt x="94" y="732"/>
                </a:lnTo>
                <a:lnTo>
                  <a:pt x="94" y="732"/>
                </a:lnTo>
                <a:lnTo>
                  <a:pt x="94" y="724"/>
                </a:lnTo>
                <a:lnTo>
                  <a:pt x="92" y="721"/>
                </a:lnTo>
                <a:lnTo>
                  <a:pt x="92" y="721"/>
                </a:lnTo>
                <a:lnTo>
                  <a:pt x="90" y="739"/>
                </a:lnTo>
                <a:lnTo>
                  <a:pt x="88" y="763"/>
                </a:lnTo>
                <a:lnTo>
                  <a:pt x="88" y="763"/>
                </a:lnTo>
                <a:lnTo>
                  <a:pt x="86" y="769"/>
                </a:lnTo>
                <a:lnTo>
                  <a:pt x="84" y="778"/>
                </a:lnTo>
                <a:lnTo>
                  <a:pt x="84" y="800"/>
                </a:lnTo>
                <a:lnTo>
                  <a:pt x="84" y="800"/>
                </a:lnTo>
                <a:lnTo>
                  <a:pt x="84" y="798"/>
                </a:lnTo>
                <a:lnTo>
                  <a:pt x="83" y="796"/>
                </a:lnTo>
                <a:lnTo>
                  <a:pt x="83" y="796"/>
                </a:lnTo>
                <a:lnTo>
                  <a:pt x="83" y="796"/>
                </a:lnTo>
                <a:lnTo>
                  <a:pt x="83" y="827"/>
                </a:lnTo>
                <a:lnTo>
                  <a:pt x="81" y="857"/>
                </a:lnTo>
                <a:lnTo>
                  <a:pt x="81" y="857"/>
                </a:lnTo>
                <a:lnTo>
                  <a:pt x="79" y="861"/>
                </a:lnTo>
                <a:lnTo>
                  <a:pt x="79" y="866"/>
                </a:lnTo>
                <a:lnTo>
                  <a:pt x="77" y="883"/>
                </a:lnTo>
                <a:lnTo>
                  <a:pt x="75" y="896"/>
                </a:lnTo>
                <a:lnTo>
                  <a:pt x="73" y="901"/>
                </a:lnTo>
                <a:lnTo>
                  <a:pt x="72" y="903"/>
                </a:lnTo>
                <a:lnTo>
                  <a:pt x="72" y="903"/>
                </a:lnTo>
                <a:lnTo>
                  <a:pt x="72" y="916"/>
                </a:lnTo>
                <a:lnTo>
                  <a:pt x="70" y="923"/>
                </a:lnTo>
                <a:lnTo>
                  <a:pt x="70" y="923"/>
                </a:lnTo>
                <a:lnTo>
                  <a:pt x="66" y="919"/>
                </a:lnTo>
                <a:lnTo>
                  <a:pt x="64" y="918"/>
                </a:lnTo>
                <a:lnTo>
                  <a:pt x="62" y="918"/>
                </a:lnTo>
                <a:lnTo>
                  <a:pt x="62" y="918"/>
                </a:lnTo>
                <a:lnTo>
                  <a:pt x="61" y="923"/>
                </a:lnTo>
                <a:lnTo>
                  <a:pt x="61" y="929"/>
                </a:lnTo>
                <a:lnTo>
                  <a:pt x="59" y="943"/>
                </a:lnTo>
                <a:lnTo>
                  <a:pt x="59" y="943"/>
                </a:lnTo>
                <a:lnTo>
                  <a:pt x="61" y="949"/>
                </a:lnTo>
                <a:lnTo>
                  <a:pt x="61" y="960"/>
                </a:lnTo>
                <a:lnTo>
                  <a:pt x="61" y="960"/>
                </a:lnTo>
                <a:lnTo>
                  <a:pt x="59" y="953"/>
                </a:lnTo>
                <a:lnTo>
                  <a:pt x="59" y="953"/>
                </a:lnTo>
                <a:lnTo>
                  <a:pt x="55" y="960"/>
                </a:lnTo>
                <a:lnTo>
                  <a:pt x="51" y="964"/>
                </a:lnTo>
                <a:lnTo>
                  <a:pt x="51" y="964"/>
                </a:lnTo>
                <a:lnTo>
                  <a:pt x="51" y="973"/>
                </a:lnTo>
                <a:lnTo>
                  <a:pt x="51" y="976"/>
                </a:lnTo>
                <a:lnTo>
                  <a:pt x="50" y="980"/>
                </a:lnTo>
                <a:lnTo>
                  <a:pt x="50" y="980"/>
                </a:lnTo>
                <a:lnTo>
                  <a:pt x="51" y="975"/>
                </a:lnTo>
                <a:lnTo>
                  <a:pt x="50" y="971"/>
                </a:lnTo>
                <a:lnTo>
                  <a:pt x="50" y="971"/>
                </a:lnTo>
                <a:lnTo>
                  <a:pt x="50" y="976"/>
                </a:lnTo>
                <a:lnTo>
                  <a:pt x="48" y="982"/>
                </a:lnTo>
                <a:lnTo>
                  <a:pt x="48" y="982"/>
                </a:lnTo>
                <a:lnTo>
                  <a:pt x="50" y="982"/>
                </a:lnTo>
                <a:lnTo>
                  <a:pt x="50" y="986"/>
                </a:lnTo>
                <a:lnTo>
                  <a:pt x="48" y="991"/>
                </a:lnTo>
                <a:lnTo>
                  <a:pt x="48" y="991"/>
                </a:lnTo>
                <a:lnTo>
                  <a:pt x="50" y="993"/>
                </a:lnTo>
                <a:lnTo>
                  <a:pt x="50" y="993"/>
                </a:lnTo>
                <a:lnTo>
                  <a:pt x="51" y="993"/>
                </a:lnTo>
                <a:lnTo>
                  <a:pt x="51" y="995"/>
                </a:lnTo>
                <a:lnTo>
                  <a:pt x="51" y="995"/>
                </a:lnTo>
                <a:lnTo>
                  <a:pt x="51" y="1010"/>
                </a:lnTo>
                <a:lnTo>
                  <a:pt x="50" y="1022"/>
                </a:lnTo>
                <a:lnTo>
                  <a:pt x="48" y="1035"/>
                </a:lnTo>
                <a:lnTo>
                  <a:pt x="48" y="1046"/>
                </a:lnTo>
                <a:lnTo>
                  <a:pt x="48" y="1046"/>
                </a:lnTo>
                <a:lnTo>
                  <a:pt x="50" y="1033"/>
                </a:lnTo>
                <a:lnTo>
                  <a:pt x="50" y="1033"/>
                </a:lnTo>
                <a:lnTo>
                  <a:pt x="53" y="1015"/>
                </a:lnTo>
                <a:lnTo>
                  <a:pt x="57" y="993"/>
                </a:lnTo>
                <a:lnTo>
                  <a:pt x="57" y="993"/>
                </a:lnTo>
                <a:lnTo>
                  <a:pt x="59" y="993"/>
                </a:lnTo>
                <a:lnTo>
                  <a:pt x="59" y="995"/>
                </a:lnTo>
                <a:lnTo>
                  <a:pt x="59" y="995"/>
                </a:lnTo>
                <a:lnTo>
                  <a:pt x="59" y="978"/>
                </a:lnTo>
                <a:lnTo>
                  <a:pt x="59" y="978"/>
                </a:lnTo>
                <a:lnTo>
                  <a:pt x="59" y="975"/>
                </a:lnTo>
                <a:lnTo>
                  <a:pt x="59" y="967"/>
                </a:lnTo>
                <a:lnTo>
                  <a:pt x="59" y="967"/>
                </a:lnTo>
                <a:lnTo>
                  <a:pt x="61" y="969"/>
                </a:lnTo>
                <a:lnTo>
                  <a:pt x="61" y="967"/>
                </a:lnTo>
                <a:lnTo>
                  <a:pt x="62" y="964"/>
                </a:lnTo>
                <a:lnTo>
                  <a:pt x="62" y="962"/>
                </a:lnTo>
                <a:lnTo>
                  <a:pt x="62" y="962"/>
                </a:lnTo>
                <a:lnTo>
                  <a:pt x="64" y="965"/>
                </a:lnTo>
                <a:lnTo>
                  <a:pt x="66" y="965"/>
                </a:lnTo>
                <a:lnTo>
                  <a:pt x="66" y="965"/>
                </a:lnTo>
                <a:lnTo>
                  <a:pt x="66" y="967"/>
                </a:lnTo>
                <a:lnTo>
                  <a:pt x="66" y="971"/>
                </a:lnTo>
                <a:lnTo>
                  <a:pt x="66" y="971"/>
                </a:lnTo>
                <a:lnTo>
                  <a:pt x="64" y="997"/>
                </a:lnTo>
                <a:lnTo>
                  <a:pt x="64" y="1024"/>
                </a:lnTo>
                <a:lnTo>
                  <a:pt x="64" y="1024"/>
                </a:lnTo>
                <a:lnTo>
                  <a:pt x="66" y="1017"/>
                </a:lnTo>
                <a:lnTo>
                  <a:pt x="68" y="1008"/>
                </a:lnTo>
                <a:lnTo>
                  <a:pt x="70" y="987"/>
                </a:lnTo>
                <a:lnTo>
                  <a:pt x="70" y="987"/>
                </a:lnTo>
                <a:lnTo>
                  <a:pt x="72" y="989"/>
                </a:lnTo>
                <a:lnTo>
                  <a:pt x="73" y="986"/>
                </a:lnTo>
                <a:lnTo>
                  <a:pt x="77" y="975"/>
                </a:lnTo>
                <a:lnTo>
                  <a:pt x="77" y="975"/>
                </a:lnTo>
                <a:lnTo>
                  <a:pt x="77" y="971"/>
                </a:lnTo>
                <a:lnTo>
                  <a:pt x="77" y="967"/>
                </a:lnTo>
                <a:lnTo>
                  <a:pt x="77" y="967"/>
                </a:lnTo>
                <a:lnTo>
                  <a:pt x="79" y="962"/>
                </a:lnTo>
                <a:lnTo>
                  <a:pt x="83" y="954"/>
                </a:lnTo>
                <a:lnTo>
                  <a:pt x="86" y="951"/>
                </a:lnTo>
                <a:lnTo>
                  <a:pt x="88" y="949"/>
                </a:lnTo>
                <a:lnTo>
                  <a:pt x="90" y="949"/>
                </a:lnTo>
                <a:lnTo>
                  <a:pt x="90" y="949"/>
                </a:lnTo>
                <a:lnTo>
                  <a:pt x="90" y="962"/>
                </a:lnTo>
                <a:lnTo>
                  <a:pt x="92" y="971"/>
                </a:lnTo>
                <a:lnTo>
                  <a:pt x="94" y="978"/>
                </a:lnTo>
                <a:lnTo>
                  <a:pt x="94" y="991"/>
                </a:lnTo>
                <a:lnTo>
                  <a:pt x="94" y="991"/>
                </a:lnTo>
                <a:lnTo>
                  <a:pt x="96" y="993"/>
                </a:lnTo>
                <a:lnTo>
                  <a:pt x="96" y="995"/>
                </a:lnTo>
                <a:lnTo>
                  <a:pt x="97" y="1000"/>
                </a:lnTo>
                <a:lnTo>
                  <a:pt x="97" y="1000"/>
                </a:lnTo>
                <a:lnTo>
                  <a:pt x="99" y="995"/>
                </a:lnTo>
                <a:lnTo>
                  <a:pt x="99" y="995"/>
                </a:lnTo>
                <a:lnTo>
                  <a:pt x="101" y="999"/>
                </a:lnTo>
                <a:lnTo>
                  <a:pt x="103" y="1004"/>
                </a:lnTo>
                <a:lnTo>
                  <a:pt x="103" y="1004"/>
                </a:lnTo>
                <a:lnTo>
                  <a:pt x="105" y="1004"/>
                </a:lnTo>
                <a:lnTo>
                  <a:pt x="105" y="1002"/>
                </a:lnTo>
                <a:lnTo>
                  <a:pt x="107" y="997"/>
                </a:lnTo>
                <a:lnTo>
                  <a:pt x="108" y="989"/>
                </a:lnTo>
                <a:lnTo>
                  <a:pt x="110" y="987"/>
                </a:lnTo>
                <a:lnTo>
                  <a:pt x="110" y="986"/>
                </a:lnTo>
                <a:lnTo>
                  <a:pt x="110" y="986"/>
                </a:lnTo>
                <a:lnTo>
                  <a:pt x="112" y="1011"/>
                </a:lnTo>
                <a:lnTo>
                  <a:pt x="114" y="1033"/>
                </a:lnTo>
                <a:lnTo>
                  <a:pt x="114" y="1033"/>
                </a:lnTo>
                <a:lnTo>
                  <a:pt x="114" y="1030"/>
                </a:lnTo>
                <a:lnTo>
                  <a:pt x="116" y="1026"/>
                </a:lnTo>
                <a:lnTo>
                  <a:pt x="118" y="1026"/>
                </a:lnTo>
                <a:lnTo>
                  <a:pt x="118" y="1030"/>
                </a:lnTo>
                <a:lnTo>
                  <a:pt x="118" y="1030"/>
                </a:lnTo>
                <a:lnTo>
                  <a:pt x="121" y="1019"/>
                </a:lnTo>
                <a:lnTo>
                  <a:pt x="123" y="1015"/>
                </a:lnTo>
                <a:lnTo>
                  <a:pt x="125" y="1010"/>
                </a:lnTo>
                <a:lnTo>
                  <a:pt x="125" y="1010"/>
                </a:lnTo>
                <a:lnTo>
                  <a:pt x="121" y="999"/>
                </a:lnTo>
                <a:lnTo>
                  <a:pt x="119" y="993"/>
                </a:lnTo>
                <a:lnTo>
                  <a:pt x="118" y="986"/>
                </a:lnTo>
                <a:lnTo>
                  <a:pt x="114" y="975"/>
                </a:lnTo>
                <a:lnTo>
                  <a:pt x="114" y="975"/>
                </a:lnTo>
                <a:lnTo>
                  <a:pt x="118" y="967"/>
                </a:lnTo>
                <a:lnTo>
                  <a:pt x="119" y="960"/>
                </a:lnTo>
                <a:lnTo>
                  <a:pt x="121" y="936"/>
                </a:lnTo>
                <a:lnTo>
                  <a:pt x="121" y="897"/>
                </a:lnTo>
                <a:lnTo>
                  <a:pt x="121" y="897"/>
                </a:lnTo>
                <a:lnTo>
                  <a:pt x="121" y="901"/>
                </a:lnTo>
                <a:lnTo>
                  <a:pt x="121" y="901"/>
                </a:lnTo>
                <a:lnTo>
                  <a:pt x="121" y="890"/>
                </a:lnTo>
                <a:lnTo>
                  <a:pt x="121" y="883"/>
                </a:lnTo>
                <a:lnTo>
                  <a:pt x="121" y="883"/>
                </a:lnTo>
                <a:lnTo>
                  <a:pt x="121" y="883"/>
                </a:lnTo>
                <a:lnTo>
                  <a:pt x="119" y="879"/>
                </a:lnTo>
                <a:lnTo>
                  <a:pt x="119" y="873"/>
                </a:lnTo>
                <a:lnTo>
                  <a:pt x="119" y="873"/>
                </a:lnTo>
                <a:lnTo>
                  <a:pt x="119" y="877"/>
                </a:lnTo>
                <a:lnTo>
                  <a:pt x="118" y="879"/>
                </a:lnTo>
                <a:lnTo>
                  <a:pt x="118" y="879"/>
                </a:lnTo>
                <a:lnTo>
                  <a:pt x="116" y="844"/>
                </a:lnTo>
                <a:lnTo>
                  <a:pt x="114" y="811"/>
                </a:lnTo>
                <a:lnTo>
                  <a:pt x="114" y="811"/>
                </a:lnTo>
                <a:lnTo>
                  <a:pt x="114" y="811"/>
                </a:lnTo>
                <a:lnTo>
                  <a:pt x="114" y="809"/>
                </a:lnTo>
                <a:lnTo>
                  <a:pt x="114" y="809"/>
                </a:lnTo>
                <a:lnTo>
                  <a:pt x="112" y="761"/>
                </a:lnTo>
                <a:lnTo>
                  <a:pt x="110" y="715"/>
                </a:lnTo>
                <a:lnTo>
                  <a:pt x="110" y="715"/>
                </a:lnTo>
                <a:lnTo>
                  <a:pt x="108" y="715"/>
                </a:lnTo>
                <a:lnTo>
                  <a:pt x="108" y="713"/>
                </a:lnTo>
                <a:lnTo>
                  <a:pt x="108" y="713"/>
                </a:lnTo>
                <a:lnTo>
                  <a:pt x="110" y="693"/>
                </a:lnTo>
                <a:lnTo>
                  <a:pt x="110" y="693"/>
                </a:lnTo>
                <a:lnTo>
                  <a:pt x="108" y="695"/>
                </a:lnTo>
                <a:lnTo>
                  <a:pt x="108" y="695"/>
                </a:lnTo>
                <a:lnTo>
                  <a:pt x="108" y="655"/>
                </a:lnTo>
                <a:lnTo>
                  <a:pt x="110" y="638"/>
                </a:lnTo>
                <a:lnTo>
                  <a:pt x="112" y="632"/>
                </a:lnTo>
                <a:lnTo>
                  <a:pt x="114" y="629"/>
                </a:lnTo>
                <a:lnTo>
                  <a:pt x="114" y="629"/>
                </a:lnTo>
                <a:lnTo>
                  <a:pt x="114" y="631"/>
                </a:lnTo>
                <a:lnTo>
                  <a:pt x="114" y="632"/>
                </a:lnTo>
                <a:lnTo>
                  <a:pt x="114" y="632"/>
                </a:lnTo>
                <a:lnTo>
                  <a:pt x="116" y="625"/>
                </a:lnTo>
                <a:lnTo>
                  <a:pt x="116" y="623"/>
                </a:lnTo>
                <a:lnTo>
                  <a:pt x="118" y="625"/>
                </a:lnTo>
                <a:lnTo>
                  <a:pt x="118" y="625"/>
                </a:lnTo>
                <a:lnTo>
                  <a:pt x="119" y="614"/>
                </a:lnTo>
                <a:lnTo>
                  <a:pt x="119" y="612"/>
                </a:lnTo>
                <a:lnTo>
                  <a:pt x="121" y="614"/>
                </a:lnTo>
                <a:lnTo>
                  <a:pt x="121" y="614"/>
                </a:lnTo>
                <a:lnTo>
                  <a:pt x="121" y="612"/>
                </a:lnTo>
                <a:lnTo>
                  <a:pt x="123" y="612"/>
                </a:lnTo>
                <a:lnTo>
                  <a:pt x="123" y="612"/>
                </a:lnTo>
                <a:lnTo>
                  <a:pt x="123" y="605"/>
                </a:lnTo>
                <a:lnTo>
                  <a:pt x="123" y="605"/>
                </a:lnTo>
                <a:lnTo>
                  <a:pt x="123" y="603"/>
                </a:lnTo>
                <a:lnTo>
                  <a:pt x="123" y="603"/>
                </a:lnTo>
                <a:lnTo>
                  <a:pt x="123" y="609"/>
                </a:lnTo>
                <a:lnTo>
                  <a:pt x="125" y="609"/>
                </a:lnTo>
                <a:lnTo>
                  <a:pt x="125" y="609"/>
                </a:lnTo>
                <a:lnTo>
                  <a:pt x="125" y="603"/>
                </a:lnTo>
                <a:lnTo>
                  <a:pt x="125" y="603"/>
                </a:lnTo>
                <a:lnTo>
                  <a:pt x="127" y="603"/>
                </a:lnTo>
                <a:lnTo>
                  <a:pt x="129" y="601"/>
                </a:lnTo>
                <a:lnTo>
                  <a:pt x="129" y="601"/>
                </a:lnTo>
                <a:lnTo>
                  <a:pt x="127" y="596"/>
                </a:lnTo>
                <a:lnTo>
                  <a:pt x="125" y="594"/>
                </a:lnTo>
                <a:lnTo>
                  <a:pt x="125" y="588"/>
                </a:lnTo>
                <a:lnTo>
                  <a:pt x="125" y="588"/>
                </a:lnTo>
                <a:lnTo>
                  <a:pt x="127" y="590"/>
                </a:lnTo>
                <a:lnTo>
                  <a:pt x="127" y="590"/>
                </a:lnTo>
                <a:lnTo>
                  <a:pt x="129" y="588"/>
                </a:lnTo>
                <a:lnTo>
                  <a:pt x="129" y="588"/>
                </a:lnTo>
                <a:lnTo>
                  <a:pt x="129" y="592"/>
                </a:lnTo>
                <a:lnTo>
                  <a:pt x="129" y="596"/>
                </a:lnTo>
                <a:lnTo>
                  <a:pt x="129" y="596"/>
                </a:lnTo>
                <a:lnTo>
                  <a:pt x="129" y="592"/>
                </a:lnTo>
                <a:lnTo>
                  <a:pt x="130" y="590"/>
                </a:lnTo>
                <a:lnTo>
                  <a:pt x="130" y="590"/>
                </a:lnTo>
                <a:lnTo>
                  <a:pt x="130" y="583"/>
                </a:lnTo>
                <a:lnTo>
                  <a:pt x="130" y="583"/>
                </a:lnTo>
                <a:lnTo>
                  <a:pt x="130" y="585"/>
                </a:lnTo>
                <a:lnTo>
                  <a:pt x="130" y="581"/>
                </a:lnTo>
                <a:lnTo>
                  <a:pt x="132" y="577"/>
                </a:lnTo>
                <a:lnTo>
                  <a:pt x="132" y="577"/>
                </a:lnTo>
                <a:lnTo>
                  <a:pt x="132" y="577"/>
                </a:lnTo>
                <a:lnTo>
                  <a:pt x="132" y="577"/>
                </a:lnTo>
                <a:lnTo>
                  <a:pt x="132" y="594"/>
                </a:lnTo>
                <a:lnTo>
                  <a:pt x="132" y="610"/>
                </a:lnTo>
                <a:lnTo>
                  <a:pt x="132" y="610"/>
                </a:lnTo>
                <a:lnTo>
                  <a:pt x="132" y="616"/>
                </a:lnTo>
                <a:lnTo>
                  <a:pt x="130" y="625"/>
                </a:lnTo>
                <a:lnTo>
                  <a:pt x="130" y="634"/>
                </a:lnTo>
                <a:lnTo>
                  <a:pt x="129" y="640"/>
                </a:lnTo>
                <a:lnTo>
                  <a:pt x="129" y="640"/>
                </a:lnTo>
                <a:lnTo>
                  <a:pt x="127" y="634"/>
                </a:lnTo>
                <a:lnTo>
                  <a:pt x="127" y="634"/>
                </a:lnTo>
                <a:lnTo>
                  <a:pt x="127" y="638"/>
                </a:lnTo>
                <a:lnTo>
                  <a:pt x="125" y="642"/>
                </a:lnTo>
                <a:lnTo>
                  <a:pt x="125" y="642"/>
                </a:lnTo>
                <a:lnTo>
                  <a:pt x="125" y="653"/>
                </a:lnTo>
                <a:lnTo>
                  <a:pt x="123" y="662"/>
                </a:lnTo>
                <a:lnTo>
                  <a:pt x="119" y="669"/>
                </a:lnTo>
                <a:lnTo>
                  <a:pt x="118" y="682"/>
                </a:lnTo>
                <a:lnTo>
                  <a:pt x="118" y="682"/>
                </a:lnTo>
                <a:lnTo>
                  <a:pt x="119" y="684"/>
                </a:lnTo>
                <a:lnTo>
                  <a:pt x="121" y="688"/>
                </a:lnTo>
                <a:lnTo>
                  <a:pt x="119" y="699"/>
                </a:lnTo>
                <a:lnTo>
                  <a:pt x="119" y="699"/>
                </a:lnTo>
                <a:lnTo>
                  <a:pt x="121" y="701"/>
                </a:lnTo>
                <a:lnTo>
                  <a:pt x="121" y="702"/>
                </a:lnTo>
                <a:lnTo>
                  <a:pt x="121" y="712"/>
                </a:lnTo>
                <a:lnTo>
                  <a:pt x="121" y="712"/>
                </a:lnTo>
                <a:lnTo>
                  <a:pt x="123" y="710"/>
                </a:lnTo>
                <a:lnTo>
                  <a:pt x="125" y="712"/>
                </a:lnTo>
                <a:lnTo>
                  <a:pt x="125" y="715"/>
                </a:lnTo>
                <a:lnTo>
                  <a:pt x="127" y="721"/>
                </a:lnTo>
                <a:lnTo>
                  <a:pt x="129" y="721"/>
                </a:lnTo>
                <a:lnTo>
                  <a:pt x="130" y="719"/>
                </a:lnTo>
                <a:lnTo>
                  <a:pt x="130" y="719"/>
                </a:lnTo>
                <a:lnTo>
                  <a:pt x="129" y="723"/>
                </a:lnTo>
                <a:lnTo>
                  <a:pt x="130" y="726"/>
                </a:lnTo>
                <a:lnTo>
                  <a:pt x="130" y="726"/>
                </a:lnTo>
                <a:lnTo>
                  <a:pt x="130" y="721"/>
                </a:lnTo>
                <a:lnTo>
                  <a:pt x="130" y="719"/>
                </a:lnTo>
                <a:lnTo>
                  <a:pt x="130" y="719"/>
                </a:lnTo>
                <a:lnTo>
                  <a:pt x="130" y="719"/>
                </a:lnTo>
                <a:lnTo>
                  <a:pt x="132" y="726"/>
                </a:lnTo>
                <a:lnTo>
                  <a:pt x="132" y="726"/>
                </a:lnTo>
                <a:lnTo>
                  <a:pt x="134" y="724"/>
                </a:lnTo>
                <a:lnTo>
                  <a:pt x="134" y="723"/>
                </a:lnTo>
                <a:lnTo>
                  <a:pt x="136" y="713"/>
                </a:lnTo>
                <a:lnTo>
                  <a:pt x="138" y="706"/>
                </a:lnTo>
                <a:lnTo>
                  <a:pt x="140" y="699"/>
                </a:lnTo>
                <a:lnTo>
                  <a:pt x="140" y="699"/>
                </a:lnTo>
                <a:lnTo>
                  <a:pt x="140" y="715"/>
                </a:lnTo>
                <a:lnTo>
                  <a:pt x="138" y="730"/>
                </a:lnTo>
                <a:lnTo>
                  <a:pt x="138" y="745"/>
                </a:lnTo>
                <a:lnTo>
                  <a:pt x="136" y="759"/>
                </a:lnTo>
                <a:lnTo>
                  <a:pt x="134" y="759"/>
                </a:lnTo>
                <a:lnTo>
                  <a:pt x="134" y="759"/>
                </a:lnTo>
                <a:lnTo>
                  <a:pt x="136" y="772"/>
                </a:lnTo>
                <a:lnTo>
                  <a:pt x="138" y="780"/>
                </a:lnTo>
                <a:lnTo>
                  <a:pt x="140" y="787"/>
                </a:lnTo>
                <a:lnTo>
                  <a:pt x="140" y="796"/>
                </a:lnTo>
                <a:lnTo>
                  <a:pt x="140" y="796"/>
                </a:lnTo>
                <a:lnTo>
                  <a:pt x="143" y="813"/>
                </a:lnTo>
                <a:lnTo>
                  <a:pt x="145" y="833"/>
                </a:lnTo>
                <a:lnTo>
                  <a:pt x="145" y="833"/>
                </a:lnTo>
                <a:lnTo>
                  <a:pt x="147" y="837"/>
                </a:lnTo>
                <a:lnTo>
                  <a:pt x="149" y="844"/>
                </a:lnTo>
                <a:lnTo>
                  <a:pt x="149" y="844"/>
                </a:lnTo>
                <a:lnTo>
                  <a:pt x="149" y="851"/>
                </a:lnTo>
                <a:lnTo>
                  <a:pt x="151" y="857"/>
                </a:lnTo>
                <a:lnTo>
                  <a:pt x="151" y="857"/>
                </a:lnTo>
                <a:lnTo>
                  <a:pt x="153" y="855"/>
                </a:lnTo>
                <a:lnTo>
                  <a:pt x="156" y="850"/>
                </a:lnTo>
                <a:lnTo>
                  <a:pt x="158" y="848"/>
                </a:lnTo>
                <a:lnTo>
                  <a:pt x="160" y="848"/>
                </a:lnTo>
                <a:lnTo>
                  <a:pt x="160" y="848"/>
                </a:lnTo>
                <a:lnTo>
                  <a:pt x="162" y="840"/>
                </a:lnTo>
                <a:lnTo>
                  <a:pt x="165" y="833"/>
                </a:lnTo>
                <a:lnTo>
                  <a:pt x="165" y="833"/>
                </a:lnTo>
                <a:lnTo>
                  <a:pt x="165" y="837"/>
                </a:lnTo>
                <a:lnTo>
                  <a:pt x="165" y="835"/>
                </a:lnTo>
                <a:lnTo>
                  <a:pt x="165" y="842"/>
                </a:lnTo>
                <a:lnTo>
                  <a:pt x="165" y="842"/>
                </a:lnTo>
                <a:lnTo>
                  <a:pt x="167" y="842"/>
                </a:lnTo>
                <a:lnTo>
                  <a:pt x="169" y="842"/>
                </a:lnTo>
                <a:lnTo>
                  <a:pt x="169" y="842"/>
                </a:lnTo>
                <a:lnTo>
                  <a:pt x="171" y="838"/>
                </a:lnTo>
                <a:lnTo>
                  <a:pt x="171" y="838"/>
                </a:lnTo>
                <a:lnTo>
                  <a:pt x="171" y="827"/>
                </a:lnTo>
                <a:lnTo>
                  <a:pt x="171" y="816"/>
                </a:lnTo>
                <a:lnTo>
                  <a:pt x="173" y="807"/>
                </a:lnTo>
                <a:lnTo>
                  <a:pt x="175" y="800"/>
                </a:lnTo>
                <a:lnTo>
                  <a:pt x="175" y="800"/>
                </a:lnTo>
                <a:lnTo>
                  <a:pt x="175" y="802"/>
                </a:lnTo>
                <a:lnTo>
                  <a:pt x="176" y="805"/>
                </a:lnTo>
                <a:lnTo>
                  <a:pt x="176" y="805"/>
                </a:lnTo>
                <a:lnTo>
                  <a:pt x="176" y="804"/>
                </a:lnTo>
                <a:lnTo>
                  <a:pt x="176" y="802"/>
                </a:lnTo>
                <a:lnTo>
                  <a:pt x="178" y="798"/>
                </a:lnTo>
                <a:lnTo>
                  <a:pt x="178" y="796"/>
                </a:lnTo>
                <a:lnTo>
                  <a:pt x="178" y="796"/>
                </a:lnTo>
                <a:lnTo>
                  <a:pt x="178" y="804"/>
                </a:lnTo>
                <a:lnTo>
                  <a:pt x="176" y="809"/>
                </a:lnTo>
                <a:lnTo>
                  <a:pt x="173" y="820"/>
                </a:lnTo>
                <a:lnTo>
                  <a:pt x="173" y="820"/>
                </a:lnTo>
                <a:lnTo>
                  <a:pt x="175" y="820"/>
                </a:lnTo>
                <a:lnTo>
                  <a:pt x="175" y="820"/>
                </a:lnTo>
                <a:lnTo>
                  <a:pt x="176" y="822"/>
                </a:lnTo>
                <a:lnTo>
                  <a:pt x="176" y="822"/>
                </a:lnTo>
                <a:lnTo>
                  <a:pt x="175" y="815"/>
                </a:lnTo>
                <a:lnTo>
                  <a:pt x="175" y="815"/>
                </a:lnTo>
                <a:lnTo>
                  <a:pt x="176" y="816"/>
                </a:lnTo>
                <a:lnTo>
                  <a:pt x="176" y="815"/>
                </a:lnTo>
                <a:lnTo>
                  <a:pt x="178" y="811"/>
                </a:lnTo>
                <a:lnTo>
                  <a:pt x="178" y="811"/>
                </a:lnTo>
                <a:lnTo>
                  <a:pt x="178" y="805"/>
                </a:lnTo>
                <a:lnTo>
                  <a:pt x="180" y="798"/>
                </a:lnTo>
                <a:lnTo>
                  <a:pt x="180" y="798"/>
                </a:lnTo>
                <a:lnTo>
                  <a:pt x="178" y="792"/>
                </a:lnTo>
                <a:lnTo>
                  <a:pt x="178" y="785"/>
                </a:lnTo>
                <a:lnTo>
                  <a:pt x="178" y="785"/>
                </a:lnTo>
                <a:lnTo>
                  <a:pt x="178" y="791"/>
                </a:lnTo>
                <a:lnTo>
                  <a:pt x="180" y="789"/>
                </a:lnTo>
                <a:lnTo>
                  <a:pt x="180" y="789"/>
                </a:lnTo>
                <a:lnTo>
                  <a:pt x="180" y="791"/>
                </a:lnTo>
                <a:lnTo>
                  <a:pt x="180" y="791"/>
                </a:lnTo>
                <a:lnTo>
                  <a:pt x="182" y="763"/>
                </a:lnTo>
                <a:lnTo>
                  <a:pt x="182" y="763"/>
                </a:lnTo>
                <a:lnTo>
                  <a:pt x="184" y="770"/>
                </a:lnTo>
                <a:lnTo>
                  <a:pt x="186" y="774"/>
                </a:lnTo>
                <a:lnTo>
                  <a:pt x="186" y="774"/>
                </a:lnTo>
                <a:lnTo>
                  <a:pt x="186" y="770"/>
                </a:lnTo>
                <a:lnTo>
                  <a:pt x="187" y="769"/>
                </a:lnTo>
                <a:lnTo>
                  <a:pt x="187" y="769"/>
                </a:lnTo>
                <a:lnTo>
                  <a:pt x="187" y="754"/>
                </a:lnTo>
                <a:lnTo>
                  <a:pt x="189" y="741"/>
                </a:lnTo>
                <a:lnTo>
                  <a:pt x="191" y="728"/>
                </a:lnTo>
                <a:lnTo>
                  <a:pt x="193" y="712"/>
                </a:lnTo>
                <a:lnTo>
                  <a:pt x="193" y="712"/>
                </a:lnTo>
                <a:lnTo>
                  <a:pt x="195" y="719"/>
                </a:lnTo>
                <a:lnTo>
                  <a:pt x="195" y="728"/>
                </a:lnTo>
                <a:lnTo>
                  <a:pt x="195" y="750"/>
                </a:lnTo>
                <a:lnTo>
                  <a:pt x="195" y="750"/>
                </a:lnTo>
                <a:lnTo>
                  <a:pt x="197" y="756"/>
                </a:lnTo>
                <a:lnTo>
                  <a:pt x="199" y="758"/>
                </a:lnTo>
                <a:lnTo>
                  <a:pt x="200" y="758"/>
                </a:lnTo>
                <a:lnTo>
                  <a:pt x="200" y="758"/>
                </a:lnTo>
                <a:lnTo>
                  <a:pt x="200" y="728"/>
                </a:lnTo>
                <a:lnTo>
                  <a:pt x="200" y="712"/>
                </a:lnTo>
                <a:lnTo>
                  <a:pt x="200" y="697"/>
                </a:lnTo>
                <a:lnTo>
                  <a:pt x="200" y="697"/>
                </a:lnTo>
                <a:lnTo>
                  <a:pt x="200" y="686"/>
                </a:lnTo>
                <a:lnTo>
                  <a:pt x="200" y="671"/>
                </a:lnTo>
                <a:lnTo>
                  <a:pt x="199" y="655"/>
                </a:lnTo>
                <a:lnTo>
                  <a:pt x="199" y="638"/>
                </a:lnTo>
                <a:lnTo>
                  <a:pt x="199" y="638"/>
                </a:lnTo>
                <a:lnTo>
                  <a:pt x="199" y="621"/>
                </a:lnTo>
                <a:lnTo>
                  <a:pt x="199" y="614"/>
                </a:lnTo>
                <a:lnTo>
                  <a:pt x="197" y="609"/>
                </a:lnTo>
                <a:lnTo>
                  <a:pt x="197" y="609"/>
                </a:lnTo>
                <a:lnTo>
                  <a:pt x="195" y="528"/>
                </a:lnTo>
                <a:lnTo>
                  <a:pt x="195" y="528"/>
                </a:lnTo>
                <a:lnTo>
                  <a:pt x="195" y="528"/>
                </a:lnTo>
                <a:lnTo>
                  <a:pt x="197" y="529"/>
                </a:lnTo>
                <a:lnTo>
                  <a:pt x="197" y="526"/>
                </a:lnTo>
                <a:lnTo>
                  <a:pt x="197" y="526"/>
                </a:lnTo>
                <a:lnTo>
                  <a:pt x="195" y="518"/>
                </a:lnTo>
                <a:lnTo>
                  <a:pt x="195" y="507"/>
                </a:lnTo>
                <a:lnTo>
                  <a:pt x="195" y="489"/>
                </a:lnTo>
                <a:lnTo>
                  <a:pt x="195" y="489"/>
                </a:lnTo>
                <a:lnTo>
                  <a:pt x="193" y="572"/>
                </a:lnTo>
                <a:lnTo>
                  <a:pt x="193" y="572"/>
                </a:lnTo>
                <a:lnTo>
                  <a:pt x="191" y="575"/>
                </a:lnTo>
                <a:lnTo>
                  <a:pt x="191" y="575"/>
                </a:lnTo>
                <a:lnTo>
                  <a:pt x="191" y="561"/>
                </a:lnTo>
                <a:lnTo>
                  <a:pt x="189" y="548"/>
                </a:lnTo>
                <a:lnTo>
                  <a:pt x="187" y="539"/>
                </a:lnTo>
                <a:lnTo>
                  <a:pt x="189" y="537"/>
                </a:lnTo>
                <a:lnTo>
                  <a:pt x="189" y="537"/>
                </a:lnTo>
                <a:lnTo>
                  <a:pt x="189" y="537"/>
                </a:lnTo>
                <a:lnTo>
                  <a:pt x="189" y="522"/>
                </a:lnTo>
                <a:lnTo>
                  <a:pt x="189" y="522"/>
                </a:lnTo>
                <a:lnTo>
                  <a:pt x="189" y="517"/>
                </a:lnTo>
                <a:lnTo>
                  <a:pt x="189" y="509"/>
                </a:lnTo>
                <a:lnTo>
                  <a:pt x="189" y="493"/>
                </a:lnTo>
                <a:lnTo>
                  <a:pt x="189" y="493"/>
                </a:lnTo>
                <a:lnTo>
                  <a:pt x="189" y="489"/>
                </a:lnTo>
                <a:lnTo>
                  <a:pt x="189" y="487"/>
                </a:lnTo>
                <a:lnTo>
                  <a:pt x="187" y="487"/>
                </a:lnTo>
                <a:lnTo>
                  <a:pt x="187" y="487"/>
                </a:lnTo>
                <a:lnTo>
                  <a:pt x="186" y="491"/>
                </a:lnTo>
                <a:lnTo>
                  <a:pt x="186" y="494"/>
                </a:lnTo>
                <a:lnTo>
                  <a:pt x="186" y="494"/>
                </a:lnTo>
                <a:lnTo>
                  <a:pt x="184" y="487"/>
                </a:lnTo>
                <a:lnTo>
                  <a:pt x="184" y="478"/>
                </a:lnTo>
                <a:lnTo>
                  <a:pt x="184" y="458"/>
                </a:lnTo>
                <a:lnTo>
                  <a:pt x="184" y="458"/>
                </a:lnTo>
                <a:lnTo>
                  <a:pt x="184" y="456"/>
                </a:lnTo>
                <a:lnTo>
                  <a:pt x="186" y="458"/>
                </a:lnTo>
                <a:lnTo>
                  <a:pt x="186" y="458"/>
                </a:lnTo>
                <a:lnTo>
                  <a:pt x="184" y="448"/>
                </a:lnTo>
                <a:lnTo>
                  <a:pt x="186" y="443"/>
                </a:lnTo>
                <a:lnTo>
                  <a:pt x="186" y="441"/>
                </a:lnTo>
                <a:lnTo>
                  <a:pt x="186" y="441"/>
                </a:lnTo>
                <a:lnTo>
                  <a:pt x="186" y="447"/>
                </a:lnTo>
                <a:lnTo>
                  <a:pt x="186" y="450"/>
                </a:lnTo>
                <a:lnTo>
                  <a:pt x="186" y="450"/>
                </a:lnTo>
                <a:lnTo>
                  <a:pt x="186" y="452"/>
                </a:lnTo>
                <a:lnTo>
                  <a:pt x="187" y="450"/>
                </a:lnTo>
                <a:lnTo>
                  <a:pt x="189" y="445"/>
                </a:lnTo>
                <a:lnTo>
                  <a:pt x="189" y="445"/>
                </a:lnTo>
                <a:lnTo>
                  <a:pt x="191" y="450"/>
                </a:lnTo>
                <a:lnTo>
                  <a:pt x="191" y="456"/>
                </a:lnTo>
                <a:lnTo>
                  <a:pt x="191" y="456"/>
                </a:lnTo>
                <a:lnTo>
                  <a:pt x="193" y="450"/>
                </a:lnTo>
                <a:lnTo>
                  <a:pt x="193" y="450"/>
                </a:lnTo>
                <a:lnTo>
                  <a:pt x="195" y="454"/>
                </a:lnTo>
                <a:lnTo>
                  <a:pt x="195" y="456"/>
                </a:lnTo>
                <a:lnTo>
                  <a:pt x="195" y="456"/>
                </a:lnTo>
                <a:lnTo>
                  <a:pt x="195" y="447"/>
                </a:lnTo>
                <a:lnTo>
                  <a:pt x="197" y="434"/>
                </a:lnTo>
                <a:lnTo>
                  <a:pt x="197" y="434"/>
                </a:lnTo>
                <a:lnTo>
                  <a:pt x="195" y="432"/>
                </a:lnTo>
                <a:lnTo>
                  <a:pt x="195" y="428"/>
                </a:lnTo>
                <a:lnTo>
                  <a:pt x="195" y="421"/>
                </a:lnTo>
                <a:lnTo>
                  <a:pt x="195" y="421"/>
                </a:lnTo>
                <a:lnTo>
                  <a:pt x="195" y="426"/>
                </a:lnTo>
                <a:lnTo>
                  <a:pt x="195" y="432"/>
                </a:lnTo>
                <a:lnTo>
                  <a:pt x="195" y="432"/>
                </a:lnTo>
                <a:lnTo>
                  <a:pt x="197" y="432"/>
                </a:lnTo>
                <a:lnTo>
                  <a:pt x="197" y="434"/>
                </a:lnTo>
                <a:lnTo>
                  <a:pt x="197" y="437"/>
                </a:lnTo>
                <a:lnTo>
                  <a:pt x="199" y="437"/>
                </a:lnTo>
                <a:lnTo>
                  <a:pt x="199" y="437"/>
                </a:lnTo>
                <a:lnTo>
                  <a:pt x="197" y="421"/>
                </a:lnTo>
                <a:lnTo>
                  <a:pt x="195" y="412"/>
                </a:lnTo>
                <a:lnTo>
                  <a:pt x="197" y="404"/>
                </a:lnTo>
                <a:lnTo>
                  <a:pt x="197" y="404"/>
                </a:lnTo>
                <a:lnTo>
                  <a:pt x="197" y="419"/>
                </a:lnTo>
                <a:lnTo>
                  <a:pt x="200" y="430"/>
                </a:lnTo>
                <a:lnTo>
                  <a:pt x="200" y="430"/>
                </a:lnTo>
                <a:lnTo>
                  <a:pt x="202" y="432"/>
                </a:lnTo>
                <a:lnTo>
                  <a:pt x="202" y="430"/>
                </a:lnTo>
                <a:lnTo>
                  <a:pt x="204" y="425"/>
                </a:lnTo>
                <a:lnTo>
                  <a:pt x="206" y="404"/>
                </a:lnTo>
                <a:lnTo>
                  <a:pt x="206" y="404"/>
                </a:lnTo>
                <a:lnTo>
                  <a:pt x="206" y="380"/>
                </a:lnTo>
                <a:lnTo>
                  <a:pt x="206" y="357"/>
                </a:lnTo>
                <a:lnTo>
                  <a:pt x="206" y="357"/>
                </a:lnTo>
                <a:lnTo>
                  <a:pt x="206" y="368"/>
                </a:lnTo>
                <a:lnTo>
                  <a:pt x="206" y="373"/>
                </a:lnTo>
                <a:lnTo>
                  <a:pt x="204" y="377"/>
                </a:lnTo>
                <a:lnTo>
                  <a:pt x="204" y="377"/>
                </a:lnTo>
                <a:lnTo>
                  <a:pt x="202" y="373"/>
                </a:lnTo>
                <a:lnTo>
                  <a:pt x="204" y="369"/>
                </a:lnTo>
                <a:lnTo>
                  <a:pt x="204" y="366"/>
                </a:lnTo>
                <a:lnTo>
                  <a:pt x="202" y="364"/>
                </a:lnTo>
                <a:lnTo>
                  <a:pt x="202" y="364"/>
                </a:lnTo>
                <a:lnTo>
                  <a:pt x="202" y="373"/>
                </a:lnTo>
                <a:lnTo>
                  <a:pt x="202" y="379"/>
                </a:lnTo>
                <a:lnTo>
                  <a:pt x="202" y="379"/>
                </a:lnTo>
                <a:lnTo>
                  <a:pt x="200" y="375"/>
                </a:lnTo>
                <a:lnTo>
                  <a:pt x="200" y="375"/>
                </a:lnTo>
                <a:lnTo>
                  <a:pt x="202" y="364"/>
                </a:lnTo>
                <a:lnTo>
                  <a:pt x="202" y="362"/>
                </a:lnTo>
                <a:lnTo>
                  <a:pt x="204" y="360"/>
                </a:lnTo>
                <a:lnTo>
                  <a:pt x="204" y="360"/>
                </a:lnTo>
                <a:lnTo>
                  <a:pt x="204" y="358"/>
                </a:lnTo>
                <a:lnTo>
                  <a:pt x="204" y="357"/>
                </a:lnTo>
                <a:lnTo>
                  <a:pt x="204" y="357"/>
                </a:lnTo>
                <a:lnTo>
                  <a:pt x="204" y="357"/>
                </a:lnTo>
                <a:lnTo>
                  <a:pt x="202" y="358"/>
                </a:lnTo>
                <a:lnTo>
                  <a:pt x="200" y="358"/>
                </a:lnTo>
                <a:lnTo>
                  <a:pt x="200" y="358"/>
                </a:lnTo>
                <a:lnTo>
                  <a:pt x="200" y="369"/>
                </a:lnTo>
                <a:lnTo>
                  <a:pt x="199" y="375"/>
                </a:lnTo>
                <a:lnTo>
                  <a:pt x="199" y="375"/>
                </a:lnTo>
                <a:lnTo>
                  <a:pt x="199" y="366"/>
                </a:lnTo>
                <a:lnTo>
                  <a:pt x="199" y="358"/>
                </a:lnTo>
                <a:lnTo>
                  <a:pt x="197" y="349"/>
                </a:lnTo>
                <a:lnTo>
                  <a:pt x="197" y="342"/>
                </a:lnTo>
                <a:lnTo>
                  <a:pt x="197" y="342"/>
                </a:lnTo>
                <a:lnTo>
                  <a:pt x="197" y="334"/>
                </a:lnTo>
                <a:lnTo>
                  <a:pt x="197" y="327"/>
                </a:lnTo>
                <a:lnTo>
                  <a:pt x="197" y="327"/>
                </a:lnTo>
                <a:lnTo>
                  <a:pt x="197" y="331"/>
                </a:lnTo>
                <a:lnTo>
                  <a:pt x="195" y="331"/>
                </a:lnTo>
                <a:lnTo>
                  <a:pt x="195" y="331"/>
                </a:lnTo>
                <a:lnTo>
                  <a:pt x="197" y="299"/>
                </a:lnTo>
                <a:lnTo>
                  <a:pt x="197" y="270"/>
                </a:lnTo>
                <a:lnTo>
                  <a:pt x="197" y="270"/>
                </a:lnTo>
                <a:lnTo>
                  <a:pt x="199" y="277"/>
                </a:lnTo>
                <a:lnTo>
                  <a:pt x="199" y="287"/>
                </a:lnTo>
                <a:lnTo>
                  <a:pt x="199" y="287"/>
                </a:lnTo>
                <a:lnTo>
                  <a:pt x="200" y="279"/>
                </a:lnTo>
                <a:lnTo>
                  <a:pt x="200" y="276"/>
                </a:lnTo>
                <a:lnTo>
                  <a:pt x="200" y="276"/>
                </a:lnTo>
                <a:lnTo>
                  <a:pt x="202" y="283"/>
                </a:lnTo>
                <a:lnTo>
                  <a:pt x="204" y="287"/>
                </a:lnTo>
                <a:lnTo>
                  <a:pt x="204" y="287"/>
                </a:lnTo>
                <a:lnTo>
                  <a:pt x="206" y="298"/>
                </a:lnTo>
                <a:lnTo>
                  <a:pt x="206" y="311"/>
                </a:lnTo>
                <a:lnTo>
                  <a:pt x="206" y="311"/>
                </a:lnTo>
                <a:lnTo>
                  <a:pt x="206" y="303"/>
                </a:lnTo>
                <a:lnTo>
                  <a:pt x="206" y="294"/>
                </a:lnTo>
                <a:lnTo>
                  <a:pt x="206" y="294"/>
                </a:lnTo>
                <a:lnTo>
                  <a:pt x="206" y="292"/>
                </a:lnTo>
                <a:lnTo>
                  <a:pt x="206" y="292"/>
                </a:lnTo>
                <a:lnTo>
                  <a:pt x="208" y="296"/>
                </a:lnTo>
                <a:lnTo>
                  <a:pt x="210" y="298"/>
                </a:lnTo>
                <a:lnTo>
                  <a:pt x="215" y="294"/>
                </a:lnTo>
                <a:lnTo>
                  <a:pt x="215" y="294"/>
                </a:lnTo>
                <a:lnTo>
                  <a:pt x="215" y="320"/>
                </a:lnTo>
                <a:lnTo>
                  <a:pt x="215" y="344"/>
                </a:lnTo>
                <a:lnTo>
                  <a:pt x="213" y="368"/>
                </a:lnTo>
                <a:lnTo>
                  <a:pt x="215" y="393"/>
                </a:lnTo>
                <a:lnTo>
                  <a:pt x="215" y="393"/>
                </a:lnTo>
                <a:lnTo>
                  <a:pt x="213" y="412"/>
                </a:lnTo>
                <a:lnTo>
                  <a:pt x="211" y="437"/>
                </a:lnTo>
                <a:lnTo>
                  <a:pt x="211" y="437"/>
                </a:lnTo>
                <a:lnTo>
                  <a:pt x="211" y="437"/>
                </a:lnTo>
                <a:lnTo>
                  <a:pt x="211" y="439"/>
                </a:lnTo>
                <a:lnTo>
                  <a:pt x="210" y="439"/>
                </a:lnTo>
                <a:lnTo>
                  <a:pt x="210" y="439"/>
                </a:lnTo>
                <a:lnTo>
                  <a:pt x="210" y="460"/>
                </a:lnTo>
                <a:lnTo>
                  <a:pt x="208" y="478"/>
                </a:lnTo>
                <a:lnTo>
                  <a:pt x="208" y="478"/>
                </a:lnTo>
                <a:lnTo>
                  <a:pt x="210" y="482"/>
                </a:lnTo>
                <a:lnTo>
                  <a:pt x="210" y="487"/>
                </a:lnTo>
                <a:lnTo>
                  <a:pt x="210" y="493"/>
                </a:lnTo>
                <a:lnTo>
                  <a:pt x="210" y="498"/>
                </a:lnTo>
                <a:lnTo>
                  <a:pt x="210" y="498"/>
                </a:lnTo>
                <a:lnTo>
                  <a:pt x="208" y="500"/>
                </a:lnTo>
                <a:lnTo>
                  <a:pt x="208" y="498"/>
                </a:lnTo>
                <a:lnTo>
                  <a:pt x="208" y="498"/>
                </a:lnTo>
                <a:lnTo>
                  <a:pt x="208" y="507"/>
                </a:lnTo>
                <a:lnTo>
                  <a:pt x="208" y="517"/>
                </a:lnTo>
                <a:lnTo>
                  <a:pt x="206" y="526"/>
                </a:lnTo>
                <a:lnTo>
                  <a:pt x="206" y="535"/>
                </a:lnTo>
                <a:lnTo>
                  <a:pt x="206" y="535"/>
                </a:lnTo>
                <a:lnTo>
                  <a:pt x="208" y="533"/>
                </a:lnTo>
                <a:lnTo>
                  <a:pt x="208" y="535"/>
                </a:lnTo>
                <a:lnTo>
                  <a:pt x="208" y="535"/>
                </a:lnTo>
                <a:lnTo>
                  <a:pt x="210" y="529"/>
                </a:lnTo>
                <a:lnTo>
                  <a:pt x="210" y="529"/>
                </a:lnTo>
                <a:lnTo>
                  <a:pt x="208" y="529"/>
                </a:lnTo>
                <a:lnTo>
                  <a:pt x="208" y="529"/>
                </a:lnTo>
                <a:lnTo>
                  <a:pt x="208" y="531"/>
                </a:lnTo>
                <a:lnTo>
                  <a:pt x="208" y="529"/>
                </a:lnTo>
                <a:lnTo>
                  <a:pt x="208" y="529"/>
                </a:lnTo>
                <a:lnTo>
                  <a:pt x="208" y="528"/>
                </a:lnTo>
                <a:lnTo>
                  <a:pt x="210" y="522"/>
                </a:lnTo>
                <a:lnTo>
                  <a:pt x="211" y="509"/>
                </a:lnTo>
                <a:lnTo>
                  <a:pt x="211" y="509"/>
                </a:lnTo>
                <a:lnTo>
                  <a:pt x="210" y="504"/>
                </a:lnTo>
                <a:lnTo>
                  <a:pt x="210" y="494"/>
                </a:lnTo>
                <a:lnTo>
                  <a:pt x="211" y="478"/>
                </a:lnTo>
                <a:lnTo>
                  <a:pt x="211" y="478"/>
                </a:lnTo>
                <a:lnTo>
                  <a:pt x="213" y="474"/>
                </a:lnTo>
                <a:lnTo>
                  <a:pt x="213" y="472"/>
                </a:lnTo>
                <a:lnTo>
                  <a:pt x="213" y="469"/>
                </a:lnTo>
                <a:lnTo>
                  <a:pt x="213" y="469"/>
                </a:lnTo>
                <a:lnTo>
                  <a:pt x="213" y="472"/>
                </a:lnTo>
                <a:lnTo>
                  <a:pt x="213" y="471"/>
                </a:lnTo>
                <a:lnTo>
                  <a:pt x="211" y="467"/>
                </a:lnTo>
                <a:lnTo>
                  <a:pt x="211" y="467"/>
                </a:lnTo>
                <a:lnTo>
                  <a:pt x="213" y="439"/>
                </a:lnTo>
                <a:lnTo>
                  <a:pt x="213" y="439"/>
                </a:lnTo>
                <a:lnTo>
                  <a:pt x="215" y="443"/>
                </a:lnTo>
                <a:lnTo>
                  <a:pt x="213" y="450"/>
                </a:lnTo>
                <a:lnTo>
                  <a:pt x="213" y="450"/>
                </a:lnTo>
                <a:lnTo>
                  <a:pt x="215" y="450"/>
                </a:lnTo>
                <a:lnTo>
                  <a:pt x="217" y="450"/>
                </a:lnTo>
                <a:lnTo>
                  <a:pt x="217" y="450"/>
                </a:lnTo>
                <a:lnTo>
                  <a:pt x="217" y="443"/>
                </a:lnTo>
                <a:lnTo>
                  <a:pt x="215" y="437"/>
                </a:lnTo>
                <a:lnTo>
                  <a:pt x="215" y="437"/>
                </a:lnTo>
                <a:lnTo>
                  <a:pt x="215" y="437"/>
                </a:lnTo>
                <a:lnTo>
                  <a:pt x="217" y="436"/>
                </a:lnTo>
                <a:lnTo>
                  <a:pt x="217" y="428"/>
                </a:lnTo>
                <a:lnTo>
                  <a:pt x="217" y="414"/>
                </a:lnTo>
                <a:lnTo>
                  <a:pt x="217" y="414"/>
                </a:lnTo>
                <a:lnTo>
                  <a:pt x="217" y="412"/>
                </a:lnTo>
                <a:lnTo>
                  <a:pt x="217" y="408"/>
                </a:lnTo>
                <a:lnTo>
                  <a:pt x="217" y="408"/>
                </a:lnTo>
                <a:lnTo>
                  <a:pt x="217" y="408"/>
                </a:lnTo>
                <a:lnTo>
                  <a:pt x="217" y="408"/>
                </a:lnTo>
                <a:lnTo>
                  <a:pt x="217" y="408"/>
                </a:lnTo>
                <a:lnTo>
                  <a:pt x="217" y="360"/>
                </a:lnTo>
                <a:lnTo>
                  <a:pt x="217" y="316"/>
                </a:lnTo>
                <a:lnTo>
                  <a:pt x="217" y="316"/>
                </a:lnTo>
                <a:lnTo>
                  <a:pt x="215" y="292"/>
                </a:lnTo>
                <a:lnTo>
                  <a:pt x="215" y="283"/>
                </a:lnTo>
                <a:lnTo>
                  <a:pt x="217" y="279"/>
                </a:lnTo>
                <a:lnTo>
                  <a:pt x="219" y="277"/>
                </a:lnTo>
                <a:lnTo>
                  <a:pt x="219" y="277"/>
                </a:lnTo>
                <a:lnTo>
                  <a:pt x="219" y="252"/>
                </a:lnTo>
                <a:lnTo>
                  <a:pt x="219" y="224"/>
                </a:lnTo>
                <a:lnTo>
                  <a:pt x="219" y="167"/>
                </a:lnTo>
                <a:lnTo>
                  <a:pt x="219" y="167"/>
                </a:lnTo>
                <a:lnTo>
                  <a:pt x="219" y="152"/>
                </a:lnTo>
                <a:lnTo>
                  <a:pt x="219" y="136"/>
                </a:lnTo>
                <a:lnTo>
                  <a:pt x="147" y="206"/>
                </a:lnTo>
                <a:lnTo>
                  <a:pt x="156" y="208"/>
                </a:lnTo>
                <a:lnTo>
                  <a:pt x="156" y="208"/>
                </a:lnTo>
                <a:lnTo>
                  <a:pt x="158" y="206"/>
                </a:lnTo>
                <a:lnTo>
                  <a:pt x="164" y="206"/>
                </a:lnTo>
                <a:lnTo>
                  <a:pt x="164" y="206"/>
                </a:lnTo>
                <a:lnTo>
                  <a:pt x="167" y="208"/>
                </a:lnTo>
                <a:lnTo>
                  <a:pt x="164" y="209"/>
                </a:lnTo>
                <a:lnTo>
                  <a:pt x="147" y="209"/>
                </a:lnTo>
                <a:lnTo>
                  <a:pt x="221" y="136"/>
                </a:lnTo>
                <a:lnTo>
                  <a:pt x="221" y="138"/>
                </a:lnTo>
                <a:lnTo>
                  <a:pt x="221" y="138"/>
                </a:lnTo>
                <a:lnTo>
                  <a:pt x="221" y="136"/>
                </a:lnTo>
                <a:lnTo>
                  <a:pt x="147" y="209"/>
                </a:lnTo>
                <a:lnTo>
                  <a:pt x="147" y="209"/>
                </a:lnTo>
                <a:lnTo>
                  <a:pt x="149" y="211"/>
                </a:lnTo>
                <a:lnTo>
                  <a:pt x="147" y="211"/>
                </a:lnTo>
                <a:lnTo>
                  <a:pt x="222" y="136"/>
                </a:lnTo>
                <a:lnTo>
                  <a:pt x="222" y="136"/>
                </a:lnTo>
                <a:lnTo>
                  <a:pt x="226" y="139"/>
                </a:lnTo>
                <a:lnTo>
                  <a:pt x="226" y="139"/>
                </a:lnTo>
                <a:lnTo>
                  <a:pt x="228" y="191"/>
                </a:lnTo>
                <a:lnTo>
                  <a:pt x="228" y="191"/>
                </a:lnTo>
                <a:lnTo>
                  <a:pt x="226" y="200"/>
                </a:lnTo>
                <a:lnTo>
                  <a:pt x="226" y="200"/>
                </a:lnTo>
                <a:lnTo>
                  <a:pt x="226" y="206"/>
                </a:lnTo>
                <a:lnTo>
                  <a:pt x="226" y="213"/>
                </a:lnTo>
                <a:lnTo>
                  <a:pt x="226" y="224"/>
                </a:lnTo>
                <a:lnTo>
                  <a:pt x="226" y="224"/>
                </a:lnTo>
                <a:lnTo>
                  <a:pt x="228" y="231"/>
                </a:lnTo>
                <a:lnTo>
                  <a:pt x="228" y="239"/>
                </a:lnTo>
                <a:lnTo>
                  <a:pt x="228" y="239"/>
                </a:lnTo>
                <a:lnTo>
                  <a:pt x="226" y="253"/>
                </a:lnTo>
                <a:lnTo>
                  <a:pt x="226" y="253"/>
                </a:lnTo>
                <a:lnTo>
                  <a:pt x="228" y="265"/>
                </a:lnTo>
                <a:lnTo>
                  <a:pt x="228" y="265"/>
                </a:lnTo>
                <a:lnTo>
                  <a:pt x="226" y="263"/>
                </a:lnTo>
                <a:lnTo>
                  <a:pt x="226" y="263"/>
                </a:lnTo>
                <a:lnTo>
                  <a:pt x="228" y="274"/>
                </a:lnTo>
                <a:lnTo>
                  <a:pt x="228" y="274"/>
                </a:lnTo>
                <a:lnTo>
                  <a:pt x="226" y="276"/>
                </a:lnTo>
                <a:lnTo>
                  <a:pt x="226" y="276"/>
                </a:lnTo>
                <a:lnTo>
                  <a:pt x="228" y="287"/>
                </a:lnTo>
                <a:lnTo>
                  <a:pt x="228" y="296"/>
                </a:lnTo>
                <a:lnTo>
                  <a:pt x="228" y="296"/>
                </a:lnTo>
                <a:lnTo>
                  <a:pt x="228" y="298"/>
                </a:lnTo>
                <a:lnTo>
                  <a:pt x="226" y="296"/>
                </a:lnTo>
                <a:lnTo>
                  <a:pt x="226" y="296"/>
                </a:lnTo>
                <a:lnTo>
                  <a:pt x="226" y="298"/>
                </a:lnTo>
                <a:lnTo>
                  <a:pt x="226" y="298"/>
                </a:lnTo>
                <a:lnTo>
                  <a:pt x="228" y="303"/>
                </a:lnTo>
                <a:lnTo>
                  <a:pt x="228" y="309"/>
                </a:lnTo>
                <a:lnTo>
                  <a:pt x="228" y="309"/>
                </a:lnTo>
                <a:lnTo>
                  <a:pt x="228" y="312"/>
                </a:lnTo>
                <a:lnTo>
                  <a:pt x="228" y="320"/>
                </a:lnTo>
                <a:lnTo>
                  <a:pt x="228" y="323"/>
                </a:lnTo>
                <a:lnTo>
                  <a:pt x="228" y="325"/>
                </a:lnTo>
                <a:lnTo>
                  <a:pt x="226" y="325"/>
                </a:lnTo>
                <a:lnTo>
                  <a:pt x="226" y="325"/>
                </a:lnTo>
                <a:lnTo>
                  <a:pt x="228" y="368"/>
                </a:lnTo>
                <a:lnTo>
                  <a:pt x="228" y="368"/>
                </a:lnTo>
                <a:lnTo>
                  <a:pt x="228" y="366"/>
                </a:lnTo>
                <a:lnTo>
                  <a:pt x="230" y="366"/>
                </a:lnTo>
                <a:lnTo>
                  <a:pt x="230" y="366"/>
                </a:lnTo>
                <a:lnTo>
                  <a:pt x="230" y="390"/>
                </a:lnTo>
                <a:lnTo>
                  <a:pt x="230" y="390"/>
                </a:lnTo>
                <a:lnTo>
                  <a:pt x="230" y="388"/>
                </a:lnTo>
                <a:lnTo>
                  <a:pt x="230" y="388"/>
                </a:lnTo>
                <a:lnTo>
                  <a:pt x="230" y="436"/>
                </a:lnTo>
                <a:lnTo>
                  <a:pt x="230" y="436"/>
                </a:lnTo>
                <a:lnTo>
                  <a:pt x="232" y="441"/>
                </a:lnTo>
                <a:lnTo>
                  <a:pt x="232" y="441"/>
                </a:lnTo>
                <a:lnTo>
                  <a:pt x="232" y="445"/>
                </a:lnTo>
                <a:lnTo>
                  <a:pt x="232" y="448"/>
                </a:lnTo>
                <a:lnTo>
                  <a:pt x="232" y="448"/>
                </a:lnTo>
                <a:lnTo>
                  <a:pt x="232" y="452"/>
                </a:lnTo>
                <a:lnTo>
                  <a:pt x="230" y="456"/>
                </a:lnTo>
                <a:lnTo>
                  <a:pt x="230" y="456"/>
                </a:lnTo>
                <a:lnTo>
                  <a:pt x="232" y="454"/>
                </a:lnTo>
                <a:lnTo>
                  <a:pt x="232" y="458"/>
                </a:lnTo>
                <a:lnTo>
                  <a:pt x="232" y="467"/>
                </a:lnTo>
                <a:lnTo>
                  <a:pt x="232" y="467"/>
                </a:lnTo>
                <a:lnTo>
                  <a:pt x="232" y="469"/>
                </a:lnTo>
                <a:lnTo>
                  <a:pt x="232" y="471"/>
                </a:lnTo>
                <a:lnTo>
                  <a:pt x="230" y="471"/>
                </a:lnTo>
                <a:lnTo>
                  <a:pt x="230" y="471"/>
                </a:lnTo>
                <a:lnTo>
                  <a:pt x="230" y="467"/>
                </a:lnTo>
                <a:lnTo>
                  <a:pt x="230" y="465"/>
                </a:lnTo>
                <a:lnTo>
                  <a:pt x="230" y="465"/>
                </a:lnTo>
                <a:lnTo>
                  <a:pt x="230" y="474"/>
                </a:lnTo>
                <a:lnTo>
                  <a:pt x="232" y="476"/>
                </a:lnTo>
                <a:lnTo>
                  <a:pt x="233" y="476"/>
                </a:lnTo>
                <a:lnTo>
                  <a:pt x="233" y="476"/>
                </a:lnTo>
                <a:lnTo>
                  <a:pt x="233" y="461"/>
                </a:lnTo>
                <a:lnTo>
                  <a:pt x="233" y="461"/>
                </a:lnTo>
                <a:lnTo>
                  <a:pt x="233" y="456"/>
                </a:lnTo>
                <a:lnTo>
                  <a:pt x="233" y="448"/>
                </a:lnTo>
                <a:lnTo>
                  <a:pt x="233" y="436"/>
                </a:lnTo>
                <a:lnTo>
                  <a:pt x="233" y="436"/>
                </a:lnTo>
                <a:lnTo>
                  <a:pt x="235" y="439"/>
                </a:lnTo>
                <a:lnTo>
                  <a:pt x="235" y="439"/>
                </a:lnTo>
                <a:lnTo>
                  <a:pt x="233" y="439"/>
                </a:lnTo>
                <a:lnTo>
                  <a:pt x="233" y="441"/>
                </a:lnTo>
                <a:lnTo>
                  <a:pt x="233" y="441"/>
                </a:lnTo>
                <a:lnTo>
                  <a:pt x="235" y="448"/>
                </a:lnTo>
                <a:lnTo>
                  <a:pt x="235" y="456"/>
                </a:lnTo>
                <a:lnTo>
                  <a:pt x="235" y="474"/>
                </a:lnTo>
                <a:lnTo>
                  <a:pt x="235" y="474"/>
                </a:lnTo>
                <a:lnTo>
                  <a:pt x="235" y="474"/>
                </a:lnTo>
                <a:lnTo>
                  <a:pt x="235" y="474"/>
                </a:lnTo>
                <a:lnTo>
                  <a:pt x="237" y="476"/>
                </a:lnTo>
                <a:lnTo>
                  <a:pt x="237" y="478"/>
                </a:lnTo>
                <a:lnTo>
                  <a:pt x="237" y="478"/>
                </a:lnTo>
                <a:lnTo>
                  <a:pt x="237" y="439"/>
                </a:lnTo>
                <a:lnTo>
                  <a:pt x="237" y="439"/>
                </a:lnTo>
                <a:lnTo>
                  <a:pt x="237" y="439"/>
                </a:lnTo>
                <a:lnTo>
                  <a:pt x="237" y="437"/>
                </a:lnTo>
                <a:lnTo>
                  <a:pt x="235" y="432"/>
                </a:lnTo>
                <a:lnTo>
                  <a:pt x="235" y="432"/>
                </a:lnTo>
                <a:lnTo>
                  <a:pt x="237" y="425"/>
                </a:lnTo>
                <a:lnTo>
                  <a:pt x="237" y="417"/>
                </a:lnTo>
                <a:lnTo>
                  <a:pt x="237" y="417"/>
                </a:lnTo>
                <a:lnTo>
                  <a:pt x="237" y="419"/>
                </a:lnTo>
                <a:lnTo>
                  <a:pt x="235" y="419"/>
                </a:lnTo>
                <a:lnTo>
                  <a:pt x="235" y="419"/>
                </a:lnTo>
                <a:lnTo>
                  <a:pt x="237" y="406"/>
                </a:lnTo>
                <a:lnTo>
                  <a:pt x="237" y="391"/>
                </a:lnTo>
                <a:lnTo>
                  <a:pt x="237" y="391"/>
                </a:lnTo>
                <a:lnTo>
                  <a:pt x="237" y="399"/>
                </a:lnTo>
                <a:lnTo>
                  <a:pt x="239" y="404"/>
                </a:lnTo>
                <a:lnTo>
                  <a:pt x="239" y="404"/>
                </a:lnTo>
                <a:lnTo>
                  <a:pt x="239" y="395"/>
                </a:lnTo>
                <a:lnTo>
                  <a:pt x="239" y="388"/>
                </a:lnTo>
                <a:lnTo>
                  <a:pt x="239" y="388"/>
                </a:lnTo>
                <a:lnTo>
                  <a:pt x="239" y="388"/>
                </a:lnTo>
                <a:lnTo>
                  <a:pt x="239" y="358"/>
                </a:lnTo>
                <a:lnTo>
                  <a:pt x="239" y="327"/>
                </a:lnTo>
                <a:lnTo>
                  <a:pt x="239" y="327"/>
                </a:lnTo>
                <a:lnTo>
                  <a:pt x="241" y="325"/>
                </a:lnTo>
                <a:lnTo>
                  <a:pt x="241" y="325"/>
                </a:lnTo>
                <a:lnTo>
                  <a:pt x="241" y="325"/>
                </a:lnTo>
                <a:lnTo>
                  <a:pt x="241" y="311"/>
                </a:lnTo>
                <a:lnTo>
                  <a:pt x="241" y="294"/>
                </a:lnTo>
                <a:lnTo>
                  <a:pt x="241" y="281"/>
                </a:lnTo>
                <a:lnTo>
                  <a:pt x="239" y="272"/>
                </a:lnTo>
                <a:lnTo>
                  <a:pt x="239" y="272"/>
                </a:lnTo>
                <a:lnTo>
                  <a:pt x="241" y="272"/>
                </a:lnTo>
                <a:lnTo>
                  <a:pt x="241" y="276"/>
                </a:lnTo>
                <a:lnTo>
                  <a:pt x="241" y="283"/>
                </a:lnTo>
                <a:lnTo>
                  <a:pt x="241" y="283"/>
                </a:lnTo>
                <a:lnTo>
                  <a:pt x="243" y="281"/>
                </a:lnTo>
                <a:lnTo>
                  <a:pt x="243" y="277"/>
                </a:lnTo>
                <a:lnTo>
                  <a:pt x="241" y="268"/>
                </a:lnTo>
                <a:lnTo>
                  <a:pt x="241" y="268"/>
                </a:lnTo>
                <a:lnTo>
                  <a:pt x="243" y="268"/>
                </a:lnTo>
                <a:lnTo>
                  <a:pt x="243" y="268"/>
                </a:lnTo>
                <a:lnTo>
                  <a:pt x="241" y="259"/>
                </a:lnTo>
                <a:lnTo>
                  <a:pt x="239" y="252"/>
                </a:lnTo>
                <a:lnTo>
                  <a:pt x="239" y="252"/>
                </a:lnTo>
                <a:lnTo>
                  <a:pt x="241" y="241"/>
                </a:lnTo>
                <a:lnTo>
                  <a:pt x="241" y="228"/>
                </a:lnTo>
                <a:lnTo>
                  <a:pt x="241" y="228"/>
                </a:lnTo>
                <a:lnTo>
                  <a:pt x="241" y="228"/>
                </a:lnTo>
                <a:lnTo>
                  <a:pt x="241" y="228"/>
                </a:lnTo>
                <a:lnTo>
                  <a:pt x="241" y="222"/>
                </a:lnTo>
                <a:lnTo>
                  <a:pt x="239" y="211"/>
                </a:lnTo>
                <a:lnTo>
                  <a:pt x="239" y="211"/>
                </a:lnTo>
                <a:lnTo>
                  <a:pt x="239" y="215"/>
                </a:lnTo>
                <a:lnTo>
                  <a:pt x="239" y="208"/>
                </a:lnTo>
                <a:lnTo>
                  <a:pt x="239" y="196"/>
                </a:lnTo>
                <a:lnTo>
                  <a:pt x="241" y="189"/>
                </a:lnTo>
                <a:lnTo>
                  <a:pt x="241" y="189"/>
                </a:lnTo>
                <a:lnTo>
                  <a:pt x="241" y="196"/>
                </a:lnTo>
                <a:lnTo>
                  <a:pt x="243" y="200"/>
                </a:lnTo>
                <a:lnTo>
                  <a:pt x="243" y="200"/>
                </a:lnTo>
                <a:lnTo>
                  <a:pt x="243" y="195"/>
                </a:lnTo>
                <a:lnTo>
                  <a:pt x="245" y="193"/>
                </a:lnTo>
                <a:lnTo>
                  <a:pt x="245" y="193"/>
                </a:lnTo>
                <a:lnTo>
                  <a:pt x="245" y="185"/>
                </a:lnTo>
                <a:lnTo>
                  <a:pt x="245" y="180"/>
                </a:lnTo>
                <a:lnTo>
                  <a:pt x="245" y="180"/>
                </a:lnTo>
                <a:lnTo>
                  <a:pt x="243" y="184"/>
                </a:lnTo>
                <a:lnTo>
                  <a:pt x="243" y="189"/>
                </a:lnTo>
                <a:lnTo>
                  <a:pt x="243" y="189"/>
                </a:lnTo>
                <a:lnTo>
                  <a:pt x="243" y="185"/>
                </a:lnTo>
                <a:lnTo>
                  <a:pt x="243" y="185"/>
                </a:lnTo>
                <a:lnTo>
                  <a:pt x="243" y="180"/>
                </a:lnTo>
                <a:lnTo>
                  <a:pt x="245" y="176"/>
                </a:lnTo>
                <a:lnTo>
                  <a:pt x="243" y="174"/>
                </a:lnTo>
                <a:lnTo>
                  <a:pt x="243" y="174"/>
                </a:lnTo>
                <a:lnTo>
                  <a:pt x="245" y="173"/>
                </a:lnTo>
                <a:lnTo>
                  <a:pt x="245" y="173"/>
                </a:lnTo>
                <a:lnTo>
                  <a:pt x="246" y="206"/>
                </a:lnTo>
                <a:lnTo>
                  <a:pt x="245" y="235"/>
                </a:lnTo>
                <a:lnTo>
                  <a:pt x="245" y="235"/>
                </a:lnTo>
                <a:lnTo>
                  <a:pt x="245" y="259"/>
                </a:lnTo>
                <a:lnTo>
                  <a:pt x="245" y="272"/>
                </a:lnTo>
                <a:lnTo>
                  <a:pt x="246" y="283"/>
                </a:lnTo>
                <a:lnTo>
                  <a:pt x="246" y="283"/>
                </a:lnTo>
                <a:lnTo>
                  <a:pt x="246" y="287"/>
                </a:lnTo>
                <a:lnTo>
                  <a:pt x="245" y="288"/>
                </a:lnTo>
                <a:lnTo>
                  <a:pt x="245" y="288"/>
                </a:lnTo>
                <a:lnTo>
                  <a:pt x="245" y="305"/>
                </a:lnTo>
                <a:lnTo>
                  <a:pt x="245" y="320"/>
                </a:lnTo>
                <a:lnTo>
                  <a:pt x="245" y="336"/>
                </a:lnTo>
                <a:lnTo>
                  <a:pt x="245" y="349"/>
                </a:lnTo>
                <a:lnTo>
                  <a:pt x="245" y="349"/>
                </a:lnTo>
                <a:lnTo>
                  <a:pt x="245" y="342"/>
                </a:lnTo>
                <a:lnTo>
                  <a:pt x="246" y="338"/>
                </a:lnTo>
                <a:lnTo>
                  <a:pt x="246" y="338"/>
                </a:lnTo>
                <a:lnTo>
                  <a:pt x="246" y="353"/>
                </a:lnTo>
                <a:lnTo>
                  <a:pt x="246" y="360"/>
                </a:lnTo>
                <a:lnTo>
                  <a:pt x="245" y="362"/>
                </a:lnTo>
                <a:lnTo>
                  <a:pt x="245" y="362"/>
                </a:lnTo>
                <a:lnTo>
                  <a:pt x="245" y="362"/>
                </a:lnTo>
                <a:lnTo>
                  <a:pt x="245" y="375"/>
                </a:lnTo>
                <a:lnTo>
                  <a:pt x="245" y="375"/>
                </a:lnTo>
                <a:lnTo>
                  <a:pt x="245" y="375"/>
                </a:lnTo>
                <a:lnTo>
                  <a:pt x="246" y="375"/>
                </a:lnTo>
                <a:lnTo>
                  <a:pt x="246" y="371"/>
                </a:lnTo>
                <a:lnTo>
                  <a:pt x="246" y="368"/>
                </a:lnTo>
                <a:lnTo>
                  <a:pt x="246" y="368"/>
                </a:lnTo>
                <a:lnTo>
                  <a:pt x="246" y="382"/>
                </a:lnTo>
                <a:lnTo>
                  <a:pt x="246" y="391"/>
                </a:lnTo>
                <a:lnTo>
                  <a:pt x="245" y="397"/>
                </a:lnTo>
                <a:lnTo>
                  <a:pt x="245" y="397"/>
                </a:lnTo>
                <a:lnTo>
                  <a:pt x="245" y="439"/>
                </a:lnTo>
                <a:lnTo>
                  <a:pt x="243" y="472"/>
                </a:lnTo>
                <a:lnTo>
                  <a:pt x="243" y="472"/>
                </a:lnTo>
                <a:lnTo>
                  <a:pt x="245" y="474"/>
                </a:lnTo>
                <a:lnTo>
                  <a:pt x="245" y="474"/>
                </a:lnTo>
                <a:lnTo>
                  <a:pt x="243" y="480"/>
                </a:lnTo>
                <a:lnTo>
                  <a:pt x="243" y="480"/>
                </a:lnTo>
                <a:lnTo>
                  <a:pt x="243" y="482"/>
                </a:lnTo>
                <a:lnTo>
                  <a:pt x="245" y="480"/>
                </a:lnTo>
                <a:lnTo>
                  <a:pt x="245" y="480"/>
                </a:lnTo>
                <a:lnTo>
                  <a:pt x="245" y="482"/>
                </a:lnTo>
                <a:lnTo>
                  <a:pt x="245" y="482"/>
                </a:lnTo>
                <a:lnTo>
                  <a:pt x="245" y="483"/>
                </a:lnTo>
                <a:lnTo>
                  <a:pt x="245" y="483"/>
                </a:lnTo>
                <a:lnTo>
                  <a:pt x="245" y="491"/>
                </a:lnTo>
                <a:lnTo>
                  <a:pt x="245" y="494"/>
                </a:lnTo>
                <a:lnTo>
                  <a:pt x="245" y="494"/>
                </a:lnTo>
                <a:lnTo>
                  <a:pt x="245" y="502"/>
                </a:lnTo>
                <a:lnTo>
                  <a:pt x="245" y="511"/>
                </a:lnTo>
                <a:lnTo>
                  <a:pt x="245" y="511"/>
                </a:lnTo>
                <a:lnTo>
                  <a:pt x="243" y="515"/>
                </a:lnTo>
                <a:lnTo>
                  <a:pt x="243" y="520"/>
                </a:lnTo>
                <a:lnTo>
                  <a:pt x="245" y="531"/>
                </a:lnTo>
                <a:lnTo>
                  <a:pt x="245" y="531"/>
                </a:lnTo>
                <a:lnTo>
                  <a:pt x="243" y="620"/>
                </a:lnTo>
                <a:lnTo>
                  <a:pt x="243" y="620"/>
                </a:lnTo>
                <a:lnTo>
                  <a:pt x="243" y="599"/>
                </a:lnTo>
                <a:lnTo>
                  <a:pt x="245" y="581"/>
                </a:lnTo>
                <a:lnTo>
                  <a:pt x="245" y="581"/>
                </a:lnTo>
                <a:lnTo>
                  <a:pt x="243" y="564"/>
                </a:lnTo>
                <a:lnTo>
                  <a:pt x="245" y="548"/>
                </a:lnTo>
                <a:lnTo>
                  <a:pt x="245" y="513"/>
                </a:lnTo>
                <a:lnTo>
                  <a:pt x="245" y="513"/>
                </a:lnTo>
                <a:lnTo>
                  <a:pt x="246" y="511"/>
                </a:lnTo>
                <a:lnTo>
                  <a:pt x="246" y="509"/>
                </a:lnTo>
                <a:lnTo>
                  <a:pt x="246" y="509"/>
                </a:lnTo>
                <a:lnTo>
                  <a:pt x="248" y="518"/>
                </a:lnTo>
                <a:lnTo>
                  <a:pt x="248" y="518"/>
                </a:lnTo>
                <a:lnTo>
                  <a:pt x="248" y="502"/>
                </a:lnTo>
                <a:lnTo>
                  <a:pt x="248" y="491"/>
                </a:lnTo>
                <a:lnTo>
                  <a:pt x="248" y="482"/>
                </a:lnTo>
                <a:lnTo>
                  <a:pt x="248" y="482"/>
                </a:lnTo>
                <a:lnTo>
                  <a:pt x="248" y="478"/>
                </a:lnTo>
                <a:lnTo>
                  <a:pt x="248" y="472"/>
                </a:lnTo>
                <a:lnTo>
                  <a:pt x="248" y="472"/>
                </a:lnTo>
                <a:lnTo>
                  <a:pt x="246" y="465"/>
                </a:lnTo>
                <a:lnTo>
                  <a:pt x="246" y="454"/>
                </a:lnTo>
                <a:lnTo>
                  <a:pt x="246" y="432"/>
                </a:lnTo>
                <a:lnTo>
                  <a:pt x="246" y="432"/>
                </a:lnTo>
                <a:lnTo>
                  <a:pt x="246" y="439"/>
                </a:lnTo>
                <a:lnTo>
                  <a:pt x="246" y="443"/>
                </a:lnTo>
                <a:lnTo>
                  <a:pt x="246" y="441"/>
                </a:lnTo>
                <a:lnTo>
                  <a:pt x="246" y="441"/>
                </a:lnTo>
                <a:lnTo>
                  <a:pt x="246" y="434"/>
                </a:lnTo>
                <a:lnTo>
                  <a:pt x="248" y="432"/>
                </a:lnTo>
                <a:lnTo>
                  <a:pt x="248" y="432"/>
                </a:lnTo>
                <a:lnTo>
                  <a:pt x="248" y="437"/>
                </a:lnTo>
                <a:lnTo>
                  <a:pt x="248" y="441"/>
                </a:lnTo>
                <a:lnTo>
                  <a:pt x="248" y="441"/>
                </a:lnTo>
                <a:lnTo>
                  <a:pt x="248" y="432"/>
                </a:lnTo>
                <a:lnTo>
                  <a:pt x="250" y="428"/>
                </a:lnTo>
                <a:lnTo>
                  <a:pt x="250" y="426"/>
                </a:lnTo>
                <a:lnTo>
                  <a:pt x="252" y="428"/>
                </a:lnTo>
                <a:lnTo>
                  <a:pt x="252" y="428"/>
                </a:lnTo>
                <a:lnTo>
                  <a:pt x="252" y="425"/>
                </a:lnTo>
                <a:lnTo>
                  <a:pt x="250" y="425"/>
                </a:lnTo>
                <a:lnTo>
                  <a:pt x="250" y="426"/>
                </a:lnTo>
                <a:lnTo>
                  <a:pt x="250" y="423"/>
                </a:lnTo>
                <a:lnTo>
                  <a:pt x="250" y="423"/>
                </a:lnTo>
                <a:lnTo>
                  <a:pt x="250" y="419"/>
                </a:lnTo>
                <a:lnTo>
                  <a:pt x="250" y="419"/>
                </a:lnTo>
                <a:lnTo>
                  <a:pt x="252" y="419"/>
                </a:lnTo>
                <a:lnTo>
                  <a:pt x="252" y="421"/>
                </a:lnTo>
                <a:lnTo>
                  <a:pt x="254" y="425"/>
                </a:lnTo>
                <a:lnTo>
                  <a:pt x="254" y="425"/>
                </a:lnTo>
                <a:lnTo>
                  <a:pt x="254" y="417"/>
                </a:lnTo>
                <a:lnTo>
                  <a:pt x="252" y="415"/>
                </a:lnTo>
                <a:lnTo>
                  <a:pt x="252" y="415"/>
                </a:lnTo>
                <a:lnTo>
                  <a:pt x="252" y="414"/>
                </a:lnTo>
                <a:lnTo>
                  <a:pt x="254" y="415"/>
                </a:lnTo>
                <a:lnTo>
                  <a:pt x="254" y="417"/>
                </a:lnTo>
                <a:lnTo>
                  <a:pt x="254" y="415"/>
                </a:lnTo>
                <a:lnTo>
                  <a:pt x="254" y="415"/>
                </a:lnTo>
                <a:lnTo>
                  <a:pt x="256" y="397"/>
                </a:lnTo>
                <a:lnTo>
                  <a:pt x="256" y="397"/>
                </a:lnTo>
                <a:lnTo>
                  <a:pt x="254" y="401"/>
                </a:lnTo>
                <a:lnTo>
                  <a:pt x="254" y="401"/>
                </a:lnTo>
                <a:lnTo>
                  <a:pt x="254" y="395"/>
                </a:lnTo>
                <a:lnTo>
                  <a:pt x="254" y="391"/>
                </a:lnTo>
                <a:lnTo>
                  <a:pt x="254" y="391"/>
                </a:lnTo>
                <a:lnTo>
                  <a:pt x="254" y="397"/>
                </a:lnTo>
                <a:lnTo>
                  <a:pt x="254" y="397"/>
                </a:lnTo>
                <a:lnTo>
                  <a:pt x="256" y="380"/>
                </a:lnTo>
                <a:lnTo>
                  <a:pt x="256" y="371"/>
                </a:lnTo>
                <a:lnTo>
                  <a:pt x="257" y="366"/>
                </a:lnTo>
                <a:lnTo>
                  <a:pt x="257" y="366"/>
                </a:lnTo>
                <a:lnTo>
                  <a:pt x="256" y="364"/>
                </a:lnTo>
                <a:lnTo>
                  <a:pt x="256" y="366"/>
                </a:lnTo>
                <a:lnTo>
                  <a:pt x="256" y="366"/>
                </a:lnTo>
                <a:lnTo>
                  <a:pt x="256" y="364"/>
                </a:lnTo>
                <a:lnTo>
                  <a:pt x="256" y="364"/>
                </a:lnTo>
                <a:lnTo>
                  <a:pt x="256" y="355"/>
                </a:lnTo>
                <a:lnTo>
                  <a:pt x="257" y="349"/>
                </a:lnTo>
                <a:lnTo>
                  <a:pt x="257" y="349"/>
                </a:lnTo>
                <a:lnTo>
                  <a:pt x="256" y="349"/>
                </a:lnTo>
                <a:lnTo>
                  <a:pt x="254" y="349"/>
                </a:lnTo>
                <a:lnTo>
                  <a:pt x="254" y="347"/>
                </a:lnTo>
                <a:lnTo>
                  <a:pt x="254" y="347"/>
                </a:lnTo>
                <a:lnTo>
                  <a:pt x="254" y="336"/>
                </a:lnTo>
                <a:lnTo>
                  <a:pt x="254" y="333"/>
                </a:lnTo>
                <a:lnTo>
                  <a:pt x="256" y="333"/>
                </a:lnTo>
                <a:lnTo>
                  <a:pt x="256" y="333"/>
                </a:lnTo>
                <a:lnTo>
                  <a:pt x="256" y="338"/>
                </a:lnTo>
                <a:lnTo>
                  <a:pt x="256" y="342"/>
                </a:lnTo>
                <a:lnTo>
                  <a:pt x="257" y="340"/>
                </a:lnTo>
                <a:lnTo>
                  <a:pt x="257" y="340"/>
                </a:lnTo>
                <a:lnTo>
                  <a:pt x="256" y="329"/>
                </a:lnTo>
                <a:lnTo>
                  <a:pt x="256" y="320"/>
                </a:lnTo>
                <a:lnTo>
                  <a:pt x="256" y="320"/>
                </a:lnTo>
                <a:lnTo>
                  <a:pt x="256" y="318"/>
                </a:lnTo>
                <a:lnTo>
                  <a:pt x="256" y="318"/>
                </a:lnTo>
                <a:lnTo>
                  <a:pt x="257" y="318"/>
                </a:lnTo>
                <a:lnTo>
                  <a:pt x="257" y="314"/>
                </a:lnTo>
                <a:lnTo>
                  <a:pt x="257" y="314"/>
                </a:lnTo>
                <a:lnTo>
                  <a:pt x="256" y="314"/>
                </a:lnTo>
                <a:lnTo>
                  <a:pt x="256" y="312"/>
                </a:lnTo>
                <a:lnTo>
                  <a:pt x="256" y="312"/>
                </a:lnTo>
                <a:lnTo>
                  <a:pt x="257" y="301"/>
                </a:lnTo>
                <a:lnTo>
                  <a:pt x="257" y="298"/>
                </a:lnTo>
                <a:lnTo>
                  <a:pt x="256" y="299"/>
                </a:lnTo>
                <a:lnTo>
                  <a:pt x="256" y="299"/>
                </a:lnTo>
                <a:lnTo>
                  <a:pt x="257" y="281"/>
                </a:lnTo>
                <a:lnTo>
                  <a:pt x="257" y="281"/>
                </a:lnTo>
                <a:lnTo>
                  <a:pt x="256" y="281"/>
                </a:lnTo>
                <a:lnTo>
                  <a:pt x="256" y="279"/>
                </a:lnTo>
                <a:lnTo>
                  <a:pt x="256" y="279"/>
                </a:lnTo>
                <a:lnTo>
                  <a:pt x="256" y="239"/>
                </a:lnTo>
                <a:lnTo>
                  <a:pt x="256" y="200"/>
                </a:lnTo>
                <a:lnTo>
                  <a:pt x="256" y="200"/>
                </a:lnTo>
                <a:lnTo>
                  <a:pt x="256" y="202"/>
                </a:lnTo>
                <a:lnTo>
                  <a:pt x="254" y="202"/>
                </a:lnTo>
                <a:lnTo>
                  <a:pt x="254" y="202"/>
                </a:lnTo>
                <a:lnTo>
                  <a:pt x="256" y="187"/>
                </a:lnTo>
                <a:lnTo>
                  <a:pt x="254" y="178"/>
                </a:lnTo>
                <a:lnTo>
                  <a:pt x="254" y="178"/>
                </a:lnTo>
                <a:lnTo>
                  <a:pt x="256" y="178"/>
                </a:lnTo>
                <a:lnTo>
                  <a:pt x="256" y="178"/>
                </a:lnTo>
                <a:lnTo>
                  <a:pt x="256" y="167"/>
                </a:lnTo>
                <a:lnTo>
                  <a:pt x="256" y="156"/>
                </a:lnTo>
                <a:lnTo>
                  <a:pt x="256" y="156"/>
                </a:lnTo>
                <a:lnTo>
                  <a:pt x="257" y="165"/>
                </a:lnTo>
                <a:lnTo>
                  <a:pt x="257" y="169"/>
                </a:lnTo>
                <a:lnTo>
                  <a:pt x="259" y="173"/>
                </a:lnTo>
                <a:lnTo>
                  <a:pt x="259" y="173"/>
                </a:lnTo>
                <a:lnTo>
                  <a:pt x="257" y="158"/>
                </a:lnTo>
                <a:lnTo>
                  <a:pt x="256" y="150"/>
                </a:lnTo>
                <a:lnTo>
                  <a:pt x="256" y="141"/>
                </a:lnTo>
                <a:lnTo>
                  <a:pt x="256" y="141"/>
                </a:lnTo>
                <a:lnTo>
                  <a:pt x="256" y="141"/>
                </a:lnTo>
                <a:lnTo>
                  <a:pt x="254" y="143"/>
                </a:lnTo>
                <a:lnTo>
                  <a:pt x="254" y="143"/>
                </a:lnTo>
                <a:lnTo>
                  <a:pt x="254" y="141"/>
                </a:lnTo>
                <a:lnTo>
                  <a:pt x="254" y="141"/>
                </a:lnTo>
                <a:lnTo>
                  <a:pt x="254" y="136"/>
                </a:lnTo>
                <a:lnTo>
                  <a:pt x="147" y="242"/>
                </a:lnTo>
                <a:lnTo>
                  <a:pt x="147" y="242"/>
                </a:lnTo>
                <a:lnTo>
                  <a:pt x="153" y="242"/>
                </a:lnTo>
                <a:lnTo>
                  <a:pt x="153" y="242"/>
                </a:lnTo>
                <a:lnTo>
                  <a:pt x="154" y="242"/>
                </a:lnTo>
                <a:lnTo>
                  <a:pt x="160" y="244"/>
                </a:lnTo>
                <a:lnTo>
                  <a:pt x="160" y="244"/>
                </a:lnTo>
                <a:lnTo>
                  <a:pt x="180" y="244"/>
                </a:lnTo>
                <a:lnTo>
                  <a:pt x="189" y="244"/>
                </a:lnTo>
                <a:lnTo>
                  <a:pt x="199" y="242"/>
                </a:lnTo>
                <a:lnTo>
                  <a:pt x="199" y="242"/>
                </a:lnTo>
                <a:lnTo>
                  <a:pt x="246" y="242"/>
                </a:lnTo>
                <a:lnTo>
                  <a:pt x="289" y="241"/>
                </a:lnTo>
                <a:lnTo>
                  <a:pt x="289" y="241"/>
                </a:lnTo>
                <a:lnTo>
                  <a:pt x="292" y="242"/>
                </a:lnTo>
                <a:lnTo>
                  <a:pt x="296" y="242"/>
                </a:lnTo>
                <a:lnTo>
                  <a:pt x="296" y="244"/>
                </a:lnTo>
                <a:lnTo>
                  <a:pt x="296" y="244"/>
                </a:lnTo>
                <a:lnTo>
                  <a:pt x="309" y="242"/>
                </a:lnTo>
                <a:lnTo>
                  <a:pt x="314" y="242"/>
                </a:lnTo>
                <a:lnTo>
                  <a:pt x="318" y="242"/>
                </a:lnTo>
                <a:lnTo>
                  <a:pt x="318" y="242"/>
                </a:lnTo>
                <a:lnTo>
                  <a:pt x="316" y="242"/>
                </a:lnTo>
                <a:lnTo>
                  <a:pt x="314" y="242"/>
                </a:lnTo>
                <a:lnTo>
                  <a:pt x="314" y="242"/>
                </a:lnTo>
                <a:lnTo>
                  <a:pt x="327" y="241"/>
                </a:lnTo>
                <a:lnTo>
                  <a:pt x="327" y="241"/>
                </a:lnTo>
                <a:lnTo>
                  <a:pt x="327" y="242"/>
                </a:lnTo>
                <a:lnTo>
                  <a:pt x="331" y="242"/>
                </a:lnTo>
                <a:lnTo>
                  <a:pt x="331" y="242"/>
                </a:lnTo>
                <a:lnTo>
                  <a:pt x="337" y="241"/>
                </a:lnTo>
                <a:lnTo>
                  <a:pt x="344" y="241"/>
                </a:lnTo>
                <a:lnTo>
                  <a:pt x="359" y="242"/>
                </a:lnTo>
                <a:lnTo>
                  <a:pt x="359" y="242"/>
                </a:lnTo>
                <a:lnTo>
                  <a:pt x="357" y="242"/>
                </a:lnTo>
                <a:lnTo>
                  <a:pt x="355" y="241"/>
                </a:lnTo>
                <a:lnTo>
                  <a:pt x="355" y="241"/>
                </a:lnTo>
                <a:lnTo>
                  <a:pt x="366" y="241"/>
                </a:lnTo>
                <a:lnTo>
                  <a:pt x="371" y="242"/>
                </a:lnTo>
                <a:lnTo>
                  <a:pt x="375" y="242"/>
                </a:lnTo>
                <a:lnTo>
                  <a:pt x="375" y="242"/>
                </a:lnTo>
                <a:lnTo>
                  <a:pt x="370" y="242"/>
                </a:lnTo>
                <a:lnTo>
                  <a:pt x="366" y="242"/>
                </a:lnTo>
                <a:lnTo>
                  <a:pt x="366" y="242"/>
                </a:lnTo>
                <a:lnTo>
                  <a:pt x="368" y="242"/>
                </a:lnTo>
                <a:lnTo>
                  <a:pt x="370" y="244"/>
                </a:lnTo>
                <a:lnTo>
                  <a:pt x="370" y="244"/>
                </a:lnTo>
                <a:lnTo>
                  <a:pt x="401" y="242"/>
                </a:lnTo>
                <a:lnTo>
                  <a:pt x="427" y="242"/>
                </a:lnTo>
                <a:lnTo>
                  <a:pt x="427" y="242"/>
                </a:lnTo>
                <a:lnTo>
                  <a:pt x="430" y="242"/>
                </a:lnTo>
                <a:lnTo>
                  <a:pt x="434" y="241"/>
                </a:lnTo>
                <a:lnTo>
                  <a:pt x="434" y="241"/>
                </a:lnTo>
                <a:lnTo>
                  <a:pt x="441" y="242"/>
                </a:lnTo>
                <a:lnTo>
                  <a:pt x="452" y="242"/>
                </a:lnTo>
                <a:lnTo>
                  <a:pt x="452" y="242"/>
                </a:lnTo>
                <a:lnTo>
                  <a:pt x="460" y="242"/>
                </a:lnTo>
                <a:lnTo>
                  <a:pt x="460" y="242"/>
                </a:lnTo>
                <a:lnTo>
                  <a:pt x="471" y="242"/>
                </a:lnTo>
                <a:lnTo>
                  <a:pt x="484" y="242"/>
                </a:lnTo>
                <a:lnTo>
                  <a:pt x="484" y="242"/>
                </a:lnTo>
                <a:lnTo>
                  <a:pt x="478" y="244"/>
                </a:lnTo>
                <a:lnTo>
                  <a:pt x="474" y="244"/>
                </a:lnTo>
                <a:lnTo>
                  <a:pt x="474" y="244"/>
                </a:lnTo>
                <a:lnTo>
                  <a:pt x="474" y="244"/>
                </a:lnTo>
                <a:lnTo>
                  <a:pt x="489" y="244"/>
                </a:lnTo>
                <a:lnTo>
                  <a:pt x="489" y="244"/>
                </a:lnTo>
                <a:lnTo>
                  <a:pt x="489" y="242"/>
                </a:lnTo>
                <a:lnTo>
                  <a:pt x="493" y="242"/>
                </a:lnTo>
                <a:lnTo>
                  <a:pt x="500" y="244"/>
                </a:lnTo>
                <a:lnTo>
                  <a:pt x="500" y="244"/>
                </a:lnTo>
                <a:lnTo>
                  <a:pt x="493" y="244"/>
                </a:lnTo>
                <a:lnTo>
                  <a:pt x="486" y="246"/>
                </a:lnTo>
                <a:lnTo>
                  <a:pt x="486" y="246"/>
                </a:lnTo>
                <a:lnTo>
                  <a:pt x="504" y="244"/>
                </a:lnTo>
                <a:lnTo>
                  <a:pt x="511" y="244"/>
                </a:lnTo>
                <a:lnTo>
                  <a:pt x="515" y="246"/>
                </a:lnTo>
                <a:lnTo>
                  <a:pt x="515" y="246"/>
                </a:lnTo>
                <a:lnTo>
                  <a:pt x="515" y="246"/>
                </a:lnTo>
                <a:lnTo>
                  <a:pt x="519" y="246"/>
                </a:lnTo>
                <a:lnTo>
                  <a:pt x="519" y="246"/>
                </a:lnTo>
                <a:lnTo>
                  <a:pt x="513" y="248"/>
                </a:lnTo>
                <a:lnTo>
                  <a:pt x="508" y="250"/>
                </a:lnTo>
                <a:lnTo>
                  <a:pt x="508" y="250"/>
                </a:lnTo>
                <a:lnTo>
                  <a:pt x="524" y="248"/>
                </a:lnTo>
                <a:lnTo>
                  <a:pt x="539" y="250"/>
                </a:lnTo>
                <a:lnTo>
                  <a:pt x="554" y="250"/>
                </a:lnTo>
                <a:lnTo>
                  <a:pt x="566" y="246"/>
                </a:lnTo>
                <a:lnTo>
                  <a:pt x="566" y="246"/>
                </a:lnTo>
                <a:lnTo>
                  <a:pt x="566" y="248"/>
                </a:lnTo>
                <a:lnTo>
                  <a:pt x="566" y="248"/>
                </a:lnTo>
                <a:lnTo>
                  <a:pt x="566" y="248"/>
                </a:lnTo>
                <a:lnTo>
                  <a:pt x="570" y="248"/>
                </a:lnTo>
                <a:lnTo>
                  <a:pt x="577" y="248"/>
                </a:lnTo>
                <a:lnTo>
                  <a:pt x="577" y="248"/>
                </a:lnTo>
                <a:lnTo>
                  <a:pt x="579" y="248"/>
                </a:lnTo>
                <a:lnTo>
                  <a:pt x="579" y="250"/>
                </a:lnTo>
                <a:lnTo>
                  <a:pt x="579" y="250"/>
                </a:lnTo>
                <a:lnTo>
                  <a:pt x="592" y="248"/>
                </a:lnTo>
                <a:lnTo>
                  <a:pt x="592" y="248"/>
                </a:lnTo>
                <a:lnTo>
                  <a:pt x="583" y="248"/>
                </a:lnTo>
                <a:lnTo>
                  <a:pt x="579" y="246"/>
                </a:lnTo>
                <a:lnTo>
                  <a:pt x="579" y="246"/>
                </a:lnTo>
                <a:lnTo>
                  <a:pt x="594" y="246"/>
                </a:lnTo>
                <a:lnTo>
                  <a:pt x="607" y="246"/>
                </a:lnTo>
                <a:lnTo>
                  <a:pt x="607" y="246"/>
                </a:lnTo>
                <a:lnTo>
                  <a:pt x="601" y="248"/>
                </a:lnTo>
                <a:lnTo>
                  <a:pt x="594" y="248"/>
                </a:lnTo>
                <a:lnTo>
                  <a:pt x="594" y="248"/>
                </a:lnTo>
                <a:lnTo>
                  <a:pt x="596" y="250"/>
                </a:lnTo>
                <a:lnTo>
                  <a:pt x="601" y="250"/>
                </a:lnTo>
                <a:lnTo>
                  <a:pt x="601" y="250"/>
                </a:lnTo>
                <a:lnTo>
                  <a:pt x="601" y="250"/>
                </a:lnTo>
                <a:lnTo>
                  <a:pt x="603" y="248"/>
                </a:lnTo>
                <a:lnTo>
                  <a:pt x="603" y="248"/>
                </a:lnTo>
                <a:lnTo>
                  <a:pt x="607" y="250"/>
                </a:lnTo>
                <a:lnTo>
                  <a:pt x="614" y="252"/>
                </a:lnTo>
                <a:lnTo>
                  <a:pt x="635" y="252"/>
                </a:lnTo>
                <a:lnTo>
                  <a:pt x="635" y="252"/>
                </a:lnTo>
                <a:lnTo>
                  <a:pt x="635" y="250"/>
                </a:lnTo>
                <a:lnTo>
                  <a:pt x="633" y="250"/>
                </a:lnTo>
                <a:lnTo>
                  <a:pt x="631" y="250"/>
                </a:lnTo>
                <a:lnTo>
                  <a:pt x="631" y="248"/>
                </a:lnTo>
                <a:lnTo>
                  <a:pt x="631" y="248"/>
                </a:lnTo>
                <a:lnTo>
                  <a:pt x="640" y="250"/>
                </a:lnTo>
                <a:lnTo>
                  <a:pt x="640" y="250"/>
                </a:lnTo>
                <a:lnTo>
                  <a:pt x="638" y="250"/>
                </a:lnTo>
                <a:lnTo>
                  <a:pt x="640" y="252"/>
                </a:lnTo>
                <a:lnTo>
                  <a:pt x="640" y="252"/>
                </a:lnTo>
                <a:lnTo>
                  <a:pt x="644" y="252"/>
                </a:lnTo>
                <a:lnTo>
                  <a:pt x="646" y="250"/>
                </a:lnTo>
                <a:lnTo>
                  <a:pt x="646" y="250"/>
                </a:lnTo>
                <a:lnTo>
                  <a:pt x="647" y="252"/>
                </a:lnTo>
                <a:lnTo>
                  <a:pt x="651" y="252"/>
                </a:lnTo>
                <a:lnTo>
                  <a:pt x="657" y="252"/>
                </a:lnTo>
                <a:lnTo>
                  <a:pt x="657" y="252"/>
                </a:lnTo>
                <a:lnTo>
                  <a:pt x="664" y="252"/>
                </a:lnTo>
                <a:lnTo>
                  <a:pt x="666" y="253"/>
                </a:lnTo>
                <a:lnTo>
                  <a:pt x="664" y="253"/>
                </a:lnTo>
                <a:lnTo>
                  <a:pt x="664" y="253"/>
                </a:lnTo>
                <a:lnTo>
                  <a:pt x="679" y="252"/>
                </a:lnTo>
                <a:lnTo>
                  <a:pt x="679" y="252"/>
                </a:lnTo>
                <a:lnTo>
                  <a:pt x="679" y="252"/>
                </a:lnTo>
                <a:lnTo>
                  <a:pt x="679" y="253"/>
                </a:lnTo>
                <a:lnTo>
                  <a:pt x="679" y="253"/>
                </a:lnTo>
                <a:lnTo>
                  <a:pt x="690" y="253"/>
                </a:lnTo>
                <a:lnTo>
                  <a:pt x="690" y="253"/>
                </a:lnTo>
                <a:lnTo>
                  <a:pt x="697" y="252"/>
                </a:lnTo>
                <a:lnTo>
                  <a:pt x="697" y="252"/>
                </a:lnTo>
                <a:lnTo>
                  <a:pt x="701" y="252"/>
                </a:lnTo>
                <a:lnTo>
                  <a:pt x="699" y="253"/>
                </a:lnTo>
                <a:lnTo>
                  <a:pt x="699" y="253"/>
                </a:lnTo>
                <a:lnTo>
                  <a:pt x="710" y="252"/>
                </a:lnTo>
                <a:lnTo>
                  <a:pt x="719" y="252"/>
                </a:lnTo>
                <a:lnTo>
                  <a:pt x="727" y="250"/>
                </a:lnTo>
                <a:lnTo>
                  <a:pt x="732" y="250"/>
                </a:lnTo>
                <a:lnTo>
                  <a:pt x="732" y="250"/>
                </a:lnTo>
                <a:lnTo>
                  <a:pt x="734" y="248"/>
                </a:lnTo>
                <a:lnTo>
                  <a:pt x="738" y="248"/>
                </a:lnTo>
                <a:lnTo>
                  <a:pt x="749" y="248"/>
                </a:lnTo>
                <a:lnTo>
                  <a:pt x="749" y="248"/>
                </a:lnTo>
                <a:lnTo>
                  <a:pt x="749" y="248"/>
                </a:lnTo>
                <a:lnTo>
                  <a:pt x="747" y="248"/>
                </a:lnTo>
                <a:lnTo>
                  <a:pt x="747" y="248"/>
                </a:lnTo>
                <a:lnTo>
                  <a:pt x="749" y="246"/>
                </a:lnTo>
                <a:lnTo>
                  <a:pt x="749" y="246"/>
                </a:lnTo>
                <a:lnTo>
                  <a:pt x="754" y="248"/>
                </a:lnTo>
                <a:lnTo>
                  <a:pt x="763" y="248"/>
                </a:lnTo>
                <a:lnTo>
                  <a:pt x="763" y="248"/>
                </a:lnTo>
                <a:lnTo>
                  <a:pt x="763" y="248"/>
                </a:lnTo>
                <a:lnTo>
                  <a:pt x="761" y="248"/>
                </a:lnTo>
                <a:lnTo>
                  <a:pt x="760" y="250"/>
                </a:lnTo>
                <a:lnTo>
                  <a:pt x="760" y="250"/>
                </a:lnTo>
                <a:lnTo>
                  <a:pt x="771" y="250"/>
                </a:lnTo>
                <a:lnTo>
                  <a:pt x="771" y="250"/>
                </a:lnTo>
                <a:lnTo>
                  <a:pt x="765" y="248"/>
                </a:lnTo>
                <a:lnTo>
                  <a:pt x="765" y="248"/>
                </a:lnTo>
                <a:lnTo>
                  <a:pt x="774" y="248"/>
                </a:lnTo>
                <a:lnTo>
                  <a:pt x="774" y="248"/>
                </a:lnTo>
                <a:lnTo>
                  <a:pt x="774" y="248"/>
                </a:lnTo>
                <a:lnTo>
                  <a:pt x="787" y="248"/>
                </a:lnTo>
                <a:lnTo>
                  <a:pt x="798" y="248"/>
                </a:lnTo>
                <a:lnTo>
                  <a:pt x="809" y="248"/>
                </a:lnTo>
                <a:lnTo>
                  <a:pt x="817" y="246"/>
                </a:lnTo>
                <a:lnTo>
                  <a:pt x="817" y="246"/>
                </a:lnTo>
                <a:lnTo>
                  <a:pt x="820" y="246"/>
                </a:lnTo>
                <a:lnTo>
                  <a:pt x="822" y="248"/>
                </a:lnTo>
                <a:lnTo>
                  <a:pt x="822" y="248"/>
                </a:lnTo>
                <a:lnTo>
                  <a:pt x="820" y="246"/>
                </a:lnTo>
                <a:lnTo>
                  <a:pt x="820" y="246"/>
                </a:lnTo>
                <a:lnTo>
                  <a:pt x="833" y="246"/>
                </a:lnTo>
                <a:lnTo>
                  <a:pt x="837" y="246"/>
                </a:lnTo>
                <a:lnTo>
                  <a:pt x="835" y="246"/>
                </a:lnTo>
                <a:lnTo>
                  <a:pt x="835" y="246"/>
                </a:lnTo>
                <a:lnTo>
                  <a:pt x="844" y="246"/>
                </a:lnTo>
                <a:lnTo>
                  <a:pt x="850" y="246"/>
                </a:lnTo>
                <a:lnTo>
                  <a:pt x="850" y="246"/>
                </a:lnTo>
                <a:lnTo>
                  <a:pt x="846" y="246"/>
                </a:lnTo>
                <a:lnTo>
                  <a:pt x="850" y="246"/>
                </a:lnTo>
                <a:lnTo>
                  <a:pt x="850" y="246"/>
                </a:lnTo>
                <a:lnTo>
                  <a:pt x="850" y="246"/>
                </a:lnTo>
                <a:lnTo>
                  <a:pt x="853" y="246"/>
                </a:lnTo>
                <a:lnTo>
                  <a:pt x="853" y="246"/>
                </a:lnTo>
                <a:lnTo>
                  <a:pt x="863" y="246"/>
                </a:lnTo>
                <a:lnTo>
                  <a:pt x="863" y="246"/>
                </a:lnTo>
                <a:lnTo>
                  <a:pt x="861" y="246"/>
                </a:lnTo>
                <a:lnTo>
                  <a:pt x="864" y="246"/>
                </a:lnTo>
                <a:lnTo>
                  <a:pt x="872" y="246"/>
                </a:lnTo>
                <a:lnTo>
                  <a:pt x="872" y="246"/>
                </a:lnTo>
                <a:lnTo>
                  <a:pt x="868" y="246"/>
                </a:lnTo>
                <a:lnTo>
                  <a:pt x="868" y="246"/>
                </a:lnTo>
                <a:lnTo>
                  <a:pt x="877" y="244"/>
                </a:lnTo>
                <a:lnTo>
                  <a:pt x="885" y="246"/>
                </a:lnTo>
                <a:lnTo>
                  <a:pt x="885" y="246"/>
                </a:lnTo>
                <a:lnTo>
                  <a:pt x="881" y="246"/>
                </a:lnTo>
                <a:lnTo>
                  <a:pt x="877" y="246"/>
                </a:lnTo>
                <a:lnTo>
                  <a:pt x="877" y="246"/>
                </a:lnTo>
                <a:lnTo>
                  <a:pt x="885" y="246"/>
                </a:lnTo>
                <a:lnTo>
                  <a:pt x="890" y="246"/>
                </a:lnTo>
                <a:lnTo>
                  <a:pt x="890" y="246"/>
                </a:lnTo>
                <a:lnTo>
                  <a:pt x="894" y="246"/>
                </a:lnTo>
                <a:lnTo>
                  <a:pt x="901" y="246"/>
                </a:lnTo>
                <a:lnTo>
                  <a:pt x="907" y="246"/>
                </a:lnTo>
                <a:lnTo>
                  <a:pt x="909" y="246"/>
                </a:lnTo>
                <a:lnTo>
                  <a:pt x="909" y="246"/>
                </a:lnTo>
                <a:lnTo>
                  <a:pt x="899" y="246"/>
                </a:lnTo>
                <a:lnTo>
                  <a:pt x="892" y="248"/>
                </a:lnTo>
                <a:lnTo>
                  <a:pt x="885" y="248"/>
                </a:lnTo>
                <a:lnTo>
                  <a:pt x="879" y="248"/>
                </a:lnTo>
                <a:lnTo>
                  <a:pt x="879" y="248"/>
                </a:lnTo>
                <a:lnTo>
                  <a:pt x="877" y="248"/>
                </a:lnTo>
                <a:lnTo>
                  <a:pt x="876" y="248"/>
                </a:lnTo>
                <a:lnTo>
                  <a:pt x="866" y="250"/>
                </a:lnTo>
                <a:lnTo>
                  <a:pt x="866" y="250"/>
                </a:lnTo>
                <a:lnTo>
                  <a:pt x="866" y="250"/>
                </a:lnTo>
                <a:lnTo>
                  <a:pt x="864" y="250"/>
                </a:lnTo>
                <a:lnTo>
                  <a:pt x="863" y="252"/>
                </a:lnTo>
                <a:lnTo>
                  <a:pt x="863" y="252"/>
                </a:lnTo>
                <a:lnTo>
                  <a:pt x="868" y="250"/>
                </a:lnTo>
                <a:lnTo>
                  <a:pt x="868" y="250"/>
                </a:lnTo>
                <a:lnTo>
                  <a:pt x="868" y="250"/>
                </a:lnTo>
                <a:lnTo>
                  <a:pt x="872" y="250"/>
                </a:lnTo>
                <a:lnTo>
                  <a:pt x="874" y="250"/>
                </a:lnTo>
                <a:lnTo>
                  <a:pt x="874" y="252"/>
                </a:lnTo>
                <a:lnTo>
                  <a:pt x="874" y="252"/>
                </a:lnTo>
                <a:lnTo>
                  <a:pt x="868" y="252"/>
                </a:lnTo>
                <a:lnTo>
                  <a:pt x="868" y="252"/>
                </a:lnTo>
                <a:lnTo>
                  <a:pt x="877" y="252"/>
                </a:lnTo>
                <a:lnTo>
                  <a:pt x="881" y="253"/>
                </a:lnTo>
                <a:lnTo>
                  <a:pt x="881" y="253"/>
                </a:lnTo>
                <a:lnTo>
                  <a:pt x="894" y="253"/>
                </a:lnTo>
                <a:lnTo>
                  <a:pt x="914" y="252"/>
                </a:lnTo>
                <a:lnTo>
                  <a:pt x="914" y="252"/>
                </a:lnTo>
                <a:lnTo>
                  <a:pt x="916" y="252"/>
                </a:lnTo>
                <a:lnTo>
                  <a:pt x="916" y="252"/>
                </a:lnTo>
                <a:lnTo>
                  <a:pt x="918" y="250"/>
                </a:lnTo>
                <a:lnTo>
                  <a:pt x="918" y="250"/>
                </a:lnTo>
                <a:lnTo>
                  <a:pt x="934" y="252"/>
                </a:lnTo>
                <a:lnTo>
                  <a:pt x="949" y="250"/>
                </a:lnTo>
                <a:lnTo>
                  <a:pt x="964" y="250"/>
                </a:lnTo>
                <a:lnTo>
                  <a:pt x="979" y="250"/>
                </a:lnTo>
                <a:lnTo>
                  <a:pt x="979" y="250"/>
                </a:lnTo>
                <a:lnTo>
                  <a:pt x="979" y="248"/>
                </a:lnTo>
                <a:lnTo>
                  <a:pt x="979" y="248"/>
                </a:lnTo>
                <a:lnTo>
                  <a:pt x="979" y="248"/>
                </a:lnTo>
                <a:lnTo>
                  <a:pt x="982" y="246"/>
                </a:lnTo>
                <a:lnTo>
                  <a:pt x="982" y="246"/>
                </a:lnTo>
                <a:lnTo>
                  <a:pt x="986" y="248"/>
                </a:lnTo>
                <a:lnTo>
                  <a:pt x="984" y="250"/>
                </a:lnTo>
                <a:lnTo>
                  <a:pt x="984" y="250"/>
                </a:lnTo>
                <a:lnTo>
                  <a:pt x="995" y="248"/>
                </a:lnTo>
                <a:lnTo>
                  <a:pt x="1006" y="250"/>
                </a:lnTo>
                <a:lnTo>
                  <a:pt x="1026" y="250"/>
                </a:lnTo>
                <a:lnTo>
                  <a:pt x="1026" y="250"/>
                </a:lnTo>
                <a:lnTo>
                  <a:pt x="1036" y="248"/>
                </a:lnTo>
                <a:lnTo>
                  <a:pt x="1047" y="248"/>
                </a:lnTo>
                <a:lnTo>
                  <a:pt x="1058" y="248"/>
                </a:lnTo>
                <a:lnTo>
                  <a:pt x="1069" y="246"/>
                </a:lnTo>
                <a:lnTo>
                  <a:pt x="1069" y="246"/>
                </a:lnTo>
                <a:lnTo>
                  <a:pt x="1056" y="246"/>
                </a:lnTo>
                <a:lnTo>
                  <a:pt x="1045" y="246"/>
                </a:lnTo>
                <a:lnTo>
                  <a:pt x="1045" y="246"/>
                </a:lnTo>
                <a:lnTo>
                  <a:pt x="1061" y="244"/>
                </a:lnTo>
                <a:lnTo>
                  <a:pt x="1067" y="244"/>
                </a:lnTo>
                <a:lnTo>
                  <a:pt x="1069" y="246"/>
                </a:lnTo>
                <a:lnTo>
                  <a:pt x="1069" y="246"/>
                </a:lnTo>
                <a:lnTo>
                  <a:pt x="1069" y="246"/>
                </a:lnTo>
                <a:lnTo>
                  <a:pt x="1076" y="246"/>
                </a:lnTo>
                <a:lnTo>
                  <a:pt x="1082" y="246"/>
                </a:lnTo>
                <a:lnTo>
                  <a:pt x="1087" y="246"/>
                </a:lnTo>
                <a:lnTo>
                  <a:pt x="1091" y="246"/>
                </a:lnTo>
                <a:lnTo>
                  <a:pt x="1091" y="246"/>
                </a:lnTo>
                <a:lnTo>
                  <a:pt x="1094" y="248"/>
                </a:lnTo>
                <a:lnTo>
                  <a:pt x="1104" y="248"/>
                </a:lnTo>
                <a:lnTo>
                  <a:pt x="1122" y="248"/>
                </a:lnTo>
                <a:lnTo>
                  <a:pt x="1122" y="248"/>
                </a:lnTo>
                <a:lnTo>
                  <a:pt x="1129" y="248"/>
                </a:lnTo>
                <a:lnTo>
                  <a:pt x="1129" y="248"/>
                </a:lnTo>
                <a:lnTo>
                  <a:pt x="1166" y="248"/>
                </a:lnTo>
                <a:lnTo>
                  <a:pt x="1201" y="246"/>
                </a:lnTo>
                <a:lnTo>
                  <a:pt x="1201" y="246"/>
                </a:lnTo>
                <a:lnTo>
                  <a:pt x="1201" y="246"/>
                </a:lnTo>
                <a:lnTo>
                  <a:pt x="1205" y="246"/>
                </a:lnTo>
                <a:lnTo>
                  <a:pt x="1205" y="246"/>
                </a:lnTo>
                <a:lnTo>
                  <a:pt x="1205" y="246"/>
                </a:lnTo>
                <a:lnTo>
                  <a:pt x="1208" y="244"/>
                </a:lnTo>
                <a:lnTo>
                  <a:pt x="1208" y="244"/>
                </a:lnTo>
                <a:lnTo>
                  <a:pt x="1208" y="246"/>
                </a:lnTo>
                <a:lnTo>
                  <a:pt x="1208" y="246"/>
                </a:lnTo>
                <a:lnTo>
                  <a:pt x="1210" y="246"/>
                </a:lnTo>
                <a:lnTo>
                  <a:pt x="1210" y="246"/>
                </a:lnTo>
                <a:lnTo>
                  <a:pt x="1214" y="244"/>
                </a:lnTo>
                <a:lnTo>
                  <a:pt x="1220" y="246"/>
                </a:lnTo>
                <a:lnTo>
                  <a:pt x="1220" y="246"/>
                </a:lnTo>
                <a:lnTo>
                  <a:pt x="1221" y="244"/>
                </a:lnTo>
                <a:lnTo>
                  <a:pt x="1220" y="244"/>
                </a:lnTo>
                <a:lnTo>
                  <a:pt x="1220" y="244"/>
                </a:lnTo>
                <a:lnTo>
                  <a:pt x="1221" y="244"/>
                </a:lnTo>
                <a:lnTo>
                  <a:pt x="1221" y="244"/>
                </a:lnTo>
                <a:lnTo>
                  <a:pt x="1227" y="244"/>
                </a:lnTo>
                <a:lnTo>
                  <a:pt x="1227" y="244"/>
                </a:lnTo>
                <a:lnTo>
                  <a:pt x="1225" y="246"/>
                </a:lnTo>
                <a:lnTo>
                  <a:pt x="1225" y="246"/>
                </a:lnTo>
                <a:lnTo>
                  <a:pt x="1225" y="246"/>
                </a:lnTo>
                <a:lnTo>
                  <a:pt x="1236" y="246"/>
                </a:lnTo>
                <a:lnTo>
                  <a:pt x="1128" y="136"/>
                </a:lnTo>
                <a:lnTo>
                  <a:pt x="1128" y="139"/>
                </a:lnTo>
                <a:lnTo>
                  <a:pt x="1128" y="139"/>
                </a:lnTo>
                <a:lnTo>
                  <a:pt x="1128" y="138"/>
                </a:lnTo>
                <a:lnTo>
                  <a:pt x="1128" y="136"/>
                </a:lnTo>
                <a:lnTo>
                  <a:pt x="1236" y="244"/>
                </a:lnTo>
                <a:lnTo>
                  <a:pt x="1236" y="244"/>
                </a:lnTo>
                <a:lnTo>
                  <a:pt x="1232" y="242"/>
                </a:lnTo>
                <a:lnTo>
                  <a:pt x="1236" y="242"/>
                </a:lnTo>
                <a:lnTo>
                  <a:pt x="1129" y="136"/>
                </a:lnTo>
                <a:lnTo>
                  <a:pt x="1129" y="136"/>
                </a:lnTo>
                <a:lnTo>
                  <a:pt x="1133" y="163"/>
                </a:lnTo>
                <a:lnTo>
                  <a:pt x="1133" y="193"/>
                </a:lnTo>
                <a:lnTo>
                  <a:pt x="1135" y="252"/>
                </a:lnTo>
                <a:lnTo>
                  <a:pt x="1135" y="252"/>
                </a:lnTo>
                <a:lnTo>
                  <a:pt x="1133" y="250"/>
                </a:lnTo>
                <a:lnTo>
                  <a:pt x="1133" y="246"/>
                </a:lnTo>
                <a:lnTo>
                  <a:pt x="1133" y="244"/>
                </a:lnTo>
                <a:lnTo>
                  <a:pt x="1133" y="246"/>
                </a:lnTo>
                <a:lnTo>
                  <a:pt x="1133" y="246"/>
                </a:lnTo>
                <a:lnTo>
                  <a:pt x="1135" y="263"/>
                </a:lnTo>
                <a:lnTo>
                  <a:pt x="1133" y="277"/>
                </a:lnTo>
                <a:lnTo>
                  <a:pt x="1133" y="277"/>
                </a:lnTo>
                <a:lnTo>
                  <a:pt x="1135" y="285"/>
                </a:lnTo>
                <a:lnTo>
                  <a:pt x="1135" y="288"/>
                </a:lnTo>
                <a:lnTo>
                  <a:pt x="1135" y="288"/>
                </a:lnTo>
                <a:lnTo>
                  <a:pt x="1137" y="303"/>
                </a:lnTo>
                <a:lnTo>
                  <a:pt x="1137" y="312"/>
                </a:lnTo>
                <a:lnTo>
                  <a:pt x="1135" y="320"/>
                </a:lnTo>
                <a:lnTo>
                  <a:pt x="1135" y="320"/>
                </a:lnTo>
                <a:lnTo>
                  <a:pt x="1135" y="320"/>
                </a:lnTo>
                <a:lnTo>
                  <a:pt x="1135" y="323"/>
                </a:lnTo>
                <a:lnTo>
                  <a:pt x="1137" y="331"/>
                </a:lnTo>
                <a:lnTo>
                  <a:pt x="1137" y="331"/>
                </a:lnTo>
                <a:lnTo>
                  <a:pt x="1135" y="333"/>
                </a:lnTo>
                <a:lnTo>
                  <a:pt x="1137" y="336"/>
                </a:lnTo>
                <a:lnTo>
                  <a:pt x="1137" y="336"/>
                </a:lnTo>
                <a:lnTo>
                  <a:pt x="1135" y="338"/>
                </a:lnTo>
                <a:lnTo>
                  <a:pt x="1135" y="342"/>
                </a:lnTo>
                <a:lnTo>
                  <a:pt x="1133" y="347"/>
                </a:lnTo>
                <a:lnTo>
                  <a:pt x="1133" y="347"/>
                </a:lnTo>
                <a:lnTo>
                  <a:pt x="1135" y="353"/>
                </a:lnTo>
                <a:lnTo>
                  <a:pt x="1135" y="362"/>
                </a:lnTo>
                <a:lnTo>
                  <a:pt x="1135" y="362"/>
                </a:lnTo>
                <a:lnTo>
                  <a:pt x="1135" y="362"/>
                </a:lnTo>
                <a:lnTo>
                  <a:pt x="1135" y="362"/>
                </a:lnTo>
                <a:lnTo>
                  <a:pt x="1135" y="362"/>
                </a:lnTo>
                <a:lnTo>
                  <a:pt x="1135" y="364"/>
                </a:lnTo>
                <a:lnTo>
                  <a:pt x="1135" y="364"/>
                </a:lnTo>
                <a:lnTo>
                  <a:pt x="1135" y="377"/>
                </a:lnTo>
                <a:lnTo>
                  <a:pt x="1135" y="384"/>
                </a:lnTo>
                <a:lnTo>
                  <a:pt x="1133" y="390"/>
                </a:lnTo>
                <a:lnTo>
                  <a:pt x="1133" y="390"/>
                </a:lnTo>
                <a:lnTo>
                  <a:pt x="1135" y="395"/>
                </a:lnTo>
                <a:lnTo>
                  <a:pt x="1135" y="404"/>
                </a:lnTo>
                <a:lnTo>
                  <a:pt x="1133" y="421"/>
                </a:lnTo>
                <a:lnTo>
                  <a:pt x="1133" y="421"/>
                </a:lnTo>
                <a:lnTo>
                  <a:pt x="1135" y="425"/>
                </a:lnTo>
                <a:lnTo>
                  <a:pt x="1135" y="432"/>
                </a:lnTo>
                <a:lnTo>
                  <a:pt x="1135" y="441"/>
                </a:lnTo>
                <a:lnTo>
                  <a:pt x="1135" y="441"/>
                </a:lnTo>
                <a:lnTo>
                  <a:pt x="1139" y="461"/>
                </a:lnTo>
                <a:lnTo>
                  <a:pt x="1139" y="461"/>
                </a:lnTo>
                <a:lnTo>
                  <a:pt x="1137" y="458"/>
                </a:lnTo>
                <a:lnTo>
                  <a:pt x="1137" y="458"/>
                </a:lnTo>
                <a:lnTo>
                  <a:pt x="1137" y="504"/>
                </a:lnTo>
                <a:lnTo>
                  <a:pt x="1137" y="528"/>
                </a:lnTo>
                <a:lnTo>
                  <a:pt x="1137" y="553"/>
                </a:lnTo>
                <a:lnTo>
                  <a:pt x="1137" y="553"/>
                </a:lnTo>
                <a:lnTo>
                  <a:pt x="1137" y="555"/>
                </a:lnTo>
                <a:lnTo>
                  <a:pt x="1139" y="557"/>
                </a:lnTo>
                <a:lnTo>
                  <a:pt x="1139" y="557"/>
                </a:lnTo>
                <a:lnTo>
                  <a:pt x="1137" y="568"/>
                </a:lnTo>
                <a:lnTo>
                  <a:pt x="1137" y="581"/>
                </a:lnTo>
                <a:lnTo>
                  <a:pt x="1137" y="592"/>
                </a:lnTo>
                <a:lnTo>
                  <a:pt x="1137" y="596"/>
                </a:lnTo>
                <a:lnTo>
                  <a:pt x="1135" y="596"/>
                </a:lnTo>
                <a:lnTo>
                  <a:pt x="1135" y="596"/>
                </a:lnTo>
                <a:lnTo>
                  <a:pt x="1135" y="599"/>
                </a:lnTo>
                <a:lnTo>
                  <a:pt x="1137" y="601"/>
                </a:lnTo>
                <a:lnTo>
                  <a:pt x="1137" y="601"/>
                </a:lnTo>
                <a:lnTo>
                  <a:pt x="1137" y="603"/>
                </a:lnTo>
                <a:lnTo>
                  <a:pt x="1137" y="603"/>
                </a:lnTo>
                <a:lnTo>
                  <a:pt x="1137" y="629"/>
                </a:lnTo>
                <a:lnTo>
                  <a:pt x="1137" y="647"/>
                </a:lnTo>
                <a:lnTo>
                  <a:pt x="1137" y="647"/>
                </a:lnTo>
                <a:lnTo>
                  <a:pt x="1139" y="677"/>
                </a:lnTo>
                <a:lnTo>
                  <a:pt x="1139" y="677"/>
                </a:lnTo>
                <a:lnTo>
                  <a:pt x="1139" y="675"/>
                </a:lnTo>
                <a:lnTo>
                  <a:pt x="1137" y="671"/>
                </a:lnTo>
                <a:lnTo>
                  <a:pt x="1137" y="671"/>
                </a:lnTo>
                <a:lnTo>
                  <a:pt x="1139" y="691"/>
                </a:lnTo>
                <a:lnTo>
                  <a:pt x="1137" y="708"/>
                </a:lnTo>
                <a:lnTo>
                  <a:pt x="1137" y="708"/>
                </a:lnTo>
                <a:lnTo>
                  <a:pt x="1139" y="710"/>
                </a:lnTo>
                <a:lnTo>
                  <a:pt x="1139" y="713"/>
                </a:lnTo>
                <a:lnTo>
                  <a:pt x="1140" y="719"/>
                </a:lnTo>
                <a:lnTo>
                  <a:pt x="1140" y="719"/>
                </a:lnTo>
                <a:lnTo>
                  <a:pt x="1140" y="704"/>
                </a:lnTo>
                <a:lnTo>
                  <a:pt x="1140" y="697"/>
                </a:lnTo>
                <a:lnTo>
                  <a:pt x="1142" y="693"/>
                </a:lnTo>
                <a:lnTo>
                  <a:pt x="1142" y="693"/>
                </a:lnTo>
                <a:lnTo>
                  <a:pt x="1142" y="701"/>
                </a:lnTo>
                <a:lnTo>
                  <a:pt x="1142" y="706"/>
                </a:lnTo>
                <a:lnTo>
                  <a:pt x="1142" y="706"/>
                </a:lnTo>
                <a:lnTo>
                  <a:pt x="1142" y="695"/>
                </a:lnTo>
                <a:lnTo>
                  <a:pt x="1142" y="684"/>
                </a:lnTo>
                <a:lnTo>
                  <a:pt x="1142" y="660"/>
                </a:lnTo>
                <a:lnTo>
                  <a:pt x="1142" y="660"/>
                </a:lnTo>
                <a:lnTo>
                  <a:pt x="1142" y="662"/>
                </a:lnTo>
                <a:lnTo>
                  <a:pt x="1142" y="662"/>
                </a:lnTo>
                <a:lnTo>
                  <a:pt x="1142" y="653"/>
                </a:lnTo>
                <a:lnTo>
                  <a:pt x="1142" y="642"/>
                </a:lnTo>
                <a:lnTo>
                  <a:pt x="1142" y="642"/>
                </a:lnTo>
                <a:lnTo>
                  <a:pt x="1142" y="616"/>
                </a:lnTo>
                <a:lnTo>
                  <a:pt x="1142" y="590"/>
                </a:lnTo>
                <a:lnTo>
                  <a:pt x="1142" y="564"/>
                </a:lnTo>
                <a:lnTo>
                  <a:pt x="1142" y="540"/>
                </a:lnTo>
                <a:lnTo>
                  <a:pt x="1142" y="540"/>
                </a:lnTo>
                <a:lnTo>
                  <a:pt x="1140" y="520"/>
                </a:lnTo>
                <a:lnTo>
                  <a:pt x="1140" y="496"/>
                </a:lnTo>
                <a:lnTo>
                  <a:pt x="1140" y="496"/>
                </a:lnTo>
                <a:lnTo>
                  <a:pt x="1142" y="500"/>
                </a:lnTo>
                <a:lnTo>
                  <a:pt x="1142" y="507"/>
                </a:lnTo>
                <a:lnTo>
                  <a:pt x="1142" y="513"/>
                </a:lnTo>
                <a:lnTo>
                  <a:pt x="1144" y="518"/>
                </a:lnTo>
                <a:lnTo>
                  <a:pt x="1144" y="518"/>
                </a:lnTo>
                <a:lnTo>
                  <a:pt x="1142" y="494"/>
                </a:lnTo>
                <a:lnTo>
                  <a:pt x="1144" y="483"/>
                </a:lnTo>
                <a:lnTo>
                  <a:pt x="1144" y="480"/>
                </a:lnTo>
                <a:lnTo>
                  <a:pt x="1144" y="480"/>
                </a:lnTo>
                <a:lnTo>
                  <a:pt x="1144" y="480"/>
                </a:lnTo>
                <a:lnTo>
                  <a:pt x="1142" y="480"/>
                </a:lnTo>
                <a:lnTo>
                  <a:pt x="1142" y="476"/>
                </a:lnTo>
                <a:lnTo>
                  <a:pt x="1142" y="476"/>
                </a:lnTo>
                <a:lnTo>
                  <a:pt x="1142" y="472"/>
                </a:lnTo>
                <a:lnTo>
                  <a:pt x="1142" y="471"/>
                </a:lnTo>
                <a:lnTo>
                  <a:pt x="1142" y="471"/>
                </a:lnTo>
                <a:lnTo>
                  <a:pt x="1142" y="463"/>
                </a:lnTo>
                <a:lnTo>
                  <a:pt x="1142" y="452"/>
                </a:lnTo>
                <a:lnTo>
                  <a:pt x="1142" y="428"/>
                </a:lnTo>
                <a:lnTo>
                  <a:pt x="1142" y="428"/>
                </a:lnTo>
                <a:lnTo>
                  <a:pt x="1140" y="430"/>
                </a:lnTo>
                <a:lnTo>
                  <a:pt x="1140" y="430"/>
                </a:lnTo>
                <a:lnTo>
                  <a:pt x="1140" y="421"/>
                </a:lnTo>
                <a:lnTo>
                  <a:pt x="1140" y="410"/>
                </a:lnTo>
                <a:lnTo>
                  <a:pt x="1140" y="410"/>
                </a:lnTo>
                <a:lnTo>
                  <a:pt x="1142" y="417"/>
                </a:lnTo>
                <a:lnTo>
                  <a:pt x="1142" y="417"/>
                </a:lnTo>
                <a:lnTo>
                  <a:pt x="1142" y="414"/>
                </a:lnTo>
                <a:lnTo>
                  <a:pt x="1142" y="410"/>
                </a:lnTo>
                <a:lnTo>
                  <a:pt x="1140" y="408"/>
                </a:lnTo>
                <a:lnTo>
                  <a:pt x="1140" y="404"/>
                </a:lnTo>
                <a:lnTo>
                  <a:pt x="1140" y="404"/>
                </a:lnTo>
                <a:lnTo>
                  <a:pt x="1142" y="406"/>
                </a:lnTo>
                <a:lnTo>
                  <a:pt x="1142" y="408"/>
                </a:lnTo>
                <a:lnTo>
                  <a:pt x="1142" y="408"/>
                </a:lnTo>
                <a:lnTo>
                  <a:pt x="1142" y="382"/>
                </a:lnTo>
                <a:lnTo>
                  <a:pt x="1140" y="357"/>
                </a:lnTo>
                <a:lnTo>
                  <a:pt x="1140" y="357"/>
                </a:lnTo>
                <a:lnTo>
                  <a:pt x="1140" y="357"/>
                </a:lnTo>
                <a:lnTo>
                  <a:pt x="1140" y="358"/>
                </a:lnTo>
                <a:lnTo>
                  <a:pt x="1140" y="360"/>
                </a:lnTo>
                <a:lnTo>
                  <a:pt x="1140" y="360"/>
                </a:lnTo>
                <a:lnTo>
                  <a:pt x="1140" y="360"/>
                </a:lnTo>
                <a:lnTo>
                  <a:pt x="1139" y="355"/>
                </a:lnTo>
                <a:lnTo>
                  <a:pt x="1140" y="351"/>
                </a:lnTo>
                <a:lnTo>
                  <a:pt x="1140" y="351"/>
                </a:lnTo>
                <a:lnTo>
                  <a:pt x="1140" y="355"/>
                </a:lnTo>
                <a:lnTo>
                  <a:pt x="1140" y="355"/>
                </a:lnTo>
                <a:lnTo>
                  <a:pt x="1140" y="270"/>
                </a:lnTo>
                <a:lnTo>
                  <a:pt x="1140" y="270"/>
                </a:lnTo>
                <a:lnTo>
                  <a:pt x="1142" y="265"/>
                </a:lnTo>
                <a:lnTo>
                  <a:pt x="1142" y="255"/>
                </a:lnTo>
                <a:lnTo>
                  <a:pt x="1140" y="237"/>
                </a:lnTo>
                <a:lnTo>
                  <a:pt x="1140" y="237"/>
                </a:lnTo>
                <a:lnTo>
                  <a:pt x="1140" y="215"/>
                </a:lnTo>
                <a:lnTo>
                  <a:pt x="1140" y="187"/>
                </a:lnTo>
                <a:lnTo>
                  <a:pt x="1140" y="187"/>
                </a:lnTo>
                <a:lnTo>
                  <a:pt x="1139" y="136"/>
                </a:lnTo>
                <a:lnTo>
                  <a:pt x="1236" y="233"/>
                </a:lnTo>
                <a:lnTo>
                  <a:pt x="1236" y="233"/>
                </a:lnTo>
                <a:lnTo>
                  <a:pt x="1210" y="233"/>
                </a:lnTo>
                <a:lnTo>
                  <a:pt x="1210" y="233"/>
                </a:lnTo>
                <a:lnTo>
                  <a:pt x="1210" y="233"/>
                </a:lnTo>
                <a:lnTo>
                  <a:pt x="1207" y="233"/>
                </a:lnTo>
                <a:lnTo>
                  <a:pt x="1207" y="233"/>
                </a:lnTo>
                <a:lnTo>
                  <a:pt x="1207" y="233"/>
                </a:lnTo>
                <a:lnTo>
                  <a:pt x="1205" y="235"/>
                </a:lnTo>
                <a:lnTo>
                  <a:pt x="1205" y="235"/>
                </a:lnTo>
                <a:lnTo>
                  <a:pt x="1196" y="233"/>
                </a:lnTo>
                <a:lnTo>
                  <a:pt x="1188" y="231"/>
                </a:lnTo>
                <a:lnTo>
                  <a:pt x="1188" y="231"/>
                </a:lnTo>
                <a:lnTo>
                  <a:pt x="1181" y="233"/>
                </a:lnTo>
                <a:lnTo>
                  <a:pt x="1181" y="233"/>
                </a:lnTo>
                <a:lnTo>
                  <a:pt x="1186" y="233"/>
                </a:lnTo>
                <a:lnTo>
                  <a:pt x="1192" y="233"/>
                </a:lnTo>
                <a:lnTo>
                  <a:pt x="1192" y="233"/>
                </a:lnTo>
                <a:lnTo>
                  <a:pt x="1188" y="235"/>
                </a:lnTo>
                <a:lnTo>
                  <a:pt x="1183" y="235"/>
                </a:lnTo>
                <a:lnTo>
                  <a:pt x="1183" y="235"/>
                </a:lnTo>
                <a:lnTo>
                  <a:pt x="1177" y="233"/>
                </a:lnTo>
                <a:lnTo>
                  <a:pt x="1170" y="233"/>
                </a:lnTo>
                <a:lnTo>
                  <a:pt x="1170" y="233"/>
                </a:lnTo>
                <a:lnTo>
                  <a:pt x="1174" y="233"/>
                </a:lnTo>
                <a:lnTo>
                  <a:pt x="1174" y="233"/>
                </a:lnTo>
                <a:lnTo>
                  <a:pt x="1161" y="233"/>
                </a:lnTo>
                <a:lnTo>
                  <a:pt x="1148" y="233"/>
                </a:lnTo>
                <a:lnTo>
                  <a:pt x="1148" y="233"/>
                </a:lnTo>
                <a:lnTo>
                  <a:pt x="1166" y="235"/>
                </a:lnTo>
                <a:lnTo>
                  <a:pt x="1166" y="235"/>
                </a:lnTo>
                <a:lnTo>
                  <a:pt x="1148" y="235"/>
                </a:lnTo>
                <a:lnTo>
                  <a:pt x="1148" y="235"/>
                </a:lnTo>
                <a:lnTo>
                  <a:pt x="1148" y="235"/>
                </a:lnTo>
                <a:lnTo>
                  <a:pt x="1148" y="233"/>
                </a:lnTo>
                <a:lnTo>
                  <a:pt x="1150" y="233"/>
                </a:lnTo>
                <a:lnTo>
                  <a:pt x="1148" y="233"/>
                </a:lnTo>
                <a:lnTo>
                  <a:pt x="1148" y="233"/>
                </a:lnTo>
                <a:lnTo>
                  <a:pt x="1140" y="233"/>
                </a:lnTo>
                <a:lnTo>
                  <a:pt x="1131" y="233"/>
                </a:lnTo>
                <a:lnTo>
                  <a:pt x="1124" y="231"/>
                </a:lnTo>
                <a:lnTo>
                  <a:pt x="1115" y="233"/>
                </a:lnTo>
                <a:lnTo>
                  <a:pt x="1115" y="233"/>
                </a:lnTo>
                <a:lnTo>
                  <a:pt x="1120" y="233"/>
                </a:lnTo>
                <a:lnTo>
                  <a:pt x="1122" y="233"/>
                </a:lnTo>
                <a:lnTo>
                  <a:pt x="1120" y="233"/>
                </a:lnTo>
                <a:lnTo>
                  <a:pt x="1120" y="233"/>
                </a:lnTo>
                <a:lnTo>
                  <a:pt x="1111" y="233"/>
                </a:lnTo>
                <a:lnTo>
                  <a:pt x="1111" y="233"/>
                </a:lnTo>
                <a:lnTo>
                  <a:pt x="1105" y="233"/>
                </a:lnTo>
                <a:lnTo>
                  <a:pt x="1098" y="233"/>
                </a:lnTo>
                <a:lnTo>
                  <a:pt x="1083" y="235"/>
                </a:lnTo>
                <a:lnTo>
                  <a:pt x="1083" y="235"/>
                </a:lnTo>
                <a:lnTo>
                  <a:pt x="1080" y="233"/>
                </a:lnTo>
                <a:lnTo>
                  <a:pt x="1080" y="233"/>
                </a:lnTo>
                <a:lnTo>
                  <a:pt x="1080" y="233"/>
                </a:lnTo>
                <a:lnTo>
                  <a:pt x="1069" y="235"/>
                </a:lnTo>
                <a:lnTo>
                  <a:pt x="1058" y="235"/>
                </a:lnTo>
                <a:lnTo>
                  <a:pt x="1058" y="235"/>
                </a:lnTo>
                <a:lnTo>
                  <a:pt x="1058" y="233"/>
                </a:lnTo>
                <a:lnTo>
                  <a:pt x="1061" y="233"/>
                </a:lnTo>
                <a:lnTo>
                  <a:pt x="1065" y="233"/>
                </a:lnTo>
                <a:lnTo>
                  <a:pt x="1065" y="233"/>
                </a:lnTo>
                <a:lnTo>
                  <a:pt x="1047" y="235"/>
                </a:lnTo>
                <a:lnTo>
                  <a:pt x="1036" y="237"/>
                </a:lnTo>
                <a:lnTo>
                  <a:pt x="1036" y="237"/>
                </a:lnTo>
                <a:lnTo>
                  <a:pt x="1032" y="235"/>
                </a:lnTo>
                <a:lnTo>
                  <a:pt x="1030" y="235"/>
                </a:lnTo>
                <a:lnTo>
                  <a:pt x="1030" y="235"/>
                </a:lnTo>
                <a:lnTo>
                  <a:pt x="1030" y="235"/>
                </a:lnTo>
                <a:lnTo>
                  <a:pt x="1030" y="235"/>
                </a:lnTo>
                <a:lnTo>
                  <a:pt x="1025" y="237"/>
                </a:lnTo>
                <a:lnTo>
                  <a:pt x="1012" y="237"/>
                </a:lnTo>
                <a:lnTo>
                  <a:pt x="1012" y="237"/>
                </a:lnTo>
                <a:lnTo>
                  <a:pt x="1012" y="235"/>
                </a:lnTo>
                <a:lnTo>
                  <a:pt x="1013" y="235"/>
                </a:lnTo>
                <a:lnTo>
                  <a:pt x="1013" y="235"/>
                </a:lnTo>
                <a:lnTo>
                  <a:pt x="1023" y="235"/>
                </a:lnTo>
                <a:lnTo>
                  <a:pt x="1023" y="235"/>
                </a:lnTo>
                <a:lnTo>
                  <a:pt x="1021" y="233"/>
                </a:lnTo>
                <a:lnTo>
                  <a:pt x="1023" y="233"/>
                </a:lnTo>
                <a:lnTo>
                  <a:pt x="1028" y="231"/>
                </a:lnTo>
                <a:lnTo>
                  <a:pt x="1028" y="231"/>
                </a:lnTo>
                <a:lnTo>
                  <a:pt x="1030" y="231"/>
                </a:lnTo>
                <a:lnTo>
                  <a:pt x="1030" y="233"/>
                </a:lnTo>
                <a:lnTo>
                  <a:pt x="1030" y="233"/>
                </a:lnTo>
                <a:lnTo>
                  <a:pt x="1050" y="233"/>
                </a:lnTo>
                <a:lnTo>
                  <a:pt x="1071" y="231"/>
                </a:lnTo>
                <a:lnTo>
                  <a:pt x="1071" y="231"/>
                </a:lnTo>
                <a:lnTo>
                  <a:pt x="1069" y="233"/>
                </a:lnTo>
                <a:lnTo>
                  <a:pt x="1071" y="233"/>
                </a:lnTo>
                <a:lnTo>
                  <a:pt x="1071" y="233"/>
                </a:lnTo>
                <a:lnTo>
                  <a:pt x="1071" y="233"/>
                </a:lnTo>
                <a:lnTo>
                  <a:pt x="1072" y="233"/>
                </a:lnTo>
                <a:lnTo>
                  <a:pt x="1076" y="231"/>
                </a:lnTo>
                <a:lnTo>
                  <a:pt x="1076" y="231"/>
                </a:lnTo>
                <a:lnTo>
                  <a:pt x="1074" y="231"/>
                </a:lnTo>
                <a:lnTo>
                  <a:pt x="1076" y="231"/>
                </a:lnTo>
                <a:lnTo>
                  <a:pt x="1082" y="230"/>
                </a:lnTo>
                <a:lnTo>
                  <a:pt x="1082" y="230"/>
                </a:lnTo>
                <a:lnTo>
                  <a:pt x="1082" y="230"/>
                </a:lnTo>
                <a:lnTo>
                  <a:pt x="1083" y="231"/>
                </a:lnTo>
                <a:lnTo>
                  <a:pt x="1083" y="231"/>
                </a:lnTo>
                <a:lnTo>
                  <a:pt x="1087" y="230"/>
                </a:lnTo>
                <a:lnTo>
                  <a:pt x="1093" y="230"/>
                </a:lnTo>
                <a:lnTo>
                  <a:pt x="1096" y="230"/>
                </a:lnTo>
                <a:lnTo>
                  <a:pt x="1102" y="230"/>
                </a:lnTo>
                <a:lnTo>
                  <a:pt x="1102" y="230"/>
                </a:lnTo>
                <a:lnTo>
                  <a:pt x="1102" y="230"/>
                </a:lnTo>
                <a:lnTo>
                  <a:pt x="1102" y="231"/>
                </a:lnTo>
                <a:lnTo>
                  <a:pt x="1104" y="231"/>
                </a:lnTo>
                <a:lnTo>
                  <a:pt x="1104" y="230"/>
                </a:lnTo>
                <a:lnTo>
                  <a:pt x="1133" y="228"/>
                </a:lnTo>
                <a:lnTo>
                  <a:pt x="1133" y="228"/>
                </a:lnTo>
                <a:lnTo>
                  <a:pt x="1135" y="228"/>
                </a:lnTo>
                <a:lnTo>
                  <a:pt x="1133" y="228"/>
                </a:lnTo>
                <a:lnTo>
                  <a:pt x="1133" y="228"/>
                </a:lnTo>
                <a:lnTo>
                  <a:pt x="1137" y="226"/>
                </a:lnTo>
                <a:lnTo>
                  <a:pt x="1137" y="226"/>
                </a:lnTo>
                <a:lnTo>
                  <a:pt x="1139" y="228"/>
                </a:lnTo>
                <a:lnTo>
                  <a:pt x="1146" y="228"/>
                </a:lnTo>
                <a:lnTo>
                  <a:pt x="1153" y="228"/>
                </a:lnTo>
                <a:lnTo>
                  <a:pt x="1157" y="230"/>
                </a:lnTo>
                <a:lnTo>
                  <a:pt x="1157" y="230"/>
                </a:lnTo>
                <a:lnTo>
                  <a:pt x="1175" y="228"/>
                </a:lnTo>
                <a:lnTo>
                  <a:pt x="1192" y="228"/>
                </a:lnTo>
                <a:lnTo>
                  <a:pt x="1192" y="228"/>
                </a:lnTo>
                <a:lnTo>
                  <a:pt x="1197" y="228"/>
                </a:lnTo>
                <a:lnTo>
                  <a:pt x="1205" y="228"/>
                </a:lnTo>
                <a:lnTo>
                  <a:pt x="1205" y="228"/>
                </a:lnTo>
                <a:lnTo>
                  <a:pt x="1201" y="228"/>
                </a:lnTo>
                <a:lnTo>
                  <a:pt x="1199" y="228"/>
                </a:lnTo>
                <a:lnTo>
                  <a:pt x="1201" y="228"/>
                </a:lnTo>
                <a:lnTo>
                  <a:pt x="1201" y="228"/>
                </a:lnTo>
                <a:lnTo>
                  <a:pt x="1236" y="228"/>
                </a:lnTo>
                <a:lnTo>
                  <a:pt x="1144" y="136"/>
                </a:lnTo>
                <a:lnTo>
                  <a:pt x="1144" y="136"/>
                </a:lnTo>
                <a:lnTo>
                  <a:pt x="1144" y="185"/>
                </a:lnTo>
                <a:lnTo>
                  <a:pt x="1144" y="185"/>
                </a:lnTo>
                <a:lnTo>
                  <a:pt x="1144" y="182"/>
                </a:lnTo>
                <a:lnTo>
                  <a:pt x="1144" y="189"/>
                </a:lnTo>
                <a:lnTo>
                  <a:pt x="1144" y="189"/>
                </a:lnTo>
                <a:lnTo>
                  <a:pt x="1144" y="187"/>
                </a:lnTo>
                <a:lnTo>
                  <a:pt x="1144" y="187"/>
                </a:lnTo>
                <a:lnTo>
                  <a:pt x="1142" y="198"/>
                </a:lnTo>
                <a:lnTo>
                  <a:pt x="1142" y="206"/>
                </a:lnTo>
                <a:lnTo>
                  <a:pt x="1142" y="206"/>
                </a:lnTo>
                <a:lnTo>
                  <a:pt x="1142" y="209"/>
                </a:lnTo>
                <a:lnTo>
                  <a:pt x="1142" y="209"/>
                </a:lnTo>
                <a:lnTo>
                  <a:pt x="1144" y="211"/>
                </a:lnTo>
                <a:lnTo>
                  <a:pt x="1144" y="215"/>
                </a:lnTo>
                <a:lnTo>
                  <a:pt x="1144" y="215"/>
                </a:lnTo>
                <a:lnTo>
                  <a:pt x="1144" y="208"/>
                </a:lnTo>
                <a:lnTo>
                  <a:pt x="1144" y="208"/>
                </a:lnTo>
                <a:lnTo>
                  <a:pt x="1146" y="220"/>
                </a:lnTo>
                <a:lnTo>
                  <a:pt x="1146" y="233"/>
                </a:lnTo>
                <a:lnTo>
                  <a:pt x="1144" y="259"/>
                </a:lnTo>
                <a:lnTo>
                  <a:pt x="1144" y="259"/>
                </a:lnTo>
                <a:lnTo>
                  <a:pt x="1146" y="261"/>
                </a:lnTo>
                <a:lnTo>
                  <a:pt x="1146" y="259"/>
                </a:lnTo>
                <a:lnTo>
                  <a:pt x="1146" y="257"/>
                </a:lnTo>
                <a:lnTo>
                  <a:pt x="1146" y="259"/>
                </a:lnTo>
                <a:lnTo>
                  <a:pt x="1146" y="259"/>
                </a:lnTo>
                <a:lnTo>
                  <a:pt x="1146" y="263"/>
                </a:lnTo>
                <a:lnTo>
                  <a:pt x="1148" y="268"/>
                </a:lnTo>
                <a:lnTo>
                  <a:pt x="1148" y="272"/>
                </a:lnTo>
                <a:lnTo>
                  <a:pt x="1146" y="274"/>
                </a:lnTo>
                <a:lnTo>
                  <a:pt x="1146" y="274"/>
                </a:lnTo>
                <a:lnTo>
                  <a:pt x="1146" y="266"/>
                </a:lnTo>
                <a:lnTo>
                  <a:pt x="1146" y="263"/>
                </a:lnTo>
                <a:lnTo>
                  <a:pt x="1144" y="265"/>
                </a:lnTo>
                <a:lnTo>
                  <a:pt x="1144" y="265"/>
                </a:lnTo>
                <a:lnTo>
                  <a:pt x="1146" y="276"/>
                </a:lnTo>
                <a:lnTo>
                  <a:pt x="1148" y="281"/>
                </a:lnTo>
                <a:lnTo>
                  <a:pt x="1146" y="288"/>
                </a:lnTo>
                <a:lnTo>
                  <a:pt x="1146" y="288"/>
                </a:lnTo>
                <a:lnTo>
                  <a:pt x="1148" y="288"/>
                </a:lnTo>
                <a:lnTo>
                  <a:pt x="1148" y="290"/>
                </a:lnTo>
                <a:lnTo>
                  <a:pt x="1150" y="298"/>
                </a:lnTo>
                <a:lnTo>
                  <a:pt x="1150" y="309"/>
                </a:lnTo>
                <a:lnTo>
                  <a:pt x="1151" y="316"/>
                </a:lnTo>
                <a:lnTo>
                  <a:pt x="1151" y="316"/>
                </a:lnTo>
                <a:lnTo>
                  <a:pt x="1150" y="327"/>
                </a:lnTo>
                <a:lnTo>
                  <a:pt x="1150" y="338"/>
                </a:lnTo>
                <a:lnTo>
                  <a:pt x="1150" y="338"/>
                </a:lnTo>
                <a:lnTo>
                  <a:pt x="1151" y="322"/>
                </a:lnTo>
                <a:lnTo>
                  <a:pt x="1153" y="311"/>
                </a:lnTo>
                <a:lnTo>
                  <a:pt x="1153" y="311"/>
                </a:lnTo>
                <a:lnTo>
                  <a:pt x="1155" y="316"/>
                </a:lnTo>
                <a:lnTo>
                  <a:pt x="1155" y="316"/>
                </a:lnTo>
                <a:lnTo>
                  <a:pt x="1155" y="311"/>
                </a:lnTo>
                <a:lnTo>
                  <a:pt x="1153" y="309"/>
                </a:lnTo>
                <a:lnTo>
                  <a:pt x="1153" y="305"/>
                </a:lnTo>
                <a:lnTo>
                  <a:pt x="1153" y="301"/>
                </a:lnTo>
                <a:lnTo>
                  <a:pt x="1153" y="301"/>
                </a:lnTo>
                <a:lnTo>
                  <a:pt x="1151" y="303"/>
                </a:lnTo>
                <a:lnTo>
                  <a:pt x="1151" y="305"/>
                </a:lnTo>
                <a:lnTo>
                  <a:pt x="1151" y="311"/>
                </a:lnTo>
                <a:lnTo>
                  <a:pt x="1151" y="311"/>
                </a:lnTo>
                <a:lnTo>
                  <a:pt x="1151" y="292"/>
                </a:lnTo>
                <a:lnTo>
                  <a:pt x="1151" y="276"/>
                </a:lnTo>
                <a:lnTo>
                  <a:pt x="1151" y="276"/>
                </a:lnTo>
                <a:lnTo>
                  <a:pt x="1151" y="279"/>
                </a:lnTo>
                <a:lnTo>
                  <a:pt x="1153" y="283"/>
                </a:lnTo>
                <a:lnTo>
                  <a:pt x="1153" y="283"/>
                </a:lnTo>
                <a:lnTo>
                  <a:pt x="1151" y="288"/>
                </a:lnTo>
                <a:lnTo>
                  <a:pt x="1151" y="292"/>
                </a:lnTo>
                <a:lnTo>
                  <a:pt x="1151" y="292"/>
                </a:lnTo>
                <a:lnTo>
                  <a:pt x="1153" y="298"/>
                </a:lnTo>
                <a:lnTo>
                  <a:pt x="1155" y="305"/>
                </a:lnTo>
                <a:lnTo>
                  <a:pt x="1155" y="316"/>
                </a:lnTo>
                <a:lnTo>
                  <a:pt x="1153" y="325"/>
                </a:lnTo>
                <a:lnTo>
                  <a:pt x="1153" y="325"/>
                </a:lnTo>
                <a:lnTo>
                  <a:pt x="1155" y="329"/>
                </a:lnTo>
                <a:lnTo>
                  <a:pt x="1155" y="334"/>
                </a:lnTo>
                <a:lnTo>
                  <a:pt x="1153" y="342"/>
                </a:lnTo>
                <a:lnTo>
                  <a:pt x="1153" y="342"/>
                </a:lnTo>
                <a:lnTo>
                  <a:pt x="1155" y="340"/>
                </a:lnTo>
                <a:lnTo>
                  <a:pt x="1155" y="340"/>
                </a:lnTo>
                <a:lnTo>
                  <a:pt x="1155" y="345"/>
                </a:lnTo>
                <a:lnTo>
                  <a:pt x="1155" y="345"/>
                </a:lnTo>
                <a:lnTo>
                  <a:pt x="1155" y="347"/>
                </a:lnTo>
                <a:lnTo>
                  <a:pt x="1155" y="353"/>
                </a:lnTo>
                <a:lnTo>
                  <a:pt x="1155" y="357"/>
                </a:lnTo>
                <a:lnTo>
                  <a:pt x="1157" y="353"/>
                </a:lnTo>
                <a:lnTo>
                  <a:pt x="1157" y="353"/>
                </a:lnTo>
                <a:lnTo>
                  <a:pt x="1155" y="360"/>
                </a:lnTo>
                <a:lnTo>
                  <a:pt x="1155" y="362"/>
                </a:lnTo>
                <a:lnTo>
                  <a:pt x="1155" y="362"/>
                </a:lnTo>
                <a:lnTo>
                  <a:pt x="1157" y="377"/>
                </a:lnTo>
                <a:lnTo>
                  <a:pt x="1157" y="377"/>
                </a:lnTo>
                <a:lnTo>
                  <a:pt x="1157" y="377"/>
                </a:lnTo>
                <a:lnTo>
                  <a:pt x="1155" y="379"/>
                </a:lnTo>
                <a:lnTo>
                  <a:pt x="1155" y="379"/>
                </a:lnTo>
                <a:lnTo>
                  <a:pt x="1157" y="380"/>
                </a:lnTo>
                <a:lnTo>
                  <a:pt x="1157" y="382"/>
                </a:lnTo>
                <a:lnTo>
                  <a:pt x="1157" y="382"/>
                </a:lnTo>
                <a:lnTo>
                  <a:pt x="1157" y="384"/>
                </a:lnTo>
                <a:lnTo>
                  <a:pt x="1157" y="384"/>
                </a:lnTo>
                <a:lnTo>
                  <a:pt x="1157" y="390"/>
                </a:lnTo>
                <a:lnTo>
                  <a:pt x="1157" y="397"/>
                </a:lnTo>
                <a:lnTo>
                  <a:pt x="1157" y="404"/>
                </a:lnTo>
                <a:lnTo>
                  <a:pt x="1157" y="408"/>
                </a:lnTo>
                <a:lnTo>
                  <a:pt x="1157" y="408"/>
                </a:lnTo>
                <a:lnTo>
                  <a:pt x="1157" y="404"/>
                </a:lnTo>
                <a:lnTo>
                  <a:pt x="1157" y="404"/>
                </a:lnTo>
                <a:lnTo>
                  <a:pt x="1157" y="404"/>
                </a:lnTo>
                <a:lnTo>
                  <a:pt x="1157" y="415"/>
                </a:lnTo>
                <a:lnTo>
                  <a:pt x="1155" y="423"/>
                </a:lnTo>
                <a:lnTo>
                  <a:pt x="1155" y="423"/>
                </a:lnTo>
                <a:lnTo>
                  <a:pt x="1157" y="425"/>
                </a:lnTo>
                <a:lnTo>
                  <a:pt x="1157" y="428"/>
                </a:lnTo>
                <a:lnTo>
                  <a:pt x="1155" y="436"/>
                </a:lnTo>
                <a:lnTo>
                  <a:pt x="1155" y="436"/>
                </a:lnTo>
                <a:lnTo>
                  <a:pt x="1157" y="441"/>
                </a:lnTo>
                <a:lnTo>
                  <a:pt x="1157" y="450"/>
                </a:lnTo>
                <a:lnTo>
                  <a:pt x="1157" y="461"/>
                </a:lnTo>
                <a:lnTo>
                  <a:pt x="1157" y="463"/>
                </a:lnTo>
                <a:lnTo>
                  <a:pt x="1157" y="463"/>
                </a:lnTo>
                <a:lnTo>
                  <a:pt x="1157" y="463"/>
                </a:lnTo>
                <a:lnTo>
                  <a:pt x="1157" y="472"/>
                </a:lnTo>
                <a:lnTo>
                  <a:pt x="1157" y="482"/>
                </a:lnTo>
                <a:lnTo>
                  <a:pt x="1157" y="482"/>
                </a:lnTo>
                <a:lnTo>
                  <a:pt x="1159" y="482"/>
                </a:lnTo>
                <a:lnTo>
                  <a:pt x="1159" y="480"/>
                </a:lnTo>
                <a:lnTo>
                  <a:pt x="1159" y="476"/>
                </a:lnTo>
                <a:lnTo>
                  <a:pt x="1159" y="467"/>
                </a:lnTo>
                <a:lnTo>
                  <a:pt x="1159" y="467"/>
                </a:lnTo>
                <a:lnTo>
                  <a:pt x="1159" y="480"/>
                </a:lnTo>
                <a:lnTo>
                  <a:pt x="1161" y="491"/>
                </a:lnTo>
                <a:lnTo>
                  <a:pt x="1161" y="491"/>
                </a:lnTo>
                <a:lnTo>
                  <a:pt x="1159" y="496"/>
                </a:lnTo>
                <a:lnTo>
                  <a:pt x="1157" y="498"/>
                </a:lnTo>
                <a:lnTo>
                  <a:pt x="1157" y="498"/>
                </a:lnTo>
                <a:lnTo>
                  <a:pt x="1157" y="502"/>
                </a:lnTo>
                <a:lnTo>
                  <a:pt x="1159" y="506"/>
                </a:lnTo>
                <a:lnTo>
                  <a:pt x="1159" y="506"/>
                </a:lnTo>
                <a:lnTo>
                  <a:pt x="1159" y="502"/>
                </a:lnTo>
                <a:lnTo>
                  <a:pt x="1159" y="502"/>
                </a:lnTo>
                <a:lnTo>
                  <a:pt x="1161" y="513"/>
                </a:lnTo>
                <a:lnTo>
                  <a:pt x="1159" y="518"/>
                </a:lnTo>
                <a:lnTo>
                  <a:pt x="1157" y="520"/>
                </a:lnTo>
                <a:lnTo>
                  <a:pt x="1157" y="520"/>
                </a:lnTo>
                <a:lnTo>
                  <a:pt x="1157" y="517"/>
                </a:lnTo>
                <a:lnTo>
                  <a:pt x="1155" y="517"/>
                </a:lnTo>
                <a:lnTo>
                  <a:pt x="1155" y="517"/>
                </a:lnTo>
                <a:lnTo>
                  <a:pt x="1155" y="517"/>
                </a:lnTo>
                <a:lnTo>
                  <a:pt x="1157" y="524"/>
                </a:lnTo>
                <a:lnTo>
                  <a:pt x="1159" y="533"/>
                </a:lnTo>
                <a:lnTo>
                  <a:pt x="1159" y="533"/>
                </a:lnTo>
                <a:lnTo>
                  <a:pt x="1159" y="528"/>
                </a:lnTo>
                <a:lnTo>
                  <a:pt x="1157" y="522"/>
                </a:lnTo>
                <a:lnTo>
                  <a:pt x="1157" y="522"/>
                </a:lnTo>
                <a:lnTo>
                  <a:pt x="1159" y="520"/>
                </a:lnTo>
                <a:lnTo>
                  <a:pt x="1159" y="520"/>
                </a:lnTo>
                <a:lnTo>
                  <a:pt x="1161" y="518"/>
                </a:lnTo>
                <a:lnTo>
                  <a:pt x="1161" y="518"/>
                </a:lnTo>
                <a:lnTo>
                  <a:pt x="1161" y="540"/>
                </a:lnTo>
                <a:lnTo>
                  <a:pt x="1161" y="540"/>
                </a:lnTo>
                <a:lnTo>
                  <a:pt x="1161" y="539"/>
                </a:lnTo>
                <a:lnTo>
                  <a:pt x="1161" y="537"/>
                </a:lnTo>
                <a:lnTo>
                  <a:pt x="1159" y="537"/>
                </a:lnTo>
                <a:lnTo>
                  <a:pt x="1159" y="537"/>
                </a:lnTo>
                <a:lnTo>
                  <a:pt x="1161" y="542"/>
                </a:lnTo>
                <a:lnTo>
                  <a:pt x="1161" y="544"/>
                </a:lnTo>
                <a:lnTo>
                  <a:pt x="1161" y="544"/>
                </a:lnTo>
                <a:lnTo>
                  <a:pt x="1161" y="550"/>
                </a:lnTo>
                <a:lnTo>
                  <a:pt x="1159" y="552"/>
                </a:lnTo>
                <a:lnTo>
                  <a:pt x="1159" y="552"/>
                </a:lnTo>
                <a:lnTo>
                  <a:pt x="1161" y="572"/>
                </a:lnTo>
                <a:lnTo>
                  <a:pt x="1161" y="596"/>
                </a:lnTo>
                <a:lnTo>
                  <a:pt x="1161" y="596"/>
                </a:lnTo>
                <a:lnTo>
                  <a:pt x="1161" y="597"/>
                </a:lnTo>
                <a:lnTo>
                  <a:pt x="1162" y="596"/>
                </a:lnTo>
                <a:lnTo>
                  <a:pt x="1162" y="592"/>
                </a:lnTo>
                <a:lnTo>
                  <a:pt x="1162" y="586"/>
                </a:lnTo>
                <a:lnTo>
                  <a:pt x="1162" y="586"/>
                </a:lnTo>
                <a:lnTo>
                  <a:pt x="1164" y="614"/>
                </a:lnTo>
                <a:lnTo>
                  <a:pt x="1166" y="643"/>
                </a:lnTo>
                <a:lnTo>
                  <a:pt x="1166" y="643"/>
                </a:lnTo>
                <a:lnTo>
                  <a:pt x="1164" y="640"/>
                </a:lnTo>
                <a:lnTo>
                  <a:pt x="1164" y="640"/>
                </a:lnTo>
                <a:lnTo>
                  <a:pt x="1166" y="653"/>
                </a:lnTo>
                <a:lnTo>
                  <a:pt x="1166" y="658"/>
                </a:lnTo>
                <a:lnTo>
                  <a:pt x="1166" y="660"/>
                </a:lnTo>
                <a:lnTo>
                  <a:pt x="1166" y="660"/>
                </a:lnTo>
                <a:lnTo>
                  <a:pt x="1166" y="713"/>
                </a:lnTo>
                <a:lnTo>
                  <a:pt x="1166" y="741"/>
                </a:lnTo>
                <a:lnTo>
                  <a:pt x="1164" y="763"/>
                </a:lnTo>
                <a:lnTo>
                  <a:pt x="1164" y="763"/>
                </a:lnTo>
                <a:lnTo>
                  <a:pt x="1164" y="783"/>
                </a:lnTo>
                <a:lnTo>
                  <a:pt x="1166" y="794"/>
                </a:lnTo>
                <a:lnTo>
                  <a:pt x="1164" y="802"/>
                </a:lnTo>
                <a:lnTo>
                  <a:pt x="1164" y="802"/>
                </a:lnTo>
                <a:lnTo>
                  <a:pt x="1164" y="816"/>
                </a:lnTo>
                <a:lnTo>
                  <a:pt x="1166" y="831"/>
                </a:lnTo>
                <a:lnTo>
                  <a:pt x="1166" y="831"/>
                </a:lnTo>
                <a:lnTo>
                  <a:pt x="1166" y="831"/>
                </a:lnTo>
                <a:lnTo>
                  <a:pt x="1166" y="833"/>
                </a:lnTo>
                <a:lnTo>
                  <a:pt x="1166" y="833"/>
                </a:lnTo>
                <a:lnTo>
                  <a:pt x="1166" y="851"/>
                </a:lnTo>
                <a:lnTo>
                  <a:pt x="1166" y="866"/>
                </a:lnTo>
                <a:lnTo>
                  <a:pt x="1168" y="884"/>
                </a:lnTo>
                <a:lnTo>
                  <a:pt x="1168" y="905"/>
                </a:lnTo>
                <a:lnTo>
                  <a:pt x="1168" y="905"/>
                </a:lnTo>
                <a:lnTo>
                  <a:pt x="1168" y="901"/>
                </a:lnTo>
                <a:lnTo>
                  <a:pt x="1168" y="894"/>
                </a:lnTo>
                <a:lnTo>
                  <a:pt x="1168" y="886"/>
                </a:lnTo>
                <a:lnTo>
                  <a:pt x="1170" y="884"/>
                </a:lnTo>
                <a:lnTo>
                  <a:pt x="1170" y="884"/>
                </a:lnTo>
                <a:lnTo>
                  <a:pt x="1170" y="884"/>
                </a:lnTo>
                <a:lnTo>
                  <a:pt x="1172" y="866"/>
                </a:lnTo>
                <a:lnTo>
                  <a:pt x="1172" y="848"/>
                </a:lnTo>
                <a:lnTo>
                  <a:pt x="1172" y="848"/>
                </a:lnTo>
                <a:lnTo>
                  <a:pt x="1172" y="853"/>
                </a:lnTo>
                <a:lnTo>
                  <a:pt x="1172" y="853"/>
                </a:lnTo>
                <a:lnTo>
                  <a:pt x="1172" y="850"/>
                </a:lnTo>
                <a:lnTo>
                  <a:pt x="1172" y="850"/>
                </a:lnTo>
                <a:lnTo>
                  <a:pt x="1174" y="859"/>
                </a:lnTo>
                <a:lnTo>
                  <a:pt x="1174" y="864"/>
                </a:lnTo>
                <a:lnTo>
                  <a:pt x="1174" y="864"/>
                </a:lnTo>
                <a:lnTo>
                  <a:pt x="1174" y="844"/>
                </a:lnTo>
                <a:lnTo>
                  <a:pt x="1175" y="826"/>
                </a:lnTo>
                <a:lnTo>
                  <a:pt x="1175" y="826"/>
                </a:lnTo>
                <a:lnTo>
                  <a:pt x="1175" y="831"/>
                </a:lnTo>
                <a:lnTo>
                  <a:pt x="1175" y="840"/>
                </a:lnTo>
                <a:lnTo>
                  <a:pt x="1175" y="853"/>
                </a:lnTo>
                <a:lnTo>
                  <a:pt x="1175" y="853"/>
                </a:lnTo>
                <a:lnTo>
                  <a:pt x="1177" y="820"/>
                </a:lnTo>
                <a:lnTo>
                  <a:pt x="1177" y="820"/>
                </a:lnTo>
                <a:lnTo>
                  <a:pt x="1179" y="822"/>
                </a:lnTo>
                <a:lnTo>
                  <a:pt x="1179" y="820"/>
                </a:lnTo>
                <a:lnTo>
                  <a:pt x="1179" y="816"/>
                </a:lnTo>
                <a:lnTo>
                  <a:pt x="1179" y="816"/>
                </a:lnTo>
                <a:lnTo>
                  <a:pt x="1179" y="816"/>
                </a:lnTo>
                <a:lnTo>
                  <a:pt x="1179" y="826"/>
                </a:lnTo>
                <a:lnTo>
                  <a:pt x="1179" y="833"/>
                </a:lnTo>
                <a:lnTo>
                  <a:pt x="1179" y="833"/>
                </a:lnTo>
                <a:lnTo>
                  <a:pt x="1181" y="831"/>
                </a:lnTo>
                <a:lnTo>
                  <a:pt x="1181" y="829"/>
                </a:lnTo>
                <a:lnTo>
                  <a:pt x="1181" y="831"/>
                </a:lnTo>
                <a:lnTo>
                  <a:pt x="1181" y="831"/>
                </a:lnTo>
                <a:lnTo>
                  <a:pt x="1181" y="844"/>
                </a:lnTo>
                <a:lnTo>
                  <a:pt x="1181" y="844"/>
                </a:lnTo>
                <a:lnTo>
                  <a:pt x="1181" y="840"/>
                </a:lnTo>
                <a:lnTo>
                  <a:pt x="1179" y="840"/>
                </a:lnTo>
                <a:lnTo>
                  <a:pt x="1179" y="842"/>
                </a:lnTo>
                <a:lnTo>
                  <a:pt x="1179" y="842"/>
                </a:lnTo>
                <a:lnTo>
                  <a:pt x="1181" y="855"/>
                </a:lnTo>
                <a:lnTo>
                  <a:pt x="1181" y="861"/>
                </a:lnTo>
                <a:lnTo>
                  <a:pt x="1181" y="866"/>
                </a:lnTo>
                <a:lnTo>
                  <a:pt x="1181" y="866"/>
                </a:lnTo>
                <a:lnTo>
                  <a:pt x="1181" y="864"/>
                </a:lnTo>
                <a:lnTo>
                  <a:pt x="1183" y="864"/>
                </a:lnTo>
                <a:lnTo>
                  <a:pt x="1183" y="864"/>
                </a:lnTo>
                <a:lnTo>
                  <a:pt x="1183" y="873"/>
                </a:lnTo>
                <a:lnTo>
                  <a:pt x="1181" y="875"/>
                </a:lnTo>
                <a:lnTo>
                  <a:pt x="1181" y="875"/>
                </a:lnTo>
                <a:lnTo>
                  <a:pt x="1185" y="896"/>
                </a:lnTo>
                <a:lnTo>
                  <a:pt x="1185" y="896"/>
                </a:lnTo>
                <a:lnTo>
                  <a:pt x="1185" y="910"/>
                </a:lnTo>
                <a:lnTo>
                  <a:pt x="1185" y="919"/>
                </a:lnTo>
                <a:lnTo>
                  <a:pt x="1185" y="923"/>
                </a:lnTo>
                <a:lnTo>
                  <a:pt x="1185" y="923"/>
                </a:lnTo>
                <a:lnTo>
                  <a:pt x="1185" y="908"/>
                </a:lnTo>
                <a:lnTo>
                  <a:pt x="1185" y="901"/>
                </a:lnTo>
                <a:lnTo>
                  <a:pt x="1186" y="896"/>
                </a:lnTo>
                <a:lnTo>
                  <a:pt x="1186" y="896"/>
                </a:lnTo>
                <a:lnTo>
                  <a:pt x="1186" y="831"/>
                </a:lnTo>
                <a:lnTo>
                  <a:pt x="1186" y="831"/>
                </a:lnTo>
                <a:lnTo>
                  <a:pt x="1186" y="802"/>
                </a:lnTo>
                <a:lnTo>
                  <a:pt x="1186" y="802"/>
                </a:lnTo>
                <a:lnTo>
                  <a:pt x="1186" y="787"/>
                </a:lnTo>
                <a:lnTo>
                  <a:pt x="1186" y="780"/>
                </a:lnTo>
                <a:lnTo>
                  <a:pt x="1186" y="776"/>
                </a:lnTo>
                <a:lnTo>
                  <a:pt x="1186" y="776"/>
                </a:lnTo>
                <a:lnTo>
                  <a:pt x="1186" y="783"/>
                </a:lnTo>
                <a:lnTo>
                  <a:pt x="1186" y="792"/>
                </a:lnTo>
                <a:lnTo>
                  <a:pt x="1186" y="792"/>
                </a:lnTo>
                <a:lnTo>
                  <a:pt x="1186" y="794"/>
                </a:lnTo>
                <a:lnTo>
                  <a:pt x="1188" y="792"/>
                </a:lnTo>
                <a:lnTo>
                  <a:pt x="1188" y="792"/>
                </a:lnTo>
                <a:lnTo>
                  <a:pt x="1188" y="794"/>
                </a:lnTo>
                <a:lnTo>
                  <a:pt x="1188" y="794"/>
                </a:lnTo>
                <a:lnTo>
                  <a:pt x="1188" y="859"/>
                </a:lnTo>
                <a:lnTo>
                  <a:pt x="1190" y="925"/>
                </a:lnTo>
                <a:lnTo>
                  <a:pt x="1194" y="993"/>
                </a:lnTo>
                <a:lnTo>
                  <a:pt x="1194" y="1063"/>
                </a:lnTo>
                <a:lnTo>
                  <a:pt x="1194" y="1063"/>
                </a:lnTo>
                <a:lnTo>
                  <a:pt x="1196" y="1063"/>
                </a:lnTo>
                <a:lnTo>
                  <a:pt x="1196" y="1067"/>
                </a:lnTo>
                <a:lnTo>
                  <a:pt x="1196" y="1076"/>
                </a:lnTo>
                <a:lnTo>
                  <a:pt x="1196" y="1096"/>
                </a:lnTo>
                <a:lnTo>
                  <a:pt x="1196" y="1096"/>
                </a:lnTo>
                <a:lnTo>
                  <a:pt x="1196" y="1102"/>
                </a:lnTo>
                <a:lnTo>
                  <a:pt x="1196" y="1105"/>
                </a:lnTo>
                <a:lnTo>
                  <a:pt x="1196" y="1111"/>
                </a:lnTo>
                <a:lnTo>
                  <a:pt x="1197" y="1114"/>
                </a:lnTo>
                <a:lnTo>
                  <a:pt x="1197" y="1114"/>
                </a:lnTo>
                <a:lnTo>
                  <a:pt x="1197" y="1103"/>
                </a:lnTo>
                <a:lnTo>
                  <a:pt x="1197" y="1100"/>
                </a:lnTo>
                <a:lnTo>
                  <a:pt x="1199" y="1096"/>
                </a:lnTo>
                <a:lnTo>
                  <a:pt x="1199" y="1096"/>
                </a:lnTo>
                <a:lnTo>
                  <a:pt x="1201" y="1096"/>
                </a:lnTo>
                <a:lnTo>
                  <a:pt x="1201" y="1096"/>
                </a:lnTo>
                <a:lnTo>
                  <a:pt x="1201" y="1098"/>
                </a:lnTo>
                <a:lnTo>
                  <a:pt x="1201" y="1098"/>
                </a:lnTo>
                <a:lnTo>
                  <a:pt x="1201" y="1113"/>
                </a:lnTo>
                <a:lnTo>
                  <a:pt x="1201" y="1124"/>
                </a:lnTo>
                <a:lnTo>
                  <a:pt x="1199" y="1133"/>
                </a:lnTo>
                <a:lnTo>
                  <a:pt x="1201" y="1140"/>
                </a:lnTo>
                <a:lnTo>
                  <a:pt x="1201" y="1140"/>
                </a:lnTo>
                <a:lnTo>
                  <a:pt x="1203" y="1125"/>
                </a:lnTo>
                <a:lnTo>
                  <a:pt x="1203" y="1105"/>
                </a:lnTo>
                <a:lnTo>
                  <a:pt x="1203" y="1105"/>
                </a:lnTo>
                <a:lnTo>
                  <a:pt x="1205" y="1105"/>
                </a:lnTo>
                <a:lnTo>
                  <a:pt x="1205" y="1107"/>
                </a:lnTo>
                <a:lnTo>
                  <a:pt x="1207" y="1105"/>
                </a:lnTo>
                <a:lnTo>
                  <a:pt x="1205" y="1105"/>
                </a:lnTo>
                <a:lnTo>
                  <a:pt x="1205" y="1105"/>
                </a:lnTo>
                <a:lnTo>
                  <a:pt x="1205" y="1103"/>
                </a:lnTo>
                <a:lnTo>
                  <a:pt x="1205" y="1102"/>
                </a:lnTo>
                <a:lnTo>
                  <a:pt x="1203" y="1092"/>
                </a:lnTo>
                <a:lnTo>
                  <a:pt x="1203" y="1092"/>
                </a:lnTo>
                <a:lnTo>
                  <a:pt x="1205" y="1087"/>
                </a:lnTo>
                <a:lnTo>
                  <a:pt x="1207" y="1083"/>
                </a:lnTo>
                <a:lnTo>
                  <a:pt x="1207" y="1083"/>
                </a:lnTo>
                <a:lnTo>
                  <a:pt x="1208" y="1096"/>
                </a:lnTo>
                <a:lnTo>
                  <a:pt x="1208" y="1109"/>
                </a:lnTo>
                <a:lnTo>
                  <a:pt x="1208" y="1109"/>
                </a:lnTo>
                <a:lnTo>
                  <a:pt x="1210" y="1109"/>
                </a:lnTo>
                <a:lnTo>
                  <a:pt x="1210" y="1105"/>
                </a:lnTo>
                <a:lnTo>
                  <a:pt x="1210" y="1098"/>
                </a:lnTo>
                <a:lnTo>
                  <a:pt x="1210" y="1098"/>
                </a:lnTo>
                <a:lnTo>
                  <a:pt x="1212" y="1076"/>
                </a:lnTo>
                <a:lnTo>
                  <a:pt x="1212" y="1048"/>
                </a:lnTo>
                <a:lnTo>
                  <a:pt x="1210" y="999"/>
                </a:lnTo>
                <a:lnTo>
                  <a:pt x="1210" y="999"/>
                </a:lnTo>
                <a:lnTo>
                  <a:pt x="1212" y="995"/>
                </a:lnTo>
                <a:lnTo>
                  <a:pt x="1212" y="991"/>
                </a:lnTo>
                <a:lnTo>
                  <a:pt x="1212" y="991"/>
                </a:lnTo>
                <a:lnTo>
                  <a:pt x="1210" y="964"/>
                </a:lnTo>
                <a:lnTo>
                  <a:pt x="1210" y="951"/>
                </a:lnTo>
                <a:lnTo>
                  <a:pt x="1212" y="938"/>
                </a:lnTo>
                <a:lnTo>
                  <a:pt x="1212" y="938"/>
                </a:lnTo>
                <a:lnTo>
                  <a:pt x="1212" y="907"/>
                </a:lnTo>
                <a:lnTo>
                  <a:pt x="1212" y="907"/>
                </a:lnTo>
                <a:lnTo>
                  <a:pt x="1210" y="903"/>
                </a:lnTo>
                <a:lnTo>
                  <a:pt x="1210" y="897"/>
                </a:lnTo>
                <a:lnTo>
                  <a:pt x="1210" y="897"/>
                </a:lnTo>
                <a:lnTo>
                  <a:pt x="1212" y="897"/>
                </a:lnTo>
                <a:lnTo>
                  <a:pt x="1212" y="896"/>
                </a:lnTo>
                <a:lnTo>
                  <a:pt x="1212" y="896"/>
                </a:lnTo>
                <a:lnTo>
                  <a:pt x="1214" y="908"/>
                </a:lnTo>
                <a:lnTo>
                  <a:pt x="1214" y="908"/>
                </a:lnTo>
                <a:lnTo>
                  <a:pt x="1214" y="903"/>
                </a:lnTo>
                <a:lnTo>
                  <a:pt x="1214" y="901"/>
                </a:lnTo>
                <a:lnTo>
                  <a:pt x="1216" y="901"/>
                </a:lnTo>
                <a:lnTo>
                  <a:pt x="1216" y="901"/>
                </a:lnTo>
                <a:lnTo>
                  <a:pt x="1216" y="914"/>
                </a:lnTo>
                <a:lnTo>
                  <a:pt x="1218" y="927"/>
                </a:lnTo>
                <a:lnTo>
                  <a:pt x="1218" y="927"/>
                </a:lnTo>
                <a:lnTo>
                  <a:pt x="1218" y="923"/>
                </a:lnTo>
                <a:lnTo>
                  <a:pt x="1218" y="918"/>
                </a:lnTo>
                <a:lnTo>
                  <a:pt x="1218" y="918"/>
                </a:lnTo>
                <a:lnTo>
                  <a:pt x="1216" y="903"/>
                </a:lnTo>
                <a:lnTo>
                  <a:pt x="1214" y="894"/>
                </a:lnTo>
                <a:lnTo>
                  <a:pt x="1212" y="890"/>
                </a:lnTo>
                <a:lnTo>
                  <a:pt x="1212" y="890"/>
                </a:lnTo>
                <a:lnTo>
                  <a:pt x="1214" y="884"/>
                </a:lnTo>
                <a:lnTo>
                  <a:pt x="1214" y="884"/>
                </a:lnTo>
                <a:lnTo>
                  <a:pt x="1216" y="886"/>
                </a:lnTo>
                <a:lnTo>
                  <a:pt x="1216" y="886"/>
                </a:lnTo>
                <a:lnTo>
                  <a:pt x="1216" y="875"/>
                </a:lnTo>
                <a:lnTo>
                  <a:pt x="1216" y="862"/>
                </a:lnTo>
                <a:lnTo>
                  <a:pt x="1218" y="840"/>
                </a:lnTo>
                <a:lnTo>
                  <a:pt x="1218" y="840"/>
                </a:lnTo>
                <a:lnTo>
                  <a:pt x="1218" y="840"/>
                </a:lnTo>
                <a:lnTo>
                  <a:pt x="1218" y="844"/>
                </a:lnTo>
                <a:lnTo>
                  <a:pt x="1220" y="848"/>
                </a:lnTo>
                <a:lnTo>
                  <a:pt x="1220" y="848"/>
                </a:lnTo>
                <a:lnTo>
                  <a:pt x="1220" y="844"/>
                </a:lnTo>
                <a:lnTo>
                  <a:pt x="1221" y="844"/>
                </a:lnTo>
                <a:lnTo>
                  <a:pt x="1221" y="850"/>
                </a:lnTo>
                <a:lnTo>
                  <a:pt x="1221" y="850"/>
                </a:lnTo>
                <a:lnTo>
                  <a:pt x="1221" y="833"/>
                </a:lnTo>
                <a:lnTo>
                  <a:pt x="1220" y="813"/>
                </a:lnTo>
                <a:lnTo>
                  <a:pt x="1220" y="813"/>
                </a:lnTo>
                <a:lnTo>
                  <a:pt x="1221" y="747"/>
                </a:lnTo>
                <a:lnTo>
                  <a:pt x="1221" y="678"/>
                </a:lnTo>
                <a:lnTo>
                  <a:pt x="1221" y="610"/>
                </a:lnTo>
                <a:lnTo>
                  <a:pt x="1221" y="546"/>
                </a:lnTo>
                <a:lnTo>
                  <a:pt x="1221" y="546"/>
                </a:lnTo>
                <a:lnTo>
                  <a:pt x="1220" y="480"/>
                </a:lnTo>
                <a:lnTo>
                  <a:pt x="1220" y="480"/>
                </a:lnTo>
                <a:lnTo>
                  <a:pt x="1218" y="461"/>
                </a:lnTo>
                <a:lnTo>
                  <a:pt x="1218" y="441"/>
                </a:lnTo>
                <a:lnTo>
                  <a:pt x="1218" y="441"/>
                </a:lnTo>
                <a:lnTo>
                  <a:pt x="1216" y="423"/>
                </a:lnTo>
                <a:lnTo>
                  <a:pt x="1216" y="402"/>
                </a:lnTo>
                <a:lnTo>
                  <a:pt x="1216" y="402"/>
                </a:lnTo>
                <a:lnTo>
                  <a:pt x="1216" y="406"/>
                </a:lnTo>
                <a:lnTo>
                  <a:pt x="1218" y="401"/>
                </a:lnTo>
                <a:lnTo>
                  <a:pt x="1218" y="401"/>
                </a:lnTo>
                <a:lnTo>
                  <a:pt x="1218" y="419"/>
                </a:lnTo>
                <a:lnTo>
                  <a:pt x="1218" y="425"/>
                </a:lnTo>
                <a:lnTo>
                  <a:pt x="1220" y="428"/>
                </a:lnTo>
                <a:lnTo>
                  <a:pt x="1220" y="428"/>
                </a:lnTo>
                <a:lnTo>
                  <a:pt x="1218" y="434"/>
                </a:lnTo>
                <a:lnTo>
                  <a:pt x="1218" y="434"/>
                </a:lnTo>
                <a:lnTo>
                  <a:pt x="1218" y="430"/>
                </a:lnTo>
                <a:lnTo>
                  <a:pt x="1218" y="430"/>
                </a:lnTo>
                <a:lnTo>
                  <a:pt x="1218" y="434"/>
                </a:lnTo>
                <a:lnTo>
                  <a:pt x="1220" y="434"/>
                </a:lnTo>
                <a:lnTo>
                  <a:pt x="1221" y="434"/>
                </a:lnTo>
                <a:lnTo>
                  <a:pt x="1221" y="436"/>
                </a:lnTo>
                <a:lnTo>
                  <a:pt x="1221" y="436"/>
                </a:lnTo>
                <a:lnTo>
                  <a:pt x="1220" y="439"/>
                </a:lnTo>
                <a:lnTo>
                  <a:pt x="1220" y="443"/>
                </a:lnTo>
                <a:lnTo>
                  <a:pt x="1220" y="447"/>
                </a:lnTo>
                <a:lnTo>
                  <a:pt x="1218" y="447"/>
                </a:lnTo>
                <a:lnTo>
                  <a:pt x="1218" y="447"/>
                </a:lnTo>
                <a:lnTo>
                  <a:pt x="1220" y="441"/>
                </a:lnTo>
                <a:lnTo>
                  <a:pt x="1218" y="437"/>
                </a:lnTo>
                <a:lnTo>
                  <a:pt x="1218" y="437"/>
                </a:lnTo>
                <a:lnTo>
                  <a:pt x="1220" y="476"/>
                </a:lnTo>
                <a:lnTo>
                  <a:pt x="1220" y="476"/>
                </a:lnTo>
                <a:lnTo>
                  <a:pt x="1220" y="463"/>
                </a:lnTo>
                <a:lnTo>
                  <a:pt x="1220" y="450"/>
                </a:lnTo>
                <a:lnTo>
                  <a:pt x="1220" y="450"/>
                </a:lnTo>
                <a:lnTo>
                  <a:pt x="1221" y="447"/>
                </a:lnTo>
                <a:lnTo>
                  <a:pt x="1221" y="447"/>
                </a:lnTo>
                <a:lnTo>
                  <a:pt x="1221" y="434"/>
                </a:lnTo>
                <a:lnTo>
                  <a:pt x="1223" y="425"/>
                </a:lnTo>
                <a:lnTo>
                  <a:pt x="1223" y="425"/>
                </a:lnTo>
                <a:lnTo>
                  <a:pt x="1223" y="437"/>
                </a:lnTo>
                <a:lnTo>
                  <a:pt x="1223" y="445"/>
                </a:lnTo>
                <a:lnTo>
                  <a:pt x="1221" y="458"/>
                </a:lnTo>
                <a:lnTo>
                  <a:pt x="1221" y="458"/>
                </a:lnTo>
                <a:lnTo>
                  <a:pt x="1221" y="458"/>
                </a:lnTo>
                <a:lnTo>
                  <a:pt x="1221" y="458"/>
                </a:lnTo>
                <a:lnTo>
                  <a:pt x="1221" y="458"/>
                </a:lnTo>
                <a:lnTo>
                  <a:pt x="1223" y="483"/>
                </a:lnTo>
                <a:lnTo>
                  <a:pt x="1223" y="483"/>
                </a:lnTo>
                <a:lnTo>
                  <a:pt x="1221" y="493"/>
                </a:lnTo>
                <a:lnTo>
                  <a:pt x="1221" y="498"/>
                </a:lnTo>
                <a:lnTo>
                  <a:pt x="1223" y="500"/>
                </a:lnTo>
                <a:lnTo>
                  <a:pt x="1223" y="500"/>
                </a:lnTo>
                <a:lnTo>
                  <a:pt x="1223" y="489"/>
                </a:lnTo>
                <a:lnTo>
                  <a:pt x="1223" y="482"/>
                </a:lnTo>
                <a:lnTo>
                  <a:pt x="1223" y="482"/>
                </a:lnTo>
                <a:lnTo>
                  <a:pt x="1223" y="463"/>
                </a:lnTo>
                <a:lnTo>
                  <a:pt x="1223" y="456"/>
                </a:lnTo>
                <a:lnTo>
                  <a:pt x="1223" y="450"/>
                </a:lnTo>
                <a:lnTo>
                  <a:pt x="1223" y="450"/>
                </a:lnTo>
                <a:lnTo>
                  <a:pt x="1223" y="460"/>
                </a:lnTo>
                <a:lnTo>
                  <a:pt x="1225" y="465"/>
                </a:lnTo>
                <a:lnTo>
                  <a:pt x="1225" y="465"/>
                </a:lnTo>
                <a:lnTo>
                  <a:pt x="1225" y="458"/>
                </a:lnTo>
                <a:lnTo>
                  <a:pt x="1223" y="452"/>
                </a:lnTo>
                <a:lnTo>
                  <a:pt x="1223" y="452"/>
                </a:lnTo>
                <a:lnTo>
                  <a:pt x="1225" y="454"/>
                </a:lnTo>
                <a:lnTo>
                  <a:pt x="1225" y="454"/>
                </a:lnTo>
                <a:lnTo>
                  <a:pt x="1225" y="439"/>
                </a:lnTo>
                <a:lnTo>
                  <a:pt x="1225" y="434"/>
                </a:lnTo>
                <a:lnTo>
                  <a:pt x="1225" y="430"/>
                </a:lnTo>
                <a:lnTo>
                  <a:pt x="1225" y="430"/>
                </a:lnTo>
                <a:lnTo>
                  <a:pt x="1227" y="467"/>
                </a:lnTo>
                <a:lnTo>
                  <a:pt x="1227" y="467"/>
                </a:lnTo>
                <a:lnTo>
                  <a:pt x="1227" y="467"/>
                </a:lnTo>
                <a:lnTo>
                  <a:pt x="1227" y="469"/>
                </a:lnTo>
                <a:lnTo>
                  <a:pt x="1227" y="469"/>
                </a:lnTo>
                <a:lnTo>
                  <a:pt x="1227" y="469"/>
                </a:lnTo>
                <a:lnTo>
                  <a:pt x="1229" y="458"/>
                </a:lnTo>
                <a:lnTo>
                  <a:pt x="1227" y="450"/>
                </a:lnTo>
                <a:lnTo>
                  <a:pt x="1227" y="443"/>
                </a:lnTo>
                <a:lnTo>
                  <a:pt x="1229" y="436"/>
                </a:lnTo>
                <a:lnTo>
                  <a:pt x="1229" y="436"/>
                </a:lnTo>
                <a:lnTo>
                  <a:pt x="1229" y="447"/>
                </a:lnTo>
                <a:lnTo>
                  <a:pt x="1229" y="456"/>
                </a:lnTo>
                <a:lnTo>
                  <a:pt x="1229" y="456"/>
                </a:lnTo>
                <a:lnTo>
                  <a:pt x="1231" y="461"/>
                </a:lnTo>
                <a:lnTo>
                  <a:pt x="1231" y="469"/>
                </a:lnTo>
                <a:lnTo>
                  <a:pt x="1231" y="485"/>
                </a:lnTo>
                <a:lnTo>
                  <a:pt x="1231" y="485"/>
                </a:lnTo>
                <a:lnTo>
                  <a:pt x="1232" y="469"/>
                </a:lnTo>
                <a:lnTo>
                  <a:pt x="1231" y="452"/>
                </a:lnTo>
                <a:lnTo>
                  <a:pt x="1229" y="423"/>
                </a:lnTo>
                <a:lnTo>
                  <a:pt x="1229" y="423"/>
                </a:lnTo>
                <a:lnTo>
                  <a:pt x="1229" y="423"/>
                </a:lnTo>
                <a:lnTo>
                  <a:pt x="1231" y="426"/>
                </a:lnTo>
                <a:lnTo>
                  <a:pt x="1231" y="428"/>
                </a:lnTo>
                <a:lnTo>
                  <a:pt x="1231" y="426"/>
                </a:lnTo>
                <a:lnTo>
                  <a:pt x="1231" y="426"/>
                </a:lnTo>
                <a:lnTo>
                  <a:pt x="1231" y="408"/>
                </a:lnTo>
                <a:lnTo>
                  <a:pt x="1231" y="388"/>
                </a:lnTo>
                <a:lnTo>
                  <a:pt x="1232" y="351"/>
                </a:lnTo>
                <a:lnTo>
                  <a:pt x="1232" y="351"/>
                </a:lnTo>
                <a:lnTo>
                  <a:pt x="1234" y="379"/>
                </a:lnTo>
                <a:lnTo>
                  <a:pt x="1234" y="404"/>
                </a:lnTo>
                <a:lnTo>
                  <a:pt x="1234" y="404"/>
                </a:lnTo>
                <a:lnTo>
                  <a:pt x="1234" y="406"/>
                </a:lnTo>
                <a:lnTo>
                  <a:pt x="1234" y="406"/>
                </a:lnTo>
                <a:lnTo>
                  <a:pt x="1234" y="404"/>
                </a:lnTo>
                <a:lnTo>
                  <a:pt x="1234" y="406"/>
                </a:lnTo>
                <a:lnTo>
                  <a:pt x="1234" y="406"/>
                </a:lnTo>
                <a:lnTo>
                  <a:pt x="1234" y="436"/>
                </a:lnTo>
                <a:lnTo>
                  <a:pt x="1236" y="469"/>
                </a:lnTo>
                <a:lnTo>
                  <a:pt x="1236" y="469"/>
                </a:lnTo>
                <a:lnTo>
                  <a:pt x="1236" y="469"/>
                </a:lnTo>
                <a:lnTo>
                  <a:pt x="1234" y="469"/>
                </a:lnTo>
                <a:lnTo>
                  <a:pt x="1234" y="469"/>
                </a:lnTo>
                <a:lnTo>
                  <a:pt x="1236" y="478"/>
                </a:lnTo>
                <a:lnTo>
                  <a:pt x="1236" y="489"/>
                </a:lnTo>
                <a:lnTo>
                  <a:pt x="1236" y="511"/>
                </a:lnTo>
                <a:lnTo>
                  <a:pt x="1236" y="511"/>
                </a:lnTo>
                <a:lnTo>
                  <a:pt x="1238" y="507"/>
                </a:lnTo>
                <a:lnTo>
                  <a:pt x="1238" y="507"/>
                </a:lnTo>
                <a:lnTo>
                  <a:pt x="1236" y="550"/>
                </a:lnTo>
                <a:lnTo>
                  <a:pt x="1240" y="590"/>
                </a:lnTo>
                <a:lnTo>
                  <a:pt x="1238" y="590"/>
                </a:lnTo>
                <a:lnTo>
                  <a:pt x="1238" y="590"/>
                </a:lnTo>
                <a:lnTo>
                  <a:pt x="1240" y="636"/>
                </a:lnTo>
                <a:lnTo>
                  <a:pt x="1240" y="662"/>
                </a:lnTo>
                <a:lnTo>
                  <a:pt x="1240" y="686"/>
                </a:lnTo>
                <a:lnTo>
                  <a:pt x="1240" y="686"/>
                </a:lnTo>
                <a:lnTo>
                  <a:pt x="1240" y="686"/>
                </a:lnTo>
                <a:lnTo>
                  <a:pt x="1240" y="691"/>
                </a:lnTo>
                <a:lnTo>
                  <a:pt x="1240" y="691"/>
                </a:lnTo>
                <a:lnTo>
                  <a:pt x="1240" y="748"/>
                </a:lnTo>
                <a:lnTo>
                  <a:pt x="1242" y="807"/>
                </a:lnTo>
                <a:lnTo>
                  <a:pt x="1243" y="864"/>
                </a:lnTo>
                <a:lnTo>
                  <a:pt x="1243" y="918"/>
                </a:lnTo>
                <a:lnTo>
                  <a:pt x="1243" y="918"/>
                </a:lnTo>
                <a:lnTo>
                  <a:pt x="1243" y="914"/>
                </a:lnTo>
                <a:lnTo>
                  <a:pt x="1243" y="914"/>
                </a:lnTo>
                <a:lnTo>
                  <a:pt x="1243" y="914"/>
                </a:lnTo>
                <a:lnTo>
                  <a:pt x="1242" y="958"/>
                </a:lnTo>
                <a:lnTo>
                  <a:pt x="1243" y="1002"/>
                </a:lnTo>
                <a:lnTo>
                  <a:pt x="1243" y="1002"/>
                </a:lnTo>
                <a:lnTo>
                  <a:pt x="1240" y="1011"/>
                </a:lnTo>
                <a:lnTo>
                  <a:pt x="1240" y="1011"/>
                </a:lnTo>
                <a:lnTo>
                  <a:pt x="1242" y="1010"/>
                </a:lnTo>
                <a:lnTo>
                  <a:pt x="1243" y="1008"/>
                </a:lnTo>
                <a:lnTo>
                  <a:pt x="1243" y="1008"/>
                </a:lnTo>
                <a:lnTo>
                  <a:pt x="1242" y="1030"/>
                </a:lnTo>
                <a:lnTo>
                  <a:pt x="1243" y="1054"/>
                </a:lnTo>
                <a:lnTo>
                  <a:pt x="1242" y="1054"/>
                </a:lnTo>
                <a:lnTo>
                  <a:pt x="1242" y="1054"/>
                </a:lnTo>
                <a:lnTo>
                  <a:pt x="1243" y="1070"/>
                </a:lnTo>
                <a:lnTo>
                  <a:pt x="1242" y="1087"/>
                </a:lnTo>
                <a:lnTo>
                  <a:pt x="1242" y="1087"/>
                </a:lnTo>
                <a:lnTo>
                  <a:pt x="1243" y="1085"/>
                </a:lnTo>
                <a:lnTo>
                  <a:pt x="1243" y="1085"/>
                </a:lnTo>
                <a:lnTo>
                  <a:pt x="1243" y="1085"/>
                </a:lnTo>
                <a:lnTo>
                  <a:pt x="1243" y="1096"/>
                </a:lnTo>
                <a:lnTo>
                  <a:pt x="1243" y="1102"/>
                </a:lnTo>
                <a:lnTo>
                  <a:pt x="1243" y="1102"/>
                </a:lnTo>
                <a:lnTo>
                  <a:pt x="1243" y="1109"/>
                </a:lnTo>
                <a:lnTo>
                  <a:pt x="1242" y="1116"/>
                </a:lnTo>
                <a:lnTo>
                  <a:pt x="1242" y="1116"/>
                </a:lnTo>
                <a:lnTo>
                  <a:pt x="1242" y="1118"/>
                </a:lnTo>
                <a:lnTo>
                  <a:pt x="1243" y="1118"/>
                </a:lnTo>
                <a:lnTo>
                  <a:pt x="1243" y="1118"/>
                </a:lnTo>
                <a:lnTo>
                  <a:pt x="1243" y="1120"/>
                </a:lnTo>
                <a:lnTo>
                  <a:pt x="1243" y="1120"/>
                </a:lnTo>
                <a:lnTo>
                  <a:pt x="1243" y="1225"/>
                </a:lnTo>
                <a:lnTo>
                  <a:pt x="1243" y="1232"/>
                </a:lnTo>
                <a:lnTo>
                  <a:pt x="1236" y="1232"/>
                </a:lnTo>
                <a:lnTo>
                  <a:pt x="1236" y="1232"/>
                </a:lnTo>
                <a:lnTo>
                  <a:pt x="1117" y="1232"/>
                </a:lnTo>
                <a:lnTo>
                  <a:pt x="1117" y="1232"/>
                </a:lnTo>
                <a:lnTo>
                  <a:pt x="1236" y="1234"/>
                </a:lnTo>
                <a:lnTo>
                  <a:pt x="1245" y="1234"/>
                </a:lnTo>
                <a:lnTo>
                  <a:pt x="1245" y="1225"/>
                </a:lnTo>
                <a:lnTo>
                  <a:pt x="1245" y="1225"/>
                </a:lnTo>
                <a:lnTo>
                  <a:pt x="1243" y="1168"/>
                </a:lnTo>
                <a:lnTo>
                  <a:pt x="1243" y="1168"/>
                </a:lnTo>
                <a:lnTo>
                  <a:pt x="1243" y="1162"/>
                </a:lnTo>
                <a:lnTo>
                  <a:pt x="1245" y="1159"/>
                </a:lnTo>
                <a:lnTo>
                  <a:pt x="1245" y="1159"/>
                </a:lnTo>
                <a:lnTo>
                  <a:pt x="1245" y="1159"/>
                </a:lnTo>
                <a:lnTo>
                  <a:pt x="1245" y="1159"/>
                </a:lnTo>
                <a:lnTo>
                  <a:pt x="1245" y="1133"/>
                </a:lnTo>
                <a:lnTo>
                  <a:pt x="1245" y="1103"/>
                </a:lnTo>
                <a:lnTo>
                  <a:pt x="1245" y="1076"/>
                </a:lnTo>
                <a:lnTo>
                  <a:pt x="1245" y="1052"/>
                </a:lnTo>
                <a:lnTo>
                  <a:pt x="1245" y="1052"/>
                </a:lnTo>
                <a:lnTo>
                  <a:pt x="1245" y="1050"/>
                </a:lnTo>
                <a:lnTo>
                  <a:pt x="1245" y="1050"/>
                </a:lnTo>
                <a:lnTo>
                  <a:pt x="1245" y="1050"/>
                </a:lnTo>
                <a:lnTo>
                  <a:pt x="1245" y="1050"/>
                </a:lnTo>
                <a:lnTo>
                  <a:pt x="1245" y="1048"/>
                </a:lnTo>
                <a:lnTo>
                  <a:pt x="1243" y="1043"/>
                </a:lnTo>
                <a:lnTo>
                  <a:pt x="1243" y="1043"/>
                </a:lnTo>
                <a:lnTo>
                  <a:pt x="1245" y="1039"/>
                </a:lnTo>
                <a:lnTo>
                  <a:pt x="1245" y="1032"/>
                </a:lnTo>
                <a:lnTo>
                  <a:pt x="1245" y="1026"/>
                </a:lnTo>
                <a:lnTo>
                  <a:pt x="1245" y="1019"/>
                </a:lnTo>
                <a:lnTo>
                  <a:pt x="1245" y="1019"/>
                </a:lnTo>
                <a:lnTo>
                  <a:pt x="1245" y="1013"/>
                </a:lnTo>
                <a:lnTo>
                  <a:pt x="1245" y="1006"/>
                </a:lnTo>
                <a:lnTo>
                  <a:pt x="1247" y="991"/>
                </a:lnTo>
                <a:lnTo>
                  <a:pt x="1247" y="991"/>
                </a:lnTo>
                <a:lnTo>
                  <a:pt x="1245" y="989"/>
                </a:lnTo>
                <a:lnTo>
                  <a:pt x="1245" y="986"/>
                </a:lnTo>
                <a:lnTo>
                  <a:pt x="1245" y="986"/>
                </a:lnTo>
                <a:lnTo>
                  <a:pt x="1245" y="982"/>
                </a:lnTo>
                <a:lnTo>
                  <a:pt x="1245" y="975"/>
                </a:lnTo>
                <a:lnTo>
                  <a:pt x="1245" y="975"/>
                </a:lnTo>
                <a:lnTo>
                  <a:pt x="1245" y="965"/>
                </a:lnTo>
                <a:lnTo>
                  <a:pt x="1245" y="953"/>
                </a:lnTo>
                <a:lnTo>
                  <a:pt x="1245" y="953"/>
                </a:lnTo>
                <a:lnTo>
                  <a:pt x="1245" y="949"/>
                </a:lnTo>
                <a:lnTo>
                  <a:pt x="1245" y="945"/>
                </a:lnTo>
                <a:lnTo>
                  <a:pt x="1245" y="932"/>
                </a:lnTo>
                <a:lnTo>
                  <a:pt x="1245" y="932"/>
                </a:lnTo>
                <a:lnTo>
                  <a:pt x="1245" y="930"/>
                </a:lnTo>
                <a:lnTo>
                  <a:pt x="1245" y="930"/>
                </a:lnTo>
                <a:lnTo>
                  <a:pt x="1245" y="932"/>
                </a:lnTo>
                <a:lnTo>
                  <a:pt x="1243" y="930"/>
                </a:lnTo>
                <a:lnTo>
                  <a:pt x="1243" y="930"/>
                </a:lnTo>
                <a:lnTo>
                  <a:pt x="1245" y="866"/>
                </a:lnTo>
                <a:lnTo>
                  <a:pt x="1245" y="798"/>
                </a:lnTo>
                <a:lnTo>
                  <a:pt x="1245" y="798"/>
                </a:lnTo>
                <a:lnTo>
                  <a:pt x="1245" y="802"/>
                </a:lnTo>
                <a:lnTo>
                  <a:pt x="1245" y="802"/>
                </a:lnTo>
                <a:lnTo>
                  <a:pt x="1245" y="796"/>
                </a:lnTo>
                <a:lnTo>
                  <a:pt x="1245" y="792"/>
                </a:lnTo>
                <a:lnTo>
                  <a:pt x="1245" y="792"/>
                </a:lnTo>
                <a:lnTo>
                  <a:pt x="1245" y="791"/>
                </a:lnTo>
                <a:lnTo>
                  <a:pt x="1247" y="792"/>
                </a:lnTo>
                <a:lnTo>
                  <a:pt x="1247" y="792"/>
                </a:lnTo>
                <a:lnTo>
                  <a:pt x="1247" y="780"/>
                </a:lnTo>
                <a:lnTo>
                  <a:pt x="1247" y="765"/>
                </a:lnTo>
                <a:lnTo>
                  <a:pt x="1247" y="765"/>
                </a:lnTo>
                <a:lnTo>
                  <a:pt x="1247" y="765"/>
                </a:lnTo>
                <a:lnTo>
                  <a:pt x="1245" y="765"/>
                </a:lnTo>
                <a:lnTo>
                  <a:pt x="1245" y="769"/>
                </a:lnTo>
                <a:lnTo>
                  <a:pt x="1245" y="769"/>
                </a:lnTo>
                <a:lnTo>
                  <a:pt x="1245" y="759"/>
                </a:lnTo>
                <a:lnTo>
                  <a:pt x="1245" y="759"/>
                </a:lnTo>
                <a:lnTo>
                  <a:pt x="1245" y="761"/>
                </a:lnTo>
                <a:lnTo>
                  <a:pt x="1245" y="763"/>
                </a:lnTo>
                <a:lnTo>
                  <a:pt x="1247" y="763"/>
                </a:lnTo>
                <a:lnTo>
                  <a:pt x="1247" y="763"/>
                </a:lnTo>
                <a:lnTo>
                  <a:pt x="1247" y="756"/>
                </a:lnTo>
                <a:lnTo>
                  <a:pt x="1245" y="750"/>
                </a:lnTo>
                <a:lnTo>
                  <a:pt x="1245" y="750"/>
                </a:lnTo>
                <a:lnTo>
                  <a:pt x="1247" y="748"/>
                </a:lnTo>
                <a:lnTo>
                  <a:pt x="1247" y="745"/>
                </a:lnTo>
                <a:lnTo>
                  <a:pt x="1247" y="735"/>
                </a:lnTo>
                <a:lnTo>
                  <a:pt x="1247" y="735"/>
                </a:lnTo>
                <a:lnTo>
                  <a:pt x="1245" y="734"/>
                </a:lnTo>
                <a:lnTo>
                  <a:pt x="1245" y="734"/>
                </a:lnTo>
                <a:lnTo>
                  <a:pt x="1245" y="734"/>
                </a:lnTo>
                <a:lnTo>
                  <a:pt x="1245" y="726"/>
                </a:lnTo>
                <a:lnTo>
                  <a:pt x="1245" y="723"/>
                </a:lnTo>
                <a:lnTo>
                  <a:pt x="1245" y="723"/>
                </a:lnTo>
                <a:lnTo>
                  <a:pt x="1245" y="723"/>
                </a:lnTo>
                <a:lnTo>
                  <a:pt x="1245" y="713"/>
                </a:lnTo>
                <a:lnTo>
                  <a:pt x="1245" y="708"/>
                </a:lnTo>
                <a:lnTo>
                  <a:pt x="1245" y="704"/>
                </a:lnTo>
                <a:lnTo>
                  <a:pt x="1245" y="704"/>
                </a:lnTo>
                <a:lnTo>
                  <a:pt x="1245" y="715"/>
                </a:lnTo>
                <a:lnTo>
                  <a:pt x="1245" y="728"/>
                </a:lnTo>
                <a:lnTo>
                  <a:pt x="1245" y="728"/>
                </a:lnTo>
                <a:lnTo>
                  <a:pt x="1247" y="726"/>
                </a:lnTo>
                <a:lnTo>
                  <a:pt x="1247" y="723"/>
                </a:lnTo>
                <a:lnTo>
                  <a:pt x="1247" y="710"/>
                </a:lnTo>
                <a:lnTo>
                  <a:pt x="1247" y="697"/>
                </a:lnTo>
                <a:lnTo>
                  <a:pt x="1249" y="688"/>
                </a:lnTo>
                <a:lnTo>
                  <a:pt x="1249" y="688"/>
                </a:lnTo>
                <a:lnTo>
                  <a:pt x="1249" y="794"/>
                </a:lnTo>
                <a:lnTo>
                  <a:pt x="1249" y="794"/>
                </a:lnTo>
                <a:lnTo>
                  <a:pt x="1249" y="792"/>
                </a:lnTo>
                <a:lnTo>
                  <a:pt x="1249" y="794"/>
                </a:lnTo>
                <a:lnTo>
                  <a:pt x="1249" y="794"/>
                </a:lnTo>
                <a:lnTo>
                  <a:pt x="1249" y="800"/>
                </a:lnTo>
                <a:lnTo>
                  <a:pt x="1249" y="804"/>
                </a:lnTo>
                <a:lnTo>
                  <a:pt x="1249" y="804"/>
                </a:lnTo>
                <a:lnTo>
                  <a:pt x="1249" y="800"/>
                </a:lnTo>
                <a:lnTo>
                  <a:pt x="1249" y="798"/>
                </a:lnTo>
                <a:lnTo>
                  <a:pt x="1249" y="798"/>
                </a:lnTo>
                <a:lnTo>
                  <a:pt x="1249" y="798"/>
                </a:lnTo>
                <a:lnTo>
                  <a:pt x="1249" y="826"/>
                </a:lnTo>
                <a:lnTo>
                  <a:pt x="1249" y="826"/>
                </a:lnTo>
                <a:lnTo>
                  <a:pt x="1249" y="820"/>
                </a:lnTo>
                <a:lnTo>
                  <a:pt x="1251" y="818"/>
                </a:lnTo>
                <a:lnTo>
                  <a:pt x="1251" y="820"/>
                </a:lnTo>
                <a:lnTo>
                  <a:pt x="1251" y="820"/>
                </a:lnTo>
                <a:lnTo>
                  <a:pt x="1251" y="870"/>
                </a:lnTo>
                <a:lnTo>
                  <a:pt x="1251" y="914"/>
                </a:lnTo>
                <a:lnTo>
                  <a:pt x="1251" y="914"/>
                </a:lnTo>
                <a:lnTo>
                  <a:pt x="1249" y="1035"/>
                </a:lnTo>
                <a:lnTo>
                  <a:pt x="1247" y="1035"/>
                </a:lnTo>
                <a:lnTo>
                  <a:pt x="1247" y="1035"/>
                </a:lnTo>
                <a:lnTo>
                  <a:pt x="1249" y="1046"/>
                </a:lnTo>
                <a:lnTo>
                  <a:pt x="1249" y="1057"/>
                </a:lnTo>
                <a:lnTo>
                  <a:pt x="1249" y="1068"/>
                </a:lnTo>
                <a:lnTo>
                  <a:pt x="1249" y="1078"/>
                </a:lnTo>
                <a:lnTo>
                  <a:pt x="1249" y="1078"/>
                </a:lnTo>
                <a:lnTo>
                  <a:pt x="1249" y="1085"/>
                </a:lnTo>
                <a:lnTo>
                  <a:pt x="1247" y="1089"/>
                </a:lnTo>
                <a:lnTo>
                  <a:pt x="1247" y="1089"/>
                </a:lnTo>
                <a:lnTo>
                  <a:pt x="1247" y="1094"/>
                </a:lnTo>
                <a:lnTo>
                  <a:pt x="1247" y="1098"/>
                </a:lnTo>
                <a:lnTo>
                  <a:pt x="1247" y="1098"/>
                </a:lnTo>
                <a:lnTo>
                  <a:pt x="1247" y="1091"/>
                </a:lnTo>
                <a:lnTo>
                  <a:pt x="1249" y="1087"/>
                </a:lnTo>
                <a:lnTo>
                  <a:pt x="1249" y="1087"/>
                </a:lnTo>
                <a:lnTo>
                  <a:pt x="1249" y="1133"/>
                </a:lnTo>
                <a:lnTo>
                  <a:pt x="1249" y="1133"/>
                </a:lnTo>
                <a:lnTo>
                  <a:pt x="1251" y="1160"/>
                </a:lnTo>
                <a:lnTo>
                  <a:pt x="1251" y="1186"/>
                </a:lnTo>
                <a:lnTo>
                  <a:pt x="1251" y="1186"/>
                </a:lnTo>
                <a:lnTo>
                  <a:pt x="1251" y="1166"/>
                </a:lnTo>
                <a:lnTo>
                  <a:pt x="1251" y="1157"/>
                </a:lnTo>
                <a:lnTo>
                  <a:pt x="1253" y="1155"/>
                </a:lnTo>
                <a:lnTo>
                  <a:pt x="1254" y="1153"/>
                </a:lnTo>
                <a:lnTo>
                  <a:pt x="1254" y="1153"/>
                </a:lnTo>
                <a:lnTo>
                  <a:pt x="1254" y="1168"/>
                </a:lnTo>
                <a:lnTo>
                  <a:pt x="1254" y="1175"/>
                </a:lnTo>
                <a:lnTo>
                  <a:pt x="1254" y="1182"/>
                </a:lnTo>
                <a:lnTo>
                  <a:pt x="1254" y="1182"/>
                </a:lnTo>
                <a:lnTo>
                  <a:pt x="1254" y="1184"/>
                </a:lnTo>
                <a:lnTo>
                  <a:pt x="1256" y="1186"/>
                </a:lnTo>
                <a:lnTo>
                  <a:pt x="1254" y="1194"/>
                </a:lnTo>
                <a:lnTo>
                  <a:pt x="1254" y="1194"/>
                </a:lnTo>
                <a:lnTo>
                  <a:pt x="1256" y="1199"/>
                </a:lnTo>
                <a:lnTo>
                  <a:pt x="1256" y="1206"/>
                </a:lnTo>
                <a:lnTo>
                  <a:pt x="1256" y="1225"/>
                </a:lnTo>
                <a:lnTo>
                  <a:pt x="1256" y="1245"/>
                </a:lnTo>
                <a:lnTo>
                  <a:pt x="1236" y="1245"/>
                </a:lnTo>
                <a:lnTo>
                  <a:pt x="1236" y="1245"/>
                </a:lnTo>
                <a:lnTo>
                  <a:pt x="1220" y="1245"/>
                </a:lnTo>
                <a:lnTo>
                  <a:pt x="1220" y="1245"/>
                </a:lnTo>
                <a:lnTo>
                  <a:pt x="1205" y="1243"/>
                </a:lnTo>
                <a:lnTo>
                  <a:pt x="1205" y="1243"/>
                </a:lnTo>
                <a:lnTo>
                  <a:pt x="1205" y="1245"/>
                </a:lnTo>
                <a:lnTo>
                  <a:pt x="1207" y="1245"/>
                </a:lnTo>
                <a:lnTo>
                  <a:pt x="1208" y="1245"/>
                </a:lnTo>
                <a:lnTo>
                  <a:pt x="1207" y="1245"/>
                </a:lnTo>
                <a:lnTo>
                  <a:pt x="1207" y="1245"/>
                </a:lnTo>
                <a:lnTo>
                  <a:pt x="1212" y="1245"/>
                </a:lnTo>
                <a:lnTo>
                  <a:pt x="1218" y="1245"/>
                </a:lnTo>
                <a:lnTo>
                  <a:pt x="1218" y="1245"/>
                </a:lnTo>
                <a:lnTo>
                  <a:pt x="1122" y="1249"/>
                </a:lnTo>
                <a:lnTo>
                  <a:pt x="1122" y="1249"/>
                </a:lnTo>
                <a:lnTo>
                  <a:pt x="1120" y="1249"/>
                </a:lnTo>
                <a:lnTo>
                  <a:pt x="1118" y="1251"/>
                </a:lnTo>
                <a:lnTo>
                  <a:pt x="1113" y="1251"/>
                </a:lnTo>
                <a:lnTo>
                  <a:pt x="1098" y="1251"/>
                </a:lnTo>
                <a:lnTo>
                  <a:pt x="1098" y="1251"/>
                </a:lnTo>
                <a:lnTo>
                  <a:pt x="1100" y="1251"/>
                </a:lnTo>
                <a:lnTo>
                  <a:pt x="1098" y="1251"/>
                </a:lnTo>
                <a:lnTo>
                  <a:pt x="1093" y="1251"/>
                </a:lnTo>
                <a:lnTo>
                  <a:pt x="1078" y="1251"/>
                </a:lnTo>
                <a:lnTo>
                  <a:pt x="1078" y="1251"/>
                </a:lnTo>
                <a:lnTo>
                  <a:pt x="1037" y="1252"/>
                </a:lnTo>
                <a:lnTo>
                  <a:pt x="1037" y="1252"/>
                </a:lnTo>
                <a:lnTo>
                  <a:pt x="1043" y="1254"/>
                </a:lnTo>
                <a:lnTo>
                  <a:pt x="1050" y="1254"/>
                </a:lnTo>
                <a:lnTo>
                  <a:pt x="1063" y="1254"/>
                </a:lnTo>
                <a:lnTo>
                  <a:pt x="1063" y="1254"/>
                </a:lnTo>
                <a:lnTo>
                  <a:pt x="1063" y="1254"/>
                </a:lnTo>
                <a:lnTo>
                  <a:pt x="1059" y="1256"/>
                </a:lnTo>
                <a:lnTo>
                  <a:pt x="1059" y="1256"/>
                </a:lnTo>
                <a:lnTo>
                  <a:pt x="1052" y="1256"/>
                </a:lnTo>
                <a:lnTo>
                  <a:pt x="1050" y="1256"/>
                </a:lnTo>
                <a:lnTo>
                  <a:pt x="1048" y="1258"/>
                </a:lnTo>
                <a:lnTo>
                  <a:pt x="1048" y="1258"/>
                </a:lnTo>
                <a:lnTo>
                  <a:pt x="1061" y="1256"/>
                </a:lnTo>
                <a:lnTo>
                  <a:pt x="1071" y="1258"/>
                </a:lnTo>
                <a:lnTo>
                  <a:pt x="1071" y="1258"/>
                </a:lnTo>
                <a:lnTo>
                  <a:pt x="1054" y="1260"/>
                </a:lnTo>
                <a:lnTo>
                  <a:pt x="1047" y="1260"/>
                </a:lnTo>
                <a:lnTo>
                  <a:pt x="1037" y="1260"/>
                </a:lnTo>
                <a:lnTo>
                  <a:pt x="1037" y="1260"/>
                </a:lnTo>
                <a:lnTo>
                  <a:pt x="1023" y="1262"/>
                </a:lnTo>
                <a:lnTo>
                  <a:pt x="1002" y="1262"/>
                </a:lnTo>
                <a:lnTo>
                  <a:pt x="1002" y="1262"/>
                </a:lnTo>
                <a:lnTo>
                  <a:pt x="1004" y="1262"/>
                </a:lnTo>
                <a:lnTo>
                  <a:pt x="1002" y="1262"/>
                </a:lnTo>
                <a:lnTo>
                  <a:pt x="997" y="1263"/>
                </a:lnTo>
                <a:lnTo>
                  <a:pt x="980" y="1263"/>
                </a:lnTo>
                <a:lnTo>
                  <a:pt x="980" y="1263"/>
                </a:lnTo>
                <a:lnTo>
                  <a:pt x="977" y="1265"/>
                </a:lnTo>
                <a:lnTo>
                  <a:pt x="975" y="1265"/>
                </a:lnTo>
                <a:lnTo>
                  <a:pt x="966" y="1267"/>
                </a:lnTo>
                <a:lnTo>
                  <a:pt x="966" y="1267"/>
                </a:lnTo>
                <a:lnTo>
                  <a:pt x="971" y="1267"/>
                </a:lnTo>
                <a:lnTo>
                  <a:pt x="977" y="1267"/>
                </a:lnTo>
                <a:lnTo>
                  <a:pt x="977" y="1267"/>
                </a:lnTo>
                <a:lnTo>
                  <a:pt x="971" y="1271"/>
                </a:lnTo>
                <a:lnTo>
                  <a:pt x="958" y="1271"/>
                </a:lnTo>
                <a:lnTo>
                  <a:pt x="958" y="1271"/>
                </a:lnTo>
                <a:lnTo>
                  <a:pt x="962" y="1269"/>
                </a:lnTo>
                <a:lnTo>
                  <a:pt x="962" y="1269"/>
                </a:lnTo>
                <a:lnTo>
                  <a:pt x="942" y="1273"/>
                </a:lnTo>
                <a:lnTo>
                  <a:pt x="942" y="1273"/>
                </a:lnTo>
                <a:lnTo>
                  <a:pt x="934" y="1273"/>
                </a:lnTo>
                <a:lnTo>
                  <a:pt x="929" y="1273"/>
                </a:lnTo>
                <a:lnTo>
                  <a:pt x="929" y="1273"/>
                </a:lnTo>
                <a:lnTo>
                  <a:pt x="914" y="1273"/>
                </a:lnTo>
                <a:lnTo>
                  <a:pt x="907" y="1273"/>
                </a:lnTo>
                <a:lnTo>
                  <a:pt x="901" y="1274"/>
                </a:lnTo>
                <a:lnTo>
                  <a:pt x="901" y="1274"/>
                </a:lnTo>
                <a:lnTo>
                  <a:pt x="912" y="1274"/>
                </a:lnTo>
                <a:lnTo>
                  <a:pt x="916" y="1274"/>
                </a:lnTo>
                <a:lnTo>
                  <a:pt x="920" y="1276"/>
                </a:lnTo>
                <a:lnTo>
                  <a:pt x="920" y="1276"/>
                </a:lnTo>
                <a:lnTo>
                  <a:pt x="910" y="1276"/>
                </a:lnTo>
                <a:lnTo>
                  <a:pt x="909" y="1276"/>
                </a:lnTo>
                <a:lnTo>
                  <a:pt x="907" y="1276"/>
                </a:lnTo>
                <a:lnTo>
                  <a:pt x="907" y="1276"/>
                </a:lnTo>
                <a:lnTo>
                  <a:pt x="920" y="1276"/>
                </a:lnTo>
                <a:lnTo>
                  <a:pt x="927" y="1276"/>
                </a:lnTo>
                <a:lnTo>
                  <a:pt x="929" y="1278"/>
                </a:lnTo>
                <a:lnTo>
                  <a:pt x="920" y="1278"/>
                </a:lnTo>
                <a:lnTo>
                  <a:pt x="920" y="1278"/>
                </a:lnTo>
                <a:lnTo>
                  <a:pt x="923" y="1280"/>
                </a:lnTo>
                <a:lnTo>
                  <a:pt x="925" y="1280"/>
                </a:lnTo>
                <a:lnTo>
                  <a:pt x="923" y="1280"/>
                </a:lnTo>
                <a:lnTo>
                  <a:pt x="923" y="1280"/>
                </a:lnTo>
                <a:lnTo>
                  <a:pt x="929" y="1280"/>
                </a:lnTo>
                <a:lnTo>
                  <a:pt x="931" y="1280"/>
                </a:lnTo>
                <a:lnTo>
                  <a:pt x="931" y="1280"/>
                </a:lnTo>
                <a:lnTo>
                  <a:pt x="927" y="1280"/>
                </a:lnTo>
                <a:lnTo>
                  <a:pt x="925" y="1278"/>
                </a:lnTo>
                <a:lnTo>
                  <a:pt x="925" y="1278"/>
                </a:lnTo>
                <a:lnTo>
                  <a:pt x="947" y="1280"/>
                </a:lnTo>
                <a:lnTo>
                  <a:pt x="947" y="1280"/>
                </a:lnTo>
                <a:lnTo>
                  <a:pt x="934" y="1280"/>
                </a:lnTo>
                <a:lnTo>
                  <a:pt x="920" y="1282"/>
                </a:lnTo>
                <a:lnTo>
                  <a:pt x="892" y="1282"/>
                </a:lnTo>
                <a:lnTo>
                  <a:pt x="892" y="1282"/>
                </a:lnTo>
                <a:lnTo>
                  <a:pt x="890" y="1284"/>
                </a:lnTo>
                <a:lnTo>
                  <a:pt x="887" y="1284"/>
                </a:lnTo>
                <a:lnTo>
                  <a:pt x="887" y="1284"/>
                </a:lnTo>
                <a:lnTo>
                  <a:pt x="898" y="1284"/>
                </a:lnTo>
                <a:lnTo>
                  <a:pt x="898" y="1284"/>
                </a:lnTo>
                <a:lnTo>
                  <a:pt x="894" y="1284"/>
                </a:lnTo>
                <a:lnTo>
                  <a:pt x="894" y="1284"/>
                </a:lnTo>
                <a:lnTo>
                  <a:pt x="901" y="1284"/>
                </a:lnTo>
                <a:lnTo>
                  <a:pt x="905" y="1286"/>
                </a:lnTo>
                <a:lnTo>
                  <a:pt x="905" y="1286"/>
                </a:lnTo>
                <a:lnTo>
                  <a:pt x="894" y="1286"/>
                </a:lnTo>
                <a:lnTo>
                  <a:pt x="883" y="1286"/>
                </a:lnTo>
                <a:lnTo>
                  <a:pt x="883" y="1286"/>
                </a:lnTo>
                <a:lnTo>
                  <a:pt x="890" y="1286"/>
                </a:lnTo>
                <a:lnTo>
                  <a:pt x="890" y="1286"/>
                </a:lnTo>
                <a:lnTo>
                  <a:pt x="887" y="1287"/>
                </a:lnTo>
                <a:lnTo>
                  <a:pt x="887" y="1287"/>
                </a:lnTo>
                <a:close/>
                <a:moveTo>
                  <a:pt x="1140" y="701"/>
                </a:moveTo>
                <a:lnTo>
                  <a:pt x="1140" y="701"/>
                </a:lnTo>
                <a:lnTo>
                  <a:pt x="1139" y="697"/>
                </a:lnTo>
                <a:lnTo>
                  <a:pt x="1140" y="691"/>
                </a:lnTo>
                <a:lnTo>
                  <a:pt x="1140" y="691"/>
                </a:lnTo>
                <a:lnTo>
                  <a:pt x="1140" y="695"/>
                </a:lnTo>
                <a:lnTo>
                  <a:pt x="1140" y="701"/>
                </a:lnTo>
                <a:lnTo>
                  <a:pt x="1140" y="701"/>
                </a:lnTo>
                <a:close/>
                <a:moveTo>
                  <a:pt x="1137" y="432"/>
                </a:moveTo>
                <a:lnTo>
                  <a:pt x="1135" y="417"/>
                </a:lnTo>
                <a:lnTo>
                  <a:pt x="1135" y="417"/>
                </a:lnTo>
                <a:lnTo>
                  <a:pt x="1137" y="419"/>
                </a:lnTo>
                <a:lnTo>
                  <a:pt x="1137" y="419"/>
                </a:lnTo>
                <a:lnTo>
                  <a:pt x="1137" y="430"/>
                </a:lnTo>
                <a:lnTo>
                  <a:pt x="1137" y="430"/>
                </a:lnTo>
                <a:lnTo>
                  <a:pt x="1137" y="432"/>
                </a:lnTo>
                <a:lnTo>
                  <a:pt x="1137" y="432"/>
                </a:lnTo>
                <a:close/>
                <a:moveTo>
                  <a:pt x="879" y="252"/>
                </a:moveTo>
                <a:lnTo>
                  <a:pt x="879" y="252"/>
                </a:lnTo>
                <a:lnTo>
                  <a:pt x="876" y="250"/>
                </a:lnTo>
                <a:lnTo>
                  <a:pt x="876" y="250"/>
                </a:lnTo>
                <a:lnTo>
                  <a:pt x="879" y="250"/>
                </a:lnTo>
                <a:lnTo>
                  <a:pt x="885" y="250"/>
                </a:lnTo>
                <a:lnTo>
                  <a:pt x="885" y="250"/>
                </a:lnTo>
                <a:lnTo>
                  <a:pt x="883" y="250"/>
                </a:lnTo>
                <a:lnTo>
                  <a:pt x="883" y="250"/>
                </a:lnTo>
                <a:lnTo>
                  <a:pt x="883" y="250"/>
                </a:lnTo>
                <a:lnTo>
                  <a:pt x="883" y="252"/>
                </a:lnTo>
                <a:lnTo>
                  <a:pt x="883" y="252"/>
                </a:lnTo>
                <a:lnTo>
                  <a:pt x="888" y="252"/>
                </a:lnTo>
                <a:lnTo>
                  <a:pt x="890" y="252"/>
                </a:lnTo>
                <a:lnTo>
                  <a:pt x="890" y="252"/>
                </a:lnTo>
                <a:lnTo>
                  <a:pt x="890" y="252"/>
                </a:lnTo>
                <a:lnTo>
                  <a:pt x="879" y="252"/>
                </a:lnTo>
                <a:lnTo>
                  <a:pt x="879" y="252"/>
                </a:lnTo>
                <a:close/>
                <a:moveTo>
                  <a:pt x="204" y="419"/>
                </a:moveTo>
                <a:lnTo>
                  <a:pt x="204" y="419"/>
                </a:lnTo>
                <a:lnTo>
                  <a:pt x="204" y="421"/>
                </a:lnTo>
                <a:lnTo>
                  <a:pt x="204" y="425"/>
                </a:lnTo>
                <a:lnTo>
                  <a:pt x="202" y="425"/>
                </a:lnTo>
                <a:lnTo>
                  <a:pt x="202" y="425"/>
                </a:lnTo>
                <a:lnTo>
                  <a:pt x="202" y="419"/>
                </a:lnTo>
                <a:lnTo>
                  <a:pt x="202" y="419"/>
                </a:lnTo>
                <a:lnTo>
                  <a:pt x="204" y="419"/>
                </a:lnTo>
                <a:lnTo>
                  <a:pt x="204" y="419"/>
                </a:lnTo>
                <a:lnTo>
                  <a:pt x="204" y="419"/>
                </a:lnTo>
                <a:close/>
                <a:moveTo>
                  <a:pt x="35" y="585"/>
                </a:moveTo>
                <a:lnTo>
                  <a:pt x="35" y="585"/>
                </a:lnTo>
                <a:lnTo>
                  <a:pt x="35" y="597"/>
                </a:lnTo>
                <a:lnTo>
                  <a:pt x="35" y="603"/>
                </a:lnTo>
                <a:lnTo>
                  <a:pt x="35" y="605"/>
                </a:lnTo>
                <a:lnTo>
                  <a:pt x="35" y="605"/>
                </a:lnTo>
                <a:lnTo>
                  <a:pt x="33" y="594"/>
                </a:lnTo>
                <a:lnTo>
                  <a:pt x="33" y="588"/>
                </a:lnTo>
                <a:lnTo>
                  <a:pt x="35" y="585"/>
                </a:lnTo>
                <a:lnTo>
                  <a:pt x="35" y="585"/>
                </a:lnTo>
                <a:close/>
                <a:moveTo>
                  <a:pt x="1328" y="230"/>
                </a:moveTo>
                <a:lnTo>
                  <a:pt x="1328" y="230"/>
                </a:lnTo>
                <a:lnTo>
                  <a:pt x="1328" y="202"/>
                </a:lnTo>
                <a:lnTo>
                  <a:pt x="1328" y="202"/>
                </a:lnTo>
                <a:lnTo>
                  <a:pt x="1328" y="215"/>
                </a:lnTo>
                <a:lnTo>
                  <a:pt x="1328" y="230"/>
                </a:lnTo>
                <a:lnTo>
                  <a:pt x="1328" y="230"/>
                </a:lnTo>
                <a:close/>
                <a:moveTo>
                  <a:pt x="905" y="1284"/>
                </a:moveTo>
                <a:lnTo>
                  <a:pt x="905" y="1284"/>
                </a:lnTo>
                <a:lnTo>
                  <a:pt x="909" y="1284"/>
                </a:lnTo>
                <a:lnTo>
                  <a:pt x="909" y="1284"/>
                </a:lnTo>
                <a:lnTo>
                  <a:pt x="909" y="1282"/>
                </a:lnTo>
                <a:lnTo>
                  <a:pt x="909" y="1282"/>
                </a:lnTo>
                <a:lnTo>
                  <a:pt x="922" y="1284"/>
                </a:lnTo>
                <a:lnTo>
                  <a:pt x="922" y="1284"/>
                </a:lnTo>
                <a:lnTo>
                  <a:pt x="916" y="1284"/>
                </a:lnTo>
                <a:lnTo>
                  <a:pt x="916" y="1284"/>
                </a:lnTo>
                <a:lnTo>
                  <a:pt x="918" y="1284"/>
                </a:lnTo>
                <a:lnTo>
                  <a:pt x="918" y="1284"/>
                </a:lnTo>
                <a:lnTo>
                  <a:pt x="912" y="1286"/>
                </a:lnTo>
                <a:lnTo>
                  <a:pt x="905" y="1284"/>
                </a:lnTo>
                <a:lnTo>
                  <a:pt x="905" y="1284"/>
                </a:lnTo>
                <a:close/>
                <a:moveTo>
                  <a:pt x="979" y="1269"/>
                </a:moveTo>
                <a:lnTo>
                  <a:pt x="979" y="1269"/>
                </a:lnTo>
                <a:lnTo>
                  <a:pt x="982" y="1267"/>
                </a:lnTo>
                <a:lnTo>
                  <a:pt x="990" y="1267"/>
                </a:lnTo>
                <a:lnTo>
                  <a:pt x="990" y="1267"/>
                </a:lnTo>
                <a:lnTo>
                  <a:pt x="986" y="1269"/>
                </a:lnTo>
                <a:lnTo>
                  <a:pt x="980" y="1269"/>
                </a:lnTo>
                <a:lnTo>
                  <a:pt x="980" y="1269"/>
                </a:lnTo>
                <a:lnTo>
                  <a:pt x="979" y="1269"/>
                </a:lnTo>
                <a:lnTo>
                  <a:pt x="979" y="1269"/>
                </a:lnTo>
                <a:close/>
                <a:moveTo>
                  <a:pt x="1065" y="1256"/>
                </a:moveTo>
                <a:lnTo>
                  <a:pt x="1065" y="1256"/>
                </a:lnTo>
                <a:lnTo>
                  <a:pt x="1074" y="1254"/>
                </a:lnTo>
                <a:lnTo>
                  <a:pt x="1080" y="1254"/>
                </a:lnTo>
                <a:lnTo>
                  <a:pt x="1082" y="1256"/>
                </a:lnTo>
                <a:lnTo>
                  <a:pt x="1082" y="1256"/>
                </a:lnTo>
                <a:lnTo>
                  <a:pt x="1065" y="1256"/>
                </a:lnTo>
                <a:lnTo>
                  <a:pt x="1065" y="1256"/>
                </a:lnTo>
                <a:close/>
                <a:moveTo>
                  <a:pt x="1310" y="1199"/>
                </a:moveTo>
                <a:lnTo>
                  <a:pt x="1310" y="1199"/>
                </a:lnTo>
                <a:lnTo>
                  <a:pt x="1310" y="1201"/>
                </a:lnTo>
                <a:lnTo>
                  <a:pt x="1310" y="1199"/>
                </a:lnTo>
                <a:lnTo>
                  <a:pt x="1310" y="1195"/>
                </a:lnTo>
                <a:lnTo>
                  <a:pt x="1310" y="1188"/>
                </a:lnTo>
                <a:lnTo>
                  <a:pt x="1310" y="1186"/>
                </a:lnTo>
                <a:lnTo>
                  <a:pt x="1310" y="1186"/>
                </a:lnTo>
                <a:lnTo>
                  <a:pt x="1310" y="1199"/>
                </a:lnTo>
                <a:lnTo>
                  <a:pt x="1310" y="1199"/>
                </a:lnTo>
                <a:close/>
                <a:moveTo>
                  <a:pt x="1312" y="1155"/>
                </a:moveTo>
                <a:lnTo>
                  <a:pt x="1312" y="1155"/>
                </a:lnTo>
                <a:lnTo>
                  <a:pt x="1312" y="1151"/>
                </a:lnTo>
                <a:lnTo>
                  <a:pt x="1312" y="1149"/>
                </a:lnTo>
                <a:lnTo>
                  <a:pt x="1312" y="1151"/>
                </a:lnTo>
                <a:lnTo>
                  <a:pt x="1312" y="1151"/>
                </a:lnTo>
                <a:lnTo>
                  <a:pt x="1310" y="1142"/>
                </a:lnTo>
                <a:lnTo>
                  <a:pt x="1310" y="1136"/>
                </a:lnTo>
                <a:lnTo>
                  <a:pt x="1312" y="1136"/>
                </a:lnTo>
                <a:lnTo>
                  <a:pt x="1312" y="1136"/>
                </a:lnTo>
                <a:lnTo>
                  <a:pt x="1312" y="1146"/>
                </a:lnTo>
                <a:lnTo>
                  <a:pt x="1312" y="1155"/>
                </a:lnTo>
                <a:lnTo>
                  <a:pt x="1312" y="1155"/>
                </a:lnTo>
                <a:close/>
                <a:moveTo>
                  <a:pt x="1166" y="820"/>
                </a:moveTo>
                <a:lnTo>
                  <a:pt x="1166" y="820"/>
                </a:lnTo>
                <a:lnTo>
                  <a:pt x="1164" y="815"/>
                </a:lnTo>
                <a:lnTo>
                  <a:pt x="1166" y="807"/>
                </a:lnTo>
                <a:lnTo>
                  <a:pt x="1166" y="807"/>
                </a:lnTo>
                <a:lnTo>
                  <a:pt x="1166" y="815"/>
                </a:lnTo>
                <a:lnTo>
                  <a:pt x="1166" y="820"/>
                </a:lnTo>
                <a:lnTo>
                  <a:pt x="1166" y="820"/>
                </a:lnTo>
                <a:close/>
                <a:moveTo>
                  <a:pt x="1245" y="747"/>
                </a:moveTo>
                <a:lnTo>
                  <a:pt x="1245" y="747"/>
                </a:lnTo>
                <a:lnTo>
                  <a:pt x="1245" y="745"/>
                </a:lnTo>
                <a:lnTo>
                  <a:pt x="1245" y="743"/>
                </a:lnTo>
                <a:lnTo>
                  <a:pt x="1245" y="735"/>
                </a:lnTo>
                <a:lnTo>
                  <a:pt x="1245" y="735"/>
                </a:lnTo>
                <a:lnTo>
                  <a:pt x="1247" y="741"/>
                </a:lnTo>
                <a:lnTo>
                  <a:pt x="1245" y="747"/>
                </a:lnTo>
                <a:lnTo>
                  <a:pt x="1245" y="747"/>
                </a:lnTo>
                <a:close/>
                <a:moveTo>
                  <a:pt x="1243" y="548"/>
                </a:moveTo>
                <a:lnTo>
                  <a:pt x="1243" y="548"/>
                </a:lnTo>
                <a:lnTo>
                  <a:pt x="1245" y="548"/>
                </a:lnTo>
                <a:lnTo>
                  <a:pt x="1245" y="552"/>
                </a:lnTo>
                <a:lnTo>
                  <a:pt x="1245" y="557"/>
                </a:lnTo>
                <a:lnTo>
                  <a:pt x="1245" y="557"/>
                </a:lnTo>
                <a:lnTo>
                  <a:pt x="1245" y="550"/>
                </a:lnTo>
                <a:lnTo>
                  <a:pt x="1245" y="550"/>
                </a:lnTo>
                <a:lnTo>
                  <a:pt x="1243" y="533"/>
                </a:lnTo>
                <a:lnTo>
                  <a:pt x="1243" y="515"/>
                </a:lnTo>
                <a:lnTo>
                  <a:pt x="1243" y="474"/>
                </a:lnTo>
                <a:lnTo>
                  <a:pt x="1243" y="474"/>
                </a:lnTo>
                <a:lnTo>
                  <a:pt x="1242" y="445"/>
                </a:lnTo>
                <a:lnTo>
                  <a:pt x="1242" y="421"/>
                </a:lnTo>
                <a:lnTo>
                  <a:pt x="1242" y="421"/>
                </a:lnTo>
                <a:lnTo>
                  <a:pt x="1242" y="419"/>
                </a:lnTo>
                <a:lnTo>
                  <a:pt x="1243" y="417"/>
                </a:lnTo>
                <a:lnTo>
                  <a:pt x="1243" y="417"/>
                </a:lnTo>
                <a:lnTo>
                  <a:pt x="1242" y="408"/>
                </a:lnTo>
                <a:lnTo>
                  <a:pt x="1243" y="397"/>
                </a:lnTo>
                <a:lnTo>
                  <a:pt x="1243" y="397"/>
                </a:lnTo>
                <a:lnTo>
                  <a:pt x="1243" y="397"/>
                </a:lnTo>
                <a:lnTo>
                  <a:pt x="1243" y="391"/>
                </a:lnTo>
                <a:lnTo>
                  <a:pt x="1243" y="391"/>
                </a:lnTo>
                <a:lnTo>
                  <a:pt x="1245" y="391"/>
                </a:lnTo>
                <a:lnTo>
                  <a:pt x="1245" y="391"/>
                </a:lnTo>
                <a:lnTo>
                  <a:pt x="1245" y="391"/>
                </a:lnTo>
                <a:lnTo>
                  <a:pt x="1245" y="393"/>
                </a:lnTo>
                <a:lnTo>
                  <a:pt x="1245" y="395"/>
                </a:lnTo>
                <a:lnTo>
                  <a:pt x="1245" y="395"/>
                </a:lnTo>
                <a:lnTo>
                  <a:pt x="1247" y="402"/>
                </a:lnTo>
                <a:lnTo>
                  <a:pt x="1247" y="402"/>
                </a:lnTo>
                <a:lnTo>
                  <a:pt x="1245" y="410"/>
                </a:lnTo>
                <a:lnTo>
                  <a:pt x="1245" y="410"/>
                </a:lnTo>
                <a:lnTo>
                  <a:pt x="1247" y="415"/>
                </a:lnTo>
                <a:lnTo>
                  <a:pt x="1247" y="415"/>
                </a:lnTo>
                <a:lnTo>
                  <a:pt x="1247" y="406"/>
                </a:lnTo>
                <a:lnTo>
                  <a:pt x="1247" y="401"/>
                </a:lnTo>
                <a:lnTo>
                  <a:pt x="1249" y="395"/>
                </a:lnTo>
                <a:lnTo>
                  <a:pt x="1249" y="395"/>
                </a:lnTo>
                <a:lnTo>
                  <a:pt x="1247" y="414"/>
                </a:lnTo>
                <a:lnTo>
                  <a:pt x="1247" y="414"/>
                </a:lnTo>
                <a:lnTo>
                  <a:pt x="1249" y="399"/>
                </a:lnTo>
                <a:lnTo>
                  <a:pt x="1249" y="399"/>
                </a:lnTo>
                <a:lnTo>
                  <a:pt x="1247" y="391"/>
                </a:lnTo>
                <a:lnTo>
                  <a:pt x="1245" y="386"/>
                </a:lnTo>
                <a:lnTo>
                  <a:pt x="1243" y="380"/>
                </a:lnTo>
                <a:lnTo>
                  <a:pt x="1242" y="371"/>
                </a:lnTo>
                <a:lnTo>
                  <a:pt x="1242" y="371"/>
                </a:lnTo>
                <a:lnTo>
                  <a:pt x="1242" y="375"/>
                </a:lnTo>
                <a:lnTo>
                  <a:pt x="1242" y="380"/>
                </a:lnTo>
                <a:lnTo>
                  <a:pt x="1242" y="380"/>
                </a:lnTo>
                <a:lnTo>
                  <a:pt x="1240" y="371"/>
                </a:lnTo>
                <a:lnTo>
                  <a:pt x="1240" y="362"/>
                </a:lnTo>
                <a:lnTo>
                  <a:pt x="1240" y="355"/>
                </a:lnTo>
                <a:lnTo>
                  <a:pt x="1240" y="347"/>
                </a:lnTo>
                <a:lnTo>
                  <a:pt x="1240" y="347"/>
                </a:lnTo>
                <a:lnTo>
                  <a:pt x="1240" y="342"/>
                </a:lnTo>
                <a:lnTo>
                  <a:pt x="1240" y="340"/>
                </a:lnTo>
                <a:lnTo>
                  <a:pt x="1240" y="340"/>
                </a:lnTo>
                <a:lnTo>
                  <a:pt x="1240" y="331"/>
                </a:lnTo>
                <a:lnTo>
                  <a:pt x="1240" y="325"/>
                </a:lnTo>
                <a:lnTo>
                  <a:pt x="1240" y="323"/>
                </a:lnTo>
                <a:lnTo>
                  <a:pt x="1240" y="323"/>
                </a:lnTo>
                <a:lnTo>
                  <a:pt x="1240" y="320"/>
                </a:lnTo>
                <a:lnTo>
                  <a:pt x="1238" y="318"/>
                </a:lnTo>
                <a:lnTo>
                  <a:pt x="1238" y="318"/>
                </a:lnTo>
                <a:lnTo>
                  <a:pt x="1240" y="307"/>
                </a:lnTo>
                <a:lnTo>
                  <a:pt x="1240" y="294"/>
                </a:lnTo>
                <a:lnTo>
                  <a:pt x="1240" y="283"/>
                </a:lnTo>
                <a:lnTo>
                  <a:pt x="1240" y="272"/>
                </a:lnTo>
                <a:lnTo>
                  <a:pt x="1240" y="272"/>
                </a:lnTo>
                <a:lnTo>
                  <a:pt x="1238" y="253"/>
                </a:lnTo>
                <a:lnTo>
                  <a:pt x="1238" y="237"/>
                </a:lnTo>
                <a:lnTo>
                  <a:pt x="1238" y="237"/>
                </a:lnTo>
                <a:lnTo>
                  <a:pt x="1236" y="226"/>
                </a:lnTo>
                <a:lnTo>
                  <a:pt x="1236" y="211"/>
                </a:lnTo>
                <a:lnTo>
                  <a:pt x="1238" y="184"/>
                </a:lnTo>
                <a:lnTo>
                  <a:pt x="1238" y="184"/>
                </a:lnTo>
                <a:lnTo>
                  <a:pt x="1236" y="160"/>
                </a:lnTo>
                <a:lnTo>
                  <a:pt x="1236" y="160"/>
                </a:lnTo>
                <a:lnTo>
                  <a:pt x="1236" y="167"/>
                </a:lnTo>
                <a:lnTo>
                  <a:pt x="1236" y="171"/>
                </a:lnTo>
                <a:lnTo>
                  <a:pt x="1236" y="171"/>
                </a:lnTo>
                <a:lnTo>
                  <a:pt x="1234" y="171"/>
                </a:lnTo>
                <a:lnTo>
                  <a:pt x="1234" y="165"/>
                </a:lnTo>
                <a:lnTo>
                  <a:pt x="1234" y="150"/>
                </a:lnTo>
                <a:lnTo>
                  <a:pt x="1234" y="150"/>
                </a:lnTo>
                <a:lnTo>
                  <a:pt x="1234" y="154"/>
                </a:lnTo>
                <a:lnTo>
                  <a:pt x="1234" y="154"/>
                </a:lnTo>
                <a:lnTo>
                  <a:pt x="1234" y="136"/>
                </a:lnTo>
                <a:lnTo>
                  <a:pt x="1236" y="138"/>
                </a:lnTo>
                <a:lnTo>
                  <a:pt x="1236" y="138"/>
                </a:lnTo>
                <a:lnTo>
                  <a:pt x="1208" y="139"/>
                </a:lnTo>
                <a:lnTo>
                  <a:pt x="1196" y="138"/>
                </a:lnTo>
                <a:lnTo>
                  <a:pt x="1185" y="136"/>
                </a:lnTo>
                <a:lnTo>
                  <a:pt x="1185" y="136"/>
                </a:lnTo>
                <a:lnTo>
                  <a:pt x="1201" y="136"/>
                </a:lnTo>
                <a:lnTo>
                  <a:pt x="1201" y="136"/>
                </a:lnTo>
                <a:lnTo>
                  <a:pt x="1188" y="136"/>
                </a:lnTo>
                <a:lnTo>
                  <a:pt x="1179" y="136"/>
                </a:lnTo>
                <a:lnTo>
                  <a:pt x="1175" y="136"/>
                </a:lnTo>
                <a:lnTo>
                  <a:pt x="1175" y="136"/>
                </a:lnTo>
                <a:lnTo>
                  <a:pt x="1170" y="136"/>
                </a:lnTo>
                <a:lnTo>
                  <a:pt x="1166" y="136"/>
                </a:lnTo>
                <a:lnTo>
                  <a:pt x="1166" y="136"/>
                </a:lnTo>
                <a:lnTo>
                  <a:pt x="1168" y="134"/>
                </a:lnTo>
                <a:lnTo>
                  <a:pt x="1174" y="134"/>
                </a:lnTo>
                <a:lnTo>
                  <a:pt x="1174" y="134"/>
                </a:lnTo>
                <a:lnTo>
                  <a:pt x="1170" y="134"/>
                </a:lnTo>
                <a:lnTo>
                  <a:pt x="1168" y="132"/>
                </a:lnTo>
                <a:lnTo>
                  <a:pt x="1168" y="132"/>
                </a:lnTo>
                <a:lnTo>
                  <a:pt x="1168" y="132"/>
                </a:lnTo>
                <a:lnTo>
                  <a:pt x="1197" y="132"/>
                </a:lnTo>
                <a:lnTo>
                  <a:pt x="1197" y="132"/>
                </a:lnTo>
                <a:lnTo>
                  <a:pt x="1175" y="132"/>
                </a:lnTo>
                <a:lnTo>
                  <a:pt x="1175" y="132"/>
                </a:lnTo>
                <a:lnTo>
                  <a:pt x="1205" y="130"/>
                </a:lnTo>
                <a:lnTo>
                  <a:pt x="1236" y="130"/>
                </a:lnTo>
                <a:lnTo>
                  <a:pt x="1243" y="130"/>
                </a:lnTo>
                <a:lnTo>
                  <a:pt x="1243" y="136"/>
                </a:lnTo>
                <a:lnTo>
                  <a:pt x="1242" y="143"/>
                </a:lnTo>
                <a:lnTo>
                  <a:pt x="1242" y="143"/>
                </a:lnTo>
                <a:lnTo>
                  <a:pt x="1243" y="139"/>
                </a:lnTo>
                <a:lnTo>
                  <a:pt x="1243" y="136"/>
                </a:lnTo>
                <a:lnTo>
                  <a:pt x="1245" y="128"/>
                </a:lnTo>
                <a:lnTo>
                  <a:pt x="1236" y="128"/>
                </a:lnTo>
                <a:lnTo>
                  <a:pt x="1236" y="128"/>
                </a:lnTo>
                <a:lnTo>
                  <a:pt x="1231" y="127"/>
                </a:lnTo>
                <a:lnTo>
                  <a:pt x="1236" y="127"/>
                </a:lnTo>
                <a:lnTo>
                  <a:pt x="1245" y="127"/>
                </a:lnTo>
                <a:lnTo>
                  <a:pt x="1245" y="136"/>
                </a:lnTo>
                <a:lnTo>
                  <a:pt x="1245" y="136"/>
                </a:lnTo>
                <a:lnTo>
                  <a:pt x="1245" y="156"/>
                </a:lnTo>
                <a:lnTo>
                  <a:pt x="1247" y="173"/>
                </a:lnTo>
                <a:lnTo>
                  <a:pt x="1245" y="173"/>
                </a:lnTo>
                <a:lnTo>
                  <a:pt x="1245" y="173"/>
                </a:lnTo>
                <a:lnTo>
                  <a:pt x="1245" y="171"/>
                </a:lnTo>
                <a:lnTo>
                  <a:pt x="1245" y="167"/>
                </a:lnTo>
                <a:lnTo>
                  <a:pt x="1245" y="167"/>
                </a:lnTo>
                <a:lnTo>
                  <a:pt x="1245" y="173"/>
                </a:lnTo>
                <a:lnTo>
                  <a:pt x="1245" y="174"/>
                </a:lnTo>
                <a:lnTo>
                  <a:pt x="1247" y="174"/>
                </a:lnTo>
                <a:lnTo>
                  <a:pt x="1247" y="174"/>
                </a:lnTo>
                <a:lnTo>
                  <a:pt x="1247" y="189"/>
                </a:lnTo>
                <a:lnTo>
                  <a:pt x="1247" y="189"/>
                </a:lnTo>
                <a:lnTo>
                  <a:pt x="1247" y="187"/>
                </a:lnTo>
                <a:lnTo>
                  <a:pt x="1245" y="182"/>
                </a:lnTo>
                <a:lnTo>
                  <a:pt x="1245" y="182"/>
                </a:lnTo>
                <a:lnTo>
                  <a:pt x="1245" y="185"/>
                </a:lnTo>
                <a:lnTo>
                  <a:pt x="1245" y="193"/>
                </a:lnTo>
                <a:lnTo>
                  <a:pt x="1247" y="208"/>
                </a:lnTo>
                <a:lnTo>
                  <a:pt x="1247" y="208"/>
                </a:lnTo>
                <a:lnTo>
                  <a:pt x="1247" y="209"/>
                </a:lnTo>
                <a:lnTo>
                  <a:pt x="1247" y="209"/>
                </a:lnTo>
                <a:lnTo>
                  <a:pt x="1247" y="209"/>
                </a:lnTo>
                <a:lnTo>
                  <a:pt x="1247" y="211"/>
                </a:lnTo>
                <a:lnTo>
                  <a:pt x="1247" y="211"/>
                </a:lnTo>
                <a:lnTo>
                  <a:pt x="1247" y="237"/>
                </a:lnTo>
                <a:lnTo>
                  <a:pt x="1245" y="263"/>
                </a:lnTo>
                <a:lnTo>
                  <a:pt x="1245" y="263"/>
                </a:lnTo>
                <a:lnTo>
                  <a:pt x="1247" y="266"/>
                </a:lnTo>
                <a:lnTo>
                  <a:pt x="1249" y="266"/>
                </a:lnTo>
                <a:lnTo>
                  <a:pt x="1249" y="266"/>
                </a:lnTo>
                <a:lnTo>
                  <a:pt x="1249" y="274"/>
                </a:lnTo>
                <a:lnTo>
                  <a:pt x="1247" y="276"/>
                </a:lnTo>
                <a:lnTo>
                  <a:pt x="1247" y="276"/>
                </a:lnTo>
                <a:lnTo>
                  <a:pt x="1247" y="281"/>
                </a:lnTo>
                <a:lnTo>
                  <a:pt x="1247" y="288"/>
                </a:lnTo>
                <a:lnTo>
                  <a:pt x="1247" y="301"/>
                </a:lnTo>
                <a:lnTo>
                  <a:pt x="1247" y="301"/>
                </a:lnTo>
                <a:lnTo>
                  <a:pt x="1247" y="303"/>
                </a:lnTo>
                <a:lnTo>
                  <a:pt x="1247" y="303"/>
                </a:lnTo>
                <a:lnTo>
                  <a:pt x="1247" y="301"/>
                </a:lnTo>
                <a:lnTo>
                  <a:pt x="1247" y="303"/>
                </a:lnTo>
                <a:lnTo>
                  <a:pt x="1247" y="303"/>
                </a:lnTo>
                <a:lnTo>
                  <a:pt x="1247" y="307"/>
                </a:lnTo>
                <a:lnTo>
                  <a:pt x="1247" y="305"/>
                </a:lnTo>
                <a:lnTo>
                  <a:pt x="1247" y="305"/>
                </a:lnTo>
                <a:lnTo>
                  <a:pt x="1247" y="311"/>
                </a:lnTo>
                <a:lnTo>
                  <a:pt x="1249" y="320"/>
                </a:lnTo>
                <a:lnTo>
                  <a:pt x="1249" y="320"/>
                </a:lnTo>
                <a:lnTo>
                  <a:pt x="1247" y="318"/>
                </a:lnTo>
                <a:lnTo>
                  <a:pt x="1245" y="318"/>
                </a:lnTo>
                <a:lnTo>
                  <a:pt x="1245" y="318"/>
                </a:lnTo>
                <a:lnTo>
                  <a:pt x="1245" y="320"/>
                </a:lnTo>
                <a:lnTo>
                  <a:pt x="1245" y="320"/>
                </a:lnTo>
                <a:lnTo>
                  <a:pt x="1247" y="320"/>
                </a:lnTo>
                <a:lnTo>
                  <a:pt x="1247" y="320"/>
                </a:lnTo>
                <a:lnTo>
                  <a:pt x="1247" y="325"/>
                </a:lnTo>
                <a:lnTo>
                  <a:pt x="1245" y="331"/>
                </a:lnTo>
                <a:lnTo>
                  <a:pt x="1245" y="331"/>
                </a:lnTo>
                <a:lnTo>
                  <a:pt x="1247" y="331"/>
                </a:lnTo>
                <a:lnTo>
                  <a:pt x="1249" y="334"/>
                </a:lnTo>
                <a:lnTo>
                  <a:pt x="1249" y="340"/>
                </a:lnTo>
                <a:lnTo>
                  <a:pt x="1247" y="344"/>
                </a:lnTo>
                <a:lnTo>
                  <a:pt x="1247" y="344"/>
                </a:lnTo>
                <a:lnTo>
                  <a:pt x="1247" y="338"/>
                </a:lnTo>
                <a:lnTo>
                  <a:pt x="1249" y="334"/>
                </a:lnTo>
                <a:lnTo>
                  <a:pt x="1249" y="334"/>
                </a:lnTo>
                <a:lnTo>
                  <a:pt x="1247" y="336"/>
                </a:lnTo>
                <a:lnTo>
                  <a:pt x="1247" y="334"/>
                </a:lnTo>
                <a:lnTo>
                  <a:pt x="1247" y="334"/>
                </a:lnTo>
                <a:lnTo>
                  <a:pt x="1247" y="344"/>
                </a:lnTo>
                <a:lnTo>
                  <a:pt x="1245" y="351"/>
                </a:lnTo>
                <a:lnTo>
                  <a:pt x="1245" y="351"/>
                </a:lnTo>
                <a:lnTo>
                  <a:pt x="1247" y="353"/>
                </a:lnTo>
                <a:lnTo>
                  <a:pt x="1249" y="353"/>
                </a:lnTo>
                <a:lnTo>
                  <a:pt x="1251" y="351"/>
                </a:lnTo>
                <a:lnTo>
                  <a:pt x="1251" y="351"/>
                </a:lnTo>
                <a:lnTo>
                  <a:pt x="1249" y="368"/>
                </a:lnTo>
                <a:lnTo>
                  <a:pt x="1249" y="368"/>
                </a:lnTo>
                <a:lnTo>
                  <a:pt x="1247" y="366"/>
                </a:lnTo>
                <a:lnTo>
                  <a:pt x="1247" y="358"/>
                </a:lnTo>
                <a:lnTo>
                  <a:pt x="1247" y="358"/>
                </a:lnTo>
                <a:lnTo>
                  <a:pt x="1247" y="357"/>
                </a:lnTo>
                <a:lnTo>
                  <a:pt x="1247" y="358"/>
                </a:lnTo>
                <a:lnTo>
                  <a:pt x="1245" y="362"/>
                </a:lnTo>
                <a:lnTo>
                  <a:pt x="1245" y="362"/>
                </a:lnTo>
                <a:lnTo>
                  <a:pt x="1245" y="364"/>
                </a:lnTo>
                <a:lnTo>
                  <a:pt x="1245" y="362"/>
                </a:lnTo>
                <a:lnTo>
                  <a:pt x="1245" y="362"/>
                </a:lnTo>
                <a:lnTo>
                  <a:pt x="1247" y="364"/>
                </a:lnTo>
                <a:lnTo>
                  <a:pt x="1247" y="364"/>
                </a:lnTo>
                <a:lnTo>
                  <a:pt x="1245" y="375"/>
                </a:lnTo>
                <a:lnTo>
                  <a:pt x="1245" y="375"/>
                </a:lnTo>
                <a:lnTo>
                  <a:pt x="1245" y="377"/>
                </a:lnTo>
                <a:lnTo>
                  <a:pt x="1243" y="375"/>
                </a:lnTo>
                <a:lnTo>
                  <a:pt x="1243" y="375"/>
                </a:lnTo>
                <a:lnTo>
                  <a:pt x="1245" y="380"/>
                </a:lnTo>
                <a:lnTo>
                  <a:pt x="1247" y="384"/>
                </a:lnTo>
                <a:lnTo>
                  <a:pt x="1247" y="386"/>
                </a:lnTo>
                <a:lnTo>
                  <a:pt x="1249" y="391"/>
                </a:lnTo>
                <a:lnTo>
                  <a:pt x="1249" y="391"/>
                </a:lnTo>
                <a:lnTo>
                  <a:pt x="1249" y="388"/>
                </a:lnTo>
                <a:lnTo>
                  <a:pt x="1249" y="388"/>
                </a:lnTo>
                <a:lnTo>
                  <a:pt x="1251" y="402"/>
                </a:lnTo>
                <a:lnTo>
                  <a:pt x="1251" y="419"/>
                </a:lnTo>
                <a:lnTo>
                  <a:pt x="1249" y="436"/>
                </a:lnTo>
                <a:lnTo>
                  <a:pt x="1251" y="448"/>
                </a:lnTo>
                <a:lnTo>
                  <a:pt x="1251" y="448"/>
                </a:lnTo>
                <a:lnTo>
                  <a:pt x="1249" y="452"/>
                </a:lnTo>
                <a:lnTo>
                  <a:pt x="1251" y="456"/>
                </a:lnTo>
                <a:lnTo>
                  <a:pt x="1251" y="456"/>
                </a:lnTo>
                <a:lnTo>
                  <a:pt x="1249" y="458"/>
                </a:lnTo>
                <a:lnTo>
                  <a:pt x="1247" y="456"/>
                </a:lnTo>
                <a:lnTo>
                  <a:pt x="1247" y="447"/>
                </a:lnTo>
                <a:lnTo>
                  <a:pt x="1247" y="447"/>
                </a:lnTo>
                <a:lnTo>
                  <a:pt x="1247" y="447"/>
                </a:lnTo>
                <a:lnTo>
                  <a:pt x="1249" y="448"/>
                </a:lnTo>
                <a:lnTo>
                  <a:pt x="1249" y="448"/>
                </a:lnTo>
                <a:lnTo>
                  <a:pt x="1249" y="434"/>
                </a:lnTo>
                <a:lnTo>
                  <a:pt x="1249" y="425"/>
                </a:lnTo>
                <a:lnTo>
                  <a:pt x="1247" y="415"/>
                </a:lnTo>
                <a:lnTo>
                  <a:pt x="1247" y="415"/>
                </a:lnTo>
                <a:lnTo>
                  <a:pt x="1247" y="436"/>
                </a:lnTo>
                <a:lnTo>
                  <a:pt x="1247" y="454"/>
                </a:lnTo>
                <a:lnTo>
                  <a:pt x="1247" y="454"/>
                </a:lnTo>
                <a:lnTo>
                  <a:pt x="1245" y="452"/>
                </a:lnTo>
                <a:lnTo>
                  <a:pt x="1243" y="456"/>
                </a:lnTo>
                <a:lnTo>
                  <a:pt x="1243" y="456"/>
                </a:lnTo>
                <a:lnTo>
                  <a:pt x="1245" y="458"/>
                </a:lnTo>
                <a:lnTo>
                  <a:pt x="1245" y="456"/>
                </a:lnTo>
                <a:lnTo>
                  <a:pt x="1247" y="454"/>
                </a:lnTo>
                <a:lnTo>
                  <a:pt x="1247" y="458"/>
                </a:lnTo>
                <a:lnTo>
                  <a:pt x="1247" y="458"/>
                </a:lnTo>
                <a:lnTo>
                  <a:pt x="1247" y="465"/>
                </a:lnTo>
                <a:lnTo>
                  <a:pt x="1247" y="480"/>
                </a:lnTo>
                <a:lnTo>
                  <a:pt x="1247" y="480"/>
                </a:lnTo>
                <a:lnTo>
                  <a:pt x="1247" y="480"/>
                </a:lnTo>
                <a:lnTo>
                  <a:pt x="1247" y="478"/>
                </a:lnTo>
                <a:lnTo>
                  <a:pt x="1247" y="478"/>
                </a:lnTo>
                <a:lnTo>
                  <a:pt x="1247" y="482"/>
                </a:lnTo>
                <a:lnTo>
                  <a:pt x="1247" y="489"/>
                </a:lnTo>
                <a:lnTo>
                  <a:pt x="1247" y="489"/>
                </a:lnTo>
                <a:lnTo>
                  <a:pt x="1247" y="483"/>
                </a:lnTo>
                <a:lnTo>
                  <a:pt x="1247" y="483"/>
                </a:lnTo>
                <a:lnTo>
                  <a:pt x="1247" y="487"/>
                </a:lnTo>
                <a:lnTo>
                  <a:pt x="1247" y="491"/>
                </a:lnTo>
                <a:lnTo>
                  <a:pt x="1247" y="491"/>
                </a:lnTo>
                <a:lnTo>
                  <a:pt x="1247" y="487"/>
                </a:lnTo>
                <a:lnTo>
                  <a:pt x="1247" y="487"/>
                </a:lnTo>
                <a:lnTo>
                  <a:pt x="1249" y="493"/>
                </a:lnTo>
                <a:lnTo>
                  <a:pt x="1249" y="498"/>
                </a:lnTo>
                <a:lnTo>
                  <a:pt x="1249" y="498"/>
                </a:lnTo>
                <a:lnTo>
                  <a:pt x="1247" y="504"/>
                </a:lnTo>
                <a:lnTo>
                  <a:pt x="1249" y="509"/>
                </a:lnTo>
                <a:lnTo>
                  <a:pt x="1249" y="509"/>
                </a:lnTo>
                <a:lnTo>
                  <a:pt x="1247" y="544"/>
                </a:lnTo>
                <a:lnTo>
                  <a:pt x="1247" y="579"/>
                </a:lnTo>
                <a:lnTo>
                  <a:pt x="1245" y="579"/>
                </a:lnTo>
                <a:lnTo>
                  <a:pt x="1245" y="579"/>
                </a:lnTo>
                <a:lnTo>
                  <a:pt x="1247" y="603"/>
                </a:lnTo>
                <a:lnTo>
                  <a:pt x="1247" y="627"/>
                </a:lnTo>
                <a:lnTo>
                  <a:pt x="1247" y="627"/>
                </a:lnTo>
                <a:lnTo>
                  <a:pt x="1245" y="616"/>
                </a:lnTo>
                <a:lnTo>
                  <a:pt x="1245" y="605"/>
                </a:lnTo>
                <a:lnTo>
                  <a:pt x="1245" y="575"/>
                </a:lnTo>
                <a:lnTo>
                  <a:pt x="1245" y="575"/>
                </a:lnTo>
                <a:lnTo>
                  <a:pt x="1243" y="563"/>
                </a:lnTo>
                <a:lnTo>
                  <a:pt x="1243" y="548"/>
                </a:lnTo>
                <a:lnTo>
                  <a:pt x="1243" y="548"/>
                </a:lnTo>
                <a:close/>
                <a:moveTo>
                  <a:pt x="1247" y="678"/>
                </a:moveTo>
                <a:lnTo>
                  <a:pt x="1247" y="678"/>
                </a:lnTo>
                <a:lnTo>
                  <a:pt x="1245" y="667"/>
                </a:lnTo>
                <a:lnTo>
                  <a:pt x="1245" y="655"/>
                </a:lnTo>
                <a:lnTo>
                  <a:pt x="1245" y="627"/>
                </a:lnTo>
                <a:lnTo>
                  <a:pt x="1245" y="627"/>
                </a:lnTo>
                <a:lnTo>
                  <a:pt x="1247" y="638"/>
                </a:lnTo>
                <a:lnTo>
                  <a:pt x="1247" y="651"/>
                </a:lnTo>
                <a:lnTo>
                  <a:pt x="1247" y="678"/>
                </a:lnTo>
                <a:lnTo>
                  <a:pt x="1247" y="678"/>
                </a:lnTo>
                <a:close/>
                <a:moveTo>
                  <a:pt x="1319" y="583"/>
                </a:moveTo>
                <a:lnTo>
                  <a:pt x="1319" y="583"/>
                </a:lnTo>
                <a:lnTo>
                  <a:pt x="1317" y="572"/>
                </a:lnTo>
                <a:lnTo>
                  <a:pt x="1317" y="561"/>
                </a:lnTo>
                <a:lnTo>
                  <a:pt x="1317" y="561"/>
                </a:lnTo>
                <a:lnTo>
                  <a:pt x="1319" y="570"/>
                </a:lnTo>
                <a:lnTo>
                  <a:pt x="1319" y="583"/>
                </a:lnTo>
                <a:lnTo>
                  <a:pt x="1319" y="583"/>
                </a:lnTo>
                <a:close/>
                <a:moveTo>
                  <a:pt x="1242" y="401"/>
                </a:moveTo>
                <a:lnTo>
                  <a:pt x="1242" y="401"/>
                </a:lnTo>
                <a:lnTo>
                  <a:pt x="1240" y="399"/>
                </a:lnTo>
                <a:lnTo>
                  <a:pt x="1240" y="395"/>
                </a:lnTo>
                <a:lnTo>
                  <a:pt x="1242" y="393"/>
                </a:lnTo>
                <a:lnTo>
                  <a:pt x="1242" y="401"/>
                </a:lnTo>
                <a:close/>
                <a:moveTo>
                  <a:pt x="1332" y="384"/>
                </a:moveTo>
                <a:lnTo>
                  <a:pt x="1332" y="384"/>
                </a:lnTo>
                <a:lnTo>
                  <a:pt x="1332" y="375"/>
                </a:lnTo>
                <a:lnTo>
                  <a:pt x="1332" y="368"/>
                </a:lnTo>
                <a:lnTo>
                  <a:pt x="1332" y="368"/>
                </a:lnTo>
                <a:lnTo>
                  <a:pt x="1334" y="375"/>
                </a:lnTo>
                <a:lnTo>
                  <a:pt x="1332" y="384"/>
                </a:lnTo>
                <a:lnTo>
                  <a:pt x="1332" y="384"/>
                </a:lnTo>
                <a:close/>
                <a:moveTo>
                  <a:pt x="1247" y="382"/>
                </a:moveTo>
                <a:lnTo>
                  <a:pt x="1247" y="382"/>
                </a:lnTo>
                <a:lnTo>
                  <a:pt x="1247" y="379"/>
                </a:lnTo>
                <a:lnTo>
                  <a:pt x="1249" y="379"/>
                </a:lnTo>
                <a:lnTo>
                  <a:pt x="1251" y="380"/>
                </a:lnTo>
                <a:lnTo>
                  <a:pt x="1251" y="380"/>
                </a:lnTo>
                <a:lnTo>
                  <a:pt x="1251" y="382"/>
                </a:lnTo>
                <a:lnTo>
                  <a:pt x="1249" y="384"/>
                </a:lnTo>
                <a:lnTo>
                  <a:pt x="1247" y="382"/>
                </a:lnTo>
                <a:lnTo>
                  <a:pt x="1247" y="382"/>
                </a:lnTo>
                <a:close/>
                <a:moveTo>
                  <a:pt x="1247" y="377"/>
                </a:moveTo>
                <a:lnTo>
                  <a:pt x="1247" y="377"/>
                </a:lnTo>
                <a:lnTo>
                  <a:pt x="1247" y="371"/>
                </a:lnTo>
                <a:lnTo>
                  <a:pt x="1247" y="371"/>
                </a:lnTo>
                <a:lnTo>
                  <a:pt x="1249" y="371"/>
                </a:lnTo>
                <a:lnTo>
                  <a:pt x="1249" y="371"/>
                </a:lnTo>
                <a:lnTo>
                  <a:pt x="1249" y="369"/>
                </a:lnTo>
                <a:lnTo>
                  <a:pt x="1249" y="369"/>
                </a:lnTo>
                <a:lnTo>
                  <a:pt x="1249" y="375"/>
                </a:lnTo>
                <a:lnTo>
                  <a:pt x="1247" y="377"/>
                </a:lnTo>
                <a:lnTo>
                  <a:pt x="1247" y="377"/>
                </a:lnTo>
                <a:close/>
                <a:moveTo>
                  <a:pt x="1324" y="371"/>
                </a:moveTo>
                <a:lnTo>
                  <a:pt x="1324" y="371"/>
                </a:lnTo>
                <a:lnTo>
                  <a:pt x="1324" y="364"/>
                </a:lnTo>
                <a:lnTo>
                  <a:pt x="1324" y="362"/>
                </a:lnTo>
                <a:lnTo>
                  <a:pt x="1324" y="360"/>
                </a:lnTo>
                <a:lnTo>
                  <a:pt x="1324" y="360"/>
                </a:lnTo>
                <a:lnTo>
                  <a:pt x="1324" y="371"/>
                </a:lnTo>
                <a:lnTo>
                  <a:pt x="1324" y="371"/>
                </a:lnTo>
                <a:close/>
                <a:moveTo>
                  <a:pt x="1330" y="318"/>
                </a:moveTo>
                <a:lnTo>
                  <a:pt x="1330" y="318"/>
                </a:lnTo>
                <a:lnTo>
                  <a:pt x="1330" y="311"/>
                </a:lnTo>
                <a:lnTo>
                  <a:pt x="1330" y="305"/>
                </a:lnTo>
                <a:lnTo>
                  <a:pt x="1330" y="305"/>
                </a:lnTo>
                <a:lnTo>
                  <a:pt x="1330" y="305"/>
                </a:lnTo>
                <a:lnTo>
                  <a:pt x="1330" y="305"/>
                </a:lnTo>
                <a:lnTo>
                  <a:pt x="1330" y="311"/>
                </a:lnTo>
                <a:lnTo>
                  <a:pt x="1330" y="316"/>
                </a:lnTo>
                <a:lnTo>
                  <a:pt x="1330" y="318"/>
                </a:lnTo>
                <a:lnTo>
                  <a:pt x="1330" y="318"/>
                </a:lnTo>
                <a:close/>
                <a:moveTo>
                  <a:pt x="1232" y="320"/>
                </a:moveTo>
                <a:lnTo>
                  <a:pt x="1232" y="320"/>
                </a:lnTo>
                <a:lnTo>
                  <a:pt x="1232" y="314"/>
                </a:lnTo>
                <a:lnTo>
                  <a:pt x="1232" y="309"/>
                </a:lnTo>
                <a:lnTo>
                  <a:pt x="1232" y="309"/>
                </a:lnTo>
                <a:lnTo>
                  <a:pt x="1234" y="312"/>
                </a:lnTo>
                <a:lnTo>
                  <a:pt x="1232" y="320"/>
                </a:lnTo>
                <a:lnTo>
                  <a:pt x="1232" y="320"/>
                </a:lnTo>
                <a:close/>
                <a:moveTo>
                  <a:pt x="1334" y="311"/>
                </a:moveTo>
                <a:lnTo>
                  <a:pt x="1334" y="311"/>
                </a:lnTo>
                <a:lnTo>
                  <a:pt x="1332" y="309"/>
                </a:lnTo>
                <a:lnTo>
                  <a:pt x="1332" y="303"/>
                </a:lnTo>
                <a:lnTo>
                  <a:pt x="1332" y="296"/>
                </a:lnTo>
                <a:lnTo>
                  <a:pt x="1332" y="296"/>
                </a:lnTo>
                <a:lnTo>
                  <a:pt x="1332" y="294"/>
                </a:lnTo>
                <a:lnTo>
                  <a:pt x="1334" y="294"/>
                </a:lnTo>
                <a:lnTo>
                  <a:pt x="1334" y="294"/>
                </a:lnTo>
                <a:lnTo>
                  <a:pt x="1334" y="294"/>
                </a:lnTo>
                <a:lnTo>
                  <a:pt x="1334" y="294"/>
                </a:lnTo>
                <a:lnTo>
                  <a:pt x="1334" y="311"/>
                </a:lnTo>
                <a:lnTo>
                  <a:pt x="1334" y="311"/>
                </a:lnTo>
                <a:close/>
                <a:moveTo>
                  <a:pt x="1150" y="290"/>
                </a:moveTo>
                <a:lnTo>
                  <a:pt x="1150" y="290"/>
                </a:lnTo>
                <a:lnTo>
                  <a:pt x="1148" y="287"/>
                </a:lnTo>
                <a:lnTo>
                  <a:pt x="1148" y="287"/>
                </a:lnTo>
                <a:lnTo>
                  <a:pt x="1150" y="283"/>
                </a:lnTo>
                <a:lnTo>
                  <a:pt x="1150" y="279"/>
                </a:lnTo>
                <a:lnTo>
                  <a:pt x="1150" y="279"/>
                </a:lnTo>
                <a:lnTo>
                  <a:pt x="1150" y="283"/>
                </a:lnTo>
                <a:lnTo>
                  <a:pt x="1150" y="290"/>
                </a:lnTo>
                <a:lnTo>
                  <a:pt x="1150" y="290"/>
                </a:lnTo>
                <a:close/>
                <a:moveTo>
                  <a:pt x="1151" y="274"/>
                </a:moveTo>
                <a:lnTo>
                  <a:pt x="1151" y="274"/>
                </a:lnTo>
                <a:lnTo>
                  <a:pt x="1150" y="263"/>
                </a:lnTo>
                <a:lnTo>
                  <a:pt x="1150" y="252"/>
                </a:lnTo>
                <a:lnTo>
                  <a:pt x="1150" y="252"/>
                </a:lnTo>
                <a:lnTo>
                  <a:pt x="1151" y="255"/>
                </a:lnTo>
                <a:lnTo>
                  <a:pt x="1151" y="261"/>
                </a:lnTo>
                <a:lnTo>
                  <a:pt x="1151" y="274"/>
                </a:lnTo>
                <a:lnTo>
                  <a:pt x="1151" y="274"/>
                </a:lnTo>
                <a:close/>
                <a:moveTo>
                  <a:pt x="1140" y="270"/>
                </a:moveTo>
                <a:lnTo>
                  <a:pt x="1140" y="270"/>
                </a:lnTo>
                <a:lnTo>
                  <a:pt x="1140" y="263"/>
                </a:lnTo>
                <a:lnTo>
                  <a:pt x="1140" y="257"/>
                </a:lnTo>
                <a:lnTo>
                  <a:pt x="1140" y="257"/>
                </a:lnTo>
                <a:lnTo>
                  <a:pt x="1140" y="259"/>
                </a:lnTo>
                <a:lnTo>
                  <a:pt x="1140" y="265"/>
                </a:lnTo>
                <a:lnTo>
                  <a:pt x="1140" y="268"/>
                </a:lnTo>
                <a:lnTo>
                  <a:pt x="1140" y="270"/>
                </a:lnTo>
                <a:lnTo>
                  <a:pt x="1140" y="270"/>
                </a:lnTo>
                <a:lnTo>
                  <a:pt x="1140" y="270"/>
                </a:lnTo>
                <a:close/>
                <a:moveTo>
                  <a:pt x="1150" y="266"/>
                </a:moveTo>
                <a:lnTo>
                  <a:pt x="1150" y="266"/>
                </a:lnTo>
                <a:lnTo>
                  <a:pt x="1148" y="263"/>
                </a:lnTo>
                <a:lnTo>
                  <a:pt x="1148" y="257"/>
                </a:lnTo>
                <a:lnTo>
                  <a:pt x="1148" y="257"/>
                </a:lnTo>
                <a:lnTo>
                  <a:pt x="1150" y="261"/>
                </a:lnTo>
                <a:lnTo>
                  <a:pt x="1150" y="266"/>
                </a:lnTo>
                <a:lnTo>
                  <a:pt x="1150" y="266"/>
                </a:lnTo>
                <a:close/>
                <a:moveTo>
                  <a:pt x="1150" y="241"/>
                </a:moveTo>
                <a:lnTo>
                  <a:pt x="1150" y="241"/>
                </a:lnTo>
                <a:lnTo>
                  <a:pt x="1148" y="233"/>
                </a:lnTo>
                <a:lnTo>
                  <a:pt x="1150" y="226"/>
                </a:lnTo>
                <a:lnTo>
                  <a:pt x="1150" y="226"/>
                </a:lnTo>
                <a:lnTo>
                  <a:pt x="1150" y="230"/>
                </a:lnTo>
                <a:lnTo>
                  <a:pt x="1150" y="235"/>
                </a:lnTo>
                <a:lnTo>
                  <a:pt x="1150" y="235"/>
                </a:lnTo>
                <a:lnTo>
                  <a:pt x="1150" y="231"/>
                </a:lnTo>
                <a:lnTo>
                  <a:pt x="1150" y="226"/>
                </a:lnTo>
                <a:lnTo>
                  <a:pt x="1150" y="226"/>
                </a:lnTo>
                <a:lnTo>
                  <a:pt x="1150" y="233"/>
                </a:lnTo>
                <a:lnTo>
                  <a:pt x="1150" y="241"/>
                </a:lnTo>
                <a:lnTo>
                  <a:pt x="1150" y="241"/>
                </a:lnTo>
                <a:close/>
                <a:moveTo>
                  <a:pt x="1146" y="184"/>
                </a:moveTo>
                <a:lnTo>
                  <a:pt x="1146" y="184"/>
                </a:lnTo>
                <a:lnTo>
                  <a:pt x="1146" y="182"/>
                </a:lnTo>
                <a:lnTo>
                  <a:pt x="1146" y="176"/>
                </a:lnTo>
                <a:lnTo>
                  <a:pt x="1146" y="167"/>
                </a:lnTo>
                <a:lnTo>
                  <a:pt x="1146" y="167"/>
                </a:lnTo>
                <a:lnTo>
                  <a:pt x="1146" y="174"/>
                </a:lnTo>
                <a:lnTo>
                  <a:pt x="1146" y="184"/>
                </a:lnTo>
                <a:lnTo>
                  <a:pt x="1146" y="184"/>
                </a:lnTo>
                <a:close/>
                <a:moveTo>
                  <a:pt x="1148" y="176"/>
                </a:moveTo>
                <a:lnTo>
                  <a:pt x="1148" y="176"/>
                </a:lnTo>
                <a:lnTo>
                  <a:pt x="1148" y="169"/>
                </a:lnTo>
                <a:lnTo>
                  <a:pt x="1148" y="162"/>
                </a:lnTo>
                <a:lnTo>
                  <a:pt x="1148" y="162"/>
                </a:lnTo>
                <a:lnTo>
                  <a:pt x="1150" y="165"/>
                </a:lnTo>
                <a:lnTo>
                  <a:pt x="1150" y="167"/>
                </a:lnTo>
                <a:lnTo>
                  <a:pt x="1150" y="167"/>
                </a:lnTo>
                <a:lnTo>
                  <a:pt x="1150" y="167"/>
                </a:lnTo>
                <a:lnTo>
                  <a:pt x="1148" y="176"/>
                </a:lnTo>
                <a:lnTo>
                  <a:pt x="1148" y="176"/>
                </a:lnTo>
                <a:close/>
                <a:moveTo>
                  <a:pt x="1234" y="167"/>
                </a:moveTo>
                <a:lnTo>
                  <a:pt x="1234" y="167"/>
                </a:lnTo>
                <a:lnTo>
                  <a:pt x="1231" y="136"/>
                </a:lnTo>
                <a:lnTo>
                  <a:pt x="1236" y="141"/>
                </a:lnTo>
                <a:lnTo>
                  <a:pt x="1232" y="141"/>
                </a:lnTo>
                <a:lnTo>
                  <a:pt x="1232" y="141"/>
                </a:lnTo>
                <a:lnTo>
                  <a:pt x="1236" y="141"/>
                </a:lnTo>
                <a:lnTo>
                  <a:pt x="1232" y="136"/>
                </a:lnTo>
                <a:lnTo>
                  <a:pt x="1232" y="136"/>
                </a:lnTo>
                <a:lnTo>
                  <a:pt x="1232" y="136"/>
                </a:lnTo>
                <a:lnTo>
                  <a:pt x="1232" y="136"/>
                </a:lnTo>
                <a:lnTo>
                  <a:pt x="1232" y="136"/>
                </a:lnTo>
                <a:lnTo>
                  <a:pt x="1234" y="167"/>
                </a:lnTo>
                <a:lnTo>
                  <a:pt x="1234" y="167"/>
                </a:lnTo>
                <a:close/>
                <a:moveTo>
                  <a:pt x="1146" y="165"/>
                </a:moveTo>
                <a:lnTo>
                  <a:pt x="1146" y="165"/>
                </a:lnTo>
                <a:lnTo>
                  <a:pt x="1146" y="154"/>
                </a:lnTo>
                <a:lnTo>
                  <a:pt x="1146" y="147"/>
                </a:lnTo>
                <a:lnTo>
                  <a:pt x="1146" y="143"/>
                </a:lnTo>
                <a:lnTo>
                  <a:pt x="1146" y="143"/>
                </a:lnTo>
                <a:lnTo>
                  <a:pt x="1146" y="154"/>
                </a:lnTo>
                <a:lnTo>
                  <a:pt x="1146" y="165"/>
                </a:lnTo>
                <a:lnTo>
                  <a:pt x="1146" y="165"/>
                </a:lnTo>
                <a:close/>
                <a:moveTo>
                  <a:pt x="1150" y="156"/>
                </a:moveTo>
                <a:lnTo>
                  <a:pt x="1150" y="156"/>
                </a:lnTo>
                <a:lnTo>
                  <a:pt x="1150" y="152"/>
                </a:lnTo>
                <a:lnTo>
                  <a:pt x="1150" y="149"/>
                </a:lnTo>
                <a:lnTo>
                  <a:pt x="1150" y="149"/>
                </a:lnTo>
                <a:lnTo>
                  <a:pt x="1150" y="150"/>
                </a:lnTo>
                <a:lnTo>
                  <a:pt x="1150" y="156"/>
                </a:lnTo>
                <a:lnTo>
                  <a:pt x="1150" y="156"/>
                </a:lnTo>
                <a:close/>
                <a:moveTo>
                  <a:pt x="1148" y="149"/>
                </a:moveTo>
                <a:lnTo>
                  <a:pt x="1148" y="149"/>
                </a:lnTo>
                <a:lnTo>
                  <a:pt x="1148" y="136"/>
                </a:lnTo>
                <a:lnTo>
                  <a:pt x="1236" y="224"/>
                </a:lnTo>
                <a:lnTo>
                  <a:pt x="1236" y="224"/>
                </a:lnTo>
                <a:lnTo>
                  <a:pt x="1223" y="224"/>
                </a:lnTo>
                <a:lnTo>
                  <a:pt x="1223" y="224"/>
                </a:lnTo>
                <a:lnTo>
                  <a:pt x="1229" y="224"/>
                </a:lnTo>
                <a:lnTo>
                  <a:pt x="1236" y="224"/>
                </a:lnTo>
                <a:lnTo>
                  <a:pt x="1150" y="136"/>
                </a:lnTo>
                <a:lnTo>
                  <a:pt x="1150" y="136"/>
                </a:lnTo>
                <a:lnTo>
                  <a:pt x="1150" y="138"/>
                </a:lnTo>
                <a:lnTo>
                  <a:pt x="1150" y="139"/>
                </a:lnTo>
                <a:lnTo>
                  <a:pt x="1150" y="139"/>
                </a:lnTo>
                <a:lnTo>
                  <a:pt x="1150" y="147"/>
                </a:lnTo>
                <a:lnTo>
                  <a:pt x="1150" y="147"/>
                </a:lnTo>
                <a:lnTo>
                  <a:pt x="1150" y="143"/>
                </a:lnTo>
                <a:lnTo>
                  <a:pt x="1148" y="149"/>
                </a:lnTo>
                <a:lnTo>
                  <a:pt x="1148" y="149"/>
                </a:lnTo>
                <a:close/>
                <a:moveTo>
                  <a:pt x="1201" y="42"/>
                </a:moveTo>
                <a:lnTo>
                  <a:pt x="1201" y="42"/>
                </a:lnTo>
                <a:lnTo>
                  <a:pt x="1201" y="44"/>
                </a:lnTo>
                <a:lnTo>
                  <a:pt x="1197" y="44"/>
                </a:lnTo>
                <a:lnTo>
                  <a:pt x="1192" y="44"/>
                </a:lnTo>
                <a:lnTo>
                  <a:pt x="1192" y="44"/>
                </a:lnTo>
                <a:lnTo>
                  <a:pt x="1192" y="44"/>
                </a:lnTo>
                <a:lnTo>
                  <a:pt x="1194" y="42"/>
                </a:lnTo>
                <a:lnTo>
                  <a:pt x="1201" y="42"/>
                </a:lnTo>
                <a:lnTo>
                  <a:pt x="1201" y="42"/>
                </a:lnTo>
                <a:close/>
                <a:moveTo>
                  <a:pt x="1207" y="224"/>
                </a:moveTo>
                <a:lnTo>
                  <a:pt x="1207" y="224"/>
                </a:lnTo>
                <a:lnTo>
                  <a:pt x="1155" y="224"/>
                </a:lnTo>
                <a:lnTo>
                  <a:pt x="1155" y="224"/>
                </a:lnTo>
                <a:lnTo>
                  <a:pt x="1157" y="226"/>
                </a:lnTo>
                <a:lnTo>
                  <a:pt x="1161" y="226"/>
                </a:lnTo>
                <a:lnTo>
                  <a:pt x="1166" y="226"/>
                </a:lnTo>
                <a:lnTo>
                  <a:pt x="1166" y="226"/>
                </a:lnTo>
                <a:lnTo>
                  <a:pt x="1161" y="226"/>
                </a:lnTo>
                <a:lnTo>
                  <a:pt x="1151" y="226"/>
                </a:lnTo>
                <a:lnTo>
                  <a:pt x="1151" y="226"/>
                </a:lnTo>
                <a:lnTo>
                  <a:pt x="1151" y="226"/>
                </a:lnTo>
                <a:lnTo>
                  <a:pt x="1151" y="224"/>
                </a:lnTo>
                <a:lnTo>
                  <a:pt x="1151" y="224"/>
                </a:lnTo>
                <a:lnTo>
                  <a:pt x="1151" y="222"/>
                </a:lnTo>
                <a:lnTo>
                  <a:pt x="1151" y="222"/>
                </a:lnTo>
                <a:lnTo>
                  <a:pt x="1179" y="222"/>
                </a:lnTo>
                <a:lnTo>
                  <a:pt x="1207" y="224"/>
                </a:lnTo>
                <a:lnTo>
                  <a:pt x="1207" y="224"/>
                </a:lnTo>
                <a:close/>
                <a:moveTo>
                  <a:pt x="1166" y="132"/>
                </a:moveTo>
                <a:lnTo>
                  <a:pt x="1166" y="132"/>
                </a:lnTo>
                <a:lnTo>
                  <a:pt x="1164" y="134"/>
                </a:lnTo>
                <a:lnTo>
                  <a:pt x="1161" y="134"/>
                </a:lnTo>
                <a:lnTo>
                  <a:pt x="1148" y="134"/>
                </a:lnTo>
                <a:lnTo>
                  <a:pt x="1148" y="134"/>
                </a:lnTo>
                <a:lnTo>
                  <a:pt x="1150" y="134"/>
                </a:lnTo>
                <a:lnTo>
                  <a:pt x="1155" y="132"/>
                </a:lnTo>
                <a:lnTo>
                  <a:pt x="1166" y="132"/>
                </a:lnTo>
                <a:lnTo>
                  <a:pt x="1166" y="132"/>
                </a:lnTo>
                <a:close/>
                <a:moveTo>
                  <a:pt x="1144" y="136"/>
                </a:moveTo>
                <a:lnTo>
                  <a:pt x="1144" y="136"/>
                </a:lnTo>
                <a:lnTo>
                  <a:pt x="1140" y="138"/>
                </a:lnTo>
                <a:lnTo>
                  <a:pt x="1133" y="138"/>
                </a:lnTo>
                <a:lnTo>
                  <a:pt x="1131" y="138"/>
                </a:lnTo>
                <a:lnTo>
                  <a:pt x="1139" y="138"/>
                </a:lnTo>
                <a:lnTo>
                  <a:pt x="1139" y="138"/>
                </a:lnTo>
                <a:lnTo>
                  <a:pt x="1144" y="136"/>
                </a:lnTo>
                <a:lnTo>
                  <a:pt x="1144" y="136"/>
                </a:lnTo>
                <a:close/>
                <a:moveTo>
                  <a:pt x="1129" y="226"/>
                </a:moveTo>
                <a:lnTo>
                  <a:pt x="1129" y="226"/>
                </a:lnTo>
                <a:lnTo>
                  <a:pt x="1129" y="226"/>
                </a:lnTo>
                <a:lnTo>
                  <a:pt x="1126" y="228"/>
                </a:lnTo>
                <a:lnTo>
                  <a:pt x="1118" y="228"/>
                </a:lnTo>
                <a:lnTo>
                  <a:pt x="1118" y="228"/>
                </a:lnTo>
                <a:lnTo>
                  <a:pt x="1122" y="226"/>
                </a:lnTo>
                <a:lnTo>
                  <a:pt x="1129" y="226"/>
                </a:lnTo>
                <a:lnTo>
                  <a:pt x="1129" y="226"/>
                </a:lnTo>
                <a:close/>
                <a:moveTo>
                  <a:pt x="1117" y="224"/>
                </a:moveTo>
                <a:lnTo>
                  <a:pt x="1117" y="224"/>
                </a:lnTo>
                <a:lnTo>
                  <a:pt x="1113" y="226"/>
                </a:lnTo>
                <a:lnTo>
                  <a:pt x="1107" y="226"/>
                </a:lnTo>
                <a:lnTo>
                  <a:pt x="1107" y="226"/>
                </a:lnTo>
                <a:lnTo>
                  <a:pt x="1109" y="224"/>
                </a:lnTo>
                <a:lnTo>
                  <a:pt x="1117" y="224"/>
                </a:lnTo>
                <a:close/>
                <a:moveTo>
                  <a:pt x="1076" y="230"/>
                </a:moveTo>
                <a:lnTo>
                  <a:pt x="1076" y="230"/>
                </a:lnTo>
                <a:lnTo>
                  <a:pt x="1072" y="230"/>
                </a:lnTo>
                <a:lnTo>
                  <a:pt x="1069" y="230"/>
                </a:lnTo>
                <a:lnTo>
                  <a:pt x="1069" y="230"/>
                </a:lnTo>
                <a:lnTo>
                  <a:pt x="1067" y="230"/>
                </a:lnTo>
                <a:lnTo>
                  <a:pt x="1067" y="231"/>
                </a:lnTo>
                <a:lnTo>
                  <a:pt x="1067" y="231"/>
                </a:lnTo>
                <a:lnTo>
                  <a:pt x="1065" y="230"/>
                </a:lnTo>
                <a:lnTo>
                  <a:pt x="1065" y="230"/>
                </a:lnTo>
                <a:lnTo>
                  <a:pt x="1065" y="230"/>
                </a:lnTo>
                <a:lnTo>
                  <a:pt x="1076" y="230"/>
                </a:lnTo>
                <a:lnTo>
                  <a:pt x="1076" y="230"/>
                </a:lnTo>
                <a:close/>
                <a:moveTo>
                  <a:pt x="1058" y="230"/>
                </a:moveTo>
                <a:lnTo>
                  <a:pt x="1058" y="230"/>
                </a:lnTo>
                <a:lnTo>
                  <a:pt x="1058" y="230"/>
                </a:lnTo>
                <a:lnTo>
                  <a:pt x="1058" y="230"/>
                </a:lnTo>
                <a:lnTo>
                  <a:pt x="1058" y="230"/>
                </a:lnTo>
                <a:lnTo>
                  <a:pt x="1056" y="231"/>
                </a:lnTo>
                <a:lnTo>
                  <a:pt x="1050" y="231"/>
                </a:lnTo>
                <a:lnTo>
                  <a:pt x="1050" y="231"/>
                </a:lnTo>
                <a:lnTo>
                  <a:pt x="1052" y="230"/>
                </a:lnTo>
                <a:lnTo>
                  <a:pt x="1058" y="230"/>
                </a:lnTo>
                <a:lnTo>
                  <a:pt x="1058" y="230"/>
                </a:lnTo>
                <a:close/>
                <a:moveTo>
                  <a:pt x="1017" y="233"/>
                </a:moveTo>
                <a:lnTo>
                  <a:pt x="1017" y="233"/>
                </a:lnTo>
                <a:lnTo>
                  <a:pt x="1013" y="233"/>
                </a:lnTo>
                <a:lnTo>
                  <a:pt x="1006" y="235"/>
                </a:lnTo>
                <a:lnTo>
                  <a:pt x="1006" y="235"/>
                </a:lnTo>
                <a:lnTo>
                  <a:pt x="1006" y="233"/>
                </a:lnTo>
                <a:lnTo>
                  <a:pt x="1010" y="233"/>
                </a:lnTo>
                <a:lnTo>
                  <a:pt x="1017" y="233"/>
                </a:lnTo>
                <a:lnTo>
                  <a:pt x="1017" y="233"/>
                </a:lnTo>
                <a:close/>
                <a:moveTo>
                  <a:pt x="1013" y="248"/>
                </a:moveTo>
                <a:lnTo>
                  <a:pt x="1013" y="248"/>
                </a:lnTo>
                <a:lnTo>
                  <a:pt x="1004" y="248"/>
                </a:lnTo>
                <a:lnTo>
                  <a:pt x="1002" y="246"/>
                </a:lnTo>
                <a:lnTo>
                  <a:pt x="1001" y="244"/>
                </a:lnTo>
                <a:lnTo>
                  <a:pt x="1001" y="244"/>
                </a:lnTo>
                <a:lnTo>
                  <a:pt x="1008" y="246"/>
                </a:lnTo>
                <a:lnTo>
                  <a:pt x="1013" y="248"/>
                </a:lnTo>
                <a:lnTo>
                  <a:pt x="1013" y="248"/>
                </a:lnTo>
                <a:close/>
                <a:moveTo>
                  <a:pt x="1010" y="235"/>
                </a:moveTo>
                <a:lnTo>
                  <a:pt x="1010" y="235"/>
                </a:lnTo>
                <a:lnTo>
                  <a:pt x="1004" y="237"/>
                </a:lnTo>
                <a:lnTo>
                  <a:pt x="1004" y="237"/>
                </a:lnTo>
                <a:lnTo>
                  <a:pt x="1008" y="237"/>
                </a:lnTo>
                <a:lnTo>
                  <a:pt x="1008" y="237"/>
                </a:lnTo>
                <a:lnTo>
                  <a:pt x="1004" y="239"/>
                </a:lnTo>
                <a:lnTo>
                  <a:pt x="1001" y="239"/>
                </a:lnTo>
                <a:lnTo>
                  <a:pt x="991" y="239"/>
                </a:lnTo>
                <a:lnTo>
                  <a:pt x="991" y="239"/>
                </a:lnTo>
                <a:lnTo>
                  <a:pt x="999" y="237"/>
                </a:lnTo>
                <a:lnTo>
                  <a:pt x="1010" y="235"/>
                </a:lnTo>
                <a:lnTo>
                  <a:pt x="1010" y="235"/>
                </a:lnTo>
                <a:close/>
                <a:moveTo>
                  <a:pt x="990" y="42"/>
                </a:moveTo>
                <a:lnTo>
                  <a:pt x="990" y="42"/>
                </a:lnTo>
                <a:lnTo>
                  <a:pt x="988" y="42"/>
                </a:lnTo>
                <a:lnTo>
                  <a:pt x="988" y="42"/>
                </a:lnTo>
                <a:lnTo>
                  <a:pt x="990" y="42"/>
                </a:lnTo>
                <a:lnTo>
                  <a:pt x="988" y="44"/>
                </a:lnTo>
                <a:lnTo>
                  <a:pt x="988" y="44"/>
                </a:lnTo>
                <a:lnTo>
                  <a:pt x="964" y="42"/>
                </a:lnTo>
                <a:lnTo>
                  <a:pt x="964" y="42"/>
                </a:lnTo>
                <a:lnTo>
                  <a:pt x="975" y="42"/>
                </a:lnTo>
                <a:lnTo>
                  <a:pt x="990" y="42"/>
                </a:lnTo>
                <a:lnTo>
                  <a:pt x="990" y="42"/>
                </a:lnTo>
                <a:close/>
                <a:moveTo>
                  <a:pt x="999" y="246"/>
                </a:moveTo>
                <a:lnTo>
                  <a:pt x="999" y="246"/>
                </a:lnTo>
                <a:lnTo>
                  <a:pt x="997" y="246"/>
                </a:lnTo>
                <a:lnTo>
                  <a:pt x="991" y="246"/>
                </a:lnTo>
                <a:lnTo>
                  <a:pt x="988" y="246"/>
                </a:lnTo>
                <a:lnTo>
                  <a:pt x="986" y="246"/>
                </a:lnTo>
                <a:lnTo>
                  <a:pt x="986" y="246"/>
                </a:lnTo>
                <a:lnTo>
                  <a:pt x="993" y="246"/>
                </a:lnTo>
                <a:lnTo>
                  <a:pt x="999" y="246"/>
                </a:lnTo>
                <a:lnTo>
                  <a:pt x="999" y="246"/>
                </a:lnTo>
                <a:close/>
                <a:moveTo>
                  <a:pt x="993" y="235"/>
                </a:moveTo>
                <a:lnTo>
                  <a:pt x="993" y="235"/>
                </a:lnTo>
                <a:lnTo>
                  <a:pt x="988" y="235"/>
                </a:lnTo>
                <a:lnTo>
                  <a:pt x="980" y="235"/>
                </a:lnTo>
                <a:lnTo>
                  <a:pt x="980" y="235"/>
                </a:lnTo>
                <a:lnTo>
                  <a:pt x="993" y="235"/>
                </a:lnTo>
                <a:lnTo>
                  <a:pt x="993" y="235"/>
                </a:lnTo>
                <a:close/>
                <a:moveTo>
                  <a:pt x="960" y="42"/>
                </a:moveTo>
                <a:lnTo>
                  <a:pt x="960" y="42"/>
                </a:lnTo>
                <a:lnTo>
                  <a:pt x="960" y="42"/>
                </a:lnTo>
                <a:lnTo>
                  <a:pt x="956" y="44"/>
                </a:lnTo>
                <a:lnTo>
                  <a:pt x="951" y="42"/>
                </a:lnTo>
                <a:lnTo>
                  <a:pt x="951" y="42"/>
                </a:lnTo>
                <a:lnTo>
                  <a:pt x="955" y="42"/>
                </a:lnTo>
                <a:lnTo>
                  <a:pt x="960" y="42"/>
                </a:lnTo>
                <a:lnTo>
                  <a:pt x="960" y="42"/>
                </a:lnTo>
                <a:close/>
                <a:moveTo>
                  <a:pt x="967" y="239"/>
                </a:moveTo>
                <a:lnTo>
                  <a:pt x="967" y="239"/>
                </a:lnTo>
                <a:lnTo>
                  <a:pt x="964" y="241"/>
                </a:lnTo>
                <a:lnTo>
                  <a:pt x="958" y="241"/>
                </a:lnTo>
                <a:lnTo>
                  <a:pt x="958" y="241"/>
                </a:lnTo>
                <a:lnTo>
                  <a:pt x="967" y="239"/>
                </a:lnTo>
                <a:lnTo>
                  <a:pt x="967" y="239"/>
                </a:lnTo>
                <a:close/>
                <a:moveTo>
                  <a:pt x="933" y="242"/>
                </a:moveTo>
                <a:lnTo>
                  <a:pt x="933" y="242"/>
                </a:lnTo>
                <a:lnTo>
                  <a:pt x="918" y="244"/>
                </a:lnTo>
                <a:lnTo>
                  <a:pt x="905" y="244"/>
                </a:lnTo>
                <a:lnTo>
                  <a:pt x="905" y="244"/>
                </a:lnTo>
                <a:lnTo>
                  <a:pt x="905" y="242"/>
                </a:lnTo>
                <a:lnTo>
                  <a:pt x="905" y="242"/>
                </a:lnTo>
                <a:lnTo>
                  <a:pt x="907" y="242"/>
                </a:lnTo>
                <a:lnTo>
                  <a:pt x="905" y="241"/>
                </a:lnTo>
                <a:lnTo>
                  <a:pt x="905" y="241"/>
                </a:lnTo>
                <a:lnTo>
                  <a:pt x="912" y="242"/>
                </a:lnTo>
                <a:lnTo>
                  <a:pt x="916" y="242"/>
                </a:lnTo>
                <a:lnTo>
                  <a:pt x="916" y="242"/>
                </a:lnTo>
                <a:lnTo>
                  <a:pt x="916" y="242"/>
                </a:lnTo>
                <a:lnTo>
                  <a:pt x="923" y="242"/>
                </a:lnTo>
                <a:lnTo>
                  <a:pt x="933" y="242"/>
                </a:lnTo>
                <a:lnTo>
                  <a:pt x="933" y="242"/>
                </a:lnTo>
                <a:close/>
                <a:moveTo>
                  <a:pt x="929" y="242"/>
                </a:moveTo>
                <a:lnTo>
                  <a:pt x="929" y="242"/>
                </a:lnTo>
                <a:lnTo>
                  <a:pt x="929" y="242"/>
                </a:lnTo>
                <a:lnTo>
                  <a:pt x="929" y="241"/>
                </a:lnTo>
                <a:lnTo>
                  <a:pt x="934" y="241"/>
                </a:lnTo>
                <a:lnTo>
                  <a:pt x="934" y="241"/>
                </a:lnTo>
                <a:lnTo>
                  <a:pt x="934" y="241"/>
                </a:lnTo>
                <a:lnTo>
                  <a:pt x="936" y="242"/>
                </a:lnTo>
                <a:lnTo>
                  <a:pt x="942" y="242"/>
                </a:lnTo>
                <a:lnTo>
                  <a:pt x="944" y="242"/>
                </a:lnTo>
                <a:lnTo>
                  <a:pt x="944" y="242"/>
                </a:lnTo>
                <a:lnTo>
                  <a:pt x="929" y="242"/>
                </a:lnTo>
                <a:lnTo>
                  <a:pt x="929" y="242"/>
                </a:lnTo>
                <a:close/>
                <a:moveTo>
                  <a:pt x="912" y="252"/>
                </a:moveTo>
                <a:lnTo>
                  <a:pt x="912" y="252"/>
                </a:lnTo>
                <a:lnTo>
                  <a:pt x="905" y="252"/>
                </a:lnTo>
                <a:lnTo>
                  <a:pt x="899" y="252"/>
                </a:lnTo>
                <a:lnTo>
                  <a:pt x="899" y="252"/>
                </a:lnTo>
                <a:lnTo>
                  <a:pt x="905" y="250"/>
                </a:lnTo>
                <a:lnTo>
                  <a:pt x="912" y="252"/>
                </a:lnTo>
                <a:lnTo>
                  <a:pt x="912" y="252"/>
                </a:lnTo>
                <a:close/>
                <a:moveTo>
                  <a:pt x="793" y="36"/>
                </a:moveTo>
                <a:lnTo>
                  <a:pt x="793" y="36"/>
                </a:lnTo>
                <a:lnTo>
                  <a:pt x="793" y="38"/>
                </a:lnTo>
                <a:lnTo>
                  <a:pt x="791" y="38"/>
                </a:lnTo>
                <a:lnTo>
                  <a:pt x="791" y="38"/>
                </a:lnTo>
                <a:lnTo>
                  <a:pt x="778" y="38"/>
                </a:lnTo>
                <a:lnTo>
                  <a:pt x="778" y="38"/>
                </a:lnTo>
                <a:lnTo>
                  <a:pt x="784" y="36"/>
                </a:lnTo>
                <a:lnTo>
                  <a:pt x="793" y="36"/>
                </a:lnTo>
                <a:lnTo>
                  <a:pt x="793" y="36"/>
                </a:lnTo>
                <a:close/>
                <a:moveTo>
                  <a:pt x="789" y="242"/>
                </a:moveTo>
                <a:lnTo>
                  <a:pt x="789" y="242"/>
                </a:lnTo>
                <a:lnTo>
                  <a:pt x="782" y="244"/>
                </a:lnTo>
                <a:lnTo>
                  <a:pt x="778" y="244"/>
                </a:lnTo>
                <a:lnTo>
                  <a:pt x="774" y="244"/>
                </a:lnTo>
                <a:lnTo>
                  <a:pt x="774" y="244"/>
                </a:lnTo>
                <a:lnTo>
                  <a:pt x="765" y="244"/>
                </a:lnTo>
                <a:lnTo>
                  <a:pt x="756" y="244"/>
                </a:lnTo>
                <a:lnTo>
                  <a:pt x="756" y="242"/>
                </a:lnTo>
                <a:lnTo>
                  <a:pt x="756" y="242"/>
                </a:lnTo>
                <a:lnTo>
                  <a:pt x="772" y="242"/>
                </a:lnTo>
                <a:lnTo>
                  <a:pt x="789" y="242"/>
                </a:lnTo>
                <a:lnTo>
                  <a:pt x="789" y="242"/>
                </a:lnTo>
                <a:close/>
                <a:moveTo>
                  <a:pt x="765" y="38"/>
                </a:moveTo>
                <a:lnTo>
                  <a:pt x="765" y="38"/>
                </a:lnTo>
                <a:lnTo>
                  <a:pt x="750" y="36"/>
                </a:lnTo>
                <a:lnTo>
                  <a:pt x="750" y="36"/>
                </a:lnTo>
                <a:lnTo>
                  <a:pt x="758" y="36"/>
                </a:lnTo>
                <a:lnTo>
                  <a:pt x="763" y="36"/>
                </a:lnTo>
                <a:lnTo>
                  <a:pt x="765" y="38"/>
                </a:lnTo>
                <a:lnTo>
                  <a:pt x="765" y="38"/>
                </a:lnTo>
                <a:close/>
                <a:moveTo>
                  <a:pt x="754" y="244"/>
                </a:moveTo>
                <a:lnTo>
                  <a:pt x="754" y="244"/>
                </a:lnTo>
                <a:lnTo>
                  <a:pt x="749" y="244"/>
                </a:lnTo>
                <a:lnTo>
                  <a:pt x="741" y="246"/>
                </a:lnTo>
                <a:lnTo>
                  <a:pt x="728" y="244"/>
                </a:lnTo>
                <a:lnTo>
                  <a:pt x="728" y="244"/>
                </a:lnTo>
                <a:lnTo>
                  <a:pt x="719" y="246"/>
                </a:lnTo>
                <a:lnTo>
                  <a:pt x="704" y="246"/>
                </a:lnTo>
                <a:lnTo>
                  <a:pt x="704" y="246"/>
                </a:lnTo>
                <a:lnTo>
                  <a:pt x="714" y="246"/>
                </a:lnTo>
                <a:lnTo>
                  <a:pt x="719" y="244"/>
                </a:lnTo>
                <a:lnTo>
                  <a:pt x="723" y="242"/>
                </a:lnTo>
                <a:lnTo>
                  <a:pt x="723" y="242"/>
                </a:lnTo>
                <a:lnTo>
                  <a:pt x="754" y="244"/>
                </a:lnTo>
                <a:lnTo>
                  <a:pt x="754" y="244"/>
                </a:lnTo>
                <a:close/>
                <a:moveTo>
                  <a:pt x="750" y="239"/>
                </a:moveTo>
                <a:lnTo>
                  <a:pt x="750" y="239"/>
                </a:lnTo>
                <a:lnTo>
                  <a:pt x="745" y="239"/>
                </a:lnTo>
                <a:lnTo>
                  <a:pt x="739" y="239"/>
                </a:lnTo>
                <a:lnTo>
                  <a:pt x="739" y="239"/>
                </a:lnTo>
                <a:lnTo>
                  <a:pt x="743" y="237"/>
                </a:lnTo>
                <a:lnTo>
                  <a:pt x="749" y="237"/>
                </a:lnTo>
                <a:lnTo>
                  <a:pt x="749" y="237"/>
                </a:lnTo>
                <a:lnTo>
                  <a:pt x="749" y="237"/>
                </a:lnTo>
                <a:lnTo>
                  <a:pt x="750" y="239"/>
                </a:lnTo>
                <a:lnTo>
                  <a:pt x="750" y="239"/>
                </a:lnTo>
                <a:close/>
                <a:moveTo>
                  <a:pt x="736" y="237"/>
                </a:moveTo>
                <a:lnTo>
                  <a:pt x="736" y="237"/>
                </a:lnTo>
                <a:lnTo>
                  <a:pt x="730" y="239"/>
                </a:lnTo>
                <a:lnTo>
                  <a:pt x="721" y="237"/>
                </a:lnTo>
                <a:lnTo>
                  <a:pt x="721" y="237"/>
                </a:lnTo>
                <a:lnTo>
                  <a:pt x="721" y="237"/>
                </a:lnTo>
                <a:lnTo>
                  <a:pt x="719" y="235"/>
                </a:lnTo>
                <a:lnTo>
                  <a:pt x="719" y="235"/>
                </a:lnTo>
                <a:lnTo>
                  <a:pt x="736" y="237"/>
                </a:lnTo>
                <a:lnTo>
                  <a:pt x="736" y="237"/>
                </a:lnTo>
                <a:close/>
                <a:moveTo>
                  <a:pt x="708" y="27"/>
                </a:moveTo>
                <a:lnTo>
                  <a:pt x="708" y="27"/>
                </a:lnTo>
                <a:lnTo>
                  <a:pt x="695" y="27"/>
                </a:lnTo>
                <a:lnTo>
                  <a:pt x="695" y="27"/>
                </a:lnTo>
                <a:lnTo>
                  <a:pt x="701" y="27"/>
                </a:lnTo>
                <a:lnTo>
                  <a:pt x="708" y="27"/>
                </a:lnTo>
                <a:lnTo>
                  <a:pt x="708" y="27"/>
                </a:lnTo>
                <a:close/>
                <a:moveTo>
                  <a:pt x="719" y="250"/>
                </a:moveTo>
                <a:lnTo>
                  <a:pt x="719" y="250"/>
                </a:lnTo>
                <a:lnTo>
                  <a:pt x="715" y="250"/>
                </a:lnTo>
                <a:lnTo>
                  <a:pt x="708" y="250"/>
                </a:lnTo>
                <a:lnTo>
                  <a:pt x="708" y="250"/>
                </a:lnTo>
                <a:lnTo>
                  <a:pt x="710" y="250"/>
                </a:lnTo>
                <a:lnTo>
                  <a:pt x="710" y="250"/>
                </a:lnTo>
                <a:lnTo>
                  <a:pt x="704" y="250"/>
                </a:lnTo>
                <a:lnTo>
                  <a:pt x="704" y="250"/>
                </a:lnTo>
                <a:lnTo>
                  <a:pt x="706" y="248"/>
                </a:lnTo>
                <a:lnTo>
                  <a:pt x="710" y="248"/>
                </a:lnTo>
                <a:lnTo>
                  <a:pt x="719" y="250"/>
                </a:lnTo>
                <a:lnTo>
                  <a:pt x="719" y="250"/>
                </a:lnTo>
                <a:close/>
                <a:moveTo>
                  <a:pt x="710" y="242"/>
                </a:moveTo>
                <a:lnTo>
                  <a:pt x="710" y="244"/>
                </a:lnTo>
                <a:lnTo>
                  <a:pt x="703" y="244"/>
                </a:lnTo>
                <a:lnTo>
                  <a:pt x="703" y="244"/>
                </a:lnTo>
                <a:lnTo>
                  <a:pt x="703" y="244"/>
                </a:lnTo>
                <a:lnTo>
                  <a:pt x="704" y="244"/>
                </a:lnTo>
                <a:lnTo>
                  <a:pt x="710" y="242"/>
                </a:lnTo>
                <a:lnTo>
                  <a:pt x="710" y="242"/>
                </a:lnTo>
                <a:close/>
                <a:moveTo>
                  <a:pt x="692" y="27"/>
                </a:moveTo>
                <a:lnTo>
                  <a:pt x="692" y="27"/>
                </a:lnTo>
                <a:lnTo>
                  <a:pt x="682" y="27"/>
                </a:lnTo>
                <a:lnTo>
                  <a:pt x="682" y="27"/>
                </a:lnTo>
                <a:lnTo>
                  <a:pt x="686" y="27"/>
                </a:lnTo>
                <a:lnTo>
                  <a:pt x="692" y="27"/>
                </a:lnTo>
                <a:lnTo>
                  <a:pt x="692" y="27"/>
                </a:lnTo>
                <a:close/>
                <a:moveTo>
                  <a:pt x="688" y="33"/>
                </a:moveTo>
                <a:lnTo>
                  <a:pt x="688" y="33"/>
                </a:lnTo>
                <a:lnTo>
                  <a:pt x="684" y="33"/>
                </a:lnTo>
                <a:lnTo>
                  <a:pt x="679" y="33"/>
                </a:lnTo>
                <a:lnTo>
                  <a:pt x="679" y="33"/>
                </a:lnTo>
                <a:lnTo>
                  <a:pt x="682" y="33"/>
                </a:lnTo>
                <a:lnTo>
                  <a:pt x="688" y="33"/>
                </a:lnTo>
                <a:lnTo>
                  <a:pt x="688" y="33"/>
                </a:lnTo>
                <a:close/>
                <a:moveTo>
                  <a:pt x="673" y="35"/>
                </a:moveTo>
                <a:lnTo>
                  <a:pt x="673" y="35"/>
                </a:lnTo>
                <a:lnTo>
                  <a:pt x="671" y="36"/>
                </a:lnTo>
                <a:lnTo>
                  <a:pt x="664" y="36"/>
                </a:lnTo>
                <a:lnTo>
                  <a:pt x="664" y="36"/>
                </a:lnTo>
                <a:lnTo>
                  <a:pt x="664" y="35"/>
                </a:lnTo>
                <a:lnTo>
                  <a:pt x="668" y="35"/>
                </a:lnTo>
                <a:lnTo>
                  <a:pt x="673" y="35"/>
                </a:lnTo>
                <a:lnTo>
                  <a:pt x="673" y="35"/>
                </a:lnTo>
                <a:close/>
                <a:moveTo>
                  <a:pt x="657" y="35"/>
                </a:moveTo>
                <a:lnTo>
                  <a:pt x="657" y="35"/>
                </a:lnTo>
                <a:lnTo>
                  <a:pt x="658" y="35"/>
                </a:lnTo>
                <a:lnTo>
                  <a:pt x="657" y="35"/>
                </a:lnTo>
                <a:lnTo>
                  <a:pt x="657" y="35"/>
                </a:lnTo>
                <a:lnTo>
                  <a:pt x="660" y="35"/>
                </a:lnTo>
                <a:lnTo>
                  <a:pt x="662" y="35"/>
                </a:lnTo>
                <a:lnTo>
                  <a:pt x="662" y="36"/>
                </a:lnTo>
                <a:lnTo>
                  <a:pt x="662" y="36"/>
                </a:lnTo>
                <a:lnTo>
                  <a:pt x="653" y="36"/>
                </a:lnTo>
                <a:lnTo>
                  <a:pt x="653" y="36"/>
                </a:lnTo>
                <a:lnTo>
                  <a:pt x="649" y="36"/>
                </a:lnTo>
                <a:lnTo>
                  <a:pt x="649" y="36"/>
                </a:lnTo>
                <a:lnTo>
                  <a:pt x="653" y="35"/>
                </a:lnTo>
                <a:lnTo>
                  <a:pt x="657" y="35"/>
                </a:lnTo>
                <a:lnTo>
                  <a:pt x="657" y="35"/>
                </a:lnTo>
                <a:close/>
                <a:moveTo>
                  <a:pt x="660" y="252"/>
                </a:moveTo>
                <a:lnTo>
                  <a:pt x="660" y="252"/>
                </a:lnTo>
                <a:lnTo>
                  <a:pt x="655" y="250"/>
                </a:lnTo>
                <a:lnTo>
                  <a:pt x="655" y="250"/>
                </a:lnTo>
                <a:lnTo>
                  <a:pt x="655" y="250"/>
                </a:lnTo>
                <a:lnTo>
                  <a:pt x="655" y="250"/>
                </a:lnTo>
                <a:lnTo>
                  <a:pt x="657" y="248"/>
                </a:lnTo>
                <a:lnTo>
                  <a:pt x="655" y="248"/>
                </a:lnTo>
                <a:lnTo>
                  <a:pt x="655" y="248"/>
                </a:lnTo>
                <a:lnTo>
                  <a:pt x="658" y="250"/>
                </a:lnTo>
                <a:lnTo>
                  <a:pt x="662" y="252"/>
                </a:lnTo>
                <a:lnTo>
                  <a:pt x="662" y="252"/>
                </a:lnTo>
                <a:lnTo>
                  <a:pt x="658" y="252"/>
                </a:lnTo>
                <a:lnTo>
                  <a:pt x="653" y="252"/>
                </a:lnTo>
                <a:lnTo>
                  <a:pt x="653" y="252"/>
                </a:lnTo>
                <a:lnTo>
                  <a:pt x="660" y="252"/>
                </a:lnTo>
                <a:lnTo>
                  <a:pt x="660" y="252"/>
                </a:lnTo>
                <a:close/>
                <a:moveTo>
                  <a:pt x="642" y="24"/>
                </a:moveTo>
                <a:lnTo>
                  <a:pt x="642" y="24"/>
                </a:lnTo>
                <a:lnTo>
                  <a:pt x="642" y="25"/>
                </a:lnTo>
                <a:lnTo>
                  <a:pt x="638" y="25"/>
                </a:lnTo>
                <a:lnTo>
                  <a:pt x="635" y="25"/>
                </a:lnTo>
                <a:lnTo>
                  <a:pt x="635" y="24"/>
                </a:lnTo>
                <a:lnTo>
                  <a:pt x="635" y="24"/>
                </a:lnTo>
                <a:lnTo>
                  <a:pt x="642" y="24"/>
                </a:lnTo>
                <a:lnTo>
                  <a:pt x="642" y="24"/>
                </a:lnTo>
                <a:close/>
                <a:moveTo>
                  <a:pt x="642" y="33"/>
                </a:moveTo>
                <a:lnTo>
                  <a:pt x="642" y="33"/>
                </a:lnTo>
                <a:lnTo>
                  <a:pt x="642" y="35"/>
                </a:lnTo>
                <a:lnTo>
                  <a:pt x="640" y="35"/>
                </a:lnTo>
                <a:lnTo>
                  <a:pt x="636" y="36"/>
                </a:lnTo>
                <a:lnTo>
                  <a:pt x="636" y="36"/>
                </a:lnTo>
                <a:lnTo>
                  <a:pt x="635" y="35"/>
                </a:lnTo>
                <a:lnTo>
                  <a:pt x="633" y="35"/>
                </a:lnTo>
                <a:lnTo>
                  <a:pt x="633" y="35"/>
                </a:lnTo>
                <a:lnTo>
                  <a:pt x="642" y="33"/>
                </a:lnTo>
                <a:lnTo>
                  <a:pt x="642" y="33"/>
                </a:lnTo>
                <a:close/>
                <a:moveTo>
                  <a:pt x="631" y="248"/>
                </a:moveTo>
                <a:lnTo>
                  <a:pt x="631" y="248"/>
                </a:lnTo>
                <a:lnTo>
                  <a:pt x="629" y="248"/>
                </a:lnTo>
                <a:lnTo>
                  <a:pt x="629" y="248"/>
                </a:lnTo>
                <a:lnTo>
                  <a:pt x="625" y="248"/>
                </a:lnTo>
                <a:lnTo>
                  <a:pt x="627" y="248"/>
                </a:lnTo>
                <a:lnTo>
                  <a:pt x="627" y="248"/>
                </a:lnTo>
                <a:lnTo>
                  <a:pt x="625" y="248"/>
                </a:lnTo>
                <a:lnTo>
                  <a:pt x="623" y="246"/>
                </a:lnTo>
                <a:lnTo>
                  <a:pt x="623" y="246"/>
                </a:lnTo>
                <a:lnTo>
                  <a:pt x="627" y="246"/>
                </a:lnTo>
                <a:lnTo>
                  <a:pt x="627" y="246"/>
                </a:lnTo>
                <a:lnTo>
                  <a:pt x="631" y="248"/>
                </a:lnTo>
                <a:lnTo>
                  <a:pt x="631" y="248"/>
                </a:lnTo>
                <a:close/>
                <a:moveTo>
                  <a:pt x="618" y="250"/>
                </a:moveTo>
                <a:lnTo>
                  <a:pt x="618" y="250"/>
                </a:lnTo>
                <a:lnTo>
                  <a:pt x="618" y="248"/>
                </a:lnTo>
                <a:lnTo>
                  <a:pt x="620" y="246"/>
                </a:lnTo>
                <a:lnTo>
                  <a:pt x="620" y="246"/>
                </a:lnTo>
                <a:lnTo>
                  <a:pt x="623" y="248"/>
                </a:lnTo>
                <a:lnTo>
                  <a:pt x="622" y="248"/>
                </a:lnTo>
                <a:lnTo>
                  <a:pt x="618" y="250"/>
                </a:lnTo>
                <a:lnTo>
                  <a:pt x="618" y="250"/>
                </a:lnTo>
                <a:close/>
                <a:moveTo>
                  <a:pt x="598" y="29"/>
                </a:moveTo>
                <a:lnTo>
                  <a:pt x="598" y="29"/>
                </a:lnTo>
                <a:lnTo>
                  <a:pt x="600" y="29"/>
                </a:lnTo>
                <a:lnTo>
                  <a:pt x="600" y="29"/>
                </a:lnTo>
                <a:lnTo>
                  <a:pt x="594" y="29"/>
                </a:lnTo>
                <a:lnTo>
                  <a:pt x="589" y="29"/>
                </a:lnTo>
                <a:lnTo>
                  <a:pt x="589" y="29"/>
                </a:lnTo>
                <a:lnTo>
                  <a:pt x="589" y="29"/>
                </a:lnTo>
                <a:lnTo>
                  <a:pt x="585" y="29"/>
                </a:lnTo>
                <a:lnTo>
                  <a:pt x="585" y="29"/>
                </a:lnTo>
                <a:lnTo>
                  <a:pt x="590" y="29"/>
                </a:lnTo>
                <a:lnTo>
                  <a:pt x="598" y="29"/>
                </a:lnTo>
                <a:lnTo>
                  <a:pt x="598" y="29"/>
                </a:lnTo>
                <a:close/>
                <a:moveTo>
                  <a:pt x="589" y="235"/>
                </a:moveTo>
                <a:lnTo>
                  <a:pt x="589" y="235"/>
                </a:lnTo>
                <a:lnTo>
                  <a:pt x="561" y="235"/>
                </a:lnTo>
                <a:lnTo>
                  <a:pt x="533" y="237"/>
                </a:lnTo>
                <a:lnTo>
                  <a:pt x="533" y="237"/>
                </a:lnTo>
                <a:lnTo>
                  <a:pt x="541" y="235"/>
                </a:lnTo>
                <a:lnTo>
                  <a:pt x="555" y="235"/>
                </a:lnTo>
                <a:lnTo>
                  <a:pt x="589" y="235"/>
                </a:lnTo>
                <a:lnTo>
                  <a:pt x="589" y="235"/>
                </a:lnTo>
                <a:close/>
                <a:moveTo>
                  <a:pt x="570" y="237"/>
                </a:moveTo>
                <a:lnTo>
                  <a:pt x="570" y="239"/>
                </a:lnTo>
                <a:lnTo>
                  <a:pt x="570" y="239"/>
                </a:lnTo>
                <a:lnTo>
                  <a:pt x="561" y="239"/>
                </a:lnTo>
                <a:lnTo>
                  <a:pt x="561" y="239"/>
                </a:lnTo>
                <a:lnTo>
                  <a:pt x="563" y="237"/>
                </a:lnTo>
                <a:lnTo>
                  <a:pt x="570" y="237"/>
                </a:lnTo>
                <a:lnTo>
                  <a:pt x="570" y="237"/>
                </a:lnTo>
                <a:close/>
                <a:moveTo>
                  <a:pt x="559" y="239"/>
                </a:moveTo>
                <a:lnTo>
                  <a:pt x="559" y="241"/>
                </a:lnTo>
                <a:lnTo>
                  <a:pt x="559" y="241"/>
                </a:lnTo>
                <a:lnTo>
                  <a:pt x="554" y="241"/>
                </a:lnTo>
                <a:lnTo>
                  <a:pt x="552" y="239"/>
                </a:lnTo>
                <a:lnTo>
                  <a:pt x="559" y="239"/>
                </a:lnTo>
                <a:close/>
                <a:moveTo>
                  <a:pt x="550" y="246"/>
                </a:moveTo>
                <a:lnTo>
                  <a:pt x="550" y="246"/>
                </a:lnTo>
                <a:lnTo>
                  <a:pt x="548" y="246"/>
                </a:lnTo>
                <a:lnTo>
                  <a:pt x="548" y="246"/>
                </a:lnTo>
                <a:lnTo>
                  <a:pt x="546" y="246"/>
                </a:lnTo>
                <a:lnTo>
                  <a:pt x="544" y="246"/>
                </a:lnTo>
                <a:lnTo>
                  <a:pt x="544" y="246"/>
                </a:lnTo>
                <a:lnTo>
                  <a:pt x="543" y="244"/>
                </a:lnTo>
                <a:lnTo>
                  <a:pt x="543" y="244"/>
                </a:lnTo>
                <a:lnTo>
                  <a:pt x="548" y="244"/>
                </a:lnTo>
                <a:lnTo>
                  <a:pt x="548" y="244"/>
                </a:lnTo>
                <a:lnTo>
                  <a:pt x="548" y="246"/>
                </a:lnTo>
                <a:lnTo>
                  <a:pt x="550" y="246"/>
                </a:lnTo>
                <a:lnTo>
                  <a:pt x="550" y="246"/>
                </a:lnTo>
                <a:close/>
                <a:moveTo>
                  <a:pt x="517" y="237"/>
                </a:moveTo>
                <a:lnTo>
                  <a:pt x="517" y="237"/>
                </a:lnTo>
                <a:lnTo>
                  <a:pt x="511" y="237"/>
                </a:lnTo>
                <a:lnTo>
                  <a:pt x="504" y="239"/>
                </a:lnTo>
                <a:lnTo>
                  <a:pt x="504" y="239"/>
                </a:lnTo>
                <a:lnTo>
                  <a:pt x="506" y="237"/>
                </a:lnTo>
                <a:lnTo>
                  <a:pt x="509" y="237"/>
                </a:lnTo>
                <a:lnTo>
                  <a:pt x="517" y="237"/>
                </a:lnTo>
                <a:lnTo>
                  <a:pt x="517" y="237"/>
                </a:lnTo>
                <a:close/>
                <a:moveTo>
                  <a:pt x="440" y="14"/>
                </a:moveTo>
                <a:lnTo>
                  <a:pt x="440" y="14"/>
                </a:lnTo>
                <a:lnTo>
                  <a:pt x="434" y="14"/>
                </a:lnTo>
                <a:lnTo>
                  <a:pt x="427" y="14"/>
                </a:lnTo>
                <a:lnTo>
                  <a:pt x="427" y="14"/>
                </a:lnTo>
                <a:lnTo>
                  <a:pt x="432" y="14"/>
                </a:lnTo>
                <a:lnTo>
                  <a:pt x="440" y="14"/>
                </a:lnTo>
                <a:lnTo>
                  <a:pt x="440" y="14"/>
                </a:lnTo>
                <a:close/>
                <a:moveTo>
                  <a:pt x="283" y="230"/>
                </a:moveTo>
                <a:lnTo>
                  <a:pt x="283" y="230"/>
                </a:lnTo>
                <a:lnTo>
                  <a:pt x="278" y="228"/>
                </a:lnTo>
                <a:lnTo>
                  <a:pt x="278" y="228"/>
                </a:lnTo>
                <a:lnTo>
                  <a:pt x="279" y="226"/>
                </a:lnTo>
                <a:lnTo>
                  <a:pt x="300" y="226"/>
                </a:lnTo>
                <a:lnTo>
                  <a:pt x="300" y="226"/>
                </a:lnTo>
                <a:lnTo>
                  <a:pt x="291" y="224"/>
                </a:lnTo>
                <a:lnTo>
                  <a:pt x="291" y="224"/>
                </a:lnTo>
                <a:lnTo>
                  <a:pt x="291" y="224"/>
                </a:lnTo>
                <a:lnTo>
                  <a:pt x="294" y="224"/>
                </a:lnTo>
                <a:lnTo>
                  <a:pt x="298" y="224"/>
                </a:lnTo>
                <a:lnTo>
                  <a:pt x="298" y="224"/>
                </a:lnTo>
                <a:lnTo>
                  <a:pt x="300" y="224"/>
                </a:lnTo>
                <a:lnTo>
                  <a:pt x="300" y="226"/>
                </a:lnTo>
                <a:lnTo>
                  <a:pt x="300" y="226"/>
                </a:lnTo>
                <a:lnTo>
                  <a:pt x="337" y="224"/>
                </a:lnTo>
                <a:lnTo>
                  <a:pt x="337" y="224"/>
                </a:lnTo>
                <a:lnTo>
                  <a:pt x="342" y="226"/>
                </a:lnTo>
                <a:lnTo>
                  <a:pt x="348" y="226"/>
                </a:lnTo>
                <a:lnTo>
                  <a:pt x="348" y="226"/>
                </a:lnTo>
                <a:lnTo>
                  <a:pt x="349" y="226"/>
                </a:lnTo>
                <a:lnTo>
                  <a:pt x="348" y="226"/>
                </a:lnTo>
                <a:lnTo>
                  <a:pt x="348" y="224"/>
                </a:lnTo>
                <a:lnTo>
                  <a:pt x="348" y="224"/>
                </a:lnTo>
                <a:lnTo>
                  <a:pt x="348" y="224"/>
                </a:lnTo>
                <a:lnTo>
                  <a:pt x="360" y="226"/>
                </a:lnTo>
                <a:lnTo>
                  <a:pt x="371" y="226"/>
                </a:lnTo>
                <a:lnTo>
                  <a:pt x="371" y="226"/>
                </a:lnTo>
                <a:lnTo>
                  <a:pt x="368" y="224"/>
                </a:lnTo>
                <a:lnTo>
                  <a:pt x="364" y="224"/>
                </a:lnTo>
                <a:lnTo>
                  <a:pt x="362" y="224"/>
                </a:lnTo>
                <a:lnTo>
                  <a:pt x="364" y="224"/>
                </a:lnTo>
                <a:lnTo>
                  <a:pt x="364" y="224"/>
                </a:lnTo>
                <a:lnTo>
                  <a:pt x="375" y="224"/>
                </a:lnTo>
                <a:lnTo>
                  <a:pt x="384" y="224"/>
                </a:lnTo>
                <a:lnTo>
                  <a:pt x="384" y="224"/>
                </a:lnTo>
                <a:lnTo>
                  <a:pt x="384" y="224"/>
                </a:lnTo>
                <a:lnTo>
                  <a:pt x="382" y="226"/>
                </a:lnTo>
                <a:lnTo>
                  <a:pt x="382" y="226"/>
                </a:lnTo>
                <a:lnTo>
                  <a:pt x="386" y="226"/>
                </a:lnTo>
                <a:lnTo>
                  <a:pt x="388" y="224"/>
                </a:lnTo>
                <a:lnTo>
                  <a:pt x="388" y="224"/>
                </a:lnTo>
                <a:lnTo>
                  <a:pt x="395" y="224"/>
                </a:lnTo>
                <a:lnTo>
                  <a:pt x="401" y="226"/>
                </a:lnTo>
                <a:lnTo>
                  <a:pt x="401" y="226"/>
                </a:lnTo>
                <a:lnTo>
                  <a:pt x="392" y="226"/>
                </a:lnTo>
                <a:lnTo>
                  <a:pt x="377" y="228"/>
                </a:lnTo>
                <a:lnTo>
                  <a:pt x="362" y="228"/>
                </a:lnTo>
                <a:lnTo>
                  <a:pt x="349" y="228"/>
                </a:lnTo>
                <a:lnTo>
                  <a:pt x="349" y="228"/>
                </a:lnTo>
                <a:lnTo>
                  <a:pt x="291" y="226"/>
                </a:lnTo>
                <a:lnTo>
                  <a:pt x="291" y="226"/>
                </a:lnTo>
                <a:lnTo>
                  <a:pt x="294" y="228"/>
                </a:lnTo>
                <a:lnTo>
                  <a:pt x="298" y="228"/>
                </a:lnTo>
                <a:lnTo>
                  <a:pt x="298" y="228"/>
                </a:lnTo>
                <a:lnTo>
                  <a:pt x="292" y="228"/>
                </a:lnTo>
                <a:lnTo>
                  <a:pt x="287" y="228"/>
                </a:lnTo>
                <a:lnTo>
                  <a:pt x="287" y="228"/>
                </a:lnTo>
                <a:lnTo>
                  <a:pt x="283" y="228"/>
                </a:lnTo>
                <a:lnTo>
                  <a:pt x="283" y="230"/>
                </a:lnTo>
                <a:lnTo>
                  <a:pt x="283" y="230"/>
                </a:lnTo>
                <a:close/>
                <a:moveTo>
                  <a:pt x="377" y="3"/>
                </a:moveTo>
                <a:lnTo>
                  <a:pt x="377" y="3"/>
                </a:lnTo>
                <a:lnTo>
                  <a:pt x="373" y="5"/>
                </a:lnTo>
                <a:lnTo>
                  <a:pt x="368" y="5"/>
                </a:lnTo>
                <a:lnTo>
                  <a:pt x="368" y="5"/>
                </a:lnTo>
                <a:lnTo>
                  <a:pt x="377" y="3"/>
                </a:lnTo>
                <a:lnTo>
                  <a:pt x="377" y="3"/>
                </a:lnTo>
                <a:close/>
                <a:moveTo>
                  <a:pt x="371" y="0"/>
                </a:moveTo>
                <a:lnTo>
                  <a:pt x="371" y="0"/>
                </a:lnTo>
                <a:lnTo>
                  <a:pt x="371" y="1"/>
                </a:lnTo>
                <a:lnTo>
                  <a:pt x="370" y="1"/>
                </a:lnTo>
                <a:lnTo>
                  <a:pt x="366" y="1"/>
                </a:lnTo>
                <a:lnTo>
                  <a:pt x="366" y="0"/>
                </a:lnTo>
                <a:lnTo>
                  <a:pt x="371" y="0"/>
                </a:lnTo>
                <a:close/>
                <a:moveTo>
                  <a:pt x="373" y="33"/>
                </a:moveTo>
                <a:lnTo>
                  <a:pt x="373" y="33"/>
                </a:lnTo>
                <a:lnTo>
                  <a:pt x="364" y="33"/>
                </a:lnTo>
                <a:lnTo>
                  <a:pt x="359" y="33"/>
                </a:lnTo>
                <a:lnTo>
                  <a:pt x="359" y="33"/>
                </a:lnTo>
                <a:lnTo>
                  <a:pt x="359" y="31"/>
                </a:lnTo>
                <a:lnTo>
                  <a:pt x="359" y="31"/>
                </a:lnTo>
                <a:lnTo>
                  <a:pt x="373" y="33"/>
                </a:lnTo>
                <a:lnTo>
                  <a:pt x="373" y="33"/>
                </a:lnTo>
                <a:close/>
                <a:moveTo>
                  <a:pt x="366" y="5"/>
                </a:moveTo>
                <a:lnTo>
                  <a:pt x="366" y="5"/>
                </a:lnTo>
                <a:lnTo>
                  <a:pt x="357" y="5"/>
                </a:lnTo>
                <a:lnTo>
                  <a:pt x="349" y="5"/>
                </a:lnTo>
                <a:lnTo>
                  <a:pt x="331" y="5"/>
                </a:lnTo>
                <a:lnTo>
                  <a:pt x="331" y="5"/>
                </a:lnTo>
                <a:lnTo>
                  <a:pt x="335" y="3"/>
                </a:lnTo>
                <a:lnTo>
                  <a:pt x="337" y="1"/>
                </a:lnTo>
                <a:lnTo>
                  <a:pt x="337" y="1"/>
                </a:lnTo>
                <a:lnTo>
                  <a:pt x="348" y="3"/>
                </a:lnTo>
                <a:lnTo>
                  <a:pt x="359" y="3"/>
                </a:lnTo>
                <a:lnTo>
                  <a:pt x="359" y="3"/>
                </a:lnTo>
                <a:lnTo>
                  <a:pt x="360" y="3"/>
                </a:lnTo>
                <a:lnTo>
                  <a:pt x="366" y="5"/>
                </a:lnTo>
                <a:lnTo>
                  <a:pt x="366" y="5"/>
                </a:lnTo>
                <a:close/>
                <a:moveTo>
                  <a:pt x="368" y="220"/>
                </a:moveTo>
                <a:lnTo>
                  <a:pt x="368" y="220"/>
                </a:lnTo>
                <a:lnTo>
                  <a:pt x="362" y="220"/>
                </a:lnTo>
                <a:lnTo>
                  <a:pt x="355" y="220"/>
                </a:lnTo>
                <a:lnTo>
                  <a:pt x="355" y="220"/>
                </a:lnTo>
                <a:lnTo>
                  <a:pt x="357" y="219"/>
                </a:lnTo>
                <a:lnTo>
                  <a:pt x="360" y="219"/>
                </a:lnTo>
                <a:lnTo>
                  <a:pt x="368" y="220"/>
                </a:lnTo>
                <a:lnTo>
                  <a:pt x="368" y="220"/>
                </a:lnTo>
                <a:close/>
                <a:moveTo>
                  <a:pt x="353" y="22"/>
                </a:moveTo>
                <a:lnTo>
                  <a:pt x="353" y="22"/>
                </a:lnTo>
                <a:lnTo>
                  <a:pt x="351" y="24"/>
                </a:lnTo>
                <a:lnTo>
                  <a:pt x="351" y="24"/>
                </a:lnTo>
                <a:lnTo>
                  <a:pt x="348" y="24"/>
                </a:lnTo>
                <a:lnTo>
                  <a:pt x="342" y="22"/>
                </a:lnTo>
                <a:lnTo>
                  <a:pt x="342" y="22"/>
                </a:lnTo>
                <a:lnTo>
                  <a:pt x="346" y="22"/>
                </a:lnTo>
                <a:lnTo>
                  <a:pt x="353" y="22"/>
                </a:lnTo>
                <a:lnTo>
                  <a:pt x="353" y="22"/>
                </a:lnTo>
                <a:close/>
                <a:moveTo>
                  <a:pt x="348" y="25"/>
                </a:moveTo>
                <a:lnTo>
                  <a:pt x="348" y="27"/>
                </a:lnTo>
                <a:lnTo>
                  <a:pt x="348" y="27"/>
                </a:lnTo>
                <a:lnTo>
                  <a:pt x="338" y="27"/>
                </a:lnTo>
                <a:lnTo>
                  <a:pt x="325" y="25"/>
                </a:lnTo>
                <a:lnTo>
                  <a:pt x="325" y="25"/>
                </a:lnTo>
                <a:lnTo>
                  <a:pt x="337" y="25"/>
                </a:lnTo>
                <a:lnTo>
                  <a:pt x="348" y="25"/>
                </a:lnTo>
                <a:lnTo>
                  <a:pt x="348" y="25"/>
                </a:lnTo>
                <a:close/>
                <a:moveTo>
                  <a:pt x="325" y="27"/>
                </a:moveTo>
                <a:lnTo>
                  <a:pt x="325" y="27"/>
                </a:lnTo>
                <a:lnTo>
                  <a:pt x="305" y="27"/>
                </a:lnTo>
                <a:lnTo>
                  <a:pt x="283" y="27"/>
                </a:lnTo>
                <a:lnTo>
                  <a:pt x="283" y="27"/>
                </a:lnTo>
                <a:lnTo>
                  <a:pt x="285" y="25"/>
                </a:lnTo>
                <a:lnTo>
                  <a:pt x="285" y="24"/>
                </a:lnTo>
                <a:lnTo>
                  <a:pt x="285" y="24"/>
                </a:lnTo>
                <a:lnTo>
                  <a:pt x="302" y="25"/>
                </a:lnTo>
                <a:lnTo>
                  <a:pt x="309" y="25"/>
                </a:lnTo>
                <a:lnTo>
                  <a:pt x="313" y="24"/>
                </a:lnTo>
                <a:lnTo>
                  <a:pt x="313" y="24"/>
                </a:lnTo>
                <a:lnTo>
                  <a:pt x="316" y="25"/>
                </a:lnTo>
                <a:lnTo>
                  <a:pt x="316" y="25"/>
                </a:lnTo>
                <a:lnTo>
                  <a:pt x="316" y="25"/>
                </a:lnTo>
                <a:lnTo>
                  <a:pt x="318" y="25"/>
                </a:lnTo>
                <a:lnTo>
                  <a:pt x="318" y="24"/>
                </a:lnTo>
                <a:lnTo>
                  <a:pt x="318" y="24"/>
                </a:lnTo>
                <a:lnTo>
                  <a:pt x="322" y="25"/>
                </a:lnTo>
                <a:lnTo>
                  <a:pt x="325" y="27"/>
                </a:lnTo>
                <a:lnTo>
                  <a:pt x="325" y="27"/>
                </a:lnTo>
                <a:close/>
                <a:moveTo>
                  <a:pt x="333" y="217"/>
                </a:moveTo>
                <a:lnTo>
                  <a:pt x="333" y="217"/>
                </a:lnTo>
                <a:lnTo>
                  <a:pt x="331" y="217"/>
                </a:lnTo>
                <a:lnTo>
                  <a:pt x="329" y="217"/>
                </a:lnTo>
                <a:lnTo>
                  <a:pt x="322" y="217"/>
                </a:lnTo>
                <a:lnTo>
                  <a:pt x="322" y="217"/>
                </a:lnTo>
                <a:lnTo>
                  <a:pt x="327" y="215"/>
                </a:lnTo>
                <a:lnTo>
                  <a:pt x="333" y="217"/>
                </a:lnTo>
                <a:lnTo>
                  <a:pt x="333" y="217"/>
                </a:lnTo>
                <a:close/>
                <a:moveTo>
                  <a:pt x="314" y="204"/>
                </a:moveTo>
                <a:lnTo>
                  <a:pt x="314" y="204"/>
                </a:lnTo>
                <a:lnTo>
                  <a:pt x="281" y="206"/>
                </a:lnTo>
                <a:lnTo>
                  <a:pt x="246" y="204"/>
                </a:lnTo>
                <a:lnTo>
                  <a:pt x="246" y="204"/>
                </a:lnTo>
                <a:lnTo>
                  <a:pt x="245" y="206"/>
                </a:lnTo>
                <a:lnTo>
                  <a:pt x="246" y="206"/>
                </a:lnTo>
                <a:lnTo>
                  <a:pt x="252" y="206"/>
                </a:lnTo>
                <a:lnTo>
                  <a:pt x="252" y="206"/>
                </a:lnTo>
                <a:lnTo>
                  <a:pt x="246" y="206"/>
                </a:lnTo>
                <a:lnTo>
                  <a:pt x="241" y="206"/>
                </a:lnTo>
                <a:lnTo>
                  <a:pt x="241" y="206"/>
                </a:lnTo>
                <a:lnTo>
                  <a:pt x="243" y="206"/>
                </a:lnTo>
                <a:lnTo>
                  <a:pt x="243" y="204"/>
                </a:lnTo>
                <a:lnTo>
                  <a:pt x="243" y="204"/>
                </a:lnTo>
                <a:lnTo>
                  <a:pt x="239" y="204"/>
                </a:lnTo>
                <a:lnTo>
                  <a:pt x="232" y="204"/>
                </a:lnTo>
                <a:lnTo>
                  <a:pt x="232" y="204"/>
                </a:lnTo>
                <a:lnTo>
                  <a:pt x="248" y="202"/>
                </a:lnTo>
                <a:lnTo>
                  <a:pt x="267" y="202"/>
                </a:lnTo>
                <a:lnTo>
                  <a:pt x="313" y="202"/>
                </a:lnTo>
                <a:lnTo>
                  <a:pt x="313" y="202"/>
                </a:lnTo>
                <a:lnTo>
                  <a:pt x="313" y="204"/>
                </a:lnTo>
                <a:lnTo>
                  <a:pt x="314" y="204"/>
                </a:lnTo>
                <a:lnTo>
                  <a:pt x="314" y="204"/>
                </a:lnTo>
                <a:close/>
                <a:moveTo>
                  <a:pt x="313" y="230"/>
                </a:moveTo>
                <a:lnTo>
                  <a:pt x="313" y="230"/>
                </a:lnTo>
                <a:lnTo>
                  <a:pt x="303" y="230"/>
                </a:lnTo>
                <a:lnTo>
                  <a:pt x="303" y="230"/>
                </a:lnTo>
                <a:lnTo>
                  <a:pt x="302" y="230"/>
                </a:lnTo>
                <a:lnTo>
                  <a:pt x="302" y="228"/>
                </a:lnTo>
                <a:lnTo>
                  <a:pt x="302" y="228"/>
                </a:lnTo>
                <a:lnTo>
                  <a:pt x="307" y="230"/>
                </a:lnTo>
                <a:lnTo>
                  <a:pt x="313" y="230"/>
                </a:lnTo>
                <a:lnTo>
                  <a:pt x="313" y="230"/>
                </a:lnTo>
                <a:close/>
                <a:moveTo>
                  <a:pt x="279" y="25"/>
                </a:moveTo>
                <a:lnTo>
                  <a:pt x="279" y="25"/>
                </a:lnTo>
                <a:lnTo>
                  <a:pt x="279" y="25"/>
                </a:lnTo>
                <a:lnTo>
                  <a:pt x="276" y="25"/>
                </a:lnTo>
                <a:lnTo>
                  <a:pt x="267" y="25"/>
                </a:lnTo>
                <a:lnTo>
                  <a:pt x="267" y="25"/>
                </a:lnTo>
                <a:lnTo>
                  <a:pt x="267" y="25"/>
                </a:lnTo>
                <a:lnTo>
                  <a:pt x="268" y="25"/>
                </a:lnTo>
                <a:lnTo>
                  <a:pt x="268" y="25"/>
                </a:lnTo>
                <a:lnTo>
                  <a:pt x="274" y="25"/>
                </a:lnTo>
                <a:lnTo>
                  <a:pt x="279" y="25"/>
                </a:lnTo>
                <a:lnTo>
                  <a:pt x="279" y="25"/>
                </a:lnTo>
                <a:close/>
                <a:moveTo>
                  <a:pt x="276" y="224"/>
                </a:moveTo>
                <a:lnTo>
                  <a:pt x="276" y="224"/>
                </a:lnTo>
                <a:lnTo>
                  <a:pt x="274" y="226"/>
                </a:lnTo>
                <a:lnTo>
                  <a:pt x="274" y="228"/>
                </a:lnTo>
                <a:lnTo>
                  <a:pt x="274" y="228"/>
                </a:lnTo>
                <a:lnTo>
                  <a:pt x="250" y="226"/>
                </a:lnTo>
                <a:lnTo>
                  <a:pt x="250" y="226"/>
                </a:lnTo>
                <a:lnTo>
                  <a:pt x="261" y="224"/>
                </a:lnTo>
                <a:lnTo>
                  <a:pt x="276" y="224"/>
                </a:lnTo>
                <a:lnTo>
                  <a:pt x="276" y="224"/>
                </a:lnTo>
                <a:close/>
                <a:moveTo>
                  <a:pt x="222" y="233"/>
                </a:moveTo>
                <a:lnTo>
                  <a:pt x="232" y="233"/>
                </a:lnTo>
                <a:lnTo>
                  <a:pt x="232" y="233"/>
                </a:lnTo>
                <a:lnTo>
                  <a:pt x="191" y="233"/>
                </a:lnTo>
                <a:lnTo>
                  <a:pt x="147" y="233"/>
                </a:lnTo>
                <a:lnTo>
                  <a:pt x="245" y="136"/>
                </a:lnTo>
                <a:lnTo>
                  <a:pt x="245" y="150"/>
                </a:lnTo>
                <a:lnTo>
                  <a:pt x="245" y="150"/>
                </a:lnTo>
                <a:lnTo>
                  <a:pt x="246" y="154"/>
                </a:lnTo>
                <a:lnTo>
                  <a:pt x="246" y="154"/>
                </a:lnTo>
                <a:lnTo>
                  <a:pt x="245" y="163"/>
                </a:lnTo>
                <a:lnTo>
                  <a:pt x="245" y="163"/>
                </a:lnTo>
                <a:lnTo>
                  <a:pt x="245" y="160"/>
                </a:lnTo>
                <a:lnTo>
                  <a:pt x="245" y="150"/>
                </a:lnTo>
                <a:lnTo>
                  <a:pt x="245" y="150"/>
                </a:lnTo>
                <a:lnTo>
                  <a:pt x="243" y="150"/>
                </a:lnTo>
                <a:lnTo>
                  <a:pt x="243" y="152"/>
                </a:lnTo>
                <a:lnTo>
                  <a:pt x="243" y="152"/>
                </a:lnTo>
                <a:lnTo>
                  <a:pt x="243" y="136"/>
                </a:lnTo>
                <a:lnTo>
                  <a:pt x="147" y="230"/>
                </a:lnTo>
                <a:lnTo>
                  <a:pt x="147" y="230"/>
                </a:lnTo>
                <a:lnTo>
                  <a:pt x="175" y="230"/>
                </a:lnTo>
                <a:lnTo>
                  <a:pt x="202" y="228"/>
                </a:lnTo>
                <a:lnTo>
                  <a:pt x="202" y="228"/>
                </a:lnTo>
                <a:lnTo>
                  <a:pt x="215" y="230"/>
                </a:lnTo>
                <a:lnTo>
                  <a:pt x="215" y="230"/>
                </a:lnTo>
                <a:lnTo>
                  <a:pt x="217" y="230"/>
                </a:lnTo>
                <a:lnTo>
                  <a:pt x="217" y="230"/>
                </a:lnTo>
                <a:lnTo>
                  <a:pt x="215" y="228"/>
                </a:lnTo>
                <a:lnTo>
                  <a:pt x="215" y="228"/>
                </a:lnTo>
                <a:lnTo>
                  <a:pt x="221" y="230"/>
                </a:lnTo>
                <a:lnTo>
                  <a:pt x="226" y="230"/>
                </a:lnTo>
                <a:lnTo>
                  <a:pt x="226" y="230"/>
                </a:lnTo>
                <a:lnTo>
                  <a:pt x="228" y="230"/>
                </a:lnTo>
                <a:lnTo>
                  <a:pt x="228" y="230"/>
                </a:lnTo>
                <a:lnTo>
                  <a:pt x="228" y="230"/>
                </a:lnTo>
                <a:lnTo>
                  <a:pt x="248" y="230"/>
                </a:lnTo>
                <a:lnTo>
                  <a:pt x="248" y="230"/>
                </a:lnTo>
                <a:lnTo>
                  <a:pt x="248" y="230"/>
                </a:lnTo>
                <a:lnTo>
                  <a:pt x="246" y="228"/>
                </a:lnTo>
                <a:lnTo>
                  <a:pt x="239" y="228"/>
                </a:lnTo>
                <a:lnTo>
                  <a:pt x="239" y="228"/>
                </a:lnTo>
                <a:lnTo>
                  <a:pt x="250" y="228"/>
                </a:lnTo>
                <a:lnTo>
                  <a:pt x="261" y="228"/>
                </a:lnTo>
                <a:lnTo>
                  <a:pt x="261" y="228"/>
                </a:lnTo>
                <a:lnTo>
                  <a:pt x="261" y="230"/>
                </a:lnTo>
                <a:lnTo>
                  <a:pt x="259" y="231"/>
                </a:lnTo>
                <a:lnTo>
                  <a:pt x="259" y="231"/>
                </a:lnTo>
                <a:lnTo>
                  <a:pt x="263" y="231"/>
                </a:lnTo>
                <a:lnTo>
                  <a:pt x="263" y="231"/>
                </a:lnTo>
                <a:lnTo>
                  <a:pt x="256" y="231"/>
                </a:lnTo>
                <a:lnTo>
                  <a:pt x="246" y="231"/>
                </a:lnTo>
                <a:lnTo>
                  <a:pt x="239" y="231"/>
                </a:lnTo>
                <a:lnTo>
                  <a:pt x="233" y="231"/>
                </a:lnTo>
                <a:lnTo>
                  <a:pt x="233" y="231"/>
                </a:lnTo>
                <a:lnTo>
                  <a:pt x="257" y="233"/>
                </a:lnTo>
                <a:lnTo>
                  <a:pt x="268" y="233"/>
                </a:lnTo>
                <a:lnTo>
                  <a:pt x="276" y="235"/>
                </a:lnTo>
                <a:lnTo>
                  <a:pt x="276" y="235"/>
                </a:lnTo>
                <a:lnTo>
                  <a:pt x="263" y="235"/>
                </a:lnTo>
                <a:lnTo>
                  <a:pt x="250" y="235"/>
                </a:lnTo>
                <a:lnTo>
                  <a:pt x="222" y="235"/>
                </a:lnTo>
                <a:lnTo>
                  <a:pt x="222" y="233"/>
                </a:lnTo>
                <a:close/>
                <a:moveTo>
                  <a:pt x="268" y="215"/>
                </a:moveTo>
                <a:lnTo>
                  <a:pt x="268" y="215"/>
                </a:lnTo>
                <a:lnTo>
                  <a:pt x="267" y="217"/>
                </a:lnTo>
                <a:lnTo>
                  <a:pt x="263" y="217"/>
                </a:lnTo>
                <a:lnTo>
                  <a:pt x="263" y="217"/>
                </a:lnTo>
                <a:lnTo>
                  <a:pt x="265" y="217"/>
                </a:lnTo>
                <a:lnTo>
                  <a:pt x="268" y="215"/>
                </a:lnTo>
                <a:lnTo>
                  <a:pt x="268" y="215"/>
                </a:lnTo>
                <a:close/>
                <a:moveTo>
                  <a:pt x="252" y="219"/>
                </a:moveTo>
                <a:lnTo>
                  <a:pt x="252" y="219"/>
                </a:lnTo>
                <a:lnTo>
                  <a:pt x="254" y="217"/>
                </a:lnTo>
                <a:lnTo>
                  <a:pt x="254" y="217"/>
                </a:lnTo>
                <a:lnTo>
                  <a:pt x="211" y="219"/>
                </a:lnTo>
                <a:lnTo>
                  <a:pt x="211" y="219"/>
                </a:lnTo>
                <a:lnTo>
                  <a:pt x="211" y="217"/>
                </a:lnTo>
                <a:lnTo>
                  <a:pt x="213" y="217"/>
                </a:lnTo>
                <a:lnTo>
                  <a:pt x="226" y="215"/>
                </a:lnTo>
                <a:lnTo>
                  <a:pt x="254" y="215"/>
                </a:lnTo>
                <a:lnTo>
                  <a:pt x="254" y="215"/>
                </a:lnTo>
                <a:lnTo>
                  <a:pt x="259" y="217"/>
                </a:lnTo>
                <a:lnTo>
                  <a:pt x="257" y="219"/>
                </a:lnTo>
                <a:lnTo>
                  <a:pt x="252" y="219"/>
                </a:lnTo>
                <a:lnTo>
                  <a:pt x="252" y="219"/>
                </a:lnTo>
                <a:close/>
                <a:moveTo>
                  <a:pt x="243" y="226"/>
                </a:moveTo>
                <a:lnTo>
                  <a:pt x="243" y="226"/>
                </a:lnTo>
                <a:lnTo>
                  <a:pt x="235" y="228"/>
                </a:lnTo>
                <a:lnTo>
                  <a:pt x="235" y="228"/>
                </a:lnTo>
                <a:lnTo>
                  <a:pt x="228" y="226"/>
                </a:lnTo>
                <a:lnTo>
                  <a:pt x="222" y="226"/>
                </a:lnTo>
                <a:lnTo>
                  <a:pt x="221" y="226"/>
                </a:lnTo>
                <a:lnTo>
                  <a:pt x="221" y="226"/>
                </a:lnTo>
                <a:lnTo>
                  <a:pt x="232" y="226"/>
                </a:lnTo>
                <a:lnTo>
                  <a:pt x="243" y="226"/>
                </a:lnTo>
                <a:lnTo>
                  <a:pt x="243" y="226"/>
                </a:lnTo>
                <a:close/>
                <a:moveTo>
                  <a:pt x="176" y="206"/>
                </a:moveTo>
                <a:lnTo>
                  <a:pt x="176" y="206"/>
                </a:lnTo>
                <a:lnTo>
                  <a:pt x="173" y="206"/>
                </a:lnTo>
                <a:lnTo>
                  <a:pt x="173" y="206"/>
                </a:lnTo>
                <a:lnTo>
                  <a:pt x="178" y="206"/>
                </a:lnTo>
                <a:lnTo>
                  <a:pt x="178" y="206"/>
                </a:lnTo>
                <a:lnTo>
                  <a:pt x="171" y="204"/>
                </a:lnTo>
                <a:lnTo>
                  <a:pt x="164" y="204"/>
                </a:lnTo>
                <a:lnTo>
                  <a:pt x="164" y="204"/>
                </a:lnTo>
                <a:lnTo>
                  <a:pt x="178" y="204"/>
                </a:lnTo>
                <a:lnTo>
                  <a:pt x="193" y="202"/>
                </a:lnTo>
                <a:lnTo>
                  <a:pt x="193" y="202"/>
                </a:lnTo>
                <a:lnTo>
                  <a:pt x="195" y="204"/>
                </a:lnTo>
                <a:lnTo>
                  <a:pt x="193" y="204"/>
                </a:lnTo>
                <a:lnTo>
                  <a:pt x="193" y="204"/>
                </a:lnTo>
                <a:lnTo>
                  <a:pt x="197" y="206"/>
                </a:lnTo>
                <a:lnTo>
                  <a:pt x="200" y="206"/>
                </a:lnTo>
                <a:lnTo>
                  <a:pt x="200" y="206"/>
                </a:lnTo>
                <a:lnTo>
                  <a:pt x="202" y="206"/>
                </a:lnTo>
                <a:lnTo>
                  <a:pt x="200" y="204"/>
                </a:lnTo>
                <a:lnTo>
                  <a:pt x="197" y="204"/>
                </a:lnTo>
                <a:lnTo>
                  <a:pt x="197" y="204"/>
                </a:lnTo>
                <a:lnTo>
                  <a:pt x="197" y="204"/>
                </a:lnTo>
                <a:lnTo>
                  <a:pt x="211" y="204"/>
                </a:lnTo>
                <a:lnTo>
                  <a:pt x="219" y="202"/>
                </a:lnTo>
                <a:lnTo>
                  <a:pt x="219" y="202"/>
                </a:lnTo>
                <a:lnTo>
                  <a:pt x="230" y="202"/>
                </a:lnTo>
                <a:lnTo>
                  <a:pt x="230" y="202"/>
                </a:lnTo>
                <a:lnTo>
                  <a:pt x="228" y="204"/>
                </a:lnTo>
                <a:lnTo>
                  <a:pt x="224" y="204"/>
                </a:lnTo>
                <a:lnTo>
                  <a:pt x="215" y="204"/>
                </a:lnTo>
                <a:lnTo>
                  <a:pt x="215" y="204"/>
                </a:lnTo>
                <a:lnTo>
                  <a:pt x="221" y="206"/>
                </a:lnTo>
                <a:lnTo>
                  <a:pt x="228" y="204"/>
                </a:lnTo>
                <a:lnTo>
                  <a:pt x="233" y="204"/>
                </a:lnTo>
                <a:lnTo>
                  <a:pt x="237" y="206"/>
                </a:lnTo>
                <a:lnTo>
                  <a:pt x="237" y="206"/>
                </a:lnTo>
                <a:lnTo>
                  <a:pt x="202" y="208"/>
                </a:lnTo>
                <a:lnTo>
                  <a:pt x="184" y="208"/>
                </a:lnTo>
                <a:lnTo>
                  <a:pt x="165" y="206"/>
                </a:lnTo>
                <a:lnTo>
                  <a:pt x="165" y="206"/>
                </a:lnTo>
                <a:lnTo>
                  <a:pt x="169" y="206"/>
                </a:lnTo>
                <a:lnTo>
                  <a:pt x="176" y="206"/>
                </a:lnTo>
                <a:lnTo>
                  <a:pt x="176" y="206"/>
                </a:lnTo>
                <a:close/>
                <a:moveTo>
                  <a:pt x="221" y="222"/>
                </a:moveTo>
                <a:lnTo>
                  <a:pt x="221" y="222"/>
                </a:lnTo>
                <a:lnTo>
                  <a:pt x="222" y="222"/>
                </a:lnTo>
                <a:lnTo>
                  <a:pt x="221" y="224"/>
                </a:lnTo>
                <a:lnTo>
                  <a:pt x="221" y="224"/>
                </a:lnTo>
                <a:lnTo>
                  <a:pt x="222" y="224"/>
                </a:lnTo>
                <a:lnTo>
                  <a:pt x="222" y="224"/>
                </a:lnTo>
                <a:lnTo>
                  <a:pt x="219" y="224"/>
                </a:lnTo>
                <a:lnTo>
                  <a:pt x="215" y="224"/>
                </a:lnTo>
                <a:lnTo>
                  <a:pt x="215" y="224"/>
                </a:lnTo>
                <a:lnTo>
                  <a:pt x="217" y="222"/>
                </a:lnTo>
                <a:lnTo>
                  <a:pt x="221" y="222"/>
                </a:lnTo>
                <a:lnTo>
                  <a:pt x="221" y="222"/>
                </a:lnTo>
                <a:close/>
                <a:moveTo>
                  <a:pt x="213" y="224"/>
                </a:moveTo>
                <a:lnTo>
                  <a:pt x="213" y="224"/>
                </a:lnTo>
                <a:lnTo>
                  <a:pt x="189" y="224"/>
                </a:lnTo>
                <a:lnTo>
                  <a:pt x="180" y="224"/>
                </a:lnTo>
                <a:lnTo>
                  <a:pt x="178" y="224"/>
                </a:lnTo>
                <a:lnTo>
                  <a:pt x="180" y="222"/>
                </a:lnTo>
                <a:lnTo>
                  <a:pt x="180" y="222"/>
                </a:lnTo>
                <a:lnTo>
                  <a:pt x="195" y="224"/>
                </a:lnTo>
                <a:lnTo>
                  <a:pt x="213" y="224"/>
                </a:lnTo>
                <a:lnTo>
                  <a:pt x="213" y="224"/>
                </a:lnTo>
                <a:close/>
                <a:moveTo>
                  <a:pt x="182" y="189"/>
                </a:moveTo>
                <a:lnTo>
                  <a:pt x="182" y="189"/>
                </a:lnTo>
                <a:lnTo>
                  <a:pt x="184" y="189"/>
                </a:lnTo>
                <a:lnTo>
                  <a:pt x="184" y="189"/>
                </a:lnTo>
                <a:lnTo>
                  <a:pt x="184" y="189"/>
                </a:lnTo>
                <a:lnTo>
                  <a:pt x="180" y="191"/>
                </a:lnTo>
                <a:lnTo>
                  <a:pt x="175" y="191"/>
                </a:lnTo>
                <a:lnTo>
                  <a:pt x="164" y="191"/>
                </a:lnTo>
                <a:lnTo>
                  <a:pt x="164" y="191"/>
                </a:lnTo>
                <a:lnTo>
                  <a:pt x="167" y="189"/>
                </a:lnTo>
                <a:lnTo>
                  <a:pt x="173" y="189"/>
                </a:lnTo>
                <a:lnTo>
                  <a:pt x="182" y="189"/>
                </a:lnTo>
                <a:lnTo>
                  <a:pt x="182" y="189"/>
                </a:lnTo>
                <a:close/>
                <a:moveTo>
                  <a:pt x="165" y="189"/>
                </a:moveTo>
                <a:lnTo>
                  <a:pt x="156" y="189"/>
                </a:lnTo>
                <a:lnTo>
                  <a:pt x="156" y="189"/>
                </a:lnTo>
                <a:lnTo>
                  <a:pt x="158" y="189"/>
                </a:lnTo>
                <a:lnTo>
                  <a:pt x="156" y="189"/>
                </a:lnTo>
                <a:lnTo>
                  <a:pt x="156" y="189"/>
                </a:lnTo>
                <a:lnTo>
                  <a:pt x="162" y="187"/>
                </a:lnTo>
                <a:lnTo>
                  <a:pt x="162" y="187"/>
                </a:lnTo>
                <a:lnTo>
                  <a:pt x="165" y="187"/>
                </a:lnTo>
                <a:lnTo>
                  <a:pt x="165" y="189"/>
                </a:lnTo>
                <a:lnTo>
                  <a:pt x="165" y="189"/>
                </a:lnTo>
                <a:close/>
                <a:moveTo>
                  <a:pt x="175" y="224"/>
                </a:moveTo>
                <a:lnTo>
                  <a:pt x="175" y="224"/>
                </a:lnTo>
                <a:lnTo>
                  <a:pt x="147" y="226"/>
                </a:lnTo>
                <a:lnTo>
                  <a:pt x="237" y="136"/>
                </a:lnTo>
                <a:lnTo>
                  <a:pt x="237" y="136"/>
                </a:lnTo>
                <a:lnTo>
                  <a:pt x="237" y="165"/>
                </a:lnTo>
                <a:lnTo>
                  <a:pt x="237" y="165"/>
                </a:lnTo>
                <a:lnTo>
                  <a:pt x="235" y="152"/>
                </a:lnTo>
                <a:lnTo>
                  <a:pt x="235" y="136"/>
                </a:lnTo>
                <a:lnTo>
                  <a:pt x="147" y="224"/>
                </a:lnTo>
                <a:lnTo>
                  <a:pt x="147" y="224"/>
                </a:lnTo>
                <a:lnTo>
                  <a:pt x="167" y="224"/>
                </a:lnTo>
                <a:lnTo>
                  <a:pt x="167" y="224"/>
                </a:lnTo>
                <a:lnTo>
                  <a:pt x="167" y="224"/>
                </a:lnTo>
                <a:lnTo>
                  <a:pt x="169" y="224"/>
                </a:lnTo>
                <a:lnTo>
                  <a:pt x="175" y="224"/>
                </a:lnTo>
                <a:lnTo>
                  <a:pt x="175" y="224"/>
                </a:lnTo>
                <a:close/>
                <a:moveTo>
                  <a:pt x="199" y="169"/>
                </a:moveTo>
                <a:lnTo>
                  <a:pt x="199" y="169"/>
                </a:lnTo>
                <a:lnTo>
                  <a:pt x="199" y="178"/>
                </a:lnTo>
                <a:lnTo>
                  <a:pt x="199" y="182"/>
                </a:lnTo>
                <a:lnTo>
                  <a:pt x="197" y="185"/>
                </a:lnTo>
                <a:lnTo>
                  <a:pt x="197" y="185"/>
                </a:lnTo>
                <a:lnTo>
                  <a:pt x="199" y="198"/>
                </a:lnTo>
                <a:lnTo>
                  <a:pt x="199" y="198"/>
                </a:lnTo>
                <a:lnTo>
                  <a:pt x="197" y="200"/>
                </a:lnTo>
                <a:lnTo>
                  <a:pt x="197" y="200"/>
                </a:lnTo>
                <a:lnTo>
                  <a:pt x="195" y="200"/>
                </a:lnTo>
                <a:lnTo>
                  <a:pt x="195" y="200"/>
                </a:lnTo>
                <a:lnTo>
                  <a:pt x="197" y="196"/>
                </a:lnTo>
                <a:lnTo>
                  <a:pt x="197" y="195"/>
                </a:lnTo>
                <a:lnTo>
                  <a:pt x="197" y="195"/>
                </a:lnTo>
                <a:lnTo>
                  <a:pt x="197" y="191"/>
                </a:lnTo>
                <a:lnTo>
                  <a:pt x="195" y="195"/>
                </a:lnTo>
                <a:lnTo>
                  <a:pt x="195" y="195"/>
                </a:lnTo>
                <a:lnTo>
                  <a:pt x="195" y="173"/>
                </a:lnTo>
                <a:lnTo>
                  <a:pt x="195" y="154"/>
                </a:lnTo>
                <a:lnTo>
                  <a:pt x="195" y="154"/>
                </a:lnTo>
                <a:lnTo>
                  <a:pt x="197" y="160"/>
                </a:lnTo>
                <a:lnTo>
                  <a:pt x="197" y="165"/>
                </a:lnTo>
                <a:lnTo>
                  <a:pt x="197" y="165"/>
                </a:lnTo>
                <a:lnTo>
                  <a:pt x="197" y="163"/>
                </a:lnTo>
                <a:lnTo>
                  <a:pt x="199" y="162"/>
                </a:lnTo>
                <a:lnTo>
                  <a:pt x="197" y="154"/>
                </a:lnTo>
                <a:lnTo>
                  <a:pt x="197" y="154"/>
                </a:lnTo>
                <a:lnTo>
                  <a:pt x="199" y="150"/>
                </a:lnTo>
                <a:lnTo>
                  <a:pt x="199" y="149"/>
                </a:lnTo>
                <a:lnTo>
                  <a:pt x="199" y="150"/>
                </a:lnTo>
                <a:lnTo>
                  <a:pt x="199" y="150"/>
                </a:lnTo>
                <a:lnTo>
                  <a:pt x="199" y="154"/>
                </a:lnTo>
                <a:lnTo>
                  <a:pt x="199" y="163"/>
                </a:lnTo>
                <a:lnTo>
                  <a:pt x="199" y="163"/>
                </a:lnTo>
                <a:lnTo>
                  <a:pt x="200" y="152"/>
                </a:lnTo>
                <a:lnTo>
                  <a:pt x="200" y="141"/>
                </a:lnTo>
                <a:lnTo>
                  <a:pt x="200" y="141"/>
                </a:lnTo>
                <a:lnTo>
                  <a:pt x="199" y="143"/>
                </a:lnTo>
                <a:lnTo>
                  <a:pt x="197" y="138"/>
                </a:lnTo>
                <a:lnTo>
                  <a:pt x="197" y="138"/>
                </a:lnTo>
                <a:lnTo>
                  <a:pt x="199" y="138"/>
                </a:lnTo>
                <a:lnTo>
                  <a:pt x="200" y="136"/>
                </a:lnTo>
                <a:lnTo>
                  <a:pt x="147" y="187"/>
                </a:lnTo>
                <a:lnTo>
                  <a:pt x="147" y="187"/>
                </a:lnTo>
                <a:lnTo>
                  <a:pt x="162" y="189"/>
                </a:lnTo>
                <a:lnTo>
                  <a:pt x="162" y="189"/>
                </a:lnTo>
                <a:lnTo>
                  <a:pt x="160" y="191"/>
                </a:lnTo>
                <a:lnTo>
                  <a:pt x="160" y="191"/>
                </a:lnTo>
                <a:lnTo>
                  <a:pt x="147" y="191"/>
                </a:lnTo>
                <a:lnTo>
                  <a:pt x="202" y="136"/>
                </a:lnTo>
                <a:lnTo>
                  <a:pt x="202" y="136"/>
                </a:lnTo>
                <a:lnTo>
                  <a:pt x="204" y="171"/>
                </a:lnTo>
                <a:lnTo>
                  <a:pt x="204" y="204"/>
                </a:lnTo>
                <a:lnTo>
                  <a:pt x="204" y="204"/>
                </a:lnTo>
                <a:lnTo>
                  <a:pt x="202" y="204"/>
                </a:lnTo>
                <a:lnTo>
                  <a:pt x="202" y="202"/>
                </a:lnTo>
                <a:lnTo>
                  <a:pt x="202" y="202"/>
                </a:lnTo>
                <a:lnTo>
                  <a:pt x="202" y="208"/>
                </a:lnTo>
                <a:lnTo>
                  <a:pt x="204" y="215"/>
                </a:lnTo>
                <a:lnTo>
                  <a:pt x="202" y="215"/>
                </a:lnTo>
                <a:lnTo>
                  <a:pt x="202" y="215"/>
                </a:lnTo>
                <a:lnTo>
                  <a:pt x="202" y="220"/>
                </a:lnTo>
                <a:lnTo>
                  <a:pt x="202" y="220"/>
                </a:lnTo>
                <a:lnTo>
                  <a:pt x="202" y="222"/>
                </a:lnTo>
                <a:lnTo>
                  <a:pt x="204" y="222"/>
                </a:lnTo>
                <a:lnTo>
                  <a:pt x="204" y="222"/>
                </a:lnTo>
                <a:lnTo>
                  <a:pt x="204" y="222"/>
                </a:lnTo>
                <a:lnTo>
                  <a:pt x="204" y="231"/>
                </a:lnTo>
                <a:lnTo>
                  <a:pt x="204" y="231"/>
                </a:lnTo>
                <a:lnTo>
                  <a:pt x="202" y="233"/>
                </a:lnTo>
                <a:lnTo>
                  <a:pt x="202" y="233"/>
                </a:lnTo>
                <a:lnTo>
                  <a:pt x="202" y="230"/>
                </a:lnTo>
                <a:lnTo>
                  <a:pt x="200" y="220"/>
                </a:lnTo>
                <a:lnTo>
                  <a:pt x="200" y="220"/>
                </a:lnTo>
                <a:lnTo>
                  <a:pt x="199" y="222"/>
                </a:lnTo>
                <a:lnTo>
                  <a:pt x="199" y="222"/>
                </a:lnTo>
                <a:lnTo>
                  <a:pt x="199" y="217"/>
                </a:lnTo>
                <a:lnTo>
                  <a:pt x="200" y="209"/>
                </a:lnTo>
                <a:lnTo>
                  <a:pt x="200" y="209"/>
                </a:lnTo>
                <a:lnTo>
                  <a:pt x="199" y="208"/>
                </a:lnTo>
                <a:lnTo>
                  <a:pt x="199" y="206"/>
                </a:lnTo>
                <a:lnTo>
                  <a:pt x="199" y="206"/>
                </a:lnTo>
                <a:lnTo>
                  <a:pt x="199" y="169"/>
                </a:lnTo>
                <a:lnTo>
                  <a:pt x="199" y="169"/>
                </a:lnTo>
                <a:close/>
                <a:moveTo>
                  <a:pt x="241" y="173"/>
                </a:moveTo>
                <a:lnTo>
                  <a:pt x="241" y="173"/>
                </a:lnTo>
                <a:lnTo>
                  <a:pt x="241" y="173"/>
                </a:lnTo>
                <a:lnTo>
                  <a:pt x="239" y="173"/>
                </a:lnTo>
                <a:lnTo>
                  <a:pt x="239" y="169"/>
                </a:lnTo>
                <a:lnTo>
                  <a:pt x="239" y="169"/>
                </a:lnTo>
                <a:lnTo>
                  <a:pt x="239" y="147"/>
                </a:lnTo>
                <a:lnTo>
                  <a:pt x="239" y="147"/>
                </a:lnTo>
                <a:lnTo>
                  <a:pt x="239" y="149"/>
                </a:lnTo>
                <a:lnTo>
                  <a:pt x="237" y="147"/>
                </a:lnTo>
                <a:lnTo>
                  <a:pt x="237" y="136"/>
                </a:lnTo>
                <a:lnTo>
                  <a:pt x="147" y="226"/>
                </a:lnTo>
                <a:lnTo>
                  <a:pt x="147" y="226"/>
                </a:lnTo>
                <a:lnTo>
                  <a:pt x="160" y="228"/>
                </a:lnTo>
                <a:lnTo>
                  <a:pt x="160" y="228"/>
                </a:lnTo>
                <a:lnTo>
                  <a:pt x="147" y="228"/>
                </a:lnTo>
                <a:lnTo>
                  <a:pt x="239" y="136"/>
                </a:lnTo>
                <a:lnTo>
                  <a:pt x="239" y="136"/>
                </a:lnTo>
                <a:lnTo>
                  <a:pt x="239" y="156"/>
                </a:lnTo>
                <a:lnTo>
                  <a:pt x="241" y="173"/>
                </a:lnTo>
                <a:lnTo>
                  <a:pt x="241" y="173"/>
                </a:lnTo>
                <a:close/>
                <a:moveTo>
                  <a:pt x="243" y="165"/>
                </a:moveTo>
                <a:lnTo>
                  <a:pt x="243" y="165"/>
                </a:lnTo>
                <a:lnTo>
                  <a:pt x="243" y="171"/>
                </a:lnTo>
                <a:lnTo>
                  <a:pt x="243" y="174"/>
                </a:lnTo>
                <a:lnTo>
                  <a:pt x="243" y="174"/>
                </a:lnTo>
                <a:lnTo>
                  <a:pt x="243" y="171"/>
                </a:lnTo>
                <a:lnTo>
                  <a:pt x="243" y="165"/>
                </a:lnTo>
                <a:lnTo>
                  <a:pt x="243" y="165"/>
                </a:lnTo>
                <a:close/>
                <a:moveTo>
                  <a:pt x="239" y="176"/>
                </a:moveTo>
                <a:lnTo>
                  <a:pt x="239" y="176"/>
                </a:lnTo>
                <a:lnTo>
                  <a:pt x="239" y="176"/>
                </a:lnTo>
                <a:lnTo>
                  <a:pt x="241" y="178"/>
                </a:lnTo>
                <a:lnTo>
                  <a:pt x="241" y="185"/>
                </a:lnTo>
                <a:lnTo>
                  <a:pt x="241" y="185"/>
                </a:lnTo>
                <a:lnTo>
                  <a:pt x="239" y="185"/>
                </a:lnTo>
                <a:lnTo>
                  <a:pt x="239" y="184"/>
                </a:lnTo>
                <a:lnTo>
                  <a:pt x="239" y="182"/>
                </a:lnTo>
                <a:lnTo>
                  <a:pt x="239" y="182"/>
                </a:lnTo>
                <a:lnTo>
                  <a:pt x="237" y="200"/>
                </a:lnTo>
                <a:lnTo>
                  <a:pt x="237" y="209"/>
                </a:lnTo>
                <a:lnTo>
                  <a:pt x="235" y="215"/>
                </a:lnTo>
                <a:lnTo>
                  <a:pt x="235" y="215"/>
                </a:lnTo>
                <a:lnTo>
                  <a:pt x="235" y="200"/>
                </a:lnTo>
                <a:lnTo>
                  <a:pt x="233" y="189"/>
                </a:lnTo>
                <a:lnTo>
                  <a:pt x="233" y="189"/>
                </a:lnTo>
                <a:lnTo>
                  <a:pt x="235" y="182"/>
                </a:lnTo>
                <a:lnTo>
                  <a:pt x="235" y="182"/>
                </a:lnTo>
                <a:lnTo>
                  <a:pt x="237" y="185"/>
                </a:lnTo>
                <a:lnTo>
                  <a:pt x="235" y="191"/>
                </a:lnTo>
                <a:lnTo>
                  <a:pt x="235" y="191"/>
                </a:lnTo>
                <a:lnTo>
                  <a:pt x="237" y="185"/>
                </a:lnTo>
                <a:lnTo>
                  <a:pt x="239" y="176"/>
                </a:lnTo>
                <a:lnTo>
                  <a:pt x="239" y="176"/>
                </a:lnTo>
                <a:close/>
                <a:moveTo>
                  <a:pt x="239" y="231"/>
                </a:moveTo>
                <a:lnTo>
                  <a:pt x="239" y="231"/>
                </a:lnTo>
                <a:lnTo>
                  <a:pt x="239" y="237"/>
                </a:lnTo>
                <a:lnTo>
                  <a:pt x="239" y="239"/>
                </a:lnTo>
                <a:lnTo>
                  <a:pt x="239" y="239"/>
                </a:lnTo>
                <a:lnTo>
                  <a:pt x="239" y="239"/>
                </a:lnTo>
                <a:lnTo>
                  <a:pt x="237" y="233"/>
                </a:lnTo>
                <a:lnTo>
                  <a:pt x="237" y="233"/>
                </a:lnTo>
                <a:lnTo>
                  <a:pt x="239" y="233"/>
                </a:lnTo>
                <a:lnTo>
                  <a:pt x="239" y="231"/>
                </a:lnTo>
                <a:lnTo>
                  <a:pt x="239" y="231"/>
                </a:lnTo>
                <a:close/>
                <a:moveTo>
                  <a:pt x="9" y="283"/>
                </a:moveTo>
                <a:lnTo>
                  <a:pt x="9" y="283"/>
                </a:lnTo>
                <a:lnTo>
                  <a:pt x="9" y="285"/>
                </a:lnTo>
                <a:lnTo>
                  <a:pt x="9" y="288"/>
                </a:lnTo>
                <a:lnTo>
                  <a:pt x="9" y="298"/>
                </a:lnTo>
                <a:lnTo>
                  <a:pt x="9" y="298"/>
                </a:lnTo>
                <a:lnTo>
                  <a:pt x="7" y="294"/>
                </a:lnTo>
                <a:lnTo>
                  <a:pt x="7" y="288"/>
                </a:lnTo>
                <a:lnTo>
                  <a:pt x="7" y="288"/>
                </a:lnTo>
                <a:lnTo>
                  <a:pt x="7" y="287"/>
                </a:lnTo>
                <a:lnTo>
                  <a:pt x="9" y="283"/>
                </a:lnTo>
                <a:lnTo>
                  <a:pt x="9" y="283"/>
                </a:lnTo>
                <a:close/>
                <a:moveTo>
                  <a:pt x="15" y="336"/>
                </a:moveTo>
                <a:lnTo>
                  <a:pt x="15" y="336"/>
                </a:lnTo>
                <a:lnTo>
                  <a:pt x="15" y="351"/>
                </a:lnTo>
                <a:lnTo>
                  <a:pt x="15" y="366"/>
                </a:lnTo>
                <a:lnTo>
                  <a:pt x="15" y="366"/>
                </a:lnTo>
                <a:lnTo>
                  <a:pt x="15" y="369"/>
                </a:lnTo>
                <a:lnTo>
                  <a:pt x="13" y="375"/>
                </a:lnTo>
                <a:lnTo>
                  <a:pt x="13" y="375"/>
                </a:lnTo>
                <a:lnTo>
                  <a:pt x="13" y="375"/>
                </a:lnTo>
                <a:lnTo>
                  <a:pt x="13" y="375"/>
                </a:lnTo>
                <a:lnTo>
                  <a:pt x="13" y="373"/>
                </a:lnTo>
                <a:lnTo>
                  <a:pt x="11" y="375"/>
                </a:lnTo>
                <a:lnTo>
                  <a:pt x="11" y="375"/>
                </a:lnTo>
                <a:lnTo>
                  <a:pt x="11" y="351"/>
                </a:lnTo>
                <a:lnTo>
                  <a:pt x="11" y="351"/>
                </a:lnTo>
                <a:lnTo>
                  <a:pt x="11" y="351"/>
                </a:lnTo>
                <a:lnTo>
                  <a:pt x="13" y="351"/>
                </a:lnTo>
                <a:lnTo>
                  <a:pt x="13" y="351"/>
                </a:lnTo>
                <a:lnTo>
                  <a:pt x="15" y="336"/>
                </a:lnTo>
                <a:lnTo>
                  <a:pt x="15" y="336"/>
                </a:lnTo>
                <a:close/>
                <a:moveTo>
                  <a:pt x="230" y="355"/>
                </a:moveTo>
                <a:lnTo>
                  <a:pt x="230" y="355"/>
                </a:lnTo>
                <a:lnTo>
                  <a:pt x="230" y="358"/>
                </a:lnTo>
                <a:lnTo>
                  <a:pt x="230" y="364"/>
                </a:lnTo>
                <a:lnTo>
                  <a:pt x="230" y="364"/>
                </a:lnTo>
                <a:lnTo>
                  <a:pt x="228" y="360"/>
                </a:lnTo>
                <a:lnTo>
                  <a:pt x="230" y="355"/>
                </a:lnTo>
                <a:lnTo>
                  <a:pt x="230" y="355"/>
                </a:lnTo>
                <a:close/>
                <a:moveTo>
                  <a:pt x="237" y="360"/>
                </a:moveTo>
                <a:lnTo>
                  <a:pt x="237" y="360"/>
                </a:lnTo>
                <a:lnTo>
                  <a:pt x="239" y="366"/>
                </a:lnTo>
                <a:lnTo>
                  <a:pt x="239" y="373"/>
                </a:lnTo>
                <a:lnTo>
                  <a:pt x="239" y="373"/>
                </a:lnTo>
                <a:lnTo>
                  <a:pt x="237" y="371"/>
                </a:lnTo>
                <a:lnTo>
                  <a:pt x="237" y="369"/>
                </a:lnTo>
                <a:lnTo>
                  <a:pt x="237" y="360"/>
                </a:lnTo>
                <a:lnTo>
                  <a:pt x="237" y="360"/>
                </a:lnTo>
                <a:close/>
                <a:moveTo>
                  <a:pt x="233" y="425"/>
                </a:moveTo>
                <a:lnTo>
                  <a:pt x="233" y="425"/>
                </a:lnTo>
                <a:lnTo>
                  <a:pt x="233" y="425"/>
                </a:lnTo>
                <a:lnTo>
                  <a:pt x="233" y="426"/>
                </a:lnTo>
                <a:lnTo>
                  <a:pt x="233" y="434"/>
                </a:lnTo>
                <a:lnTo>
                  <a:pt x="233" y="434"/>
                </a:lnTo>
                <a:lnTo>
                  <a:pt x="233" y="434"/>
                </a:lnTo>
                <a:lnTo>
                  <a:pt x="233" y="430"/>
                </a:lnTo>
                <a:lnTo>
                  <a:pt x="233" y="425"/>
                </a:lnTo>
                <a:lnTo>
                  <a:pt x="233" y="425"/>
                </a:lnTo>
                <a:close/>
                <a:moveTo>
                  <a:pt x="38" y="489"/>
                </a:moveTo>
                <a:lnTo>
                  <a:pt x="38" y="489"/>
                </a:lnTo>
                <a:lnTo>
                  <a:pt x="38" y="498"/>
                </a:lnTo>
                <a:lnTo>
                  <a:pt x="40" y="500"/>
                </a:lnTo>
                <a:lnTo>
                  <a:pt x="40" y="500"/>
                </a:lnTo>
                <a:lnTo>
                  <a:pt x="40" y="500"/>
                </a:lnTo>
                <a:lnTo>
                  <a:pt x="40" y="507"/>
                </a:lnTo>
                <a:lnTo>
                  <a:pt x="38" y="513"/>
                </a:lnTo>
                <a:lnTo>
                  <a:pt x="37" y="513"/>
                </a:lnTo>
                <a:lnTo>
                  <a:pt x="37" y="513"/>
                </a:lnTo>
                <a:lnTo>
                  <a:pt x="35" y="507"/>
                </a:lnTo>
                <a:lnTo>
                  <a:pt x="35" y="507"/>
                </a:lnTo>
                <a:lnTo>
                  <a:pt x="35" y="496"/>
                </a:lnTo>
                <a:lnTo>
                  <a:pt x="37" y="491"/>
                </a:lnTo>
                <a:lnTo>
                  <a:pt x="38" y="489"/>
                </a:lnTo>
                <a:lnTo>
                  <a:pt x="38" y="489"/>
                </a:lnTo>
                <a:close/>
                <a:moveTo>
                  <a:pt x="187" y="544"/>
                </a:moveTo>
                <a:lnTo>
                  <a:pt x="187" y="544"/>
                </a:lnTo>
                <a:lnTo>
                  <a:pt x="187" y="544"/>
                </a:lnTo>
                <a:lnTo>
                  <a:pt x="187" y="546"/>
                </a:lnTo>
                <a:lnTo>
                  <a:pt x="187" y="552"/>
                </a:lnTo>
                <a:lnTo>
                  <a:pt x="187" y="552"/>
                </a:lnTo>
                <a:lnTo>
                  <a:pt x="187" y="553"/>
                </a:lnTo>
                <a:lnTo>
                  <a:pt x="186" y="553"/>
                </a:lnTo>
                <a:lnTo>
                  <a:pt x="186" y="553"/>
                </a:lnTo>
                <a:lnTo>
                  <a:pt x="187" y="544"/>
                </a:lnTo>
                <a:lnTo>
                  <a:pt x="187" y="544"/>
                </a:lnTo>
                <a:close/>
                <a:moveTo>
                  <a:pt x="44" y="666"/>
                </a:moveTo>
                <a:lnTo>
                  <a:pt x="44" y="666"/>
                </a:lnTo>
                <a:lnTo>
                  <a:pt x="44" y="666"/>
                </a:lnTo>
                <a:lnTo>
                  <a:pt x="46" y="667"/>
                </a:lnTo>
                <a:lnTo>
                  <a:pt x="46" y="675"/>
                </a:lnTo>
                <a:lnTo>
                  <a:pt x="46" y="675"/>
                </a:lnTo>
                <a:lnTo>
                  <a:pt x="48" y="675"/>
                </a:lnTo>
                <a:lnTo>
                  <a:pt x="50" y="673"/>
                </a:lnTo>
                <a:lnTo>
                  <a:pt x="51" y="673"/>
                </a:lnTo>
                <a:lnTo>
                  <a:pt x="53" y="677"/>
                </a:lnTo>
                <a:lnTo>
                  <a:pt x="53" y="677"/>
                </a:lnTo>
                <a:lnTo>
                  <a:pt x="51" y="684"/>
                </a:lnTo>
                <a:lnTo>
                  <a:pt x="51" y="688"/>
                </a:lnTo>
                <a:lnTo>
                  <a:pt x="51" y="688"/>
                </a:lnTo>
                <a:lnTo>
                  <a:pt x="48" y="689"/>
                </a:lnTo>
                <a:lnTo>
                  <a:pt x="44" y="686"/>
                </a:lnTo>
                <a:lnTo>
                  <a:pt x="44" y="686"/>
                </a:lnTo>
                <a:lnTo>
                  <a:pt x="44" y="677"/>
                </a:lnTo>
                <a:lnTo>
                  <a:pt x="44" y="675"/>
                </a:lnTo>
                <a:lnTo>
                  <a:pt x="42" y="673"/>
                </a:lnTo>
                <a:lnTo>
                  <a:pt x="42" y="673"/>
                </a:lnTo>
                <a:lnTo>
                  <a:pt x="44" y="666"/>
                </a:lnTo>
                <a:lnTo>
                  <a:pt x="44" y="666"/>
                </a:lnTo>
                <a:close/>
                <a:moveTo>
                  <a:pt x="130" y="671"/>
                </a:moveTo>
                <a:lnTo>
                  <a:pt x="130" y="671"/>
                </a:lnTo>
                <a:lnTo>
                  <a:pt x="130" y="677"/>
                </a:lnTo>
                <a:lnTo>
                  <a:pt x="130" y="682"/>
                </a:lnTo>
                <a:lnTo>
                  <a:pt x="130" y="682"/>
                </a:lnTo>
                <a:lnTo>
                  <a:pt x="130" y="675"/>
                </a:lnTo>
                <a:lnTo>
                  <a:pt x="130" y="675"/>
                </a:lnTo>
                <a:lnTo>
                  <a:pt x="130" y="675"/>
                </a:lnTo>
                <a:lnTo>
                  <a:pt x="130" y="671"/>
                </a:lnTo>
                <a:lnTo>
                  <a:pt x="130" y="671"/>
                </a:lnTo>
                <a:close/>
                <a:moveTo>
                  <a:pt x="50" y="697"/>
                </a:moveTo>
                <a:lnTo>
                  <a:pt x="50" y="697"/>
                </a:lnTo>
                <a:lnTo>
                  <a:pt x="48" y="704"/>
                </a:lnTo>
                <a:lnTo>
                  <a:pt x="48" y="704"/>
                </a:lnTo>
                <a:lnTo>
                  <a:pt x="48" y="704"/>
                </a:lnTo>
                <a:lnTo>
                  <a:pt x="48" y="702"/>
                </a:lnTo>
                <a:lnTo>
                  <a:pt x="46" y="702"/>
                </a:lnTo>
                <a:lnTo>
                  <a:pt x="46" y="702"/>
                </a:lnTo>
                <a:lnTo>
                  <a:pt x="48" y="699"/>
                </a:lnTo>
                <a:lnTo>
                  <a:pt x="50" y="697"/>
                </a:lnTo>
                <a:lnTo>
                  <a:pt x="50" y="697"/>
                </a:lnTo>
                <a:close/>
                <a:moveTo>
                  <a:pt x="193" y="695"/>
                </a:moveTo>
                <a:lnTo>
                  <a:pt x="193" y="695"/>
                </a:lnTo>
                <a:lnTo>
                  <a:pt x="193" y="697"/>
                </a:lnTo>
                <a:lnTo>
                  <a:pt x="195" y="701"/>
                </a:lnTo>
                <a:lnTo>
                  <a:pt x="193" y="704"/>
                </a:lnTo>
                <a:lnTo>
                  <a:pt x="193" y="706"/>
                </a:lnTo>
                <a:lnTo>
                  <a:pt x="193" y="706"/>
                </a:lnTo>
                <a:lnTo>
                  <a:pt x="193" y="706"/>
                </a:lnTo>
                <a:lnTo>
                  <a:pt x="193" y="701"/>
                </a:lnTo>
                <a:lnTo>
                  <a:pt x="193" y="695"/>
                </a:lnTo>
                <a:lnTo>
                  <a:pt x="193" y="695"/>
                </a:lnTo>
                <a:close/>
                <a:moveTo>
                  <a:pt x="186" y="765"/>
                </a:moveTo>
                <a:lnTo>
                  <a:pt x="186" y="769"/>
                </a:lnTo>
                <a:lnTo>
                  <a:pt x="186" y="769"/>
                </a:lnTo>
                <a:lnTo>
                  <a:pt x="184" y="770"/>
                </a:lnTo>
                <a:lnTo>
                  <a:pt x="184" y="765"/>
                </a:lnTo>
                <a:lnTo>
                  <a:pt x="184" y="765"/>
                </a:lnTo>
                <a:lnTo>
                  <a:pt x="186" y="765"/>
                </a:lnTo>
                <a:lnTo>
                  <a:pt x="186" y="765"/>
                </a:lnTo>
                <a:lnTo>
                  <a:pt x="186" y="765"/>
                </a:lnTo>
                <a:lnTo>
                  <a:pt x="186" y="765"/>
                </a:lnTo>
                <a:lnTo>
                  <a:pt x="186" y="76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52"/>
          <p:cNvSpPr>
            <a:spLocks noEditPoints="1"/>
          </p:cNvSpPr>
          <p:nvPr/>
        </p:nvSpPr>
        <p:spPr bwMode="auto">
          <a:xfrm>
            <a:off x="4202154" y="4779861"/>
            <a:ext cx="1454109" cy="1402460"/>
          </a:xfrm>
          <a:custGeom>
            <a:avLst/>
            <a:gdLst>
              <a:gd name="T0" fmla="*/ 1431 w 1464"/>
              <a:gd name="T1" fmla="*/ 1201 h 1411"/>
              <a:gd name="T2" fmla="*/ 1444 w 1464"/>
              <a:gd name="T3" fmla="*/ 596 h 1411"/>
              <a:gd name="T4" fmla="*/ 1462 w 1464"/>
              <a:gd name="T5" fmla="*/ 623 h 1411"/>
              <a:gd name="T6" fmla="*/ 1453 w 1464"/>
              <a:gd name="T7" fmla="*/ 264 h 1411"/>
              <a:gd name="T8" fmla="*/ 916 w 1464"/>
              <a:gd name="T9" fmla="*/ 58 h 1411"/>
              <a:gd name="T10" fmla="*/ 670 w 1464"/>
              <a:gd name="T11" fmla="*/ 38 h 1411"/>
              <a:gd name="T12" fmla="*/ 506 w 1464"/>
              <a:gd name="T13" fmla="*/ 49 h 1411"/>
              <a:gd name="T14" fmla="*/ 581 w 1464"/>
              <a:gd name="T15" fmla="*/ 29 h 1411"/>
              <a:gd name="T16" fmla="*/ 434 w 1464"/>
              <a:gd name="T17" fmla="*/ 14 h 1411"/>
              <a:gd name="T18" fmla="*/ 329 w 1464"/>
              <a:gd name="T19" fmla="*/ 5 h 1411"/>
              <a:gd name="T20" fmla="*/ 13 w 1464"/>
              <a:gd name="T21" fmla="*/ 345 h 1411"/>
              <a:gd name="T22" fmla="*/ 39 w 1464"/>
              <a:gd name="T23" fmla="*/ 636 h 1411"/>
              <a:gd name="T24" fmla="*/ 110 w 1464"/>
              <a:gd name="T25" fmla="*/ 794 h 1411"/>
              <a:gd name="T26" fmla="*/ 75 w 1464"/>
              <a:gd name="T27" fmla="*/ 1050 h 1411"/>
              <a:gd name="T28" fmla="*/ 188 w 1464"/>
              <a:gd name="T29" fmla="*/ 1083 h 1411"/>
              <a:gd name="T30" fmla="*/ 199 w 1464"/>
              <a:gd name="T31" fmla="*/ 651 h 1411"/>
              <a:gd name="T32" fmla="*/ 259 w 1464"/>
              <a:gd name="T33" fmla="*/ 884 h 1411"/>
              <a:gd name="T34" fmla="*/ 285 w 1464"/>
              <a:gd name="T35" fmla="*/ 605 h 1411"/>
              <a:gd name="T36" fmla="*/ 305 w 1464"/>
              <a:gd name="T37" fmla="*/ 445 h 1411"/>
              <a:gd name="T38" fmla="*/ 313 w 1464"/>
              <a:gd name="T39" fmla="*/ 597 h 1411"/>
              <a:gd name="T40" fmla="*/ 344 w 1464"/>
              <a:gd name="T41" fmla="*/ 331 h 1411"/>
              <a:gd name="T42" fmla="*/ 357 w 1464"/>
              <a:gd name="T43" fmla="*/ 487 h 1411"/>
              <a:gd name="T44" fmla="*/ 372 w 1464"/>
              <a:gd name="T45" fmla="*/ 406 h 1411"/>
              <a:gd name="T46" fmla="*/ 383 w 1464"/>
              <a:gd name="T47" fmla="*/ 493 h 1411"/>
              <a:gd name="T48" fmla="*/ 386 w 1464"/>
              <a:gd name="T49" fmla="*/ 209 h 1411"/>
              <a:gd name="T50" fmla="*/ 589 w 1464"/>
              <a:gd name="T51" fmla="*/ 373 h 1411"/>
              <a:gd name="T52" fmla="*/ 841 w 1464"/>
              <a:gd name="T53" fmla="*/ 371 h 1411"/>
              <a:gd name="T54" fmla="*/ 1026 w 1464"/>
              <a:gd name="T55" fmla="*/ 377 h 1411"/>
              <a:gd name="T56" fmla="*/ 1161 w 1464"/>
              <a:gd name="T57" fmla="*/ 353 h 1411"/>
              <a:gd name="T58" fmla="*/ 1172 w 1464"/>
              <a:gd name="T59" fmla="*/ 752 h 1411"/>
              <a:gd name="T60" fmla="*/ 1264 w 1464"/>
              <a:gd name="T61" fmla="*/ 351 h 1411"/>
              <a:gd name="T62" fmla="*/ 1161 w 1464"/>
              <a:gd name="T63" fmla="*/ 347 h 1411"/>
              <a:gd name="T64" fmla="*/ 1186 w 1464"/>
              <a:gd name="T65" fmla="*/ 384 h 1411"/>
              <a:gd name="T66" fmla="*/ 1194 w 1464"/>
              <a:gd name="T67" fmla="*/ 566 h 1411"/>
              <a:gd name="T68" fmla="*/ 1216 w 1464"/>
              <a:gd name="T69" fmla="*/ 916 h 1411"/>
              <a:gd name="T70" fmla="*/ 1256 w 1464"/>
              <a:gd name="T71" fmla="*/ 1164 h 1411"/>
              <a:gd name="T72" fmla="*/ 1291 w 1464"/>
              <a:gd name="T73" fmla="*/ 746 h 1411"/>
              <a:gd name="T74" fmla="*/ 1301 w 1464"/>
              <a:gd name="T75" fmla="*/ 537 h 1411"/>
              <a:gd name="T76" fmla="*/ 1323 w 1464"/>
              <a:gd name="T77" fmla="*/ 1170 h 1411"/>
              <a:gd name="T78" fmla="*/ 1328 w 1464"/>
              <a:gd name="T79" fmla="*/ 822 h 1411"/>
              <a:gd name="T80" fmla="*/ 1343 w 1464"/>
              <a:gd name="T81" fmla="*/ 1293 h 1411"/>
              <a:gd name="T82" fmla="*/ 1006 w 1464"/>
              <a:gd name="T83" fmla="*/ 1372 h 1411"/>
              <a:gd name="T84" fmla="*/ 55 w 1464"/>
              <a:gd name="T85" fmla="*/ 673 h 1411"/>
              <a:gd name="T86" fmla="*/ 1324 w 1464"/>
              <a:gd name="T87" fmla="*/ 616 h 1411"/>
              <a:gd name="T88" fmla="*/ 1310 w 1464"/>
              <a:gd name="T89" fmla="*/ 233 h 1411"/>
              <a:gd name="T90" fmla="*/ 1328 w 1464"/>
              <a:gd name="T91" fmla="*/ 371 h 1411"/>
              <a:gd name="T92" fmla="*/ 1326 w 1464"/>
              <a:gd name="T93" fmla="*/ 524 h 1411"/>
              <a:gd name="T94" fmla="*/ 1330 w 1464"/>
              <a:gd name="T95" fmla="*/ 439 h 1411"/>
              <a:gd name="T96" fmla="*/ 1181 w 1464"/>
              <a:gd name="T97" fmla="*/ 301 h 1411"/>
              <a:gd name="T98" fmla="*/ 1277 w 1464"/>
              <a:gd name="T99" fmla="*/ 64 h 1411"/>
              <a:gd name="T100" fmla="*/ 1095 w 1464"/>
              <a:gd name="T101" fmla="*/ 351 h 1411"/>
              <a:gd name="T102" fmla="*/ 1006 w 1464"/>
              <a:gd name="T103" fmla="*/ 364 h 1411"/>
              <a:gd name="T104" fmla="*/ 813 w 1464"/>
              <a:gd name="T105" fmla="*/ 356 h 1411"/>
              <a:gd name="T106" fmla="*/ 719 w 1464"/>
              <a:gd name="T107" fmla="*/ 36 h 1411"/>
              <a:gd name="T108" fmla="*/ 622 w 1464"/>
              <a:gd name="T109" fmla="*/ 367 h 1411"/>
              <a:gd name="T110" fmla="*/ 449 w 1464"/>
              <a:gd name="T111" fmla="*/ 7 h 1411"/>
              <a:gd name="T112" fmla="*/ 403 w 1464"/>
              <a:gd name="T113" fmla="*/ 323 h 1411"/>
              <a:gd name="T114" fmla="*/ 292 w 1464"/>
              <a:gd name="T115" fmla="*/ 344 h 1411"/>
              <a:gd name="T116" fmla="*/ 270 w 1464"/>
              <a:gd name="T117" fmla="*/ 307 h 1411"/>
              <a:gd name="T118" fmla="*/ 359 w 1464"/>
              <a:gd name="T119" fmla="*/ 204 h 1411"/>
              <a:gd name="T120" fmla="*/ 302 w 1464"/>
              <a:gd name="T121" fmla="*/ 290 h 1411"/>
              <a:gd name="T122" fmla="*/ 24 w 1464"/>
              <a:gd name="T123" fmla="*/ 404 h 1411"/>
              <a:gd name="T124" fmla="*/ 68 w 1464"/>
              <a:gd name="T125" fmla="*/ 743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64" h="1411">
                <a:moveTo>
                  <a:pt x="964" y="1387"/>
                </a:moveTo>
                <a:lnTo>
                  <a:pt x="964" y="1387"/>
                </a:lnTo>
                <a:lnTo>
                  <a:pt x="988" y="1387"/>
                </a:lnTo>
                <a:lnTo>
                  <a:pt x="1010" y="1387"/>
                </a:lnTo>
                <a:lnTo>
                  <a:pt x="1010" y="1387"/>
                </a:lnTo>
                <a:lnTo>
                  <a:pt x="1014" y="1388"/>
                </a:lnTo>
                <a:lnTo>
                  <a:pt x="1017" y="1388"/>
                </a:lnTo>
                <a:lnTo>
                  <a:pt x="1030" y="1388"/>
                </a:lnTo>
                <a:lnTo>
                  <a:pt x="1041" y="1390"/>
                </a:lnTo>
                <a:lnTo>
                  <a:pt x="1045" y="1390"/>
                </a:lnTo>
                <a:lnTo>
                  <a:pt x="1049" y="1392"/>
                </a:lnTo>
                <a:lnTo>
                  <a:pt x="1049" y="1392"/>
                </a:lnTo>
                <a:lnTo>
                  <a:pt x="1050" y="1392"/>
                </a:lnTo>
                <a:lnTo>
                  <a:pt x="1052" y="1390"/>
                </a:lnTo>
                <a:lnTo>
                  <a:pt x="1054" y="1390"/>
                </a:lnTo>
                <a:lnTo>
                  <a:pt x="1058" y="1388"/>
                </a:lnTo>
                <a:lnTo>
                  <a:pt x="1058" y="1388"/>
                </a:lnTo>
                <a:lnTo>
                  <a:pt x="1072" y="1392"/>
                </a:lnTo>
                <a:lnTo>
                  <a:pt x="1072" y="1392"/>
                </a:lnTo>
                <a:lnTo>
                  <a:pt x="1078" y="1392"/>
                </a:lnTo>
                <a:lnTo>
                  <a:pt x="1083" y="1392"/>
                </a:lnTo>
                <a:lnTo>
                  <a:pt x="1087" y="1392"/>
                </a:lnTo>
                <a:lnTo>
                  <a:pt x="1091" y="1394"/>
                </a:lnTo>
                <a:lnTo>
                  <a:pt x="1091" y="1394"/>
                </a:lnTo>
                <a:lnTo>
                  <a:pt x="1089" y="1394"/>
                </a:lnTo>
                <a:lnTo>
                  <a:pt x="1087" y="1396"/>
                </a:lnTo>
                <a:lnTo>
                  <a:pt x="1087" y="1396"/>
                </a:lnTo>
                <a:lnTo>
                  <a:pt x="1080" y="1394"/>
                </a:lnTo>
                <a:lnTo>
                  <a:pt x="1072" y="1394"/>
                </a:lnTo>
                <a:lnTo>
                  <a:pt x="1056" y="1396"/>
                </a:lnTo>
                <a:lnTo>
                  <a:pt x="1056" y="1396"/>
                </a:lnTo>
                <a:lnTo>
                  <a:pt x="1076" y="1396"/>
                </a:lnTo>
                <a:lnTo>
                  <a:pt x="1096" y="1396"/>
                </a:lnTo>
                <a:lnTo>
                  <a:pt x="1096" y="1396"/>
                </a:lnTo>
                <a:lnTo>
                  <a:pt x="1091" y="1394"/>
                </a:lnTo>
                <a:lnTo>
                  <a:pt x="1091" y="1394"/>
                </a:lnTo>
                <a:lnTo>
                  <a:pt x="1096" y="1394"/>
                </a:lnTo>
                <a:lnTo>
                  <a:pt x="1100" y="1392"/>
                </a:lnTo>
                <a:lnTo>
                  <a:pt x="1100" y="1392"/>
                </a:lnTo>
                <a:lnTo>
                  <a:pt x="1100" y="1394"/>
                </a:lnTo>
                <a:lnTo>
                  <a:pt x="1100" y="1394"/>
                </a:lnTo>
                <a:lnTo>
                  <a:pt x="1102" y="1396"/>
                </a:lnTo>
                <a:lnTo>
                  <a:pt x="1102" y="1396"/>
                </a:lnTo>
                <a:lnTo>
                  <a:pt x="1106" y="1394"/>
                </a:lnTo>
                <a:lnTo>
                  <a:pt x="1109" y="1392"/>
                </a:lnTo>
                <a:lnTo>
                  <a:pt x="1109" y="1392"/>
                </a:lnTo>
                <a:lnTo>
                  <a:pt x="1129" y="1396"/>
                </a:lnTo>
                <a:lnTo>
                  <a:pt x="1148" y="1394"/>
                </a:lnTo>
                <a:lnTo>
                  <a:pt x="1148" y="1394"/>
                </a:lnTo>
                <a:lnTo>
                  <a:pt x="1155" y="1396"/>
                </a:lnTo>
                <a:lnTo>
                  <a:pt x="1163" y="1396"/>
                </a:lnTo>
                <a:lnTo>
                  <a:pt x="1179" y="1396"/>
                </a:lnTo>
                <a:lnTo>
                  <a:pt x="1192" y="1398"/>
                </a:lnTo>
                <a:lnTo>
                  <a:pt x="1198" y="1398"/>
                </a:lnTo>
                <a:lnTo>
                  <a:pt x="1199" y="1401"/>
                </a:lnTo>
                <a:lnTo>
                  <a:pt x="1199" y="1401"/>
                </a:lnTo>
                <a:lnTo>
                  <a:pt x="1220" y="1399"/>
                </a:lnTo>
                <a:lnTo>
                  <a:pt x="1231" y="1401"/>
                </a:lnTo>
                <a:lnTo>
                  <a:pt x="1240" y="1401"/>
                </a:lnTo>
                <a:lnTo>
                  <a:pt x="1240" y="1401"/>
                </a:lnTo>
                <a:lnTo>
                  <a:pt x="1244" y="1401"/>
                </a:lnTo>
                <a:lnTo>
                  <a:pt x="1245" y="1399"/>
                </a:lnTo>
                <a:lnTo>
                  <a:pt x="1245" y="1399"/>
                </a:lnTo>
                <a:lnTo>
                  <a:pt x="1256" y="1401"/>
                </a:lnTo>
                <a:lnTo>
                  <a:pt x="1269" y="1401"/>
                </a:lnTo>
                <a:lnTo>
                  <a:pt x="1284" y="1399"/>
                </a:lnTo>
                <a:lnTo>
                  <a:pt x="1297" y="1399"/>
                </a:lnTo>
                <a:lnTo>
                  <a:pt x="1297" y="1399"/>
                </a:lnTo>
                <a:lnTo>
                  <a:pt x="1293" y="1401"/>
                </a:lnTo>
                <a:lnTo>
                  <a:pt x="1288" y="1401"/>
                </a:lnTo>
                <a:lnTo>
                  <a:pt x="1284" y="1401"/>
                </a:lnTo>
                <a:lnTo>
                  <a:pt x="1284" y="1401"/>
                </a:lnTo>
                <a:lnTo>
                  <a:pt x="1284" y="1403"/>
                </a:lnTo>
                <a:lnTo>
                  <a:pt x="1284" y="1403"/>
                </a:lnTo>
                <a:lnTo>
                  <a:pt x="1299" y="1401"/>
                </a:lnTo>
                <a:lnTo>
                  <a:pt x="1313" y="1403"/>
                </a:lnTo>
                <a:lnTo>
                  <a:pt x="1415" y="1411"/>
                </a:lnTo>
                <a:lnTo>
                  <a:pt x="1422" y="1293"/>
                </a:lnTo>
                <a:lnTo>
                  <a:pt x="1422" y="1293"/>
                </a:lnTo>
                <a:lnTo>
                  <a:pt x="1424" y="1274"/>
                </a:lnTo>
                <a:lnTo>
                  <a:pt x="1426" y="1258"/>
                </a:lnTo>
                <a:lnTo>
                  <a:pt x="1426" y="1258"/>
                </a:lnTo>
                <a:lnTo>
                  <a:pt x="1426" y="1262"/>
                </a:lnTo>
                <a:lnTo>
                  <a:pt x="1427" y="1263"/>
                </a:lnTo>
                <a:lnTo>
                  <a:pt x="1427" y="1265"/>
                </a:lnTo>
                <a:lnTo>
                  <a:pt x="1427" y="1265"/>
                </a:lnTo>
                <a:lnTo>
                  <a:pt x="1427" y="1254"/>
                </a:lnTo>
                <a:lnTo>
                  <a:pt x="1427" y="1241"/>
                </a:lnTo>
                <a:lnTo>
                  <a:pt x="1427" y="1241"/>
                </a:lnTo>
                <a:lnTo>
                  <a:pt x="1429" y="1239"/>
                </a:lnTo>
                <a:lnTo>
                  <a:pt x="1431" y="1239"/>
                </a:lnTo>
                <a:lnTo>
                  <a:pt x="1431" y="1239"/>
                </a:lnTo>
                <a:lnTo>
                  <a:pt x="1429" y="1230"/>
                </a:lnTo>
                <a:lnTo>
                  <a:pt x="1431" y="1221"/>
                </a:lnTo>
                <a:lnTo>
                  <a:pt x="1433" y="1201"/>
                </a:lnTo>
                <a:lnTo>
                  <a:pt x="1433" y="1201"/>
                </a:lnTo>
                <a:lnTo>
                  <a:pt x="1431" y="1201"/>
                </a:lnTo>
                <a:lnTo>
                  <a:pt x="1431" y="1203"/>
                </a:lnTo>
                <a:lnTo>
                  <a:pt x="1431" y="1203"/>
                </a:lnTo>
                <a:lnTo>
                  <a:pt x="1431" y="1201"/>
                </a:lnTo>
                <a:lnTo>
                  <a:pt x="1429" y="1192"/>
                </a:lnTo>
                <a:lnTo>
                  <a:pt x="1429" y="1192"/>
                </a:lnTo>
                <a:lnTo>
                  <a:pt x="1431" y="1193"/>
                </a:lnTo>
                <a:lnTo>
                  <a:pt x="1433" y="1190"/>
                </a:lnTo>
                <a:lnTo>
                  <a:pt x="1433" y="1190"/>
                </a:lnTo>
                <a:lnTo>
                  <a:pt x="1433" y="1166"/>
                </a:lnTo>
                <a:lnTo>
                  <a:pt x="1431" y="1155"/>
                </a:lnTo>
                <a:lnTo>
                  <a:pt x="1431" y="1144"/>
                </a:lnTo>
                <a:lnTo>
                  <a:pt x="1431" y="1144"/>
                </a:lnTo>
                <a:lnTo>
                  <a:pt x="1431" y="1146"/>
                </a:lnTo>
                <a:lnTo>
                  <a:pt x="1431" y="1144"/>
                </a:lnTo>
                <a:lnTo>
                  <a:pt x="1431" y="1138"/>
                </a:lnTo>
                <a:lnTo>
                  <a:pt x="1431" y="1138"/>
                </a:lnTo>
                <a:lnTo>
                  <a:pt x="1433" y="1138"/>
                </a:lnTo>
                <a:lnTo>
                  <a:pt x="1433" y="1138"/>
                </a:lnTo>
                <a:lnTo>
                  <a:pt x="1433" y="1116"/>
                </a:lnTo>
                <a:lnTo>
                  <a:pt x="1433" y="1089"/>
                </a:lnTo>
                <a:lnTo>
                  <a:pt x="1431" y="1065"/>
                </a:lnTo>
                <a:lnTo>
                  <a:pt x="1433" y="1048"/>
                </a:lnTo>
                <a:lnTo>
                  <a:pt x="1433" y="1048"/>
                </a:lnTo>
                <a:lnTo>
                  <a:pt x="1431" y="1048"/>
                </a:lnTo>
                <a:lnTo>
                  <a:pt x="1431" y="1048"/>
                </a:lnTo>
                <a:lnTo>
                  <a:pt x="1429" y="1044"/>
                </a:lnTo>
                <a:lnTo>
                  <a:pt x="1429" y="1041"/>
                </a:lnTo>
                <a:lnTo>
                  <a:pt x="1431" y="1035"/>
                </a:lnTo>
                <a:lnTo>
                  <a:pt x="1431" y="1035"/>
                </a:lnTo>
                <a:lnTo>
                  <a:pt x="1431" y="1035"/>
                </a:lnTo>
                <a:lnTo>
                  <a:pt x="1433" y="1035"/>
                </a:lnTo>
                <a:lnTo>
                  <a:pt x="1433" y="1039"/>
                </a:lnTo>
                <a:lnTo>
                  <a:pt x="1433" y="1039"/>
                </a:lnTo>
                <a:lnTo>
                  <a:pt x="1433" y="973"/>
                </a:lnTo>
                <a:lnTo>
                  <a:pt x="1433" y="905"/>
                </a:lnTo>
                <a:lnTo>
                  <a:pt x="1433" y="905"/>
                </a:lnTo>
                <a:lnTo>
                  <a:pt x="1431" y="906"/>
                </a:lnTo>
                <a:lnTo>
                  <a:pt x="1431" y="906"/>
                </a:lnTo>
                <a:lnTo>
                  <a:pt x="1433" y="881"/>
                </a:lnTo>
                <a:lnTo>
                  <a:pt x="1433" y="857"/>
                </a:lnTo>
                <a:lnTo>
                  <a:pt x="1433" y="857"/>
                </a:lnTo>
                <a:lnTo>
                  <a:pt x="1433" y="824"/>
                </a:lnTo>
                <a:lnTo>
                  <a:pt x="1433" y="798"/>
                </a:lnTo>
                <a:lnTo>
                  <a:pt x="1433" y="798"/>
                </a:lnTo>
                <a:lnTo>
                  <a:pt x="1433" y="803"/>
                </a:lnTo>
                <a:lnTo>
                  <a:pt x="1431" y="805"/>
                </a:lnTo>
                <a:lnTo>
                  <a:pt x="1431" y="803"/>
                </a:lnTo>
                <a:lnTo>
                  <a:pt x="1431" y="803"/>
                </a:lnTo>
                <a:lnTo>
                  <a:pt x="1433" y="791"/>
                </a:lnTo>
                <a:lnTo>
                  <a:pt x="1435" y="776"/>
                </a:lnTo>
                <a:lnTo>
                  <a:pt x="1435" y="743"/>
                </a:lnTo>
                <a:lnTo>
                  <a:pt x="1435" y="743"/>
                </a:lnTo>
                <a:lnTo>
                  <a:pt x="1437" y="739"/>
                </a:lnTo>
                <a:lnTo>
                  <a:pt x="1437" y="734"/>
                </a:lnTo>
                <a:lnTo>
                  <a:pt x="1437" y="726"/>
                </a:lnTo>
                <a:lnTo>
                  <a:pt x="1435" y="723"/>
                </a:lnTo>
                <a:lnTo>
                  <a:pt x="1435" y="723"/>
                </a:lnTo>
                <a:lnTo>
                  <a:pt x="1435" y="730"/>
                </a:lnTo>
                <a:lnTo>
                  <a:pt x="1437" y="734"/>
                </a:lnTo>
                <a:lnTo>
                  <a:pt x="1437" y="734"/>
                </a:lnTo>
                <a:lnTo>
                  <a:pt x="1435" y="739"/>
                </a:lnTo>
                <a:lnTo>
                  <a:pt x="1435" y="741"/>
                </a:lnTo>
                <a:lnTo>
                  <a:pt x="1433" y="741"/>
                </a:lnTo>
                <a:lnTo>
                  <a:pt x="1433" y="741"/>
                </a:lnTo>
                <a:lnTo>
                  <a:pt x="1433" y="721"/>
                </a:lnTo>
                <a:lnTo>
                  <a:pt x="1433" y="715"/>
                </a:lnTo>
                <a:lnTo>
                  <a:pt x="1435" y="719"/>
                </a:lnTo>
                <a:lnTo>
                  <a:pt x="1435" y="719"/>
                </a:lnTo>
                <a:lnTo>
                  <a:pt x="1435" y="700"/>
                </a:lnTo>
                <a:lnTo>
                  <a:pt x="1435" y="688"/>
                </a:lnTo>
                <a:lnTo>
                  <a:pt x="1437" y="675"/>
                </a:lnTo>
                <a:lnTo>
                  <a:pt x="1435" y="660"/>
                </a:lnTo>
                <a:lnTo>
                  <a:pt x="1435" y="660"/>
                </a:lnTo>
                <a:lnTo>
                  <a:pt x="1437" y="658"/>
                </a:lnTo>
                <a:lnTo>
                  <a:pt x="1439" y="653"/>
                </a:lnTo>
                <a:lnTo>
                  <a:pt x="1439" y="642"/>
                </a:lnTo>
                <a:lnTo>
                  <a:pt x="1439" y="631"/>
                </a:lnTo>
                <a:lnTo>
                  <a:pt x="1439" y="627"/>
                </a:lnTo>
                <a:lnTo>
                  <a:pt x="1440" y="627"/>
                </a:lnTo>
                <a:lnTo>
                  <a:pt x="1440" y="627"/>
                </a:lnTo>
                <a:lnTo>
                  <a:pt x="1439" y="616"/>
                </a:lnTo>
                <a:lnTo>
                  <a:pt x="1440" y="603"/>
                </a:lnTo>
                <a:lnTo>
                  <a:pt x="1440" y="603"/>
                </a:lnTo>
                <a:lnTo>
                  <a:pt x="1442" y="623"/>
                </a:lnTo>
                <a:lnTo>
                  <a:pt x="1444" y="638"/>
                </a:lnTo>
                <a:lnTo>
                  <a:pt x="1444" y="638"/>
                </a:lnTo>
                <a:lnTo>
                  <a:pt x="1444" y="631"/>
                </a:lnTo>
                <a:lnTo>
                  <a:pt x="1444" y="625"/>
                </a:lnTo>
                <a:lnTo>
                  <a:pt x="1444" y="625"/>
                </a:lnTo>
                <a:lnTo>
                  <a:pt x="1442" y="614"/>
                </a:lnTo>
                <a:lnTo>
                  <a:pt x="1444" y="603"/>
                </a:lnTo>
                <a:lnTo>
                  <a:pt x="1444" y="603"/>
                </a:lnTo>
                <a:lnTo>
                  <a:pt x="1444" y="603"/>
                </a:lnTo>
                <a:lnTo>
                  <a:pt x="1444" y="599"/>
                </a:lnTo>
                <a:lnTo>
                  <a:pt x="1444" y="596"/>
                </a:lnTo>
                <a:lnTo>
                  <a:pt x="1444" y="596"/>
                </a:lnTo>
                <a:lnTo>
                  <a:pt x="1444" y="596"/>
                </a:lnTo>
                <a:lnTo>
                  <a:pt x="1444" y="597"/>
                </a:lnTo>
                <a:lnTo>
                  <a:pt x="1442" y="599"/>
                </a:lnTo>
                <a:lnTo>
                  <a:pt x="1442" y="599"/>
                </a:lnTo>
                <a:lnTo>
                  <a:pt x="1442" y="599"/>
                </a:lnTo>
                <a:lnTo>
                  <a:pt x="1442" y="581"/>
                </a:lnTo>
                <a:lnTo>
                  <a:pt x="1444" y="562"/>
                </a:lnTo>
                <a:lnTo>
                  <a:pt x="1444" y="562"/>
                </a:lnTo>
                <a:lnTo>
                  <a:pt x="1446" y="570"/>
                </a:lnTo>
                <a:lnTo>
                  <a:pt x="1446" y="570"/>
                </a:lnTo>
                <a:lnTo>
                  <a:pt x="1446" y="555"/>
                </a:lnTo>
                <a:lnTo>
                  <a:pt x="1446" y="550"/>
                </a:lnTo>
                <a:lnTo>
                  <a:pt x="1444" y="548"/>
                </a:lnTo>
                <a:lnTo>
                  <a:pt x="1444" y="548"/>
                </a:lnTo>
                <a:lnTo>
                  <a:pt x="1444" y="555"/>
                </a:lnTo>
                <a:lnTo>
                  <a:pt x="1442" y="559"/>
                </a:lnTo>
                <a:lnTo>
                  <a:pt x="1442" y="559"/>
                </a:lnTo>
                <a:lnTo>
                  <a:pt x="1442" y="544"/>
                </a:lnTo>
                <a:lnTo>
                  <a:pt x="1444" y="531"/>
                </a:lnTo>
                <a:lnTo>
                  <a:pt x="1444" y="531"/>
                </a:lnTo>
                <a:lnTo>
                  <a:pt x="1444" y="537"/>
                </a:lnTo>
                <a:lnTo>
                  <a:pt x="1444" y="539"/>
                </a:lnTo>
                <a:lnTo>
                  <a:pt x="1444" y="537"/>
                </a:lnTo>
                <a:lnTo>
                  <a:pt x="1444" y="537"/>
                </a:lnTo>
                <a:lnTo>
                  <a:pt x="1444" y="529"/>
                </a:lnTo>
                <a:lnTo>
                  <a:pt x="1444" y="522"/>
                </a:lnTo>
                <a:lnTo>
                  <a:pt x="1444" y="522"/>
                </a:lnTo>
                <a:lnTo>
                  <a:pt x="1446" y="509"/>
                </a:lnTo>
                <a:lnTo>
                  <a:pt x="1446" y="498"/>
                </a:lnTo>
                <a:lnTo>
                  <a:pt x="1448" y="474"/>
                </a:lnTo>
                <a:lnTo>
                  <a:pt x="1448" y="474"/>
                </a:lnTo>
                <a:lnTo>
                  <a:pt x="1446" y="470"/>
                </a:lnTo>
                <a:lnTo>
                  <a:pt x="1446" y="467"/>
                </a:lnTo>
                <a:lnTo>
                  <a:pt x="1446" y="454"/>
                </a:lnTo>
                <a:lnTo>
                  <a:pt x="1446" y="454"/>
                </a:lnTo>
                <a:lnTo>
                  <a:pt x="1448" y="452"/>
                </a:lnTo>
                <a:lnTo>
                  <a:pt x="1448" y="452"/>
                </a:lnTo>
                <a:lnTo>
                  <a:pt x="1448" y="452"/>
                </a:lnTo>
                <a:lnTo>
                  <a:pt x="1450" y="456"/>
                </a:lnTo>
                <a:lnTo>
                  <a:pt x="1450" y="458"/>
                </a:lnTo>
                <a:lnTo>
                  <a:pt x="1450" y="458"/>
                </a:lnTo>
                <a:lnTo>
                  <a:pt x="1450" y="458"/>
                </a:lnTo>
                <a:lnTo>
                  <a:pt x="1450" y="443"/>
                </a:lnTo>
                <a:lnTo>
                  <a:pt x="1451" y="434"/>
                </a:lnTo>
                <a:lnTo>
                  <a:pt x="1451" y="425"/>
                </a:lnTo>
                <a:lnTo>
                  <a:pt x="1451" y="425"/>
                </a:lnTo>
                <a:lnTo>
                  <a:pt x="1451" y="410"/>
                </a:lnTo>
                <a:lnTo>
                  <a:pt x="1451" y="402"/>
                </a:lnTo>
                <a:lnTo>
                  <a:pt x="1453" y="397"/>
                </a:lnTo>
                <a:lnTo>
                  <a:pt x="1453" y="397"/>
                </a:lnTo>
                <a:lnTo>
                  <a:pt x="1453" y="413"/>
                </a:lnTo>
                <a:lnTo>
                  <a:pt x="1453" y="426"/>
                </a:lnTo>
                <a:lnTo>
                  <a:pt x="1453" y="426"/>
                </a:lnTo>
                <a:lnTo>
                  <a:pt x="1455" y="432"/>
                </a:lnTo>
                <a:lnTo>
                  <a:pt x="1455" y="445"/>
                </a:lnTo>
                <a:lnTo>
                  <a:pt x="1455" y="456"/>
                </a:lnTo>
                <a:lnTo>
                  <a:pt x="1455" y="458"/>
                </a:lnTo>
                <a:lnTo>
                  <a:pt x="1457" y="458"/>
                </a:lnTo>
                <a:lnTo>
                  <a:pt x="1457" y="458"/>
                </a:lnTo>
                <a:lnTo>
                  <a:pt x="1455" y="461"/>
                </a:lnTo>
                <a:lnTo>
                  <a:pt x="1455" y="465"/>
                </a:lnTo>
                <a:lnTo>
                  <a:pt x="1455" y="465"/>
                </a:lnTo>
                <a:lnTo>
                  <a:pt x="1459" y="478"/>
                </a:lnTo>
                <a:lnTo>
                  <a:pt x="1459" y="478"/>
                </a:lnTo>
                <a:lnTo>
                  <a:pt x="1457" y="478"/>
                </a:lnTo>
                <a:lnTo>
                  <a:pt x="1457" y="478"/>
                </a:lnTo>
                <a:lnTo>
                  <a:pt x="1457" y="482"/>
                </a:lnTo>
                <a:lnTo>
                  <a:pt x="1457" y="487"/>
                </a:lnTo>
                <a:lnTo>
                  <a:pt x="1457" y="489"/>
                </a:lnTo>
                <a:lnTo>
                  <a:pt x="1457" y="489"/>
                </a:lnTo>
                <a:lnTo>
                  <a:pt x="1457" y="493"/>
                </a:lnTo>
                <a:lnTo>
                  <a:pt x="1459" y="496"/>
                </a:lnTo>
                <a:lnTo>
                  <a:pt x="1459" y="496"/>
                </a:lnTo>
                <a:lnTo>
                  <a:pt x="1457" y="502"/>
                </a:lnTo>
                <a:lnTo>
                  <a:pt x="1455" y="507"/>
                </a:lnTo>
                <a:lnTo>
                  <a:pt x="1455" y="507"/>
                </a:lnTo>
                <a:lnTo>
                  <a:pt x="1459" y="539"/>
                </a:lnTo>
                <a:lnTo>
                  <a:pt x="1459" y="568"/>
                </a:lnTo>
                <a:lnTo>
                  <a:pt x="1457" y="599"/>
                </a:lnTo>
                <a:lnTo>
                  <a:pt x="1457" y="629"/>
                </a:lnTo>
                <a:lnTo>
                  <a:pt x="1457" y="629"/>
                </a:lnTo>
                <a:lnTo>
                  <a:pt x="1459" y="616"/>
                </a:lnTo>
                <a:lnTo>
                  <a:pt x="1461" y="605"/>
                </a:lnTo>
                <a:lnTo>
                  <a:pt x="1461" y="605"/>
                </a:lnTo>
                <a:lnTo>
                  <a:pt x="1459" y="610"/>
                </a:lnTo>
                <a:lnTo>
                  <a:pt x="1459" y="614"/>
                </a:lnTo>
                <a:lnTo>
                  <a:pt x="1461" y="616"/>
                </a:lnTo>
                <a:lnTo>
                  <a:pt x="1461" y="616"/>
                </a:lnTo>
                <a:lnTo>
                  <a:pt x="1461" y="608"/>
                </a:lnTo>
                <a:lnTo>
                  <a:pt x="1461" y="605"/>
                </a:lnTo>
                <a:lnTo>
                  <a:pt x="1461" y="605"/>
                </a:lnTo>
                <a:lnTo>
                  <a:pt x="1461" y="610"/>
                </a:lnTo>
                <a:lnTo>
                  <a:pt x="1461" y="616"/>
                </a:lnTo>
                <a:lnTo>
                  <a:pt x="1461" y="623"/>
                </a:lnTo>
                <a:lnTo>
                  <a:pt x="1461" y="623"/>
                </a:lnTo>
                <a:lnTo>
                  <a:pt x="1461" y="620"/>
                </a:lnTo>
                <a:lnTo>
                  <a:pt x="1461" y="620"/>
                </a:lnTo>
                <a:lnTo>
                  <a:pt x="1462" y="623"/>
                </a:lnTo>
                <a:lnTo>
                  <a:pt x="1462" y="623"/>
                </a:lnTo>
                <a:lnTo>
                  <a:pt x="1462" y="618"/>
                </a:lnTo>
                <a:lnTo>
                  <a:pt x="1462" y="614"/>
                </a:lnTo>
                <a:lnTo>
                  <a:pt x="1464" y="610"/>
                </a:lnTo>
                <a:lnTo>
                  <a:pt x="1464" y="610"/>
                </a:lnTo>
                <a:lnTo>
                  <a:pt x="1462" y="610"/>
                </a:lnTo>
                <a:lnTo>
                  <a:pt x="1462" y="612"/>
                </a:lnTo>
                <a:lnTo>
                  <a:pt x="1462" y="612"/>
                </a:lnTo>
                <a:lnTo>
                  <a:pt x="1462" y="608"/>
                </a:lnTo>
                <a:lnTo>
                  <a:pt x="1464" y="605"/>
                </a:lnTo>
                <a:lnTo>
                  <a:pt x="1464" y="605"/>
                </a:lnTo>
                <a:lnTo>
                  <a:pt x="1462" y="596"/>
                </a:lnTo>
                <a:lnTo>
                  <a:pt x="1461" y="585"/>
                </a:lnTo>
                <a:lnTo>
                  <a:pt x="1461" y="562"/>
                </a:lnTo>
                <a:lnTo>
                  <a:pt x="1461" y="539"/>
                </a:lnTo>
                <a:lnTo>
                  <a:pt x="1459" y="516"/>
                </a:lnTo>
                <a:lnTo>
                  <a:pt x="1459" y="516"/>
                </a:lnTo>
                <a:lnTo>
                  <a:pt x="1461" y="515"/>
                </a:lnTo>
                <a:lnTo>
                  <a:pt x="1461" y="513"/>
                </a:lnTo>
                <a:lnTo>
                  <a:pt x="1461" y="509"/>
                </a:lnTo>
                <a:lnTo>
                  <a:pt x="1459" y="509"/>
                </a:lnTo>
                <a:lnTo>
                  <a:pt x="1459" y="509"/>
                </a:lnTo>
                <a:lnTo>
                  <a:pt x="1461" y="502"/>
                </a:lnTo>
                <a:lnTo>
                  <a:pt x="1462" y="498"/>
                </a:lnTo>
                <a:lnTo>
                  <a:pt x="1462" y="498"/>
                </a:lnTo>
                <a:lnTo>
                  <a:pt x="1461" y="491"/>
                </a:lnTo>
                <a:lnTo>
                  <a:pt x="1461" y="480"/>
                </a:lnTo>
                <a:lnTo>
                  <a:pt x="1461" y="469"/>
                </a:lnTo>
                <a:lnTo>
                  <a:pt x="1461" y="459"/>
                </a:lnTo>
                <a:lnTo>
                  <a:pt x="1461" y="459"/>
                </a:lnTo>
                <a:lnTo>
                  <a:pt x="1462" y="450"/>
                </a:lnTo>
                <a:lnTo>
                  <a:pt x="1461" y="437"/>
                </a:lnTo>
                <a:lnTo>
                  <a:pt x="1461" y="413"/>
                </a:lnTo>
                <a:lnTo>
                  <a:pt x="1461" y="413"/>
                </a:lnTo>
                <a:lnTo>
                  <a:pt x="1459" y="415"/>
                </a:lnTo>
                <a:lnTo>
                  <a:pt x="1459" y="415"/>
                </a:lnTo>
                <a:lnTo>
                  <a:pt x="1459" y="415"/>
                </a:lnTo>
                <a:lnTo>
                  <a:pt x="1459" y="408"/>
                </a:lnTo>
                <a:lnTo>
                  <a:pt x="1459" y="402"/>
                </a:lnTo>
                <a:lnTo>
                  <a:pt x="1459" y="402"/>
                </a:lnTo>
                <a:lnTo>
                  <a:pt x="1459" y="406"/>
                </a:lnTo>
                <a:lnTo>
                  <a:pt x="1459" y="412"/>
                </a:lnTo>
                <a:lnTo>
                  <a:pt x="1459" y="412"/>
                </a:lnTo>
                <a:lnTo>
                  <a:pt x="1461" y="401"/>
                </a:lnTo>
                <a:lnTo>
                  <a:pt x="1461" y="388"/>
                </a:lnTo>
                <a:lnTo>
                  <a:pt x="1461" y="375"/>
                </a:lnTo>
                <a:lnTo>
                  <a:pt x="1461" y="362"/>
                </a:lnTo>
                <a:lnTo>
                  <a:pt x="1461" y="362"/>
                </a:lnTo>
                <a:lnTo>
                  <a:pt x="1459" y="351"/>
                </a:lnTo>
                <a:lnTo>
                  <a:pt x="1459" y="351"/>
                </a:lnTo>
                <a:lnTo>
                  <a:pt x="1461" y="342"/>
                </a:lnTo>
                <a:lnTo>
                  <a:pt x="1461" y="331"/>
                </a:lnTo>
                <a:lnTo>
                  <a:pt x="1461" y="331"/>
                </a:lnTo>
                <a:lnTo>
                  <a:pt x="1457" y="327"/>
                </a:lnTo>
                <a:lnTo>
                  <a:pt x="1457" y="320"/>
                </a:lnTo>
                <a:lnTo>
                  <a:pt x="1457" y="320"/>
                </a:lnTo>
                <a:lnTo>
                  <a:pt x="1455" y="327"/>
                </a:lnTo>
                <a:lnTo>
                  <a:pt x="1455" y="336"/>
                </a:lnTo>
                <a:lnTo>
                  <a:pt x="1455" y="355"/>
                </a:lnTo>
                <a:lnTo>
                  <a:pt x="1455" y="355"/>
                </a:lnTo>
                <a:lnTo>
                  <a:pt x="1453" y="353"/>
                </a:lnTo>
                <a:lnTo>
                  <a:pt x="1451" y="353"/>
                </a:lnTo>
                <a:lnTo>
                  <a:pt x="1451" y="355"/>
                </a:lnTo>
                <a:lnTo>
                  <a:pt x="1450" y="351"/>
                </a:lnTo>
                <a:lnTo>
                  <a:pt x="1450" y="351"/>
                </a:lnTo>
                <a:lnTo>
                  <a:pt x="1451" y="344"/>
                </a:lnTo>
                <a:lnTo>
                  <a:pt x="1451" y="333"/>
                </a:lnTo>
                <a:lnTo>
                  <a:pt x="1451" y="312"/>
                </a:lnTo>
                <a:lnTo>
                  <a:pt x="1451" y="312"/>
                </a:lnTo>
                <a:lnTo>
                  <a:pt x="1451" y="318"/>
                </a:lnTo>
                <a:lnTo>
                  <a:pt x="1451" y="320"/>
                </a:lnTo>
                <a:lnTo>
                  <a:pt x="1450" y="320"/>
                </a:lnTo>
                <a:lnTo>
                  <a:pt x="1450" y="320"/>
                </a:lnTo>
                <a:lnTo>
                  <a:pt x="1450" y="309"/>
                </a:lnTo>
                <a:lnTo>
                  <a:pt x="1450" y="301"/>
                </a:lnTo>
                <a:lnTo>
                  <a:pt x="1450" y="301"/>
                </a:lnTo>
                <a:lnTo>
                  <a:pt x="1451" y="307"/>
                </a:lnTo>
                <a:lnTo>
                  <a:pt x="1451" y="309"/>
                </a:lnTo>
                <a:lnTo>
                  <a:pt x="1450" y="312"/>
                </a:lnTo>
                <a:lnTo>
                  <a:pt x="1450" y="312"/>
                </a:lnTo>
                <a:lnTo>
                  <a:pt x="1453" y="307"/>
                </a:lnTo>
                <a:lnTo>
                  <a:pt x="1455" y="299"/>
                </a:lnTo>
                <a:lnTo>
                  <a:pt x="1455" y="299"/>
                </a:lnTo>
                <a:lnTo>
                  <a:pt x="1453" y="299"/>
                </a:lnTo>
                <a:lnTo>
                  <a:pt x="1453" y="301"/>
                </a:lnTo>
                <a:lnTo>
                  <a:pt x="1453" y="303"/>
                </a:lnTo>
                <a:lnTo>
                  <a:pt x="1451" y="301"/>
                </a:lnTo>
                <a:lnTo>
                  <a:pt x="1451" y="301"/>
                </a:lnTo>
                <a:lnTo>
                  <a:pt x="1451" y="299"/>
                </a:lnTo>
                <a:lnTo>
                  <a:pt x="1451" y="299"/>
                </a:lnTo>
                <a:lnTo>
                  <a:pt x="1451" y="296"/>
                </a:lnTo>
                <a:lnTo>
                  <a:pt x="1451" y="288"/>
                </a:lnTo>
                <a:lnTo>
                  <a:pt x="1453" y="285"/>
                </a:lnTo>
                <a:lnTo>
                  <a:pt x="1453" y="285"/>
                </a:lnTo>
                <a:lnTo>
                  <a:pt x="1453" y="285"/>
                </a:lnTo>
                <a:lnTo>
                  <a:pt x="1453" y="285"/>
                </a:lnTo>
                <a:lnTo>
                  <a:pt x="1453" y="264"/>
                </a:lnTo>
                <a:lnTo>
                  <a:pt x="1455" y="255"/>
                </a:lnTo>
                <a:lnTo>
                  <a:pt x="1457" y="250"/>
                </a:lnTo>
                <a:lnTo>
                  <a:pt x="1457" y="250"/>
                </a:lnTo>
                <a:lnTo>
                  <a:pt x="1455" y="226"/>
                </a:lnTo>
                <a:lnTo>
                  <a:pt x="1455" y="204"/>
                </a:lnTo>
                <a:lnTo>
                  <a:pt x="1455" y="64"/>
                </a:lnTo>
                <a:lnTo>
                  <a:pt x="1313" y="62"/>
                </a:lnTo>
                <a:lnTo>
                  <a:pt x="1313" y="62"/>
                </a:lnTo>
                <a:lnTo>
                  <a:pt x="1301" y="62"/>
                </a:lnTo>
                <a:lnTo>
                  <a:pt x="1301" y="62"/>
                </a:lnTo>
                <a:lnTo>
                  <a:pt x="1301" y="60"/>
                </a:lnTo>
                <a:lnTo>
                  <a:pt x="1299" y="60"/>
                </a:lnTo>
                <a:lnTo>
                  <a:pt x="1299" y="60"/>
                </a:lnTo>
                <a:lnTo>
                  <a:pt x="1295" y="60"/>
                </a:lnTo>
                <a:lnTo>
                  <a:pt x="1291" y="62"/>
                </a:lnTo>
                <a:lnTo>
                  <a:pt x="1291" y="62"/>
                </a:lnTo>
                <a:lnTo>
                  <a:pt x="1290" y="62"/>
                </a:lnTo>
                <a:lnTo>
                  <a:pt x="1288" y="62"/>
                </a:lnTo>
                <a:lnTo>
                  <a:pt x="1286" y="60"/>
                </a:lnTo>
                <a:lnTo>
                  <a:pt x="1286" y="60"/>
                </a:lnTo>
                <a:lnTo>
                  <a:pt x="1288" y="60"/>
                </a:lnTo>
                <a:lnTo>
                  <a:pt x="1290" y="58"/>
                </a:lnTo>
                <a:lnTo>
                  <a:pt x="1290" y="58"/>
                </a:lnTo>
                <a:lnTo>
                  <a:pt x="1280" y="58"/>
                </a:lnTo>
                <a:lnTo>
                  <a:pt x="1280" y="58"/>
                </a:lnTo>
                <a:lnTo>
                  <a:pt x="1280" y="60"/>
                </a:lnTo>
                <a:lnTo>
                  <a:pt x="1282" y="60"/>
                </a:lnTo>
                <a:lnTo>
                  <a:pt x="1284" y="60"/>
                </a:lnTo>
                <a:lnTo>
                  <a:pt x="1284" y="62"/>
                </a:lnTo>
                <a:lnTo>
                  <a:pt x="1284" y="62"/>
                </a:lnTo>
                <a:lnTo>
                  <a:pt x="1278" y="62"/>
                </a:lnTo>
                <a:lnTo>
                  <a:pt x="1275" y="64"/>
                </a:lnTo>
                <a:lnTo>
                  <a:pt x="1275" y="64"/>
                </a:lnTo>
                <a:lnTo>
                  <a:pt x="1269" y="62"/>
                </a:lnTo>
                <a:lnTo>
                  <a:pt x="1264" y="62"/>
                </a:lnTo>
                <a:lnTo>
                  <a:pt x="1255" y="64"/>
                </a:lnTo>
                <a:lnTo>
                  <a:pt x="1247" y="62"/>
                </a:lnTo>
                <a:lnTo>
                  <a:pt x="1247" y="62"/>
                </a:lnTo>
                <a:lnTo>
                  <a:pt x="1247" y="62"/>
                </a:lnTo>
                <a:lnTo>
                  <a:pt x="1247" y="60"/>
                </a:lnTo>
                <a:lnTo>
                  <a:pt x="1247" y="60"/>
                </a:lnTo>
                <a:lnTo>
                  <a:pt x="1242" y="62"/>
                </a:lnTo>
                <a:lnTo>
                  <a:pt x="1236" y="64"/>
                </a:lnTo>
                <a:lnTo>
                  <a:pt x="1236" y="64"/>
                </a:lnTo>
                <a:lnTo>
                  <a:pt x="1240" y="62"/>
                </a:lnTo>
                <a:lnTo>
                  <a:pt x="1240" y="62"/>
                </a:lnTo>
                <a:lnTo>
                  <a:pt x="1231" y="64"/>
                </a:lnTo>
                <a:lnTo>
                  <a:pt x="1221" y="62"/>
                </a:lnTo>
                <a:lnTo>
                  <a:pt x="1205" y="60"/>
                </a:lnTo>
                <a:lnTo>
                  <a:pt x="1205" y="60"/>
                </a:lnTo>
                <a:lnTo>
                  <a:pt x="1209" y="62"/>
                </a:lnTo>
                <a:lnTo>
                  <a:pt x="1209" y="62"/>
                </a:lnTo>
                <a:lnTo>
                  <a:pt x="1207" y="62"/>
                </a:lnTo>
                <a:lnTo>
                  <a:pt x="1207" y="62"/>
                </a:lnTo>
                <a:lnTo>
                  <a:pt x="1168" y="62"/>
                </a:lnTo>
                <a:lnTo>
                  <a:pt x="1131" y="62"/>
                </a:lnTo>
                <a:lnTo>
                  <a:pt x="1131" y="62"/>
                </a:lnTo>
                <a:lnTo>
                  <a:pt x="1131" y="62"/>
                </a:lnTo>
                <a:lnTo>
                  <a:pt x="1131" y="62"/>
                </a:lnTo>
                <a:lnTo>
                  <a:pt x="1131" y="62"/>
                </a:lnTo>
                <a:lnTo>
                  <a:pt x="1093" y="64"/>
                </a:lnTo>
                <a:lnTo>
                  <a:pt x="1074" y="66"/>
                </a:lnTo>
                <a:lnTo>
                  <a:pt x="1071" y="64"/>
                </a:lnTo>
                <a:lnTo>
                  <a:pt x="1071" y="62"/>
                </a:lnTo>
                <a:lnTo>
                  <a:pt x="1071" y="62"/>
                </a:lnTo>
                <a:lnTo>
                  <a:pt x="1071" y="62"/>
                </a:lnTo>
                <a:lnTo>
                  <a:pt x="1067" y="60"/>
                </a:lnTo>
                <a:lnTo>
                  <a:pt x="1067" y="60"/>
                </a:lnTo>
                <a:lnTo>
                  <a:pt x="1072" y="60"/>
                </a:lnTo>
                <a:lnTo>
                  <a:pt x="1072" y="60"/>
                </a:lnTo>
                <a:lnTo>
                  <a:pt x="1063" y="60"/>
                </a:lnTo>
                <a:lnTo>
                  <a:pt x="1050" y="62"/>
                </a:lnTo>
                <a:lnTo>
                  <a:pt x="1050" y="62"/>
                </a:lnTo>
                <a:lnTo>
                  <a:pt x="1045" y="58"/>
                </a:lnTo>
                <a:lnTo>
                  <a:pt x="1045" y="58"/>
                </a:lnTo>
                <a:lnTo>
                  <a:pt x="1037" y="60"/>
                </a:lnTo>
                <a:lnTo>
                  <a:pt x="1028" y="60"/>
                </a:lnTo>
                <a:lnTo>
                  <a:pt x="1021" y="58"/>
                </a:lnTo>
                <a:lnTo>
                  <a:pt x="1012" y="58"/>
                </a:lnTo>
                <a:lnTo>
                  <a:pt x="1012" y="58"/>
                </a:lnTo>
                <a:lnTo>
                  <a:pt x="1012" y="58"/>
                </a:lnTo>
                <a:lnTo>
                  <a:pt x="1014" y="58"/>
                </a:lnTo>
                <a:lnTo>
                  <a:pt x="1015" y="57"/>
                </a:lnTo>
                <a:lnTo>
                  <a:pt x="1017" y="57"/>
                </a:lnTo>
                <a:lnTo>
                  <a:pt x="1017" y="57"/>
                </a:lnTo>
                <a:lnTo>
                  <a:pt x="1001" y="58"/>
                </a:lnTo>
                <a:lnTo>
                  <a:pt x="984" y="58"/>
                </a:lnTo>
                <a:lnTo>
                  <a:pt x="964" y="58"/>
                </a:lnTo>
                <a:lnTo>
                  <a:pt x="946" y="58"/>
                </a:lnTo>
                <a:lnTo>
                  <a:pt x="946" y="58"/>
                </a:lnTo>
                <a:lnTo>
                  <a:pt x="946" y="58"/>
                </a:lnTo>
                <a:lnTo>
                  <a:pt x="949" y="58"/>
                </a:lnTo>
                <a:lnTo>
                  <a:pt x="951" y="58"/>
                </a:lnTo>
                <a:lnTo>
                  <a:pt x="951" y="57"/>
                </a:lnTo>
                <a:lnTo>
                  <a:pt x="951" y="57"/>
                </a:lnTo>
                <a:lnTo>
                  <a:pt x="936" y="58"/>
                </a:lnTo>
                <a:lnTo>
                  <a:pt x="916" y="58"/>
                </a:lnTo>
                <a:lnTo>
                  <a:pt x="879" y="58"/>
                </a:lnTo>
                <a:lnTo>
                  <a:pt x="879" y="58"/>
                </a:lnTo>
                <a:lnTo>
                  <a:pt x="879" y="58"/>
                </a:lnTo>
                <a:lnTo>
                  <a:pt x="877" y="57"/>
                </a:lnTo>
                <a:lnTo>
                  <a:pt x="874" y="57"/>
                </a:lnTo>
                <a:lnTo>
                  <a:pt x="872" y="57"/>
                </a:lnTo>
                <a:lnTo>
                  <a:pt x="872" y="57"/>
                </a:lnTo>
                <a:lnTo>
                  <a:pt x="883" y="55"/>
                </a:lnTo>
                <a:lnTo>
                  <a:pt x="896" y="53"/>
                </a:lnTo>
                <a:lnTo>
                  <a:pt x="909" y="53"/>
                </a:lnTo>
                <a:lnTo>
                  <a:pt x="923" y="53"/>
                </a:lnTo>
                <a:lnTo>
                  <a:pt x="923" y="53"/>
                </a:lnTo>
                <a:lnTo>
                  <a:pt x="923" y="49"/>
                </a:lnTo>
                <a:lnTo>
                  <a:pt x="922" y="49"/>
                </a:lnTo>
                <a:lnTo>
                  <a:pt x="922" y="49"/>
                </a:lnTo>
                <a:lnTo>
                  <a:pt x="922" y="49"/>
                </a:lnTo>
                <a:lnTo>
                  <a:pt x="918" y="51"/>
                </a:lnTo>
                <a:lnTo>
                  <a:pt x="914" y="51"/>
                </a:lnTo>
                <a:lnTo>
                  <a:pt x="903" y="53"/>
                </a:lnTo>
                <a:lnTo>
                  <a:pt x="892" y="53"/>
                </a:lnTo>
                <a:lnTo>
                  <a:pt x="879" y="53"/>
                </a:lnTo>
                <a:lnTo>
                  <a:pt x="879" y="53"/>
                </a:lnTo>
                <a:lnTo>
                  <a:pt x="877" y="53"/>
                </a:lnTo>
                <a:lnTo>
                  <a:pt x="876" y="53"/>
                </a:lnTo>
                <a:lnTo>
                  <a:pt x="877" y="51"/>
                </a:lnTo>
                <a:lnTo>
                  <a:pt x="877" y="51"/>
                </a:lnTo>
                <a:lnTo>
                  <a:pt x="865" y="53"/>
                </a:lnTo>
                <a:lnTo>
                  <a:pt x="850" y="53"/>
                </a:lnTo>
                <a:lnTo>
                  <a:pt x="817" y="51"/>
                </a:lnTo>
                <a:lnTo>
                  <a:pt x="817" y="51"/>
                </a:lnTo>
                <a:lnTo>
                  <a:pt x="813" y="53"/>
                </a:lnTo>
                <a:lnTo>
                  <a:pt x="806" y="53"/>
                </a:lnTo>
                <a:lnTo>
                  <a:pt x="798" y="53"/>
                </a:lnTo>
                <a:lnTo>
                  <a:pt x="791" y="53"/>
                </a:lnTo>
                <a:lnTo>
                  <a:pt x="791" y="53"/>
                </a:lnTo>
                <a:lnTo>
                  <a:pt x="795" y="51"/>
                </a:lnTo>
                <a:lnTo>
                  <a:pt x="796" y="49"/>
                </a:lnTo>
                <a:lnTo>
                  <a:pt x="800" y="49"/>
                </a:lnTo>
                <a:lnTo>
                  <a:pt x="800" y="49"/>
                </a:lnTo>
                <a:lnTo>
                  <a:pt x="800" y="51"/>
                </a:lnTo>
                <a:lnTo>
                  <a:pt x="798" y="51"/>
                </a:lnTo>
                <a:lnTo>
                  <a:pt x="798" y="51"/>
                </a:lnTo>
                <a:lnTo>
                  <a:pt x="802" y="53"/>
                </a:lnTo>
                <a:lnTo>
                  <a:pt x="802" y="53"/>
                </a:lnTo>
                <a:lnTo>
                  <a:pt x="804" y="51"/>
                </a:lnTo>
                <a:lnTo>
                  <a:pt x="806" y="49"/>
                </a:lnTo>
                <a:lnTo>
                  <a:pt x="815" y="49"/>
                </a:lnTo>
                <a:lnTo>
                  <a:pt x="824" y="49"/>
                </a:lnTo>
                <a:lnTo>
                  <a:pt x="830" y="49"/>
                </a:lnTo>
                <a:lnTo>
                  <a:pt x="830" y="49"/>
                </a:lnTo>
                <a:lnTo>
                  <a:pt x="830" y="47"/>
                </a:lnTo>
                <a:lnTo>
                  <a:pt x="830" y="47"/>
                </a:lnTo>
                <a:lnTo>
                  <a:pt x="831" y="47"/>
                </a:lnTo>
                <a:lnTo>
                  <a:pt x="830" y="46"/>
                </a:lnTo>
                <a:lnTo>
                  <a:pt x="830" y="46"/>
                </a:lnTo>
                <a:lnTo>
                  <a:pt x="820" y="47"/>
                </a:lnTo>
                <a:lnTo>
                  <a:pt x="809" y="47"/>
                </a:lnTo>
                <a:lnTo>
                  <a:pt x="809" y="47"/>
                </a:lnTo>
                <a:lnTo>
                  <a:pt x="800" y="46"/>
                </a:lnTo>
                <a:lnTo>
                  <a:pt x="798" y="46"/>
                </a:lnTo>
                <a:lnTo>
                  <a:pt x="800" y="47"/>
                </a:lnTo>
                <a:lnTo>
                  <a:pt x="800" y="47"/>
                </a:lnTo>
                <a:lnTo>
                  <a:pt x="795" y="46"/>
                </a:lnTo>
                <a:lnTo>
                  <a:pt x="787" y="46"/>
                </a:lnTo>
                <a:lnTo>
                  <a:pt x="780" y="46"/>
                </a:lnTo>
                <a:lnTo>
                  <a:pt x="774" y="44"/>
                </a:lnTo>
                <a:lnTo>
                  <a:pt x="774" y="44"/>
                </a:lnTo>
                <a:lnTo>
                  <a:pt x="795" y="44"/>
                </a:lnTo>
                <a:lnTo>
                  <a:pt x="813" y="42"/>
                </a:lnTo>
                <a:lnTo>
                  <a:pt x="813" y="42"/>
                </a:lnTo>
                <a:lnTo>
                  <a:pt x="802" y="40"/>
                </a:lnTo>
                <a:lnTo>
                  <a:pt x="793" y="40"/>
                </a:lnTo>
                <a:lnTo>
                  <a:pt x="793" y="40"/>
                </a:lnTo>
                <a:lnTo>
                  <a:pt x="795" y="38"/>
                </a:lnTo>
                <a:lnTo>
                  <a:pt x="795" y="38"/>
                </a:lnTo>
                <a:lnTo>
                  <a:pt x="762" y="38"/>
                </a:lnTo>
                <a:lnTo>
                  <a:pt x="749" y="36"/>
                </a:lnTo>
                <a:lnTo>
                  <a:pt x="734" y="35"/>
                </a:lnTo>
                <a:lnTo>
                  <a:pt x="734" y="35"/>
                </a:lnTo>
                <a:lnTo>
                  <a:pt x="734" y="36"/>
                </a:lnTo>
                <a:lnTo>
                  <a:pt x="732" y="36"/>
                </a:lnTo>
                <a:lnTo>
                  <a:pt x="732" y="36"/>
                </a:lnTo>
                <a:lnTo>
                  <a:pt x="723" y="35"/>
                </a:lnTo>
                <a:lnTo>
                  <a:pt x="712" y="35"/>
                </a:lnTo>
                <a:lnTo>
                  <a:pt x="690" y="36"/>
                </a:lnTo>
                <a:lnTo>
                  <a:pt x="690" y="36"/>
                </a:lnTo>
                <a:lnTo>
                  <a:pt x="693" y="36"/>
                </a:lnTo>
                <a:lnTo>
                  <a:pt x="693" y="36"/>
                </a:lnTo>
                <a:lnTo>
                  <a:pt x="693" y="36"/>
                </a:lnTo>
                <a:lnTo>
                  <a:pt x="682" y="36"/>
                </a:lnTo>
                <a:lnTo>
                  <a:pt x="679" y="36"/>
                </a:lnTo>
                <a:lnTo>
                  <a:pt x="677" y="35"/>
                </a:lnTo>
                <a:lnTo>
                  <a:pt x="677" y="35"/>
                </a:lnTo>
                <a:lnTo>
                  <a:pt x="675" y="36"/>
                </a:lnTo>
                <a:lnTo>
                  <a:pt x="673" y="36"/>
                </a:lnTo>
                <a:lnTo>
                  <a:pt x="673" y="38"/>
                </a:lnTo>
                <a:lnTo>
                  <a:pt x="670" y="38"/>
                </a:lnTo>
                <a:lnTo>
                  <a:pt x="670" y="38"/>
                </a:lnTo>
                <a:lnTo>
                  <a:pt x="664" y="35"/>
                </a:lnTo>
                <a:lnTo>
                  <a:pt x="657" y="33"/>
                </a:lnTo>
                <a:lnTo>
                  <a:pt x="657" y="33"/>
                </a:lnTo>
                <a:lnTo>
                  <a:pt x="657" y="33"/>
                </a:lnTo>
                <a:lnTo>
                  <a:pt x="655" y="35"/>
                </a:lnTo>
                <a:lnTo>
                  <a:pt x="647" y="35"/>
                </a:lnTo>
                <a:lnTo>
                  <a:pt x="640" y="35"/>
                </a:lnTo>
                <a:lnTo>
                  <a:pt x="640" y="33"/>
                </a:lnTo>
                <a:lnTo>
                  <a:pt x="640" y="33"/>
                </a:lnTo>
                <a:lnTo>
                  <a:pt x="640" y="33"/>
                </a:lnTo>
                <a:lnTo>
                  <a:pt x="627" y="33"/>
                </a:lnTo>
                <a:lnTo>
                  <a:pt x="622" y="31"/>
                </a:lnTo>
                <a:lnTo>
                  <a:pt x="616" y="31"/>
                </a:lnTo>
                <a:lnTo>
                  <a:pt x="616" y="31"/>
                </a:lnTo>
                <a:lnTo>
                  <a:pt x="607" y="33"/>
                </a:lnTo>
                <a:lnTo>
                  <a:pt x="607" y="33"/>
                </a:lnTo>
                <a:lnTo>
                  <a:pt x="607" y="36"/>
                </a:lnTo>
                <a:lnTo>
                  <a:pt x="607" y="40"/>
                </a:lnTo>
                <a:lnTo>
                  <a:pt x="605" y="42"/>
                </a:lnTo>
                <a:lnTo>
                  <a:pt x="605" y="46"/>
                </a:lnTo>
                <a:lnTo>
                  <a:pt x="605" y="46"/>
                </a:lnTo>
                <a:lnTo>
                  <a:pt x="618" y="44"/>
                </a:lnTo>
                <a:lnTo>
                  <a:pt x="622" y="46"/>
                </a:lnTo>
                <a:lnTo>
                  <a:pt x="625" y="47"/>
                </a:lnTo>
                <a:lnTo>
                  <a:pt x="625" y="47"/>
                </a:lnTo>
                <a:lnTo>
                  <a:pt x="627" y="46"/>
                </a:lnTo>
                <a:lnTo>
                  <a:pt x="633" y="46"/>
                </a:lnTo>
                <a:lnTo>
                  <a:pt x="644" y="47"/>
                </a:lnTo>
                <a:lnTo>
                  <a:pt x="644" y="47"/>
                </a:lnTo>
                <a:lnTo>
                  <a:pt x="653" y="46"/>
                </a:lnTo>
                <a:lnTo>
                  <a:pt x="664" y="46"/>
                </a:lnTo>
                <a:lnTo>
                  <a:pt x="675" y="47"/>
                </a:lnTo>
                <a:lnTo>
                  <a:pt x="690" y="47"/>
                </a:lnTo>
                <a:lnTo>
                  <a:pt x="690" y="47"/>
                </a:lnTo>
                <a:lnTo>
                  <a:pt x="690" y="49"/>
                </a:lnTo>
                <a:lnTo>
                  <a:pt x="692" y="49"/>
                </a:lnTo>
                <a:lnTo>
                  <a:pt x="695" y="49"/>
                </a:lnTo>
                <a:lnTo>
                  <a:pt x="697" y="51"/>
                </a:lnTo>
                <a:lnTo>
                  <a:pt x="697" y="51"/>
                </a:lnTo>
                <a:lnTo>
                  <a:pt x="681" y="53"/>
                </a:lnTo>
                <a:lnTo>
                  <a:pt x="681" y="53"/>
                </a:lnTo>
                <a:lnTo>
                  <a:pt x="682" y="51"/>
                </a:lnTo>
                <a:lnTo>
                  <a:pt x="681" y="49"/>
                </a:lnTo>
                <a:lnTo>
                  <a:pt x="677" y="47"/>
                </a:lnTo>
                <a:lnTo>
                  <a:pt x="677" y="47"/>
                </a:lnTo>
                <a:lnTo>
                  <a:pt x="675" y="49"/>
                </a:lnTo>
                <a:lnTo>
                  <a:pt x="671" y="49"/>
                </a:lnTo>
                <a:lnTo>
                  <a:pt x="664" y="47"/>
                </a:lnTo>
                <a:lnTo>
                  <a:pt x="664" y="47"/>
                </a:lnTo>
                <a:lnTo>
                  <a:pt x="664" y="49"/>
                </a:lnTo>
                <a:lnTo>
                  <a:pt x="666" y="49"/>
                </a:lnTo>
                <a:lnTo>
                  <a:pt x="671" y="51"/>
                </a:lnTo>
                <a:lnTo>
                  <a:pt x="671" y="51"/>
                </a:lnTo>
                <a:lnTo>
                  <a:pt x="651" y="53"/>
                </a:lnTo>
                <a:lnTo>
                  <a:pt x="651" y="53"/>
                </a:lnTo>
                <a:lnTo>
                  <a:pt x="647" y="51"/>
                </a:lnTo>
                <a:lnTo>
                  <a:pt x="642" y="51"/>
                </a:lnTo>
                <a:lnTo>
                  <a:pt x="627" y="51"/>
                </a:lnTo>
                <a:lnTo>
                  <a:pt x="627" y="51"/>
                </a:lnTo>
                <a:lnTo>
                  <a:pt x="625" y="49"/>
                </a:lnTo>
                <a:lnTo>
                  <a:pt x="627" y="49"/>
                </a:lnTo>
                <a:lnTo>
                  <a:pt x="627" y="49"/>
                </a:lnTo>
                <a:lnTo>
                  <a:pt x="616" y="49"/>
                </a:lnTo>
                <a:lnTo>
                  <a:pt x="603" y="51"/>
                </a:lnTo>
                <a:lnTo>
                  <a:pt x="581" y="47"/>
                </a:lnTo>
                <a:lnTo>
                  <a:pt x="581" y="47"/>
                </a:lnTo>
                <a:lnTo>
                  <a:pt x="579" y="49"/>
                </a:lnTo>
                <a:lnTo>
                  <a:pt x="578" y="49"/>
                </a:lnTo>
                <a:lnTo>
                  <a:pt x="570" y="49"/>
                </a:lnTo>
                <a:lnTo>
                  <a:pt x="563" y="47"/>
                </a:lnTo>
                <a:lnTo>
                  <a:pt x="557" y="47"/>
                </a:lnTo>
                <a:lnTo>
                  <a:pt x="557" y="47"/>
                </a:lnTo>
                <a:lnTo>
                  <a:pt x="563" y="51"/>
                </a:lnTo>
                <a:lnTo>
                  <a:pt x="563" y="51"/>
                </a:lnTo>
                <a:lnTo>
                  <a:pt x="557" y="51"/>
                </a:lnTo>
                <a:lnTo>
                  <a:pt x="554" y="51"/>
                </a:lnTo>
                <a:lnTo>
                  <a:pt x="554" y="51"/>
                </a:lnTo>
                <a:lnTo>
                  <a:pt x="552" y="49"/>
                </a:lnTo>
                <a:lnTo>
                  <a:pt x="550" y="49"/>
                </a:lnTo>
                <a:lnTo>
                  <a:pt x="543" y="47"/>
                </a:lnTo>
                <a:lnTo>
                  <a:pt x="543" y="47"/>
                </a:lnTo>
                <a:lnTo>
                  <a:pt x="543" y="49"/>
                </a:lnTo>
                <a:lnTo>
                  <a:pt x="544" y="49"/>
                </a:lnTo>
                <a:lnTo>
                  <a:pt x="544" y="49"/>
                </a:lnTo>
                <a:lnTo>
                  <a:pt x="543" y="51"/>
                </a:lnTo>
                <a:lnTo>
                  <a:pt x="543" y="51"/>
                </a:lnTo>
                <a:lnTo>
                  <a:pt x="526" y="49"/>
                </a:lnTo>
                <a:lnTo>
                  <a:pt x="513" y="51"/>
                </a:lnTo>
                <a:lnTo>
                  <a:pt x="513" y="51"/>
                </a:lnTo>
                <a:lnTo>
                  <a:pt x="510" y="49"/>
                </a:lnTo>
                <a:lnTo>
                  <a:pt x="502" y="47"/>
                </a:lnTo>
                <a:lnTo>
                  <a:pt x="502" y="47"/>
                </a:lnTo>
                <a:lnTo>
                  <a:pt x="502" y="49"/>
                </a:lnTo>
                <a:lnTo>
                  <a:pt x="500" y="49"/>
                </a:lnTo>
                <a:lnTo>
                  <a:pt x="500" y="49"/>
                </a:lnTo>
                <a:lnTo>
                  <a:pt x="506" y="49"/>
                </a:lnTo>
                <a:lnTo>
                  <a:pt x="508" y="49"/>
                </a:lnTo>
                <a:lnTo>
                  <a:pt x="510" y="49"/>
                </a:lnTo>
                <a:lnTo>
                  <a:pt x="510" y="49"/>
                </a:lnTo>
                <a:lnTo>
                  <a:pt x="502" y="49"/>
                </a:lnTo>
                <a:lnTo>
                  <a:pt x="495" y="49"/>
                </a:lnTo>
                <a:lnTo>
                  <a:pt x="489" y="49"/>
                </a:lnTo>
                <a:lnTo>
                  <a:pt x="484" y="51"/>
                </a:lnTo>
                <a:lnTo>
                  <a:pt x="484" y="51"/>
                </a:lnTo>
                <a:lnTo>
                  <a:pt x="480" y="51"/>
                </a:lnTo>
                <a:lnTo>
                  <a:pt x="478" y="49"/>
                </a:lnTo>
                <a:lnTo>
                  <a:pt x="478" y="49"/>
                </a:lnTo>
                <a:lnTo>
                  <a:pt x="478" y="49"/>
                </a:lnTo>
                <a:lnTo>
                  <a:pt x="480" y="49"/>
                </a:lnTo>
                <a:lnTo>
                  <a:pt x="486" y="51"/>
                </a:lnTo>
                <a:lnTo>
                  <a:pt x="486" y="51"/>
                </a:lnTo>
                <a:lnTo>
                  <a:pt x="486" y="49"/>
                </a:lnTo>
                <a:lnTo>
                  <a:pt x="487" y="47"/>
                </a:lnTo>
                <a:lnTo>
                  <a:pt x="497" y="47"/>
                </a:lnTo>
                <a:lnTo>
                  <a:pt x="497" y="47"/>
                </a:lnTo>
                <a:lnTo>
                  <a:pt x="489" y="46"/>
                </a:lnTo>
                <a:lnTo>
                  <a:pt x="484" y="44"/>
                </a:lnTo>
                <a:lnTo>
                  <a:pt x="478" y="44"/>
                </a:lnTo>
                <a:lnTo>
                  <a:pt x="475" y="46"/>
                </a:lnTo>
                <a:lnTo>
                  <a:pt x="475" y="46"/>
                </a:lnTo>
                <a:lnTo>
                  <a:pt x="452" y="42"/>
                </a:lnTo>
                <a:lnTo>
                  <a:pt x="429" y="38"/>
                </a:lnTo>
                <a:lnTo>
                  <a:pt x="429" y="38"/>
                </a:lnTo>
                <a:lnTo>
                  <a:pt x="432" y="36"/>
                </a:lnTo>
                <a:lnTo>
                  <a:pt x="432" y="36"/>
                </a:lnTo>
                <a:lnTo>
                  <a:pt x="425" y="36"/>
                </a:lnTo>
                <a:lnTo>
                  <a:pt x="421" y="36"/>
                </a:lnTo>
                <a:lnTo>
                  <a:pt x="418" y="38"/>
                </a:lnTo>
                <a:lnTo>
                  <a:pt x="416" y="36"/>
                </a:lnTo>
                <a:lnTo>
                  <a:pt x="416" y="36"/>
                </a:lnTo>
                <a:lnTo>
                  <a:pt x="429" y="36"/>
                </a:lnTo>
                <a:lnTo>
                  <a:pt x="438" y="35"/>
                </a:lnTo>
                <a:lnTo>
                  <a:pt x="438" y="35"/>
                </a:lnTo>
                <a:lnTo>
                  <a:pt x="432" y="33"/>
                </a:lnTo>
                <a:lnTo>
                  <a:pt x="432" y="33"/>
                </a:lnTo>
                <a:lnTo>
                  <a:pt x="436" y="33"/>
                </a:lnTo>
                <a:lnTo>
                  <a:pt x="438" y="33"/>
                </a:lnTo>
                <a:lnTo>
                  <a:pt x="440" y="31"/>
                </a:lnTo>
                <a:lnTo>
                  <a:pt x="447" y="31"/>
                </a:lnTo>
                <a:lnTo>
                  <a:pt x="447" y="31"/>
                </a:lnTo>
                <a:lnTo>
                  <a:pt x="447" y="31"/>
                </a:lnTo>
                <a:lnTo>
                  <a:pt x="449" y="29"/>
                </a:lnTo>
                <a:lnTo>
                  <a:pt x="451" y="29"/>
                </a:lnTo>
                <a:lnTo>
                  <a:pt x="452" y="27"/>
                </a:lnTo>
                <a:lnTo>
                  <a:pt x="452" y="27"/>
                </a:lnTo>
                <a:lnTo>
                  <a:pt x="445" y="27"/>
                </a:lnTo>
                <a:lnTo>
                  <a:pt x="438" y="25"/>
                </a:lnTo>
                <a:lnTo>
                  <a:pt x="438" y="25"/>
                </a:lnTo>
                <a:lnTo>
                  <a:pt x="454" y="23"/>
                </a:lnTo>
                <a:lnTo>
                  <a:pt x="467" y="27"/>
                </a:lnTo>
                <a:lnTo>
                  <a:pt x="467" y="27"/>
                </a:lnTo>
                <a:lnTo>
                  <a:pt x="462" y="25"/>
                </a:lnTo>
                <a:lnTo>
                  <a:pt x="458" y="27"/>
                </a:lnTo>
                <a:lnTo>
                  <a:pt x="458" y="27"/>
                </a:lnTo>
                <a:lnTo>
                  <a:pt x="462" y="27"/>
                </a:lnTo>
                <a:lnTo>
                  <a:pt x="460" y="27"/>
                </a:lnTo>
                <a:lnTo>
                  <a:pt x="458" y="29"/>
                </a:lnTo>
                <a:lnTo>
                  <a:pt x="462" y="29"/>
                </a:lnTo>
                <a:lnTo>
                  <a:pt x="462" y="29"/>
                </a:lnTo>
                <a:lnTo>
                  <a:pt x="471" y="27"/>
                </a:lnTo>
                <a:lnTo>
                  <a:pt x="478" y="25"/>
                </a:lnTo>
                <a:lnTo>
                  <a:pt x="478" y="25"/>
                </a:lnTo>
                <a:lnTo>
                  <a:pt x="478" y="25"/>
                </a:lnTo>
                <a:lnTo>
                  <a:pt x="482" y="25"/>
                </a:lnTo>
                <a:lnTo>
                  <a:pt x="486" y="25"/>
                </a:lnTo>
                <a:lnTo>
                  <a:pt x="489" y="27"/>
                </a:lnTo>
                <a:lnTo>
                  <a:pt x="489" y="27"/>
                </a:lnTo>
                <a:lnTo>
                  <a:pt x="493" y="25"/>
                </a:lnTo>
                <a:lnTo>
                  <a:pt x="497" y="23"/>
                </a:lnTo>
                <a:lnTo>
                  <a:pt x="497" y="23"/>
                </a:lnTo>
                <a:lnTo>
                  <a:pt x="508" y="27"/>
                </a:lnTo>
                <a:lnTo>
                  <a:pt x="522" y="27"/>
                </a:lnTo>
                <a:lnTo>
                  <a:pt x="548" y="29"/>
                </a:lnTo>
                <a:lnTo>
                  <a:pt x="548" y="29"/>
                </a:lnTo>
                <a:lnTo>
                  <a:pt x="544" y="27"/>
                </a:lnTo>
                <a:lnTo>
                  <a:pt x="543" y="27"/>
                </a:lnTo>
                <a:lnTo>
                  <a:pt x="543" y="25"/>
                </a:lnTo>
                <a:lnTo>
                  <a:pt x="543" y="25"/>
                </a:lnTo>
                <a:lnTo>
                  <a:pt x="544" y="25"/>
                </a:lnTo>
                <a:lnTo>
                  <a:pt x="544" y="25"/>
                </a:lnTo>
                <a:lnTo>
                  <a:pt x="550" y="27"/>
                </a:lnTo>
                <a:lnTo>
                  <a:pt x="556" y="27"/>
                </a:lnTo>
                <a:lnTo>
                  <a:pt x="561" y="27"/>
                </a:lnTo>
                <a:lnTo>
                  <a:pt x="565" y="29"/>
                </a:lnTo>
                <a:lnTo>
                  <a:pt x="565" y="29"/>
                </a:lnTo>
                <a:lnTo>
                  <a:pt x="572" y="29"/>
                </a:lnTo>
                <a:lnTo>
                  <a:pt x="578" y="29"/>
                </a:lnTo>
                <a:lnTo>
                  <a:pt x="578" y="29"/>
                </a:lnTo>
                <a:lnTo>
                  <a:pt x="579" y="27"/>
                </a:lnTo>
                <a:lnTo>
                  <a:pt x="587" y="25"/>
                </a:lnTo>
                <a:lnTo>
                  <a:pt x="587" y="25"/>
                </a:lnTo>
                <a:lnTo>
                  <a:pt x="583" y="27"/>
                </a:lnTo>
                <a:lnTo>
                  <a:pt x="581" y="29"/>
                </a:lnTo>
                <a:lnTo>
                  <a:pt x="581" y="29"/>
                </a:lnTo>
                <a:lnTo>
                  <a:pt x="607" y="29"/>
                </a:lnTo>
                <a:lnTo>
                  <a:pt x="618" y="29"/>
                </a:lnTo>
                <a:lnTo>
                  <a:pt x="627" y="31"/>
                </a:lnTo>
                <a:lnTo>
                  <a:pt x="627" y="31"/>
                </a:lnTo>
                <a:lnTo>
                  <a:pt x="636" y="27"/>
                </a:lnTo>
                <a:lnTo>
                  <a:pt x="646" y="25"/>
                </a:lnTo>
                <a:lnTo>
                  <a:pt x="666" y="27"/>
                </a:lnTo>
                <a:lnTo>
                  <a:pt x="686" y="29"/>
                </a:lnTo>
                <a:lnTo>
                  <a:pt x="695" y="27"/>
                </a:lnTo>
                <a:lnTo>
                  <a:pt x="703" y="25"/>
                </a:lnTo>
                <a:lnTo>
                  <a:pt x="703" y="25"/>
                </a:lnTo>
                <a:lnTo>
                  <a:pt x="703" y="27"/>
                </a:lnTo>
                <a:lnTo>
                  <a:pt x="705" y="27"/>
                </a:lnTo>
                <a:lnTo>
                  <a:pt x="705" y="27"/>
                </a:lnTo>
                <a:lnTo>
                  <a:pt x="701" y="27"/>
                </a:lnTo>
                <a:lnTo>
                  <a:pt x="701" y="29"/>
                </a:lnTo>
                <a:lnTo>
                  <a:pt x="701" y="29"/>
                </a:lnTo>
                <a:lnTo>
                  <a:pt x="710" y="29"/>
                </a:lnTo>
                <a:lnTo>
                  <a:pt x="721" y="31"/>
                </a:lnTo>
                <a:lnTo>
                  <a:pt x="721" y="31"/>
                </a:lnTo>
                <a:lnTo>
                  <a:pt x="717" y="29"/>
                </a:lnTo>
                <a:lnTo>
                  <a:pt x="712" y="27"/>
                </a:lnTo>
                <a:lnTo>
                  <a:pt x="705" y="27"/>
                </a:lnTo>
                <a:lnTo>
                  <a:pt x="701" y="25"/>
                </a:lnTo>
                <a:lnTo>
                  <a:pt x="701" y="25"/>
                </a:lnTo>
                <a:lnTo>
                  <a:pt x="708" y="23"/>
                </a:lnTo>
                <a:lnTo>
                  <a:pt x="719" y="23"/>
                </a:lnTo>
                <a:lnTo>
                  <a:pt x="719" y="23"/>
                </a:lnTo>
                <a:lnTo>
                  <a:pt x="716" y="23"/>
                </a:lnTo>
                <a:lnTo>
                  <a:pt x="708" y="22"/>
                </a:lnTo>
                <a:lnTo>
                  <a:pt x="697" y="22"/>
                </a:lnTo>
                <a:lnTo>
                  <a:pt x="697" y="22"/>
                </a:lnTo>
                <a:lnTo>
                  <a:pt x="695" y="23"/>
                </a:lnTo>
                <a:lnTo>
                  <a:pt x="693" y="23"/>
                </a:lnTo>
                <a:lnTo>
                  <a:pt x="693" y="23"/>
                </a:lnTo>
                <a:lnTo>
                  <a:pt x="686" y="22"/>
                </a:lnTo>
                <a:lnTo>
                  <a:pt x="686" y="22"/>
                </a:lnTo>
                <a:lnTo>
                  <a:pt x="668" y="23"/>
                </a:lnTo>
                <a:lnTo>
                  <a:pt x="659" y="23"/>
                </a:lnTo>
                <a:lnTo>
                  <a:pt x="653" y="22"/>
                </a:lnTo>
                <a:lnTo>
                  <a:pt x="653" y="22"/>
                </a:lnTo>
                <a:lnTo>
                  <a:pt x="659" y="22"/>
                </a:lnTo>
                <a:lnTo>
                  <a:pt x="662" y="20"/>
                </a:lnTo>
                <a:lnTo>
                  <a:pt x="662" y="20"/>
                </a:lnTo>
                <a:lnTo>
                  <a:pt x="625" y="20"/>
                </a:lnTo>
                <a:lnTo>
                  <a:pt x="585" y="20"/>
                </a:lnTo>
                <a:lnTo>
                  <a:pt x="585" y="20"/>
                </a:lnTo>
                <a:lnTo>
                  <a:pt x="587" y="18"/>
                </a:lnTo>
                <a:lnTo>
                  <a:pt x="587" y="18"/>
                </a:lnTo>
                <a:lnTo>
                  <a:pt x="568" y="18"/>
                </a:lnTo>
                <a:lnTo>
                  <a:pt x="559" y="20"/>
                </a:lnTo>
                <a:lnTo>
                  <a:pt x="550" y="20"/>
                </a:lnTo>
                <a:lnTo>
                  <a:pt x="550" y="20"/>
                </a:lnTo>
                <a:lnTo>
                  <a:pt x="554" y="18"/>
                </a:lnTo>
                <a:lnTo>
                  <a:pt x="554" y="18"/>
                </a:lnTo>
                <a:lnTo>
                  <a:pt x="535" y="22"/>
                </a:lnTo>
                <a:lnTo>
                  <a:pt x="535" y="22"/>
                </a:lnTo>
                <a:lnTo>
                  <a:pt x="535" y="20"/>
                </a:lnTo>
                <a:lnTo>
                  <a:pt x="533" y="20"/>
                </a:lnTo>
                <a:lnTo>
                  <a:pt x="528" y="18"/>
                </a:lnTo>
                <a:lnTo>
                  <a:pt x="528" y="18"/>
                </a:lnTo>
                <a:lnTo>
                  <a:pt x="528" y="18"/>
                </a:lnTo>
                <a:lnTo>
                  <a:pt x="522" y="20"/>
                </a:lnTo>
                <a:lnTo>
                  <a:pt x="522" y="20"/>
                </a:lnTo>
                <a:lnTo>
                  <a:pt x="522" y="18"/>
                </a:lnTo>
                <a:lnTo>
                  <a:pt x="522" y="18"/>
                </a:lnTo>
                <a:lnTo>
                  <a:pt x="522" y="18"/>
                </a:lnTo>
                <a:lnTo>
                  <a:pt x="521" y="18"/>
                </a:lnTo>
                <a:lnTo>
                  <a:pt x="521" y="18"/>
                </a:lnTo>
                <a:lnTo>
                  <a:pt x="508" y="18"/>
                </a:lnTo>
                <a:lnTo>
                  <a:pt x="497" y="20"/>
                </a:lnTo>
                <a:lnTo>
                  <a:pt x="497" y="20"/>
                </a:lnTo>
                <a:lnTo>
                  <a:pt x="498" y="18"/>
                </a:lnTo>
                <a:lnTo>
                  <a:pt x="500" y="18"/>
                </a:lnTo>
                <a:lnTo>
                  <a:pt x="498" y="16"/>
                </a:lnTo>
                <a:lnTo>
                  <a:pt x="498" y="16"/>
                </a:lnTo>
                <a:lnTo>
                  <a:pt x="487" y="18"/>
                </a:lnTo>
                <a:lnTo>
                  <a:pt x="475" y="18"/>
                </a:lnTo>
                <a:lnTo>
                  <a:pt x="449" y="14"/>
                </a:lnTo>
                <a:lnTo>
                  <a:pt x="449" y="14"/>
                </a:lnTo>
                <a:lnTo>
                  <a:pt x="451" y="16"/>
                </a:lnTo>
                <a:lnTo>
                  <a:pt x="449" y="16"/>
                </a:lnTo>
                <a:lnTo>
                  <a:pt x="443" y="16"/>
                </a:lnTo>
                <a:lnTo>
                  <a:pt x="443" y="16"/>
                </a:lnTo>
                <a:lnTo>
                  <a:pt x="443" y="16"/>
                </a:lnTo>
                <a:lnTo>
                  <a:pt x="445" y="18"/>
                </a:lnTo>
                <a:lnTo>
                  <a:pt x="447" y="18"/>
                </a:lnTo>
                <a:lnTo>
                  <a:pt x="445" y="18"/>
                </a:lnTo>
                <a:lnTo>
                  <a:pt x="445" y="18"/>
                </a:lnTo>
                <a:lnTo>
                  <a:pt x="441" y="18"/>
                </a:lnTo>
                <a:lnTo>
                  <a:pt x="436" y="16"/>
                </a:lnTo>
                <a:lnTo>
                  <a:pt x="429" y="16"/>
                </a:lnTo>
                <a:lnTo>
                  <a:pt x="429" y="16"/>
                </a:lnTo>
                <a:lnTo>
                  <a:pt x="429" y="16"/>
                </a:lnTo>
                <a:lnTo>
                  <a:pt x="430" y="16"/>
                </a:lnTo>
                <a:lnTo>
                  <a:pt x="434" y="14"/>
                </a:lnTo>
                <a:lnTo>
                  <a:pt x="434" y="14"/>
                </a:lnTo>
                <a:lnTo>
                  <a:pt x="434" y="14"/>
                </a:lnTo>
                <a:lnTo>
                  <a:pt x="410" y="11"/>
                </a:lnTo>
                <a:lnTo>
                  <a:pt x="410" y="11"/>
                </a:lnTo>
                <a:lnTo>
                  <a:pt x="425" y="11"/>
                </a:lnTo>
                <a:lnTo>
                  <a:pt x="443" y="11"/>
                </a:lnTo>
                <a:lnTo>
                  <a:pt x="462" y="11"/>
                </a:lnTo>
                <a:lnTo>
                  <a:pt x="480" y="9"/>
                </a:lnTo>
                <a:lnTo>
                  <a:pt x="480" y="9"/>
                </a:lnTo>
                <a:lnTo>
                  <a:pt x="475" y="9"/>
                </a:lnTo>
                <a:lnTo>
                  <a:pt x="469" y="9"/>
                </a:lnTo>
                <a:lnTo>
                  <a:pt x="469" y="9"/>
                </a:lnTo>
                <a:lnTo>
                  <a:pt x="469" y="7"/>
                </a:lnTo>
                <a:lnTo>
                  <a:pt x="465" y="7"/>
                </a:lnTo>
                <a:lnTo>
                  <a:pt x="464" y="7"/>
                </a:lnTo>
                <a:lnTo>
                  <a:pt x="460" y="7"/>
                </a:lnTo>
                <a:lnTo>
                  <a:pt x="460" y="7"/>
                </a:lnTo>
                <a:lnTo>
                  <a:pt x="462" y="5"/>
                </a:lnTo>
                <a:lnTo>
                  <a:pt x="464" y="5"/>
                </a:lnTo>
                <a:lnTo>
                  <a:pt x="471" y="5"/>
                </a:lnTo>
                <a:lnTo>
                  <a:pt x="478" y="5"/>
                </a:lnTo>
                <a:lnTo>
                  <a:pt x="486" y="5"/>
                </a:lnTo>
                <a:lnTo>
                  <a:pt x="486" y="5"/>
                </a:lnTo>
                <a:lnTo>
                  <a:pt x="482" y="5"/>
                </a:lnTo>
                <a:lnTo>
                  <a:pt x="482" y="5"/>
                </a:lnTo>
                <a:lnTo>
                  <a:pt x="482" y="5"/>
                </a:lnTo>
                <a:lnTo>
                  <a:pt x="486" y="3"/>
                </a:lnTo>
                <a:lnTo>
                  <a:pt x="486" y="3"/>
                </a:lnTo>
                <a:lnTo>
                  <a:pt x="504" y="5"/>
                </a:lnTo>
                <a:lnTo>
                  <a:pt x="511" y="5"/>
                </a:lnTo>
                <a:lnTo>
                  <a:pt x="515" y="3"/>
                </a:lnTo>
                <a:lnTo>
                  <a:pt x="515" y="3"/>
                </a:lnTo>
                <a:lnTo>
                  <a:pt x="528" y="5"/>
                </a:lnTo>
                <a:lnTo>
                  <a:pt x="532" y="7"/>
                </a:lnTo>
                <a:lnTo>
                  <a:pt x="537" y="5"/>
                </a:lnTo>
                <a:lnTo>
                  <a:pt x="537" y="5"/>
                </a:lnTo>
                <a:lnTo>
                  <a:pt x="526" y="3"/>
                </a:lnTo>
                <a:lnTo>
                  <a:pt x="521" y="1"/>
                </a:lnTo>
                <a:lnTo>
                  <a:pt x="517" y="0"/>
                </a:lnTo>
                <a:lnTo>
                  <a:pt x="517" y="0"/>
                </a:lnTo>
                <a:lnTo>
                  <a:pt x="522" y="0"/>
                </a:lnTo>
                <a:lnTo>
                  <a:pt x="524" y="0"/>
                </a:lnTo>
                <a:lnTo>
                  <a:pt x="524" y="0"/>
                </a:lnTo>
                <a:lnTo>
                  <a:pt x="524" y="0"/>
                </a:lnTo>
                <a:lnTo>
                  <a:pt x="510" y="1"/>
                </a:lnTo>
                <a:lnTo>
                  <a:pt x="495" y="1"/>
                </a:lnTo>
                <a:lnTo>
                  <a:pt x="495" y="1"/>
                </a:lnTo>
                <a:lnTo>
                  <a:pt x="500" y="1"/>
                </a:lnTo>
                <a:lnTo>
                  <a:pt x="502" y="1"/>
                </a:lnTo>
                <a:lnTo>
                  <a:pt x="502" y="3"/>
                </a:lnTo>
                <a:lnTo>
                  <a:pt x="502" y="3"/>
                </a:lnTo>
                <a:lnTo>
                  <a:pt x="493" y="3"/>
                </a:lnTo>
                <a:lnTo>
                  <a:pt x="489" y="3"/>
                </a:lnTo>
                <a:lnTo>
                  <a:pt x="487" y="1"/>
                </a:lnTo>
                <a:lnTo>
                  <a:pt x="487" y="1"/>
                </a:lnTo>
                <a:lnTo>
                  <a:pt x="489" y="1"/>
                </a:lnTo>
                <a:lnTo>
                  <a:pt x="489" y="0"/>
                </a:lnTo>
                <a:lnTo>
                  <a:pt x="486" y="0"/>
                </a:lnTo>
                <a:lnTo>
                  <a:pt x="486" y="0"/>
                </a:lnTo>
                <a:lnTo>
                  <a:pt x="486" y="0"/>
                </a:lnTo>
                <a:lnTo>
                  <a:pt x="486" y="0"/>
                </a:lnTo>
                <a:lnTo>
                  <a:pt x="486" y="1"/>
                </a:lnTo>
                <a:lnTo>
                  <a:pt x="482" y="3"/>
                </a:lnTo>
                <a:lnTo>
                  <a:pt x="482" y="3"/>
                </a:lnTo>
                <a:lnTo>
                  <a:pt x="478" y="1"/>
                </a:lnTo>
                <a:lnTo>
                  <a:pt x="475" y="1"/>
                </a:lnTo>
                <a:lnTo>
                  <a:pt x="475" y="1"/>
                </a:lnTo>
                <a:lnTo>
                  <a:pt x="475" y="0"/>
                </a:lnTo>
                <a:lnTo>
                  <a:pt x="473" y="0"/>
                </a:lnTo>
                <a:lnTo>
                  <a:pt x="473" y="0"/>
                </a:lnTo>
                <a:lnTo>
                  <a:pt x="462" y="0"/>
                </a:lnTo>
                <a:lnTo>
                  <a:pt x="462" y="0"/>
                </a:lnTo>
                <a:lnTo>
                  <a:pt x="443" y="0"/>
                </a:lnTo>
                <a:lnTo>
                  <a:pt x="423" y="1"/>
                </a:lnTo>
                <a:lnTo>
                  <a:pt x="405" y="1"/>
                </a:lnTo>
                <a:lnTo>
                  <a:pt x="388" y="1"/>
                </a:lnTo>
                <a:lnTo>
                  <a:pt x="388" y="1"/>
                </a:lnTo>
                <a:lnTo>
                  <a:pt x="390" y="1"/>
                </a:lnTo>
                <a:lnTo>
                  <a:pt x="390" y="1"/>
                </a:lnTo>
                <a:lnTo>
                  <a:pt x="386" y="3"/>
                </a:lnTo>
                <a:lnTo>
                  <a:pt x="381" y="3"/>
                </a:lnTo>
                <a:lnTo>
                  <a:pt x="377" y="3"/>
                </a:lnTo>
                <a:lnTo>
                  <a:pt x="375" y="5"/>
                </a:lnTo>
                <a:lnTo>
                  <a:pt x="375" y="5"/>
                </a:lnTo>
                <a:lnTo>
                  <a:pt x="370" y="3"/>
                </a:lnTo>
                <a:lnTo>
                  <a:pt x="364" y="3"/>
                </a:lnTo>
                <a:lnTo>
                  <a:pt x="364" y="3"/>
                </a:lnTo>
                <a:lnTo>
                  <a:pt x="368" y="5"/>
                </a:lnTo>
                <a:lnTo>
                  <a:pt x="373" y="5"/>
                </a:lnTo>
                <a:lnTo>
                  <a:pt x="373" y="5"/>
                </a:lnTo>
                <a:lnTo>
                  <a:pt x="370" y="7"/>
                </a:lnTo>
                <a:lnTo>
                  <a:pt x="370" y="7"/>
                </a:lnTo>
                <a:lnTo>
                  <a:pt x="364" y="5"/>
                </a:lnTo>
                <a:lnTo>
                  <a:pt x="359" y="7"/>
                </a:lnTo>
                <a:lnTo>
                  <a:pt x="353" y="5"/>
                </a:lnTo>
                <a:lnTo>
                  <a:pt x="353" y="5"/>
                </a:lnTo>
                <a:lnTo>
                  <a:pt x="329" y="5"/>
                </a:lnTo>
                <a:lnTo>
                  <a:pt x="329" y="5"/>
                </a:lnTo>
                <a:lnTo>
                  <a:pt x="329" y="3"/>
                </a:lnTo>
                <a:lnTo>
                  <a:pt x="329" y="3"/>
                </a:lnTo>
                <a:lnTo>
                  <a:pt x="324" y="5"/>
                </a:lnTo>
                <a:lnTo>
                  <a:pt x="318" y="3"/>
                </a:lnTo>
                <a:lnTo>
                  <a:pt x="318" y="3"/>
                </a:lnTo>
                <a:lnTo>
                  <a:pt x="329" y="0"/>
                </a:lnTo>
                <a:lnTo>
                  <a:pt x="329" y="0"/>
                </a:lnTo>
                <a:lnTo>
                  <a:pt x="316" y="1"/>
                </a:lnTo>
                <a:lnTo>
                  <a:pt x="311" y="1"/>
                </a:lnTo>
                <a:lnTo>
                  <a:pt x="307" y="3"/>
                </a:lnTo>
                <a:lnTo>
                  <a:pt x="307" y="3"/>
                </a:lnTo>
                <a:lnTo>
                  <a:pt x="313" y="3"/>
                </a:lnTo>
                <a:lnTo>
                  <a:pt x="315" y="3"/>
                </a:lnTo>
                <a:lnTo>
                  <a:pt x="316" y="3"/>
                </a:lnTo>
                <a:lnTo>
                  <a:pt x="316" y="3"/>
                </a:lnTo>
                <a:lnTo>
                  <a:pt x="303" y="7"/>
                </a:lnTo>
                <a:lnTo>
                  <a:pt x="303" y="7"/>
                </a:lnTo>
                <a:lnTo>
                  <a:pt x="302" y="5"/>
                </a:lnTo>
                <a:lnTo>
                  <a:pt x="298" y="5"/>
                </a:lnTo>
                <a:lnTo>
                  <a:pt x="298" y="5"/>
                </a:lnTo>
                <a:lnTo>
                  <a:pt x="298" y="3"/>
                </a:lnTo>
                <a:lnTo>
                  <a:pt x="298" y="1"/>
                </a:lnTo>
                <a:lnTo>
                  <a:pt x="292" y="0"/>
                </a:lnTo>
                <a:lnTo>
                  <a:pt x="292" y="0"/>
                </a:lnTo>
                <a:lnTo>
                  <a:pt x="292" y="1"/>
                </a:lnTo>
                <a:lnTo>
                  <a:pt x="294" y="3"/>
                </a:lnTo>
                <a:lnTo>
                  <a:pt x="296" y="3"/>
                </a:lnTo>
                <a:lnTo>
                  <a:pt x="296" y="5"/>
                </a:lnTo>
                <a:lnTo>
                  <a:pt x="296" y="5"/>
                </a:lnTo>
                <a:lnTo>
                  <a:pt x="292" y="5"/>
                </a:lnTo>
                <a:lnTo>
                  <a:pt x="292" y="5"/>
                </a:lnTo>
                <a:lnTo>
                  <a:pt x="291" y="7"/>
                </a:lnTo>
                <a:lnTo>
                  <a:pt x="291" y="7"/>
                </a:lnTo>
                <a:lnTo>
                  <a:pt x="281" y="5"/>
                </a:lnTo>
                <a:lnTo>
                  <a:pt x="274" y="3"/>
                </a:lnTo>
                <a:lnTo>
                  <a:pt x="274" y="3"/>
                </a:lnTo>
                <a:lnTo>
                  <a:pt x="280" y="1"/>
                </a:lnTo>
                <a:lnTo>
                  <a:pt x="285" y="0"/>
                </a:lnTo>
                <a:lnTo>
                  <a:pt x="285" y="0"/>
                </a:lnTo>
                <a:lnTo>
                  <a:pt x="280" y="0"/>
                </a:lnTo>
                <a:lnTo>
                  <a:pt x="276" y="1"/>
                </a:lnTo>
                <a:lnTo>
                  <a:pt x="267" y="1"/>
                </a:lnTo>
                <a:lnTo>
                  <a:pt x="267" y="1"/>
                </a:lnTo>
                <a:lnTo>
                  <a:pt x="269" y="1"/>
                </a:lnTo>
                <a:lnTo>
                  <a:pt x="265" y="0"/>
                </a:lnTo>
                <a:lnTo>
                  <a:pt x="265" y="0"/>
                </a:lnTo>
                <a:lnTo>
                  <a:pt x="257" y="1"/>
                </a:lnTo>
                <a:lnTo>
                  <a:pt x="246" y="3"/>
                </a:lnTo>
                <a:lnTo>
                  <a:pt x="224" y="3"/>
                </a:lnTo>
                <a:lnTo>
                  <a:pt x="16" y="7"/>
                </a:lnTo>
                <a:lnTo>
                  <a:pt x="24" y="204"/>
                </a:lnTo>
                <a:lnTo>
                  <a:pt x="24" y="209"/>
                </a:lnTo>
                <a:lnTo>
                  <a:pt x="24" y="209"/>
                </a:lnTo>
                <a:lnTo>
                  <a:pt x="24" y="206"/>
                </a:lnTo>
                <a:lnTo>
                  <a:pt x="24" y="204"/>
                </a:lnTo>
                <a:lnTo>
                  <a:pt x="5" y="25"/>
                </a:lnTo>
                <a:lnTo>
                  <a:pt x="224" y="3"/>
                </a:lnTo>
                <a:lnTo>
                  <a:pt x="224" y="3"/>
                </a:lnTo>
                <a:lnTo>
                  <a:pt x="226" y="3"/>
                </a:lnTo>
                <a:lnTo>
                  <a:pt x="226" y="3"/>
                </a:lnTo>
                <a:lnTo>
                  <a:pt x="224" y="5"/>
                </a:lnTo>
                <a:lnTo>
                  <a:pt x="0" y="38"/>
                </a:lnTo>
                <a:lnTo>
                  <a:pt x="26" y="204"/>
                </a:lnTo>
                <a:lnTo>
                  <a:pt x="26" y="204"/>
                </a:lnTo>
                <a:lnTo>
                  <a:pt x="26" y="207"/>
                </a:lnTo>
                <a:lnTo>
                  <a:pt x="26" y="207"/>
                </a:lnTo>
                <a:lnTo>
                  <a:pt x="24" y="211"/>
                </a:lnTo>
                <a:lnTo>
                  <a:pt x="24" y="211"/>
                </a:lnTo>
                <a:lnTo>
                  <a:pt x="22" y="213"/>
                </a:lnTo>
                <a:lnTo>
                  <a:pt x="22" y="213"/>
                </a:lnTo>
                <a:lnTo>
                  <a:pt x="22" y="218"/>
                </a:lnTo>
                <a:lnTo>
                  <a:pt x="24" y="228"/>
                </a:lnTo>
                <a:lnTo>
                  <a:pt x="24" y="244"/>
                </a:lnTo>
                <a:lnTo>
                  <a:pt x="24" y="244"/>
                </a:lnTo>
                <a:lnTo>
                  <a:pt x="20" y="248"/>
                </a:lnTo>
                <a:lnTo>
                  <a:pt x="20" y="250"/>
                </a:lnTo>
                <a:lnTo>
                  <a:pt x="20" y="253"/>
                </a:lnTo>
                <a:lnTo>
                  <a:pt x="20" y="253"/>
                </a:lnTo>
                <a:lnTo>
                  <a:pt x="20" y="250"/>
                </a:lnTo>
                <a:lnTo>
                  <a:pt x="22" y="250"/>
                </a:lnTo>
                <a:lnTo>
                  <a:pt x="22" y="250"/>
                </a:lnTo>
                <a:lnTo>
                  <a:pt x="22" y="274"/>
                </a:lnTo>
                <a:lnTo>
                  <a:pt x="22" y="274"/>
                </a:lnTo>
                <a:lnTo>
                  <a:pt x="20" y="276"/>
                </a:lnTo>
                <a:lnTo>
                  <a:pt x="18" y="283"/>
                </a:lnTo>
                <a:lnTo>
                  <a:pt x="16" y="296"/>
                </a:lnTo>
                <a:lnTo>
                  <a:pt x="16" y="296"/>
                </a:lnTo>
                <a:lnTo>
                  <a:pt x="16" y="298"/>
                </a:lnTo>
                <a:lnTo>
                  <a:pt x="18" y="296"/>
                </a:lnTo>
                <a:lnTo>
                  <a:pt x="18" y="296"/>
                </a:lnTo>
                <a:lnTo>
                  <a:pt x="18" y="298"/>
                </a:lnTo>
                <a:lnTo>
                  <a:pt x="18" y="298"/>
                </a:lnTo>
                <a:lnTo>
                  <a:pt x="15" y="321"/>
                </a:lnTo>
                <a:lnTo>
                  <a:pt x="15" y="349"/>
                </a:lnTo>
                <a:lnTo>
                  <a:pt x="15" y="349"/>
                </a:lnTo>
                <a:lnTo>
                  <a:pt x="13" y="345"/>
                </a:lnTo>
                <a:lnTo>
                  <a:pt x="13" y="349"/>
                </a:lnTo>
                <a:lnTo>
                  <a:pt x="13" y="353"/>
                </a:lnTo>
                <a:lnTo>
                  <a:pt x="13" y="353"/>
                </a:lnTo>
                <a:lnTo>
                  <a:pt x="11" y="353"/>
                </a:lnTo>
                <a:lnTo>
                  <a:pt x="11" y="353"/>
                </a:lnTo>
                <a:lnTo>
                  <a:pt x="13" y="366"/>
                </a:lnTo>
                <a:lnTo>
                  <a:pt x="13" y="377"/>
                </a:lnTo>
                <a:lnTo>
                  <a:pt x="13" y="377"/>
                </a:lnTo>
                <a:lnTo>
                  <a:pt x="13" y="377"/>
                </a:lnTo>
                <a:lnTo>
                  <a:pt x="15" y="375"/>
                </a:lnTo>
                <a:lnTo>
                  <a:pt x="15" y="377"/>
                </a:lnTo>
                <a:lnTo>
                  <a:pt x="15" y="377"/>
                </a:lnTo>
                <a:lnTo>
                  <a:pt x="15" y="377"/>
                </a:lnTo>
                <a:lnTo>
                  <a:pt x="15" y="380"/>
                </a:lnTo>
                <a:lnTo>
                  <a:pt x="15" y="384"/>
                </a:lnTo>
                <a:lnTo>
                  <a:pt x="15" y="384"/>
                </a:lnTo>
                <a:lnTo>
                  <a:pt x="11" y="384"/>
                </a:lnTo>
                <a:lnTo>
                  <a:pt x="11" y="390"/>
                </a:lnTo>
                <a:lnTo>
                  <a:pt x="11" y="390"/>
                </a:lnTo>
                <a:lnTo>
                  <a:pt x="11" y="391"/>
                </a:lnTo>
                <a:lnTo>
                  <a:pt x="13" y="391"/>
                </a:lnTo>
                <a:lnTo>
                  <a:pt x="13" y="393"/>
                </a:lnTo>
                <a:lnTo>
                  <a:pt x="13" y="393"/>
                </a:lnTo>
                <a:lnTo>
                  <a:pt x="11" y="402"/>
                </a:lnTo>
                <a:lnTo>
                  <a:pt x="11" y="402"/>
                </a:lnTo>
                <a:lnTo>
                  <a:pt x="9" y="399"/>
                </a:lnTo>
                <a:lnTo>
                  <a:pt x="9" y="399"/>
                </a:lnTo>
                <a:lnTo>
                  <a:pt x="9" y="401"/>
                </a:lnTo>
                <a:lnTo>
                  <a:pt x="7" y="401"/>
                </a:lnTo>
                <a:lnTo>
                  <a:pt x="7" y="401"/>
                </a:lnTo>
                <a:lnTo>
                  <a:pt x="7" y="408"/>
                </a:lnTo>
                <a:lnTo>
                  <a:pt x="5" y="413"/>
                </a:lnTo>
                <a:lnTo>
                  <a:pt x="5" y="413"/>
                </a:lnTo>
                <a:lnTo>
                  <a:pt x="9" y="412"/>
                </a:lnTo>
                <a:lnTo>
                  <a:pt x="11" y="412"/>
                </a:lnTo>
                <a:lnTo>
                  <a:pt x="13" y="413"/>
                </a:lnTo>
                <a:lnTo>
                  <a:pt x="13" y="413"/>
                </a:lnTo>
                <a:lnTo>
                  <a:pt x="13" y="410"/>
                </a:lnTo>
                <a:lnTo>
                  <a:pt x="15" y="408"/>
                </a:lnTo>
                <a:lnTo>
                  <a:pt x="16" y="406"/>
                </a:lnTo>
                <a:lnTo>
                  <a:pt x="16" y="406"/>
                </a:lnTo>
                <a:lnTo>
                  <a:pt x="16" y="448"/>
                </a:lnTo>
                <a:lnTo>
                  <a:pt x="13" y="469"/>
                </a:lnTo>
                <a:lnTo>
                  <a:pt x="11" y="487"/>
                </a:lnTo>
                <a:lnTo>
                  <a:pt x="11" y="487"/>
                </a:lnTo>
                <a:lnTo>
                  <a:pt x="9" y="485"/>
                </a:lnTo>
                <a:lnTo>
                  <a:pt x="7" y="485"/>
                </a:lnTo>
                <a:lnTo>
                  <a:pt x="4" y="489"/>
                </a:lnTo>
                <a:lnTo>
                  <a:pt x="4" y="489"/>
                </a:lnTo>
                <a:lnTo>
                  <a:pt x="7" y="493"/>
                </a:lnTo>
                <a:lnTo>
                  <a:pt x="9" y="500"/>
                </a:lnTo>
                <a:lnTo>
                  <a:pt x="9" y="516"/>
                </a:lnTo>
                <a:lnTo>
                  <a:pt x="7" y="535"/>
                </a:lnTo>
                <a:lnTo>
                  <a:pt x="7" y="544"/>
                </a:lnTo>
                <a:lnTo>
                  <a:pt x="7" y="553"/>
                </a:lnTo>
                <a:lnTo>
                  <a:pt x="7" y="553"/>
                </a:lnTo>
                <a:lnTo>
                  <a:pt x="11" y="553"/>
                </a:lnTo>
                <a:lnTo>
                  <a:pt x="11" y="553"/>
                </a:lnTo>
                <a:lnTo>
                  <a:pt x="16" y="551"/>
                </a:lnTo>
                <a:lnTo>
                  <a:pt x="16" y="551"/>
                </a:lnTo>
                <a:lnTo>
                  <a:pt x="16" y="559"/>
                </a:lnTo>
                <a:lnTo>
                  <a:pt x="18" y="564"/>
                </a:lnTo>
                <a:lnTo>
                  <a:pt x="22" y="574"/>
                </a:lnTo>
                <a:lnTo>
                  <a:pt x="22" y="574"/>
                </a:lnTo>
                <a:lnTo>
                  <a:pt x="22" y="599"/>
                </a:lnTo>
                <a:lnTo>
                  <a:pt x="22" y="599"/>
                </a:lnTo>
                <a:lnTo>
                  <a:pt x="22" y="599"/>
                </a:lnTo>
                <a:lnTo>
                  <a:pt x="22" y="601"/>
                </a:lnTo>
                <a:lnTo>
                  <a:pt x="22" y="601"/>
                </a:lnTo>
                <a:lnTo>
                  <a:pt x="22" y="603"/>
                </a:lnTo>
                <a:lnTo>
                  <a:pt x="22" y="601"/>
                </a:lnTo>
                <a:lnTo>
                  <a:pt x="24" y="599"/>
                </a:lnTo>
                <a:lnTo>
                  <a:pt x="24" y="599"/>
                </a:lnTo>
                <a:lnTo>
                  <a:pt x="24" y="599"/>
                </a:lnTo>
                <a:lnTo>
                  <a:pt x="26" y="607"/>
                </a:lnTo>
                <a:lnTo>
                  <a:pt x="28" y="612"/>
                </a:lnTo>
                <a:lnTo>
                  <a:pt x="29" y="618"/>
                </a:lnTo>
                <a:lnTo>
                  <a:pt x="29" y="625"/>
                </a:lnTo>
                <a:lnTo>
                  <a:pt x="29" y="625"/>
                </a:lnTo>
                <a:lnTo>
                  <a:pt x="33" y="623"/>
                </a:lnTo>
                <a:lnTo>
                  <a:pt x="35" y="625"/>
                </a:lnTo>
                <a:lnTo>
                  <a:pt x="37" y="627"/>
                </a:lnTo>
                <a:lnTo>
                  <a:pt x="37" y="627"/>
                </a:lnTo>
                <a:lnTo>
                  <a:pt x="37" y="629"/>
                </a:lnTo>
                <a:lnTo>
                  <a:pt x="37" y="632"/>
                </a:lnTo>
                <a:lnTo>
                  <a:pt x="37" y="632"/>
                </a:lnTo>
                <a:lnTo>
                  <a:pt x="39" y="631"/>
                </a:lnTo>
                <a:lnTo>
                  <a:pt x="39" y="631"/>
                </a:lnTo>
                <a:lnTo>
                  <a:pt x="39" y="636"/>
                </a:lnTo>
                <a:lnTo>
                  <a:pt x="39" y="636"/>
                </a:lnTo>
                <a:lnTo>
                  <a:pt x="39" y="634"/>
                </a:lnTo>
                <a:lnTo>
                  <a:pt x="37" y="634"/>
                </a:lnTo>
                <a:lnTo>
                  <a:pt x="35" y="638"/>
                </a:lnTo>
                <a:lnTo>
                  <a:pt x="35" y="643"/>
                </a:lnTo>
                <a:lnTo>
                  <a:pt x="37" y="645"/>
                </a:lnTo>
                <a:lnTo>
                  <a:pt x="37" y="645"/>
                </a:lnTo>
                <a:lnTo>
                  <a:pt x="39" y="636"/>
                </a:lnTo>
                <a:lnTo>
                  <a:pt x="40" y="632"/>
                </a:lnTo>
                <a:lnTo>
                  <a:pt x="40" y="632"/>
                </a:lnTo>
                <a:lnTo>
                  <a:pt x="42" y="634"/>
                </a:lnTo>
                <a:lnTo>
                  <a:pt x="42" y="634"/>
                </a:lnTo>
                <a:lnTo>
                  <a:pt x="42" y="627"/>
                </a:lnTo>
                <a:lnTo>
                  <a:pt x="44" y="623"/>
                </a:lnTo>
                <a:lnTo>
                  <a:pt x="44" y="623"/>
                </a:lnTo>
                <a:lnTo>
                  <a:pt x="46" y="631"/>
                </a:lnTo>
                <a:lnTo>
                  <a:pt x="46" y="631"/>
                </a:lnTo>
                <a:lnTo>
                  <a:pt x="50" y="623"/>
                </a:lnTo>
                <a:lnTo>
                  <a:pt x="50" y="623"/>
                </a:lnTo>
                <a:lnTo>
                  <a:pt x="51" y="640"/>
                </a:lnTo>
                <a:lnTo>
                  <a:pt x="51" y="651"/>
                </a:lnTo>
                <a:lnTo>
                  <a:pt x="50" y="658"/>
                </a:lnTo>
                <a:lnTo>
                  <a:pt x="50" y="658"/>
                </a:lnTo>
                <a:lnTo>
                  <a:pt x="53" y="669"/>
                </a:lnTo>
                <a:lnTo>
                  <a:pt x="53" y="675"/>
                </a:lnTo>
                <a:lnTo>
                  <a:pt x="51" y="678"/>
                </a:lnTo>
                <a:lnTo>
                  <a:pt x="51" y="678"/>
                </a:lnTo>
                <a:lnTo>
                  <a:pt x="51" y="675"/>
                </a:lnTo>
                <a:lnTo>
                  <a:pt x="48" y="669"/>
                </a:lnTo>
                <a:lnTo>
                  <a:pt x="48" y="669"/>
                </a:lnTo>
                <a:lnTo>
                  <a:pt x="50" y="680"/>
                </a:lnTo>
                <a:lnTo>
                  <a:pt x="50" y="686"/>
                </a:lnTo>
                <a:lnTo>
                  <a:pt x="50" y="689"/>
                </a:lnTo>
                <a:lnTo>
                  <a:pt x="50" y="689"/>
                </a:lnTo>
                <a:lnTo>
                  <a:pt x="46" y="677"/>
                </a:lnTo>
                <a:lnTo>
                  <a:pt x="44" y="664"/>
                </a:lnTo>
                <a:lnTo>
                  <a:pt x="44" y="649"/>
                </a:lnTo>
                <a:lnTo>
                  <a:pt x="44" y="634"/>
                </a:lnTo>
                <a:lnTo>
                  <a:pt x="44" y="634"/>
                </a:lnTo>
                <a:lnTo>
                  <a:pt x="42" y="645"/>
                </a:lnTo>
                <a:lnTo>
                  <a:pt x="42" y="658"/>
                </a:lnTo>
                <a:lnTo>
                  <a:pt x="46" y="686"/>
                </a:lnTo>
                <a:lnTo>
                  <a:pt x="46" y="686"/>
                </a:lnTo>
                <a:lnTo>
                  <a:pt x="46" y="702"/>
                </a:lnTo>
                <a:lnTo>
                  <a:pt x="48" y="719"/>
                </a:lnTo>
                <a:lnTo>
                  <a:pt x="48" y="719"/>
                </a:lnTo>
                <a:lnTo>
                  <a:pt x="46" y="723"/>
                </a:lnTo>
                <a:lnTo>
                  <a:pt x="44" y="726"/>
                </a:lnTo>
                <a:lnTo>
                  <a:pt x="44" y="726"/>
                </a:lnTo>
                <a:lnTo>
                  <a:pt x="48" y="752"/>
                </a:lnTo>
                <a:lnTo>
                  <a:pt x="48" y="763"/>
                </a:lnTo>
                <a:lnTo>
                  <a:pt x="46" y="767"/>
                </a:lnTo>
                <a:lnTo>
                  <a:pt x="44" y="769"/>
                </a:lnTo>
                <a:lnTo>
                  <a:pt x="44" y="769"/>
                </a:lnTo>
                <a:lnTo>
                  <a:pt x="44" y="770"/>
                </a:lnTo>
                <a:lnTo>
                  <a:pt x="44" y="770"/>
                </a:lnTo>
                <a:lnTo>
                  <a:pt x="46" y="770"/>
                </a:lnTo>
                <a:lnTo>
                  <a:pt x="46" y="772"/>
                </a:lnTo>
                <a:lnTo>
                  <a:pt x="46" y="772"/>
                </a:lnTo>
                <a:lnTo>
                  <a:pt x="44" y="778"/>
                </a:lnTo>
                <a:lnTo>
                  <a:pt x="44" y="778"/>
                </a:lnTo>
                <a:lnTo>
                  <a:pt x="42" y="778"/>
                </a:lnTo>
                <a:lnTo>
                  <a:pt x="42" y="778"/>
                </a:lnTo>
                <a:lnTo>
                  <a:pt x="39" y="765"/>
                </a:lnTo>
                <a:lnTo>
                  <a:pt x="35" y="750"/>
                </a:lnTo>
                <a:lnTo>
                  <a:pt x="28" y="721"/>
                </a:lnTo>
                <a:lnTo>
                  <a:pt x="28" y="721"/>
                </a:lnTo>
                <a:lnTo>
                  <a:pt x="26" y="728"/>
                </a:lnTo>
                <a:lnTo>
                  <a:pt x="24" y="732"/>
                </a:lnTo>
                <a:lnTo>
                  <a:pt x="22" y="734"/>
                </a:lnTo>
                <a:lnTo>
                  <a:pt x="22" y="734"/>
                </a:lnTo>
                <a:lnTo>
                  <a:pt x="22" y="746"/>
                </a:lnTo>
                <a:lnTo>
                  <a:pt x="24" y="757"/>
                </a:lnTo>
                <a:lnTo>
                  <a:pt x="29" y="778"/>
                </a:lnTo>
                <a:lnTo>
                  <a:pt x="35" y="798"/>
                </a:lnTo>
                <a:lnTo>
                  <a:pt x="37" y="809"/>
                </a:lnTo>
                <a:lnTo>
                  <a:pt x="37" y="822"/>
                </a:lnTo>
                <a:lnTo>
                  <a:pt x="37" y="822"/>
                </a:lnTo>
                <a:lnTo>
                  <a:pt x="40" y="822"/>
                </a:lnTo>
                <a:lnTo>
                  <a:pt x="42" y="822"/>
                </a:lnTo>
                <a:lnTo>
                  <a:pt x="44" y="824"/>
                </a:lnTo>
                <a:lnTo>
                  <a:pt x="48" y="826"/>
                </a:lnTo>
                <a:lnTo>
                  <a:pt x="50" y="826"/>
                </a:lnTo>
                <a:lnTo>
                  <a:pt x="51" y="824"/>
                </a:lnTo>
                <a:lnTo>
                  <a:pt x="51" y="824"/>
                </a:lnTo>
                <a:lnTo>
                  <a:pt x="53" y="831"/>
                </a:lnTo>
                <a:lnTo>
                  <a:pt x="53" y="831"/>
                </a:lnTo>
                <a:lnTo>
                  <a:pt x="59" y="827"/>
                </a:lnTo>
                <a:lnTo>
                  <a:pt x="62" y="829"/>
                </a:lnTo>
                <a:lnTo>
                  <a:pt x="66" y="833"/>
                </a:lnTo>
                <a:lnTo>
                  <a:pt x="66" y="833"/>
                </a:lnTo>
                <a:lnTo>
                  <a:pt x="66" y="831"/>
                </a:lnTo>
                <a:lnTo>
                  <a:pt x="66" y="827"/>
                </a:lnTo>
                <a:lnTo>
                  <a:pt x="66" y="827"/>
                </a:lnTo>
                <a:lnTo>
                  <a:pt x="66" y="831"/>
                </a:lnTo>
                <a:lnTo>
                  <a:pt x="68" y="833"/>
                </a:lnTo>
                <a:lnTo>
                  <a:pt x="70" y="835"/>
                </a:lnTo>
                <a:lnTo>
                  <a:pt x="70" y="835"/>
                </a:lnTo>
                <a:lnTo>
                  <a:pt x="72" y="831"/>
                </a:lnTo>
                <a:lnTo>
                  <a:pt x="72" y="827"/>
                </a:lnTo>
                <a:lnTo>
                  <a:pt x="72" y="827"/>
                </a:lnTo>
                <a:lnTo>
                  <a:pt x="81" y="822"/>
                </a:lnTo>
                <a:lnTo>
                  <a:pt x="90" y="815"/>
                </a:lnTo>
                <a:lnTo>
                  <a:pt x="110" y="794"/>
                </a:lnTo>
                <a:lnTo>
                  <a:pt x="110" y="794"/>
                </a:lnTo>
                <a:lnTo>
                  <a:pt x="112" y="785"/>
                </a:lnTo>
                <a:lnTo>
                  <a:pt x="116" y="778"/>
                </a:lnTo>
                <a:lnTo>
                  <a:pt x="120" y="770"/>
                </a:lnTo>
                <a:lnTo>
                  <a:pt x="121" y="761"/>
                </a:lnTo>
                <a:lnTo>
                  <a:pt x="121" y="761"/>
                </a:lnTo>
                <a:lnTo>
                  <a:pt x="123" y="763"/>
                </a:lnTo>
                <a:lnTo>
                  <a:pt x="123" y="761"/>
                </a:lnTo>
                <a:lnTo>
                  <a:pt x="127" y="759"/>
                </a:lnTo>
                <a:lnTo>
                  <a:pt x="129" y="757"/>
                </a:lnTo>
                <a:lnTo>
                  <a:pt x="129" y="756"/>
                </a:lnTo>
                <a:lnTo>
                  <a:pt x="131" y="757"/>
                </a:lnTo>
                <a:lnTo>
                  <a:pt x="131" y="757"/>
                </a:lnTo>
                <a:lnTo>
                  <a:pt x="131" y="752"/>
                </a:lnTo>
                <a:lnTo>
                  <a:pt x="132" y="750"/>
                </a:lnTo>
                <a:lnTo>
                  <a:pt x="132" y="750"/>
                </a:lnTo>
                <a:lnTo>
                  <a:pt x="132" y="756"/>
                </a:lnTo>
                <a:lnTo>
                  <a:pt x="132" y="757"/>
                </a:lnTo>
                <a:lnTo>
                  <a:pt x="132" y="757"/>
                </a:lnTo>
                <a:lnTo>
                  <a:pt x="132" y="754"/>
                </a:lnTo>
                <a:lnTo>
                  <a:pt x="134" y="752"/>
                </a:lnTo>
                <a:lnTo>
                  <a:pt x="136" y="754"/>
                </a:lnTo>
                <a:lnTo>
                  <a:pt x="136" y="754"/>
                </a:lnTo>
                <a:lnTo>
                  <a:pt x="140" y="748"/>
                </a:lnTo>
                <a:lnTo>
                  <a:pt x="143" y="743"/>
                </a:lnTo>
                <a:lnTo>
                  <a:pt x="147" y="735"/>
                </a:lnTo>
                <a:lnTo>
                  <a:pt x="151" y="732"/>
                </a:lnTo>
                <a:lnTo>
                  <a:pt x="151" y="732"/>
                </a:lnTo>
                <a:lnTo>
                  <a:pt x="151" y="745"/>
                </a:lnTo>
                <a:lnTo>
                  <a:pt x="149" y="757"/>
                </a:lnTo>
                <a:lnTo>
                  <a:pt x="149" y="770"/>
                </a:lnTo>
                <a:lnTo>
                  <a:pt x="149" y="781"/>
                </a:lnTo>
                <a:lnTo>
                  <a:pt x="149" y="781"/>
                </a:lnTo>
                <a:lnTo>
                  <a:pt x="147" y="792"/>
                </a:lnTo>
                <a:lnTo>
                  <a:pt x="145" y="798"/>
                </a:lnTo>
                <a:lnTo>
                  <a:pt x="143" y="800"/>
                </a:lnTo>
                <a:lnTo>
                  <a:pt x="143" y="800"/>
                </a:lnTo>
                <a:lnTo>
                  <a:pt x="143" y="792"/>
                </a:lnTo>
                <a:lnTo>
                  <a:pt x="142" y="791"/>
                </a:lnTo>
                <a:lnTo>
                  <a:pt x="140" y="789"/>
                </a:lnTo>
                <a:lnTo>
                  <a:pt x="140" y="789"/>
                </a:lnTo>
                <a:lnTo>
                  <a:pt x="138" y="807"/>
                </a:lnTo>
                <a:lnTo>
                  <a:pt x="136" y="831"/>
                </a:lnTo>
                <a:lnTo>
                  <a:pt x="136" y="831"/>
                </a:lnTo>
                <a:lnTo>
                  <a:pt x="134" y="833"/>
                </a:lnTo>
                <a:lnTo>
                  <a:pt x="132" y="837"/>
                </a:lnTo>
                <a:lnTo>
                  <a:pt x="131" y="846"/>
                </a:lnTo>
                <a:lnTo>
                  <a:pt x="131" y="868"/>
                </a:lnTo>
                <a:lnTo>
                  <a:pt x="131" y="868"/>
                </a:lnTo>
                <a:lnTo>
                  <a:pt x="129" y="866"/>
                </a:lnTo>
                <a:lnTo>
                  <a:pt x="129" y="864"/>
                </a:lnTo>
                <a:lnTo>
                  <a:pt x="127" y="864"/>
                </a:lnTo>
                <a:lnTo>
                  <a:pt x="127" y="864"/>
                </a:lnTo>
                <a:lnTo>
                  <a:pt x="127" y="895"/>
                </a:lnTo>
                <a:lnTo>
                  <a:pt x="125" y="925"/>
                </a:lnTo>
                <a:lnTo>
                  <a:pt x="125" y="925"/>
                </a:lnTo>
                <a:lnTo>
                  <a:pt x="123" y="929"/>
                </a:lnTo>
                <a:lnTo>
                  <a:pt x="121" y="934"/>
                </a:lnTo>
                <a:lnTo>
                  <a:pt x="118" y="951"/>
                </a:lnTo>
                <a:lnTo>
                  <a:pt x="116" y="964"/>
                </a:lnTo>
                <a:lnTo>
                  <a:pt x="114" y="969"/>
                </a:lnTo>
                <a:lnTo>
                  <a:pt x="110" y="971"/>
                </a:lnTo>
                <a:lnTo>
                  <a:pt x="110" y="971"/>
                </a:lnTo>
                <a:lnTo>
                  <a:pt x="110" y="984"/>
                </a:lnTo>
                <a:lnTo>
                  <a:pt x="108" y="987"/>
                </a:lnTo>
                <a:lnTo>
                  <a:pt x="107" y="991"/>
                </a:lnTo>
                <a:lnTo>
                  <a:pt x="107" y="991"/>
                </a:lnTo>
                <a:lnTo>
                  <a:pt x="103" y="987"/>
                </a:lnTo>
                <a:lnTo>
                  <a:pt x="101" y="986"/>
                </a:lnTo>
                <a:lnTo>
                  <a:pt x="97" y="986"/>
                </a:lnTo>
                <a:lnTo>
                  <a:pt x="97" y="986"/>
                </a:lnTo>
                <a:lnTo>
                  <a:pt x="96" y="991"/>
                </a:lnTo>
                <a:lnTo>
                  <a:pt x="94" y="997"/>
                </a:lnTo>
                <a:lnTo>
                  <a:pt x="92" y="1011"/>
                </a:lnTo>
                <a:lnTo>
                  <a:pt x="92" y="1011"/>
                </a:lnTo>
                <a:lnTo>
                  <a:pt x="94" y="1013"/>
                </a:lnTo>
                <a:lnTo>
                  <a:pt x="94" y="1017"/>
                </a:lnTo>
                <a:lnTo>
                  <a:pt x="96" y="1022"/>
                </a:lnTo>
                <a:lnTo>
                  <a:pt x="94" y="1028"/>
                </a:lnTo>
                <a:lnTo>
                  <a:pt x="94" y="1028"/>
                </a:lnTo>
                <a:lnTo>
                  <a:pt x="92" y="1024"/>
                </a:lnTo>
                <a:lnTo>
                  <a:pt x="92" y="1021"/>
                </a:lnTo>
                <a:lnTo>
                  <a:pt x="92" y="1021"/>
                </a:lnTo>
                <a:lnTo>
                  <a:pt x="88" y="1024"/>
                </a:lnTo>
                <a:lnTo>
                  <a:pt x="86" y="1028"/>
                </a:lnTo>
                <a:lnTo>
                  <a:pt x="83" y="1030"/>
                </a:lnTo>
                <a:lnTo>
                  <a:pt x="81" y="1032"/>
                </a:lnTo>
                <a:lnTo>
                  <a:pt x="81" y="1032"/>
                </a:lnTo>
                <a:lnTo>
                  <a:pt x="81" y="1041"/>
                </a:lnTo>
                <a:lnTo>
                  <a:pt x="81" y="1044"/>
                </a:lnTo>
                <a:lnTo>
                  <a:pt x="79" y="1048"/>
                </a:lnTo>
                <a:lnTo>
                  <a:pt x="79" y="1048"/>
                </a:lnTo>
                <a:lnTo>
                  <a:pt x="79" y="1043"/>
                </a:lnTo>
                <a:lnTo>
                  <a:pt x="79" y="1041"/>
                </a:lnTo>
                <a:lnTo>
                  <a:pt x="79" y="1039"/>
                </a:lnTo>
                <a:lnTo>
                  <a:pt x="79" y="1039"/>
                </a:lnTo>
                <a:lnTo>
                  <a:pt x="77" y="1044"/>
                </a:lnTo>
                <a:lnTo>
                  <a:pt x="75" y="1050"/>
                </a:lnTo>
                <a:lnTo>
                  <a:pt x="75" y="1050"/>
                </a:lnTo>
                <a:lnTo>
                  <a:pt x="77" y="1050"/>
                </a:lnTo>
                <a:lnTo>
                  <a:pt x="77" y="1054"/>
                </a:lnTo>
                <a:lnTo>
                  <a:pt x="75" y="1059"/>
                </a:lnTo>
                <a:lnTo>
                  <a:pt x="75" y="1059"/>
                </a:lnTo>
                <a:lnTo>
                  <a:pt x="77" y="1061"/>
                </a:lnTo>
                <a:lnTo>
                  <a:pt x="79" y="1061"/>
                </a:lnTo>
                <a:lnTo>
                  <a:pt x="79" y="1061"/>
                </a:lnTo>
                <a:lnTo>
                  <a:pt x="81" y="1063"/>
                </a:lnTo>
                <a:lnTo>
                  <a:pt x="81" y="1063"/>
                </a:lnTo>
                <a:lnTo>
                  <a:pt x="79" y="1078"/>
                </a:lnTo>
                <a:lnTo>
                  <a:pt x="75" y="1090"/>
                </a:lnTo>
                <a:lnTo>
                  <a:pt x="74" y="1103"/>
                </a:lnTo>
                <a:lnTo>
                  <a:pt x="74" y="1109"/>
                </a:lnTo>
                <a:lnTo>
                  <a:pt x="75" y="1114"/>
                </a:lnTo>
                <a:lnTo>
                  <a:pt x="75" y="1114"/>
                </a:lnTo>
                <a:lnTo>
                  <a:pt x="75" y="1109"/>
                </a:lnTo>
                <a:lnTo>
                  <a:pt x="75" y="1101"/>
                </a:lnTo>
                <a:lnTo>
                  <a:pt x="75" y="1101"/>
                </a:lnTo>
                <a:lnTo>
                  <a:pt x="83" y="1083"/>
                </a:lnTo>
                <a:lnTo>
                  <a:pt x="90" y="1061"/>
                </a:lnTo>
                <a:lnTo>
                  <a:pt x="90" y="1061"/>
                </a:lnTo>
                <a:lnTo>
                  <a:pt x="90" y="1061"/>
                </a:lnTo>
                <a:lnTo>
                  <a:pt x="92" y="1063"/>
                </a:lnTo>
                <a:lnTo>
                  <a:pt x="92" y="1063"/>
                </a:lnTo>
                <a:lnTo>
                  <a:pt x="90" y="1046"/>
                </a:lnTo>
                <a:lnTo>
                  <a:pt x="90" y="1046"/>
                </a:lnTo>
                <a:lnTo>
                  <a:pt x="92" y="1043"/>
                </a:lnTo>
                <a:lnTo>
                  <a:pt x="92" y="1035"/>
                </a:lnTo>
                <a:lnTo>
                  <a:pt x="92" y="1035"/>
                </a:lnTo>
                <a:lnTo>
                  <a:pt x="94" y="1037"/>
                </a:lnTo>
                <a:lnTo>
                  <a:pt x="96" y="1035"/>
                </a:lnTo>
                <a:lnTo>
                  <a:pt x="96" y="1032"/>
                </a:lnTo>
                <a:lnTo>
                  <a:pt x="97" y="1030"/>
                </a:lnTo>
                <a:lnTo>
                  <a:pt x="97" y="1030"/>
                </a:lnTo>
                <a:lnTo>
                  <a:pt x="99" y="1033"/>
                </a:lnTo>
                <a:lnTo>
                  <a:pt x="101" y="1033"/>
                </a:lnTo>
                <a:lnTo>
                  <a:pt x="101" y="1033"/>
                </a:lnTo>
                <a:lnTo>
                  <a:pt x="103" y="1035"/>
                </a:lnTo>
                <a:lnTo>
                  <a:pt x="103" y="1039"/>
                </a:lnTo>
                <a:lnTo>
                  <a:pt x="103" y="1039"/>
                </a:lnTo>
                <a:lnTo>
                  <a:pt x="101" y="1065"/>
                </a:lnTo>
                <a:lnTo>
                  <a:pt x="99" y="1092"/>
                </a:lnTo>
                <a:lnTo>
                  <a:pt x="99" y="1092"/>
                </a:lnTo>
                <a:lnTo>
                  <a:pt x="101" y="1085"/>
                </a:lnTo>
                <a:lnTo>
                  <a:pt x="103" y="1076"/>
                </a:lnTo>
                <a:lnTo>
                  <a:pt x="107" y="1055"/>
                </a:lnTo>
                <a:lnTo>
                  <a:pt x="107" y="1055"/>
                </a:lnTo>
                <a:lnTo>
                  <a:pt x="110" y="1057"/>
                </a:lnTo>
                <a:lnTo>
                  <a:pt x="114" y="1054"/>
                </a:lnTo>
                <a:lnTo>
                  <a:pt x="120" y="1043"/>
                </a:lnTo>
                <a:lnTo>
                  <a:pt x="120" y="1043"/>
                </a:lnTo>
                <a:lnTo>
                  <a:pt x="120" y="1039"/>
                </a:lnTo>
                <a:lnTo>
                  <a:pt x="118" y="1039"/>
                </a:lnTo>
                <a:lnTo>
                  <a:pt x="118" y="1039"/>
                </a:lnTo>
                <a:lnTo>
                  <a:pt x="118" y="1035"/>
                </a:lnTo>
                <a:lnTo>
                  <a:pt x="118" y="1035"/>
                </a:lnTo>
                <a:lnTo>
                  <a:pt x="121" y="1030"/>
                </a:lnTo>
                <a:lnTo>
                  <a:pt x="127" y="1022"/>
                </a:lnTo>
                <a:lnTo>
                  <a:pt x="132" y="1019"/>
                </a:lnTo>
                <a:lnTo>
                  <a:pt x="134" y="1017"/>
                </a:lnTo>
                <a:lnTo>
                  <a:pt x="138" y="1017"/>
                </a:lnTo>
                <a:lnTo>
                  <a:pt x="138" y="1017"/>
                </a:lnTo>
                <a:lnTo>
                  <a:pt x="138" y="1030"/>
                </a:lnTo>
                <a:lnTo>
                  <a:pt x="142" y="1039"/>
                </a:lnTo>
                <a:lnTo>
                  <a:pt x="143" y="1046"/>
                </a:lnTo>
                <a:lnTo>
                  <a:pt x="143" y="1059"/>
                </a:lnTo>
                <a:lnTo>
                  <a:pt x="143" y="1059"/>
                </a:lnTo>
                <a:lnTo>
                  <a:pt x="145" y="1061"/>
                </a:lnTo>
                <a:lnTo>
                  <a:pt x="147" y="1063"/>
                </a:lnTo>
                <a:lnTo>
                  <a:pt x="151" y="1068"/>
                </a:lnTo>
                <a:lnTo>
                  <a:pt x="151" y="1068"/>
                </a:lnTo>
                <a:lnTo>
                  <a:pt x="151" y="1067"/>
                </a:lnTo>
                <a:lnTo>
                  <a:pt x="153" y="1063"/>
                </a:lnTo>
                <a:lnTo>
                  <a:pt x="153" y="1063"/>
                </a:lnTo>
                <a:lnTo>
                  <a:pt x="154" y="1067"/>
                </a:lnTo>
                <a:lnTo>
                  <a:pt x="156" y="1072"/>
                </a:lnTo>
                <a:lnTo>
                  <a:pt x="156" y="1072"/>
                </a:lnTo>
                <a:lnTo>
                  <a:pt x="158" y="1072"/>
                </a:lnTo>
                <a:lnTo>
                  <a:pt x="162" y="1070"/>
                </a:lnTo>
                <a:lnTo>
                  <a:pt x="164" y="1065"/>
                </a:lnTo>
                <a:lnTo>
                  <a:pt x="166" y="1057"/>
                </a:lnTo>
                <a:lnTo>
                  <a:pt x="167" y="1055"/>
                </a:lnTo>
                <a:lnTo>
                  <a:pt x="169" y="1054"/>
                </a:lnTo>
                <a:lnTo>
                  <a:pt x="169" y="1054"/>
                </a:lnTo>
                <a:lnTo>
                  <a:pt x="171" y="1079"/>
                </a:lnTo>
                <a:lnTo>
                  <a:pt x="171" y="1092"/>
                </a:lnTo>
                <a:lnTo>
                  <a:pt x="173" y="1101"/>
                </a:lnTo>
                <a:lnTo>
                  <a:pt x="173" y="1101"/>
                </a:lnTo>
                <a:lnTo>
                  <a:pt x="175" y="1098"/>
                </a:lnTo>
                <a:lnTo>
                  <a:pt x="177" y="1094"/>
                </a:lnTo>
                <a:lnTo>
                  <a:pt x="178" y="1094"/>
                </a:lnTo>
                <a:lnTo>
                  <a:pt x="180" y="1098"/>
                </a:lnTo>
                <a:lnTo>
                  <a:pt x="180" y="1098"/>
                </a:lnTo>
                <a:lnTo>
                  <a:pt x="182" y="1092"/>
                </a:lnTo>
                <a:lnTo>
                  <a:pt x="184" y="1087"/>
                </a:lnTo>
                <a:lnTo>
                  <a:pt x="188" y="1083"/>
                </a:lnTo>
                <a:lnTo>
                  <a:pt x="189" y="1078"/>
                </a:lnTo>
                <a:lnTo>
                  <a:pt x="189" y="1078"/>
                </a:lnTo>
                <a:lnTo>
                  <a:pt x="186" y="1067"/>
                </a:lnTo>
                <a:lnTo>
                  <a:pt x="182" y="1061"/>
                </a:lnTo>
                <a:lnTo>
                  <a:pt x="178" y="1054"/>
                </a:lnTo>
                <a:lnTo>
                  <a:pt x="175" y="1043"/>
                </a:lnTo>
                <a:lnTo>
                  <a:pt x="175" y="1043"/>
                </a:lnTo>
                <a:lnTo>
                  <a:pt x="178" y="1035"/>
                </a:lnTo>
                <a:lnTo>
                  <a:pt x="180" y="1028"/>
                </a:lnTo>
                <a:lnTo>
                  <a:pt x="184" y="1004"/>
                </a:lnTo>
                <a:lnTo>
                  <a:pt x="186" y="965"/>
                </a:lnTo>
                <a:lnTo>
                  <a:pt x="186" y="965"/>
                </a:lnTo>
                <a:lnTo>
                  <a:pt x="186" y="967"/>
                </a:lnTo>
                <a:lnTo>
                  <a:pt x="184" y="969"/>
                </a:lnTo>
                <a:lnTo>
                  <a:pt x="184" y="969"/>
                </a:lnTo>
                <a:lnTo>
                  <a:pt x="184" y="958"/>
                </a:lnTo>
                <a:lnTo>
                  <a:pt x="186" y="951"/>
                </a:lnTo>
                <a:lnTo>
                  <a:pt x="186" y="951"/>
                </a:lnTo>
                <a:lnTo>
                  <a:pt x="184" y="951"/>
                </a:lnTo>
                <a:lnTo>
                  <a:pt x="184" y="947"/>
                </a:lnTo>
                <a:lnTo>
                  <a:pt x="182" y="941"/>
                </a:lnTo>
                <a:lnTo>
                  <a:pt x="182" y="941"/>
                </a:lnTo>
                <a:lnTo>
                  <a:pt x="182" y="945"/>
                </a:lnTo>
                <a:lnTo>
                  <a:pt x="180" y="947"/>
                </a:lnTo>
                <a:lnTo>
                  <a:pt x="180" y="947"/>
                </a:lnTo>
                <a:lnTo>
                  <a:pt x="180" y="929"/>
                </a:lnTo>
                <a:lnTo>
                  <a:pt x="178" y="912"/>
                </a:lnTo>
                <a:lnTo>
                  <a:pt x="175" y="879"/>
                </a:lnTo>
                <a:lnTo>
                  <a:pt x="175" y="879"/>
                </a:lnTo>
                <a:lnTo>
                  <a:pt x="173" y="879"/>
                </a:lnTo>
                <a:lnTo>
                  <a:pt x="173" y="877"/>
                </a:lnTo>
                <a:lnTo>
                  <a:pt x="173" y="877"/>
                </a:lnTo>
                <a:lnTo>
                  <a:pt x="173" y="851"/>
                </a:lnTo>
                <a:lnTo>
                  <a:pt x="171" y="829"/>
                </a:lnTo>
                <a:lnTo>
                  <a:pt x="169" y="783"/>
                </a:lnTo>
                <a:lnTo>
                  <a:pt x="169" y="783"/>
                </a:lnTo>
                <a:lnTo>
                  <a:pt x="167" y="783"/>
                </a:lnTo>
                <a:lnTo>
                  <a:pt x="166" y="781"/>
                </a:lnTo>
                <a:lnTo>
                  <a:pt x="166" y="781"/>
                </a:lnTo>
                <a:lnTo>
                  <a:pt x="167" y="770"/>
                </a:lnTo>
                <a:lnTo>
                  <a:pt x="167" y="761"/>
                </a:lnTo>
                <a:lnTo>
                  <a:pt x="167" y="761"/>
                </a:lnTo>
                <a:lnTo>
                  <a:pt x="167" y="763"/>
                </a:lnTo>
                <a:lnTo>
                  <a:pt x="166" y="763"/>
                </a:lnTo>
                <a:lnTo>
                  <a:pt x="166" y="763"/>
                </a:lnTo>
                <a:lnTo>
                  <a:pt x="166" y="723"/>
                </a:lnTo>
                <a:lnTo>
                  <a:pt x="167" y="706"/>
                </a:lnTo>
                <a:lnTo>
                  <a:pt x="169" y="700"/>
                </a:lnTo>
                <a:lnTo>
                  <a:pt x="173" y="697"/>
                </a:lnTo>
                <a:lnTo>
                  <a:pt x="173" y="697"/>
                </a:lnTo>
                <a:lnTo>
                  <a:pt x="173" y="699"/>
                </a:lnTo>
                <a:lnTo>
                  <a:pt x="173" y="700"/>
                </a:lnTo>
                <a:lnTo>
                  <a:pt x="173" y="700"/>
                </a:lnTo>
                <a:lnTo>
                  <a:pt x="177" y="693"/>
                </a:lnTo>
                <a:lnTo>
                  <a:pt x="178" y="691"/>
                </a:lnTo>
                <a:lnTo>
                  <a:pt x="180" y="693"/>
                </a:lnTo>
                <a:lnTo>
                  <a:pt x="180" y="693"/>
                </a:lnTo>
                <a:lnTo>
                  <a:pt x="180" y="688"/>
                </a:lnTo>
                <a:lnTo>
                  <a:pt x="180" y="682"/>
                </a:lnTo>
                <a:lnTo>
                  <a:pt x="184" y="680"/>
                </a:lnTo>
                <a:lnTo>
                  <a:pt x="186" y="682"/>
                </a:lnTo>
                <a:lnTo>
                  <a:pt x="186" y="682"/>
                </a:lnTo>
                <a:lnTo>
                  <a:pt x="186" y="680"/>
                </a:lnTo>
                <a:lnTo>
                  <a:pt x="188" y="680"/>
                </a:lnTo>
                <a:lnTo>
                  <a:pt x="188" y="680"/>
                </a:lnTo>
                <a:lnTo>
                  <a:pt x="188" y="677"/>
                </a:lnTo>
                <a:lnTo>
                  <a:pt x="188" y="673"/>
                </a:lnTo>
                <a:lnTo>
                  <a:pt x="188" y="673"/>
                </a:lnTo>
                <a:lnTo>
                  <a:pt x="189" y="671"/>
                </a:lnTo>
                <a:lnTo>
                  <a:pt x="189" y="671"/>
                </a:lnTo>
                <a:lnTo>
                  <a:pt x="189" y="677"/>
                </a:lnTo>
                <a:lnTo>
                  <a:pt x="189" y="677"/>
                </a:lnTo>
                <a:lnTo>
                  <a:pt x="189" y="677"/>
                </a:lnTo>
                <a:lnTo>
                  <a:pt x="189" y="677"/>
                </a:lnTo>
                <a:lnTo>
                  <a:pt x="191" y="671"/>
                </a:lnTo>
                <a:lnTo>
                  <a:pt x="191" y="671"/>
                </a:lnTo>
                <a:lnTo>
                  <a:pt x="193" y="671"/>
                </a:lnTo>
                <a:lnTo>
                  <a:pt x="195" y="669"/>
                </a:lnTo>
                <a:lnTo>
                  <a:pt x="195" y="669"/>
                </a:lnTo>
                <a:lnTo>
                  <a:pt x="193" y="665"/>
                </a:lnTo>
                <a:lnTo>
                  <a:pt x="193" y="664"/>
                </a:lnTo>
                <a:lnTo>
                  <a:pt x="191" y="662"/>
                </a:lnTo>
                <a:lnTo>
                  <a:pt x="191" y="656"/>
                </a:lnTo>
                <a:lnTo>
                  <a:pt x="191" y="656"/>
                </a:lnTo>
                <a:lnTo>
                  <a:pt x="193" y="658"/>
                </a:lnTo>
                <a:lnTo>
                  <a:pt x="193" y="658"/>
                </a:lnTo>
                <a:lnTo>
                  <a:pt x="197" y="656"/>
                </a:lnTo>
                <a:lnTo>
                  <a:pt x="197" y="656"/>
                </a:lnTo>
                <a:lnTo>
                  <a:pt x="195" y="660"/>
                </a:lnTo>
                <a:lnTo>
                  <a:pt x="195" y="662"/>
                </a:lnTo>
                <a:lnTo>
                  <a:pt x="197" y="664"/>
                </a:lnTo>
                <a:lnTo>
                  <a:pt x="197" y="664"/>
                </a:lnTo>
                <a:lnTo>
                  <a:pt x="197" y="660"/>
                </a:lnTo>
                <a:lnTo>
                  <a:pt x="197" y="660"/>
                </a:lnTo>
                <a:lnTo>
                  <a:pt x="199" y="658"/>
                </a:lnTo>
                <a:lnTo>
                  <a:pt x="199" y="658"/>
                </a:lnTo>
                <a:lnTo>
                  <a:pt x="199" y="651"/>
                </a:lnTo>
                <a:lnTo>
                  <a:pt x="199" y="651"/>
                </a:lnTo>
                <a:lnTo>
                  <a:pt x="200" y="653"/>
                </a:lnTo>
                <a:lnTo>
                  <a:pt x="200" y="649"/>
                </a:lnTo>
                <a:lnTo>
                  <a:pt x="200" y="645"/>
                </a:lnTo>
                <a:lnTo>
                  <a:pt x="200" y="645"/>
                </a:lnTo>
                <a:lnTo>
                  <a:pt x="202" y="645"/>
                </a:lnTo>
                <a:lnTo>
                  <a:pt x="202" y="645"/>
                </a:lnTo>
                <a:lnTo>
                  <a:pt x="200" y="662"/>
                </a:lnTo>
                <a:lnTo>
                  <a:pt x="202" y="678"/>
                </a:lnTo>
                <a:lnTo>
                  <a:pt x="202" y="678"/>
                </a:lnTo>
                <a:lnTo>
                  <a:pt x="200" y="684"/>
                </a:lnTo>
                <a:lnTo>
                  <a:pt x="199" y="693"/>
                </a:lnTo>
                <a:lnTo>
                  <a:pt x="199" y="702"/>
                </a:lnTo>
                <a:lnTo>
                  <a:pt x="195" y="708"/>
                </a:lnTo>
                <a:lnTo>
                  <a:pt x="195" y="708"/>
                </a:lnTo>
                <a:lnTo>
                  <a:pt x="195" y="702"/>
                </a:lnTo>
                <a:lnTo>
                  <a:pt x="195" y="702"/>
                </a:lnTo>
                <a:lnTo>
                  <a:pt x="193" y="706"/>
                </a:lnTo>
                <a:lnTo>
                  <a:pt x="191" y="710"/>
                </a:lnTo>
                <a:lnTo>
                  <a:pt x="191" y="710"/>
                </a:lnTo>
                <a:lnTo>
                  <a:pt x="189" y="721"/>
                </a:lnTo>
                <a:lnTo>
                  <a:pt x="186" y="730"/>
                </a:lnTo>
                <a:lnTo>
                  <a:pt x="182" y="737"/>
                </a:lnTo>
                <a:lnTo>
                  <a:pt x="180" y="750"/>
                </a:lnTo>
                <a:lnTo>
                  <a:pt x="180" y="750"/>
                </a:lnTo>
                <a:lnTo>
                  <a:pt x="182" y="752"/>
                </a:lnTo>
                <a:lnTo>
                  <a:pt x="184" y="756"/>
                </a:lnTo>
                <a:lnTo>
                  <a:pt x="184" y="767"/>
                </a:lnTo>
                <a:lnTo>
                  <a:pt x="184" y="767"/>
                </a:lnTo>
                <a:lnTo>
                  <a:pt x="186" y="769"/>
                </a:lnTo>
                <a:lnTo>
                  <a:pt x="186" y="770"/>
                </a:lnTo>
                <a:lnTo>
                  <a:pt x="186" y="780"/>
                </a:lnTo>
                <a:lnTo>
                  <a:pt x="186" y="780"/>
                </a:lnTo>
                <a:lnTo>
                  <a:pt x="188" y="778"/>
                </a:lnTo>
                <a:lnTo>
                  <a:pt x="189" y="780"/>
                </a:lnTo>
                <a:lnTo>
                  <a:pt x="191" y="783"/>
                </a:lnTo>
                <a:lnTo>
                  <a:pt x="195" y="789"/>
                </a:lnTo>
                <a:lnTo>
                  <a:pt x="195" y="789"/>
                </a:lnTo>
                <a:lnTo>
                  <a:pt x="197" y="787"/>
                </a:lnTo>
                <a:lnTo>
                  <a:pt x="197" y="787"/>
                </a:lnTo>
                <a:lnTo>
                  <a:pt x="197" y="791"/>
                </a:lnTo>
                <a:lnTo>
                  <a:pt x="199" y="794"/>
                </a:lnTo>
                <a:lnTo>
                  <a:pt x="199" y="794"/>
                </a:lnTo>
                <a:lnTo>
                  <a:pt x="199" y="789"/>
                </a:lnTo>
                <a:lnTo>
                  <a:pt x="199" y="787"/>
                </a:lnTo>
                <a:lnTo>
                  <a:pt x="200" y="787"/>
                </a:lnTo>
                <a:lnTo>
                  <a:pt x="200" y="787"/>
                </a:lnTo>
                <a:lnTo>
                  <a:pt x="200" y="789"/>
                </a:lnTo>
                <a:lnTo>
                  <a:pt x="200" y="794"/>
                </a:lnTo>
                <a:lnTo>
                  <a:pt x="200" y="794"/>
                </a:lnTo>
                <a:lnTo>
                  <a:pt x="202" y="792"/>
                </a:lnTo>
                <a:lnTo>
                  <a:pt x="204" y="791"/>
                </a:lnTo>
                <a:lnTo>
                  <a:pt x="208" y="781"/>
                </a:lnTo>
                <a:lnTo>
                  <a:pt x="210" y="774"/>
                </a:lnTo>
                <a:lnTo>
                  <a:pt x="211" y="767"/>
                </a:lnTo>
                <a:lnTo>
                  <a:pt x="211" y="767"/>
                </a:lnTo>
                <a:lnTo>
                  <a:pt x="213" y="783"/>
                </a:lnTo>
                <a:lnTo>
                  <a:pt x="211" y="798"/>
                </a:lnTo>
                <a:lnTo>
                  <a:pt x="208" y="813"/>
                </a:lnTo>
                <a:lnTo>
                  <a:pt x="208" y="827"/>
                </a:lnTo>
                <a:lnTo>
                  <a:pt x="206" y="827"/>
                </a:lnTo>
                <a:lnTo>
                  <a:pt x="206" y="827"/>
                </a:lnTo>
                <a:lnTo>
                  <a:pt x="206" y="840"/>
                </a:lnTo>
                <a:lnTo>
                  <a:pt x="210" y="848"/>
                </a:lnTo>
                <a:lnTo>
                  <a:pt x="211" y="855"/>
                </a:lnTo>
                <a:lnTo>
                  <a:pt x="213" y="864"/>
                </a:lnTo>
                <a:lnTo>
                  <a:pt x="213" y="864"/>
                </a:lnTo>
                <a:lnTo>
                  <a:pt x="219" y="881"/>
                </a:lnTo>
                <a:lnTo>
                  <a:pt x="223" y="901"/>
                </a:lnTo>
                <a:lnTo>
                  <a:pt x="223" y="901"/>
                </a:lnTo>
                <a:lnTo>
                  <a:pt x="224" y="905"/>
                </a:lnTo>
                <a:lnTo>
                  <a:pt x="224" y="910"/>
                </a:lnTo>
                <a:lnTo>
                  <a:pt x="226" y="912"/>
                </a:lnTo>
                <a:lnTo>
                  <a:pt x="226" y="912"/>
                </a:lnTo>
                <a:lnTo>
                  <a:pt x="226" y="919"/>
                </a:lnTo>
                <a:lnTo>
                  <a:pt x="228" y="925"/>
                </a:lnTo>
                <a:lnTo>
                  <a:pt x="230" y="925"/>
                </a:lnTo>
                <a:lnTo>
                  <a:pt x="234" y="923"/>
                </a:lnTo>
                <a:lnTo>
                  <a:pt x="239" y="918"/>
                </a:lnTo>
                <a:lnTo>
                  <a:pt x="241" y="916"/>
                </a:lnTo>
                <a:lnTo>
                  <a:pt x="243" y="916"/>
                </a:lnTo>
                <a:lnTo>
                  <a:pt x="243" y="916"/>
                </a:lnTo>
                <a:lnTo>
                  <a:pt x="246" y="908"/>
                </a:lnTo>
                <a:lnTo>
                  <a:pt x="248" y="903"/>
                </a:lnTo>
                <a:lnTo>
                  <a:pt x="250" y="901"/>
                </a:lnTo>
                <a:lnTo>
                  <a:pt x="250" y="901"/>
                </a:lnTo>
                <a:lnTo>
                  <a:pt x="252" y="905"/>
                </a:lnTo>
                <a:lnTo>
                  <a:pt x="252" y="903"/>
                </a:lnTo>
                <a:lnTo>
                  <a:pt x="252" y="910"/>
                </a:lnTo>
                <a:lnTo>
                  <a:pt x="252" y="910"/>
                </a:lnTo>
                <a:lnTo>
                  <a:pt x="256" y="910"/>
                </a:lnTo>
                <a:lnTo>
                  <a:pt x="256" y="910"/>
                </a:lnTo>
                <a:lnTo>
                  <a:pt x="257" y="910"/>
                </a:lnTo>
                <a:lnTo>
                  <a:pt x="259" y="906"/>
                </a:lnTo>
                <a:lnTo>
                  <a:pt x="259" y="906"/>
                </a:lnTo>
                <a:lnTo>
                  <a:pt x="259" y="895"/>
                </a:lnTo>
                <a:lnTo>
                  <a:pt x="259" y="884"/>
                </a:lnTo>
                <a:lnTo>
                  <a:pt x="261" y="875"/>
                </a:lnTo>
                <a:lnTo>
                  <a:pt x="265" y="868"/>
                </a:lnTo>
                <a:lnTo>
                  <a:pt x="265" y="868"/>
                </a:lnTo>
                <a:lnTo>
                  <a:pt x="267" y="870"/>
                </a:lnTo>
                <a:lnTo>
                  <a:pt x="267" y="873"/>
                </a:lnTo>
                <a:lnTo>
                  <a:pt x="267" y="873"/>
                </a:lnTo>
                <a:lnTo>
                  <a:pt x="269" y="872"/>
                </a:lnTo>
                <a:lnTo>
                  <a:pt x="269" y="870"/>
                </a:lnTo>
                <a:lnTo>
                  <a:pt x="270" y="866"/>
                </a:lnTo>
                <a:lnTo>
                  <a:pt x="270" y="864"/>
                </a:lnTo>
                <a:lnTo>
                  <a:pt x="270" y="864"/>
                </a:lnTo>
                <a:lnTo>
                  <a:pt x="270" y="872"/>
                </a:lnTo>
                <a:lnTo>
                  <a:pt x="267" y="877"/>
                </a:lnTo>
                <a:lnTo>
                  <a:pt x="265" y="883"/>
                </a:lnTo>
                <a:lnTo>
                  <a:pt x="263" y="888"/>
                </a:lnTo>
                <a:lnTo>
                  <a:pt x="263" y="888"/>
                </a:lnTo>
                <a:lnTo>
                  <a:pt x="265" y="888"/>
                </a:lnTo>
                <a:lnTo>
                  <a:pt x="265" y="888"/>
                </a:lnTo>
                <a:lnTo>
                  <a:pt x="267" y="890"/>
                </a:lnTo>
                <a:lnTo>
                  <a:pt x="267" y="890"/>
                </a:lnTo>
                <a:lnTo>
                  <a:pt x="267" y="890"/>
                </a:lnTo>
                <a:lnTo>
                  <a:pt x="267" y="883"/>
                </a:lnTo>
                <a:lnTo>
                  <a:pt x="267" y="883"/>
                </a:lnTo>
                <a:lnTo>
                  <a:pt x="267" y="884"/>
                </a:lnTo>
                <a:lnTo>
                  <a:pt x="269" y="883"/>
                </a:lnTo>
                <a:lnTo>
                  <a:pt x="269" y="881"/>
                </a:lnTo>
                <a:lnTo>
                  <a:pt x="270" y="879"/>
                </a:lnTo>
                <a:lnTo>
                  <a:pt x="270" y="879"/>
                </a:lnTo>
                <a:lnTo>
                  <a:pt x="270" y="873"/>
                </a:lnTo>
                <a:lnTo>
                  <a:pt x="272" y="866"/>
                </a:lnTo>
                <a:lnTo>
                  <a:pt x="272" y="866"/>
                </a:lnTo>
                <a:lnTo>
                  <a:pt x="270" y="860"/>
                </a:lnTo>
                <a:lnTo>
                  <a:pt x="272" y="853"/>
                </a:lnTo>
                <a:lnTo>
                  <a:pt x="272" y="853"/>
                </a:lnTo>
                <a:lnTo>
                  <a:pt x="272" y="859"/>
                </a:lnTo>
                <a:lnTo>
                  <a:pt x="272" y="857"/>
                </a:lnTo>
                <a:lnTo>
                  <a:pt x="274" y="857"/>
                </a:lnTo>
                <a:lnTo>
                  <a:pt x="274" y="859"/>
                </a:lnTo>
                <a:lnTo>
                  <a:pt x="274" y="859"/>
                </a:lnTo>
                <a:lnTo>
                  <a:pt x="276" y="844"/>
                </a:lnTo>
                <a:lnTo>
                  <a:pt x="276" y="831"/>
                </a:lnTo>
                <a:lnTo>
                  <a:pt x="276" y="831"/>
                </a:lnTo>
                <a:lnTo>
                  <a:pt x="278" y="838"/>
                </a:lnTo>
                <a:lnTo>
                  <a:pt x="280" y="840"/>
                </a:lnTo>
                <a:lnTo>
                  <a:pt x="281" y="842"/>
                </a:lnTo>
                <a:lnTo>
                  <a:pt x="281" y="842"/>
                </a:lnTo>
                <a:lnTo>
                  <a:pt x="283" y="838"/>
                </a:lnTo>
                <a:lnTo>
                  <a:pt x="283" y="837"/>
                </a:lnTo>
                <a:lnTo>
                  <a:pt x="283" y="837"/>
                </a:lnTo>
                <a:lnTo>
                  <a:pt x="285" y="822"/>
                </a:lnTo>
                <a:lnTo>
                  <a:pt x="289" y="809"/>
                </a:lnTo>
                <a:lnTo>
                  <a:pt x="291" y="796"/>
                </a:lnTo>
                <a:lnTo>
                  <a:pt x="292" y="780"/>
                </a:lnTo>
                <a:lnTo>
                  <a:pt x="292" y="780"/>
                </a:lnTo>
                <a:lnTo>
                  <a:pt x="294" y="787"/>
                </a:lnTo>
                <a:lnTo>
                  <a:pt x="294" y="796"/>
                </a:lnTo>
                <a:lnTo>
                  <a:pt x="296" y="818"/>
                </a:lnTo>
                <a:lnTo>
                  <a:pt x="296" y="818"/>
                </a:lnTo>
                <a:lnTo>
                  <a:pt x="298" y="824"/>
                </a:lnTo>
                <a:lnTo>
                  <a:pt x="300" y="826"/>
                </a:lnTo>
                <a:lnTo>
                  <a:pt x="302" y="826"/>
                </a:lnTo>
                <a:lnTo>
                  <a:pt x="302" y="826"/>
                </a:lnTo>
                <a:lnTo>
                  <a:pt x="303" y="811"/>
                </a:lnTo>
                <a:lnTo>
                  <a:pt x="303" y="796"/>
                </a:lnTo>
                <a:lnTo>
                  <a:pt x="303" y="780"/>
                </a:lnTo>
                <a:lnTo>
                  <a:pt x="303" y="765"/>
                </a:lnTo>
                <a:lnTo>
                  <a:pt x="303" y="765"/>
                </a:lnTo>
                <a:lnTo>
                  <a:pt x="303" y="754"/>
                </a:lnTo>
                <a:lnTo>
                  <a:pt x="303" y="739"/>
                </a:lnTo>
                <a:lnTo>
                  <a:pt x="302" y="723"/>
                </a:lnTo>
                <a:lnTo>
                  <a:pt x="302" y="706"/>
                </a:lnTo>
                <a:lnTo>
                  <a:pt x="302" y="706"/>
                </a:lnTo>
                <a:lnTo>
                  <a:pt x="302" y="689"/>
                </a:lnTo>
                <a:lnTo>
                  <a:pt x="300" y="682"/>
                </a:lnTo>
                <a:lnTo>
                  <a:pt x="298" y="677"/>
                </a:lnTo>
                <a:lnTo>
                  <a:pt x="298" y="677"/>
                </a:lnTo>
                <a:lnTo>
                  <a:pt x="296" y="638"/>
                </a:lnTo>
                <a:lnTo>
                  <a:pt x="294" y="596"/>
                </a:lnTo>
                <a:lnTo>
                  <a:pt x="294" y="596"/>
                </a:lnTo>
                <a:lnTo>
                  <a:pt x="296" y="596"/>
                </a:lnTo>
                <a:lnTo>
                  <a:pt x="298" y="597"/>
                </a:lnTo>
                <a:lnTo>
                  <a:pt x="298" y="597"/>
                </a:lnTo>
                <a:lnTo>
                  <a:pt x="298" y="594"/>
                </a:lnTo>
                <a:lnTo>
                  <a:pt x="298" y="594"/>
                </a:lnTo>
                <a:lnTo>
                  <a:pt x="296" y="586"/>
                </a:lnTo>
                <a:lnTo>
                  <a:pt x="296" y="575"/>
                </a:lnTo>
                <a:lnTo>
                  <a:pt x="294" y="564"/>
                </a:lnTo>
                <a:lnTo>
                  <a:pt x="294" y="557"/>
                </a:lnTo>
                <a:lnTo>
                  <a:pt x="294" y="557"/>
                </a:lnTo>
                <a:lnTo>
                  <a:pt x="292" y="640"/>
                </a:lnTo>
                <a:lnTo>
                  <a:pt x="292" y="640"/>
                </a:lnTo>
                <a:lnTo>
                  <a:pt x="291" y="643"/>
                </a:lnTo>
                <a:lnTo>
                  <a:pt x="291" y="643"/>
                </a:lnTo>
                <a:lnTo>
                  <a:pt x="291" y="629"/>
                </a:lnTo>
                <a:lnTo>
                  <a:pt x="287" y="616"/>
                </a:lnTo>
                <a:lnTo>
                  <a:pt x="285" y="607"/>
                </a:lnTo>
                <a:lnTo>
                  <a:pt x="285" y="605"/>
                </a:lnTo>
                <a:lnTo>
                  <a:pt x="287" y="605"/>
                </a:lnTo>
                <a:lnTo>
                  <a:pt x="287" y="605"/>
                </a:lnTo>
                <a:lnTo>
                  <a:pt x="287" y="599"/>
                </a:lnTo>
                <a:lnTo>
                  <a:pt x="289" y="590"/>
                </a:lnTo>
                <a:lnTo>
                  <a:pt x="289" y="590"/>
                </a:lnTo>
                <a:lnTo>
                  <a:pt x="287" y="588"/>
                </a:lnTo>
                <a:lnTo>
                  <a:pt x="285" y="585"/>
                </a:lnTo>
                <a:lnTo>
                  <a:pt x="285" y="577"/>
                </a:lnTo>
                <a:lnTo>
                  <a:pt x="287" y="570"/>
                </a:lnTo>
                <a:lnTo>
                  <a:pt x="287" y="561"/>
                </a:lnTo>
                <a:lnTo>
                  <a:pt x="287" y="561"/>
                </a:lnTo>
                <a:lnTo>
                  <a:pt x="287" y="561"/>
                </a:lnTo>
                <a:lnTo>
                  <a:pt x="287" y="557"/>
                </a:lnTo>
                <a:lnTo>
                  <a:pt x="285" y="555"/>
                </a:lnTo>
                <a:lnTo>
                  <a:pt x="285" y="555"/>
                </a:lnTo>
                <a:lnTo>
                  <a:pt x="285" y="555"/>
                </a:lnTo>
                <a:lnTo>
                  <a:pt x="283" y="557"/>
                </a:lnTo>
                <a:lnTo>
                  <a:pt x="283" y="559"/>
                </a:lnTo>
                <a:lnTo>
                  <a:pt x="281" y="561"/>
                </a:lnTo>
                <a:lnTo>
                  <a:pt x="281" y="562"/>
                </a:lnTo>
                <a:lnTo>
                  <a:pt x="281" y="562"/>
                </a:lnTo>
                <a:lnTo>
                  <a:pt x="280" y="555"/>
                </a:lnTo>
                <a:lnTo>
                  <a:pt x="278" y="546"/>
                </a:lnTo>
                <a:lnTo>
                  <a:pt x="280" y="526"/>
                </a:lnTo>
                <a:lnTo>
                  <a:pt x="280" y="526"/>
                </a:lnTo>
                <a:lnTo>
                  <a:pt x="280" y="524"/>
                </a:lnTo>
                <a:lnTo>
                  <a:pt x="281" y="526"/>
                </a:lnTo>
                <a:lnTo>
                  <a:pt x="281" y="526"/>
                </a:lnTo>
                <a:lnTo>
                  <a:pt x="280" y="516"/>
                </a:lnTo>
                <a:lnTo>
                  <a:pt x="280" y="511"/>
                </a:lnTo>
                <a:lnTo>
                  <a:pt x="281" y="509"/>
                </a:lnTo>
                <a:lnTo>
                  <a:pt x="281" y="509"/>
                </a:lnTo>
                <a:lnTo>
                  <a:pt x="281" y="515"/>
                </a:lnTo>
                <a:lnTo>
                  <a:pt x="281" y="518"/>
                </a:lnTo>
                <a:lnTo>
                  <a:pt x="281" y="518"/>
                </a:lnTo>
                <a:lnTo>
                  <a:pt x="283" y="520"/>
                </a:lnTo>
                <a:lnTo>
                  <a:pt x="285" y="518"/>
                </a:lnTo>
                <a:lnTo>
                  <a:pt x="285" y="513"/>
                </a:lnTo>
                <a:lnTo>
                  <a:pt x="285" y="513"/>
                </a:lnTo>
                <a:lnTo>
                  <a:pt x="289" y="518"/>
                </a:lnTo>
                <a:lnTo>
                  <a:pt x="291" y="520"/>
                </a:lnTo>
                <a:lnTo>
                  <a:pt x="291" y="524"/>
                </a:lnTo>
                <a:lnTo>
                  <a:pt x="291" y="524"/>
                </a:lnTo>
                <a:lnTo>
                  <a:pt x="292" y="518"/>
                </a:lnTo>
                <a:lnTo>
                  <a:pt x="292" y="518"/>
                </a:lnTo>
                <a:lnTo>
                  <a:pt x="294" y="522"/>
                </a:lnTo>
                <a:lnTo>
                  <a:pt x="296" y="524"/>
                </a:lnTo>
                <a:lnTo>
                  <a:pt x="296" y="524"/>
                </a:lnTo>
                <a:lnTo>
                  <a:pt x="296" y="515"/>
                </a:lnTo>
                <a:lnTo>
                  <a:pt x="298" y="502"/>
                </a:lnTo>
                <a:lnTo>
                  <a:pt x="298" y="502"/>
                </a:lnTo>
                <a:lnTo>
                  <a:pt x="296" y="500"/>
                </a:lnTo>
                <a:lnTo>
                  <a:pt x="294" y="496"/>
                </a:lnTo>
                <a:lnTo>
                  <a:pt x="294" y="489"/>
                </a:lnTo>
                <a:lnTo>
                  <a:pt x="294" y="489"/>
                </a:lnTo>
                <a:lnTo>
                  <a:pt x="296" y="494"/>
                </a:lnTo>
                <a:lnTo>
                  <a:pt x="296" y="500"/>
                </a:lnTo>
                <a:lnTo>
                  <a:pt x="296" y="500"/>
                </a:lnTo>
                <a:lnTo>
                  <a:pt x="298" y="500"/>
                </a:lnTo>
                <a:lnTo>
                  <a:pt x="298" y="502"/>
                </a:lnTo>
                <a:lnTo>
                  <a:pt x="298" y="505"/>
                </a:lnTo>
                <a:lnTo>
                  <a:pt x="300" y="505"/>
                </a:lnTo>
                <a:lnTo>
                  <a:pt x="300" y="505"/>
                </a:lnTo>
                <a:lnTo>
                  <a:pt x="300" y="498"/>
                </a:lnTo>
                <a:lnTo>
                  <a:pt x="298" y="489"/>
                </a:lnTo>
                <a:lnTo>
                  <a:pt x="296" y="480"/>
                </a:lnTo>
                <a:lnTo>
                  <a:pt x="296" y="476"/>
                </a:lnTo>
                <a:lnTo>
                  <a:pt x="298" y="472"/>
                </a:lnTo>
                <a:lnTo>
                  <a:pt x="298" y="472"/>
                </a:lnTo>
                <a:lnTo>
                  <a:pt x="298" y="482"/>
                </a:lnTo>
                <a:lnTo>
                  <a:pt x="300" y="487"/>
                </a:lnTo>
                <a:lnTo>
                  <a:pt x="302" y="498"/>
                </a:lnTo>
                <a:lnTo>
                  <a:pt x="302" y="498"/>
                </a:lnTo>
                <a:lnTo>
                  <a:pt x="305" y="500"/>
                </a:lnTo>
                <a:lnTo>
                  <a:pt x="307" y="498"/>
                </a:lnTo>
                <a:lnTo>
                  <a:pt x="309" y="493"/>
                </a:lnTo>
                <a:lnTo>
                  <a:pt x="311" y="482"/>
                </a:lnTo>
                <a:lnTo>
                  <a:pt x="311" y="472"/>
                </a:lnTo>
                <a:lnTo>
                  <a:pt x="311" y="472"/>
                </a:lnTo>
                <a:lnTo>
                  <a:pt x="313" y="448"/>
                </a:lnTo>
                <a:lnTo>
                  <a:pt x="313" y="436"/>
                </a:lnTo>
                <a:lnTo>
                  <a:pt x="313" y="425"/>
                </a:lnTo>
                <a:lnTo>
                  <a:pt x="313" y="425"/>
                </a:lnTo>
                <a:lnTo>
                  <a:pt x="311" y="436"/>
                </a:lnTo>
                <a:lnTo>
                  <a:pt x="311" y="441"/>
                </a:lnTo>
                <a:lnTo>
                  <a:pt x="309" y="445"/>
                </a:lnTo>
                <a:lnTo>
                  <a:pt x="309" y="445"/>
                </a:lnTo>
                <a:lnTo>
                  <a:pt x="307" y="441"/>
                </a:lnTo>
                <a:lnTo>
                  <a:pt x="307" y="437"/>
                </a:lnTo>
                <a:lnTo>
                  <a:pt x="309" y="434"/>
                </a:lnTo>
                <a:lnTo>
                  <a:pt x="307" y="432"/>
                </a:lnTo>
                <a:lnTo>
                  <a:pt x="307" y="432"/>
                </a:lnTo>
                <a:lnTo>
                  <a:pt x="307" y="441"/>
                </a:lnTo>
                <a:lnTo>
                  <a:pt x="307" y="443"/>
                </a:lnTo>
                <a:lnTo>
                  <a:pt x="305" y="447"/>
                </a:lnTo>
                <a:lnTo>
                  <a:pt x="305" y="447"/>
                </a:lnTo>
                <a:lnTo>
                  <a:pt x="305" y="445"/>
                </a:lnTo>
                <a:lnTo>
                  <a:pt x="303" y="443"/>
                </a:lnTo>
                <a:lnTo>
                  <a:pt x="303" y="443"/>
                </a:lnTo>
                <a:lnTo>
                  <a:pt x="305" y="432"/>
                </a:lnTo>
                <a:lnTo>
                  <a:pt x="307" y="430"/>
                </a:lnTo>
                <a:lnTo>
                  <a:pt x="309" y="428"/>
                </a:lnTo>
                <a:lnTo>
                  <a:pt x="309" y="428"/>
                </a:lnTo>
                <a:lnTo>
                  <a:pt x="307" y="428"/>
                </a:lnTo>
                <a:lnTo>
                  <a:pt x="309" y="426"/>
                </a:lnTo>
                <a:lnTo>
                  <a:pt x="309" y="425"/>
                </a:lnTo>
                <a:lnTo>
                  <a:pt x="307" y="425"/>
                </a:lnTo>
                <a:lnTo>
                  <a:pt x="307" y="425"/>
                </a:lnTo>
                <a:lnTo>
                  <a:pt x="307" y="426"/>
                </a:lnTo>
                <a:lnTo>
                  <a:pt x="305" y="426"/>
                </a:lnTo>
                <a:lnTo>
                  <a:pt x="305" y="426"/>
                </a:lnTo>
                <a:lnTo>
                  <a:pt x="303" y="437"/>
                </a:lnTo>
                <a:lnTo>
                  <a:pt x="303" y="441"/>
                </a:lnTo>
                <a:lnTo>
                  <a:pt x="302" y="443"/>
                </a:lnTo>
                <a:lnTo>
                  <a:pt x="302" y="443"/>
                </a:lnTo>
                <a:lnTo>
                  <a:pt x="300" y="434"/>
                </a:lnTo>
                <a:lnTo>
                  <a:pt x="300" y="426"/>
                </a:lnTo>
                <a:lnTo>
                  <a:pt x="300" y="417"/>
                </a:lnTo>
                <a:lnTo>
                  <a:pt x="298" y="410"/>
                </a:lnTo>
                <a:lnTo>
                  <a:pt x="298" y="410"/>
                </a:lnTo>
                <a:lnTo>
                  <a:pt x="298" y="402"/>
                </a:lnTo>
                <a:lnTo>
                  <a:pt x="298" y="395"/>
                </a:lnTo>
                <a:lnTo>
                  <a:pt x="298" y="395"/>
                </a:lnTo>
                <a:lnTo>
                  <a:pt x="298" y="399"/>
                </a:lnTo>
                <a:lnTo>
                  <a:pt x="296" y="399"/>
                </a:lnTo>
                <a:lnTo>
                  <a:pt x="296" y="399"/>
                </a:lnTo>
                <a:lnTo>
                  <a:pt x="298" y="367"/>
                </a:lnTo>
                <a:lnTo>
                  <a:pt x="300" y="338"/>
                </a:lnTo>
                <a:lnTo>
                  <a:pt x="300" y="338"/>
                </a:lnTo>
                <a:lnTo>
                  <a:pt x="302" y="345"/>
                </a:lnTo>
                <a:lnTo>
                  <a:pt x="302" y="355"/>
                </a:lnTo>
                <a:lnTo>
                  <a:pt x="302" y="355"/>
                </a:lnTo>
                <a:lnTo>
                  <a:pt x="303" y="347"/>
                </a:lnTo>
                <a:lnTo>
                  <a:pt x="305" y="344"/>
                </a:lnTo>
                <a:lnTo>
                  <a:pt x="305" y="344"/>
                </a:lnTo>
                <a:lnTo>
                  <a:pt x="307" y="351"/>
                </a:lnTo>
                <a:lnTo>
                  <a:pt x="307" y="353"/>
                </a:lnTo>
                <a:lnTo>
                  <a:pt x="309" y="355"/>
                </a:lnTo>
                <a:lnTo>
                  <a:pt x="309" y="355"/>
                </a:lnTo>
                <a:lnTo>
                  <a:pt x="311" y="366"/>
                </a:lnTo>
                <a:lnTo>
                  <a:pt x="311" y="373"/>
                </a:lnTo>
                <a:lnTo>
                  <a:pt x="311" y="379"/>
                </a:lnTo>
                <a:lnTo>
                  <a:pt x="311" y="379"/>
                </a:lnTo>
                <a:lnTo>
                  <a:pt x="313" y="377"/>
                </a:lnTo>
                <a:lnTo>
                  <a:pt x="313" y="371"/>
                </a:lnTo>
                <a:lnTo>
                  <a:pt x="311" y="362"/>
                </a:lnTo>
                <a:lnTo>
                  <a:pt x="311" y="362"/>
                </a:lnTo>
                <a:lnTo>
                  <a:pt x="313" y="360"/>
                </a:lnTo>
                <a:lnTo>
                  <a:pt x="313" y="360"/>
                </a:lnTo>
                <a:lnTo>
                  <a:pt x="315" y="364"/>
                </a:lnTo>
                <a:lnTo>
                  <a:pt x="318" y="366"/>
                </a:lnTo>
                <a:lnTo>
                  <a:pt x="326" y="362"/>
                </a:lnTo>
                <a:lnTo>
                  <a:pt x="326" y="362"/>
                </a:lnTo>
                <a:lnTo>
                  <a:pt x="326" y="388"/>
                </a:lnTo>
                <a:lnTo>
                  <a:pt x="324" y="412"/>
                </a:lnTo>
                <a:lnTo>
                  <a:pt x="324" y="436"/>
                </a:lnTo>
                <a:lnTo>
                  <a:pt x="326" y="461"/>
                </a:lnTo>
                <a:lnTo>
                  <a:pt x="326" y="461"/>
                </a:lnTo>
                <a:lnTo>
                  <a:pt x="322" y="480"/>
                </a:lnTo>
                <a:lnTo>
                  <a:pt x="322" y="493"/>
                </a:lnTo>
                <a:lnTo>
                  <a:pt x="322" y="505"/>
                </a:lnTo>
                <a:lnTo>
                  <a:pt x="322" y="505"/>
                </a:lnTo>
                <a:lnTo>
                  <a:pt x="320" y="505"/>
                </a:lnTo>
                <a:lnTo>
                  <a:pt x="320" y="507"/>
                </a:lnTo>
                <a:lnTo>
                  <a:pt x="318" y="507"/>
                </a:lnTo>
                <a:lnTo>
                  <a:pt x="318" y="507"/>
                </a:lnTo>
                <a:lnTo>
                  <a:pt x="318" y="518"/>
                </a:lnTo>
                <a:lnTo>
                  <a:pt x="318" y="528"/>
                </a:lnTo>
                <a:lnTo>
                  <a:pt x="316" y="546"/>
                </a:lnTo>
                <a:lnTo>
                  <a:pt x="316" y="546"/>
                </a:lnTo>
                <a:lnTo>
                  <a:pt x="316" y="548"/>
                </a:lnTo>
                <a:lnTo>
                  <a:pt x="318" y="550"/>
                </a:lnTo>
                <a:lnTo>
                  <a:pt x="316" y="555"/>
                </a:lnTo>
                <a:lnTo>
                  <a:pt x="316" y="561"/>
                </a:lnTo>
                <a:lnTo>
                  <a:pt x="316" y="566"/>
                </a:lnTo>
                <a:lnTo>
                  <a:pt x="316" y="566"/>
                </a:lnTo>
                <a:lnTo>
                  <a:pt x="316" y="568"/>
                </a:lnTo>
                <a:lnTo>
                  <a:pt x="315" y="566"/>
                </a:lnTo>
                <a:lnTo>
                  <a:pt x="315" y="566"/>
                </a:lnTo>
                <a:lnTo>
                  <a:pt x="316" y="575"/>
                </a:lnTo>
                <a:lnTo>
                  <a:pt x="315" y="585"/>
                </a:lnTo>
                <a:lnTo>
                  <a:pt x="313" y="594"/>
                </a:lnTo>
                <a:lnTo>
                  <a:pt x="313" y="603"/>
                </a:lnTo>
                <a:lnTo>
                  <a:pt x="313" y="603"/>
                </a:lnTo>
                <a:lnTo>
                  <a:pt x="315" y="601"/>
                </a:lnTo>
                <a:lnTo>
                  <a:pt x="315" y="603"/>
                </a:lnTo>
                <a:lnTo>
                  <a:pt x="316" y="603"/>
                </a:lnTo>
                <a:lnTo>
                  <a:pt x="316" y="597"/>
                </a:lnTo>
                <a:lnTo>
                  <a:pt x="316" y="597"/>
                </a:lnTo>
                <a:lnTo>
                  <a:pt x="315" y="597"/>
                </a:lnTo>
                <a:lnTo>
                  <a:pt x="315" y="597"/>
                </a:lnTo>
                <a:lnTo>
                  <a:pt x="315" y="599"/>
                </a:lnTo>
                <a:lnTo>
                  <a:pt x="313" y="597"/>
                </a:lnTo>
                <a:lnTo>
                  <a:pt x="313" y="597"/>
                </a:lnTo>
                <a:lnTo>
                  <a:pt x="315" y="596"/>
                </a:lnTo>
                <a:lnTo>
                  <a:pt x="316" y="596"/>
                </a:lnTo>
                <a:lnTo>
                  <a:pt x="316" y="590"/>
                </a:lnTo>
                <a:lnTo>
                  <a:pt x="318" y="583"/>
                </a:lnTo>
                <a:lnTo>
                  <a:pt x="320" y="577"/>
                </a:lnTo>
                <a:lnTo>
                  <a:pt x="320" y="577"/>
                </a:lnTo>
                <a:lnTo>
                  <a:pt x="318" y="572"/>
                </a:lnTo>
                <a:lnTo>
                  <a:pt x="318" y="562"/>
                </a:lnTo>
                <a:lnTo>
                  <a:pt x="320" y="546"/>
                </a:lnTo>
                <a:lnTo>
                  <a:pt x="320" y="546"/>
                </a:lnTo>
                <a:lnTo>
                  <a:pt x="322" y="542"/>
                </a:lnTo>
                <a:lnTo>
                  <a:pt x="324" y="540"/>
                </a:lnTo>
                <a:lnTo>
                  <a:pt x="324" y="537"/>
                </a:lnTo>
                <a:lnTo>
                  <a:pt x="324" y="537"/>
                </a:lnTo>
                <a:lnTo>
                  <a:pt x="324" y="540"/>
                </a:lnTo>
                <a:lnTo>
                  <a:pt x="322" y="539"/>
                </a:lnTo>
                <a:lnTo>
                  <a:pt x="320" y="535"/>
                </a:lnTo>
                <a:lnTo>
                  <a:pt x="320" y="535"/>
                </a:lnTo>
                <a:lnTo>
                  <a:pt x="320" y="522"/>
                </a:lnTo>
                <a:lnTo>
                  <a:pt x="322" y="507"/>
                </a:lnTo>
                <a:lnTo>
                  <a:pt x="322" y="507"/>
                </a:lnTo>
                <a:lnTo>
                  <a:pt x="324" y="511"/>
                </a:lnTo>
                <a:lnTo>
                  <a:pt x="324" y="518"/>
                </a:lnTo>
                <a:lnTo>
                  <a:pt x="324" y="518"/>
                </a:lnTo>
                <a:lnTo>
                  <a:pt x="326" y="518"/>
                </a:lnTo>
                <a:lnTo>
                  <a:pt x="327" y="518"/>
                </a:lnTo>
                <a:lnTo>
                  <a:pt x="327" y="518"/>
                </a:lnTo>
                <a:lnTo>
                  <a:pt x="327" y="511"/>
                </a:lnTo>
                <a:lnTo>
                  <a:pt x="326" y="505"/>
                </a:lnTo>
                <a:lnTo>
                  <a:pt x="326" y="505"/>
                </a:lnTo>
                <a:lnTo>
                  <a:pt x="327" y="505"/>
                </a:lnTo>
                <a:lnTo>
                  <a:pt x="327" y="504"/>
                </a:lnTo>
                <a:lnTo>
                  <a:pt x="327" y="496"/>
                </a:lnTo>
                <a:lnTo>
                  <a:pt x="329" y="487"/>
                </a:lnTo>
                <a:lnTo>
                  <a:pt x="329" y="482"/>
                </a:lnTo>
                <a:lnTo>
                  <a:pt x="329" y="482"/>
                </a:lnTo>
                <a:lnTo>
                  <a:pt x="327" y="480"/>
                </a:lnTo>
                <a:lnTo>
                  <a:pt x="327" y="476"/>
                </a:lnTo>
                <a:lnTo>
                  <a:pt x="327" y="476"/>
                </a:lnTo>
                <a:lnTo>
                  <a:pt x="329" y="476"/>
                </a:lnTo>
                <a:lnTo>
                  <a:pt x="329" y="476"/>
                </a:lnTo>
                <a:lnTo>
                  <a:pt x="329" y="476"/>
                </a:lnTo>
                <a:lnTo>
                  <a:pt x="327" y="428"/>
                </a:lnTo>
                <a:lnTo>
                  <a:pt x="327" y="384"/>
                </a:lnTo>
                <a:lnTo>
                  <a:pt x="327" y="384"/>
                </a:lnTo>
                <a:lnTo>
                  <a:pt x="327" y="373"/>
                </a:lnTo>
                <a:lnTo>
                  <a:pt x="326" y="360"/>
                </a:lnTo>
                <a:lnTo>
                  <a:pt x="327" y="351"/>
                </a:lnTo>
                <a:lnTo>
                  <a:pt x="329" y="347"/>
                </a:lnTo>
                <a:lnTo>
                  <a:pt x="331" y="345"/>
                </a:lnTo>
                <a:lnTo>
                  <a:pt x="331" y="345"/>
                </a:lnTo>
                <a:lnTo>
                  <a:pt x="333" y="320"/>
                </a:lnTo>
                <a:lnTo>
                  <a:pt x="333" y="292"/>
                </a:lnTo>
                <a:lnTo>
                  <a:pt x="333" y="235"/>
                </a:lnTo>
                <a:lnTo>
                  <a:pt x="333" y="235"/>
                </a:lnTo>
                <a:lnTo>
                  <a:pt x="331" y="220"/>
                </a:lnTo>
                <a:lnTo>
                  <a:pt x="331" y="204"/>
                </a:lnTo>
                <a:lnTo>
                  <a:pt x="224" y="310"/>
                </a:lnTo>
                <a:lnTo>
                  <a:pt x="224" y="310"/>
                </a:lnTo>
                <a:lnTo>
                  <a:pt x="234" y="310"/>
                </a:lnTo>
                <a:lnTo>
                  <a:pt x="234" y="310"/>
                </a:lnTo>
                <a:lnTo>
                  <a:pt x="235" y="310"/>
                </a:lnTo>
                <a:lnTo>
                  <a:pt x="241" y="310"/>
                </a:lnTo>
                <a:lnTo>
                  <a:pt x="241" y="310"/>
                </a:lnTo>
                <a:lnTo>
                  <a:pt x="245" y="312"/>
                </a:lnTo>
                <a:lnTo>
                  <a:pt x="241" y="312"/>
                </a:lnTo>
                <a:lnTo>
                  <a:pt x="224" y="314"/>
                </a:lnTo>
                <a:lnTo>
                  <a:pt x="335" y="204"/>
                </a:lnTo>
                <a:lnTo>
                  <a:pt x="335" y="206"/>
                </a:lnTo>
                <a:lnTo>
                  <a:pt x="335" y="206"/>
                </a:lnTo>
                <a:lnTo>
                  <a:pt x="335" y="204"/>
                </a:lnTo>
                <a:lnTo>
                  <a:pt x="224" y="314"/>
                </a:lnTo>
                <a:lnTo>
                  <a:pt x="224" y="314"/>
                </a:lnTo>
                <a:lnTo>
                  <a:pt x="226" y="316"/>
                </a:lnTo>
                <a:lnTo>
                  <a:pt x="224" y="318"/>
                </a:lnTo>
                <a:lnTo>
                  <a:pt x="338" y="204"/>
                </a:lnTo>
                <a:lnTo>
                  <a:pt x="338" y="204"/>
                </a:lnTo>
                <a:lnTo>
                  <a:pt x="340" y="207"/>
                </a:lnTo>
                <a:lnTo>
                  <a:pt x="340" y="207"/>
                </a:lnTo>
                <a:lnTo>
                  <a:pt x="344" y="259"/>
                </a:lnTo>
                <a:lnTo>
                  <a:pt x="344" y="259"/>
                </a:lnTo>
                <a:lnTo>
                  <a:pt x="344" y="264"/>
                </a:lnTo>
                <a:lnTo>
                  <a:pt x="342" y="268"/>
                </a:lnTo>
                <a:lnTo>
                  <a:pt x="342" y="268"/>
                </a:lnTo>
                <a:lnTo>
                  <a:pt x="344" y="274"/>
                </a:lnTo>
                <a:lnTo>
                  <a:pt x="344" y="281"/>
                </a:lnTo>
                <a:lnTo>
                  <a:pt x="342" y="292"/>
                </a:lnTo>
                <a:lnTo>
                  <a:pt x="342" y="292"/>
                </a:lnTo>
                <a:lnTo>
                  <a:pt x="344" y="299"/>
                </a:lnTo>
                <a:lnTo>
                  <a:pt x="346" y="307"/>
                </a:lnTo>
                <a:lnTo>
                  <a:pt x="346" y="307"/>
                </a:lnTo>
                <a:lnTo>
                  <a:pt x="344" y="314"/>
                </a:lnTo>
                <a:lnTo>
                  <a:pt x="342" y="321"/>
                </a:lnTo>
                <a:lnTo>
                  <a:pt x="342" y="321"/>
                </a:lnTo>
                <a:lnTo>
                  <a:pt x="344" y="333"/>
                </a:lnTo>
                <a:lnTo>
                  <a:pt x="344" y="333"/>
                </a:lnTo>
                <a:lnTo>
                  <a:pt x="344" y="331"/>
                </a:lnTo>
                <a:lnTo>
                  <a:pt x="344" y="331"/>
                </a:lnTo>
                <a:lnTo>
                  <a:pt x="344" y="336"/>
                </a:lnTo>
                <a:lnTo>
                  <a:pt x="346" y="342"/>
                </a:lnTo>
                <a:lnTo>
                  <a:pt x="346" y="342"/>
                </a:lnTo>
                <a:lnTo>
                  <a:pt x="344" y="344"/>
                </a:lnTo>
                <a:lnTo>
                  <a:pt x="344" y="344"/>
                </a:lnTo>
                <a:lnTo>
                  <a:pt x="344" y="349"/>
                </a:lnTo>
                <a:lnTo>
                  <a:pt x="344" y="355"/>
                </a:lnTo>
                <a:lnTo>
                  <a:pt x="346" y="364"/>
                </a:lnTo>
                <a:lnTo>
                  <a:pt x="346" y="364"/>
                </a:lnTo>
                <a:lnTo>
                  <a:pt x="344" y="366"/>
                </a:lnTo>
                <a:lnTo>
                  <a:pt x="344" y="364"/>
                </a:lnTo>
                <a:lnTo>
                  <a:pt x="342" y="364"/>
                </a:lnTo>
                <a:lnTo>
                  <a:pt x="342" y="366"/>
                </a:lnTo>
                <a:lnTo>
                  <a:pt x="342" y="366"/>
                </a:lnTo>
                <a:lnTo>
                  <a:pt x="344" y="367"/>
                </a:lnTo>
                <a:lnTo>
                  <a:pt x="344" y="371"/>
                </a:lnTo>
                <a:lnTo>
                  <a:pt x="346" y="377"/>
                </a:lnTo>
                <a:lnTo>
                  <a:pt x="346" y="377"/>
                </a:lnTo>
                <a:lnTo>
                  <a:pt x="344" y="380"/>
                </a:lnTo>
                <a:lnTo>
                  <a:pt x="344" y="388"/>
                </a:lnTo>
                <a:lnTo>
                  <a:pt x="344" y="391"/>
                </a:lnTo>
                <a:lnTo>
                  <a:pt x="344" y="393"/>
                </a:lnTo>
                <a:lnTo>
                  <a:pt x="342" y="393"/>
                </a:lnTo>
                <a:lnTo>
                  <a:pt x="342" y="393"/>
                </a:lnTo>
                <a:lnTo>
                  <a:pt x="344" y="415"/>
                </a:lnTo>
                <a:lnTo>
                  <a:pt x="346" y="436"/>
                </a:lnTo>
                <a:lnTo>
                  <a:pt x="346" y="436"/>
                </a:lnTo>
                <a:lnTo>
                  <a:pt x="346" y="434"/>
                </a:lnTo>
                <a:lnTo>
                  <a:pt x="348" y="434"/>
                </a:lnTo>
                <a:lnTo>
                  <a:pt x="348" y="434"/>
                </a:lnTo>
                <a:lnTo>
                  <a:pt x="348" y="448"/>
                </a:lnTo>
                <a:lnTo>
                  <a:pt x="349" y="458"/>
                </a:lnTo>
                <a:lnTo>
                  <a:pt x="349" y="458"/>
                </a:lnTo>
                <a:lnTo>
                  <a:pt x="348" y="456"/>
                </a:lnTo>
                <a:lnTo>
                  <a:pt x="348" y="456"/>
                </a:lnTo>
                <a:lnTo>
                  <a:pt x="348" y="483"/>
                </a:lnTo>
                <a:lnTo>
                  <a:pt x="348" y="504"/>
                </a:lnTo>
                <a:lnTo>
                  <a:pt x="348" y="504"/>
                </a:lnTo>
                <a:lnTo>
                  <a:pt x="351" y="509"/>
                </a:lnTo>
                <a:lnTo>
                  <a:pt x="351" y="509"/>
                </a:lnTo>
                <a:lnTo>
                  <a:pt x="349" y="513"/>
                </a:lnTo>
                <a:lnTo>
                  <a:pt x="351" y="516"/>
                </a:lnTo>
                <a:lnTo>
                  <a:pt x="351" y="516"/>
                </a:lnTo>
                <a:lnTo>
                  <a:pt x="349" y="520"/>
                </a:lnTo>
                <a:lnTo>
                  <a:pt x="349" y="522"/>
                </a:lnTo>
                <a:lnTo>
                  <a:pt x="349" y="524"/>
                </a:lnTo>
                <a:lnTo>
                  <a:pt x="349" y="524"/>
                </a:lnTo>
                <a:lnTo>
                  <a:pt x="349" y="522"/>
                </a:lnTo>
                <a:lnTo>
                  <a:pt x="351" y="526"/>
                </a:lnTo>
                <a:lnTo>
                  <a:pt x="351" y="535"/>
                </a:lnTo>
                <a:lnTo>
                  <a:pt x="351" y="535"/>
                </a:lnTo>
                <a:lnTo>
                  <a:pt x="351" y="537"/>
                </a:lnTo>
                <a:lnTo>
                  <a:pt x="349" y="539"/>
                </a:lnTo>
                <a:lnTo>
                  <a:pt x="349" y="539"/>
                </a:lnTo>
                <a:lnTo>
                  <a:pt x="349" y="539"/>
                </a:lnTo>
                <a:lnTo>
                  <a:pt x="348" y="537"/>
                </a:lnTo>
                <a:lnTo>
                  <a:pt x="348" y="535"/>
                </a:lnTo>
                <a:lnTo>
                  <a:pt x="348" y="533"/>
                </a:lnTo>
                <a:lnTo>
                  <a:pt x="348" y="533"/>
                </a:lnTo>
                <a:lnTo>
                  <a:pt x="348" y="539"/>
                </a:lnTo>
                <a:lnTo>
                  <a:pt x="348" y="542"/>
                </a:lnTo>
                <a:lnTo>
                  <a:pt x="349" y="544"/>
                </a:lnTo>
                <a:lnTo>
                  <a:pt x="353" y="544"/>
                </a:lnTo>
                <a:lnTo>
                  <a:pt x="353" y="544"/>
                </a:lnTo>
                <a:lnTo>
                  <a:pt x="355" y="529"/>
                </a:lnTo>
                <a:lnTo>
                  <a:pt x="355" y="529"/>
                </a:lnTo>
                <a:lnTo>
                  <a:pt x="353" y="524"/>
                </a:lnTo>
                <a:lnTo>
                  <a:pt x="351" y="516"/>
                </a:lnTo>
                <a:lnTo>
                  <a:pt x="353" y="504"/>
                </a:lnTo>
                <a:lnTo>
                  <a:pt x="353" y="504"/>
                </a:lnTo>
                <a:lnTo>
                  <a:pt x="355" y="505"/>
                </a:lnTo>
                <a:lnTo>
                  <a:pt x="355" y="507"/>
                </a:lnTo>
                <a:lnTo>
                  <a:pt x="355" y="507"/>
                </a:lnTo>
                <a:lnTo>
                  <a:pt x="355" y="507"/>
                </a:lnTo>
                <a:lnTo>
                  <a:pt x="353" y="509"/>
                </a:lnTo>
                <a:lnTo>
                  <a:pt x="353" y="509"/>
                </a:lnTo>
                <a:lnTo>
                  <a:pt x="355" y="516"/>
                </a:lnTo>
                <a:lnTo>
                  <a:pt x="355" y="524"/>
                </a:lnTo>
                <a:lnTo>
                  <a:pt x="355" y="542"/>
                </a:lnTo>
                <a:lnTo>
                  <a:pt x="355" y="542"/>
                </a:lnTo>
                <a:lnTo>
                  <a:pt x="357" y="542"/>
                </a:lnTo>
                <a:lnTo>
                  <a:pt x="357" y="542"/>
                </a:lnTo>
                <a:lnTo>
                  <a:pt x="359" y="544"/>
                </a:lnTo>
                <a:lnTo>
                  <a:pt x="361" y="546"/>
                </a:lnTo>
                <a:lnTo>
                  <a:pt x="361" y="546"/>
                </a:lnTo>
                <a:lnTo>
                  <a:pt x="359" y="507"/>
                </a:lnTo>
                <a:lnTo>
                  <a:pt x="359" y="507"/>
                </a:lnTo>
                <a:lnTo>
                  <a:pt x="359" y="507"/>
                </a:lnTo>
                <a:lnTo>
                  <a:pt x="359" y="505"/>
                </a:lnTo>
                <a:lnTo>
                  <a:pt x="357" y="500"/>
                </a:lnTo>
                <a:lnTo>
                  <a:pt x="357" y="500"/>
                </a:lnTo>
                <a:lnTo>
                  <a:pt x="359" y="493"/>
                </a:lnTo>
                <a:lnTo>
                  <a:pt x="359" y="485"/>
                </a:lnTo>
                <a:lnTo>
                  <a:pt x="359" y="485"/>
                </a:lnTo>
                <a:lnTo>
                  <a:pt x="359" y="487"/>
                </a:lnTo>
                <a:lnTo>
                  <a:pt x="357" y="487"/>
                </a:lnTo>
                <a:lnTo>
                  <a:pt x="357" y="487"/>
                </a:lnTo>
                <a:lnTo>
                  <a:pt x="359" y="480"/>
                </a:lnTo>
                <a:lnTo>
                  <a:pt x="359" y="474"/>
                </a:lnTo>
                <a:lnTo>
                  <a:pt x="359" y="459"/>
                </a:lnTo>
                <a:lnTo>
                  <a:pt x="359" y="459"/>
                </a:lnTo>
                <a:lnTo>
                  <a:pt x="361" y="467"/>
                </a:lnTo>
                <a:lnTo>
                  <a:pt x="361" y="472"/>
                </a:lnTo>
                <a:lnTo>
                  <a:pt x="361" y="472"/>
                </a:lnTo>
                <a:lnTo>
                  <a:pt x="362" y="463"/>
                </a:lnTo>
                <a:lnTo>
                  <a:pt x="361" y="456"/>
                </a:lnTo>
                <a:lnTo>
                  <a:pt x="362" y="456"/>
                </a:lnTo>
                <a:lnTo>
                  <a:pt x="362" y="456"/>
                </a:lnTo>
                <a:lnTo>
                  <a:pt x="362" y="443"/>
                </a:lnTo>
                <a:lnTo>
                  <a:pt x="362" y="426"/>
                </a:lnTo>
                <a:lnTo>
                  <a:pt x="362" y="410"/>
                </a:lnTo>
                <a:lnTo>
                  <a:pt x="362" y="395"/>
                </a:lnTo>
                <a:lnTo>
                  <a:pt x="362" y="395"/>
                </a:lnTo>
                <a:lnTo>
                  <a:pt x="362" y="393"/>
                </a:lnTo>
                <a:lnTo>
                  <a:pt x="364" y="393"/>
                </a:lnTo>
                <a:lnTo>
                  <a:pt x="364" y="393"/>
                </a:lnTo>
                <a:lnTo>
                  <a:pt x="362" y="379"/>
                </a:lnTo>
                <a:lnTo>
                  <a:pt x="364" y="362"/>
                </a:lnTo>
                <a:lnTo>
                  <a:pt x="364" y="349"/>
                </a:lnTo>
                <a:lnTo>
                  <a:pt x="362" y="340"/>
                </a:lnTo>
                <a:lnTo>
                  <a:pt x="362" y="340"/>
                </a:lnTo>
                <a:lnTo>
                  <a:pt x="364" y="340"/>
                </a:lnTo>
                <a:lnTo>
                  <a:pt x="366" y="344"/>
                </a:lnTo>
                <a:lnTo>
                  <a:pt x="364" y="351"/>
                </a:lnTo>
                <a:lnTo>
                  <a:pt x="364" y="351"/>
                </a:lnTo>
                <a:lnTo>
                  <a:pt x="368" y="349"/>
                </a:lnTo>
                <a:lnTo>
                  <a:pt x="368" y="345"/>
                </a:lnTo>
                <a:lnTo>
                  <a:pt x="366" y="336"/>
                </a:lnTo>
                <a:lnTo>
                  <a:pt x="366" y="336"/>
                </a:lnTo>
                <a:lnTo>
                  <a:pt x="366" y="336"/>
                </a:lnTo>
                <a:lnTo>
                  <a:pt x="366" y="336"/>
                </a:lnTo>
                <a:lnTo>
                  <a:pt x="364" y="327"/>
                </a:lnTo>
                <a:lnTo>
                  <a:pt x="362" y="320"/>
                </a:lnTo>
                <a:lnTo>
                  <a:pt x="362" y="320"/>
                </a:lnTo>
                <a:lnTo>
                  <a:pt x="364" y="309"/>
                </a:lnTo>
                <a:lnTo>
                  <a:pt x="364" y="303"/>
                </a:lnTo>
                <a:lnTo>
                  <a:pt x="364" y="296"/>
                </a:lnTo>
                <a:lnTo>
                  <a:pt x="364" y="296"/>
                </a:lnTo>
                <a:lnTo>
                  <a:pt x="364" y="296"/>
                </a:lnTo>
                <a:lnTo>
                  <a:pt x="364" y="296"/>
                </a:lnTo>
                <a:lnTo>
                  <a:pt x="362" y="290"/>
                </a:lnTo>
                <a:lnTo>
                  <a:pt x="364" y="283"/>
                </a:lnTo>
                <a:lnTo>
                  <a:pt x="362" y="279"/>
                </a:lnTo>
                <a:lnTo>
                  <a:pt x="362" y="279"/>
                </a:lnTo>
                <a:lnTo>
                  <a:pt x="362" y="283"/>
                </a:lnTo>
                <a:lnTo>
                  <a:pt x="362" y="276"/>
                </a:lnTo>
                <a:lnTo>
                  <a:pt x="362" y="264"/>
                </a:lnTo>
                <a:lnTo>
                  <a:pt x="362" y="259"/>
                </a:lnTo>
                <a:lnTo>
                  <a:pt x="364" y="257"/>
                </a:lnTo>
                <a:lnTo>
                  <a:pt x="364" y="257"/>
                </a:lnTo>
                <a:lnTo>
                  <a:pt x="364" y="264"/>
                </a:lnTo>
                <a:lnTo>
                  <a:pt x="366" y="268"/>
                </a:lnTo>
                <a:lnTo>
                  <a:pt x="366" y="268"/>
                </a:lnTo>
                <a:lnTo>
                  <a:pt x="366" y="263"/>
                </a:lnTo>
                <a:lnTo>
                  <a:pt x="370" y="261"/>
                </a:lnTo>
                <a:lnTo>
                  <a:pt x="370" y="261"/>
                </a:lnTo>
                <a:lnTo>
                  <a:pt x="370" y="253"/>
                </a:lnTo>
                <a:lnTo>
                  <a:pt x="370" y="248"/>
                </a:lnTo>
                <a:lnTo>
                  <a:pt x="370" y="248"/>
                </a:lnTo>
                <a:lnTo>
                  <a:pt x="370" y="250"/>
                </a:lnTo>
                <a:lnTo>
                  <a:pt x="368" y="252"/>
                </a:lnTo>
                <a:lnTo>
                  <a:pt x="368" y="257"/>
                </a:lnTo>
                <a:lnTo>
                  <a:pt x="368" y="257"/>
                </a:lnTo>
                <a:lnTo>
                  <a:pt x="366" y="253"/>
                </a:lnTo>
                <a:lnTo>
                  <a:pt x="366" y="253"/>
                </a:lnTo>
                <a:lnTo>
                  <a:pt x="368" y="248"/>
                </a:lnTo>
                <a:lnTo>
                  <a:pt x="370" y="244"/>
                </a:lnTo>
                <a:lnTo>
                  <a:pt x="368" y="242"/>
                </a:lnTo>
                <a:lnTo>
                  <a:pt x="368" y="242"/>
                </a:lnTo>
                <a:lnTo>
                  <a:pt x="370" y="242"/>
                </a:lnTo>
                <a:lnTo>
                  <a:pt x="370" y="241"/>
                </a:lnTo>
                <a:lnTo>
                  <a:pt x="370" y="241"/>
                </a:lnTo>
                <a:lnTo>
                  <a:pt x="372" y="274"/>
                </a:lnTo>
                <a:lnTo>
                  <a:pt x="372" y="303"/>
                </a:lnTo>
                <a:lnTo>
                  <a:pt x="372" y="303"/>
                </a:lnTo>
                <a:lnTo>
                  <a:pt x="372" y="316"/>
                </a:lnTo>
                <a:lnTo>
                  <a:pt x="372" y="327"/>
                </a:lnTo>
                <a:lnTo>
                  <a:pt x="372" y="340"/>
                </a:lnTo>
                <a:lnTo>
                  <a:pt x="372" y="351"/>
                </a:lnTo>
                <a:lnTo>
                  <a:pt x="372" y="351"/>
                </a:lnTo>
                <a:lnTo>
                  <a:pt x="372" y="355"/>
                </a:lnTo>
                <a:lnTo>
                  <a:pt x="372" y="356"/>
                </a:lnTo>
                <a:lnTo>
                  <a:pt x="370" y="356"/>
                </a:lnTo>
                <a:lnTo>
                  <a:pt x="370" y="356"/>
                </a:lnTo>
                <a:lnTo>
                  <a:pt x="370" y="373"/>
                </a:lnTo>
                <a:lnTo>
                  <a:pt x="370" y="388"/>
                </a:lnTo>
                <a:lnTo>
                  <a:pt x="370" y="404"/>
                </a:lnTo>
                <a:lnTo>
                  <a:pt x="372" y="417"/>
                </a:lnTo>
                <a:lnTo>
                  <a:pt x="372" y="417"/>
                </a:lnTo>
                <a:lnTo>
                  <a:pt x="372" y="410"/>
                </a:lnTo>
                <a:lnTo>
                  <a:pt x="372" y="408"/>
                </a:lnTo>
                <a:lnTo>
                  <a:pt x="372" y="406"/>
                </a:lnTo>
                <a:lnTo>
                  <a:pt x="372" y="406"/>
                </a:lnTo>
                <a:lnTo>
                  <a:pt x="373" y="421"/>
                </a:lnTo>
                <a:lnTo>
                  <a:pt x="372" y="428"/>
                </a:lnTo>
                <a:lnTo>
                  <a:pt x="372" y="430"/>
                </a:lnTo>
                <a:lnTo>
                  <a:pt x="370" y="430"/>
                </a:lnTo>
                <a:lnTo>
                  <a:pt x="370" y="430"/>
                </a:lnTo>
                <a:lnTo>
                  <a:pt x="370" y="443"/>
                </a:lnTo>
                <a:lnTo>
                  <a:pt x="370" y="443"/>
                </a:lnTo>
                <a:lnTo>
                  <a:pt x="372" y="443"/>
                </a:lnTo>
                <a:lnTo>
                  <a:pt x="372" y="443"/>
                </a:lnTo>
                <a:lnTo>
                  <a:pt x="372" y="439"/>
                </a:lnTo>
                <a:lnTo>
                  <a:pt x="372" y="436"/>
                </a:lnTo>
                <a:lnTo>
                  <a:pt x="372" y="436"/>
                </a:lnTo>
                <a:lnTo>
                  <a:pt x="372" y="436"/>
                </a:lnTo>
                <a:lnTo>
                  <a:pt x="373" y="450"/>
                </a:lnTo>
                <a:lnTo>
                  <a:pt x="372" y="459"/>
                </a:lnTo>
                <a:lnTo>
                  <a:pt x="370" y="465"/>
                </a:lnTo>
                <a:lnTo>
                  <a:pt x="370" y="465"/>
                </a:lnTo>
                <a:lnTo>
                  <a:pt x="372" y="507"/>
                </a:lnTo>
                <a:lnTo>
                  <a:pt x="370" y="524"/>
                </a:lnTo>
                <a:lnTo>
                  <a:pt x="368" y="540"/>
                </a:lnTo>
                <a:lnTo>
                  <a:pt x="368" y="540"/>
                </a:lnTo>
                <a:lnTo>
                  <a:pt x="370" y="542"/>
                </a:lnTo>
                <a:lnTo>
                  <a:pt x="368" y="542"/>
                </a:lnTo>
                <a:lnTo>
                  <a:pt x="368" y="544"/>
                </a:lnTo>
                <a:lnTo>
                  <a:pt x="366" y="548"/>
                </a:lnTo>
                <a:lnTo>
                  <a:pt x="366" y="548"/>
                </a:lnTo>
                <a:lnTo>
                  <a:pt x="368" y="550"/>
                </a:lnTo>
                <a:lnTo>
                  <a:pt x="370" y="548"/>
                </a:lnTo>
                <a:lnTo>
                  <a:pt x="370" y="548"/>
                </a:lnTo>
                <a:lnTo>
                  <a:pt x="370" y="550"/>
                </a:lnTo>
                <a:lnTo>
                  <a:pt x="370" y="550"/>
                </a:lnTo>
                <a:lnTo>
                  <a:pt x="372" y="551"/>
                </a:lnTo>
                <a:lnTo>
                  <a:pt x="372" y="551"/>
                </a:lnTo>
                <a:lnTo>
                  <a:pt x="370" y="559"/>
                </a:lnTo>
                <a:lnTo>
                  <a:pt x="370" y="562"/>
                </a:lnTo>
                <a:lnTo>
                  <a:pt x="370" y="562"/>
                </a:lnTo>
                <a:lnTo>
                  <a:pt x="370" y="570"/>
                </a:lnTo>
                <a:lnTo>
                  <a:pt x="370" y="579"/>
                </a:lnTo>
                <a:lnTo>
                  <a:pt x="370" y="579"/>
                </a:lnTo>
                <a:lnTo>
                  <a:pt x="368" y="583"/>
                </a:lnTo>
                <a:lnTo>
                  <a:pt x="368" y="588"/>
                </a:lnTo>
                <a:lnTo>
                  <a:pt x="368" y="599"/>
                </a:lnTo>
                <a:lnTo>
                  <a:pt x="368" y="599"/>
                </a:lnTo>
                <a:lnTo>
                  <a:pt x="368" y="645"/>
                </a:lnTo>
                <a:lnTo>
                  <a:pt x="366" y="688"/>
                </a:lnTo>
                <a:lnTo>
                  <a:pt x="366" y="688"/>
                </a:lnTo>
                <a:lnTo>
                  <a:pt x="368" y="667"/>
                </a:lnTo>
                <a:lnTo>
                  <a:pt x="370" y="649"/>
                </a:lnTo>
                <a:lnTo>
                  <a:pt x="370" y="649"/>
                </a:lnTo>
                <a:lnTo>
                  <a:pt x="368" y="632"/>
                </a:lnTo>
                <a:lnTo>
                  <a:pt x="370" y="616"/>
                </a:lnTo>
                <a:lnTo>
                  <a:pt x="370" y="581"/>
                </a:lnTo>
                <a:lnTo>
                  <a:pt x="370" y="581"/>
                </a:lnTo>
                <a:lnTo>
                  <a:pt x="372" y="579"/>
                </a:lnTo>
                <a:lnTo>
                  <a:pt x="373" y="577"/>
                </a:lnTo>
                <a:lnTo>
                  <a:pt x="373" y="577"/>
                </a:lnTo>
                <a:lnTo>
                  <a:pt x="375" y="586"/>
                </a:lnTo>
                <a:lnTo>
                  <a:pt x="375" y="586"/>
                </a:lnTo>
                <a:lnTo>
                  <a:pt x="375" y="579"/>
                </a:lnTo>
                <a:lnTo>
                  <a:pt x="375" y="570"/>
                </a:lnTo>
                <a:lnTo>
                  <a:pt x="375" y="559"/>
                </a:lnTo>
                <a:lnTo>
                  <a:pt x="377" y="550"/>
                </a:lnTo>
                <a:lnTo>
                  <a:pt x="377" y="550"/>
                </a:lnTo>
                <a:lnTo>
                  <a:pt x="375" y="550"/>
                </a:lnTo>
                <a:lnTo>
                  <a:pt x="375" y="546"/>
                </a:lnTo>
                <a:lnTo>
                  <a:pt x="375" y="540"/>
                </a:lnTo>
                <a:lnTo>
                  <a:pt x="375" y="540"/>
                </a:lnTo>
                <a:lnTo>
                  <a:pt x="373" y="533"/>
                </a:lnTo>
                <a:lnTo>
                  <a:pt x="372" y="522"/>
                </a:lnTo>
                <a:lnTo>
                  <a:pt x="372" y="500"/>
                </a:lnTo>
                <a:lnTo>
                  <a:pt x="372" y="500"/>
                </a:lnTo>
                <a:lnTo>
                  <a:pt x="373" y="507"/>
                </a:lnTo>
                <a:lnTo>
                  <a:pt x="373" y="511"/>
                </a:lnTo>
                <a:lnTo>
                  <a:pt x="373" y="509"/>
                </a:lnTo>
                <a:lnTo>
                  <a:pt x="373" y="509"/>
                </a:lnTo>
                <a:lnTo>
                  <a:pt x="373" y="502"/>
                </a:lnTo>
                <a:lnTo>
                  <a:pt x="373" y="500"/>
                </a:lnTo>
                <a:lnTo>
                  <a:pt x="375" y="500"/>
                </a:lnTo>
                <a:lnTo>
                  <a:pt x="375" y="500"/>
                </a:lnTo>
                <a:lnTo>
                  <a:pt x="375" y="505"/>
                </a:lnTo>
                <a:lnTo>
                  <a:pt x="375" y="509"/>
                </a:lnTo>
                <a:lnTo>
                  <a:pt x="375" y="509"/>
                </a:lnTo>
                <a:lnTo>
                  <a:pt x="377" y="500"/>
                </a:lnTo>
                <a:lnTo>
                  <a:pt x="377" y="496"/>
                </a:lnTo>
                <a:lnTo>
                  <a:pt x="379" y="494"/>
                </a:lnTo>
                <a:lnTo>
                  <a:pt x="381" y="496"/>
                </a:lnTo>
                <a:lnTo>
                  <a:pt x="381" y="496"/>
                </a:lnTo>
                <a:lnTo>
                  <a:pt x="379" y="493"/>
                </a:lnTo>
                <a:lnTo>
                  <a:pt x="379" y="493"/>
                </a:lnTo>
                <a:lnTo>
                  <a:pt x="377" y="494"/>
                </a:lnTo>
                <a:lnTo>
                  <a:pt x="377" y="491"/>
                </a:lnTo>
                <a:lnTo>
                  <a:pt x="377" y="491"/>
                </a:lnTo>
                <a:lnTo>
                  <a:pt x="377" y="487"/>
                </a:lnTo>
                <a:lnTo>
                  <a:pt x="377" y="487"/>
                </a:lnTo>
                <a:lnTo>
                  <a:pt x="379" y="487"/>
                </a:lnTo>
                <a:lnTo>
                  <a:pt x="381" y="489"/>
                </a:lnTo>
                <a:lnTo>
                  <a:pt x="383" y="493"/>
                </a:lnTo>
                <a:lnTo>
                  <a:pt x="383" y="493"/>
                </a:lnTo>
                <a:lnTo>
                  <a:pt x="383" y="487"/>
                </a:lnTo>
                <a:lnTo>
                  <a:pt x="383" y="485"/>
                </a:lnTo>
                <a:lnTo>
                  <a:pt x="381" y="483"/>
                </a:lnTo>
                <a:lnTo>
                  <a:pt x="381" y="483"/>
                </a:lnTo>
                <a:lnTo>
                  <a:pt x="381" y="482"/>
                </a:lnTo>
                <a:lnTo>
                  <a:pt x="383" y="483"/>
                </a:lnTo>
                <a:lnTo>
                  <a:pt x="383" y="485"/>
                </a:lnTo>
                <a:lnTo>
                  <a:pt x="384" y="483"/>
                </a:lnTo>
                <a:lnTo>
                  <a:pt x="384" y="483"/>
                </a:lnTo>
                <a:lnTo>
                  <a:pt x="386" y="465"/>
                </a:lnTo>
                <a:lnTo>
                  <a:pt x="386" y="465"/>
                </a:lnTo>
                <a:lnTo>
                  <a:pt x="384" y="469"/>
                </a:lnTo>
                <a:lnTo>
                  <a:pt x="384" y="469"/>
                </a:lnTo>
                <a:lnTo>
                  <a:pt x="384" y="463"/>
                </a:lnTo>
                <a:lnTo>
                  <a:pt x="383" y="461"/>
                </a:lnTo>
                <a:lnTo>
                  <a:pt x="384" y="459"/>
                </a:lnTo>
                <a:lnTo>
                  <a:pt x="384" y="459"/>
                </a:lnTo>
                <a:lnTo>
                  <a:pt x="384" y="463"/>
                </a:lnTo>
                <a:lnTo>
                  <a:pt x="384" y="465"/>
                </a:lnTo>
                <a:lnTo>
                  <a:pt x="384" y="465"/>
                </a:lnTo>
                <a:lnTo>
                  <a:pt x="386" y="448"/>
                </a:lnTo>
                <a:lnTo>
                  <a:pt x="386" y="439"/>
                </a:lnTo>
                <a:lnTo>
                  <a:pt x="388" y="434"/>
                </a:lnTo>
                <a:lnTo>
                  <a:pt x="388" y="434"/>
                </a:lnTo>
                <a:lnTo>
                  <a:pt x="388" y="432"/>
                </a:lnTo>
                <a:lnTo>
                  <a:pt x="386" y="434"/>
                </a:lnTo>
                <a:lnTo>
                  <a:pt x="386" y="434"/>
                </a:lnTo>
                <a:lnTo>
                  <a:pt x="386" y="432"/>
                </a:lnTo>
                <a:lnTo>
                  <a:pt x="386" y="432"/>
                </a:lnTo>
                <a:lnTo>
                  <a:pt x="386" y="426"/>
                </a:lnTo>
                <a:lnTo>
                  <a:pt x="386" y="423"/>
                </a:lnTo>
                <a:lnTo>
                  <a:pt x="388" y="417"/>
                </a:lnTo>
                <a:lnTo>
                  <a:pt x="388" y="417"/>
                </a:lnTo>
                <a:lnTo>
                  <a:pt x="386" y="417"/>
                </a:lnTo>
                <a:lnTo>
                  <a:pt x="384" y="417"/>
                </a:lnTo>
                <a:lnTo>
                  <a:pt x="384" y="415"/>
                </a:lnTo>
                <a:lnTo>
                  <a:pt x="384" y="415"/>
                </a:lnTo>
                <a:lnTo>
                  <a:pt x="384" y="404"/>
                </a:lnTo>
                <a:lnTo>
                  <a:pt x="384" y="401"/>
                </a:lnTo>
                <a:lnTo>
                  <a:pt x="386" y="401"/>
                </a:lnTo>
                <a:lnTo>
                  <a:pt x="386" y="401"/>
                </a:lnTo>
                <a:lnTo>
                  <a:pt x="386" y="406"/>
                </a:lnTo>
                <a:lnTo>
                  <a:pt x="388" y="410"/>
                </a:lnTo>
                <a:lnTo>
                  <a:pt x="388" y="408"/>
                </a:lnTo>
                <a:lnTo>
                  <a:pt x="388" y="408"/>
                </a:lnTo>
                <a:lnTo>
                  <a:pt x="386" y="397"/>
                </a:lnTo>
                <a:lnTo>
                  <a:pt x="386" y="391"/>
                </a:lnTo>
                <a:lnTo>
                  <a:pt x="384" y="388"/>
                </a:lnTo>
                <a:lnTo>
                  <a:pt x="384" y="388"/>
                </a:lnTo>
                <a:lnTo>
                  <a:pt x="386" y="386"/>
                </a:lnTo>
                <a:lnTo>
                  <a:pt x="388" y="386"/>
                </a:lnTo>
                <a:lnTo>
                  <a:pt x="388" y="386"/>
                </a:lnTo>
                <a:lnTo>
                  <a:pt x="390" y="382"/>
                </a:lnTo>
                <a:lnTo>
                  <a:pt x="390" y="382"/>
                </a:lnTo>
                <a:lnTo>
                  <a:pt x="388" y="382"/>
                </a:lnTo>
                <a:lnTo>
                  <a:pt x="386" y="380"/>
                </a:lnTo>
                <a:lnTo>
                  <a:pt x="386" y="380"/>
                </a:lnTo>
                <a:lnTo>
                  <a:pt x="386" y="380"/>
                </a:lnTo>
                <a:lnTo>
                  <a:pt x="388" y="369"/>
                </a:lnTo>
                <a:lnTo>
                  <a:pt x="388" y="366"/>
                </a:lnTo>
                <a:lnTo>
                  <a:pt x="388" y="367"/>
                </a:lnTo>
                <a:lnTo>
                  <a:pt x="388" y="367"/>
                </a:lnTo>
                <a:lnTo>
                  <a:pt x="388" y="349"/>
                </a:lnTo>
                <a:lnTo>
                  <a:pt x="388" y="349"/>
                </a:lnTo>
                <a:lnTo>
                  <a:pt x="386" y="349"/>
                </a:lnTo>
                <a:lnTo>
                  <a:pt x="386" y="347"/>
                </a:lnTo>
                <a:lnTo>
                  <a:pt x="386" y="347"/>
                </a:lnTo>
                <a:lnTo>
                  <a:pt x="386" y="327"/>
                </a:lnTo>
                <a:lnTo>
                  <a:pt x="386" y="307"/>
                </a:lnTo>
                <a:lnTo>
                  <a:pt x="386" y="288"/>
                </a:lnTo>
                <a:lnTo>
                  <a:pt x="386" y="268"/>
                </a:lnTo>
                <a:lnTo>
                  <a:pt x="386" y="268"/>
                </a:lnTo>
                <a:lnTo>
                  <a:pt x="384" y="270"/>
                </a:lnTo>
                <a:lnTo>
                  <a:pt x="384" y="270"/>
                </a:lnTo>
                <a:lnTo>
                  <a:pt x="384" y="270"/>
                </a:lnTo>
                <a:lnTo>
                  <a:pt x="384" y="270"/>
                </a:lnTo>
                <a:lnTo>
                  <a:pt x="386" y="255"/>
                </a:lnTo>
                <a:lnTo>
                  <a:pt x="384" y="250"/>
                </a:lnTo>
                <a:lnTo>
                  <a:pt x="384" y="246"/>
                </a:lnTo>
                <a:lnTo>
                  <a:pt x="384" y="246"/>
                </a:lnTo>
                <a:lnTo>
                  <a:pt x="386" y="246"/>
                </a:lnTo>
                <a:lnTo>
                  <a:pt x="386" y="246"/>
                </a:lnTo>
                <a:lnTo>
                  <a:pt x="386" y="235"/>
                </a:lnTo>
                <a:lnTo>
                  <a:pt x="386" y="224"/>
                </a:lnTo>
                <a:lnTo>
                  <a:pt x="386" y="224"/>
                </a:lnTo>
                <a:lnTo>
                  <a:pt x="388" y="230"/>
                </a:lnTo>
                <a:lnTo>
                  <a:pt x="388" y="233"/>
                </a:lnTo>
                <a:lnTo>
                  <a:pt x="390" y="237"/>
                </a:lnTo>
                <a:lnTo>
                  <a:pt x="392" y="241"/>
                </a:lnTo>
                <a:lnTo>
                  <a:pt x="392" y="241"/>
                </a:lnTo>
                <a:lnTo>
                  <a:pt x="390" y="231"/>
                </a:lnTo>
                <a:lnTo>
                  <a:pt x="388" y="226"/>
                </a:lnTo>
                <a:lnTo>
                  <a:pt x="386" y="218"/>
                </a:lnTo>
                <a:lnTo>
                  <a:pt x="386" y="209"/>
                </a:lnTo>
                <a:lnTo>
                  <a:pt x="386" y="209"/>
                </a:lnTo>
                <a:lnTo>
                  <a:pt x="386" y="209"/>
                </a:lnTo>
                <a:lnTo>
                  <a:pt x="384" y="211"/>
                </a:lnTo>
                <a:lnTo>
                  <a:pt x="384" y="211"/>
                </a:lnTo>
                <a:lnTo>
                  <a:pt x="384" y="209"/>
                </a:lnTo>
                <a:lnTo>
                  <a:pt x="384" y="209"/>
                </a:lnTo>
                <a:lnTo>
                  <a:pt x="384" y="204"/>
                </a:lnTo>
                <a:lnTo>
                  <a:pt x="224" y="364"/>
                </a:lnTo>
                <a:lnTo>
                  <a:pt x="224" y="364"/>
                </a:lnTo>
                <a:lnTo>
                  <a:pt x="228" y="362"/>
                </a:lnTo>
                <a:lnTo>
                  <a:pt x="228" y="362"/>
                </a:lnTo>
                <a:lnTo>
                  <a:pt x="230" y="364"/>
                </a:lnTo>
                <a:lnTo>
                  <a:pt x="232" y="366"/>
                </a:lnTo>
                <a:lnTo>
                  <a:pt x="237" y="366"/>
                </a:lnTo>
                <a:lnTo>
                  <a:pt x="237" y="366"/>
                </a:lnTo>
                <a:lnTo>
                  <a:pt x="246" y="366"/>
                </a:lnTo>
                <a:lnTo>
                  <a:pt x="257" y="366"/>
                </a:lnTo>
                <a:lnTo>
                  <a:pt x="267" y="366"/>
                </a:lnTo>
                <a:lnTo>
                  <a:pt x="276" y="364"/>
                </a:lnTo>
                <a:lnTo>
                  <a:pt x="276" y="364"/>
                </a:lnTo>
                <a:lnTo>
                  <a:pt x="322" y="364"/>
                </a:lnTo>
                <a:lnTo>
                  <a:pt x="364" y="362"/>
                </a:lnTo>
                <a:lnTo>
                  <a:pt x="364" y="362"/>
                </a:lnTo>
                <a:lnTo>
                  <a:pt x="370" y="364"/>
                </a:lnTo>
                <a:lnTo>
                  <a:pt x="373" y="364"/>
                </a:lnTo>
                <a:lnTo>
                  <a:pt x="373" y="366"/>
                </a:lnTo>
                <a:lnTo>
                  <a:pt x="373" y="366"/>
                </a:lnTo>
                <a:lnTo>
                  <a:pt x="381" y="364"/>
                </a:lnTo>
                <a:lnTo>
                  <a:pt x="386" y="366"/>
                </a:lnTo>
                <a:lnTo>
                  <a:pt x="390" y="366"/>
                </a:lnTo>
                <a:lnTo>
                  <a:pt x="395" y="364"/>
                </a:lnTo>
                <a:lnTo>
                  <a:pt x="395" y="364"/>
                </a:lnTo>
                <a:lnTo>
                  <a:pt x="392" y="364"/>
                </a:lnTo>
                <a:lnTo>
                  <a:pt x="392" y="362"/>
                </a:lnTo>
                <a:lnTo>
                  <a:pt x="392" y="362"/>
                </a:lnTo>
                <a:lnTo>
                  <a:pt x="405" y="362"/>
                </a:lnTo>
                <a:lnTo>
                  <a:pt x="405" y="362"/>
                </a:lnTo>
                <a:lnTo>
                  <a:pt x="405" y="364"/>
                </a:lnTo>
                <a:lnTo>
                  <a:pt x="406" y="364"/>
                </a:lnTo>
                <a:lnTo>
                  <a:pt x="406" y="364"/>
                </a:lnTo>
                <a:lnTo>
                  <a:pt x="412" y="362"/>
                </a:lnTo>
                <a:lnTo>
                  <a:pt x="419" y="362"/>
                </a:lnTo>
                <a:lnTo>
                  <a:pt x="434" y="364"/>
                </a:lnTo>
                <a:lnTo>
                  <a:pt x="434" y="364"/>
                </a:lnTo>
                <a:lnTo>
                  <a:pt x="434" y="364"/>
                </a:lnTo>
                <a:lnTo>
                  <a:pt x="430" y="362"/>
                </a:lnTo>
                <a:lnTo>
                  <a:pt x="430" y="362"/>
                </a:lnTo>
                <a:lnTo>
                  <a:pt x="443" y="362"/>
                </a:lnTo>
                <a:lnTo>
                  <a:pt x="449" y="364"/>
                </a:lnTo>
                <a:lnTo>
                  <a:pt x="452" y="366"/>
                </a:lnTo>
                <a:lnTo>
                  <a:pt x="452" y="366"/>
                </a:lnTo>
                <a:lnTo>
                  <a:pt x="447" y="364"/>
                </a:lnTo>
                <a:lnTo>
                  <a:pt x="445" y="364"/>
                </a:lnTo>
                <a:lnTo>
                  <a:pt x="443" y="364"/>
                </a:lnTo>
                <a:lnTo>
                  <a:pt x="443" y="364"/>
                </a:lnTo>
                <a:lnTo>
                  <a:pt x="445" y="366"/>
                </a:lnTo>
                <a:lnTo>
                  <a:pt x="447" y="366"/>
                </a:lnTo>
                <a:lnTo>
                  <a:pt x="447" y="366"/>
                </a:lnTo>
                <a:lnTo>
                  <a:pt x="462" y="364"/>
                </a:lnTo>
                <a:lnTo>
                  <a:pt x="476" y="364"/>
                </a:lnTo>
                <a:lnTo>
                  <a:pt x="502" y="364"/>
                </a:lnTo>
                <a:lnTo>
                  <a:pt x="502" y="364"/>
                </a:lnTo>
                <a:lnTo>
                  <a:pt x="508" y="362"/>
                </a:lnTo>
                <a:lnTo>
                  <a:pt x="511" y="362"/>
                </a:lnTo>
                <a:lnTo>
                  <a:pt x="511" y="362"/>
                </a:lnTo>
                <a:lnTo>
                  <a:pt x="519" y="364"/>
                </a:lnTo>
                <a:lnTo>
                  <a:pt x="524" y="364"/>
                </a:lnTo>
                <a:lnTo>
                  <a:pt x="530" y="364"/>
                </a:lnTo>
                <a:lnTo>
                  <a:pt x="530" y="364"/>
                </a:lnTo>
                <a:lnTo>
                  <a:pt x="537" y="364"/>
                </a:lnTo>
                <a:lnTo>
                  <a:pt x="537" y="364"/>
                </a:lnTo>
                <a:lnTo>
                  <a:pt x="548" y="364"/>
                </a:lnTo>
                <a:lnTo>
                  <a:pt x="556" y="364"/>
                </a:lnTo>
                <a:lnTo>
                  <a:pt x="561" y="366"/>
                </a:lnTo>
                <a:lnTo>
                  <a:pt x="561" y="366"/>
                </a:lnTo>
                <a:lnTo>
                  <a:pt x="559" y="366"/>
                </a:lnTo>
                <a:lnTo>
                  <a:pt x="556" y="366"/>
                </a:lnTo>
                <a:lnTo>
                  <a:pt x="552" y="366"/>
                </a:lnTo>
                <a:lnTo>
                  <a:pt x="552" y="367"/>
                </a:lnTo>
                <a:lnTo>
                  <a:pt x="552" y="367"/>
                </a:lnTo>
                <a:lnTo>
                  <a:pt x="559" y="366"/>
                </a:lnTo>
                <a:lnTo>
                  <a:pt x="567" y="367"/>
                </a:lnTo>
                <a:lnTo>
                  <a:pt x="567" y="367"/>
                </a:lnTo>
                <a:lnTo>
                  <a:pt x="567" y="366"/>
                </a:lnTo>
                <a:lnTo>
                  <a:pt x="570" y="364"/>
                </a:lnTo>
                <a:lnTo>
                  <a:pt x="578" y="366"/>
                </a:lnTo>
                <a:lnTo>
                  <a:pt x="578" y="366"/>
                </a:lnTo>
                <a:lnTo>
                  <a:pt x="568" y="367"/>
                </a:lnTo>
                <a:lnTo>
                  <a:pt x="563" y="369"/>
                </a:lnTo>
                <a:lnTo>
                  <a:pt x="563" y="369"/>
                </a:lnTo>
                <a:lnTo>
                  <a:pt x="581" y="367"/>
                </a:lnTo>
                <a:lnTo>
                  <a:pt x="589" y="367"/>
                </a:lnTo>
                <a:lnTo>
                  <a:pt x="590" y="369"/>
                </a:lnTo>
                <a:lnTo>
                  <a:pt x="592" y="371"/>
                </a:lnTo>
                <a:lnTo>
                  <a:pt x="592" y="371"/>
                </a:lnTo>
                <a:lnTo>
                  <a:pt x="592" y="369"/>
                </a:lnTo>
                <a:lnTo>
                  <a:pt x="594" y="371"/>
                </a:lnTo>
                <a:lnTo>
                  <a:pt x="594" y="371"/>
                </a:lnTo>
                <a:lnTo>
                  <a:pt x="589" y="373"/>
                </a:lnTo>
                <a:lnTo>
                  <a:pt x="585" y="375"/>
                </a:lnTo>
                <a:lnTo>
                  <a:pt x="585" y="375"/>
                </a:lnTo>
                <a:lnTo>
                  <a:pt x="592" y="373"/>
                </a:lnTo>
                <a:lnTo>
                  <a:pt x="600" y="373"/>
                </a:lnTo>
                <a:lnTo>
                  <a:pt x="616" y="373"/>
                </a:lnTo>
                <a:lnTo>
                  <a:pt x="629" y="373"/>
                </a:lnTo>
                <a:lnTo>
                  <a:pt x="636" y="373"/>
                </a:lnTo>
                <a:lnTo>
                  <a:pt x="644" y="371"/>
                </a:lnTo>
                <a:lnTo>
                  <a:pt x="644" y="371"/>
                </a:lnTo>
                <a:lnTo>
                  <a:pt x="644" y="371"/>
                </a:lnTo>
                <a:lnTo>
                  <a:pt x="642" y="373"/>
                </a:lnTo>
                <a:lnTo>
                  <a:pt x="642" y="373"/>
                </a:lnTo>
                <a:lnTo>
                  <a:pt x="647" y="371"/>
                </a:lnTo>
                <a:lnTo>
                  <a:pt x="655" y="371"/>
                </a:lnTo>
                <a:lnTo>
                  <a:pt x="655" y="371"/>
                </a:lnTo>
                <a:lnTo>
                  <a:pt x="655" y="373"/>
                </a:lnTo>
                <a:lnTo>
                  <a:pt x="657" y="375"/>
                </a:lnTo>
                <a:lnTo>
                  <a:pt x="657" y="375"/>
                </a:lnTo>
                <a:lnTo>
                  <a:pt x="668" y="373"/>
                </a:lnTo>
                <a:lnTo>
                  <a:pt x="668" y="373"/>
                </a:lnTo>
                <a:lnTo>
                  <a:pt x="660" y="373"/>
                </a:lnTo>
                <a:lnTo>
                  <a:pt x="657" y="369"/>
                </a:lnTo>
                <a:lnTo>
                  <a:pt x="657" y="369"/>
                </a:lnTo>
                <a:lnTo>
                  <a:pt x="670" y="369"/>
                </a:lnTo>
                <a:lnTo>
                  <a:pt x="677" y="369"/>
                </a:lnTo>
                <a:lnTo>
                  <a:pt x="684" y="371"/>
                </a:lnTo>
                <a:lnTo>
                  <a:pt x="684" y="371"/>
                </a:lnTo>
                <a:lnTo>
                  <a:pt x="677" y="371"/>
                </a:lnTo>
                <a:lnTo>
                  <a:pt x="671" y="373"/>
                </a:lnTo>
                <a:lnTo>
                  <a:pt x="671" y="373"/>
                </a:lnTo>
                <a:lnTo>
                  <a:pt x="673" y="375"/>
                </a:lnTo>
                <a:lnTo>
                  <a:pt x="675" y="375"/>
                </a:lnTo>
                <a:lnTo>
                  <a:pt x="679" y="377"/>
                </a:lnTo>
                <a:lnTo>
                  <a:pt x="679" y="377"/>
                </a:lnTo>
                <a:lnTo>
                  <a:pt x="679" y="375"/>
                </a:lnTo>
                <a:lnTo>
                  <a:pt x="681" y="373"/>
                </a:lnTo>
                <a:lnTo>
                  <a:pt x="681" y="373"/>
                </a:lnTo>
                <a:lnTo>
                  <a:pt x="681" y="375"/>
                </a:lnTo>
                <a:lnTo>
                  <a:pt x="682" y="375"/>
                </a:lnTo>
                <a:lnTo>
                  <a:pt x="692" y="377"/>
                </a:lnTo>
                <a:lnTo>
                  <a:pt x="710" y="377"/>
                </a:lnTo>
                <a:lnTo>
                  <a:pt x="710" y="377"/>
                </a:lnTo>
                <a:lnTo>
                  <a:pt x="710" y="377"/>
                </a:lnTo>
                <a:lnTo>
                  <a:pt x="710" y="375"/>
                </a:lnTo>
                <a:lnTo>
                  <a:pt x="708" y="375"/>
                </a:lnTo>
                <a:lnTo>
                  <a:pt x="708" y="373"/>
                </a:lnTo>
                <a:lnTo>
                  <a:pt x="708" y="373"/>
                </a:lnTo>
                <a:lnTo>
                  <a:pt x="717" y="373"/>
                </a:lnTo>
                <a:lnTo>
                  <a:pt x="717" y="373"/>
                </a:lnTo>
                <a:lnTo>
                  <a:pt x="716" y="375"/>
                </a:lnTo>
                <a:lnTo>
                  <a:pt x="716" y="379"/>
                </a:lnTo>
                <a:lnTo>
                  <a:pt x="716" y="379"/>
                </a:lnTo>
                <a:lnTo>
                  <a:pt x="719" y="379"/>
                </a:lnTo>
                <a:lnTo>
                  <a:pt x="719" y="377"/>
                </a:lnTo>
                <a:lnTo>
                  <a:pt x="721" y="377"/>
                </a:lnTo>
                <a:lnTo>
                  <a:pt x="723" y="375"/>
                </a:lnTo>
                <a:lnTo>
                  <a:pt x="723" y="375"/>
                </a:lnTo>
                <a:lnTo>
                  <a:pt x="725" y="377"/>
                </a:lnTo>
                <a:lnTo>
                  <a:pt x="727" y="377"/>
                </a:lnTo>
                <a:lnTo>
                  <a:pt x="730" y="379"/>
                </a:lnTo>
                <a:lnTo>
                  <a:pt x="734" y="379"/>
                </a:lnTo>
                <a:lnTo>
                  <a:pt x="734" y="379"/>
                </a:lnTo>
                <a:lnTo>
                  <a:pt x="741" y="379"/>
                </a:lnTo>
                <a:lnTo>
                  <a:pt x="741" y="379"/>
                </a:lnTo>
                <a:lnTo>
                  <a:pt x="741" y="380"/>
                </a:lnTo>
                <a:lnTo>
                  <a:pt x="741" y="380"/>
                </a:lnTo>
                <a:lnTo>
                  <a:pt x="749" y="379"/>
                </a:lnTo>
                <a:lnTo>
                  <a:pt x="756" y="377"/>
                </a:lnTo>
                <a:lnTo>
                  <a:pt x="756" y="377"/>
                </a:lnTo>
                <a:lnTo>
                  <a:pt x="756" y="379"/>
                </a:lnTo>
                <a:lnTo>
                  <a:pt x="756" y="380"/>
                </a:lnTo>
                <a:lnTo>
                  <a:pt x="756" y="380"/>
                </a:lnTo>
                <a:lnTo>
                  <a:pt x="762" y="379"/>
                </a:lnTo>
                <a:lnTo>
                  <a:pt x="767" y="380"/>
                </a:lnTo>
                <a:lnTo>
                  <a:pt x="767" y="380"/>
                </a:lnTo>
                <a:lnTo>
                  <a:pt x="774" y="377"/>
                </a:lnTo>
                <a:lnTo>
                  <a:pt x="774" y="377"/>
                </a:lnTo>
                <a:lnTo>
                  <a:pt x="778" y="379"/>
                </a:lnTo>
                <a:lnTo>
                  <a:pt x="776" y="379"/>
                </a:lnTo>
                <a:lnTo>
                  <a:pt x="776" y="379"/>
                </a:lnTo>
                <a:lnTo>
                  <a:pt x="787" y="379"/>
                </a:lnTo>
                <a:lnTo>
                  <a:pt x="796" y="377"/>
                </a:lnTo>
                <a:lnTo>
                  <a:pt x="804" y="375"/>
                </a:lnTo>
                <a:lnTo>
                  <a:pt x="809" y="375"/>
                </a:lnTo>
                <a:lnTo>
                  <a:pt x="809" y="375"/>
                </a:lnTo>
                <a:lnTo>
                  <a:pt x="811" y="371"/>
                </a:lnTo>
                <a:lnTo>
                  <a:pt x="815" y="371"/>
                </a:lnTo>
                <a:lnTo>
                  <a:pt x="824" y="373"/>
                </a:lnTo>
                <a:lnTo>
                  <a:pt x="824" y="373"/>
                </a:lnTo>
                <a:lnTo>
                  <a:pt x="826" y="373"/>
                </a:lnTo>
                <a:lnTo>
                  <a:pt x="824" y="371"/>
                </a:lnTo>
                <a:lnTo>
                  <a:pt x="822" y="371"/>
                </a:lnTo>
                <a:lnTo>
                  <a:pt x="824" y="371"/>
                </a:lnTo>
                <a:lnTo>
                  <a:pt x="824" y="371"/>
                </a:lnTo>
                <a:lnTo>
                  <a:pt x="831" y="371"/>
                </a:lnTo>
                <a:lnTo>
                  <a:pt x="841" y="371"/>
                </a:lnTo>
                <a:lnTo>
                  <a:pt x="841" y="371"/>
                </a:lnTo>
                <a:lnTo>
                  <a:pt x="841" y="373"/>
                </a:lnTo>
                <a:lnTo>
                  <a:pt x="839" y="373"/>
                </a:lnTo>
                <a:lnTo>
                  <a:pt x="837" y="375"/>
                </a:lnTo>
                <a:lnTo>
                  <a:pt x="837" y="375"/>
                </a:lnTo>
                <a:lnTo>
                  <a:pt x="842" y="375"/>
                </a:lnTo>
                <a:lnTo>
                  <a:pt x="846" y="373"/>
                </a:lnTo>
                <a:lnTo>
                  <a:pt x="846" y="373"/>
                </a:lnTo>
                <a:lnTo>
                  <a:pt x="842" y="371"/>
                </a:lnTo>
                <a:lnTo>
                  <a:pt x="842" y="371"/>
                </a:lnTo>
                <a:lnTo>
                  <a:pt x="846" y="371"/>
                </a:lnTo>
                <a:lnTo>
                  <a:pt x="852" y="371"/>
                </a:lnTo>
                <a:lnTo>
                  <a:pt x="852" y="373"/>
                </a:lnTo>
                <a:lnTo>
                  <a:pt x="852" y="373"/>
                </a:lnTo>
                <a:lnTo>
                  <a:pt x="863" y="371"/>
                </a:lnTo>
                <a:lnTo>
                  <a:pt x="876" y="371"/>
                </a:lnTo>
                <a:lnTo>
                  <a:pt x="885" y="371"/>
                </a:lnTo>
                <a:lnTo>
                  <a:pt x="892" y="369"/>
                </a:lnTo>
                <a:lnTo>
                  <a:pt x="892" y="369"/>
                </a:lnTo>
                <a:lnTo>
                  <a:pt x="898" y="369"/>
                </a:lnTo>
                <a:lnTo>
                  <a:pt x="900" y="371"/>
                </a:lnTo>
                <a:lnTo>
                  <a:pt x="900" y="371"/>
                </a:lnTo>
                <a:lnTo>
                  <a:pt x="898" y="369"/>
                </a:lnTo>
                <a:lnTo>
                  <a:pt x="898" y="369"/>
                </a:lnTo>
                <a:lnTo>
                  <a:pt x="903" y="369"/>
                </a:lnTo>
                <a:lnTo>
                  <a:pt x="911" y="369"/>
                </a:lnTo>
                <a:lnTo>
                  <a:pt x="914" y="371"/>
                </a:lnTo>
                <a:lnTo>
                  <a:pt x="911" y="369"/>
                </a:lnTo>
                <a:lnTo>
                  <a:pt x="911" y="369"/>
                </a:lnTo>
                <a:lnTo>
                  <a:pt x="920" y="371"/>
                </a:lnTo>
                <a:lnTo>
                  <a:pt x="923" y="371"/>
                </a:lnTo>
                <a:lnTo>
                  <a:pt x="927" y="371"/>
                </a:lnTo>
                <a:lnTo>
                  <a:pt x="927" y="371"/>
                </a:lnTo>
                <a:lnTo>
                  <a:pt x="923" y="369"/>
                </a:lnTo>
                <a:lnTo>
                  <a:pt x="927" y="369"/>
                </a:lnTo>
                <a:lnTo>
                  <a:pt x="927" y="369"/>
                </a:lnTo>
                <a:lnTo>
                  <a:pt x="925" y="369"/>
                </a:lnTo>
                <a:lnTo>
                  <a:pt x="931" y="371"/>
                </a:lnTo>
                <a:lnTo>
                  <a:pt x="931" y="371"/>
                </a:lnTo>
                <a:lnTo>
                  <a:pt x="934" y="369"/>
                </a:lnTo>
                <a:lnTo>
                  <a:pt x="938" y="369"/>
                </a:lnTo>
                <a:lnTo>
                  <a:pt x="938" y="369"/>
                </a:lnTo>
                <a:lnTo>
                  <a:pt x="938" y="369"/>
                </a:lnTo>
                <a:lnTo>
                  <a:pt x="942" y="369"/>
                </a:lnTo>
                <a:lnTo>
                  <a:pt x="949" y="369"/>
                </a:lnTo>
                <a:lnTo>
                  <a:pt x="949" y="369"/>
                </a:lnTo>
                <a:lnTo>
                  <a:pt x="946" y="369"/>
                </a:lnTo>
                <a:lnTo>
                  <a:pt x="946" y="369"/>
                </a:lnTo>
                <a:lnTo>
                  <a:pt x="953" y="367"/>
                </a:lnTo>
                <a:lnTo>
                  <a:pt x="960" y="367"/>
                </a:lnTo>
                <a:lnTo>
                  <a:pt x="960" y="367"/>
                </a:lnTo>
                <a:lnTo>
                  <a:pt x="957" y="369"/>
                </a:lnTo>
                <a:lnTo>
                  <a:pt x="955" y="369"/>
                </a:lnTo>
                <a:lnTo>
                  <a:pt x="955" y="369"/>
                </a:lnTo>
                <a:lnTo>
                  <a:pt x="960" y="369"/>
                </a:lnTo>
                <a:lnTo>
                  <a:pt x="968" y="367"/>
                </a:lnTo>
                <a:lnTo>
                  <a:pt x="968" y="367"/>
                </a:lnTo>
                <a:lnTo>
                  <a:pt x="971" y="369"/>
                </a:lnTo>
                <a:lnTo>
                  <a:pt x="977" y="369"/>
                </a:lnTo>
                <a:lnTo>
                  <a:pt x="982" y="367"/>
                </a:lnTo>
                <a:lnTo>
                  <a:pt x="986" y="369"/>
                </a:lnTo>
                <a:lnTo>
                  <a:pt x="986" y="369"/>
                </a:lnTo>
                <a:lnTo>
                  <a:pt x="986" y="369"/>
                </a:lnTo>
                <a:lnTo>
                  <a:pt x="977" y="369"/>
                </a:lnTo>
                <a:lnTo>
                  <a:pt x="969" y="371"/>
                </a:lnTo>
                <a:lnTo>
                  <a:pt x="962" y="373"/>
                </a:lnTo>
                <a:lnTo>
                  <a:pt x="957" y="371"/>
                </a:lnTo>
                <a:lnTo>
                  <a:pt x="957" y="371"/>
                </a:lnTo>
                <a:lnTo>
                  <a:pt x="955" y="373"/>
                </a:lnTo>
                <a:lnTo>
                  <a:pt x="951" y="373"/>
                </a:lnTo>
                <a:lnTo>
                  <a:pt x="942" y="373"/>
                </a:lnTo>
                <a:lnTo>
                  <a:pt x="942" y="373"/>
                </a:lnTo>
                <a:lnTo>
                  <a:pt x="942" y="375"/>
                </a:lnTo>
                <a:lnTo>
                  <a:pt x="942" y="375"/>
                </a:lnTo>
                <a:lnTo>
                  <a:pt x="938" y="377"/>
                </a:lnTo>
                <a:lnTo>
                  <a:pt x="938" y="377"/>
                </a:lnTo>
                <a:lnTo>
                  <a:pt x="944" y="377"/>
                </a:lnTo>
                <a:lnTo>
                  <a:pt x="946" y="375"/>
                </a:lnTo>
                <a:lnTo>
                  <a:pt x="946" y="375"/>
                </a:lnTo>
                <a:lnTo>
                  <a:pt x="949" y="375"/>
                </a:lnTo>
                <a:lnTo>
                  <a:pt x="951" y="377"/>
                </a:lnTo>
                <a:lnTo>
                  <a:pt x="951" y="377"/>
                </a:lnTo>
                <a:lnTo>
                  <a:pt x="951" y="377"/>
                </a:lnTo>
                <a:lnTo>
                  <a:pt x="946" y="379"/>
                </a:lnTo>
                <a:lnTo>
                  <a:pt x="946" y="379"/>
                </a:lnTo>
                <a:lnTo>
                  <a:pt x="955" y="379"/>
                </a:lnTo>
                <a:lnTo>
                  <a:pt x="958" y="380"/>
                </a:lnTo>
                <a:lnTo>
                  <a:pt x="958" y="380"/>
                </a:lnTo>
                <a:lnTo>
                  <a:pt x="971" y="379"/>
                </a:lnTo>
                <a:lnTo>
                  <a:pt x="991" y="379"/>
                </a:lnTo>
                <a:lnTo>
                  <a:pt x="991" y="379"/>
                </a:lnTo>
                <a:lnTo>
                  <a:pt x="993" y="379"/>
                </a:lnTo>
                <a:lnTo>
                  <a:pt x="993" y="377"/>
                </a:lnTo>
                <a:lnTo>
                  <a:pt x="993" y="377"/>
                </a:lnTo>
                <a:lnTo>
                  <a:pt x="995" y="377"/>
                </a:lnTo>
                <a:lnTo>
                  <a:pt x="995" y="377"/>
                </a:lnTo>
                <a:lnTo>
                  <a:pt x="1012" y="377"/>
                </a:lnTo>
                <a:lnTo>
                  <a:pt x="1026" y="377"/>
                </a:lnTo>
                <a:lnTo>
                  <a:pt x="1041" y="375"/>
                </a:lnTo>
                <a:lnTo>
                  <a:pt x="1054" y="375"/>
                </a:lnTo>
                <a:lnTo>
                  <a:pt x="1054" y="375"/>
                </a:lnTo>
                <a:lnTo>
                  <a:pt x="1056" y="373"/>
                </a:lnTo>
                <a:lnTo>
                  <a:pt x="1056" y="371"/>
                </a:lnTo>
                <a:lnTo>
                  <a:pt x="1056" y="371"/>
                </a:lnTo>
                <a:lnTo>
                  <a:pt x="1060" y="371"/>
                </a:lnTo>
                <a:lnTo>
                  <a:pt x="1060" y="371"/>
                </a:lnTo>
                <a:lnTo>
                  <a:pt x="1063" y="373"/>
                </a:lnTo>
                <a:lnTo>
                  <a:pt x="1061" y="375"/>
                </a:lnTo>
                <a:lnTo>
                  <a:pt x="1061" y="375"/>
                </a:lnTo>
                <a:lnTo>
                  <a:pt x="1072" y="373"/>
                </a:lnTo>
                <a:lnTo>
                  <a:pt x="1082" y="373"/>
                </a:lnTo>
                <a:lnTo>
                  <a:pt x="1093" y="375"/>
                </a:lnTo>
                <a:lnTo>
                  <a:pt x="1104" y="375"/>
                </a:lnTo>
                <a:lnTo>
                  <a:pt x="1104" y="375"/>
                </a:lnTo>
                <a:lnTo>
                  <a:pt x="1107" y="373"/>
                </a:lnTo>
                <a:lnTo>
                  <a:pt x="1111" y="373"/>
                </a:lnTo>
                <a:lnTo>
                  <a:pt x="1122" y="371"/>
                </a:lnTo>
                <a:lnTo>
                  <a:pt x="1135" y="371"/>
                </a:lnTo>
                <a:lnTo>
                  <a:pt x="1144" y="369"/>
                </a:lnTo>
                <a:lnTo>
                  <a:pt x="1144" y="369"/>
                </a:lnTo>
                <a:lnTo>
                  <a:pt x="1131" y="371"/>
                </a:lnTo>
                <a:lnTo>
                  <a:pt x="1122" y="369"/>
                </a:lnTo>
                <a:lnTo>
                  <a:pt x="1122" y="369"/>
                </a:lnTo>
                <a:lnTo>
                  <a:pt x="1129" y="367"/>
                </a:lnTo>
                <a:lnTo>
                  <a:pt x="1137" y="367"/>
                </a:lnTo>
                <a:lnTo>
                  <a:pt x="1144" y="367"/>
                </a:lnTo>
                <a:lnTo>
                  <a:pt x="1146" y="369"/>
                </a:lnTo>
                <a:lnTo>
                  <a:pt x="1146" y="369"/>
                </a:lnTo>
                <a:lnTo>
                  <a:pt x="1146" y="369"/>
                </a:lnTo>
                <a:lnTo>
                  <a:pt x="1153" y="369"/>
                </a:lnTo>
                <a:lnTo>
                  <a:pt x="1159" y="369"/>
                </a:lnTo>
                <a:lnTo>
                  <a:pt x="1164" y="369"/>
                </a:lnTo>
                <a:lnTo>
                  <a:pt x="1166" y="369"/>
                </a:lnTo>
                <a:lnTo>
                  <a:pt x="1166" y="369"/>
                </a:lnTo>
                <a:lnTo>
                  <a:pt x="1172" y="371"/>
                </a:lnTo>
                <a:lnTo>
                  <a:pt x="1179" y="371"/>
                </a:lnTo>
                <a:lnTo>
                  <a:pt x="1199" y="371"/>
                </a:lnTo>
                <a:lnTo>
                  <a:pt x="1199" y="371"/>
                </a:lnTo>
                <a:lnTo>
                  <a:pt x="1207" y="371"/>
                </a:lnTo>
                <a:lnTo>
                  <a:pt x="1207" y="371"/>
                </a:lnTo>
                <a:lnTo>
                  <a:pt x="1242" y="371"/>
                </a:lnTo>
                <a:lnTo>
                  <a:pt x="1260" y="369"/>
                </a:lnTo>
                <a:lnTo>
                  <a:pt x="1277" y="369"/>
                </a:lnTo>
                <a:lnTo>
                  <a:pt x="1277" y="369"/>
                </a:lnTo>
                <a:lnTo>
                  <a:pt x="1278" y="369"/>
                </a:lnTo>
                <a:lnTo>
                  <a:pt x="1280" y="371"/>
                </a:lnTo>
                <a:lnTo>
                  <a:pt x="1280" y="371"/>
                </a:lnTo>
                <a:lnTo>
                  <a:pt x="1282" y="367"/>
                </a:lnTo>
                <a:lnTo>
                  <a:pt x="1286" y="367"/>
                </a:lnTo>
                <a:lnTo>
                  <a:pt x="1286" y="367"/>
                </a:lnTo>
                <a:lnTo>
                  <a:pt x="1286" y="367"/>
                </a:lnTo>
                <a:lnTo>
                  <a:pt x="1284" y="369"/>
                </a:lnTo>
                <a:lnTo>
                  <a:pt x="1288" y="369"/>
                </a:lnTo>
                <a:lnTo>
                  <a:pt x="1288" y="369"/>
                </a:lnTo>
                <a:lnTo>
                  <a:pt x="1291" y="367"/>
                </a:lnTo>
                <a:lnTo>
                  <a:pt x="1297" y="367"/>
                </a:lnTo>
                <a:lnTo>
                  <a:pt x="1297" y="367"/>
                </a:lnTo>
                <a:lnTo>
                  <a:pt x="1297" y="367"/>
                </a:lnTo>
                <a:lnTo>
                  <a:pt x="1297" y="367"/>
                </a:lnTo>
                <a:lnTo>
                  <a:pt x="1297" y="367"/>
                </a:lnTo>
                <a:lnTo>
                  <a:pt x="1297" y="366"/>
                </a:lnTo>
                <a:lnTo>
                  <a:pt x="1297" y="366"/>
                </a:lnTo>
                <a:lnTo>
                  <a:pt x="1304" y="367"/>
                </a:lnTo>
                <a:lnTo>
                  <a:pt x="1304" y="367"/>
                </a:lnTo>
                <a:lnTo>
                  <a:pt x="1302" y="369"/>
                </a:lnTo>
                <a:lnTo>
                  <a:pt x="1301" y="369"/>
                </a:lnTo>
                <a:lnTo>
                  <a:pt x="1301" y="369"/>
                </a:lnTo>
                <a:lnTo>
                  <a:pt x="1301" y="369"/>
                </a:lnTo>
                <a:lnTo>
                  <a:pt x="1313" y="367"/>
                </a:lnTo>
                <a:lnTo>
                  <a:pt x="1150" y="204"/>
                </a:lnTo>
                <a:lnTo>
                  <a:pt x="1150" y="207"/>
                </a:lnTo>
                <a:lnTo>
                  <a:pt x="1150" y="207"/>
                </a:lnTo>
                <a:lnTo>
                  <a:pt x="1150" y="206"/>
                </a:lnTo>
                <a:lnTo>
                  <a:pt x="1150" y="204"/>
                </a:lnTo>
                <a:lnTo>
                  <a:pt x="1313" y="366"/>
                </a:lnTo>
                <a:lnTo>
                  <a:pt x="1313" y="366"/>
                </a:lnTo>
                <a:lnTo>
                  <a:pt x="1312" y="366"/>
                </a:lnTo>
                <a:lnTo>
                  <a:pt x="1310" y="366"/>
                </a:lnTo>
                <a:lnTo>
                  <a:pt x="1313" y="364"/>
                </a:lnTo>
                <a:lnTo>
                  <a:pt x="1153" y="204"/>
                </a:lnTo>
                <a:lnTo>
                  <a:pt x="1153" y="204"/>
                </a:lnTo>
                <a:lnTo>
                  <a:pt x="1157" y="231"/>
                </a:lnTo>
                <a:lnTo>
                  <a:pt x="1159" y="261"/>
                </a:lnTo>
                <a:lnTo>
                  <a:pt x="1161" y="320"/>
                </a:lnTo>
                <a:lnTo>
                  <a:pt x="1161" y="320"/>
                </a:lnTo>
                <a:lnTo>
                  <a:pt x="1159" y="318"/>
                </a:lnTo>
                <a:lnTo>
                  <a:pt x="1159" y="314"/>
                </a:lnTo>
                <a:lnTo>
                  <a:pt x="1159" y="312"/>
                </a:lnTo>
                <a:lnTo>
                  <a:pt x="1159" y="314"/>
                </a:lnTo>
                <a:lnTo>
                  <a:pt x="1159" y="314"/>
                </a:lnTo>
                <a:lnTo>
                  <a:pt x="1161" y="331"/>
                </a:lnTo>
                <a:lnTo>
                  <a:pt x="1161" y="338"/>
                </a:lnTo>
                <a:lnTo>
                  <a:pt x="1159" y="345"/>
                </a:lnTo>
                <a:lnTo>
                  <a:pt x="1159" y="345"/>
                </a:lnTo>
                <a:lnTo>
                  <a:pt x="1161" y="353"/>
                </a:lnTo>
                <a:lnTo>
                  <a:pt x="1163" y="356"/>
                </a:lnTo>
                <a:lnTo>
                  <a:pt x="1163" y="356"/>
                </a:lnTo>
                <a:lnTo>
                  <a:pt x="1163" y="362"/>
                </a:lnTo>
                <a:lnTo>
                  <a:pt x="1163" y="371"/>
                </a:lnTo>
                <a:lnTo>
                  <a:pt x="1163" y="380"/>
                </a:lnTo>
                <a:lnTo>
                  <a:pt x="1161" y="388"/>
                </a:lnTo>
                <a:lnTo>
                  <a:pt x="1161" y="388"/>
                </a:lnTo>
                <a:lnTo>
                  <a:pt x="1163" y="388"/>
                </a:lnTo>
                <a:lnTo>
                  <a:pt x="1163" y="391"/>
                </a:lnTo>
                <a:lnTo>
                  <a:pt x="1163" y="395"/>
                </a:lnTo>
                <a:lnTo>
                  <a:pt x="1163" y="399"/>
                </a:lnTo>
                <a:lnTo>
                  <a:pt x="1163" y="399"/>
                </a:lnTo>
                <a:lnTo>
                  <a:pt x="1163" y="399"/>
                </a:lnTo>
                <a:lnTo>
                  <a:pt x="1161" y="401"/>
                </a:lnTo>
                <a:lnTo>
                  <a:pt x="1163" y="404"/>
                </a:lnTo>
                <a:lnTo>
                  <a:pt x="1163" y="404"/>
                </a:lnTo>
                <a:lnTo>
                  <a:pt x="1161" y="406"/>
                </a:lnTo>
                <a:lnTo>
                  <a:pt x="1161" y="410"/>
                </a:lnTo>
                <a:lnTo>
                  <a:pt x="1161" y="413"/>
                </a:lnTo>
                <a:lnTo>
                  <a:pt x="1159" y="415"/>
                </a:lnTo>
                <a:lnTo>
                  <a:pt x="1159" y="415"/>
                </a:lnTo>
                <a:lnTo>
                  <a:pt x="1161" y="421"/>
                </a:lnTo>
                <a:lnTo>
                  <a:pt x="1161" y="430"/>
                </a:lnTo>
                <a:lnTo>
                  <a:pt x="1161" y="430"/>
                </a:lnTo>
                <a:lnTo>
                  <a:pt x="1161" y="430"/>
                </a:lnTo>
                <a:lnTo>
                  <a:pt x="1161" y="430"/>
                </a:lnTo>
                <a:lnTo>
                  <a:pt x="1161" y="430"/>
                </a:lnTo>
                <a:lnTo>
                  <a:pt x="1163" y="432"/>
                </a:lnTo>
                <a:lnTo>
                  <a:pt x="1163" y="432"/>
                </a:lnTo>
                <a:lnTo>
                  <a:pt x="1163" y="445"/>
                </a:lnTo>
                <a:lnTo>
                  <a:pt x="1161" y="452"/>
                </a:lnTo>
                <a:lnTo>
                  <a:pt x="1159" y="458"/>
                </a:lnTo>
                <a:lnTo>
                  <a:pt x="1159" y="458"/>
                </a:lnTo>
                <a:lnTo>
                  <a:pt x="1161" y="463"/>
                </a:lnTo>
                <a:lnTo>
                  <a:pt x="1161" y="472"/>
                </a:lnTo>
                <a:lnTo>
                  <a:pt x="1161" y="483"/>
                </a:lnTo>
                <a:lnTo>
                  <a:pt x="1159" y="489"/>
                </a:lnTo>
                <a:lnTo>
                  <a:pt x="1159" y="489"/>
                </a:lnTo>
                <a:lnTo>
                  <a:pt x="1161" y="493"/>
                </a:lnTo>
                <a:lnTo>
                  <a:pt x="1163" y="500"/>
                </a:lnTo>
                <a:lnTo>
                  <a:pt x="1161" y="507"/>
                </a:lnTo>
                <a:lnTo>
                  <a:pt x="1161" y="509"/>
                </a:lnTo>
                <a:lnTo>
                  <a:pt x="1161" y="509"/>
                </a:lnTo>
                <a:lnTo>
                  <a:pt x="1164" y="529"/>
                </a:lnTo>
                <a:lnTo>
                  <a:pt x="1164" y="529"/>
                </a:lnTo>
                <a:lnTo>
                  <a:pt x="1163" y="526"/>
                </a:lnTo>
                <a:lnTo>
                  <a:pt x="1163" y="526"/>
                </a:lnTo>
                <a:lnTo>
                  <a:pt x="1164" y="572"/>
                </a:lnTo>
                <a:lnTo>
                  <a:pt x="1164" y="596"/>
                </a:lnTo>
                <a:lnTo>
                  <a:pt x="1163" y="621"/>
                </a:lnTo>
                <a:lnTo>
                  <a:pt x="1163" y="621"/>
                </a:lnTo>
                <a:lnTo>
                  <a:pt x="1164" y="623"/>
                </a:lnTo>
                <a:lnTo>
                  <a:pt x="1164" y="625"/>
                </a:lnTo>
                <a:lnTo>
                  <a:pt x="1164" y="625"/>
                </a:lnTo>
                <a:lnTo>
                  <a:pt x="1164" y="631"/>
                </a:lnTo>
                <a:lnTo>
                  <a:pt x="1164" y="636"/>
                </a:lnTo>
                <a:lnTo>
                  <a:pt x="1164" y="649"/>
                </a:lnTo>
                <a:lnTo>
                  <a:pt x="1164" y="660"/>
                </a:lnTo>
                <a:lnTo>
                  <a:pt x="1164" y="664"/>
                </a:lnTo>
                <a:lnTo>
                  <a:pt x="1161" y="664"/>
                </a:lnTo>
                <a:lnTo>
                  <a:pt x="1161" y="664"/>
                </a:lnTo>
                <a:lnTo>
                  <a:pt x="1163" y="667"/>
                </a:lnTo>
                <a:lnTo>
                  <a:pt x="1163" y="669"/>
                </a:lnTo>
                <a:lnTo>
                  <a:pt x="1164" y="669"/>
                </a:lnTo>
                <a:lnTo>
                  <a:pt x="1164" y="671"/>
                </a:lnTo>
                <a:lnTo>
                  <a:pt x="1164" y="671"/>
                </a:lnTo>
                <a:lnTo>
                  <a:pt x="1164" y="697"/>
                </a:lnTo>
                <a:lnTo>
                  <a:pt x="1164" y="706"/>
                </a:lnTo>
                <a:lnTo>
                  <a:pt x="1164" y="715"/>
                </a:lnTo>
                <a:lnTo>
                  <a:pt x="1164" y="715"/>
                </a:lnTo>
                <a:lnTo>
                  <a:pt x="1164" y="728"/>
                </a:lnTo>
                <a:lnTo>
                  <a:pt x="1166" y="745"/>
                </a:lnTo>
                <a:lnTo>
                  <a:pt x="1166" y="745"/>
                </a:lnTo>
                <a:lnTo>
                  <a:pt x="1166" y="743"/>
                </a:lnTo>
                <a:lnTo>
                  <a:pt x="1166" y="743"/>
                </a:lnTo>
                <a:lnTo>
                  <a:pt x="1164" y="739"/>
                </a:lnTo>
                <a:lnTo>
                  <a:pt x="1164" y="739"/>
                </a:lnTo>
                <a:lnTo>
                  <a:pt x="1166" y="759"/>
                </a:lnTo>
                <a:lnTo>
                  <a:pt x="1164" y="769"/>
                </a:lnTo>
                <a:lnTo>
                  <a:pt x="1163" y="776"/>
                </a:lnTo>
                <a:lnTo>
                  <a:pt x="1163" y="776"/>
                </a:lnTo>
                <a:lnTo>
                  <a:pt x="1164" y="778"/>
                </a:lnTo>
                <a:lnTo>
                  <a:pt x="1166" y="781"/>
                </a:lnTo>
                <a:lnTo>
                  <a:pt x="1166" y="785"/>
                </a:lnTo>
                <a:lnTo>
                  <a:pt x="1168" y="787"/>
                </a:lnTo>
                <a:lnTo>
                  <a:pt x="1168" y="787"/>
                </a:lnTo>
                <a:lnTo>
                  <a:pt x="1168" y="772"/>
                </a:lnTo>
                <a:lnTo>
                  <a:pt x="1170" y="765"/>
                </a:lnTo>
                <a:lnTo>
                  <a:pt x="1172" y="761"/>
                </a:lnTo>
                <a:lnTo>
                  <a:pt x="1172" y="761"/>
                </a:lnTo>
                <a:lnTo>
                  <a:pt x="1172" y="765"/>
                </a:lnTo>
                <a:lnTo>
                  <a:pt x="1172" y="769"/>
                </a:lnTo>
                <a:lnTo>
                  <a:pt x="1172" y="772"/>
                </a:lnTo>
                <a:lnTo>
                  <a:pt x="1172" y="774"/>
                </a:lnTo>
                <a:lnTo>
                  <a:pt x="1172" y="774"/>
                </a:lnTo>
                <a:lnTo>
                  <a:pt x="1174" y="763"/>
                </a:lnTo>
                <a:lnTo>
                  <a:pt x="1172" y="752"/>
                </a:lnTo>
                <a:lnTo>
                  <a:pt x="1172" y="741"/>
                </a:lnTo>
                <a:lnTo>
                  <a:pt x="1172" y="728"/>
                </a:lnTo>
                <a:lnTo>
                  <a:pt x="1172" y="728"/>
                </a:lnTo>
                <a:lnTo>
                  <a:pt x="1174" y="730"/>
                </a:lnTo>
                <a:lnTo>
                  <a:pt x="1174" y="730"/>
                </a:lnTo>
                <a:lnTo>
                  <a:pt x="1174" y="721"/>
                </a:lnTo>
                <a:lnTo>
                  <a:pt x="1172" y="710"/>
                </a:lnTo>
                <a:lnTo>
                  <a:pt x="1172" y="710"/>
                </a:lnTo>
                <a:lnTo>
                  <a:pt x="1174" y="684"/>
                </a:lnTo>
                <a:lnTo>
                  <a:pt x="1172" y="658"/>
                </a:lnTo>
                <a:lnTo>
                  <a:pt x="1172" y="632"/>
                </a:lnTo>
                <a:lnTo>
                  <a:pt x="1174" y="608"/>
                </a:lnTo>
                <a:lnTo>
                  <a:pt x="1174" y="608"/>
                </a:lnTo>
                <a:lnTo>
                  <a:pt x="1172" y="599"/>
                </a:lnTo>
                <a:lnTo>
                  <a:pt x="1170" y="588"/>
                </a:lnTo>
                <a:lnTo>
                  <a:pt x="1170" y="564"/>
                </a:lnTo>
                <a:lnTo>
                  <a:pt x="1170" y="564"/>
                </a:lnTo>
                <a:lnTo>
                  <a:pt x="1172" y="568"/>
                </a:lnTo>
                <a:lnTo>
                  <a:pt x="1172" y="575"/>
                </a:lnTo>
                <a:lnTo>
                  <a:pt x="1172" y="581"/>
                </a:lnTo>
                <a:lnTo>
                  <a:pt x="1174" y="586"/>
                </a:lnTo>
                <a:lnTo>
                  <a:pt x="1174" y="586"/>
                </a:lnTo>
                <a:lnTo>
                  <a:pt x="1174" y="562"/>
                </a:lnTo>
                <a:lnTo>
                  <a:pt x="1174" y="551"/>
                </a:lnTo>
                <a:lnTo>
                  <a:pt x="1174" y="548"/>
                </a:lnTo>
                <a:lnTo>
                  <a:pt x="1175" y="548"/>
                </a:lnTo>
                <a:lnTo>
                  <a:pt x="1175" y="548"/>
                </a:lnTo>
                <a:lnTo>
                  <a:pt x="1174" y="548"/>
                </a:lnTo>
                <a:lnTo>
                  <a:pt x="1172" y="548"/>
                </a:lnTo>
                <a:lnTo>
                  <a:pt x="1172" y="544"/>
                </a:lnTo>
                <a:lnTo>
                  <a:pt x="1172" y="544"/>
                </a:lnTo>
                <a:lnTo>
                  <a:pt x="1172" y="540"/>
                </a:lnTo>
                <a:lnTo>
                  <a:pt x="1174" y="539"/>
                </a:lnTo>
                <a:lnTo>
                  <a:pt x="1174" y="539"/>
                </a:lnTo>
                <a:lnTo>
                  <a:pt x="1172" y="531"/>
                </a:lnTo>
                <a:lnTo>
                  <a:pt x="1172" y="520"/>
                </a:lnTo>
                <a:lnTo>
                  <a:pt x="1172" y="496"/>
                </a:lnTo>
                <a:lnTo>
                  <a:pt x="1172" y="496"/>
                </a:lnTo>
                <a:lnTo>
                  <a:pt x="1172" y="498"/>
                </a:lnTo>
                <a:lnTo>
                  <a:pt x="1170" y="498"/>
                </a:lnTo>
                <a:lnTo>
                  <a:pt x="1170" y="498"/>
                </a:lnTo>
                <a:lnTo>
                  <a:pt x="1170" y="489"/>
                </a:lnTo>
                <a:lnTo>
                  <a:pt x="1170" y="483"/>
                </a:lnTo>
                <a:lnTo>
                  <a:pt x="1170" y="478"/>
                </a:lnTo>
                <a:lnTo>
                  <a:pt x="1170" y="478"/>
                </a:lnTo>
                <a:lnTo>
                  <a:pt x="1170" y="483"/>
                </a:lnTo>
                <a:lnTo>
                  <a:pt x="1172" y="485"/>
                </a:lnTo>
                <a:lnTo>
                  <a:pt x="1172" y="485"/>
                </a:lnTo>
                <a:lnTo>
                  <a:pt x="1172" y="482"/>
                </a:lnTo>
                <a:lnTo>
                  <a:pt x="1172" y="478"/>
                </a:lnTo>
                <a:lnTo>
                  <a:pt x="1170" y="476"/>
                </a:lnTo>
                <a:lnTo>
                  <a:pt x="1170" y="472"/>
                </a:lnTo>
                <a:lnTo>
                  <a:pt x="1170" y="472"/>
                </a:lnTo>
                <a:lnTo>
                  <a:pt x="1170" y="472"/>
                </a:lnTo>
                <a:lnTo>
                  <a:pt x="1170" y="474"/>
                </a:lnTo>
                <a:lnTo>
                  <a:pt x="1172" y="476"/>
                </a:lnTo>
                <a:lnTo>
                  <a:pt x="1172" y="476"/>
                </a:lnTo>
                <a:lnTo>
                  <a:pt x="1172" y="450"/>
                </a:lnTo>
                <a:lnTo>
                  <a:pt x="1170" y="425"/>
                </a:lnTo>
                <a:lnTo>
                  <a:pt x="1170" y="425"/>
                </a:lnTo>
                <a:lnTo>
                  <a:pt x="1170" y="425"/>
                </a:lnTo>
                <a:lnTo>
                  <a:pt x="1170" y="426"/>
                </a:lnTo>
                <a:lnTo>
                  <a:pt x="1168" y="428"/>
                </a:lnTo>
                <a:lnTo>
                  <a:pt x="1168" y="428"/>
                </a:lnTo>
                <a:lnTo>
                  <a:pt x="1168" y="428"/>
                </a:lnTo>
                <a:lnTo>
                  <a:pt x="1168" y="423"/>
                </a:lnTo>
                <a:lnTo>
                  <a:pt x="1168" y="419"/>
                </a:lnTo>
                <a:lnTo>
                  <a:pt x="1168" y="419"/>
                </a:lnTo>
                <a:lnTo>
                  <a:pt x="1170" y="423"/>
                </a:lnTo>
                <a:lnTo>
                  <a:pt x="1170" y="423"/>
                </a:lnTo>
                <a:lnTo>
                  <a:pt x="1170" y="382"/>
                </a:lnTo>
                <a:lnTo>
                  <a:pt x="1170" y="338"/>
                </a:lnTo>
                <a:lnTo>
                  <a:pt x="1170" y="338"/>
                </a:lnTo>
                <a:lnTo>
                  <a:pt x="1172" y="333"/>
                </a:lnTo>
                <a:lnTo>
                  <a:pt x="1172" y="323"/>
                </a:lnTo>
                <a:lnTo>
                  <a:pt x="1170" y="305"/>
                </a:lnTo>
                <a:lnTo>
                  <a:pt x="1170" y="305"/>
                </a:lnTo>
                <a:lnTo>
                  <a:pt x="1170" y="283"/>
                </a:lnTo>
                <a:lnTo>
                  <a:pt x="1168" y="255"/>
                </a:lnTo>
                <a:lnTo>
                  <a:pt x="1168" y="255"/>
                </a:lnTo>
                <a:lnTo>
                  <a:pt x="1168" y="204"/>
                </a:lnTo>
                <a:lnTo>
                  <a:pt x="1313" y="349"/>
                </a:lnTo>
                <a:lnTo>
                  <a:pt x="1313" y="349"/>
                </a:lnTo>
                <a:lnTo>
                  <a:pt x="1288" y="351"/>
                </a:lnTo>
                <a:lnTo>
                  <a:pt x="1288" y="351"/>
                </a:lnTo>
                <a:lnTo>
                  <a:pt x="1286" y="349"/>
                </a:lnTo>
                <a:lnTo>
                  <a:pt x="1284" y="349"/>
                </a:lnTo>
                <a:lnTo>
                  <a:pt x="1284" y="349"/>
                </a:lnTo>
                <a:lnTo>
                  <a:pt x="1284" y="351"/>
                </a:lnTo>
                <a:lnTo>
                  <a:pt x="1282" y="353"/>
                </a:lnTo>
                <a:lnTo>
                  <a:pt x="1282" y="353"/>
                </a:lnTo>
                <a:lnTo>
                  <a:pt x="1271" y="351"/>
                </a:lnTo>
                <a:lnTo>
                  <a:pt x="1264" y="347"/>
                </a:lnTo>
                <a:lnTo>
                  <a:pt x="1264" y="347"/>
                </a:lnTo>
                <a:lnTo>
                  <a:pt x="1258" y="351"/>
                </a:lnTo>
                <a:lnTo>
                  <a:pt x="1258" y="351"/>
                </a:lnTo>
                <a:lnTo>
                  <a:pt x="1264" y="351"/>
                </a:lnTo>
                <a:lnTo>
                  <a:pt x="1266" y="351"/>
                </a:lnTo>
                <a:lnTo>
                  <a:pt x="1267" y="351"/>
                </a:lnTo>
                <a:lnTo>
                  <a:pt x="1267" y="351"/>
                </a:lnTo>
                <a:lnTo>
                  <a:pt x="1266" y="353"/>
                </a:lnTo>
                <a:lnTo>
                  <a:pt x="1260" y="353"/>
                </a:lnTo>
                <a:lnTo>
                  <a:pt x="1260" y="353"/>
                </a:lnTo>
                <a:lnTo>
                  <a:pt x="1255" y="351"/>
                </a:lnTo>
                <a:lnTo>
                  <a:pt x="1245" y="351"/>
                </a:lnTo>
                <a:lnTo>
                  <a:pt x="1245" y="351"/>
                </a:lnTo>
                <a:lnTo>
                  <a:pt x="1249" y="349"/>
                </a:lnTo>
                <a:lnTo>
                  <a:pt x="1251" y="349"/>
                </a:lnTo>
                <a:lnTo>
                  <a:pt x="1251" y="349"/>
                </a:lnTo>
                <a:lnTo>
                  <a:pt x="1245" y="349"/>
                </a:lnTo>
                <a:lnTo>
                  <a:pt x="1238" y="349"/>
                </a:lnTo>
                <a:lnTo>
                  <a:pt x="1231" y="349"/>
                </a:lnTo>
                <a:lnTo>
                  <a:pt x="1223" y="349"/>
                </a:lnTo>
                <a:lnTo>
                  <a:pt x="1223" y="349"/>
                </a:lnTo>
                <a:lnTo>
                  <a:pt x="1234" y="351"/>
                </a:lnTo>
                <a:lnTo>
                  <a:pt x="1244" y="351"/>
                </a:lnTo>
                <a:lnTo>
                  <a:pt x="1244" y="351"/>
                </a:lnTo>
                <a:lnTo>
                  <a:pt x="1232" y="351"/>
                </a:lnTo>
                <a:lnTo>
                  <a:pt x="1223" y="353"/>
                </a:lnTo>
                <a:lnTo>
                  <a:pt x="1223" y="353"/>
                </a:lnTo>
                <a:lnTo>
                  <a:pt x="1223" y="353"/>
                </a:lnTo>
                <a:lnTo>
                  <a:pt x="1225" y="351"/>
                </a:lnTo>
                <a:lnTo>
                  <a:pt x="1225" y="351"/>
                </a:lnTo>
                <a:lnTo>
                  <a:pt x="1223" y="351"/>
                </a:lnTo>
                <a:lnTo>
                  <a:pt x="1223" y="351"/>
                </a:lnTo>
                <a:lnTo>
                  <a:pt x="1218" y="351"/>
                </a:lnTo>
                <a:lnTo>
                  <a:pt x="1209" y="349"/>
                </a:lnTo>
                <a:lnTo>
                  <a:pt x="1199" y="349"/>
                </a:lnTo>
                <a:lnTo>
                  <a:pt x="1192" y="349"/>
                </a:lnTo>
                <a:lnTo>
                  <a:pt x="1192" y="349"/>
                </a:lnTo>
                <a:lnTo>
                  <a:pt x="1198" y="349"/>
                </a:lnTo>
                <a:lnTo>
                  <a:pt x="1198" y="349"/>
                </a:lnTo>
                <a:lnTo>
                  <a:pt x="1198" y="351"/>
                </a:lnTo>
                <a:lnTo>
                  <a:pt x="1198" y="351"/>
                </a:lnTo>
                <a:lnTo>
                  <a:pt x="1192" y="349"/>
                </a:lnTo>
                <a:lnTo>
                  <a:pt x="1188" y="349"/>
                </a:lnTo>
                <a:lnTo>
                  <a:pt x="1188" y="349"/>
                </a:lnTo>
                <a:lnTo>
                  <a:pt x="1183" y="351"/>
                </a:lnTo>
                <a:lnTo>
                  <a:pt x="1175" y="351"/>
                </a:lnTo>
                <a:lnTo>
                  <a:pt x="1168" y="351"/>
                </a:lnTo>
                <a:lnTo>
                  <a:pt x="1161" y="353"/>
                </a:lnTo>
                <a:lnTo>
                  <a:pt x="1161" y="353"/>
                </a:lnTo>
                <a:lnTo>
                  <a:pt x="1157" y="351"/>
                </a:lnTo>
                <a:lnTo>
                  <a:pt x="1155" y="349"/>
                </a:lnTo>
                <a:lnTo>
                  <a:pt x="1155" y="349"/>
                </a:lnTo>
                <a:lnTo>
                  <a:pt x="1152" y="351"/>
                </a:lnTo>
                <a:lnTo>
                  <a:pt x="1144" y="351"/>
                </a:lnTo>
                <a:lnTo>
                  <a:pt x="1133" y="353"/>
                </a:lnTo>
                <a:lnTo>
                  <a:pt x="1133" y="353"/>
                </a:lnTo>
                <a:lnTo>
                  <a:pt x="1135" y="351"/>
                </a:lnTo>
                <a:lnTo>
                  <a:pt x="1137" y="351"/>
                </a:lnTo>
                <a:lnTo>
                  <a:pt x="1142" y="351"/>
                </a:lnTo>
                <a:lnTo>
                  <a:pt x="1142" y="351"/>
                </a:lnTo>
                <a:lnTo>
                  <a:pt x="1124" y="351"/>
                </a:lnTo>
                <a:lnTo>
                  <a:pt x="1111" y="355"/>
                </a:lnTo>
                <a:lnTo>
                  <a:pt x="1111" y="355"/>
                </a:lnTo>
                <a:lnTo>
                  <a:pt x="1109" y="353"/>
                </a:lnTo>
                <a:lnTo>
                  <a:pt x="1107" y="353"/>
                </a:lnTo>
                <a:lnTo>
                  <a:pt x="1107" y="353"/>
                </a:lnTo>
                <a:lnTo>
                  <a:pt x="1107" y="353"/>
                </a:lnTo>
                <a:lnTo>
                  <a:pt x="1106" y="355"/>
                </a:lnTo>
                <a:lnTo>
                  <a:pt x="1102" y="355"/>
                </a:lnTo>
                <a:lnTo>
                  <a:pt x="1087" y="356"/>
                </a:lnTo>
                <a:lnTo>
                  <a:pt x="1087" y="356"/>
                </a:lnTo>
                <a:lnTo>
                  <a:pt x="1089" y="353"/>
                </a:lnTo>
                <a:lnTo>
                  <a:pt x="1089" y="353"/>
                </a:lnTo>
                <a:lnTo>
                  <a:pt x="1089" y="353"/>
                </a:lnTo>
                <a:lnTo>
                  <a:pt x="1095" y="353"/>
                </a:lnTo>
                <a:lnTo>
                  <a:pt x="1100" y="351"/>
                </a:lnTo>
                <a:lnTo>
                  <a:pt x="1100" y="351"/>
                </a:lnTo>
                <a:lnTo>
                  <a:pt x="1098" y="351"/>
                </a:lnTo>
                <a:lnTo>
                  <a:pt x="1100" y="349"/>
                </a:lnTo>
                <a:lnTo>
                  <a:pt x="1104" y="347"/>
                </a:lnTo>
                <a:lnTo>
                  <a:pt x="1104" y="347"/>
                </a:lnTo>
                <a:lnTo>
                  <a:pt x="1107" y="349"/>
                </a:lnTo>
                <a:lnTo>
                  <a:pt x="1106" y="349"/>
                </a:lnTo>
                <a:lnTo>
                  <a:pt x="1106" y="349"/>
                </a:lnTo>
                <a:lnTo>
                  <a:pt x="1128" y="349"/>
                </a:lnTo>
                <a:lnTo>
                  <a:pt x="1148" y="347"/>
                </a:lnTo>
                <a:lnTo>
                  <a:pt x="1148" y="347"/>
                </a:lnTo>
                <a:lnTo>
                  <a:pt x="1146" y="349"/>
                </a:lnTo>
                <a:lnTo>
                  <a:pt x="1148" y="351"/>
                </a:lnTo>
                <a:lnTo>
                  <a:pt x="1148" y="351"/>
                </a:lnTo>
                <a:lnTo>
                  <a:pt x="1148" y="349"/>
                </a:lnTo>
                <a:lnTo>
                  <a:pt x="1150" y="349"/>
                </a:lnTo>
                <a:lnTo>
                  <a:pt x="1152" y="349"/>
                </a:lnTo>
                <a:lnTo>
                  <a:pt x="1152" y="347"/>
                </a:lnTo>
                <a:lnTo>
                  <a:pt x="1152" y="347"/>
                </a:lnTo>
                <a:lnTo>
                  <a:pt x="1152" y="347"/>
                </a:lnTo>
                <a:lnTo>
                  <a:pt x="1153" y="345"/>
                </a:lnTo>
                <a:lnTo>
                  <a:pt x="1159" y="345"/>
                </a:lnTo>
                <a:lnTo>
                  <a:pt x="1159" y="345"/>
                </a:lnTo>
                <a:lnTo>
                  <a:pt x="1157" y="345"/>
                </a:lnTo>
                <a:lnTo>
                  <a:pt x="1161" y="347"/>
                </a:lnTo>
                <a:lnTo>
                  <a:pt x="1161" y="347"/>
                </a:lnTo>
                <a:lnTo>
                  <a:pt x="1164" y="345"/>
                </a:lnTo>
                <a:lnTo>
                  <a:pt x="1170" y="345"/>
                </a:lnTo>
                <a:lnTo>
                  <a:pt x="1174" y="345"/>
                </a:lnTo>
                <a:lnTo>
                  <a:pt x="1177" y="345"/>
                </a:lnTo>
                <a:lnTo>
                  <a:pt x="1177" y="345"/>
                </a:lnTo>
                <a:lnTo>
                  <a:pt x="1179" y="345"/>
                </a:lnTo>
                <a:lnTo>
                  <a:pt x="1179" y="345"/>
                </a:lnTo>
                <a:lnTo>
                  <a:pt x="1179" y="347"/>
                </a:lnTo>
                <a:lnTo>
                  <a:pt x="1181" y="347"/>
                </a:lnTo>
                <a:lnTo>
                  <a:pt x="1181" y="344"/>
                </a:lnTo>
                <a:lnTo>
                  <a:pt x="1181" y="344"/>
                </a:lnTo>
                <a:lnTo>
                  <a:pt x="1210" y="344"/>
                </a:lnTo>
                <a:lnTo>
                  <a:pt x="1210" y="344"/>
                </a:lnTo>
                <a:lnTo>
                  <a:pt x="1210" y="342"/>
                </a:lnTo>
                <a:lnTo>
                  <a:pt x="1210" y="342"/>
                </a:lnTo>
                <a:lnTo>
                  <a:pt x="1210" y="340"/>
                </a:lnTo>
                <a:lnTo>
                  <a:pt x="1214" y="340"/>
                </a:lnTo>
                <a:lnTo>
                  <a:pt x="1214" y="340"/>
                </a:lnTo>
                <a:lnTo>
                  <a:pt x="1214" y="342"/>
                </a:lnTo>
                <a:lnTo>
                  <a:pt x="1216" y="342"/>
                </a:lnTo>
                <a:lnTo>
                  <a:pt x="1223" y="342"/>
                </a:lnTo>
                <a:lnTo>
                  <a:pt x="1229" y="342"/>
                </a:lnTo>
                <a:lnTo>
                  <a:pt x="1232" y="342"/>
                </a:lnTo>
                <a:lnTo>
                  <a:pt x="1234" y="344"/>
                </a:lnTo>
                <a:lnTo>
                  <a:pt x="1234" y="344"/>
                </a:lnTo>
                <a:lnTo>
                  <a:pt x="1244" y="344"/>
                </a:lnTo>
                <a:lnTo>
                  <a:pt x="1253" y="344"/>
                </a:lnTo>
                <a:lnTo>
                  <a:pt x="1260" y="342"/>
                </a:lnTo>
                <a:lnTo>
                  <a:pt x="1269" y="342"/>
                </a:lnTo>
                <a:lnTo>
                  <a:pt x="1269" y="342"/>
                </a:lnTo>
                <a:lnTo>
                  <a:pt x="1275" y="342"/>
                </a:lnTo>
                <a:lnTo>
                  <a:pt x="1282" y="342"/>
                </a:lnTo>
                <a:lnTo>
                  <a:pt x="1282" y="342"/>
                </a:lnTo>
                <a:lnTo>
                  <a:pt x="1277" y="342"/>
                </a:lnTo>
                <a:lnTo>
                  <a:pt x="1277" y="342"/>
                </a:lnTo>
                <a:lnTo>
                  <a:pt x="1278" y="340"/>
                </a:lnTo>
                <a:lnTo>
                  <a:pt x="1278" y="340"/>
                </a:lnTo>
                <a:lnTo>
                  <a:pt x="1313" y="342"/>
                </a:lnTo>
                <a:lnTo>
                  <a:pt x="1175" y="204"/>
                </a:lnTo>
                <a:lnTo>
                  <a:pt x="1175" y="204"/>
                </a:lnTo>
                <a:lnTo>
                  <a:pt x="1174" y="253"/>
                </a:lnTo>
                <a:lnTo>
                  <a:pt x="1174" y="253"/>
                </a:lnTo>
                <a:lnTo>
                  <a:pt x="1175" y="250"/>
                </a:lnTo>
                <a:lnTo>
                  <a:pt x="1175" y="257"/>
                </a:lnTo>
                <a:lnTo>
                  <a:pt x="1175" y="257"/>
                </a:lnTo>
                <a:lnTo>
                  <a:pt x="1174" y="255"/>
                </a:lnTo>
                <a:lnTo>
                  <a:pt x="1174" y="255"/>
                </a:lnTo>
                <a:lnTo>
                  <a:pt x="1174" y="261"/>
                </a:lnTo>
                <a:lnTo>
                  <a:pt x="1174" y="266"/>
                </a:lnTo>
                <a:lnTo>
                  <a:pt x="1172" y="270"/>
                </a:lnTo>
                <a:lnTo>
                  <a:pt x="1172" y="274"/>
                </a:lnTo>
                <a:lnTo>
                  <a:pt x="1172" y="274"/>
                </a:lnTo>
                <a:lnTo>
                  <a:pt x="1174" y="272"/>
                </a:lnTo>
                <a:lnTo>
                  <a:pt x="1174" y="274"/>
                </a:lnTo>
                <a:lnTo>
                  <a:pt x="1172" y="277"/>
                </a:lnTo>
                <a:lnTo>
                  <a:pt x="1172" y="277"/>
                </a:lnTo>
                <a:lnTo>
                  <a:pt x="1174" y="279"/>
                </a:lnTo>
                <a:lnTo>
                  <a:pt x="1175" y="283"/>
                </a:lnTo>
                <a:lnTo>
                  <a:pt x="1175" y="283"/>
                </a:lnTo>
                <a:lnTo>
                  <a:pt x="1175" y="279"/>
                </a:lnTo>
                <a:lnTo>
                  <a:pt x="1175" y="276"/>
                </a:lnTo>
                <a:lnTo>
                  <a:pt x="1175" y="276"/>
                </a:lnTo>
                <a:lnTo>
                  <a:pt x="1177" y="288"/>
                </a:lnTo>
                <a:lnTo>
                  <a:pt x="1177" y="301"/>
                </a:lnTo>
                <a:lnTo>
                  <a:pt x="1175" y="327"/>
                </a:lnTo>
                <a:lnTo>
                  <a:pt x="1175" y="327"/>
                </a:lnTo>
                <a:lnTo>
                  <a:pt x="1175" y="329"/>
                </a:lnTo>
                <a:lnTo>
                  <a:pt x="1177" y="327"/>
                </a:lnTo>
                <a:lnTo>
                  <a:pt x="1177" y="325"/>
                </a:lnTo>
                <a:lnTo>
                  <a:pt x="1179" y="327"/>
                </a:lnTo>
                <a:lnTo>
                  <a:pt x="1179" y="327"/>
                </a:lnTo>
                <a:lnTo>
                  <a:pt x="1177" y="331"/>
                </a:lnTo>
                <a:lnTo>
                  <a:pt x="1179" y="336"/>
                </a:lnTo>
                <a:lnTo>
                  <a:pt x="1179" y="340"/>
                </a:lnTo>
                <a:lnTo>
                  <a:pt x="1179" y="342"/>
                </a:lnTo>
                <a:lnTo>
                  <a:pt x="1179" y="342"/>
                </a:lnTo>
                <a:lnTo>
                  <a:pt x="1177" y="334"/>
                </a:lnTo>
                <a:lnTo>
                  <a:pt x="1175" y="331"/>
                </a:lnTo>
                <a:lnTo>
                  <a:pt x="1175" y="333"/>
                </a:lnTo>
                <a:lnTo>
                  <a:pt x="1175" y="333"/>
                </a:lnTo>
                <a:lnTo>
                  <a:pt x="1177" y="344"/>
                </a:lnTo>
                <a:lnTo>
                  <a:pt x="1179" y="349"/>
                </a:lnTo>
                <a:lnTo>
                  <a:pt x="1177" y="356"/>
                </a:lnTo>
                <a:lnTo>
                  <a:pt x="1177" y="356"/>
                </a:lnTo>
                <a:lnTo>
                  <a:pt x="1181" y="356"/>
                </a:lnTo>
                <a:lnTo>
                  <a:pt x="1181" y="358"/>
                </a:lnTo>
                <a:lnTo>
                  <a:pt x="1183" y="366"/>
                </a:lnTo>
                <a:lnTo>
                  <a:pt x="1183" y="377"/>
                </a:lnTo>
                <a:lnTo>
                  <a:pt x="1185" y="384"/>
                </a:lnTo>
                <a:lnTo>
                  <a:pt x="1185" y="384"/>
                </a:lnTo>
                <a:lnTo>
                  <a:pt x="1183" y="395"/>
                </a:lnTo>
                <a:lnTo>
                  <a:pt x="1183" y="401"/>
                </a:lnTo>
                <a:lnTo>
                  <a:pt x="1183" y="406"/>
                </a:lnTo>
                <a:lnTo>
                  <a:pt x="1183" y="406"/>
                </a:lnTo>
                <a:lnTo>
                  <a:pt x="1185" y="390"/>
                </a:lnTo>
                <a:lnTo>
                  <a:pt x="1186" y="384"/>
                </a:lnTo>
                <a:lnTo>
                  <a:pt x="1190" y="379"/>
                </a:lnTo>
                <a:lnTo>
                  <a:pt x="1190" y="379"/>
                </a:lnTo>
                <a:lnTo>
                  <a:pt x="1190" y="382"/>
                </a:lnTo>
                <a:lnTo>
                  <a:pt x="1190" y="384"/>
                </a:lnTo>
                <a:lnTo>
                  <a:pt x="1190" y="384"/>
                </a:lnTo>
                <a:lnTo>
                  <a:pt x="1190" y="379"/>
                </a:lnTo>
                <a:lnTo>
                  <a:pt x="1188" y="377"/>
                </a:lnTo>
                <a:lnTo>
                  <a:pt x="1188" y="373"/>
                </a:lnTo>
                <a:lnTo>
                  <a:pt x="1188" y="369"/>
                </a:lnTo>
                <a:lnTo>
                  <a:pt x="1188" y="369"/>
                </a:lnTo>
                <a:lnTo>
                  <a:pt x="1186" y="371"/>
                </a:lnTo>
                <a:lnTo>
                  <a:pt x="1186" y="373"/>
                </a:lnTo>
                <a:lnTo>
                  <a:pt x="1186" y="377"/>
                </a:lnTo>
                <a:lnTo>
                  <a:pt x="1185" y="379"/>
                </a:lnTo>
                <a:lnTo>
                  <a:pt x="1185" y="379"/>
                </a:lnTo>
                <a:lnTo>
                  <a:pt x="1185" y="360"/>
                </a:lnTo>
                <a:lnTo>
                  <a:pt x="1185" y="344"/>
                </a:lnTo>
                <a:lnTo>
                  <a:pt x="1185" y="344"/>
                </a:lnTo>
                <a:lnTo>
                  <a:pt x="1185" y="345"/>
                </a:lnTo>
                <a:lnTo>
                  <a:pt x="1186" y="347"/>
                </a:lnTo>
                <a:lnTo>
                  <a:pt x="1186" y="347"/>
                </a:lnTo>
                <a:lnTo>
                  <a:pt x="1186" y="351"/>
                </a:lnTo>
                <a:lnTo>
                  <a:pt x="1186" y="351"/>
                </a:lnTo>
                <a:lnTo>
                  <a:pt x="1186" y="356"/>
                </a:lnTo>
                <a:lnTo>
                  <a:pt x="1186" y="360"/>
                </a:lnTo>
                <a:lnTo>
                  <a:pt x="1186" y="360"/>
                </a:lnTo>
                <a:lnTo>
                  <a:pt x="1188" y="366"/>
                </a:lnTo>
                <a:lnTo>
                  <a:pt x="1190" y="373"/>
                </a:lnTo>
                <a:lnTo>
                  <a:pt x="1190" y="384"/>
                </a:lnTo>
                <a:lnTo>
                  <a:pt x="1190" y="393"/>
                </a:lnTo>
                <a:lnTo>
                  <a:pt x="1190" y="393"/>
                </a:lnTo>
                <a:lnTo>
                  <a:pt x="1192" y="397"/>
                </a:lnTo>
                <a:lnTo>
                  <a:pt x="1190" y="402"/>
                </a:lnTo>
                <a:lnTo>
                  <a:pt x="1190" y="410"/>
                </a:lnTo>
                <a:lnTo>
                  <a:pt x="1190" y="410"/>
                </a:lnTo>
                <a:lnTo>
                  <a:pt x="1190" y="408"/>
                </a:lnTo>
                <a:lnTo>
                  <a:pt x="1192" y="408"/>
                </a:lnTo>
                <a:lnTo>
                  <a:pt x="1192" y="413"/>
                </a:lnTo>
                <a:lnTo>
                  <a:pt x="1192" y="413"/>
                </a:lnTo>
                <a:lnTo>
                  <a:pt x="1190" y="415"/>
                </a:lnTo>
                <a:lnTo>
                  <a:pt x="1190" y="421"/>
                </a:lnTo>
                <a:lnTo>
                  <a:pt x="1192" y="425"/>
                </a:lnTo>
                <a:lnTo>
                  <a:pt x="1194" y="421"/>
                </a:lnTo>
                <a:lnTo>
                  <a:pt x="1194" y="421"/>
                </a:lnTo>
                <a:lnTo>
                  <a:pt x="1192" y="428"/>
                </a:lnTo>
                <a:lnTo>
                  <a:pt x="1190" y="430"/>
                </a:lnTo>
                <a:lnTo>
                  <a:pt x="1190" y="430"/>
                </a:lnTo>
                <a:lnTo>
                  <a:pt x="1196" y="445"/>
                </a:lnTo>
                <a:lnTo>
                  <a:pt x="1196" y="445"/>
                </a:lnTo>
                <a:lnTo>
                  <a:pt x="1194" y="445"/>
                </a:lnTo>
                <a:lnTo>
                  <a:pt x="1192" y="447"/>
                </a:lnTo>
                <a:lnTo>
                  <a:pt x="1192" y="447"/>
                </a:lnTo>
                <a:lnTo>
                  <a:pt x="1194" y="448"/>
                </a:lnTo>
                <a:lnTo>
                  <a:pt x="1194" y="450"/>
                </a:lnTo>
                <a:lnTo>
                  <a:pt x="1194" y="450"/>
                </a:lnTo>
                <a:lnTo>
                  <a:pt x="1194" y="452"/>
                </a:lnTo>
                <a:lnTo>
                  <a:pt x="1194" y="452"/>
                </a:lnTo>
                <a:lnTo>
                  <a:pt x="1194" y="452"/>
                </a:lnTo>
                <a:lnTo>
                  <a:pt x="1196" y="458"/>
                </a:lnTo>
                <a:lnTo>
                  <a:pt x="1194" y="465"/>
                </a:lnTo>
                <a:lnTo>
                  <a:pt x="1194" y="472"/>
                </a:lnTo>
                <a:lnTo>
                  <a:pt x="1194" y="476"/>
                </a:lnTo>
                <a:lnTo>
                  <a:pt x="1194" y="476"/>
                </a:lnTo>
                <a:lnTo>
                  <a:pt x="1194" y="472"/>
                </a:lnTo>
                <a:lnTo>
                  <a:pt x="1194" y="472"/>
                </a:lnTo>
                <a:lnTo>
                  <a:pt x="1194" y="472"/>
                </a:lnTo>
                <a:lnTo>
                  <a:pt x="1194" y="483"/>
                </a:lnTo>
                <a:lnTo>
                  <a:pt x="1194" y="489"/>
                </a:lnTo>
                <a:lnTo>
                  <a:pt x="1192" y="491"/>
                </a:lnTo>
                <a:lnTo>
                  <a:pt x="1192" y="491"/>
                </a:lnTo>
                <a:lnTo>
                  <a:pt x="1194" y="493"/>
                </a:lnTo>
                <a:lnTo>
                  <a:pt x="1192" y="496"/>
                </a:lnTo>
                <a:lnTo>
                  <a:pt x="1192" y="504"/>
                </a:lnTo>
                <a:lnTo>
                  <a:pt x="1192" y="504"/>
                </a:lnTo>
                <a:lnTo>
                  <a:pt x="1194" y="505"/>
                </a:lnTo>
                <a:lnTo>
                  <a:pt x="1194" y="509"/>
                </a:lnTo>
                <a:lnTo>
                  <a:pt x="1196" y="518"/>
                </a:lnTo>
                <a:lnTo>
                  <a:pt x="1196" y="529"/>
                </a:lnTo>
                <a:lnTo>
                  <a:pt x="1194" y="531"/>
                </a:lnTo>
                <a:lnTo>
                  <a:pt x="1194" y="531"/>
                </a:lnTo>
                <a:lnTo>
                  <a:pt x="1194" y="531"/>
                </a:lnTo>
                <a:lnTo>
                  <a:pt x="1196" y="540"/>
                </a:lnTo>
                <a:lnTo>
                  <a:pt x="1196" y="544"/>
                </a:lnTo>
                <a:lnTo>
                  <a:pt x="1194" y="550"/>
                </a:lnTo>
                <a:lnTo>
                  <a:pt x="1194" y="550"/>
                </a:lnTo>
                <a:lnTo>
                  <a:pt x="1196" y="550"/>
                </a:lnTo>
                <a:lnTo>
                  <a:pt x="1196" y="548"/>
                </a:lnTo>
                <a:lnTo>
                  <a:pt x="1196" y="544"/>
                </a:lnTo>
                <a:lnTo>
                  <a:pt x="1196" y="539"/>
                </a:lnTo>
                <a:lnTo>
                  <a:pt x="1198" y="535"/>
                </a:lnTo>
                <a:lnTo>
                  <a:pt x="1198" y="535"/>
                </a:lnTo>
                <a:lnTo>
                  <a:pt x="1198" y="548"/>
                </a:lnTo>
                <a:lnTo>
                  <a:pt x="1199" y="559"/>
                </a:lnTo>
                <a:lnTo>
                  <a:pt x="1199" y="559"/>
                </a:lnTo>
                <a:lnTo>
                  <a:pt x="1196" y="564"/>
                </a:lnTo>
                <a:lnTo>
                  <a:pt x="1194" y="566"/>
                </a:lnTo>
                <a:lnTo>
                  <a:pt x="1194" y="566"/>
                </a:lnTo>
                <a:lnTo>
                  <a:pt x="1194" y="566"/>
                </a:lnTo>
                <a:lnTo>
                  <a:pt x="1196" y="570"/>
                </a:lnTo>
                <a:lnTo>
                  <a:pt x="1198" y="574"/>
                </a:lnTo>
                <a:lnTo>
                  <a:pt x="1198" y="574"/>
                </a:lnTo>
                <a:lnTo>
                  <a:pt x="1198" y="570"/>
                </a:lnTo>
                <a:lnTo>
                  <a:pt x="1198" y="570"/>
                </a:lnTo>
                <a:lnTo>
                  <a:pt x="1199" y="575"/>
                </a:lnTo>
                <a:lnTo>
                  <a:pt x="1198" y="581"/>
                </a:lnTo>
                <a:lnTo>
                  <a:pt x="1198" y="586"/>
                </a:lnTo>
                <a:lnTo>
                  <a:pt x="1194" y="588"/>
                </a:lnTo>
                <a:lnTo>
                  <a:pt x="1194" y="588"/>
                </a:lnTo>
                <a:lnTo>
                  <a:pt x="1194" y="586"/>
                </a:lnTo>
                <a:lnTo>
                  <a:pt x="1194" y="585"/>
                </a:lnTo>
                <a:lnTo>
                  <a:pt x="1192" y="585"/>
                </a:lnTo>
                <a:lnTo>
                  <a:pt x="1192" y="585"/>
                </a:lnTo>
                <a:lnTo>
                  <a:pt x="1192" y="585"/>
                </a:lnTo>
                <a:lnTo>
                  <a:pt x="1194" y="588"/>
                </a:lnTo>
                <a:lnTo>
                  <a:pt x="1194" y="592"/>
                </a:lnTo>
                <a:lnTo>
                  <a:pt x="1196" y="597"/>
                </a:lnTo>
                <a:lnTo>
                  <a:pt x="1198" y="601"/>
                </a:lnTo>
                <a:lnTo>
                  <a:pt x="1198" y="601"/>
                </a:lnTo>
                <a:lnTo>
                  <a:pt x="1198" y="597"/>
                </a:lnTo>
                <a:lnTo>
                  <a:pt x="1196" y="596"/>
                </a:lnTo>
                <a:lnTo>
                  <a:pt x="1196" y="594"/>
                </a:lnTo>
                <a:lnTo>
                  <a:pt x="1196" y="590"/>
                </a:lnTo>
                <a:lnTo>
                  <a:pt x="1196" y="590"/>
                </a:lnTo>
                <a:lnTo>
                  <a:pt x="1198" y="588"/>
                </a:lnTo>
                <a:lnTo>
                  <a:pt x="1198" y="588"/>
                </a:lnTo>
                <a:lnTo>
                  <a:pt x="1199" y="588"/>
                </a:lnTo>
                <a:lnTo>
                  <a:pt x="1199" y="586"/>
                </a:lnTo>
                <a:lnTo>
                  <a:pt x="1199" y="586"/>
                </a:lnTo>
                <a:lnTo>
                  <a:pt x="1199" y="608"/>
                </a:lnTo>
                <a:lnTo>
                  <a:pt x="1199" y="608"/>
                </a:lnTo>
                <a:lnTo>
                  <a:pt x="1199" y="607"/>
                </a:lnTo>
                <a:lnTo>
                  <a:pt x="1199" y="605"/>
                </a:lnTo>
                <a:lnTo>
                  <a:pt x="1198" y="605"/>
                </a:lnTo>
                <a:lnTo>
                  <a:pt x="1198" y="605"/>
                </a:lnTo>
                <a:lnTo>
                  <a:pt x="1198" y="608"/>
                </a:lnTo>
                <a:lnTo>
                  <a:pt x="1198" y="610"/>
                </a:lnTo>
                <a:lnTo>
                  <a:pt x="1199" y="610"/>
                </a:lnTo>
                <a:lnTo>
                  <a:pt x="1199" y="612"/>
                </a:lnTo>
                <a:lnTo>
                  <a:pt x="1199" y="612"/>
                </a:lnTo>
                <a:lnTo>
                  <a:pt x="1199" y="618"/>
                </a:lnTo>
                <a:lnTo>
                  <a:pt x="1198" y="620"/>
                </a:lnTo>
                <a:lnTo>
                  <a:pt x="1198" y="620"/>
                </a:lnTo>
                <a:lnTo>
                  <a:pt x="1199" y="631"/>
                </a:lnTo>
                <a:lnTo>
                  <a:pt x="1199" y="640"/>
                </a:lnTo>
                <a:lnTo>
                  <a:pt x="1199" y="664"/>
                </a:lnTo>
                <a:lnTo>
                  <a:pt x="1199" y="664"/>
                </a:lnTo>
                <a:lnTo>
                  <a:pt x="1201" y="665"/>
                </a:lnTo>
                <a:lnTo>
                  <a:pt x="1201" y="664"/>
                </a:lnTo>
                <a:lnTo>
                  <a:pt x="1201" y="660"/>
                </a:lnTo>
                <a:lnTo>
                  <a:pt x="1201" y="656"/>
                </a:lnTo>
                <a:lnTo>
                  <a:pt x="1201" y="654"/>
                </a:lnTo>
                <a:lnTo>
                  <a:pt x="1201" y="654"/>
                </a:lnTo>
                <a:lnTo>
                  <a:pt x="1203" y="669"/>
                </a:lnTo>
                <a:lnTo>
                  <a:pt x="1205" y="682"/>
                </a:lnTo>
                <a:lnTo>
                  <a:pt x="1209" y="711"/>
                </a:lnTo>
                <a:lnTo>
                  <a:pt x="1209" y="711"/>
                </a:lnTo>
                <a:lnTo>
                  <a:pt x="1207" y="708"/>
                </a:lnTo>
                <a:lnTo>
                  <a:pt x="1207" y="708"/>
                </a:lnTo>
                <a:lnTo>
                  <a:pt x="1207" y="715"/>
                </a:lnTo>
                <a:lnTo>
                  <a:pt x="1207" y="721"/>
                </a:lnTo>
                <a:lnTo>
                  <a:pt x="1207" y="726"/>
                </a:lnTo>
                <a:lnTo>
                  <a:pt x="1209" y="728"/>
                </a:lnTo>
                <a:lnTo>
                  <a:pt x="1209" y="728"/>
                </a:lnTo>
                <a:lnTo>
                  <a:pt x="1207" y="752"/>
                </a:lnTo>
                <a:lnTo>
                  <a:pt x="1207" y="781"/>
                </a:lnTo>
                <a:lnTo>
                  <a:pt x="1207" y="809"/>
                </a:lnTo>
                <a:lnTo>
                  <a:pt x="1205" y="831"/>
                </a:lnTo>
                <a:lnTo>
                  <a:pt x="1205" y="831"/>
                </a:lnTo>
                <a:lnTo>
                  <a:pt x="1207" y="851"/>
                </a:lnTo>
                <a:lnTo>
                  <a:pt x="1207" y="862"/>
                </a:lnTo>
                <a:lnTo>
                  <a:pt x="1205" y="870"/>
                </a:lnTo>
                <a:lnTo>
                  <a:pt x="1205" y="870"/>
                </a:lnTo>
                <a:lnTo>
                  <a:pt x="1205" y="877"/>
                </a:lnTo>
                <a:lnTo>
                  <a:pt x="1205" y="884"/>
                </a:lnTo>
                <a:lnTo>
                  <a:pt x="1205" y="894"/>
                </a:lnTo>
                <a:lnTo>
                  <a:pt x="1207" y="899"/>
                </a:lnTo>
                <a:lnTo>
                  <a:pt x="1207" y="899"/>
                </a:lnTo>
                <a:lnTo>
                  <a:pt x="1207" y="899"/>
                </a:lnTo>
                <a:lnTo>
                  <a:pt x="1209" y="901"/>
                </a:lnTo>
                <a:lnTo>
                  <a:pt x="1209" y="901"/>
                </a:lnTo>
                <a:lnTo>
                  <a:pt x="1207" y="919"/>
                </a:lnTo>
                <a:lnTo>
                  <a:pt x="1209" y="934"/>
                </a:lnTo>
                <a:lnTo>
                  <a:pt x="1210" y="952"/>
                </a:lnTo>
                <a:lnTo>
                  <a:pt x="1210" y="973"/>
                </a:lnTo>
                <a:lnTo>
                  <a:pt x="1210" y="973"/>
                </a:lnTo>
                <a:lnTo>
                  <a:pt x="1210" y="969"/>
                </a:lnTo>
                <a:lnTo>
                  <a:pt x="1210" y="962"/>
                </a:lnTo>
                <a:lnTo>
                  <a:pt x="1210" y="954"/>
                </a:lnTo>
                <a:lnTo>
                  <a:pt x="1212" y="952"/>
                </a:lnTo>
                <a:lnTo>
                  <a:pt x="1214" y="952"/>
                </a:lnTo>
                <a:lnTo>
                  <a:pt x="1214" y="952"/>
                </a:lnTo>
                <a:lnTo>
                  <a:pt x="1214" y="934"/>
                </a:lnTo>
                <a:lnTo>
                  <a:pt x="1216" y="916"/>
                </a:lnTo>
                <a:lnTo>
                  <a:pt x="1216" y="916"/>
                </a:lnTo>
                <a:lnTo>
                  <a:pt x="1216" y="921"/>
                </a:lnTo>
                <a:lnTo>
                  <a:pt x="1216" y="921"/>
                </a:lnTo>
                <a:lnTo>
                  <a:pt x="1218" y="918"/>
                </a:lnTo>
                <a:lnTo>
                  <a:pt x="1218" y="918"/>
                </a:lnTo>
                <a:lnTo>
                  <a:pt x="1218" y="927"/>
                </a:lnTo>
                <a:lnTo>
                  <a:pt x="1220" y="932"/>
                </a:lnTo>
                <a:lnTo>
                  <a:pt x="1220" y="932"/>
                </a:lnTo>
                <a:lnTo>
                  <a:pt x="1220" y="912"/>
                </a:lnTo>
                <a:lnTo>
                  <a:pt x="1220" y="894"/>
                </a:lnTo>
                <a:lnTo>
                  <a:pt x="1220" y="894"/>
                </a:lnTo>
                <a:lnTo>
                  <a:pt x="1221" y="899"/>
                </a:lnTo>
                <a:lnTo>
                  <a:pt x="1221" y="908"/>
                </a:lnTo>
                <a:lnTo>
                  <a:pt x="1221" y="916"/>
                </a:lnTo>
                <a:lnTo>
                  <a:pt x="1221" y="921"/>
                </a:lnTo>
                <a:lnTo>
                  <a:pt x="1221" y="921"/>
                </a:lnTo>
                <a:lnTo>
                  <a:pt x="1223" y="905"/>
                </a:lnTo>
                <a:lnTo>
                  <a:pt x="1225" y="888"/>
                </a:lnTo>
                <a:lnTo>
                  <a:pt x="1225" y="888"/>
                </a:lnTo>
                <a:lnTo>
                  <a:pt x="1225" y="890"/>
                </a:lnTo>
                <a:lnTo>
                  <a:pt x="1227" y="888"/>
                </a:lnTo>
                <a:lnTo>
                  <a:pt x="1227" y="884"/>
                </a:lnTo>
                <a:lnTo>
                  <a:pt x="1227" y="884"/>
                </a:lnTo>
                <a:lnTo>
                  <a:pt x="1227" y="884"/>
                </a:lnTo>
                <a:lnTo>
                  <a:pt x="1229" y="894"/>
                </a:lnTo>
                <a:lnTo>
                  <a:pt x="1229" y="901"/>
                </a:lnTo>
                <a:lnTo>
                  <a:pt x="1229" y="901"/>
                </a:lnTo>
                <a:lnTo>
                  <a:pt x="1229" y="899"/>
                </a:lnTo>
                <a:lnTo>
                  <a:pt x="1231" y="897"/>
                </a:lnTo>
                <a:lnTo>
                  <a:pt x="1231" y="899"/>
                </a:lnTo>
                <a:lnTo>
                  <a:pt x="1231" y="899"/>
                </a:lnTo>
                <a:lnTo>
                  <a:pt x="1231" y="905"/>
                </a:lnTo>
                <a:lnTo>
                  <a:pt x="1231" y="912"/>
                </a:lnTo>
                <a:lnTo>
                  <a:pt x="1231" y="912"/>
                </a:lnTo>
                <a:lnTo>
                  <a:pt x="1229" y="908"/>
                </a:lnTo>
                <a:lnTo>
                  <a:pt x="1229" y="908"/>
                </a:lnTo>
                <a:lnTo>
                  <a:pt x="1227" y="910"/>
                </a:lnTo>
                <a:lnTo>
                  <a:pt x="1227" y="910"/>
                </a:lnTo>
                <a:lnTo>
                  <a:pt x="1231" y="923"/>
                </a:lnTo>
                <a:lnTo>
                  <a:pt x="1231" y="929"/>
                </a:lnTo>
                <a:lnTo>
                  <a:pt x="1229" y="934"/>
                </a:lnTo>
                <a:lnTo>
                  <a:pt x="1229" y="934"/>
                </a:lnTo>
                <a:lnTo>
                  <a:pt x="1231" y="932"/>
                </a:lnTo>
                <a:lnTo>
                  <a:pt x="1232" y="932"/>
                </a:lnTo>
                <a:lnTo>
                  <a:pt x="1232" y="932"/>
                </a:lnTo>
                <a:lnTo>
                  <a:pt x="1232" y="941"/>
                </a:lnTo>
                <a:lnTo>
                  <a:pt x="1231" y="943"/>
                </a:lnTo>
                <a:lnTo>
                  <a:pt x="1231" y="943"/>
                </a:lnTo>
                <a:lnTo>
                  <a:pt x="1232" y="954"/>
                </a:lnTo>
                <a:lnTo>
                  <a:pt x="1236" y="964"/>
                </a:lnTo>
                <a:lnTo>
                  <a:pt x="1236" y="964"/>
                </a:lnTo>
                <a:lnTo>
                  <a:pt x="1234" y="978"/>
                </a:lnTo>
                <a:lnTo>
                  <a:pt x="1234" y="987"/>
                </a:lnTo>
                <a:lnTo>
                  <a:pt x="1236" y="991"/>
                </a:lnTo>
                <a:lnTo>
                  <a:pt x="1236" y="991"/>
                </a:lnTo>
                <a:lnTo>
                  <a:pt x="1236" y="976"/>
                </a:lnTo>
                <a:lnTo>
                  <a:pt x="1236" y="969"/>
                </a:lnTo>
                <a:lnTo>
                  <a:pt x="1238" y="964"/>
                </a:lnTo>
                <a:lnTo>
                  <a:pt x="1238" y="964"/>
                </a:lnTo>
                <a:lnTo>
                  <a:pt x="1238" y="929"/>
                </a:lnTo>
                <a:lnTo>
                  <a:pt x="1238" y="899"/>
                </a:lnTo>
                <a:lnTo>
                  <a:pt x="1238" y="899"/>
                </a:lnTo>
                <a:lnTo>
                  <a:pt x="1238" y="884"/>
                </a:lnTo>
                <a:lnTo>
                  <a:pt x="1238" y="870"/>
                </a:lnTo>
                <a:lnTo>
                  <a:pt x="1238" y="870"/>
                </a:lnTo>
                <a:lnTo>
                  <a:pt x="1238" y="855"/>
                </a:lnTo>
                <a:lnTo>
                  <a:pt x="1238" y="848"/>
                </a:lnTo>
                <a:lnTo>
                  <a:pt x="1240" y="844"/>
                </a:lnTo>
                <a:lnTo>
                  <a:pt x="1240" y="844"/>
                </a:lnTo>
                <a:lnTo>
                  <a:pt x="1240" y="851"/>
                </a:lnTo>
                <a:lnTo>
                  <a:pt x="1238" y="860"/>
                </a:lnTo>
                <a:lnTo>
                  <a:pt x="1238" y="860"/>
                </a:lnTo>
                <a:lnTo>
                  <a:pt x="1240" y="862"/>
                </a:lnTo>
                <a:lnTo>
                  <a:pt x="1240" y="860"/>
                </a:lnTo>
                <a:lnTo>
                  <a:pt x="1240" y="860"/>
                </a:lnTo>
                <a:lnTo>
                  <a:pt x="1242" y="862"/>
                </a:lnTo>
                <a:lnTo>
                  <a:pt x="1242" y="862"/>
                </a:lnTo>
                <a:lnTo>
                  <a:pt x="1240" y="894"/>
                </a:lnTo>
                <a:lnTo>
                  <a:pt x="1242" y="927"/>
                </a:lnTo>
                <a:lnTo>
                  <a:pt x="1244" y="993"/>
                </a:lnTo>
                <a:lnTo>
                  <a:pt x="1247" y="1061"/>
                </a:lnTo>
                <a:lnTo>
                  <a:pt x="1249" y="1096"/>
                </a:lnTo>
                <a:lnTo>
                  <a:pt x="1249" y="1131"/>
                </a:lnTo>
                <a:lnTo>
                  <a:pt x="1249" y="1131"/>
                </a:lnTo>
                <a:lnTo>
                  <a:pt x="1251" y="1131"/>
                </a:lnTo>
                <a:lnTo>
                  <a:pt x="1253" y="1135"/>
                </a:lnTo>
                <a:lnTo>
                  <a:pt x="1253" y="1144"/>
                </a:lnTo>
                <a:lnTo>
                  <a:pt x="1251" y="1164"/>
                </a:lnTo>
                <a:lnTo>
                  <a:pt x="1251" y="1164"/>
                </a:lnTo>
                <a:lnTo>
                  <a:pt x="1253" y="1170"/>
                </a:lnTo>
                <a:lnTo>
                  <a:pt x="1253" y="1173"/>
                </a:lnTo>
                <a:lnTo>
                  <a:pt x="1253" y="1179"/>
                </a:lnTo>
                <a:lnTo>
                  <a:pt x="1255" y="1182"/>
                </a:lnTo>
                <a:lnTo>
                  <a:pt x="1255" y="1182"/>
                </a:lnTo>
                <a:lnTo>
                  <a:pt x="1255" y="1171"/>
                </a:lnTo>
                <a:lnTo>
                  <a:pt x="1255" y="1168"/>
                </a:lnTo>
                <a:lnTo>
                  <a:pt x="1256" y="1164"/>
                </a:lnTo>
                <a:lnTo>
                  <a:pt x="1256" y="1164"/>
                </a:lnTo>
                <a:lnTo>
                  <a:pt x="1258" y="1164"/>
                </a:lnTo>
                <a:lnTo>
                  <a:pt x="1260" y="1164"/>
                </a:lnTo>
                <a:lnTo>
                  <a:pt x="1260" y="1166"/>
                </a:lnTo>
                <a:lnTo>
                  <a:pt x="1260" y="1166"/>
                </a:lnTo>
                <a:lnTo>
                  <a:pt x="1260" y="1181"/>
                </a:lnTo>
                <a:lnTo>
                  <a:pt x="1260" y="1192"/>
                </a:lnTo>
                <a:lnTo>
                  <a:pt x="1258" y="1201"/>
                </a:lnTo>
                <a:lnTo>
                  <a:pt x="1260" y="1208"/>
                </a:lnTo>
                <a:lnTo>
                  <a:pt x="1260" y="1208"/>
                </a:lnTo>
                <a:lnTo>
                  <a:pt x="1260" y="1201"/>
                </a:lnTo>
                <a:lnTo>
                  <a:pt x="1262" y="1193"/>
                </a:lnTo>
                <a:lnTo>
                  <a:pt x="1264" y="1184"/>
                </a:lnTo>
                <a:lnTo>
                  <a:pt x="1264" y="1173"/>
                </a:lnTo>
                <a:lnTo>
                  <a:pt x="1264" y="1173"/>
                </a:lnTo>
                <a:lnTo>
                  <a:pt x="1266" y="1173"/>
                </a:lnTo>
                <a:lnTo>
                  <a:pt x="1266" y="1175"/>
                </a:lnTo>
                <a:lnTo>
                  <a:pt x="1267" y="1173"/>
                </a:lnTo>
                <a:lnTo>
                  <a:pt x="1267" y="1173"/>
                </a:lnTo>
                <a:lnTo>
                  <a:pt x="1267" y="1173"/>
                </a:lnTo>
                <a:lnTo>
                  <a:pt x="1266" y="1171"/>
                </a:lnTo>
                <a:lnTo>
                  <a:pt x="1266" y="1170"/>
                </a:lnTo>
                <a:lnTo>
                  <a:pt x="1266" y="1164"/>
                </a:lnTo>
                <a:lnTo>
                  <a:pt x="1264" y="1160"/>
                </a:lnTo>
                <a:lnTo>
                  <a:pt x="1264" y="1160"/>
                </a:lnTo>
                <a:lnTo>
                  <a:pt x="1266" y="1155"/>
                </a:lnTo>
                <a:lnTo>
                  <a:pt x="1267" y="1151"/>
                </a:lnTo>
                <a:lnTo>
                  <a:pt x="1267" y="1151"/>
                </a:lnTo>
                <a:lnTo>
                  <a:pt x="1269" y="1157"/>
                </a:lnTo>
                <a:lnTo>
                  <a:pt x="1271" y="1164"/>
                </a:lnTo>
                <a:lnTo>
                  <a:pt x="1273" y="1177"/>
                </a:lnTo>
                <a:lnTo>
                  <a:pt x="1273" y="1177"/>
                </a:lnTo>
                <a:lnTo>
                  <a:pt x="1275" y="1177"/>
                </a:lnTo>
                <a:lnTo>
                  <a:pt x="1275" y="1173"/>
                </a:lnTo>
                <a:lnTo>
                  <a:pt x="1275" y="1166"/>
                </a:lnTo>
                <a:lnTo>
                  <a:pt x="1275" y="1166"/>
                </a:lnTo>
                <a:lnTo>
                  <a:pt x="1277" y="1144"/>
                </a:lnTo>
                <a:lnTo>
                  <a:pt x="1277" y="1116"/>
                </a:lnTo>
                <a:lnTo>
                  <a:pt x="1275" y="1090"/>
                </a:lnTo>
                <a:lnTo>
                  <a:pt x="1275" y="1067"/>
                </a:lnTo>
                <a:lnTo>
                  <a:pt x="1275" y="1067"/>
                </a:lnTo>
                <a:lnTo>
                  <a:pt x="1277" y="1063"/>
                </a:lnTo>
                <a:lnTo>
                  <a:pt x="1277" y="1059"/>
                </a:lnTo>
                <a:lnTo>
                  <a:pt x="1277" y="1059"/>
                </a:lnTo>
                <a:lnTo>
                  <a:pt x="1275" y="1032"/>
                </a:lnTo>
                <a:lnTo>
                  <a:pt x="1275" y="1019"/>
                </a:lnTo>
                <a:lnTo>
                  <a:pt x="1277" y="1006"/>
                </a:lnTo>
                <a:lnTo>
                  <a:pt x="1277" y="1006"/>
                </a:lnTo>
                <a:lnTo>
                  <a:pt x="1277" y="991"/>
                </a:lnTo>
                <a:lnTo>
                  <a:pt x="1277" y="975"/>
                </a:lnTo>
                <a:lnTo>
                  <a:pt x="1277" y="975"/>
                </a:lnTo>
                <a:lnTo>
                  <a:pt x="1275" y="971"/>
                </a:lnTo>
                <a:lnTo>
                  <a:pt x="1275" y="965"/>
                </a:lnTo>
                <a:lnTo>
                  <a:pt x="1275" y="965"/>
                </a:lnTo>
                <a:lnTo>
                  <a:pt x="1275" y="965"/>
                </a:lnTo>
                <a:lnTo>
                  <a:pt x="1277" y="964"/>
                </a:lnTo>
                <a:lnTo>
                  <a:pt x="1277" y="964"/>
                </a:lnTo>
                <a:lnTo>
                  <a:pt x="1278" y="976"/>
                </a:lnTo>
                <a:lnTo>
                  <a:pt x="1278" y="976"/>
                </a:lnTo>
                <a:lnTo>
                  <a:pt x="1278" y="971"/>
                </a:lnTo>
                <a:lnTo>
                  <a:pt x="1280" y="969"/>
                </a:lnTo>
                <a:lnTo>
                  <a:pt x="1280" y="969"/>
                </a:lnTo>
                <a:lnTo>
                  <a:pt x="1280" y="969"/>
                </a:lnTo>
                <a:lnTo>
                  <a:pt x="1282" y="982"/>
                </a:lnTo>
                <a:lnTo>
                  <a:pt x="1284" y="995"/>
                </a:lnTo>
                <a:lnTo>
                  <a:pt x="1284" y="995"/>
                </a:lnTo>
                <a:lnTo>
                  <a:pt x="1286" y="991"/>
                </a:lnTo>
                <a:lnTo>
                  <a:pt x="1286" y="986"/>
                </a:lnTo>
                <a:lnTo>
                  <a:pt x="1286" y="986"/>
                </a:lnTo>
                <a:lnTo>
                  <a:pt x="1284" y="980"/>
                </a:lnTo>
                <a:lnTo>
                  <a:pt x="1282" y="971"/>
                </a:lnTo>
                <a:lnTo>
                  <a:pt x="1280" y="962"/>
                </a:lnTo>
                <a:lnTo>
                  <a:pt x="1277" y="958"/>
                </a:lnTo>
                <a:lnTo>
                  <a:pt x="1277" y="958"/>
                </a:lnTo>
                <a:lnTo>
                  <a:pt x="1278" y="952"/>
                </a:lnTo>
                <a:lnTo>
                  <a:pt x="1280" y="952"/>
                </a:lnTo>
                <a:lnTo>
                  <a:pt x="1282" y="954"/>
                </a:lnTo>
                <a:lnTo>
                  <a:pt x="1282" y="954"/>
                </a:lnTo>
                <a:lnTo>
                  <a:pt x="1284" y="943"/>
                </a:lnTo>
                <a:lnTo>
                  <a:pt x="1284" y="930"/>
                </a:lnTo>
                <a:lnTo>
                  <a:pt x="1284" y="919"/>
                </a:lnTo>
                <a:lnTo>
                  <a:pt x="1284" y="908"/>
                </a:lnTo>
                <a:lnTo>
                  <a:pt x="1284" y="908"/>
                </a:lnTo>
                <a:lnTo>
                  <a:pt x="1286" y="908"/>
                </a:lnTo>
                <a:lnTo>
                  <a:pt x="1286" y="912"/>
                </a:lnTo>
                <a:lnTo>
                  <a:pt x="1288" y="916"/>
                </a:lnTo>
                <a:lnTo>
                  <a:pt x="1288" y="916"/>
                </a:lnTo>
                <a:lnTo>
                  <a:pt x="1288" y="912"/>
                </a:lnTo>
                <a:lnTo>
                  <a:pt x="1290" y="912"/>
                </a:lnTo>
                <a:lnTo>
                  <a:pt x="1290" y="916"/>
                </a:lnTo>
                <a:lnTo>
                  <a:pt x="1291" y="918"/>
                </a:lnTo>
                <a:lnTo>
                  <a:pt x="1291" y="918"/>
                </a:lnTo>
                <a:lnTo>
                  <a:pt x="1290" y="901"/>
                </a:lnTo>
                <a:lnTo>
                  <a:pt x="1288" y="881"/>
                </a:lnTo>
                <a:lnTo>
                  <a:pt x="1288" y="881"/>
                </a:lnTo>
                <a:lnTo>
                  <a:pt x="1291" y="848"/>
                </a:lnTo>
                <a:lnTo>
                  <a:pt x="1291" y="815"/>
                </a:lnTo>
                <a:lnTo>
                  <a:pt x="1291" y="746"/>
                </a:lnTo>
                <a:lnTo>
                  <a:pt x="1290" y="678"/>
                </a:lnTo>
                <a:lnTo>
                  <a:pt x="1291" y="614"/>
                </a:lnTo>
                <a:lnTo>
                  <a:pt x="1291" y="614"/>
                </a:lnTo>
                <a:lnTo>
                  <a:pt x="1288" y="548"/>
                </a:lnTo>
                <a:lnTo>
                  <a:pt x="1288" y="548"/>
                </a:lnTo>
                <a:lnTo>
                  <a:pt x="1284" y="529"/>
                </a:lnTo>
                <a:lnTo>
                  <a:pt x="1284" y="518"/>
                </a:lnTo>
                <a:lnTo>
                  <a:pt x="1286" y="509"/>
                </a:lnTo>
                <a:lnTo>
                  <a:pt x="1286" y="509"/>
                </a:lnTo>
                <a:lnTo>
                  <a:pt x="1284" y="491"/>
                </a:lnTo>
                <a:lnTo>
                  <a:pt x="1282" y="470"/>
                </a:lnTo>
                <a:lnTo>
                  <a:pt x="1282" y="470"/>
                </a:lnTo>
                <a:lnTo>
                  <a:pt x="1282" y="474"/>
                </a:lnTo>
                <a:lnTo>
                  <a:pt x="1284" y="474"/>
                </a:lnTo>
                <a:lnTo>
                  <a:pt x="1284" y="469"/>
                </a:lnTo>
                <a:lnTo>
                  <a:pt x="1284" y="469"/>
                </a:lnTo>
                <a:lnTo>
                  <a:pt x="1286" y="487"/>
                </a:lnTo>
                <a:lnTo>
                  <a:pt x="1286" y="493"/>
                </a:lnTo>
                <a:lnTo>
                  <a:pt x="1288" y="496"/>
                </a:lnTo>
                <a:lnTo>
                  <a:pt x="1288" y="496"/>
                </a:lnTo>
                <a:lnTo>
                  <a:pt x="1286" y="502"/>
                </a:lnTo>
                <a:lnTo>
                  <a:pt x="1286" y="502"/>
                </a:lnTo>
                <a:lnTo>
                  <a:pt x="1286" y="498"/>
                </a:lnTo>
                <a:lnTo>
                  <a:pt x="1286" y="498"/>
                </a:lnTo>
                <a:lnTo>
                  <a:pt x="1286" y="502"/>
                </a:lnTo>
                <a:lnTo>
                  <a:pt x="1288" y="502"/>
                </a:lnTo>
                <a:lnTo>
                  <a:pt x="1290" y="502"/>
                </a:lnTo>
                <a:lnTo>
                  <a:pt x="1290" y="504"/>
                </a:lnTo>
                <a:lnTo>
                  <a:pt x="1290" y="504"/>
                </a:lnTo>
                <a:lnTo>
                  <a:pt x="1290" y="507"/>
                </a:lnTo>
                <a:lnTo>
                  <a:pt x="1290" y="511"/>
                </a:lnTo>
                <a:lnTo>
                  <a:pt x="1288" y="515"/>
                </a:lnTo>
                <a:lnTo>
                  <a:pt x="1288" y="515"/>
                </a:lnTo>
                <a:lnTo>
                  <a:pt x="1286" y="515"/>
                </a:lnTo>
                <a:lnTo>
                  <a:pt x="1286" y="515"/>
                </a:lnTo>
                <a:lnTo>
                  <a:pt x="1286" y="509"/>
                </a:lnTo>
                <a:lnTo>
                  <a:pt x="1286" y="507"/>
                </a:lnTo>
                <a:lnTo>
                  <a:pt x="1286" y="505"/>
                </a:lnTo>
                <a:lnTo>
                  <a:pt x="1286" y="505"/>
                </a:lnTo>
                <a:lnTo>
                  <a:pt x="1286" y="528"/>
                </a:lnTo>
                <a:lnTo>
                  <a:pt x="1288" y="544"/>
                </a:lnTo>
                <a:lnTo>
                  <a:pt x="1288" y="544"/>
                </a:lnTo>
                <a:lnTo>
                  <a:pt x="1288" y="539"/>
                </a:lnTo>
                <a:lnTo>
                  <a:pt x="1288" y="531"/>
                </a:lnTo>
                <a:lnTo>
                  <a:pt x="1288" y="518"/>
                </a:lnTo>
                <a:lnTo>
                  <a:pt x="1288" y="518"/>
                </a:lnTo>
                <a:lnTo>
                  <a:pt x="1290" y="515"/>
                </a:lnTo>
                <a:lnTo>
                  <a:pt x="1290" y="515"/>
                </a:lnTo>
                <a:lnTo>
                  <a:pt x="1291" y="502"/>
                </a:lnTo>
                <a:lnTo>
                  <a:pt x="1291" y="496"/>
                </a:lnTo>
                <a:lnTo>
                  <a:pt x="1293" y="493"/>
                </a:lnTo>
                <a:lnTo>
                  <a:pt x="1293" y="493"/>
                </a:lnTo>
                <a:lnTo>
                  <a:pt x="1293" y="505"/>
                </a:lnTo>
                <a:lnTo>
                  <a:pt x="1293" y="513"/>
                </a:lnTo>
                <a:lnTo>
                  <a:pt x="1291" y="518"/>
                </a:lnTo>
                <a:lnTo>
                  <a:pt x="1291" y="526"/>
                </a:lnTo>
                <a:lnTo>
                  <a:pt x="1291" y="526"/>
                </a:lnTo>
                <a:lnTo>
                  <a:pt x="1291" y="526"/>
                </a:lnTo>
                <a:lnTo>
                  <a:pt x="1291" y="526"/>
                </a:lnTo>
                <a:lnTo>
                  <a:pt x="1291" y="526"/>
                </a:lnTo>
                <a:lnTo>
                  <a:pt x="1291" y="540"/>
                </a:lnTo>
                <a:lnTo>
                  <a:pt x="1293" y="551"/>
                </a:lnTo>
                <a:lnTo>
                  <a:pt x="1293" y="551"/>
                </a:lnTo>
                <a:lnTo>
                  <a:pt x="1290" y="561"/>
                </a:lnTo>
                <a:lnTo>
                  <a:pt x="1290" y="566"/>
                </a:lnTo>
                <a:lnTo>
                  <a:pt x="1291" y="566"/>
                </a:lnTo>
                <a:lnTo>
                  <a:pt x="1293" y="568"/>
                </a:lnTo>
                <a:lnTo>
                  <a:pt x="1293" y="568"/>
                </a:lnTo>
                <a:lnTo>
                  <a:pt x="1293" y="557"/>
                </a:lnTo>
                <a:lnTo>
                  <a:pt x="1293" y="553"/>
                </a:lnTo>
                <a:lnTo>
                  <a:pt x="1295" y="550"/>
                </a:lnTo>
                <a:lnTo>
                  <a:pt x="1295" y="550"/>
                </a:lnTo>
                <a:lnTo>
                  <a:pt x="1295" y="540"/>
                </a:lnTo>
                <a:lnTo>
                  <a:pt x="1293" y="531"/>
                </a:lnTo>
                <a:lnTo>
                  <a:pt x="1293" y="524"/>
                </a:lnTo>
                <a:lnTo>
                  <a:pt x="1293" y="518"/>
                </a:lnTo>
                <a:lnTo>
                  <a:pt x="1293" y="518"/>
                </a:lnTo>
                <a:lnTo>
                  <a:pt x="1293" y="528"/>
                </a:lnTo>
                <a:lnTo>
                  <a:pt x="1297" y="533"/>
                </a:lnTo>
                <a:lnTo>
                  <a:pt x="1297" y="533"/>
                </a:lnTo>
                <a:lnTo>
                  <a:pt x="1297" y="529"/>
                </a:lnTo>
                <a:lnTo>
                  <a:pt x="1295" y="526"/>
                </a:lnTo>
                <a:lnTo>
                  <a:pt x="1295" y="524"/>
                </a:lnTo>
                <a:lnTo>
                  <a:pt x="1295" y="520"/>
                </a:lnTo>
                <a:lnTo>
                  <a:pt x="1295" y="520"/>
                </a:lnTo>
                <a:lnTo>
                  <a:pt x="1297" y="522"/>
                </a:lnTo>
                <a:lnTo>
                  <a:pt x="1297" y="522"/>
                </a:lnTo>
                <a:lnTo>
                  <a:pt x="1295" y="507"/>
                </a:lnTo>
                <a:lnTo>
                  <a:pt x="1295" y="502"/>
                </a:lnTo>
                <a:lnTo>
                  <a:pt x="1297" y="498"/>
                </a:lnTo>
                <a:lnTo>
                  <a:pt x="1297" y="498"/>
                </a:lnTo>
                <a:lnTo>
                  <a:pt x="1301" y="535"/>
                </a:lnTo>
                <a:lnTo>
                  <a:pt x="1301" y="535"/>
                </a:lnTo>
                <a:lnTo>
                  <a:pt x="1299" y="535"/>
                </a:lnTo>
                <a:lnTo>
                  <a:pt x="1299" y="537"/>
                </a:lnTo>
                <a:lnTo>
                  <a:pt x="1301" y="537"/>
                </a:lnTo>
                <a:lnTo>
                  <a:pt x="1301" y="537"/>
                </a:lnTo>
                <a:lnTo>
                  <a:pt x="1301" y="526"/>
                </a:lnTo>
                <a:lnTo>
                  <a:pt x="1301" y="518"/>
                </a:lnTo>
                <a:lnTo>
                  <a:pt x="1301" y="511"/>
                </a:lnTo>
                <a:lnTo>
                  <a:pt x="1302" y="504"/>
                </a:lnTo>
                <a:lnTo>
                  <a:pt x="1302" y="504"/>
                </a:lnTo>
                <a:lnTo>
                  <a:pt x="1302" y="515"/>
                </a:lnTo>
                <a:lnTo>
                  <a:pt x="1302" y="520"/>
                </a:lnTo>
                <a:lnTo>
                  <a:pt x="1302" y="524"/>
                </a:lnTo>
                <a:lnTo>
                  <a:pt x="1302" y="524"/>
                </a:lnTo>
                <a:lnTo>
                  <a:pt x="1304" y="529"/>
                </a:lnTo>
                <a:lnTo>
                  <a:pt x="1304" y="537"/>
                </a:lnTo>
                <a:lnTo>
                  <a:pt x="1304" y="553"/>
                </a:lnTo>
                <a:lnTo>
                  <a:pt x="1304" y="553"/>
                </a:lnTo>
                <a:lnTo>
                  <a:pt x="1306" y="537"/>
                </a:lnTo>
                <a:lnTo>
                  <a:pt x="1304" y="520"/>
                </a:lnTo>
                <a:lnTo>
                  <a:pt x="1302" y="505"/>
                </a:lnTo>
                <a:lnTo>
                  <a:pt x="1301" y="491"/>
                </a:lnTo>
                <a:lnTo>
                  <a:pt x="1301" y="491"/>
                </a:lnTo>
                <a:lnTo>
                  <a:pt x="1302" y="491"/>
                </a:lnTo>
                <a:lnTo>
                  <a:pt x="1302" y="494"/>
                </a:lnTo>
                <a:lnTo>
                  <a:pt x="1304" y="496"/>
                </a:lnTo>
                <a:lnTo>
                  <a:pt x="1306" y="494"/>
                </a:lnTo>
                <a:lnTo>
                  <a:pt x="1306" y="494"/>
                </a:lnTo>
                <a:lnTo>
                  <a:pt x="1304" y="476"/>
                </a:lnTo>
                <a:lnTo>
                  <a:pt x="1304" y="456"/>
                </a:lnTo>
                <a:lnTo>
                  <a:pt x="1306" y="436"/>
                </a:lnTo>
                <a:lnTo>
                  <a:pt x="1306" y="419"/>
                </a:lnTo>
                <a:lnTo>
                  <a:pt x="1306" y="419"/>
                </a:lnTo>
                <a:lnTo>
                  <a:pt x="1310" y="447"/>
                </a:lnTo>
                <a:lnTo>
                  <a:pt x="1310" y="472"/>
                </a:lnTo>
                <a:lnTo>
                  <a:pt x="1310" y="472"/>
                </a:lnTo>
                <a:lnTo>
                  <a:pt x="1310" y="474"/>
                </a:lnTo>
                <a:lnTo>
                  <a:pt x="1310" y="474"/>
                </a:lnTo>
                <a:lnTo>
                  <a:pt x="1312" y="472"/>
                </a:lnTo>
                <a:lnTo>
                  <a:pt x="1312" y="474"/>
                </a:lnTo>
                <a:lnTo>
                  <a:pt x="1312" y="474"/>
                </a:lnTo>
                <a:lnTo>
                  <a:pt x="1310" y="487"/>
                </a:lnTo>
                <a:lnTo>
                  <a:pt x="1310" y="504"/>
                </a:lnTo>
                <a:lnTo>
                  <a:pt x="1313" y="537"/>
                </a:lnTo>
                <a:lnTo>
                  <a:pt x="1313" y="537"/>
                </a:lnTo>
                <a:lnTo>
                  <a:pt x="1312" y="537"/>
                </a:lnTo>
                <a:lnTo>
                  <a:pt x="1312" y="537"/>
                </a:lnTo>
                <a:lnTo>
                  <a:pt x="1312" y="537"/>
                </a:lnTo>
                <a:lnTo>
                  <a:pt x="1313" y="546"/>
                </a:lnTo>
                <a:lnTo>
                  <a:pt x="1313" y="557"/>
                </a:lnTo>
                <a:lnTo>
                  <a:pt x="1313" y="568"/>
                </a:lnTo>
                <a:lnTo>
                  <a:pt x="1313" y="579"/>
                </a:lnTo>
                <a:lnTo>
                  <a:pt x="1313" y="579"/>
                </a:lnTo>
                <a:lnTo>
                  <a:pt x="1315" y="575"/>
                </a:lnTo>
                <a:lnTo>
                  <a:pt x="1315" y="575"/>
                </a:lnTo>
                <a:lnTo>
                  <a:pt x="1313" y="618"/>
                </a:lnTo>
                <a:lnTo>
                  <a:pt x="1315" y="638"/>
                </a:lnTo>
                <a:lnTo>
                  <a:pt x="1317" y="658"/>
                </a:lnTo>
                <a:lnTo>
                  <a:pt x="1315" y="658"/>
                </a:lnTo>
                <a:lnTo>
                  <a:pt x="1315" y="658"/>
                </a:lnTo>
                <a:lnTo>
                  <a:pt x="1317" y="704"/>
                </a:lnTo>
                <a:lnTo>
                  <a:pt x="1319" y="730"/>
                </a:lnTo>
                <a:lnTo>
                  <a:pt x="1317" y="754"/>
                </a:lnTo>
                <a:lnTo>
                  <a:pt x="1317" y="754"/>
                </a:lnTo>
                <a:lnTo>
                  <a:pt x="1319" y="754"/>
                </a:lnTo>
                <a:lnTo>
                  <a:pt x="1319" y="759"/>
                </a:lnTo>
                <a:lnTo>
                  <a:pt x="1319" y="759"/>
                </a:lnTo>
                <a:lnTo>
                  <a:pt x="1319" y="816"/>
                </a:lnTo>
                <a:lnTo>
                  <a:pt x="1321" y="875"/>
                </a:lnTo>
                <a:lnTo>
                  <a:pt x="1323" y="932"/>
                </a:lnTo>
                <a:lnTo>
                  <a:pt x="1323" y="986"/>
                </a:lnTo>
                <a:lnTo>
                  <a:pt x="1323" y="986"/>
                </a:lnTo>
                <a:lnTo>
                  <a:pt x="1323" y="982"/>
                </a:lnTo>
                <a:lnTo>
                  <a:pt x="1323" y="982"/>
                </a:lnTo>
                <a:lnTo>
                  <a:pt x="1324" y="982"/>
                </a:lnTo>
                <a:lnTo>
                  <a:pt x="1324" y="982"/>
                </a:lnTo>
                <a:lnTo>
                  <a:pt x="1323" y="1004"/>
                </a:lnTo>
                <a:lnTo>
                  <a:pt x="1323" y="1026"/>
                </a:lnTo>
                <a:lnTo>
                  <a:pt x="1323" y="1070"/>
                </a:lnTo>
                <a:lnTo>
                  <a:pt x="1323" y="1070"/>
                </a:lnTo>
                <a:lnTo>
                  <a:pt x="1319" y="1079"/>
                </a:lnTo>
                <a:lnTo>
                  <a:pt x="1319" y="1079"/>
                </a:lnTo>
                <a:lnTo>
                  <a:pt x="1321" y="1078"/>
                </a:lnTo>
                <a:lnTo>
                  <a:pt x="1321" y="1078"/>
                </a:lnTo>
                <a:lnTo>
                  <a:pt x="1323" y="1076"/>
                </a:lnTo>
                <a:lnTo>
                  <a:pt x="1323" y="1076"/>
                </a:lnTo>
                <a:lnTo>
                  <a:pt x="1323" y="1085"/>
                </a:lnTo>
                <a:lnTo>
                  <a:pt x="1321" y="1098"/>
                </a:lnTo>
                <a:lnTo>
                  <a:pt x="1323" y="1122"/>
                </a:lnTo>
                <a:lnTo>
                  <a:pt x="1321" y="1122"/>
                </a:lnTo>
                <a:lnTo>
                  <a:pt x="1321" y="1122"/>
                </a:lnTo>
                <a:lnTo>
                  <a:pt x="1323" y="1138"/>
                </a:lnTo>
                <a:lnTo>
                  <a:pt x="1323" y="1147"/>
                </a:lnTo>
                <a:lnTo>
                  <a:pt x="1323" y="1155"/>
                </a:lnTo>
                <a:lnTo>
                  <a:pt x="1323" y="1155"/>
                </a:lnTo>
                <a:lnTo>
                  <a:pt x="1323" y="1153"/>
                </a:lnTo>
                <a:lnTo>
                  <a:pt x="1324" y="1153"/>
                </a:lnTo>
                <a:lnTo>
                  <a:pt x="1324" y="1153"/>
                </a:lnTo>
                <a:lnTo>
                  <a:pt x="1324" y="1164"/>
                </a:lnTo>
                <a:lnTo>
                  <a:pt x="1324" y="1168"/>
                </a:lnTo>
                <a:lnTo>
                  <a:pt x="1323" y="1170"/>
                </a:lnTo>
                <a:lnTo>
                  <a:pt x="1323" y="1170"/>
                </a:lnTo>
                <a:lnTo>
                  <a:pt x="1323" y="1177"/>
                </a:lnTo>
                <a:lnTo>
                  <a:pt x="1321" y="1184"/>
                </a:lnTo>
                <a:lnTo>
                  <a:pt x="1321" y="1184"/>
                </a:lnTo>
                <a:lnTo>
                  <a:pt x="1321" y="1186"/>
                </a:lnTo>
                <a:lnTo>
                  <a:pt x="1323" y="1186"/>
                </a:lnTo>
                <a:lnTo>
                  <a:pt x="1324" y="1186"/>
                </a:lnTo>
                <a:lnTo>
                  <a:pt x="1324" y="1188"/>
                </a:lnTo>
                <a:lnTo>
                  <a:pt x="1324" y="1188"/>
                </a:lnTo>
                <a:lnTo>
                  <a:pt x="1324" y="1238"/>
                </a:lnTo>
                <a:lnTo>
                  <a:pt x="1323" y="1293"/>
                </a:lnTo>
                <a:lnTo>
                  <a:pt x="1323" y="1302"/>
                </a:lnTo>
                <a:lnTo>
                  <a:pt x="1313" y="1304"/>
                </a:lnTo>
                <a:lnTo>
                  <a:pt x="1313" y="1304"/>
                </a:lnTo>
                <a:lnTo>
                  <a:pt x="1194" y="1306"/>
                </a:lnTo>
                <a:lnTo>
                  <a:pt x="1194" y="1306"/>
                </a:lnTo>
                <a:lnTo>
                  <a:pt x="1313" y="1306"/>
                </a:lnTo>
                <a:lnTo>
                  <a:pt x="1326" y="1306"/>
                </a:lnTo>
                <a:lnTo>
                  <a:pt x="1326" y="1293"/>
                </a:lnTo>
                <a:lnTo>
                  <a:pt x="1326" y="1293"/>
                </a:lnTo>
                <a:lnTo>
                  <a:pt x="1324" y="1236"/>
                </a:lnTo>
                <a:lnTo>
                  <a:pt x="1324" y="1236"/>
                </a:lnTo>
                <a:lnTo>
                  <a:pt x="1324" y="1234"/>
                </a:lnTo>
                <a:lnTo>
                  <a:pt x="1324" y="1230"/>
                </a:lnTo>
                <a:lnTo>
                  <a:pt x="1324" y="1227"/>
                </a:lnTo>
                <a:lnTo>
                  <a:pt x="1326" y="1227"/>
                </a:lnTo>
                <a:lnTo>
                  <a:pt x="1326" y="1227"/>
                </a:lnTo>
                <a:lnTo>
                  <a:pt x="1326" y="1227"/>
                </a:lnTo>
                <a:lnTo>
                  <a:pt x="1326" y="1201"/>
                </a:lnTo>
                <a:lnTo>
                  <a:pt x="1326" y="1171"/>
                </a:lnTo>
                <a:lnTo>
                  <a:pt x="1326" y="1144"/>
                </a:lnTo>
                <a:lnTo>
                  <a:pt x="1326" y="1120"/>
                </a:lnTo>
                <a:lnTo>
                  <a:pt x="1326" y="1120"/>
                </a:lnTo>
                <a:lnTo>
                  <a:pt x="1326" y="1118"/>
                </a:lnTo>
                <a:lnTo>
                  <a:pt x="1328" y="1118"/>
                </a:lnTo>
                <a:lnTo>
                  <a:pt x="1328" y="1118"/>
                </a:lnTo>
                <a:lnTo>
                  <a:pt x="1326" y="1118"/>
                </a:lnTo>
                <a:lnTo>
                  <a:pt x="1326" y="1116"/>
                </a:lnTo>
                <a:lnTo>
                  <a:pt x="1324" y="1111"/>
                </a:lnTo>
                <a:lnTo>
                  <a:pt x="1324" y="1111"/>
                </a:lnTo>
                <a:lnTo>
                  <a:pt x="1326" y="1107"/>
                </a:lnTo>
                <a:lnTo>
                  <a:pt x="1326" y="1100"/>
                </a:lnTo>
                <a:lnTo>
                  <a:pt x="1326" y="1094"/>
                </a:lnTo>
                <a:lnTo>
                  <a:pt x="1328" y="1087"/>
                </a:lnTo>
                <a:lnTo>
                  <a:pt x="1328" y="1087"/>
                </a:lnTo>
                <a:lnTo>
                  <a:pt x="1326" y="1081"/>
                </a:lnTo>
                <a:lnTo>
                  <a:pt x="1326" y="1074"/>
                </a:lnTo>
                <a:lnTo>
                  <a:pt x="1328" y="1059"/>
                </a:lnTo>
                <a:lnTo>
                  <a:pt x="1328" y="1059"/>
                </a:lnTo>
                <a:lnTo>
                  <a:pt x="1326" y="1057"/>
                </a:lnTo>
                <a:lnTo>
                  <a:pt x="1326" y="1054"/>
                </a:lnTo>
                <a:lnTo>
                  <a:pt x="1326" y="1054"/>
                </a:lnTo>
                <a:lnTo>
                  <a:pt x="1326" y="1052"/>
                </a:lnTo>
                <a:lnTo>
                  <a:pt x="1326" y="1050"/>
                </a:lnTo>
                <a:lnTo>
                  <a:pt x="1326" y="1046"/>
                </a:lnTo>
                <a:lnTo>
                  <a:pt x="1328" y="1043"/>
                </a:lnTo>
                <a:lnTo>
                  <a:pt x="1328" y="1043"/>
                </a:lnTo>
                <a:lnTo>
                  <a:pt x="1326" y="1039"/>
                </a:lnTo>
                <a:lnTo>
                  <a:pt x="1326" y="1033"/>
                </a:lnTo>
                <a:lnTo>
                  <a:pt x="1324" y="1021"/>
                </a:lnTo>
                <a:lnTo>
                  <a:pt x="1324" y="1021"/>
                </a:lnTo>
                <a:lnTo>
                  <a:pt x="1326" y="1017"/>
                </a:lnTo>
                <a:lnTo>
                  <a:pt x="1328" y="1013"/>
                </a:lnTo>
                <a:lnTo>
                  <a:pt x="1326" y="1000"/>
                </a:lnTo>
                <a:lnTo>
                  <a:pt x="1326" y="1000"/>
                </a:lnTo>
                <a:lnTo>
                  <a:pt x="1326" y="998"/>
                </a:lnTo>
                <a:lnTo>
                  <a:pt x="1326" y="998"/>
                </a:lnTo>
                <a:lnTo>
                  <a:pt x="1326" y="1000"/>
                </a:lnTo>
                <a:lnTo>
                  <a:pt x="1324" y="998"/>
                </a:lnTo>
                <a:lnTo>
                  <a:pt x="1324" y="998"/>
                </a:lnTo>
                <a:lnTo>
                  <a:pt x="1326" y="934"/>
                </a:lnTo>
                <a:lnTo>
                  <a:pt x="1326" y="866"/>
                </a:lnTo>
                <a:lnTo>
                  <a:pt x="1326" y="866"/>
                </a:lnTo>
                <a:lnTo>
                  <a:pt x="1328" y="870"/>
                </a:lnTo>
                <a:lnTo>
                  <a:pt x="1328" y="870"/>
                </a:lnTo>
                <a:lnTo>
                  <a:pt x="1326" y="864"/>
                </a:lnTo>
                <a:lnTo>
                  <a:pt x="1326" y="860"/>
                </a:lnTo>
                <a:lnTo>
                  <a:pt x="1326" y="860"/>
                </a:lnTo>
                <a:lnTo>
                  <a:pt x="1328" y="859"/>
                </a:lnTo>
                <a:lnTo>
                  <a:pt x="1328" y="860"/>
                </a:lnTo>
                <a:lnTo>
                  <a:pt x="1328" y="860"/>
                </a:lnTo>
                <a:lnTo>
                  <a:pt x="1328" y="848"/>
                </a:lnTo>
                <a:lnTo>
                  <a:pt x="1330" y="833"/>
                </a:lnTo>
                <a:lnTo>
                  <a:pt x="1330" y="833"/>
                </a:lnTo>
                <a:lnTo>
                  <a:pt x="1328" y="833"/>
                </a:lnTo>
                <a:lnTo>
                  <a:pt x="1328" y="833"/>
                </a:lnTo>
                <a:lnTo>
                  <a:pt x="1326" y="837"/>
                </a:lnTo>
                <a:lnTo>
                  <a:pt x="1326" y="837"/>
                </a:lnTo>
                <a:lnTo>
                  <a:pt x="1326" y="833"/>
                </a:lnTo>
                <a:lnTo>
                  <a:pt x="1326" y="827"/>
                </a:lnTo>
                <a:lnTo>
                  <a:pt x="1326" y="827"/>
                </a:lnTo>
                <a:lnTo>
                  <a:pt x="1326" y="829"/>
                </a:lnTo>
                <a:lnTo>
                  <a:pt x="1328" y="831"/>
                </a:lnTo>
                <a:lnTo>
                  <a:pt x="1328" y="831"/>
                </a:lnTo>
                <a:lnTo>
                  <a:pt x="1328" y="831"/>
                </a:lnTo>
                <a:lnTo>
                  <a:pt x="1328" y="827"/>
                </a:lnTo>
                <a:lnTo>
                  <a:pt x="1328" y="824"/>
                </a:lnTo>
                <a:lnTo>
                  <a:pt x="1328" y="822"/>
                </a:lnTo>
                <a:lnTo>
                  <a:pt x="1328" y="818"/>
                </a:lnTo>
                <a:lnTo>
                  <a:pt x="1328" y="818"/>
                </a:lnTo>
                <a:lnTo>
                  <a:pt x="1328" y="816"/>
                </a:lnTo>
                <a:lnTo>
                  <a:pt x="1328" y="813"/>
                </a:lnTo>
                <a:lnTo>
                  <a:pt x="1330" y="803"/>
                </a:lnTo>
                <a:lnTo>
                  <a:pt x="1330" y="803"/>
                </a:lnTo>
                <a:lnTo>
                  <a:pt x="1328" y="802"/>
                </a:lnTo>
                <a:lnTo>
                  <a:pt x="1326" y="802"/>
                </a:lnTo>
                <a:lnTo>
                  <a:pt x="1326" y="802"/>
                </a:lnTo>
                <a:lnTo>
                  <a:pt x="1326" y="794"/>
                </a:lnTo>
                <a:lnTo>
                  <a:pt x="1324" y="791"/>
                </a:lnTo>
                <a:lnTo>
                  <a:pt x="1326" y="791"/>
                </a:lnTo>
                <a:lnTo>
                  <a:pt x="1326" y="791"/>
                </a:lnTo>
                <a:lnTo>
                  <a:pt x="1326" y="781"/>
                </a:lnTo>
                <a:lnTo>
                  <a:pt x="1326" y="776"/>
                </a:lnTo>
                <a:lnTo>
                  <a:pt x="1326" y="772"/>
                </a:lnTo>
                <a:lnTo>
                  <a:pt x="1326" y="772"/>
                </a:lnTo>
                <a:lnTo>
                  <a:pt x="1328" y="783"/>
                </a:lnTo>
                <a:lnTo>
                  <a:pt x="1328" y="789"/>
                </a:lnTo>
                <a:lnTo>
                  <a:pt x="1326" y="796"/>
                </a:lnTo>
                <a:lnTo>
                  <a:pt x="1326" y="796"/>
                </a:lnTo>
                <a:lnTo>
                  <a:pt x="1328" y="794"/>
                </a:lnTo>
                <a:lnTo>
                  <a:pt x="1330" y="791"/>
                </a:lnTo>
                <a:lnTo>
                  <a:pt x="1330" y="778"/>
                </a:lnTo>
                <a:lnTo>
                  <a:pt x="1328" y="765"/>
                </a:lnTo>
                <a:lnTo>
                  <a:pt x="1330" y="759"/>
                </a:lnTo>
                <a:lnTo>
                  <a:pt x="1330" y="756"/>
                </a:lnTo>
                <a:lnTo>
                  <a:pt x="1330" y="756"/>
                </a:lnTo>
                <a:lnTo>
                  <a:pt x="1332" y="809"/>
                </a:lnTo>
                <a:lnTo>
                  <a:pt x="1330" y="862"/>
                </a:lnTo>
                <a:lnTo>
                  <a:pt x="1330" y="862"/>
                </a:lnTo>
                <a:lnTo>
                  <a:pt x="1332" y="860"/>
                </a:lnTo>
                <a:lnTo>
                  <a:pt x="1332" y="860"/>
                </a:lnTo>
                <a:lnTo>
                  <a:pt x="1334" y="862"/>
                </a:lnTo>
                <a:lnTo>
                  <a:pt x="1334" y="862"/>
                </a:lnTo>
                <a:lnTo>
                  <a:pt x="1334" y="868"/>
                </a:lnTo>
                <a:lnTo>
                  <a:pt x="1332" y="872"/>
                </a:lnTo>
                <a:lnTo>
                  <a:pt x="1332" y="872"/>
                </a:lnTo>
                <a:lnTo>
                  <a:pt x="1332" y="870"/>
                </a:lnTo>
                <a:lnTo>
                  <a:pt x="1332" y="868"/>
                </a:lnTo>
                <a:lnTo>
                  <a:pt x="1332" y="866"/>
                </a:lnTo>
                <a:lnTo>
                  <a:pt x="1330" y="866"/>
                </a:lnTo>
                <a:lnTo>
                  <a:pt x="1330" y="866"/>
                </a:lnTo>
                <a:lnTo>
                  <a:pt x="1332" y="894"/>
                </a:lnTo>
                <a:lnTo>
                  <a:pt x="1332" y="894"/>
                </a:lnTo>
                <a:lnTo>
                  <a:pt x="1334" y="888"/>
                </a:lnTo>
                <a:lnTo>
                  <a:pt x="1334" y="886"/>
                </a:lnTo>
                <a:lnTo>
                  <a:pt x="1336" y="888"/>
                </a:lnTo>
                <a:lnTo>
                  <a:pt x="1336" y="888"/>
                </a:lnTo>
                <a:lnTo>
                  <a:pt x="1334" y="912"/>
                </a:lnTo>
                <a:lnTo>
                  <a:pt x="1334" y="938"/>
                </a:lnTo>
                <a:lnTo>
                  <a:pt x="1334" y="982"/>
                </a:lnTo>
                <a:lnTo>
                  <a:pt x="1334" y="982"/>
                </a:lnTo>
                <a:lnTo>
                  <a:pt x="1332" y="1103"/>
                </a:lnTo>
                <a:lnTo>
                  <a:pt x="1330" y="1103"/>
                </a:lnTo>
                <a:lnTo>
                  <a:pt x="1330" y="1103"/>
                </a:lnTo>
                <a:lnTo>
                  <a:pt x="1332" y="1114"/>
                </a:lnTo>
                <a:lnTo>
                  <a:pt x="1332" y="1125"/>
                </a:lnTo>
                <a:lnTo>
                  <a:pt x="1332" y="1136"/>
                </a:lnTo>
                <a:lnTo>
                  <a:pt x="1332" y="1146"/>
                </a:lnTo>
                <a:lnTo>
                  <a:pt x="1332" y="1146"/>
                </a:lnTo>
                <a:lnTo>
                  <a:pt x="1332" y="1153"/>
                </a:lnTo>
                <a:lnTo>
                  <a:pt x="1330" y="1157"/>
                </a:lnTo>
                <a:lnTo>
                  <a:pt x="1330" y="1157"/>
                </a:lnTo>
                <a:lnTo>
                  <a:pt x="1330" y="1162"/>
                </a:lnTo>
                <a:lnTo>
                  <a:pt x="1330" y="1166"/>
                </a:lnTo>
                <a:lnTo>
                  <a:pt x="1330" y="1166"/>
                </a:lnTo>
                <a:lnTo>
                  <a:pt x="1330" y="1159"/>
                </a:lnTo>
                <a:lnTo>
                  <a:pt x="1332" y="1155"/>
                </a:lnTo>
                <a:lnTo>
                  <a:pt x="1334" y="1155"/>
                </a:lnTo>
                <a:lnTo>
                  <a:pt x="1334" y="1155"/>
                </a:lnTo>
                <a:lnTo>
                  <a:pt x="1334" y="1177"/>
                </a:lnTo>
                <a:lnTo>
                  <a:pt x="1332" y="1201"/>
                </a:lnTo>
                <a:lnTo>
                  <a:pt x="1332" y="1201"/>
                </a:lnTo>
                <a:lnTo>
                  <a:pt x="1334" y="1214"/>
                </a:lnTo>
                <a:lnTo>
                  <a:pt x="1334" y="1228"/>
                </a:lnTo>
                <a:lnTo>
                  <a:pt x="1334" y="1243"/>
                </a:lnTo>
                <a:lnTo>
                  <a:pt x="1336" y="1254"/>
                </a:lnTo>
                <a:lnTo>
                  <a:pt x="1336" y="1254"/>
                </a:lnTo>
                <a:lnTo>
                  <a:pt x="1336" y="1245"/>
                </a:lnTo>
                <a:lnTo>
                  <a:pt x="1336" y="1234"/>
                </a:lnTo>
                <a:lnTo>
                  <a:pt x="1336" y="1225"/>
                </a:lnTo>
                <a:lnTo>
                  <a:pt x="1337" y="1223"/>
                </a:lnTo>
                <a:lnTo>
                  <a:pt x="1339" y="1221"/>
                </a:lnTo>
                <a:lnTo>
                  <a:pt x="1339" y="1221"/>
                </a:lnTo>
                <a:lnTo>
                  <a:pt x="1339" y="1228"/>
                </a:lnTo>
                <a:lnTo>
                  <a:pt x="1339" y="1236"/>
                </a:lnTo>
                <a:lnTo>
                  <a:pt x="1341" y="1243"/>
                </a:lnTo>
                <a:lnTo>
                  <a:pt x="1339" y="1250"/>
                </a:lnTo>
                <a:lnTo>
                  <a:pt x="1339" y="1250"/>
                </a:lnTo>
                <a:lnTo>
                  <a:pt x="1341" y="1252"/>
                </a:lnTo>
                <a:lnTo>
                  <a:pt x="1341" y="1254"/>
                </a:lnTo>
                <a:lnTo>
                  <a:pt x="1341" y="1262"/>
                </a:lnTo>
                <a:lnTo>
                  <a:pt x="1341" y="1262"/>
                </a:lnTo>
                <a:lnTo>
                  <a:pt x="1343" y="1267"/>
                </a:lnTo>
                <a:lnTo>
                  <a:pt x="1343" y="1274"/>
                </a:lnTo>
                <a:lnTo>
                  <a:pt x="1343" y="1293"/>
                </a:lnTo>
                <a:lnTo>
                  <a:pt x="1343" y="1324"/>
                </a:lnTo>
                <a:lnTo>
                  <a:pt x="1313" y="1322"/>
                </a:lnTo>
                <a:lnTo>
                  <a:pt x="1313" y="1322"/>
                </a:lnTo>
                <a:lnTo>
                  <a:pt x="1304" y="1324"/>
                </a:lnTo>
                <a:lnTo>
                  <a:pt x="1297" y="1324"/>
                </a:lnTo>
                <a:lnTo>
                  <a:pt x="1297" y="1324"/>
                </a:lnTo>
                <a:lnTo>
                  <a:pt x="1282" y="1320"/>
                </a:lnTo>
                <a:lnTo>
                  <a:pt x="1282" y="1320"/>
                </a:lnTo>
                <a:lnTo>
                  <a:pt x="1282" y="1322"/>
                </a:lnTo>
                <a:lnTo>
                  <a:pt x="1284" y="1322"/>
                </a:lnTo>
                <a:lnTo>
                  <a:pt x="1284" y="1322"/>
                </a:lnTo>
                <a:lnTo>
                  <a:pt x="1284" y="1324"/>
                </a:lnTo>
                <a:lnTo>
                  <a:pt x="1284" y="1324"/>
                </a:lnTo>
                <a:lnTo>
                  <a:pt x="1290" y="1324"/>
                </a:lnTo>
                <a:lnTo>
                  <a:pt x="1293" y="1324"/>
                </a:lnTo>
                <a:lnTo>
                  <a:pt x="1293" y="1324"/>
                </a:lnTo>
                <a:lnTo>
                  <a:pt x="1198" y="1328"/>
                </a:lnTo>
                <a:lnTo>
                  <a:pt x="1198" y="1328"/>
                </a:lnTo>
                <a:lnTo>
                  <a:pt x="1198" y="1330"/>
                </a:lnTo>
                <a:lnTo>
                  <a:pt x="1196" y="1331"/>
                </a:lnTo>
                <a:lnTo>
                  <a:pt x="1188" y="1331"/>
                </a:lnTo>
                <a:lnTo>
                  <a:pt x="1181" y="1331"/>
                </a:lnTo>
                <a:lnTo>
                  <a:pt x="1175" y="1331"/>
                </a:lnTo>
                <a:lnTo>
                  <a:pt x="1175" y="1331"/>
                </a:lnTo>
                <a:lnTo>
                  <a:pt x="1175" y="1331"/>
                </a:lnTo>
                <a:lnTo>
                  <a:pt x="1175" y="1333"/>
                </a:lnTo>
                <a:lnTo>
                  <a:pt x="1170" y="1333"/>
                </a:lnTo>
                <a:lnTo>
                  <a:pt x="1155" y="1331"/>
                </a:lnTo>
                <a:lnTo>
                  <a:pt x="1155" y="1331"/>
                </a:lnTo>
                <a:lnTo>
                  <a:pt x="1131" y="1333"/>
                </a:lnTo>
                <a:lnTo>
                  <a:pt x="1113" y="1335"/>
                </a:lnTo>
                <a:lnTo>
                  <a:pt x="1113" y="1335"/>
                </a:lnTo>
                <a:lnTo>
                  <a:pt x="1120" y="1337"/>
                </a:lnTo>
                <a:lnTo>
                  <a:pt x="1126" y="1337"/>
                </a:lnTo>
                <a:lnTo>
                  <a:pt x="1133" y="1335"/>
                </a:lnTo>
                <a:lnTo>
                  <a:pt x="1141" y="1335"/>
                </a:lnTo>
                <a:lnTo>
                  <a:pt x="1141" y="1335"/>
                </a:lnTo>
                <a:lnTo>
                  <a:pt x="1139" y="1339"/>
                </a:lnTo>
                <a:lnTo>
                  <a:pt x="1135" y="1339"/>
                </a:lnTo>
                <a:lnTo>
                  <a:pt x="1135" y="1339"/>
                </a:lnTo>
                <a:lnTo>
                  <a:pt x="1129" y="1339"/>
                </a:lnTo>
                <a:lnTo>
                  <a:pt x="1126" y="1341"/>
                </a:lnTo>
                <a:lnTo>
                  <a:pt x="1126" y="1341"/>
                </a:lnTo>
                <a:lnTo>
                  <a:pt x="1126" y="1341"/>
                </a:lnTo>
                <a:lnTo>
                  <a:pt x="1137" y="1341"/>
                </a:lnTo>
                <a:lnTo>
                  <a:pt x="1148" y="1342"/>
                </a:lnTo>
                <a:lnTo>
                  <a:pt x="1148" y="1342"/>
                </a:lnTo>
                <a:lnTo>
                  <a:pt x="1131" y="1346"/>
                </a:lnTo>
                <a:lnTo>
                  <a:pt x="1122" y="1346"/>
                </a:lnTo>
                <a:lnTo>
                  <a:pt x="1115" y="1344"/>
                </a:lnTo>
                <a:lnTo>
                  <a:pt x="1115" y="1344"/>
                </a:lnTo>
                <a:lnTo>
                  <a:pt x="1107" y="1346"/>
                </a:lnTo>
                <a:lnTo>
                  <a:pt x="1100" y="1346"/>
                </a:lnTo>
                <a:lnTo>
                  <a:pt x="1080" y="1348"/>
                </a:lnTo>
                <a:lnTo>
                  <a:pt x="1080" y="1348"/>
                </a:lnTo>
                <a:lnTo>
                  <a:pt x="1080" y="1348"/>
                </a:lnTo>
                <a:lnTo>
                  <a:pt x="1080" y="1350"/>
                </a:lnTo>
                <a:lnTo>
                  <a:pt x="1074" y="1350"/>
                </a:lnTo>
                <a:lnTo>
                  <a:pt x="1056" y="1350"/>
                </a:lnTo>
                <a:lnTo>
                  <a:pt x="1056" y="1350"/>
                </a:lnTo>
                <a:lnTo>
                  <a:pt x="1052" y="1352"/>
                </a:lnTo>
                <a:lnTo>
                  <a:pt x="1052" y="1354"/>
                </a:lnTo>
                <a:lnTo>
                  <a:pt x="1049" y="1355"/>
                </a:lnTo>
                <a:lnTo>
                  <a:pt x="1043" y="1355"/>
                </a:lnTo>
                <a:lnTo>
                  <a:pt x="1043" y="1355"/>
                </a:lnTo>
                <a:lnTo>
                  <a:pt x="1049" y="1355"/>
                </a:lnTo>
                <a:lnTo>
                  <a:pt x="1054" y="1355"/>
                </a:lnTo>
                <a:lnTo>
                  <a:pt x="1054" y="1355"/>
                </a:lnTo>
                <a:lnTo>
                  <a:pt x="1047" y="1361"/>
                </a:lnTo>
                <a:lnTo>
                  <a:pt x="1043" y="1363"/>
                </a:lnTo>
                <a:lnTo>
                  <a:pt x="1034" y="1363"/>
                </a:lnTo>
                <a:lnTo>
                  <a:pt x="1034" y="1363"/>
                </a:lnTo>
                <a:lnTo>
                  <a:pt x="1037" y="1361"/>
                </a:lnTo>
                <a:lnTo>
                  <a:pt x="1037" y="1361"/>
                </a:lnTo>
                <a:lnTo>
                  <a:pt x="1025" y="1361"/>
                </a:lnTo>
                <a:lnTo>
                  <a:pt x="1017" y="1365"/>
                </a:lnTo>
                <a:lnTo>
                  <a:pt x="1017" y="1365"/>
                </a:lnTo>
                <a:lnTo>
                  <a:pt x="1012" y="1363"/>
                </a:lnTo>
                <a:lnTo>
                  <a:pt x="1006" y="1365"/>
                </a:lnTo>
                <a:lnTo>
                  <a:pt x="1006" y="1365"/>
                </a:lnTo>
                <a:lnTo>
                  <a:pt x="990" y="1365"/>
                </a:lnTo>
                <a:lnTo>
                  <a:pt x="984" y="1365"/>
                </a:lnTo>
                <a:lnTo>
                  <a:pt x="979" y="1366"/>
                </a:lnTo>
                <a:lnTo>
                  <a:pt x="979" y="1366"/>
                </a:lnTo>
                <a:lnTo>
                  <a:pt x="988" y="1366"/>
                </a:lnTo>
                <a:lnTo>
                  <a:pt x="993" y="1368"/>
                </a:lnTo>
                <a:lnTo>
                  <a:pt x="995" y="1370"/>
                </a:lnTo>
                <a:lnTo>
                  <a:pt x="995" y="1370"/>
                </a:lnTo>
                <a:lnTo>
                  <a:pt x="991" y="1370"/>
                </a:lnTo>
                <a:lnTo>
                  <a:pt x="988" y="1370"/>
                </a:lnTo>
                <a:lnTo>
                  <a:pt x="986" y="1368"/>
                </a:lnTo>
                <a:lnTo>
                  <a:pt x="984" y="1370"/>
                </a:lnTo>
                <a:lnTo>
                  <a:pt x="984" y="1370"/>
                </a:lnTo>
                <a:lnTo>
                  <a:pt x="990" y="1370"/>
                </a:lnTo>
                <a:lnTo>
                  <a:pt x="997" y="1370"/>
                </a:lnTo>
                <a:lnTo>
                  <a:pt x="1003" y="1370"/>
                </a:lnTo>
                <a:lnTo>
                  <a:pt x="1006" y="1372"/>
                </a:lnTo>
                <a:lnTo>
                  <a:pt x="995" y="1372"/>
                </a:lnTo>
                <a:lnTo>
                  <a:pt x="995" y="1372"/>
                </a:lnTo>
                <a:lnTo>
                  <a:pt x="997" y="1374"/>
                </a:lnTo>
                <a:lnTo>
                  <a:pt x="999" y="1374"/>
                </a:lnTo>
                <a:lnTo>
                  <a:pt x="1001" y="1376"/>
                </a:lnTo>
                <a:lnTo>
                  <a:pt x="999" y="1376"/>
                </a:lnTo>
                <a:lnTo>
                  <a:pt x="999" y="1376"/>
                </a:lnTo>
                <a:lnTo>
                  <a:pt x="1004" y="1376"/>
                </a:lnTo>
                <a:lnTo>
                  <a:pt x="1008" y="1376"/>
                </a:lnTo>
                <a:lnTo>
                  <a:pt x="1008" y="1376"/>
                </a:lnTo>
                <a:lnTo>
                  <a:pt x="1008" y="1376"/>
                </a:lnTo>
                <a:lnTo>
                  <a:pt x="1004" y="1376"/>
                </a:lnTo>
                <a:lnTo>
                  <a:pt x="1003" y="1374"/>
                </a:lnTo>
                <a:lnTo>
                  <a:pt x="1003" y="1374"/>
                </a:lnTo>
                <a:lnTo>
                  <a:pt x="1023" y="1374"/>
                </a:lnTo>
                <a:lnTo>
                  <a:pt x="1023" y="1374"/>
                </a:lnTo>
                <a:lnTo>
                  <a:pt x="1012" y="1377"/>
                </a:lnTo>
                <a:lnTo>
                  <a:pt x="997" y="1377"/>
                </a:lnTo>
                <a:lnTo>
                  <a:pt x="969" y="1377"/>
                </a:lnTo>
                <a:lnTo>
                  <a:pt x="969" y="1377"/>
                </a:lnTo>
                <a:lnTo>
                  <a:pt x="968" y="1379"/>
                </a:lnTo>
                <a:lnTo>
                  <a:pt x="964" y="1381"/>
                </a:lnTo>
                <a:lnTo>
                  <a:pt x="964" y="1381"/>
                </a:lnTo>
                <a:lnTo>
                  <a:pt x="973" y="1381"/>
                </a:lnTo>
                <a:lnTo>
                  <a:pt x="975" y="1381"/>
                </a:lnTo>
                <a:lnTo>
                  <a:pt x="971" y="1379"/>
                </a:lnTo>
                <a:lnTo>
                  <a:pt x="971" y="1379"/>
                </a:lnTo>
                <a:lnTo>
                  <a:pt x="977" y="1381"/>
                </a:lnTo>
                <a:lnTo>
                  <a:pt x="980" y="1383"/>
                </a:lnTo>
                <a:lnTo>
                  <a:pt x="980" y="1383"/>
                </a:lnTo>
                <a:lnTo>
                  <a:pt x="975" y="1383"/>
                </a:lnTo>
                <a:lnTo>
                  <a:pt x="969" y="1383"/>
                </a:lnTo>
                <a:lnTo>
                  <a:pt x="966" y="1383"/>
                </a:lnTo>
                <a:lnTo>
                  <a:pt x="960" y="1383"/>
                </a:lnTo>
                <a:lnTo>
                  <a:pt x="960" y="1383"/>
                </a:lnTo>
                <a:lnTo>
                  <a:pt x="966" y="1383"/>
                </a:lnTo>
                <a:lnTo>
                  <a:pt x="966" y="1385"/>
                </a:lnTo>
                <a:lnTo>
                  <a:pt x="964" y="1387"/>
                </a:lnTo>
                <a:lnTo>
                  <a:pt x="964" y="1387"/>
                </a:lnTo>
                <a:close/>
                <a:moveTo>
                  <a:pt x="1168" y="769"/>
                </a:moveTo>
                <a:lnTo>
                  <a:pt x="1168" y="769"/>
                </a:lnTo>
                <a:lnTo>
                  <a:pt x="1168" y="767"/>
                </a:lnTo>
                <a:lnTo>
                  <a:pt x="1168" y="765"/>
                </a:lnTo>
                <a:lnTo>
                  <a:pt x="1168" y="759"/>
                </a:lnTo>
                <a:lnTo>
                  <a:pt x="1168" y="759"/>
                </a:lnTo>
                <a:lnTo>
                  <a:pt x="1170" y="763"/>
                </a:lnTo>
                <a:lnTo>
                  <a:pt x="1168" y="769"/>
                </a:lnTo>
                <a:lnTo>
                  <a:pt x="1168" y="769"/>
                </a:lnTo>
                <a:close/>
                <a:moveTo>
                  <a:pt x="1163" y="500"/>
                </a:moveTo>
                <a:lnTo>
                  <a:pt x="1161" y="485"/>
                </a:lnTo>
                <a:lnTo>
                  <a:pt x="1161" y="485"/>
                </a:lnTo>
                <a:lnTo>
                  <a:pt x="1163" y="487"/>
                </a:lnTo>
                <a:lnTo>
                  <a:pt x="1163" y="487"/>
                </a:lnTo>
                <a:lnTo>
                  <a:pt x="1163" y="494"/>
                </a:lnTo>
                <a:lnTo>
                  <a:pt x="1164" y="498"/>
                </a:lnTo>
                <a:lnTo>
                  <a:pt x="1164" y="498"/>
                </a:lnTo>
                <a:lnTo>
                  <a:pt x="1164" y="498"/>
                </a:lnTo>
                <a:lnTo>
                  <a:pt x="1163" y="500"/>
                </a:lnTo>
                <a:lnTo>
                  <a:pt x="1163" y="500"/>
                </a:lnTo>
                <a:close/>
                <a:moveTo>
                  <a:pt x="957" y="379"/>
                </a:moveTo>
                <a:lnTo>
                  <a:pt x="957" y="379"/>
                </a:lnTo>
                <a:lnTo>
                  <a:pt x="955" y="377"/>
                </a:lnTo>
                <a:lnTo>
                  <a:pt x="953" y="375"/>
                </a:lnTo>
                <a:lnTo>
                  <a:pt x="953" y="375"/>
                </a:lnTo>
                <a:lnTo>
                  <a:pt x="955" y="375"/>
                </a:lnTo>
                <a:lnTo>
                  <a:pt x="960" y="375"/>
                </a:lnTo>
                <a:lnTo>
                  <a:pt x="960" y="375"/>
                </a:lnTo>
                <a:lnTo>
                  <a:pt x="960" y="375"/>
                </a:lnTo>
                <a:lnTo>
                  <a:pt x="960" y="375"/>
                </a:lnTo>
                <a:lnTo>
                  <a:pt x="960" y="377"/>
                </a:lnTo>
                <a:lnTo>
                  <a:pt x="960" y="377"/>
                </a:lnTo>
                <a:lnTo>
                  <a:pt x="960" y="377"/>
                </a:lnTo>
                <a:lnTo>
                  <a:pt x="966" y="377"/>
                </a:lnTo>
                <a:lnTo>
                  <a:pt x="968" y="377"/>
                </a:lnTo>
                <a:lnTo>
                  <a:pt x="968" y="379"/>
                </a:lnTo>
                <a:lnTo>
                  <a:pt x="968" y="379"/>
                </a:lnTo>
                <a:lnTo>
                  <a:pt x="962" y="379"/>
                </a:lnTo>
                <a:lnTo>
                  <a:pt x="957" y="379"/>
                </a:lnTo>
                <a:lnTo>
                  <a:pt x="957" y="379"/>
                </a:lnTo>
                <a:close/>
                <a:moveTo>
                  <a:pt x="309" y="487"/>
                </a:moveTo>
                <a:lnTo>
                  <a:pt x="309" y="487"/>
                </a:lnTo>
                <a:lnTo>
                  <a:pt x="309" y="487"/>
                </a:lnTo>
                <a:lnTo>
                  <a:pt x="309" y="489"/>
                </a:lnTo>
                <a:lnTo>
                  <a:pt x="309" y="493"/>
                </a:lnTo>
                <a:lnTo>
                  <a:pt x="307" y="493"/>
                </a:lnTo>
                <a:lnTo>
                  <a:pt x="307" y="493"/>
                </a:lnTo>
                <a:lnTo>
                  <a:pt x="307" y="487"/>
                </a:lnTo>
                <a:lnTo>
                  <a:pt x="307" y="487"/>
                </a:lnTo>
                <a:lnTo>
                  <a:pt x="309" y="487"/>
                </a:lnTo>
                <a:lnTo>
                  <a:pt x="309" y="487"/>
                </a:lnTo>
                <a:lnTo>
                  <a:pt x="309" y="487"/>
                </a:lnTo>
                <a:close/>
                <a:moveTo>
                  <a:pt x="55" y="653"/>
                </a:moveTo>
                <a:lnTo>
                  <a:pt x="55" y="653"/>
                </a:lnTo>
                <a:lnTo>
                  <a:pt x="55" y="660"/>
                </a:lnTo>
                <a:lnTo>
                  <a:pt x="55" y="665"/>
                </a:lnTo>
                <a:lnTo>
                  <a:pt x="55" y="671"/>
                </a:lnTo>
                <a:lnTo>
                  <a:pt x="55" y="673"/>
                </a:lnTo>
                <a:lnTo>
                  <a:pt x="55" y="673"/>
                </a:lnTo>
                <a:lnTo>
                  <a:pt x="53" y="662"/>
                </a:lnTo>
                <a:lnTo>
                  <a:pt x="53" y="656"/>
                </a:lnTo>
                <a:lnTo>
                  <a:pt x="55" y="653"/>
                </a:lnTo>
                <a:lnTo>
                  <a:pt x="55" y="653"/>
                </a:lnTo>
                <a:close/>
                <a:moveTo>
                  <a:pt x="1451" y="298"/>
                </a:moveTo>
                <a:lnTo>
                  <a:pt x="1451" y="298"/>
                </a:lnTo>
                <a:lnTo>
                  <a:pt x="1450" y="285"/>
                </a:lnTo>
                <a:lnTo>
                  <a:pt x="1450" y="270"/>
                </a:lnTo>
                <a:lnTo>
                  <a:pt x="1450" y="270"/>
                </a:lnTo>
                <a:lnTo>
                  <a:pt x="1451" y="283"/>
                </a:lnTo>
                <a:lnTo>
                  <a:pt x="1451" y="298"/>
                </a:lnTo>
                <a:lnTo>
                  <a:pt x="1451" y="298"/>
                </a:lnTo>
                <a:close/>
                <a:moveTo>
                  <a:pt x="982" y="1381"/>
                </a:moveTo>
                <a:lnTo>
                  <a:pt x="982" y="1381"/>
                </a:lnTo>
                <a:lnTo>
                  <a:pt x="984" y="1381"/>
                </a:lnTo>
                <a:lnTo>
                  <a:pt x="986" y="1379"/>
                </a:lnTo>
                <a:lnTo>
                  <a:pt x="986" y="1379"/>
                </a:lnTo>
                <a:lnTo>
                  <a:pt x="986" y="1379"/>
                </a:lnTo>
                <a:lnTo>
                  <a:pt x="991" y="1379"/>
                </a:lnTo>
                <a:lnTo>
                  <a:pt x="997" y="1379"/>
                </a:lnTo>
                <a:lnTo>
                  <a:pt x="997" y="1379"/>
                </a:lnTo>
                <a:lnTo>
                  <a:pt x="993" y="1381"/>
                </a:lnTo>
                <a:lnTo>
                  <a:pt x="993" y="1381"/>
                </a:lnTo>
                <a:lnTo>
                  <a:pt x="993" y="1381"/>
                </a:lnTo>
                <a:lnTo>
                  <a:pt x="995" y="1381"/>
                </a:lnTo>
                <a:lnTo>
                  <a:pt x="995" y="1381"/>
                </a:lnTo>
                <a:lnTo>
                  <a:pt x="990" y="1383"/>
                </a:lnTo>
                <a:lnTo>
                  <a:pt x="982" y="1381"/>
                </a:lnTo>
                <a:lnTo>
                  <a:pt x="982" y="1381"/>
                </a:lnTo>
                <a:close/>
                <a:moveTo>
                  <a:pt x="1054" y="1359"/>
                </a:moveTo>
                <a:lnTo>
                  <a:pt x="1054" y="1359"/>
                </a:lnTo>
                <a:lnTo>
                  <a:pt x="1060" y="1357"/>
                </a:lnTo>
                <a:lnTo>
                  <a:pt x="1067" y="1357"/>
                </a:lnTo>
                <a:lnTo>
                  <a:pt x="1067" y="1357"/>
                </a:lnTo>
                <a:lnTo>
                  <a:pt x="1063" y="1359"/>
                </a:lnTo>
                <a:lnTo>
                  <a:pt x="1056" y="1361"/>
                </a:lnTo>
                <a:lnTo>
                  <a:pt x="1056" y="1361"/>
                </a:lnTo>
                <a:lnTo>
                  <a:pt x="1056" y="1359"/>
                </a:lnTo>
                <a:lnTo>
                  <a:pt x="1054" y="1359"/>
                </a:lnTo>
                <a:lnTo>
                  <a:pt x="1054" y="1359"/>
                </a:lnTo>
                <a:close/>
                <a:moveTo>
                  <a:pt x="1142" y="1339"/>
                </a:moveTo>
                <a:lnTo>
                  <a:pt x="1142" y="1339"/>
                </a:lnTo>
                <a:lnTo>
                  <a:pt x="1152" y="1337"/>
                </a:lnTo>
                <a:lnTo>
                  <a:pt x="1157" y="1337"/>
                </a:lnTo>
                <a:lnTo>
                  <a:pt x="1157" y="1337"/>
                </a:lnTo>
                <a:lnTo>
                  <a:pt x="1159" y="1339"/>
                </a:lnTo>
                <a:lnTo>
                  <a:pt x="1159" y="1339"/>
                </a:lnTo>
                <a:lnTo>
                  <a:pt x="1142" y="1339"/>
                </a:lnTo>
                <a:lnTo>
                  <a:pt x="1142" y="1339"/>
                </a:lnTo>
                <a:close/>
                <a:moveTo>
                  <a:pt x="1424" y="1267"/>
                </a:moveTo>
                <a:lnTo>
                  <a:pt x="1424" y="1267"/>
                </a:lnTo>
                <a:lnTo>
                  <a:pt x="1424" y="1269"/>
                </a:lnTo>
                <a:lnTo>
                  <a:pt x="1424" y="1267"/>
                </a:lnTo>
                <a:lnTo>
                  <a:pt x="1422" y="1263"/>
                </a:lnTo>
                <a:lnTo>
                  <a:pt x="1422" y="1256"/>
                </a:lnTo>
                <a:lnTo>
                  <a:pt x="1424" y="1254"/>
                </a:lnTo>
                <a:lnTo>
                  <a:pt x="1424" y="1254"/>
                </a:lnTo>
                <a:lnTo>
                  <a:pt x="1424" y="1254"/>
                </a:lnTo>
                <a:lnTo>
                  <a:pt x="1424" y="1262"/>
                </a:lnTo>
                <a:lnTo>
                  <a:pt x="1424" y="1267"/>
                </a:lnTo>
                <a:lnTo>
                  <a:pt x="1424" y="1267"/>
                </a:lnTo>
                <a:close/>
                <a:moveTo>
                  <a:pt x="1427" y="1223"/>
                </a:moveTo>
                <a:lnTo>
                  <a:pt x="1427" y="1223"/>
                </a:lnTo>
                <a:lnTo>
                  <a:pt x="1426" y="1221"/>
                </a:lnTo>
                <a:lnTo>
                  <a:pt x="1426" y="1219"/>
                </a:lnTo>
                <a:lnTo>
                  <a:pt x="1426" y="1217"/>
                </a:lnTo>
                <a:lnTo>
                  <a:pt x="1426" y="1219"/>
                </a:lnTo>
                <a:lnTo>
                  <a:pt x="1426" y="1219"/>
                </a:lnTo>
                <a:lnTo>
                  <a:pt x="1424" y="1210"/>
                </a:lnTo>
                <a:lnTo>
                  <a:pt x="1424" y="1204"/>
                </a:lnTo>
                <a:lnTo>
                  <a:pt x="1426" y="1204"/>
                </a:lnTo>
                <a:lnTo>
                  <a:pt x="1426" y="1204"/>
                </a:lnTo>
                <a:lnTo>
                  <a:pt x="1426" y="1214"/>
                </a:lnTo>
                <a:lnTo>
                  <a:pt x="1427" y="1223"/>
                </a:lnTo>
                <a:lnTo>
                  <a:pt x="1427" y="1223"/>
                </a:lnTo>
                <a:close/>
                <a:moveTo>
                  <a:pt x="1209" y="888"/>
                </a:moveTo>
                <a:lnTo>
                  <a:pt x="1209" y="888"/>
                </a:lnTo>
                <a:lnTo>
                  <a:pt x="1207" y="886"/>
                </a:lnTo>
                <a:lnTo>
                  <a:pt x="1207" y="883"/>
                </a:lnTo>
                <a:lnTo>
                  <a:pt x="1207" y="875"/>
                </a:lnTo>
                <a:lnTo>
                  <a:pt x="1207" y="875"/>
                </a:lnTo>
                <a:lnTo>
                  <a:pt x="1209" y="879"/>
                </a:lnTo>
                <a:lnTo>
                  <a:pt x="1209" y="883"/>
                </a:lnTo>
                <a:lnTo>
                  <a:pt x="1209" y="888"/>
                </a:lnTo>
                <a:lnTo>
                  <a:pt x="1209" y="888"/>
                </a:lnTo>
                <a:close/>
                <a:moveTo>
                  <a:pt x="1328" y="815"/>
                </a:moveTo>
                <a:lnTo>
                  <a:pt x="1328" y="815"/>
                </a:lnTo>
                <a:lnTo>
                  <a:pt x="1326" y="813"/>
                </a:lnTo>
                <a:lnTo>
                  <a:pt x="1326" y="811"/>
                </a:lnTo>
                <a:lnTo>
                  <a:pt x="1326" y="803"/>
                </a:lnTo>
                <a:lnTo>
                  <a:pt x="1326" y="803"/>
                </a:lnTo>
                <a:lnTo>
                  <a:pt x="1328" y="805"/>
                </a:lnTo>
                <a:lnTo>
                  <a:pt x="1328" y="809"/>
                </a:lnTo>
                <a:lnTo>
                  <a:pt x="1328" y="815"/>
                </a:lnTo>
                <a:lnTo>
                  <a:pt x="1328" y="815"/>
                </a:lnTo>
                <a:close/>
                <a:moveTo>
                  <a:pt x="1324" y="616"/>
                </a:moveTo>
                <a:lnTo>
                  <a:pt x="1324" y="616"/>
                </a:lnTo>
                <a:lnTo>
                  <a:pt x="1324" y="616"/>
                </a:lnTo>
                <a:lnTo>
                  <a:pt x="1326" y="620"/>
                </a:lnTo>
                <a:lnTo>
                  <a:pt x="1326" y="625"/>
                </a:lnTo>
                <a:lnTo>
                  <a:pt x="1326" y="625"/>
                </a:lnTo>
                <a:lnTo>
                  <a:pt x="1326" y="621"/>
                </a:lnTo>
                <a:lnTo>
                  <a:pt x="1326" y="618"/>
                </a:lnTo>
                <a:lnTo>
                  <a:pt x="1326" y="618"/>
                </a:lnTo>
                <a:lnTo>
                  <a:pt x="1324" y="610"/>
                </a:lnTo>
                <a:lnTo>
                  <a:pt x="1323" y="601"/>
                </a:lnTo>
                <a:lnTo>
                  <a:pt x="1323" y="583"/>
                </a:lnTo>
                <a:lnTo>
                  <a:pt x="1324" y="542"/>
                </a:lnTo>
                <a:lnTo>
                  <a:pt x="1324" y="542"/>
                </a:lnTo>
                <a:lnTo>
                  <a:pt x="1321" y="513"/>
                </a:lnTo>
                <a:lnTo>
                  <a:pt x="1321" y="489"/>
                </a:lnTo>
                <a:lnTo>
                  <a:pt x="1321" y="489"/>
                </a:lnTo>
                <a:lnTo>
                  <a:pt x="1321" y="487"/>
                </a:lnTo>
                <a:lnTo>
                  <a:pt x="1323" y="485"/>
                </a:lnTo>
                <a:lnTo>
                  <a:pt x="1323" y="485"/>
                </a:lnTo>
                <a:lnTo>
                  <a:pt x="1323" y="482"/>
                </a:lnTo>
                <a:lnTo>
                  <a:pt x="1323" y="476"/>
                </a:lnTo>
                <a:lnTo>
                  <a:pt x="1323" y="465"/>
                </a:lnTo>
                <a:lnTo>
                  <a:pt x="1323" y="465"/>
                </a:lnTo>
                <a:lnTo>
                  <a:pt x="1324" y="465"/>
                </a:lnTo>
                <a:lnTo>
                  <a:pt x="1324" y="459"/>
                </a:lnTo>
                <a:lnTo>
                  <a:pt x="1324" y="459"/>
                </a:lnTo>
                <a:lnTo>
                  <a:pt x="1324" y="459"/>
                </a:lnTo>
                <a:lnTo>
                  <a:pt x="1324" y="459"/>
                </a:lnTo>
                <a:lnTo>
                  <a:pt x="1326" y="459"/>
                </a:lnTo>
                <a:lnTo>
                  <a:pt x="1326" y="459"/>
                </a:lnTo>
                <a:lnTo>
                  <a:pt x="1326" y="461"/>
                </a:lnTo>
                <a:lnTo>
                  <a:pt x="1324" y="463"/>
                </a:lnTo>
                <a:lnTo>
                  <a:pt x="1324" y="463"/>
                </a:lnTo>
                <a:lnTo>
                  <a:pt x="1326" y="467"/>
                </a:lnTo>
                <a:lnTo>
                  <a:pt x="1328" y="470"/>
                </a:lnTo>
                <a:lnTo>
                  <a:pt x="1328" y="470"/>
                </a:lnTo>
                <a:lnTo>
                  <a:pt x="1328" y="474"/>
                </a:lnTo>
                <a:lnTo>
                  <a:pt x="1326" y="478"/>
                </a:lnTo>
                <a:lnTo>
                  <a:pt x="1326" y="478"/>
                </a:lnTo>
                <a:lnTo>
                  <a:pt x="1326" y="482"/>
                </a:lnTo>
                <a:lnTo>
                  <a:pt x="1328" y="483"/>
                </a:lnTo>
                <a:lnTo>
                  <a:pt x="1328" y="483"/>
                </a:lnTo>
                <a:lnTo>
                  <a:pt x="1328" y="480"/>
                </a:lnTo>
                <a:lnTo>
                  <a:pt x="1330" y="474"/>
                </a:lnTo>
                <a:lnTo>
                  <a:pt x="1330" y="469"/>
                </a:lnTo>
                <a:lnTo>
                  <a:pt x="1332" y="463"/>
                </a:lnTo>
                <a:lnTo>
                  <a:pt x="1332" y="463"/>
                </a:lnTo>
                <a:lnTo>
                  <a:pt x="1330" y="472"/>
                </a:lnTo>
                <a:lnTo>
                  <a:pt x="1330" y="482"/>
                </a:lnTo>
                <a:lnTo>
                  <a:pt x="1330" y="482"/>
                </a:lnTo>
                <a:lnTo>
                  <a:pt x="1332" y="467"/>
                </a:lnTo>
                <a:lnTo>
                  <a:pt x="1332" y="467"/>
                </a:lnTo>
                <a:lnTo>
                  <a:pt x="1330" y="459"/>
                </a:lnTo>
                <a:lnTo>
                  <a:pt x="1326" y="454"/>
                </a:lnTo>
                <a:lnTo>
                  <a:pt x="1324" y="448"/>
                </a:lnTo>
                <a:lnTo>
                  <a:pt x="1323" y="439"/>
                </a:lnTo>
                <a:lnTo>
                  <a:pt x="1323" y="439"/>
                </a:lnTo>
                <a:lnTo>
                  <a:pt x="1321" y="443"/>
                </a:lnTo>
                <a:lnTo>
                  <a:pt x="1321" y="448"/>
                </a:lnTo>
                <a:lnTo>
                  <a:pt x="1321" y="448"/>
                </a:lnTo>
                <a:lnTo>
                  <a:pt x="1319" y="439"/>
                </a:lnTo>
                <a:lnTo>
                  <a:pt x="1319" y="430"/>
                </a:lnTo>
                <a:lnTo>
                  <a:pt x="1319" y="423"/>
                </a:lnTo>
                <a:lnTo>
                  <a:pt x="1317" y="415"/>
                </a:lnTo>
                <a:lnTo>
                  <a:pt x="1317" y="415"/>
                </a:lnTo>
                <a:lnTo>
                  <a:pt x="1319" y="410"/>
                </a:lnTo>
                <a:lnTo>
                  <a:pt x="1319" y="408"/>
                </a:lnTo>
                <a:lnTo>
                  <a:pt x="1319" y="408"/>
                </a:lnTo>
                <a:lnTo>
                  <a:pt x="1317" y="399"/>
                </a:lnTo>
                <a:lnTo>
                  <a:pt x="1317" y="393"/>
                </a:lnTo>
                <a:lnTo>
                  <a:pt x="1319" y="391"/>
                </a:lnTo>
                <a:lnTo>
                  <a:pt x="1319" y="391"/>
                </a:lnTo>
                <a:lnTo>
                  <a:pt x="1317" y="388"/>
                </a:lnTo>
                <a:lnTo>
                  <a:pt x="1317" y="386"/>
                </a:lnTo>
                <a:lnTo>
                  <a:pt x="1317" y="386"/>
                </a:lnTo>
                <a:lnTo>
                  <a:pt x="1319" y="375"/>
                </a:lnTo>
                <a:lnTo>
                  <a:pt x="1317" y="362"/>
                </a:lnTo>
                <a:lnTo>
                  <a:pt x="1317" y="351"/>
                </a:lnTo>
                <a:lnTo>
                  <a:pt x="1317" y="340"/>
                </a:lnTo>
                <a:lnTo>
                  <a:pt x="1317" y="340"/>
                </a:lnTo>
                <a:lnTo>
                  <a:pt x="1315" y="333"/>
                </a:lnTo>
                <a:lnTo>
                  <a:pt x="1315" y="321"/>
                </a:lnTo>
                <a:lnTo>
                  <a:pt x="1317" y="305"/>
                </a:lnTo>
                <a:lnTo>
                  <a:pt x="1317" y="305"/>
                </a:lnTo>
                <a:lnTo>
                  <a:pt x="1313" y="294"/>
                </a:lnTo>
                <a:lnTo>
                  <a:pt x="1313" y="279"/>
                </a:lnTo>
                <a:lnTo>
                  <a:pt x="1313" y="264"/>
                </a:lnTo>
                <a:lnTo>
                  <a:pt x="1315" y="252"/>
                </a:lnTo>
                <a:lnTo>
                  <a:pt x="1315" y="252"/>
                </a:lnTo>
                <a:lnTo>
                  <a:pt x="1315" y="239"/>
                </a:lnTo>
                <a:lnTo>
                  <a:pt x="1313" y="228"/>
                </a:lnTo>
                <a:lnTo>
                  <a:pt x="1313" y="228"/>
                </a:lnTo>
                <a:lnTo>
                  <a:pt x="1313" y="235"/>
                </a:lnTo>
                <a:lnTo>
                  <a:pt x="1313" y="239"/>
                </a:lnTo>
                <a:lnTo>
                  <a:pt x="1313" y="239"/>
                </a:lnTo>
                <a:lnTo>
                  <a:pt x="1312" y="239"/>
                </a:lnTo>
                <a:lnTo>
                  <a:pt x="1310" y="233"/>
                </a:lnTo>
                <a:lnTo>
                  <a:pt x="1310" y="218"/>
                </a:lnTo>
                <a:lnTo>
                  <a:pt x="1310" y="218"/>
                </a:lnTo>
                <a:lnTo>
                  <a:pt x="1312" y="222"/>
                </a:lnTo>
                <a:lnTo>
                  <a:pt x="1312" y="222"/>
                </a:lnTo>
                <a:lnTo>
                  <a:pt x="1310" y="204"/>
                </a:lnTo>
                <a:lnTo>
                  <a:pt x="1313" y="207"/>
                </a:lnTo>
                <a:lnTo>
                  <a:pt x="1313" y="207"/>
                </a:lnTo>
                <a:lnTo>
                  <a:pt x="1286" y="207"/>
                </a:lnTo>
                <a:lnTo>
                  <a:pt x="1273" y="207"/>
                </a:lnTo>
                <a:lnTo>
                  <a:pt x="1260" y="204"/>
                </a:lnTo>
                <a:lnTo>
                  <a:pt x="1260" y="204"/>
                </a:lnTo>
                <a:lnTo>
                  <a:pt x="1271" y="204"/>
                </a:lnTo>
                <a:lnTo>
                  <a:pt x="1278" y="204"/>
                </a:lnTo>
                <a:lnTo>
                  <a:pt x="1278" y="204"/>
                </a:lnTo>
                <a:lnTo>
                  <a:pt x="1264" y="202"/>
                </a:lnTo>
                <a:lnTo>
                  <a:pt x="1256" y="204"/>
                </a:lnTo>
                <a:lnTo>
                  <a:pt x="1253" y="206"/>
                </a:lnTo>
                <a:lnTo>
                  <a:pt x="1253" y="206"/>
                </a:lnTo>
                <a:lnTo>
                  <a:pt x="1247" y="204"/>
                </a:lnTo>
                <a:lnTo>
                  <a:pt x="1244" y="204"/>
                </a:lnTo>
                <a:lnTo>
                  <a:pt x="1244" y="204"/>
                </a:lnTo>
                <a:lnTo>
                  <a:pt x="1245" y="200"/>
                </a:lnTo>
                <a:lnTo>
                  <a:pt x="1251" y="200"/>
                </a:lnTo>
                <a:lnTo>
                  <a:pt x="1251" y="200"/>
                </a:lnTo>
                <a:lnTo>
                  <a:pt x="1249" y="200"/>
                </a:lnTo>
                <a:lnTo>
                  <a:pt x="1247" y="200"/>
                </a:lnTo>
                <a:lnTo>
                  <a:pt x="1245" y="200"/>
                </a:lnTo>
                <a:lnTo>
                  <a:pt x="1245" y="198"/>
                </a:lnTo>
                <a:lnTo>
                  <a:pt x="1245" y="198"/>
                </a:lnTo>
                <a:lnTo>
                  <a:pt x="1260" y="198"/>
                </a:lnTo>
                <a:lnTo>
                  <a:pt x="1275" y="200"/>
                </a:lnTo>
                <a:lnTo>
                  <a:pt x="1275" y="200"/>
                </a:lnTo>
                <a:lnTo>
                  <a:pt x="1266" y="198"/>
                </a:lnTo>
                <a:lnTo>
                  <a:pt x="1253" y="198"/>
                </a:lnTo>
                <a:lnTo>
                  <a:pt x="1253" y="198"/>
                </a:lnTo>
                <a:lnTo>
                  <a:pt x="1282" y="195"/>
                </a:lnTo>
                <a:lnTo>
                  <a:pt x="1313" y="195"/>
                </a:lnTo>
                <a:lnTo>
                  <a:pt x="1323" y="195"/>
                </a:lnTo>
                <a:lnTo>
                  <a:pt x="1323" y="204"/>
                </a:lnTo>
                <a:lnTo>
                  <a:pt x="1323" y="211"/>
                </a:lnTo>
                <a:lnTo>
                  <a:pt x="1323" y="211"/>
                </a:lnTo>
                <a:lnTo>
                  <a:pt x="1324" y="207"/>
                </a:lnTo>
                <a:lnTo>
                  <a:pt x="1324" y="204"/>
                </a:lnTo>
                <a:lnTo>
                  <a:pt x="1326" y="195"/>
                </a:lnTo>
                <a:lnTo>
                  <a:pt x="1313" y="193"/>
                </a:lnTo>
                <a:lnTo>
                  <a:pt x="1313" y="193"/>
                </a:lnTo>
                <a:lnTo>
                  <a:pt x="1310" y="191"/>
                </a:lnTo>
                <a:lnTo>
                  <a:pt x="1308" y="191"/>
                </a:lnTo>
                <a:lnTo>
                  <a:pt x="1308" y="191"/>
                </a:lnTo>
                <a:lnTo>
                  <a:pt x="1313" y="191"/>
                </a:lnTo>
                <a:lnTo>
                  <a:pt x="1326" y="191"/>
                </a:lnTo>
                <a:lnTo>
                  <a:pt x="1326" y="204"/>
                </a:lnTo>
                <a:lnTo>
                  <a:pt x="1326" y="204"/>
                </a:lnTo>
                <a:lnTo>
                  <a:pt x="1328" y="224"/>
                </a:lnTo>
                <a:lnTo>
                  <a:pt x="1328" y="233"/>
                </a:lnTo>
                <a:lnTo>
                  <a:pt x="1328" y="241"/>
                </a:lnTo>
                <a:lnTo>
                  <a:pt x="1326" y="241"/>
                </a:lnTo>
                <a:lnTo>
                  <a:pt x="1326" y="241"/>
                </a:lnTo>
                <a:lnTo>
                  <a:pt x="1326" y="241"/>
                </a:lnTo>
                <a:lnTo>
                  <a:pt x="1326" y="239"/>
                </a:lnTo>
                <a:lnTo>
                  <a:pt x="1326" y="235"/>
                </a:lnTo>
                <a:lnTo>
                  <a:pt x="1326" y="235"/>
                </a:lnTo>
                <a:lnTo>
                  <a:pt x="1324" y="239"/>
                </a:lnTo>
                <a:lnTo>
                  <a:pt x="1326" y="241"/>
                </a:lnTo>
                <a:lnTo>
                  <a:pt x="1326" y="242"/>
                </a:lnTo>
                <a:lnTo>
                  <a:pt x="1328" y="242"/>
                </a:lnTo>
                <a:lnTo>
                  <a:pt x="1328" y="242"/>
                </a:lnTo>
                <a:lnTo>
                  <a:pt x="1328" y="250"/>
                </a:lnTo>
                <a:lnTo>
                  <a:pt x="1330" y="257"/>
                </a:lnTo>
                <a:lnTo>
                  <a:pt x="1330" y="257"/>
                </a:lnTo>
                <a:lnTo>
                  <a:pt x="1328" y="255"/>
                </a:lnTo>
                <a:lnTo>
                  <a:pt x="1328" y="250"/>
                </a:lnTo>
                <a:lnTo>
                  <a:pt x="1328" y="250"/>
                </a:lnTo>
                <a:lnTo>
                  <a:pt x="1326" y="253"/>
                </a:lnTo>
                <a:lnTo>
                  <a:pt x="1328" y="261"/>
                </a:lnTo>
                <a:lnTo>
                  <a:pt x="1330" y="276"/>
                </a:lnTo>
                <a:lnTo>
                  <a:pt x="1330" y="276"/>
                </a:lnTo>
                <a:lnTo>
                  <a:pt x="1330" y="277"/>
                </a:lnTo>
                <a:lnTo>
                  <a:pt x="1330" y="277"/>
                </a:lnTo>
                <a:lnTo>
                  <a:pt x="1328" y="277"/>
                </a:lnTo>
                <a:lnTo>
                  <a:pt x="1328" y="279"/>
                </a:lnTo>
                <a:lnTo>
                  <a:pt x="1328" y="279"/>
                </a:lnTo>
                <a:lnTo>
                  <a:pt x="1330" y="305"/>
                </a:lnTo>
                <a:lnTo>
                  <a:pt x="1328" y="320"/>
                </a:lnTo>
                <a:lnTo>
                  <a:pt x="1328" y="331"/>
                </a:lnTo>
                <a:lnTo>
                  <a:pt x="1328" y="331"/>
                </a:lnTo>
                <a:lnTo>
                  <a:pt x="1328" y="334"/>
                </a:lnTo>
                <a:lnTo>
                  <a:pt x="1332" y="334"/>
                </a:lnTo>
                <a:lnTo>
                  <a:pt x="1332" y="334"/>
                </a:lnTo>
                <a:lnTo>
                  <a:pt x="1330" y="342"/>
                </a:lnTo>
                <a:lnTo>
                  <a:pt x="1328" y="344"/>
                </a:lnTo>
                <a:lnTo>
                  <a:pt x="1328" y="344"/>
                </a:lnTo>
                <a:lnTo>
                  <a:pt x="1330" y="349"/>
                </a:lnTo>
                <a:lnTo>
                  <a:pt x="1330" y="356"/>
                </a:lnTo>
                <a:lnTo>
                  <a:pt x="1328" y="369"/>
                </a:lnTo>
                <a:lnTo>
                  <a:pt x="1328" y="369"/>
                </a:lnTo>
                <a:lnTo>
                  <a:pt x="1328" y="371"/>
                </a:lnTo>
                <a:lnTo>
                  <a:pt x="1330" y="371"/>
                </a:lnTo>
                <a:lnTo>
                  <a:pt x="1330" y="369"/>
                </a:lnTo>
                <a:lnTo>
                  <a:pt x="1330" y="371"/>
                </a:lnTo>
                <a:lnTo>
                  <a:pt x="1330" y="371"/>
                </a:lnTo>
                <a:lnTo>
                  <a:pt x="1330" y="375"/>
                </a:lnTo>
                <a:lnTo>
                  <a:pt x="1330" y="373"/>
                </a:lnTo>
                <a:lnTo>
                  <a:pt x="1330" y="373"/>
                </a:lnTo>
                <a:lnTo>
                  <a:pt x="1330" y="379"/>
                </a:lnTo>
                <a:lnTo>
                  <a:pt x="1332" y="382"/>
                </a:lnTo>
                <a:lnTo>
                  <a:pt x="1332" y="388"/>
                </a:lnTo>
                <a:lnTo>
                  <a:pt x="1332" y="388"/>
                </a:lnTo>
                <a:lnTo>
                  <a:pt x="1328" y="386"/>
                </a:lnTo>
                <a:lnTo>
                  <a:pt x="1324" y="386"/>
                </a:lnTo>
                <a:lnTo>
                  <a:pt x="1324" y="386"/>
                </a:lnTo>
                <a:lnTo>
                  <a:pt x="1326" y="388"/>
                </a:lnTo>
                <a:lnTo>
                  <a:pt x="1326" y="388"/>
                </a:lnTo>
                <a:lnTo>
                  <a:pt x="1330" y="388"/>
                </a:lnTo>
                <a:lnTo>
                  <a:pt x="1330" y="388"/>
                </a:lnTo>
                <a:lnTo>
                  <a:pt x="1328" y="393"/>
                </a:lnTo>
                <a:lnTo>
                  <a:pt x="1328" y="399"/>
                </a:lnTo>
                <a:lnTo>
                  <a:pt x="1328" y="399"/>
                </a:lnTo>
                <a:lnTo>
                  <a:pt x="1328" y="399"/>
                </a:lnTo>
                <a:lnTo>
                  <a:pt x="1330" y="399"/>
                </a:lnTo>
                <a:lnTo>
                  <a:pt x="1332" y="402"/>
                </a:lnTo>
                <a:lnTo>
                  <a:pt x="1332" y="408"/>
                </a:lnTo>
                <a:lnTo>
                  <a:pt x="1330" y="412"/>
                </a:lnTo>
                <a:lnTo>
                  <a:pt x="1330" y="412"/>
                </a:lnTo>
                <a:lnTo>
                  <a:pt x="1330" y="406"/>
                </a:lnTo>
                <a:lnTo>
                  <a:pt x="1332" y="402"/>
                </a:lnTo>
                <a:lnTo>
                  <a:pt x="1332" y="402"/>
                </a:lnTo>
                <a:lnTo>
                  <a:pt x="1330" y="404"/>
                </a:lnTo>
                <a:lnTo>
                  <a:pt x="1328" y="404"/>
                </a:lnTo>
                <a:lnTo>
                  <a:pt x="1328" y="402"/>
                </a:lnTo>
                <a:lnTo>
                  <a:pt x="1328" y="402"/>
                </a:lnTo>
                <a:lnTo>
                  <a:pt x="1328" y="412"/>
                </a:lnTo>
                <a:lnTo>
                  <a:pt x="1328" y="419"/>
                </a:lnTo>
                <a:lnTo>
                  <a:pt x="1328" y="419"/>
                </a:lnTo>
                <a:lnTo>
                  <a:pt x="1330" y="421"/>
                </a:lnTo>
                <a:lnTo>
                  <a:pt x="1332" y="421"/>
                </a:lnTo>
                <a:lnTo>
                  <a:pt x="1334" y="419"/>
                </a:lnTo>
                <a:lnTo>
                  <a:pt x="1334" y="419"/>
                </a:lnTo>
                <a:lnTo>
                  <a:pt x="1332" y="436"/>
                </a:lnTo>
                <a:lnTo>
                  <a:pt x="1332" y="436"/>
                </a:lnTo>
                <a:lnTo>
                  <a:pt x="1330" y="436"/>
                </a:lnTo>
                <a:lnTo>
                  <a:pt x="1330" y="434"/>
                </a:lnTo>
                <a:lnTo>
                  <a:pt x="1330" y="426"/>
                </a:lnTo>
                <a:lnTo>
                  <a:pt x="1330" y="426"/>
                </a:lnTo>
                <a:lnTo>
                  <a:pt x="1330" y="425"/>
                </a:lnTo>
                <a:lnTo>
                  <a:pt x="1328" y="426"/>
                </a:lnTo>
                <a:lnTo>
                  <a:pt x="1326" y="430"/>
                </a:lnTo>
                <a:lnTo>
                  <a:pt x="1326" y="430"/>
                </a:lnTo>
                <a:lnTo>
                  <a:pt x="1326" y="432"/>
                </a:lnTo>
                <a:lnTo>
                  <a:pt x="1326" y="430"/>
                </a:lnTo>
                <a:lnTo>
                  <a:pt x="1328" y="430"/>
                </a:lnTo>
                <a:lnTo>
                  <a:pt x="1328" y="432"/>
                </a:lnTo>
                <a:lnTo>
                  <a:pt x="1328" y="432"/>
                </a:lnTo>
                <a:lnTo>
                  <a:pt x="1328" y="443"/>
                </a:lnTo>
                <a:lnTo>
                  <a:pt x="1328" y="443"/>
                </a:lnTo>
                <a:lnTo>
                  <a:pt x="1326" y="445"/>
                </a:lnTo>
                <a:lnTo>
                  <a:pt x="1324" y="443"/>
                </a:lnTo>
                <a:lnTo>
                  <a:pt x="1324" y="443"/>
                </a:lnTo>
                <a:lnTo>
                  <a:pt x="1326" y="448"/>
                </a:lnTo>
                <a:lnTo>
                  <a:pt x="1328" y="452"/>
                </a:lnTo>
                <a:lnTo>
                  <a:pt x="1330" y="454"/>
                </a:lnTo>
                <a:lnTo>
                  <a:pt x="1332" y="459"/>
                </a:lnTo>
                <a:lnTo>
                  <a:pt x="1332" y="459"/>
                </a:lnTo>
                <a:lnTo>
                  <a:pt x="1332" y="458"/>
                </a:lnTo>
                <a:lnTo>
                  <a:pt x="1332" y="456"/>
                </a:lnTo>
                <a:lnTo>
                  <a:pt x="1332" y="456"/>
                </a:lnTo>
                <a:lnTo>
                  <a:pt x="1334" y="463"/>
                </a:lnTo>
                <a:lnTo>
                  <a:pt x="1334" y="470"/>
                </a:lnTo>
                <a:lnTo>
                  <a:pt x="1334" y="487"/>
                </a:lnTo>
                <a:lnTo>
                  <a:pt x="1334" y="504"/>
                </a:lnTo>
                <a:lnTo>
                  <a:pt x="1336" y="516"/>
                </a:lnTo>
                <a:lnTo>
                  <a:pt x="1336" y="516"/>
                </a:lnTo>
                <a:lnTo>
                  <a:pt x="1334" y="520"/>
                </a:lnTo>
                <a:lnTo>
                  <a:pt x="1334" y="524"/>
                </a:lnTo>
                <a:lnTo>
                  <a:pt x="1334" y="524"/>
                </a:lnTo>
                <a:lnTo>
                  <a:pt x="1332" y="526"/>
                </a:lnTo>
                <a:lnTo>
                  <a:pt x="1330" y="524"/>
                </a:lnTo>
                <a:lnTo>
                  <a:pt x="1328" y="515"/>
                </a:lnTo>
                <a:lnTo>
                  <a:pt x="1328" y="515"/>
                </a:lnTo>
                <a:lnTo>
                  <a:pt x="1330" y="515"/>
                </a:lnTo>
                <a:lnTo>
                  <a:pt x="1330" y="516"/>
                </a:lnTo>
                <a:lnTo>
                  <a:pt x="1330" y="516"/>
                </a:lnTo>
                <a:lnTo>
                  <a:pt x="1332" y="502"/>
                </a:lnTo>
                <a:lnTo>
                  <a:pt x="1332" y="493"/>
                </a:lnTo>
                <a:lnTo>
                  <a:pt x="1330" y="483"/>
                </a:lnTo>
                <a:lnTo>
                  <a:pt x="1330" y="483"/>
                </a:lnTo>
                <a:lnTo>
                  <a:pt x="1330" y="504"/>
                </a:lnTo>
                <a:lnTo>
                  <a:pt x="1328" y="522"/>
                </a:lnTo>
                <a:lnTo>
                  <a:pt x="1328" y="522"/>
                </a:lnTo>
                <a:lnTo>
                  <a:pt x="1326" y="520"/>
                </a:lnTo>
                <a:lnTo>
                  <a:pt x="1324" y="524"/>
                </a:lnTo>
                <a:lnTo>
                  <a:pt x="1324" y="524"/>
                </a:lnTo>
                <a:lnTo>
                  <a:pt x="1326" y="526"/>
                </a:lnTo>
                <a:lnTo>
                  <a:pt x="1326" y="524"/>
                </a:lnTo>
                <a:lnTo>
                  <a:pt x="1328" y="522"/>
                </a:lnTo>
                <a:lnTo>
                  <a:pt x="1330" y="526"/>
                </a:lnTo>
                <a:lnTo>
                  <a:pt x="1330" y="526"/>
                </a:lnTo>
                <a:lnTo>
                  <a:pt x="1328" y="528"/>
                </a:lnTo>
                <a:lnTo>
                  <a:pt x="1330" y="533"/>
                </a:lnTo>
                <a:lnTo>
                  <a:pt x="1330" y="540"/>
                </a:lnTo>
                <a:lnTo>
                  <a:pt x="1328" y="548"/>
                </a:lnTo>
                <a:lnTo>
                  <a:pt x="1328" y="548"/>
                </a:lnTo>
                <a:lnTo>
                  <a:pt x="1328" y="548"/>
                </a:lnTo>
                <a:lnTo>
                  <a:pt x="1328" y="548"/>
                </a:lnTo>
                <a:lnTo>
                  <a:pt x="1330" y="546"/>
                </a:lnTo>
                <a:lnTo>
                  <a:pt x="1330" y="546"/>
                </a:lnTo>
                <a:lnTo>
                  <a:pt x="1330" y="548"/>
                </a:lnTo>
                <a:lnTo>
                  <a:pt x="1330" y="550"/>
                </a:lnTo>
                <a:lnTo>
                  <a:pt x="1328" y="553"/>
                </a:lnTo>
                <a:lnTo>
                  <a:pt x="1328" y="557"/>
                </a:lnTo>
                <a:lnTo>
                  <a:pt x="1328" y="557"/>
                </a:lnTo>
                <a:lnTo>
                  <a:pt x="1330" y="551"/>
                </a:lnTo>
                <a:lnTo>
                  <a:pt x="1330" y="551"/>
                </a:lnTo>
                <a:lnTo>
                  <a:pt x="1330" y="553"/>
                </a:lnTo>
                <a:lnTo>
                  <a:pt x="1330" y="555"/>
                </a:lnTo>
                <a:lnTo>
                  <a:pt x="1330" y="559"/>
                </a:lnTo>
                <a:lnTo>
                  <a:pt x="1330" y="559"/>
                </a:lnTo>
                <a:lnTo>
                  <a:pt x="1330" y="555"/>
                </a:lnTo>
                <a:lnTo>
                  <a:pt x="1330" y="555"/>
                </a:lnTo>
                <a:lnTo>
                  <a:pt x="1332" y="557"/>
                </a:lnTo>
                <a:lnTo>
                  <a:pt x="1332" y="561"/>
                </a:lnTo>
                <a:lnTo>
                  <a:pt x="1332" y="566"/>
                </a:lnTo>
                <a:lnTo>
                  <a:pt x="1332" y="566"/>
                </a:lnTo>
                <a:lnTo>
                  <a:pt x="1330" y="572"/>
                </a:lnTo>
                <a:lnTo>
                  <a:pt x="1330" y="575"/>
                </a:lnTo>
                <a:lnTo>
                  <a:pt x="1332" y="577"/>
                </a:lnTo>
                <a:lnTo>
                  <a:pt x="1332" y="577"/>
                </a:lnTo>
                <a:lnTo>
                  <a:pt x="1330" y="612"/>
                </a:lnTo>
                <a:lnTo>
                  <a:pt x="1328" y="647"/>
                </a:lnTo>
                <a:lnTo>
                  <a:pt x="1326" y="647"/>
                </a:lnTo>
                <a:lnTo>
                  <a:pt x="1326" y="647"/>
                </a:lnTo>
                <a:lnTo>
                  <a:pt x="1328" y="660"/>
                </a:lnTo>
                <a:lnTo>
                  <a:pt x="1328" y="671"/>
                </a:lnTo>
                <a:lnTo>
                  <a:pt x="1328" y="695"/>
                </a:lnTo>
                <a:lnTo>
                  <a:pt x="1328" y="695"/>
                </a:lnTo>
                <a:lnTo>
                  <a:pt x="1326" y="684"/>
                </a:lnTo>
                <a:lnTo>
                  <a:pt x="1326" y="673"/>
                </a:lnTo>
                <a:lnTo>
                  <a:pt x="1326" y="643"/>
                </a:lnTo>
                <a:lnTo>
                  <a:pt x="1326" y="643"/>
                </a:lnTo>
                <a:lnTo>
                  <a:pt x="1324" y="631"/>
                </a:lnTo>
                <a:lnTo>
                  <a:pt x="1324" y="616"/>
                </a:lnTo>
                <a:lnTo>
                  <a:pt x="1324" y="616"/>
                </a:lnTo>
                <a:close/>
                <a:moveTo>
                  <a:pt x="1328" y="746"/>
                </a:moveTo>
                <a:lnTo>
                  <a:pt x="1328" y="746"/>
                </a:lnTo>
                <a:lnTo>
                  <a:pt x="1326" y="735"/>
                </a:lnTo>
                <a:lnTo>
                  <a:pt x="1326" y="723"/>
                </a:lnTo>
                <a:lnTo>
                  <a:pt x="1326" y="708"/>
                </a:lnTo>
                <a:lnTo>
                  <a:pt x="1326" y="695"/>
                </a:lnTo>
                <a:lnTo>
                  <a:pt x="1326" y="695"/>
                </a:lnTo>
                <a:lnTo>
                  <a:pt x="1328" y="706"/>
                </a:lnTo>
                <a:lnTo>
                  <a:pt x="1330" y="719"/>
                </a:lnTo>
                <a:lnTo>
                  <a:pt x="1328" y="746"/>
                </a:lnTo>
                <a:lnTo>
                  <a:pt x="1328" y="746"/>
                </a:lnTo>
                <a:close/>
                <a:moveTo>
                  <a:pt x="1437" y="651"/>
                </a:moveTo>
                <a:lnTo>
                  <a:pt x="1437" y="651"/>
                </a:lnTo>
                <a:lnTo>
                  <a:pt x="1435" y="645"/>
                </a:lnTo>
                <a:lnTo>
                  <a:pt x="1435" y="640"/>
                </a:lnTo>
                <a:lnTo>
                  <a:pt x="1435" y="629"/>
                </a:lnTo>
                <a:lnTo>
                  <a:pt x="1435" y="629"/>
                </a:lnTo>
                <a:lnTo>
                  <a:pt x="1437" y="638"/>
                </a:lnTo>
                <a:lnTo>
                  <a:pt x="1437" y="651"/>
                </a:lnTo>
                <a:lnTo>
                  <a:pt x="1437" y="651"/>
                </a:lnTo>
                <a:close/>
                <a:moveTo>
                  <a:pt x="1321" y="469"/>
                </a:moveTo>
                <a:lnTo>
                  <a:pt x="1321" y="469"/>
                </a:lnTo>
                <a:lnTo>
                  <a:pt x="1321" y="469"/>
                </a:lnTo>
                <a:lnTo>
                  <a:pt x="1319" y="467"/>
                </a:lnTo>
                <a:lnTo>
                  <a:pt x="1319" y="463"/>
                </a:lnTo>
                <a:lnTo>
                  <a:pt x="1321" y="461"/>
                </a:lnTo>
                <a:lnTo>
                  <a:pt x="1321" y="469"/>
                </a:lnTo>
                <a:close/>
                <a:moveTo>
                  <a:pt x="1457" y="452"/>
                </a:moveTo>
                <a:lnTo>
                  <a:pt x="1457" y="452"/>
                </a:lnTo>
                <a:lnTo>
                  <a:pt x="1457" y="448"/>
                </a:lnTo>
                <a:lnTo>
                  <a:pt x="1457" y="443"/>
                </a:lnTo>
                <a:lnTo>
                  <a:pt x="1457" y="436"/>
                </a:lnTo>
                <a:lnTo>
                  <a:pt x="1457" y="436"/>
                </a:lnTo>
                <a:lnTo>
                  <a:pt x="1459" y="443"/>
                </a:lnTo>
                <a:lnTo>
                  <a:pt x="1457" y="452"/>
                </a:lnTo>
                <a:lnTo>
                  <a:pt x="1457" y="452"/>
                </a:lnTo>
                <a:close/>
                <a:moveTo>
                  <a:pt x="1330" y="450"/>
                </a:moveTo>
                <a:lnTo>
                  <a:pt x="1330" y="450"/>
                </a:lnTo>
                <a:lnTo>
                  <a:pt x="1330" y="447"/>
                </a:lnTo>
                <a:lnTo>
                  <a:pt x="1332" y="447"/>
                </a:lnTo>
                <a:lnTo>
                  <a:pt x="1334" y="448"/>
                </a:lnTo>
                <a:lnTo>
                  <a:pt x="1334" y="448"/>
                </a:lnTo>
                <a:lnTo>
                  <a:pt x="1334" y="450"/>
                </a:lnTo>
                <a:lnTo>
                  <a:pt x="1332" y="452"/>
                </a:lnTo>
                <a:lnTo>
                  <a:pt x="1330" y="450"/>
                </a:lnTo>
                <a:lnTo>
                  <a:pt x="1330" y="450"/>
                </a:lnTo>
                <a:close/>
                <a:moveTo>
                  <a:pt x="1330" y="445"/>
                </a:moveTo>
                <a:lnTo>
                  <a:pt x="1330" y="445"/>
                </a:lnTo>
                <a:lnTo>
                  <a:pt x="1330" y="439"/>
                </a:lnTo>
                <a:lnTo>
                  <a:pt x="1330" y="439"/>
                </a:lnTo>
                <a:lnTo>
                  <a:pt x="1330" y="439"/>
                </a:lnTo>
                <a:lnTo>
                  <a:pt x="1332" y="439"/>
                </a:lnTo>
                <a:lnTo>
                  <a:pt x="1332" y="437"/>
                </a:lnTo>
                <a:lnTo>
                  <a:pt x="1334" y="437"/>
                </a:lnTo>
                <a:lnTo>
                  <a:pt x="1334" y="437"/>
                </a:lnTo>
                <a:lnTo>
                  <a:pt x="1332" y="443"/>
                </a:lnTo>
                <a:lnTo>
                  <a:pt x="1330" y="445"/>
                </a:lnTo>
                <a:lnTo>
                  <a:pt x="1330" y="445"/>
                </a:lnTo>
                <a:close/>
                <a:moveTo>
                  <a:pt x="1446" y="439"/>
                </a:moveTo>
                <a:lnTo>
                  <a:pt x="1446" y="439"/>
                </a:lnTo>
                <a:lnTo>
                  <a:pt x="1444" y="432"/>
                </a:lnTo>
                <a:lnTo>
                  <a:pt x="1444" y="430"/>
                </a:lnTo>
                <a:lnTo>
                  <a:pt x="1446" y="428"/>
                </a:lnTo>
                <a:lnTo>
                  <a:pt x="1446" y="428"/>
                </a:lnTo>
                <a:lnTo>
                  <a:pt x="1446" y="434"/>
                </a:lnTo>
                <a:lnTo>
                  <a:pt x="1446" y="439"/>
                </a:lnTo>
                <a:lnTo>
                  <a:pt x="1446" y="439"/>
                </a:lnTo>
                <a:close/>
                <a:moveTo>
                  <a:pt x="1453" y="386"/>
                </a:moveTo>
                <a:lnTo>
                  <a:pt x="1453" y="386"/>
                </a:lnTo>
                <a:lnTo>
                  <a:pt x="1453" y="379"/>
                </a:lnTo>
                <a:lnTo>
                  <a:pt x="1453" y="373"/>
                </a:lnTo>
                <a:lnTo>
                  <a:pt x="1453" y="373"/>
                </a:lnTo>
                <a:lnTo>
                  <a:pt x="1453" y="373"/>
                </a:lnTo>
                <a:lnTo>
                  <a:pt x="1453" y="373"/>
                </a:lnTo>
                <a:lnTo>
                  <a:pt x="1455" y="379"/>
                </a:lnTo>
                <a:lnTo>
                  <a:pt x="1455" y="384"/>
                </a:lnTo>
                <a:lnTo>
                  <a:pt x="1453" y="386"/>
                </a:lnTo>
                <a:lnTo>
                  <a:pt x="1453" y="386"/>
                </a:lnTo>
                <a:lnTo>
                  <a:pt x="1453" y="386"/>
                </a:lnTo>
                <a:close/>
                <a:moveTo>
                  <a:pt x="1308" y="388"/>
                </a:moveTo>
                <a:lnTo>
                  <a:pt x="1308" y="388"/>
                </a:lnTo>
                <a:lnTo>
                  <a:pt x="1308" y="386"/>
                </a:lnTo>
                <a:lnTo>
                  <a:pt x="1306" y="382"/>
                </a:lnTo>
                <a:lnTo>
                  <a:pt x="1308" y="377"/>
                </a:lnTo>
                <a:lnTo>
                  <a:pt x="1308" y="377"/>
                </a:lnTo>
                <a:lnTo>
                  <a:pt x="1308" y="379"/>
                </a:lnTo>
                <a:lnTo>
                  <a:pt x="1308" y="380"/>
                </a:lnTo>
                <a:lnTo>
                  <a:pt x="1308" y="388"/>
                </a:lnTo>
                <a:lnTo>
                  <a:pt x="1308" y="388"/>
                </a:lnTo>
                <a:close/>
                <a:moveTo>
                  <a:pt x="1459" y="379"/>
                </a:moveTo>
                <a:lnTo>
                  <a:pt x="1459" y="379"/>
                </a:lnTo>
                <a:lnTo>
                  <a:pt x="1457" y="377"/>
                </a:lnTo>
                <a:lnTo>
                  <a:pt x="1457" y="371"/>
                </a:lnTo>
                <a:lnTo>
                  <a:pt x="1457" y="366"/>
                </a:lnTo>
                <a:lnTo>
                  <a:pt x="1457" y="364"/>
                </a:lnTo>
                <a:lnTo>
                  <a:pt x="1457" y="364"/>
                </a:lnTo>
                <a:lnTo>
                  <a:pt x="1457" y="362"/>
                </a:lnTo>
                <a:lnTo>
                  <a:pt x="1457" y="362"/>
                </a:lnTo>
                <a:lnTo>
                  <a:pt x="1459" y="362"/>
                </a:lnTo>
                <a:lnTo>
                  <a:pt x="1459" y="362"/>
                </a:lnTo>
                <a:lnTo>
                  <a:pt x="1459" y="362"/>
                </a:lnTo>
                <a:lnTo>
                  <a:pt x="1459" y="379"/>
                </a:lnTo>
                <a:lnTo>
                  <a:pt x="1459" y="379"/>
                </a:lnTo>
                <a:close/>
                <a:moveTo>
                  <a:pt x="1183" y="358"/>
                </a:moveTo>
                <a:lnTo>
                  <a:pt x="1183" y="358"/>
                </a:lnTo>
                <a:lnTo>
                  <a:pt x="1183" y="356"/>
                </a:lnTo>
                <a:lnTo>
                  <a:pt x="1181" y="355"/>
                </a:lnTo>
                <a:lnTo>
                  <a:pt x="1181" y="355"/>
                </a:lnTo>
                <a:lnTo>
                  <a:pt x="1181" y="351"/>
                </a:lnTo>
                <a:lnTo>
                  <a:pt x="1183" y="347"/>
                </a:lnTo>
                <a:lnTo>
                  <a:pt x="1183" y="347"/>
                </a:lnTo>
                <a:lnTo>
                  <a:pt x="1183" y="347"/>
                </a:lnTo>
                <a:lnTo>
                  <a:pt x="1183" y="351"/>
                </a:lnTo>
                <a:lnTo>
                  <a:pt x="1183" y="358"/>
                </a:lnTo>
                <a:lnTo>
                  <a:pt x="1183" y="358"/>
                </a:lnTo>
                <a:close/>
                <a:moveTo>
                  <a:pt x="1185" y="342"/>
                </a:moveTo>
                <a:lnTo>
                  <a:pt x="1185" y="342"/>
                </a:lnTo>
                <a:lnTo>
                  <a:pt x="1185" y="331"/>
                </a:lnTo>
                <a:lnTo>
                  <a:pt x="1185" y="320"/>
                </a:lnTo>
                <a:lnTo>
                  <a:pt x="1185" y="320"/>
                </a:lnTo>
                <a:lnTo>
                  <a:pt x="1185" y="323"/>
                </a:lnTo>
                <a:lnTo>
                  <a:pt x="1185" y="329"/>
                </a:lnTo>
                <a:lnTo>
                  <a:pt x="1185" y="342"/>
                </a:lnTo>
                <a:lnTo>
                  <a:pt x="1185" y="342"/>
                </a:lnTo>
                <a:close/>
                <a:moveTo>
                  <a:pt x="1168" y="338"/>
                </a:moveTo>
                <a:lnTo>
                  <a:pt x="1168" y="338"/>
                </a:lnTo>
                <a:lnTo>
                  <a:pt x="1168" y="331"/>
                </a:lnTo>
                <a:lnTo>
                  <a:pt x="1168" y="325"/>
                </a:lnTo>
                <a:lnTo>
                  <a:pt x="1168" y="325"/>
                </a:lnTo>
                <a:lnTo>
                  <a:pt x="1170" y="327"/>
                </a:lnTo>
                <a:lnTo>
                  <a:pt x="1170" y="333"/>
                </a:lnTo>
                <a:lnTo>
                  <a:pt x="1170" y="336"/>
                </a:lnTo>
                <a:lnTo>
                  <a:pt x="1168" y="338"/>
                </a:lnTo>
                <a:lnTo>
                  <a:pt x="1168" y="338"/>
                </a:lnTo>
                <a:lnTo>
                  <a:pt x="1168" y="338"/>
                </a:lnTo>
                <a:close/>
                <a:moveTo>
                  <a:pt x="1183" y="334"/>
                </a:moveTo>
                <a:lnTo>
                  <a:pt x="1183" y="334"/>
                </a:lnTo>
                <a:lnTo>
                  <a:pt x="1181" y="331"/>
                </a:lnTo>
                <a:lnTo>
                  <a:pt x="1181" y="325"/>
                </a:lnTo>
                <a:lnTo>
                  <a:pt x="1181" y="325"/>
                </a:lnTo>
                <a:lnTo>
                  <a:pt x="1183" y="329"/>
                </a:lnTo>
                <a:lnTo>
                  <a:pt x="1183" y="334"/>
                </a:lnTo>
                <a:lnTo>
                  <a:pt x="1183" y="334"/>
                </a:lnTo>
                <a:close/>
                <a:moveTo>
                  <a:pt x="1183" y="309"/>
                </a:moveTo>
                <a:lnTo>
                  <a:pt x="1183" y="309"/>
                </a:lnTo>
                <a:lnTo>
                  <a:pt x="1181" y="301"/>
                </a:lnTo>
                <a:lnTo>
                  <a:pt x="1181" y="294"/>
                </a:lnTo>
                <a:lnTo>
                  <a:pt x="1181" y="294"/>
                </a:lnTo>
                <a:lnTo>
                  <a:pt x="1183" y="296"/>
                </a:lnTo>
                <a:lnTo>
                  <a:pt x="1183" y="298"/>
                </a:lnTo>
                <a:lnTo>
                  <a:pt x="1183" y="303"/>
                </a:lnTo>
                <a:lnTo>
                  <a:pt x="1183" y="303"/>
                </a:lnTo>
                <a:lnTo>
                  <a:pt x="1183" y="299"/>
                </a:lnTo>
                <a:lnTo>
                  <a:pt x="1183" y="294"/>
                </a:lnTo>
                <a:lnTo>
                  <a:pt x="1183" y="294"/>
                </a:lnTo>
                <a:lnTo>
                  <a:pt x="1185" y="301"/>
                </a:lnTo>
                <a:lnTo>
                  <a:pt x="1183" y="309"/>
                </a:lnTo>
                <a:lnTo>
                  <a:pt x="1183" y="309"/>
                </a:lnTo>
                <a:close/>
                <a:moveTo>
                  <a:pt x="1179" y="252"/>
                </a:moveTo>
                <a:lnTo>
                  <a:pt x="1179" y="252"/>
                </a:lnTo>
                <a:lnTo>
                  <a:pt x="1177" y="250"/>
                </a:lnTo>
                <a:lnTo>
                  <a:pt x="1177" y="244"/>
                </a:lnTo>
                <a:lnTo>
                  <a:pt x="1177" y="239"/>
                </a:lnTo>
                <a:lnTo>
                  <a:pt x="1177" y="235"/>
                </a:lnTo>
                <a:lnTo>
                  <a:pt x="1177" y="235"/>
                </a:lnTo>
                <a:lnTo>
                  <a:pt x="1179" y="239"/>
                </a:lnTo>
                <a:lnTo>
                  <a:pt x="1179" y="242"/>
                </a:lnTo>
                <a:lnTo>
                  <a:pt x="1179" y="252"/>
                </a:lnTo>
                <a:lnTo>
                  <a:pt x="1179" y="252"/>
                </a:lnTo>
                <a:close/>
                <a:moveTo>
                  <a:pt x="1181" y="244"/>
                </a:moveTo>
                <a:lnTo>
                  <a:pt x="1181" y="244"/>
                </a:lnTo>
                <a:lnTo>
                  <a:pt x="1181" y="237"/>
                </a:lnTo>
                <a:lnTo>
                  <a:pt x="1181" y="230"/>
                </a:lnTo>
                <a:lnTo>
                  <a:pt x="1181" y="230"/>
                </a:lnTo>
                <a:lnTo>
                  <a:pt x="1183" y="230"/>
                </a:lnTo>
                <a:lnTo>
                  <a:pt x="1183" y="233"/>
                </a:lnTo>
                <a:lnTo>
                  <a:pt x="1183" y="235"/>
                </a:lnTo>
                <a:lnTo>
                  <a:pt x="1183" y="235"/>
                </a:lnTo>
                <a:lnTo>
                  <a:pt x="1183" y="235"/>
                </a:lnTo>
                <a:lnTo>
                  <a:pt x="1181" y="244"/>
                </a:lnTo>
                <a:lnTo>
                  <a:pt x="1181" y="244"/>
                </a:lnTo>
                <a:close/>
                <a:moveTo>
                  <a:pt x="1310" y="235"/>
                </a:moveTo>
                <a:lnTo>
                  <a:pt x="1310" y="235"/>
                </a:lnTo>
                <a:lnTo>
                  <a:pt x="1306" y="218"/>
                </a:lnTo>
                <a:lnTo>
                  <a:pt x="1306" y="204"/>
                </a:lnTo>
                <a:lnTo>
                  <a:pt x="1313" y="211"/>
                </a:lnTo>
                <a:lnTo>
                  <a:pt x="1308" y="211"/>
                </a:lnTo>
                <a:lnTo>
                  <a:pt x="1308" y="211"/>
                </a:lnTo>
                <a:lnTo>
                  <a:pt x="1313" y="211"/>
                </a:lnTo>
                <a:lnTo>
                  <a:pt x="1306" y="204"/>
                </a:lnTo>
                <a:lnTo>
                  <a:pt x="1306" y="204"/>
                </a:lnTo>
                <a:lnTo>
                  <a:pt x="1306" y="204"/>
                </a:lnTo>
                <a:lnTo>
                  <a:pt x="1308" y="204"/>
                </a:lnTo>
                <a:lnTo>
                  <a:pt x="1308" y="204"/>
                </a:lnTo>
                <a:lnTo>
                  <a:pt x="1308" y="220"/>
                </a:lnTo>
                <a:lnTo>
                  <a:pt x="1310" y="235"/>
                </a:lnTo>
                <a:lnTo>
                  <a:pt x="1310" y="235"/>
                </a:lnTo>
                <a:close/>
                <a:moveTo>
                  <a:pt x="1179" y="233"/>
                </a:moveTo>
                <a:lnTo>
                  <a:pt x="1179" y="233"/>
                </a:lnTo>
                <a:lnTo>
                  <a:pt x="1177" y="222"/>
                </a:lnTo>
                <a:lnTo>
                  <a:pt x="1177" y="215"/>
                </a:lnTo>
                <a:lnTo>
                  <a:pt x="1179" y="211"/>
                </a:lnTo>
                <a:lnTo>
                  <a:pt x="1179" y="211"/>
                </a:lnTo>
                <a:lnTo>
                  <a:pt x="1177" y="222"/>
                </a:lnTo>
                <a:lnTo>
                  <a:pt x="1179" y="233"/>
                </a:lnTo>
                <a:lnTo>
                  <a:pt x="1179" y="233"/>
                </a:lnTo>
                <a:close/>
                <a:moveTo>
                  <a:pt x="1185" y="224"/>
                </a:moveTo>
                <a:lnTo>
                  <a:pt x="1185" y="224"/>
                </a:lnTo>
                <a:lnTo>
                  <a:pt x="1183" y="220"/>
                </a:lnTo>
                <a:lnTo>
                  <a:pt x="1183" y="217"/>
                </a:lnTo>
                <a:lnTo>
                  <a:pt x="1183" y="217"/>
                </a:lnTo>
                <a:lnTo>
                  <a:pt x="1183" y="218"/>
                </a:lnTo>
                <a:lnTo>
                  <a:pt x="1185" y="224"/>
                </a:lnTo>
                <a:lnTo>
                  <a:pt x="1185" y="224"/>
                </a:lnTo>
                <a:close/>
                <a:moveTo>
                  <a:pt x="1181" y="217"/>
                </a:moveTo>
                <a:lnTo>
                  <a:pt x="1181" y="217"/>
                </a:lnTo>
                <a:lnTo>
                  <a:pt x="1181" y="204"/>
                </a:lnTo>
                <a:lnTo>
                  <a:pt x="1313" y="336"/>
                </a:lnTo>
                <a:lnTo>
                  <a:pt x="1313" y="336"/>
                </a:lnTo>
                <a:lnTo>
                  <a:pt x="1301" y="336"/>
                </a:lnTo>
                <a:lnTo>
                  <a:pt x="1301" y="336"/>
                </a:lnTo>
                <a:lnTo>
                  <a:pt x="1302" y="336"/>
                </a:lnTo>
                <a:lnTo>
                  <a:pt x="1306" y="334"/>
                </a:lnTo>
                <a:lnTo>
                  <a:pt x="1313" y="334"/>
                </a:lnTo>
                <a:lnTo>
                  <a:pt x="1183" y="204"/>
                </a:lnTo>
                <a:lnTo>
                  <a:pt x="1183" y="204"/>
                </a:lnTo>
                <a:lnTo>
                  <a:pt x="1183" y="206"/>
                </a:lnTo>
                <a:lnTo>
                  <a:pt x="1185" y="207"/>
                </a:lnTo>
                <a:lnTo>
                  <a:pt x="1185" y="207"/>
                </a:lnTo>
                <a:lnTo>
                  <a:pt x="1183" y="215"/>
                </a:lnTo>
                <a:lnTo>
                  <a:pt x="1183" y="215"/>
                </a:lnTo>
                <a:lnTo>
                  <a:pt x="1181" y="211"/>
                </a:lnTo>
                <a:lnTo>
                  <a:pt x="1181" y="217"/>
                </a:lnTo>
                <a:lnTo>
                  <a:pt x="1181" y="217"/>
                </a:lnTo>
                <a:close/>
                <a:moveTo>
                  <a:pt x="1277" y="64"/>
                </a:moveTo>
                <a:lnTo>
                  <a:pt x="1277" y="64"/>
                </a:lnTo>
                <a:lnTo>
                  <a:pt x="1277" y="66"/>
                </a:lnTo>
                <a:lnTo>
                  <a:pt x="1275" y="66"/>
                </a:lnTo>
                <a:lnTo>
                  <a:pt x="1269" y="66"/>
                </a:lnTo>
                <a:lnTo>
                  <a:pt x="1269" y="66"/>
                </a:lnTo>
                <a:lnTo>
                  <a:pt x="1269" y="64"/>
                </a:lnTo>
                <a:lnTo>
                  <a:pt x="1271" y="64"/>
                </a:lnTo>
                <a:lnTo>
                  <a:pt x="1277" y="64"/>
                </a:lnTo>
                <a:lnTo>
                  <a:pt x="1277" y="64"/>
                </a:lnTo>
                <a:close/>
                <a:moveTo>
                  <a:pt x="1282" y="334"/>
                </a:moveTo>
                <a:lnTo>
                  <a:pt x="1282" y="334"/>
                </a:lnTo>
                <a:lnTo>
                  <a:pt x="1260" y="336"/>
                </a:lnTo>
                <a:lnTo>
                  <a:pt x="1232" y="338"/>
                </a:lnTo>
                <a:lnTo>
                  <a:pt x="1232" y="338"/>
                </a:lnTo>
                <a:lnTo>
                  <a:pt x="1234" y="338"/>
                </a:lnTo>
                <a:lnTo>
                  <a:pt x="1236" y="338"/>
                </a:lnTo>
                <a:lnTo>
                  <a:pt x="1240" y="338"/>
                </a:lnTo>
                <a:lnTo>
                  <a:pt x="1244" y="338"/>
                </a:lnTo>
                <a:lnTo>
                  <a:pt x="1244" y="338"/>
                </a:lnTo>
                <a:lnTo>
                  <a:pt x="1242" y="340"/>
                </a:lnTo>
                <a:lnTo>
                  <a:pt x="1238" y="340"/>
                </a:lnTo>
                <a:lnTo>
                  <a:pt x="1229" y="340"/>
                </a:lnTo>
                <a:lnTo>
                  <a:pt x="1229" y="340"/>
                </a:lnTo>
                <a:lnTo>
                  <a:pt x="1227" y="338"/>
                </a:lnTo>
                <a:lnTo>
                  <a:pt x="1229" y="338"/>
                </a:lnTo>
                <a:lnTo>
                  <a:pt x="1229" y="336"/>
                </a:lnTo>
                <a:lnTo>
                  <a:pt x="1229" y="334"/>
                </a:lnTo>
                <a:lnTo>
                  <a:pt x="1229" y="334"/>
                </a:lnTo>
                <a:lnTo>
                  <a:pt x="1256" y="334"/>
                </a:lnTo>
                <a:lnTo>
                  <a:pt x="1269" y="334"/>
                </a:lnTo>
                <a:lnTo>
                  <a:pt x="1282" y="334"/>
                </a:lnTo>
                <a:lnTo>
                  <a:pt x="1282" y="334"/>
                </a:lnTo>
                <a:close/>
                <a:moveTo>
                  <a:pt x="1244" y="198"/>
                </a:moveTo>
                <a:lnTo>
                  <a:pt x="1244" y="198"/>
                </a:lnTo>
                <a:lnTo>
                  <a:pt x="1242" y="200"/>
                </a:lnTo>
                <a:lnTo>
                  <a:pt x="1238" y="202"/>
                </a:lnTo>
                <a:lnTo>
                  <a:pt x="1225" y="202"/>
                </a:lnTo>
                <a:lnTo>
                  <a:pt x="1225" y="202"/>
                </a:lnTo>
                <a:lnTo>
                  <a:pt x="1227" y="200"/>
                </a:lnTo>
                <a:lnTo>
                  <a:pt x="1232" y="200"/>
                </a:lnTo>
                <a:lnTo>
                  <a:pt x="1244" y="198"/>
                </a:lnTo>
                <a:lnTo>
                  <a:pt x="1244" y="198"/>
                </a:lnTo>
                <a:close/>
                <a:moveTo>
                  <a:pt x="1221" y="204"/>
                </a:moveTo>
                <a:lnTo>
                  <a:pt x="1221" y="204"/>
                </a:lnTo>
                <a:lnTo>
                  <a:pt x="1220" y="206"/>
                </a:lnTo>
                <a:lnTo>
                  <a:pt x="1218" y="206"/>
                </a:lnTo>
                <a:lnTo>
                  <a:pt x="1210" y="206"/>
                </a:lnTo>
                <a:lnTo>
                  <a:pt x="1207" y="206"/>
                </a:lnTo>
                <a:lnTo>
                  <a:pt x="1214" y="206"/>
                </a:lnTo>
                <a:lnTo>
                  <a:pt x="1214" y="206"/>
                </a:lnTo>
                <a:lnTo>
                  <a:pt x="1221" y="204"/>
                </a:lnTo>
                <a:lnTo>
                  <a:pt x="1221" y="204"/>
                </a:lnTo>
                <a:close/>
                <a:moveTo>
                  <a:pt x="1207" y="340"/>
                </a:moveTo>
                <a:lnTo>
                  <a:pt x="1207" y="340"/>
                </a:lnTo>
                <a:lnTo>
                  <a:pt x="1205" y="340"/>
                </a:lnTo>
                <a:lnTo>
                  <a:pt x="1203" y="340"/>
                </a:lnTo>
                <a:lnTo>
                  <a:pt x="1194" y="340"/>
                </a:lnTo>
                <a:lnTo>
                  <a:pt x="1194" y="340"/>
                </a:lnTo>
                <a:lnTo>
                  <a:pt x="1199" y="340"/>
                </a:lnTo>
                <a:lnTo>
                  <a:pt x="1207" y="340"/>
                </a:lnTo>
                <a:lnTo>
                  <a:pt x="1207" y="340"/>
                </a:lnTo>
                <a:close/>
                <a:moveTo>
                  <a:pt x="1192" y="338"/>
                </a:moveTo>
                <a:lnTo>
                  <a:pt x="1192" y="338"/>
                </a:lnTo>
                <a:lnTo>
                  <a:pt x="1190" y="340"/>
                </a:lnTo>
                <a:lnTo>
                  <a:pt x="1185" y="340"/>
                </a:lnTo>
                <a:lnTo>
                  <a:pt x="1185" y="340"/>
                </a:lnTo>
                <a:lnTo>
                  <a:pt x="1186" y="338"/>
                </a:lnTo>
                <a:lnTo>
                  <a:pt x="1186" y="338"/>
                </a:lnTo>
                <a:lnTo>
                  <a:pt x="1192" y="338"/>
                </a:lnTo>
                <a:close/>
                <a:moveTo>
                  <a:pt x="1152" y="345"/>
                </a:moveTo>
                <a:lnTo>
                  <a:pt x="1152" y="345"/>
                </a:lnTo>
                <a:lnTo>
                  <a:pt x="1148" y="345"/>
                </a:lnTo>
                <a:lnTo>
                  <a:pt x="1146" y="345"/>
                </a:lnTo>
                <a:lnTo>
                  <a:pt x="1146" y="345"/>
                </a:lnTo>
                <a:lnTo>
                  <a:pt x="1146" y="345"/>
                </a:lnTo>
                <a:lnTo>
                  <a:pt x="1144" y="345"/>
                </a:lnTo>
                <a:lnTo>
                  <a:pt x="1144" y="347"/>
                </a:lnTo>
                <a:lnTo>
                  <a:pt x="1144" y="347"/>
                </a:lnTo>
                <a:lnTo>
                  <a:pt x="1141" y="345"/>
                </a:lnTo>
                <a:lnTo>
                  <a:pt x="1142" y="344"/>
                </a:lnTo>
                <a:lnTo>
                  <a:pt x="1142" y="344"/>
                </a:lnTo>
                <a:lnTo>
                  <a:pt x="1148" y="344"/>
                </a:lnTo>
                <a:lnTo>
                  <a:pt x="1152" y="345"/>
                </a:lnTo>
                <a:lnTo>
                  <a:pt x="1152" y="345"/>
                </a:lnTo>
                <a:close/>
                <a:moveTo>
                  <a:pt x="1135" y="344"/>
                </a:moveTo>
                <a:lnTo>
                  <a:pt x="1135" y="344"/>
                </a:lnTo>
                <a:lnTo>
                  <a:pt x="1133" y="345"/>
                </a:lnTo>
                <a:lnTo>
                  <a:pt x="1135" y="345"/>
                </a:lnTo>
                <a:lnTo>
                  <a:pt x="1135" y="345"/>
                </a:lnTo>
                <a:lnTo>
                  <a:pt x="1135" y="345"/>
                </a:lnTo>
                <a:lnTo>
                  <a:pt x="1131" y="345"/>
                </a:lnTo>
                <a:lnTo>
                  <a:pt x="1126" y="345"/>
                </a:lnTo>
                <a:lnTo>
                  <a:pt x="1126" y="345"/>
                </a:lnTo>
                <a:lnTo>
                  <a:pt x="1129" y="345"/>
                </a:lnTo>
                <a:lnTo>
                  <a:pt x="1135" y="344"/>
                </a:lnTo>
                <a:lnTo>
                  <a:pt x="1135" y="344"/>
                </a:lnTo>
                <a:close/>
                <a:moveTo>
                  <a:pt x="1095" y="351"/>
                </a:moveTo>
                <a:lnTo>
                  <a:pt x="1095" y="351"/>
                </a:lnTo>
                <a:lnTo>
                  <a:pt x="1093" y="351"/>
                </a:lnTo>
                <a:lnTo>
                  <a:pt x="1089" y="351"/>
                </a:lnTo>
                <a:lnTo>
                  <a:pt x="1083" y="351"/>
                </a:lnTo>
                <a:lnTo>
                  <a:pt x="1083" y="351"/>
                </a:lnTo>
                <a:lnTo>
                  <a:pt x="1083" y="351"/>
                </a:lnTo>
                <a:lnTo>
                  <a:pt x="1087" y="351"/>
                </a:lnTo>
                <a:lnTo>
                  <a:pt x="1095" y="351"/>
                </a:lnTo>
                <a:lnTo>
                  <a:pt x="1095" y="351"/>
                </a:lnTo>
                <a:close/>
                <a:moveTo>
                  <a:pt x="1091" y="373"/>
                </a:moveTo>
                <a:lnTo>
                  <a:pt x="1091" y="373"/>
                </a:lnTo>
                <a:lnTo>
                  <a:pt x="1082" y="371"/>
                </a:lnTo>
                <a:lnTo>
                  <a:pt x="1078" y="369"/>
                </a:lnTo>
                <a:lnTo>
                  <a:pt x="1078" y="367"/>
                </a:lnTo>
                <a:lnTo>
                  <a:pt x="1078" y="367"/>
                </a:lnTo>
                <a:lnTo>
                  <a:pt x="1085" y="369"/>
                </a:lnTo>
                <a:lnTo>
                  <a:pt x="1089" y="371"/>
                </a:lnTo>
                <a:lnTo>
                  <a:pt x="1091" y="373"/>
                </a:lnTo>
                <a:lnTo>
                  <a:pt x="1091" y="373"/>
                </a:lnTo>
                <a:close/>
                <a:moveTo>
                  <a:pt x="1085" y="355"/>
                </a:moveTo>
                <a:lnTo>
                  <a:pt x="1085" y="355"/>
                </a:lnTo>
                <a:lnTo>
                  <a:pt x="1080" y="355"/>
                </a:lnTo>
                <a:lnTo>
                  <a:pt x="1080" y="356"/>
                </a:lnTo>
                <a:lnTo>
                  <a:pt x="1085" y="356"/>
                </a:lnTo>
                <a:lnTo>
                  <a:pt x="1085" y="356"/>
                </a:lnTo>
                <a:lnTo>
                  <a:pt x="1082" y="358"/>
                </a:lnTo>
                <a:lnTo>
                  <a:pt x="1078" y="358"/>
                </a:lnTo>
                <a:lnTo>
                  <a:pt x="1067" y="356"/>
                </a:lnTo>
                <a:lnTo>
                  <a:pt x="1067" y="356"/>
                </a:lnTo>
                <a:lnTo>
                  <a:pt x="1076" y="355"/>
                </a:lnTo>
                <a:lnTo>
                  <a:pt x="1085" y="355"/>
                </a:lnTo>
                <a:lnTo>
                  <a:pt x="1085" y="355"/>
                </a:lnTo>
                <a:close/>
                <a:moveTo>
                  <a:pt x="1065" y="62"/>
                </a:moveTo>
                <a:lnTo>
                  <a:pt x="1065" y="62"/>
                </a:lnTo>
                <a:lnTo>
                  <a:pt x="1065" y="64"/>
                </a:lnTo>
                <a:lnTo>
                  <a:pt x="1065" y="64"/>
                </a:lnTo>
                <a:lnTo>
                  <a:pt x="1065" y="64"/>
                </a:lnTo>
                <a:lnTo>
                  <a:pt x="1065" y="66"/>
                </a:lnTo>
                <a:lnTo>
                  <a:pt x="1065" y="66"/>
                </a:lnTo>
                <a:lnTo>
                  <a:pt x="1052" y="64"/>
                </a:lnTo>
                <a:lnTo>
                  <a:pt x="1041" y="64"/>
                </a:lnTo>
                <a:lnTo>
                  <a:pt x="1041" y="64"/>
                </a:lnTo>
                <a:lnTo>
                  <a:pt x="1045" y="62"/>
                </a:lnTo>
                <a:lnTo>
                  <a:pt x="1052" y="62"/>
                </a:lnTo>
                <a:lnTo>
                  <a:pt x="1065" y="62"/>
                </a:lnTo>
                <a:lnTo>
                  <a:pt x="1065" y="62"/>
                </a:lnTo>
                <a:close/>
                <a:moveTo>
                  <a:pt x="1074" y="367"/>
                </a:moveTo>
                <a:lnTo>
                  <a:pt x="1074" y="367"/>
                </a:lnTo>
                <a:lnTo>
                  <a:pt x="1074" y="369"/>
                </a:lnTo>
                <a:lnTo>
                  <a:pt x="1074" y="369"/>
                </a:lnTo>
                <a:lnTo>
                  <a:pt x="1069" y="371"/>
                </a:lnTo>
                <a:lnTo>
                  <a:pt x="1065" y="369"/>
                </a:lnTo>
                <a:lnTo>
                  <a:pt x="1063" y="369"/>
                </a:lnTo>
                <a:lnTo>
                  <a:pt x="1063" y="369"/>
                </a:lnTo>
                <a:lnTo>
                  <a:pt x="1063" y="369"/>
                </a:lnTo>
                <a:lnTo>
                  <a:pt x="1071" y="367"/>
                </a:lnTo>
                <a:lnTo>
                  <a:pt x="1074" y="367"/>
                </a:lnTo>
                <a:lnTo>
                  <a:pt x="1074" y="367"/>
                </a:lnTo>
                <a:close/>
                <a:moveTo>
                  <a:pt x="1071" y="353"/>
                </a:moveTo>
                <a:lnTo>
                  <a:pt x="1071" y="353"/>
                </a:lnTo>
                <a:lnTo>
                  <a:pt x="1069" y="353"/>
                </a:lnTo>
                <a:lnTo>
                  <a:pt x="1065" y="355"/>
                </a:lnTo>
                <a:lnTo>
                  <a:pt x="1058" y="353"/>
                </a:lnTo>
                <a:lnTo>
                  <a:pt x="1058" y="353"/>
                </a:lnTo>
                <a:lnTo>
                  <a:pt x="1063" y="353"/>
                </a:lnTo>
                <a:lnTo>
                  <a:pt x="1071" y="353"/>
                </a:lnTo>
                <a:lnTo>
                  <a:pt x="1071" y="353"/>
                </a:lnTo>
                <a:close/>
                <a:moveTo>
                  <a:pt x="1037" y="64"/>
                </a:moveTo>
                <a:lnTo>
                  <a:pt x="1037" y="64"/>
                </a:lnTo>
                <a:lnTo>
                  <a:pt x="1036" y="64"/>
                </a:lnTo>
                <a:lnTo>
                  <a:pt x="1034" y="64"/>
                </a:lnTo>
                <a:lnTo>
                  <a:pt x="1026" y="64"/>
                </a:lnTo>
                <a:lnTo>
                  <a:pt x="1026" y="64"/>
                </a:lnTo>
                <a:lnTo>
                  <a:pt x="1032" y="62"/>
                </a:lnTo>
                <a:lnTo>
                  <a:pt x="1037" y="64"/>
                </a:lnTo>
                <a:lnTo>
                  <a:pt x="1037" y="64"/>
                </a:lnTo>
                <a:close/>
                <a:moveTo>
                  <a:pt x="1043" y="360"/>
                </a:moveTo>
                <a:lnTo>
                  <a:pt x="1043" y="360"/>
                </a:lnTo>
                <a:lnTo>
                  <a:pt x="1043" y="360"/>
                </a:lnTo>
                <a:lnTo>
                  <a:pt x="1041" y="360"/>
                </a:lnTo>
                <a:lnTo>
                  <a:pt x="1036" y="360"/>
                </a:lnTo>
                <a:lnTo>
                  <a:pt x="1036" y="360"/>
                </a:lnTo>
                <a:lnTo>
                  <a:pt x="1039" y="360"/>
                </a:lnTo>
                <a:lnTo>
                  <a:pt x="1043" y="360"/>
                </a:lnTo>
                <a:lnTo>
                  <a:pt x="1043" y="360"/>
                </a:lnTo>
                <a:close/>
                <a:moveTo>
                  <a:pt x="1010" y="366"/>
                </a:moveTo>
                <a:lnTo>
                  <a:pt x="1010" y="366"/>
                </a:lnTo>
                <a:lnTo>
                  <a:pt x="995" y="366"/>
                </a:lnTo>
                <a:lnTo>
                  <a:pt x="980" y="366"/>
                </a:lnTo>
                <a:lnTo>
                  <a:pt x="980" y="366"/>
                </a:lnTo>
                <a:lnTo>
                  <a:pt x="980" y="366"/>
                </a:lnTo>
                <a:lnTo>
                  <a:pt x="982" y="364"/>
                </a:lnTo>
                <a:lnTo>
                  <a:pt x="982" y="364"/>
                </a:lnTo>
                <a:lnTo>
                  <a:pt x="982" y="362"/>
                </a:lnTo>
                <a:lnTo>
                  <a:pt x="982" y="362"/>
                </a:lnTo>
                <a:lnTo>
                  <a:pt x="990" y="364"/>
                </a:lnTo>
                <a:lnTo>
                  <a:pt x="991" y="364"/>
                </a:lnTo>
                <a:lnTo>
                  <a:pt x="993" y="366"/>
                </a:lnTo>
                <a:lnTo>
                  <a:pt x="993" y="366"/>
                </a:lnTo>
                <a:lnTo>
                  <a:pt x="995" y="364"/>
                </a:lnTo>
                <a:lnTo>
                  <a:pt x="1001" y="364"/>
                </a:lnTo>
                <a:lnTo>
                  <a:pt x="1010" y="366"/>
                </a:lnTo>
                <a:lnTo>
                  <a:pt x="1010" y="366"/>
                </a:lnTo>
                <a:close/>
                <a:moveTo>
                  <a:pt x="1006" y="364"/>
                </a:moveTo>
                <a:lnTo>
                  <a:pt x="1006" y="364"/>
                </a:lnTo>
                <a:lnTo>
                  <a:pt x="1004" y="364"/>
                </a:lnTo>
                <a:lnTo>
                  <a:pt x="1006" y="362"/>
                </a:lnTo>
                <a:lnTo>
                  <a:pt x="1008" y="360"/>
                </a:lnTo>
                <a:lnTo>
                  <a:pt x="1012" y="360"/>
                </a:lnTo>
                <a:lnTo>
                  <a:pt x="1012" y="360"/>
                </a:lnTo>
                <a:lnTo>
                  <a:pt x="1010" y="362"/>
                </a:lnTo>
                <a:lnTo>
                  <a:pt x="1014" y="362"/>
                </a:lnTo>
                <a:lnTo>
                  <a:pt x="1017" y="362"/>
                </a:lnTo>
                <a:lnTo>
                  <a:pt x="1021" y="364"/>
                </a:lnTo>
                <a:lnTo>
                  <a:pt x="1021" y="364"/>
                </a:lnTo>
                <a:lnTo>
                  <a:pt x="1006" y="364"/>
                </a:lnTo>
                <a:lnTo>
                  <a:pt x="1006" y="364"/>
                </a:lnTo>
                <a:close/>
                <a:moveTo>
                  <a:pt x="988" y="377"/>
                </a:moveTo>
                <a:lnTo>
                  <a:pt x="988" y="377"/>
                </a:lnTo>
                <a:lnTo>
                  <a:pt x="982" y="379"/>
                </a:lnTo>
                <a:lnTo>
                  <a:pt x="977" y="377"/>
                </a:lnTo>
                <a:lnTo>
                  <a:pt x="977" y="377"/>
                </a:lnTo>
                <a:lnTo>
                  <a:pt x="982" y="377"/>
                </a:lnTo>
                <a:lnTo>
                  <a:pt x="988" y="377"/>
                </a:lnTo>
                <a:lnTo>
                  <a:pt x="988" y="377"/>
                </a:lnTo>
                <a:close/>
                <a:moveTo>
                  <a:pt x="870" y="55"/>
                </a:moveTo>
                <a:lnTo>
                  <a:pt x="870" y="55"/>
                </a:lnTo>
                <a:lnTo>
                  <a:pt x="870" y="57"/>
                </a:lnTo>
                <a:lnTo>
                  <a:pt x="868" y="58"/>
                </a:lnTo>
                <a:lnTo>
                  <a:pt x="868" y="58"/>
                </a:lnTo>
                <a:lnTo>
                  <a:pt x="863" y="57"/>
                </a:lnTo>
                <a:lnTo>
                  <a:pt x="855" y="57"/>
                </a:lnTo>
                <a:lnTo>
                  <a:pt x="855" y="57"/>
                </a:lnTo>
                <a:lnTo>
                  <a:pt x="857" y="57"/>
                </a:lnTo>
                <a:lnTo>
                  <a:pt x="861" y="55"/>
                </a:lnTo>
                <a:lnTo>
                  <a:pt x="870" y="55"/>
                </a:lnTo>
                <a:lnTo>
                  <a:pt x="870" y="55"/>
                </a:lnTo>
                <a:close/>
                <a:moveTo>
                  <a:pt x="865" y="364"/>
                </a:moveTo>
                <a:lnTo>
                  <a:pt x="865" y="364"/>
                </a:lnTo>
                <a:lnTo>
                  <a:pt x="863" y="366"/>
                </a:lnTo>
                <a:lnTo>
                  <a:pt x="857" y="366"/>
                </a:lnTo>
                <a:lnTo>
                  <a:pt x="855" y="366"/>
                </a:lnTo>
                <a:lnTo>
                  <a:pt x="852" y="367"/>
                </a:lnTo>
                <a:lnTo>
                  <a:pt x="852" y="367"/>
                </a:lnTo>
                <a:lnTo>
                  <a:pt x="842" y="366"/>
                </a:lnTo>
                <a:lnTo>
                  <a:pt x="833" y="367"/>
                </a:lnTo>
                <a:lnTo>
                  <a:pt x="833" y="364"/>
                </a:lnTo>
                <a:lnTo>
                  <a:pt x="833" y="364"/>
                </a:lnTo>
                <a:lnTo>
                  <a:pt x="848" y="364"/>
                </a:lnTo>
                <a:lnTo>
                  <a:pt x="865" y="364"/>
                </a:lnTo>
                <a:lnTo>
                  <a:pt x="865" y="364"/>
                </a:lnTo>
                <a:close/>
                <a:moveTo>
                  <a:pt x="841" y="57"/>
                </a:moveTo>
                <a:lnTo>
                  <a:pt x="841" y="57"/>
                </a:lnTo>
                <a:lnTo>
                  <a:pt x="833" y="57"/>
                </a:lnTo>
                <a:lnTo>
                  <a:pt x="828" y="57"/>
                </a:lnTo>
                <a:lnTo>
                  <a:pt x="828" y="57"/>
                </a:lnTo>
                <a:lnTo>
                  <a:pt x="830" y="55"/>
                </a:lnTo>
                <a:lnTo>
                  <a:pt x="835" y="55"/>
                </a:lnTo>
                <a:lnTo>
                  <a:pt x="839" y="55"/>
                </a:lnTo>
                <a:lnTo>
                  <a:pt x="841" y="57"/>
                </a:lnTo>
                <a:lnTo>
                  <a:pt x="841" y="57"/>
                </a:lnTo>
                <a:close/>
                <a:moveTo>
                  <a:pt x="831" y="366"/>
                </a:moveTo>
                <a:lnTo>
                  <a:pt x="831" y="366"/>
                </a:lnTo>
                <a:lnTo>
                  <a:pt x="826" y="367"/>
                </a:lnTo>
                <a:lnTo>
                  <a:pt x="819" y="367"/>
                </a:lnTo>
                <a:lnTo>
                  <a:pt x="811" y="367"/>
                </a:lnTo>
                <a:lnTo>
                  <a:pt x="806" y="367"/>
                </a:lnTo>
                <a:lnTo>
                  <a:pt x="806" y="367"/>
                </a:lnTo>
                <a:lnTo>
                  <a:pt x="795" y="369"/>
                </a:lnTo>
                <a:lnTo>
                  <a:pt x="789" y="371"/>
                </a:lnTo>
                <a:lnTo>
                  <a:pt x="780" y="369"/>
                </a:lnTo>
                <a:lnTo>
                  <a:pt x="780" y="369"/>
                </a:lnTo>
                <a:lnTo>
                  <a:pt x="791" y="367"/>
                </a:lnTo>
                <a:lnTo>
                  <a:pt x="796" y="367"/>
                </a:lnTo>
                <a:lnTo>
                  <a:pt x="798" y="364"/>
                </a:lnTo>
                <a:lnTo>
                  <a:pt x="798" y="364"/>
                </a:lnTo>
                <a:lnTo>
                  <a:pt x="819" y="366"/>
                </a:lnTo>
                <a:lnTo>
                  <a:pt x="831" y="366"/>
                </a:lnTo>
                <a:lnTo>
                  <a:pt x="831" y="366"/>
                </a:lnTo>
                <a:close/>
                <a:moveTo>
                  <a:pt x="828" y="356"/>
                </a:moveTo>
                <a:lnTo>
                  <a:pt x="828" y="356"/>
                </a:lnTo>
                <a:lnTo>
                  <a:pt x="826" y="358"/>
                </a:lnTo>
                <a:lnTo>
                  <a:pt x="822" y="358"/>
                </a:lnTo>
                <a:lnTo>
                  <a:pt x="815" y="358"/>
                </a:lnTo>
                <a:lnTo>
                  <a:pt x="815" y="358"/>
                </a:lnTo>
                <a:lnTo>
                  <a:pt x="819" y="356"/>
                </a:lnTo>
                <a:lnTo>
                  <a:pt x="826" y="355"/>
                </a:lnTo>
                <a:lnTo>
                  <a:pt x="826" y="355"/>
                </a:lnTo>
                <a:lnTo>
                  <a:pt x="826" y="356"/>
                </a:lnTo>
                <a:lnTo>
                  <a:pt x="828" y="356"/>
                </a:lnTo>
                <a:lnTo>
                  <a:pt x="828" y="356"/>
                </a:lnTo>
                <a:close/>
                <a:moveTo>
                  <a:pt x="813" y="356"/>
                </a:moveTo>
                <a:lnTo>
                  <a:pt x="813" y="356"/>
                </a:lnTo>
                <a:lnTo>
                  <a:pt x="811" y="356"/>
                </a:lnTo>
                <a:lnTo>
                  <a:pt x="808" y="356"/>
                </a:lnTo>
                <a:lnTo>
                  <a:pt x="798" y="356"/>
                </a:lnTo>
                <a:lnTo>
                  <a:pt x="798" y="356"/>
                </a:lnTo>
                <a:lnTo>
                  <a:pt x="798" y="355"/>
                </a:lnTo>
                <a:lnTo>
                  <a:pt x="796" y="355"/>
                </a:lnTo>
                <a:lnTo>
                  <a:pt x="796" y="355"/>
                </a:lnTo>
                <a:lnTo>
                  <a:pt x="813" y="356"/>
                </a:lnTo>
                <a:lnTo>
                  <a:pt x="813" y="356"/>
                </a:lnTo>
                <a:close/>
                <a:moveTo>
                  <a:pt x="784" y="42"/>
                </a:moveTo>
                <a:lnTo>
                  <a:pt x="784" y="42"/>
                </a:lnTo>
                <a:lnTo>
                  <a:pt x="778" y="42"/>
                </a:lnTo>
                <a:lnTo>
                  <a:pt x="773" y="42"/>
                </a:lnTo>
                <a:lnTo>
                  <a:pt x="773" y="42"/>
                </a:lnTo>
                <a:lnTo>
                  <a:pt x="774" y="42"/>
                </a:lnTo>
                <a:lnTo>
                  <a:pt x="776" y="42"/>
                </a:lnTo>
                <a:lnTo>
                  <a:pt x="784" y="42"/>
                </a:lnTo>
                <a:lnTo>
                  <a:pt x="784" y="42"/>
                </a:lnTo>
                <a:close/>
                <a:moveTo>
                  <a:pt x="796" y="375"/>
                </a:moveTo>
                <a:lnTo>
                  <a:pt x="796" y="375"/>
                </a:lnTo>
                <a:lnTo>
                  <a:pt x="791" y="375"/>
                </a:lnTo>
                <a:lnTo>
                  <a:pt x="785" y="375"/>
                </a:lnTo>
                <a:lnTo>
                  <a:pt x="785" y="375"/>
                </a:lnTo>
                <a:lnTo>
                  <a:pt x="787" y="375"/>
                </a:lnTo>
                <a:lnTo>
                  <a:pt x="785" y="375"/>
                </a:lnTo>
                <a:lnTo>
                  <a:pt x="780" y="375"/>
                </a:lnTo>
                <a:lnTo>
                  <a:pt x="780" y="375"/>
                </a:lnTo>
                <a:lnTo>
                  <a:pt x="784" y="373"/>
                </a:lnTo>
                <a:lnTo>
                  <a:pt x="787" y="373"/>
                </a:lnTo>
                <a:lnTo>
                  <a:pt x="796" y="375"/>
                </a:lnTo>
                <a:lnTo>
                  <a:pt x="796" y="375"/>
                </a:lnTo>
                <a:close/>
                <a:moveTo>
                  <a:pt x="787" y="366"/>
                </a:moveTo>
                <a:lnTo>
                  <a:pt x="787" y="367"/>
                </a:lnTo>
                <a:lnTo>
                  <a:pt x="778" y="367"/>
                </a:lnTo>
                <a:lnTo>
                  <a:pt x="778" y="367"/>
                </a:lnTo>
                <a:lnTo>
                  <a:pt x="780" y="366"/>
                </a:lnTo>
                <a:lnTo>
                  <a:pt x="782" y="366"/>
                </a:lnTo>
                <a:lnTo>
                  <a:pt x="787" y="366"/>
                </a:lnTo>
                <a:lnTo>
                  <a:pt x="787" y="366"/>
                </a:lnTo>
                <a:close/>
                <a:moveTo>
                  <a:pt x="769" y="40"/>
                </a:moveTo>
                <a:lnTo>
                  <a:pt x="769" y="40"/>
                </a:lnTo>
                <a:lnTo>
                  <a:pt x="765" y="42"/>
                </a:lnTo>
                <a:lnTo>
                  <a:pt x="758" y="42"/>
                </a:lnTo>
                <a:lnTo>
                  <a:pt x="758" y="42"/>
                </a:lnTo>
                <a:lnTo>
                  <a:pt x="763" y="40"/>
                </a:lnTo>
                <a:lnTo>
                  <a:pt x="769" y="40"/>
                </a:lnTo>
                <a:lnTo>
                  <a:pt x="769" y="40"/>
                </a:lnTo>
                <a:close/>
                <a:moveTo>
                  <a:pt x="763" y="51"/>
                </a:moveTo>
                <a:lnTo>
                  <a:pt x="763" y="51"/>
                </a:lnTo>
                <a:lnTo>
                  <a:pt x="762" y="51"/>
                </a:lnTo>
                <a:lnTo>
                  <a:pt x="756" y="49"/>
                </a:lnTo>
                <a:lnTo>
                  <a:pt x="756" y="49"/>
                </a:lnTo>
                <a:lnTo>
                  <a:pt x="758" y="49"/>
                </a:lnTo>
                <a:lnTo>
                  <a:pt x="760" y="49"/>
                </a:lnTo>
                <a:lnTo>
                  <a:pt x="763" y="51"/>
                </a:lnTo>
                <a:lnTo>
                  <a:pt x="763" y="51"/>
                </a:lnTo>
                <a:close/>
                <a:moveTo>
                  <a:pt x="751" y="53"/>
                </a:moveTo>
                <a:lnTo>
                  <a:pt x="751" y="53"/>
                </a:lnTo>
                <a:lnTo>
                  <a:pt x="751" y="55"/>
                </a:lnTo>
                <a:lnTo>
                  <a:pt x="747" y="55"/>
                </a:lnTo>
                <a:lnTo>
                  <a:pt x="741" y="55"/>
                </a:lnTo>
                <a:lnTo>
                  <a:pt x="741" y="55"/>
                </a:lnTo>
                <a:lnTo>
                  <a:pt x="741" y="53"/>
                </a:lnTo>
                <a:lnTo>
                  <a:pt x="745" y="53"/>
                </a:lnTo>
                <a:lnTo>
                  <a:pt x="751" y="53"/>
                </a:lnTo>
                <a:lnTo>
                  <a:pt x="751" y="53"/>
                </a:lnTo>
                <a:close/>
                <a:moveTo>
                  <a:pt x="734" y="51"/>
                </a:moveTo>
                <a:lnTo>
                  <a:pt x="734" y="51"/>
                </a:lnTo>
                <a:lnTo>
                  <a:pt x="734" y="51"/>
                </a:lnTo>
                <a:lnTo>
                  <a:pt x="734" y="51"/>
                </a:lnTo>
                <a:lnTo>
                  <a:pt x="734" y="51"/>
                </a:lnTo>
                <a:lnTo>
                  <a:pt x="734" y="53"/>
                </a:lnTo>
                <a:lnTo>
                  <a:pt x="736" y="53"/>
                </a:lnTo>
                <a:lnTo>
                  <a:pt x="739" y="53"/>
                </a:lnTo>
                <a:lnTo>
                  <a:pt x="739" y="55"/>
                </a:lnTo>
                <a:lnTo>
                  <a:pt x="739" y="55"/>
                </a:lnTo>
                <a:lnTo>
                  <a:pt x="736" y="55"/>
                </a:lnTo>
                <a:lnTo>
                  <a:pt x="730" y="55"/>
                </a:lnTo>
                <a:lnTo>
                  <a:pt x="730" y="55"/>
                </a:lnTo>
                <a:lnTo>
                  <a:pt x="727" y="55"/>
                </a:lnTo>
                <a:lnTo>
                  <a:pt x="727" y="55"/>
                </a:lnTo>
                <a:lnTo>
                  <a:pt x="728" y="53"/>
                </a:lnTo>
                <a:lnTo>
                  <a:pt x="730" y="53"/>
                </a:lnTo>
                <a:lnTo>
                  <a:pt x="732" y="53"/>
                </a:lnTo>
                <a:lnTo>
                  <a:pt x="734" y="51"/>
                </a:lnTo>
                <a:lnTo>
                  <a:pt x="734" y="51"/>
                </a:lnTo>
                <a:close/>
                <a:moveTo>
                  <a:pt x="736" y="377"/>
                </a:moveTo>
                <a:lnTo>
                  <a:pt x="736" y="377"/>
                </a:lnTo>
                <a:lnTo>
                  <a:pt x="732" y="375"/>
                </a:lnTo>
                <a:lnTo>
                  <a:pt x="732" y="375"/>
                </a:lnTo>
                <a:lnTo>
                  <a:pt x="732" y="375"/>
                </a:lnTo>
                <a:lnTo>
                  <a:pt x="732" y="375"/>
                </a:lnTo>
                <a:lnTo>
                  <a:pt x="734" y="373"/>
                </a:lnTo>
                <a:lnTo>
                  <a:pt x="730" y="373"/>
                </a:lnTo>
                <a:lnTo>
                  <a:pt x="730" y="373"/>
                </a:lnTo>
                <a:lnTo>
                  <a:pt x="736" y="373"/>
                </a:lnTo>
                <a:lnTo>
                  <a:pt x="739" y="377"/>
                </a:lnTo>
                <a:lnTo>
                  <a:pt x="739" y="377"/>
                </a:lnTo>
                <a:lnTo>
                  <a:pt x="734" y="377"/>
                </a:lnTo>
                <a:lnTo>
                  <a:pt x="730" y="377"/>
                </a:lnTo>
                <a:lnTo>
                  <a:pt x="730" y="377"/>
                </a:lnTo>
                <a:lnTo>
                  <a:pt x="732" y="377"/>
                </a:lnTo>
                <a:lnTo>
                  <a:pt x="736" y="377"/>
                </a:lnTo>
                <a:lnTo>
                  <a:pt x="736" y="377"/>
                </a:lnTo>
                <a:close/>
                <a:moveTo>
                  <a:pt x="719" y="36"/>
                </a:moveTo>
                <a:lnTo>
                  <a:pt x="719" y="36"/>
                </a:lnTo>
                <a:lnTo>
                  <a:pt x="717" y="38"/>
                </a:lnTo>
                <a:lnTo>
                  <a:pt x="716" y="38"/>
                </a:lnTo>
                <a:lnTo>
                  <a:pt x="712" y="38"/>
                </a:lnTo>
                <a:lnTo>
                  <a:pt x="710" y="36"/>
                </a:lnTo>
                <a:lnTo>
                  <a:pt x="710" y="36"/>
                </a:lnTo>
                <a:lnTo>
                  <a:pt x="716" y="36"/>
                </a:lnTo>
                <a:lnTo>
                  <a:pt x="719" y="36"/>
                </a:lnTo>
                <a:lnTo>
                  <a:pt x="719" y="36"/>
                </a:lnTo>
                <a:close/>
                <a:moveTo>
                  <a:pt x="717" y="51"/>
                </a:moveTo>
                <a:lnTo>
                  <a:pt x="717" y="51"/>
                </a:lnTo>
                <a:lnTo>
                  <a:pt x="717" y="51"/>
                </a:lnTo>
                <a:lnTo>
                  <a:pt x="716" y="53"/>
                </a:lnTo>
                <a:lnTo>
                  <a:pt x="714" y="55"/>
                </a:lnTo>
                <a:lnTo>
                  <a:pt x="714" y="55"/>
                </a:lnTo>
                <a:lnTo>
                  <a:pt x="710" y="53"/>
                </a:lnTo>
                <a:lnTo>
                  <a:pt x="710" y="51"/>
                </a:lnTo>
                <a:lnTo>
                  <a:pt x="710" y="51"/>
                </a:lnTo>
                <a:lnTo>
                  <a:pt x="717" y="51"/>
                </a:lnTo>
                <a:lnTo>
                  <a:pt x="717" y="51"/>
                </a:lnTo>
                <a:close/>
                <a:moveTo>
                  <a:pt x="706" y="371"/>
                </a:moveTo>
                <a:lnTo>
                  <a:pt x="706" y="371"/>
                </a:lnTo>
                <a:lnTo>
                  <a:pt x="706" y="373"/>
                </a:lnTo>
                <a:lnTo>
                  <a:pt x="706" y="373"/>
                </a:lnTo>
                <a:lnTo>
                  <a:pt x="703" y="373"/>
                </a:lnTo>
                <a:lnTo>
                  <a:pt x="705" y="371"/>
                </a:lnTo>
                <a:lnTo>
                  <a:pt x="705" y="371"/>
                </a:lnTo>
                <a:lnTo>
                  <a:pt x="701" y="371"/>
                </a:lnTo>
                <a:lnTo>
                  <a:pt x="701" y="369"/>
                </a:lnTo>
                <a:lnTo>
                  <a:pt x="701" y="369"/>
                </a:lnTo>
                <a:lnTo>
                  <a:pt x="703" y="371"/>
                </a:lnTo>
                <a:lnTo>
                  <a:pt x="705" y="369"/>
                </a:lnTo>
                <a:lnTo>
                  <a:pt x="705" y="369"/>
                </a:lnTo>
                <a:lnTo>
                  <a:pt x="705" y="371"/>
                </a:lnTo>
                <a:lnTo>
                  <a:pt x="706" y="371"/>
                </a:lnTo>
                <a:lnTo>
                  <a:pt x="706" y="371"/>
                </a:lnTo>
                <a:close/>
                <a:moveTo>
                  <a:pt x="695" y="375"/>
                </a:moveTo>
                <a:lnTo>
                  <a:pt x="695" y="375"/>
                </a:lnTo>
                <a:lnTo>
                  <a:pt x="695" y="371"/>
                </a:lnTo>
                <a:lnTo>
                  <a:pt x="697" y="369"/>
                </a:lnTo>
                <a:lnTo>
                  <a:pt x="697" y="369"/>
                </a:lnTo>
                <a:lnTo>
                  <a:pt x="699" y="371"/>
                </a:lnTo>
                <a:lnTo>
                  <a:pt x="699" y="373"/>
                </a:lnTo>
                <a:lnTo>
                  <a:pt x="695" y="375"/>
                </a:lnTo>
                <a:lnTo>
                  <a:pt x="695" y="375"/>
                </a:lnTo>
                <a:close/>
                <a:moveTo>
                  <a:pt x="673" y="44"/>
                </a:moveTo>
                <a:lnTo>
                  <a:pt x="673" y="44"/>
                </a:lnTo>
                <a:lnTo>
                  <a:pt x="673" y="44"/>
                </a:lnTo>
                <a:lnTo>
                  <a:pt x="675" y="46"/>
                </a:lnTo>
                <a:lnTo>
                  <a:pt x="675" y="46"/>
                </a:lnTo>
                <a:lnTo>
                  <a:pt x="671" y="46"/>
                </a:lnTo>
                <a:lnTo>
                  <a:pt x="666" y="46"/>
                </a:lnTo>
                <a:lnTo>
                  <a:pt x="666" y="46"/>
                </a:lnTo>
                <a:lnTo>
                  <a:pt x="664" y="44"/>
                </a:lnTo>
                <a:lnTo>
                  <a:pt x="662" y="44"/>
                </a:lnTo>
                <a:lnTo>
                  <a:pt x="662" y="44"/>
                </a:lnTo>
                <a:lnTo>
                  <a:pt x="664" y="44"/>
                </a:lnTo>
                <a:lnTo>
                  <a:pt x="668" y="44"/>
                </a:lnTo>
                <a:lnTo>
                  <a:pt x="670" y="44"/>
                </a:lnTo>
                <a:lnTo>
                  <a:pt x="673" y="44"/>
                </a:lnTo>
                <a:lnTo>
                  <a:pt x="673" y="44"/>
                </a:lnTo>
                <a:close/>
                <a:moveTo>
                  <a:pt x="666" y="351"/>
                </a:moveTo>
                <a:lnTo>
                  <a:pt x="666" y="351"/>
                </a:lnTo>
                <a:lnTo>
                  <a:pt x="653" y="353"/>
                </a:lnTo>
                <a:lnTo>
                  <a:pt x="636" y="355"/>
                </a:lnTo>
                <a:lnTo>
                  <a:pt x="609" y="355"/>
                </a:lnTo>
                <a:lnTo>
                  <a:pt x="609" y="355"/>
                </a:lnTo>
                <a:lnTo>
                  <a:pt x="618" y="353"/>
                </a:lnTo>
                <a:lnTo>
                  <a:pt x="633" y="353"/>
                </a:lnTo>
                <a:lnTo>
                  <a:pt x="666" y="351"/>
                </a:lnTo>
                <a:lnTo>
                  <a:pt x="666" y="351"/>
                </a:lnTo>
                <a:close/>
                <a:moveTo>
                  <a:pt x="647" y="356"/>
                </a:moveTo>
                <a:lnTo>
                  <a:pt x="647" y="358"/>
                </a:lnTo>
                <a:lnTo>
                  <a:pt x="647" y="358"/>
                </a:lnTo>
                <a:lnTo>
                  <a:pt x="636" y="358"/>
                </a:lnTo>
                <a:lnTo>
                  <a:pt x="636" y="358"/>
                </a:lnTo>
                <a:lnTo>
                  <a:pt x="638" y="356"/>
                </a:lnTo>
                <a:lnTo>
                  <a:pt x="640" y="356"/>
                </a:lnTo>
                <a:lnTo>
                  <a:pt x="647" y="356"/>
                </a:lnTo>
                <a:lnTo>
                  <a:pt x="647" y="356"/>
                </a:lnTo>
                <a:close/>
                <a:moveTo>
                  <a:pt x="635" y="358"/>
                </a:moveTo>
                <a:lnTo>
                  <a:pt x="635" y="360"/>
                </a:lnTo>
                <a:lnTo>
                  <a:pt x="635" y="360"/>
                </a:lnTo>
                <a:lnTo>
                  <a:pt x="631" y="360"/>
                </a:lnTo>
                <a:lnTo>
                  <a:pt x="629" y="360"/>
                </a:lnTo>
                <a:lnTo>
                  <a:pt x="629" y="358"/>
                </a:lnTo>
                <a:lnTo>
                  <a:pt x="635" y="358"/>
                </a:lnTo>
                <a:close/>
                <a:moveTo>
                  <a:pt x="627" y="369"/>
                </a:moveTo>
                <a:lnTo>
                  <a:pt x="627" y="369"/>
                </a:lnTo>
                <a:lnTo>
                  <a:pt x="625" y="369"/>
                </a:lnTo>
                <a:lnTo>
                  <a:pt x="625" y="369"/>
                </a:lnTo>
                <a:lnTo>
                  <a:pt x="625" y="369"/>
                </a:lnTo>
                <a:lnTo>
                  <a:pt x="624" y="369"/>
                </a:lnTo>
                <a:lnTo>
                  <a:pt x="622" y="369"/>
                </a:lnTo>
                <a:lnTo>
                  <a:pt x="622" y="367"/>
                </a:lnTo>
                <a:lnTo>
                  <a:pt x="618" y="367"/>
                </a:lnTo>
                <a:lnTo>
                  <a:pt x="618" y="367"/>
                </a:lnTo>
                <a:lnTo>
                  <a:pt x="622" y="367"/>
                </a:lnTo>
                <a:lnTo>
                  <a:pt x="625" y="367"/>
                </a:lnTo>
                <a:lnTo>
                  <a:pt x="625" y="367"/>
                </a:lnTo>
                <a:lnTo>
                  <a:pt x="625" y="367"/>
                </a:lnTo>
                <a:lnTo>
                  <a:pt x="627" y="369"/>
                </a:lnTo>
                <a:lnTo>
                  <a:pt x="627" y="369"/>
                </a:lnTo>
                <a:close/>
                <a:moveTo>
                  <a:pt x="594" y="355"/>
                </a:moveTo>
                <a:lnTo>
                  <a:pt x="594" y="355"/>
                </a:lnTo>
                <a:lnTo>
                  <a:pt x="592" y="356"/>
                </a:lnTo>
                <a:lnTo>
                  <a:pt x="589" y="356"/>
                </a:lnTo>
                <a:lnTo>
                  <a:pt x="581" y="358"/>
                </a:lnTo>
                <a:lnTo>
                  <a:pt x="581" y="358"/>
                </a:lnTo>
                <a:lnTo>
                  <a:pt x="583" y="356"/>
                </a:lnTo>
                <a:lnTo>
                  <a:pt x="587" y="356"/>
                </a:lnTo>
                <a:lnTo>
                  <a:pt x="594" y="355"/>
                </a:lnTo>
                <a:lnTo>
                  <a:pt x="594" y="355"/>
                </a:lnTo>
                <a:close/>
                <a:moveTo>
                  <a:pt x="517" y="20"/>
                </a:moveTo>
                <a:lnTo>
                  <a:pt x="517" y="20"/>
                </a:lnTo>
                <a:lnTo>
                  <a:pt x="511" y="22"/>
                </a:lnTo>
                <a:lnTo>
                  <a:pt x="504" y="22"/>
                </a:lnTo>
                <a:lnTo>
                  <a:pt x="504" y="22"/>
                </a:lnTo>
                <a:lnTo>
                  <a:pt x="510" y="20"/>
                </a:lnTo>
                <a:lnTo>
                  <a:pt x="517" y="20"/>
                </a:lnTo>
                <a:lnTo>
                  <a:pt x="517" y="20"/>
                </a:lnTo>
                <a:close/>
                <a:moveTo>
                  <a:pt x="361" y="345"/>
                </a:moveTo>
                <a:lnTo>
                  <a:pt x="361" y="345"/>
                </a:lnTo>
                <a:lnTo>
                  <a:pt x="355" y="342"/>
                </a:lnTo>
                <a:lnTo>
                  <a:pt x="353" y="342"/>
                </a:lnTo>
                <a:lnTo>
                  <a:pt x="355" y="340"/>
                </a:lnTo>
                <a:lnTo>
                  <a:pt x="362" y="338"/>
                </a:lnTo>
                <a:lnTo>
                  <a:pt x="375" y="338"/>
                </a:lnTo>
                <a:lnTo>
                  <a:pt x="375" y="338"/>
                </a:lnTo>
                <a:lnTo>
                  <a:pt x="372" y="338"/>
                </a:lnTo>
                <a:lnTo>
                  <a:pt x="368" y="338"/>
                </a:lnTo>
                <a:lnTo>
                  <a:pt x="368" y="338"/>
                </a:lnTo>
                <a:lnTo>
                  <a:pt x="368" y="336"/>
                </a:lnTo>
                <a:lnTo>
                  <a:pt x="372" y="336"/>
                </a:lnTo>
                <a:lnTo>
                  <a:pt x="375" y="336"/>
                </a:lnTo>
                <a:lnTo>
                  <a:pt x="375" y="336"/>
                </a:lnTo>
                <a:lnTo>
                  <a:pt x="377" y="336"/>
                </a:lnTo>
                <a:lnTo>
                  <a:pt x="377" y="338"/>
                </a:lnTo>
                <a:lnTo>
                  <a:pt x="377" y="338"/>
                </a:lnTo>
                <a:lnTo>
                  <a:pt x="414" y="336"/>
                </a:lnTo>
                <a:lnTo>
                  <a:pt x="414" y="336"/>
                </a:lnTo>
                <a:lnTo>
                  <a:pt x="416" y="338"/>
                </a:lnTo>
                <a:lnTo>
                  <a:pt x="419" y="338"/>
                </a:lnTo>
                <a:lnTo>
                  <a:pt x="421" y="338"/>
                </a:lnTo>
                <a:lnTo>
                  <a:pt x="425" y="340"/>
                </a:lnTo>
                <a:lnTo>
                  <a:pt x="425" y="340"/>
                </a:lnTo>
                <a:lnTo>
                  <a:pt x="427" y="338"/>
                </a:lnTo>
                <a:lnTo>
                  <a:pt x="425" y="338"/>
                </a:lnTo>
                <a:lnTo>
                  <a:pt x="423" y="338"/>
                </a:lnTo>
                <a:lnTo>
                  <a:pt x="425" y="336"/>
                </a:lnTo>
                <a:lnTo>
                  <a:pt x="425" y="336"/>
                </a:lnTo>
                <a:lnTo>
                  <a:pt x="436" y="338"/>
                </a:lnTo>
                <a:lnTo>
                  <a:pt x="449" y="338"/>
                </a:lnTo>
                <a:lnTo>
                  <a:pt x="449" y="338"/>
                </a:lnTo>
                <a:lnTo>
                  <a:pt x="447" y="336"/>
                </a:lnTo>
                <a:lnTo>
                  <a:pt x="443" y="336"/>
                </a:lnTo>
                <a:lnTo>
                  <a:pt x="441" y="336"/>
                </a:lnTo>
                <a:lnTo>
                  <a:pt x="440" y="336"/>
                </a:lnTo>
                <a:lnTo>
                  <a:pt x="440" y="336"/>
                </a:lnTo>
                <a:lnTo>
                  <a:pt x="440" y="336"/>
                </a:lnTo>
                <a:lnTo>
                  <a:pt x="451" y="336"/>
                </a:lnTo>
                <a:lnTo>
                  <a:pt x="460" y="334"/>
                </a:lnTo>
                <a:lnTo>
                  <a:pt x="460" y="334"/>
                </a:lnTo>
                <a:lnTo>
                  <a:pt x="460" y="336"/>
                </a:lnTo>
                <a:lnTo>
                  <a:pt x="460" y="338"/>
                </a:lnTo>
                <a:lnTo>
                  <a:pt x="460" y="338"/>
                </a:lnTo>
                <a:lnTo>
                  <a:pt x="464" y="338"/>
                </a:lnTo>
                <a:lnTo>
                  <a:pt x="464" y="336"/>
                </a:lnTo>
                <a:lnTo>
                  <a:pt x="464" y="336"/>
                </a:lnTo>
                <a:lnTo>
                  <a:pt x="473" y="336"/>
                </a:lnTo>
                <a:lnTo>
                  <a:pt x="478" y="338"/>
                </a:lnTo>
                <a:lnTo>
                  <a:pt x="478" y="338"/>
                </a:lnTo>
                <a:lnTo>
                  <a:pt x="473" y="340"/>
                </a:lnTo>
                <a:lnTo>
                  <a:pt x="467" y="340"/>
                </a:lnTo>
                <a:lnTo>
                  <a:pt x="452" y="340"/>
                </a:lnTo>
                <a:lnTo>
                  <a:pt x="438" y="340"/>
                </a:lnTo>
                <a:lnTo>
                  <a:pt x="427" y="342"/>
                </a:lnTo>
                <a:lnTo>
                  <a:pt x="427" y="342"/>
                </a:lnTo>
                <a:lnTo>
                  <a:pt x="397" y="340"/>
                </a:lnTo>
                <a:lnTo>
                  <a:pt x="368" y="340"/>
                </a:lnTo>
                <a:lnTo>
                  <a:pt x="368" y="340"/>
                </a:lnTo>
                <a:lnTo>
                  <a:pt x="370" y="342"/>
                </a:lnTo>
                <a:lnTo>
                  <a:pt x="373" y="342"/>
                </a:lnTo>
                <a:lnTo>
                  <a:pt x="373" y="342"/>
                </a:lnTo>
                <a:lnTo>
                  <a:pt x="372" y="342"/>
                </a:lnTo>
                <a:lnTo>
                  <a:pt x="370" y="342"/>
                </a:lnTo>
                <a:lnTo>
                  <a:pt x="366" y="342"/>
                </a:lnTo>
                <a:lnTo>
                  <a:pt x="364" y="342"/>
                </a:lnTo>
                <a:lnTo>
                  <a:pt x="364" y="342"/>
                </a:lnTo>
                <a:lnTo>
                  <a:pt x="361" y="342"/>
                </a:lnTo>
                <a:lnTo>
                  <a:pt x="361" y="345"/>
                </a:lnTo>
                <a:lnTo>
                  <a:pt x="361" y="345"/>
                </a:lnTo>
                <a:close/>
                <a:moveTo>
                  <a:pt x="454" y="5"/>
                </a:moveTo>
                <a:lnTo>
                  <a:pt x="454" y="5"/>
                </a:lnTo>
                <a:lnTo>
                  <a:pt x="449" y="7"/>
                </a:lnTo>
                <a:lnTo>
                  <a:pt x="443" y="7"/>
                </a:lnTo>
                <a:lnTo>
                  <a:pt x="443" y="7"/>
                </a:lnTo>
                <a:lnTo>
                  <a:pt x="449" y="5"/>
                </a:lnTo>
                <a:lnTo>
                  <a:pt x="454" y="5"/>
                </a:lnTo>
                <a:lnTo>
                  <a:pt x="454" y="5"/>
                </a:lnTo>
                <a:close/>
                <a:moveTo>
                  <a:pt x="449" y="1"/>
                </a:moveTo>
                <a:lnTo>
                  <a:pt x="449" y="1"/>
                </a:lnTo>
                <a:lnTo>
                  <a:pt x="449" y="1"/>
                </a:lnTo>
                <a:lnTo>
                  <a:pt x="445" y="3"/>
                </a:lnTo>
                <a:lnTo>
                  <a:pt x="443" y="1"/>
                </a:lnTo>
                <a:lnTo>
                  <a:pt x="441" y="1"/>
                </a:lnTo>
                <a:lnTo>
                  <a:pt x="449" y="1"/>
                </a:lnTo>
                <a:close/>
                <a:moveTo>
                  <a:pt x="451" y="49"/>
                </a:moveTo>
                <a:lnTo>
                  <a:pt x="451" y="49"/>
                </a:lnTo>
                <a:lnTo>
                  <a:pt x="441" y="51"/>
                </a:lnTo>
                <a:lnTo>
                  <a:pt x="436" y="49"/>
                </a:lnTo>
                <a:lnTo>
                  <a:pt x="436" y="49"/>
                </a:lnTo>
                <a:lnTo>
                  <a:pt x="436" y="47"/>
                </a:lnTo>
                <a:lnTo>
                  <a:pt x="436" y="47"/>
                </a:lnTo>
                <a:lnTo>
                  <a:pt x="443" y="49"/>
                </a:lnTo>
                <a:lnTo>
                  <a:pt x="451" y="49"/>
                </a:lnTo>
                <a:lnTo>
                  <a:pt x="451" y="49"/>
                </a:lnTo>
                <a:close/>
                <a:moveTo>
                  <a:pt x="443" y="7"/>
                </a:moveTo>
                <a:lnTo>
                  <a:pt x="443" y="7"/>
                </a:lnTo>
                <a:lnTo>
                  <a:pt x="434" y="7"/>
                </a:lnTo>
                <a:lnTo>
                  <a:pt x="425" y="7"/>
                </a:lnTo>
                <a:lnTo>
                  <a:pt x="408" y="7"/>
                </a:lnTo>
                <a:lnTo>
                  <a:pt x="408" y="7"/>
                </a:lnTo>
                <a:lnTo>
                  <a:pt x="412" y="5"/>
                </a:lnTo>
                <a:lnTo>
                  <a:pt x="414" y="3"/>
                </a:lnTo>
                <a:lnTo>
                  <a:pt x="414" y="3"/>
                </a:lnTo>
                <a:lnTo>
                  <a:pt x="425" y="5"/>
                </a:lnTo>
                <a:lnTo>
                  <a:pt x="436" y="5"/>
                </a:lnTo>
                <a:lnTo>
                  <a:pt x="436" y="5"/>
                </a:lnTo>
                <a:lnTo>
                  <a:pt x="438" y="7"/>
                </a:lnTo>
                <a:lnTo>
                  <a:pt x="443" y="7"/>
                </a:lnTo>
                <a:lnTo>
                  <a:pt x="443" y="7"/>
                </a:lnTo>
                <a:close/>
                <a:moveTo>
                  <a:pt x="445" y="329"/>
                </a:moveTo>
                <a:lnTo>
                  <a:pt x="445" y="329"/>
                </a:lnTo>
                <a:lnTo>
                  <a:pt x="440" y="331"/>
                </a:lnTo>
                <a:lnTo>
                  <a:pt x="432" y="331"/>
                </a:lnTo>
                <a:lnTo>
                  <a:pt x="432" y="331"/>
                </a:lnTo>
                <a:lnTo>
                  <a:pt x="434" y="329"/>
                </a:lnTo>
                <a:lnTo>
                  <a:pt x="436" y="329"/>
                </a:lnTo>
                <a:lnTo>
                  <a:pt x="445" y="329"/>
                </a:lnTo>
                <a:lnTo>
                  <a:pt x="445" y="329"/>
                </a:lnTo>
                <a:close/>
                <a:moveTo>
                  <a:pt x="430" y="33"/>
                </a:moveTo>
                <a:lnTo>
                  <a:pt x="430" y="33"/>
                </a:lnTo>
                <a:lnTo>
                  <a:pt x="429" y="33"/>
                </a:lnTo>
                <a:lnTo>
                  <a:pt x="429" y="35"/>
                </a:lnTo>
                <a:lnTo>
                  <a:pt x="429" y="35"/>
                </a:lnTo>
                <a:lnTo>
                  <a:pt x="425" y="35"/>
                </a:lnTo>
                <a:lnTo>
                  <a:pt x="419" y="35"/>
                </a:lnTo>
                <a:lnTo>
                  <a:pt x="419" y="35"/>
                </a:lnTo>
                <a:lnTo>
                  <a:pt x="421" y="33"/>
                </a:lnTo>
                <a:lnTo>
                  <a:pt x="423" y="33"/>
                </a:lnTo>
                <a:lnTo>
                  <a:pt x="430" y="33"/>
                </a:lnTo>
                <a:lnTo>
                  <a:pt x="430" y="33"/>
                </a:lnTo>
                <a:close/>
                <a:moveTo>
                  <a:pt x="425" y="38"/>
                </a:moveTo>
                <a:lnTo>
                  <a:pt x="425" y="40"/>
                </a:lnTo>
                <a:lnTo>
                  <a:pt x="425" y="40"/>
                </a:lnTo>
                <a:lnTo>
                  <a:pt x="414" y="40"/>
                </a:lnTo>
                <a:lnTo>
                  <a:pt x="403" y="40"/>
                </a:lnTo>
                <a:lnTo>
                  <a:pt x="403" y="40"/>
                </a:lnTo>
                <a:lnTo>
                  <a:pt x="414" y="38"/>
                </a:lnTo>
                <a:lnTo>
                  <a:pt x="425" y="38"/>
                </a:lnTo>
                <a:lnTo>
                  <a:pt x="425" y="38"/>
                </a:lnTo>
                <a:close/>
                <a:moveTo>
                  <a:pt x="403" y="40"/>
                </a:moveTo>
                <a:lnTo>
                  <a:pt x="403" y="40"/>
                </a:lnTo>
                <a:lnTo>
                  <a:pt x="392" y="40"/>
                </a:lnTo>
                <a:lnTo>
                  <a:pt x="383" y="40"/>
                </a:lnTo>
                <a:lnTo>
                  <a:pt x="372" y="40"/>
                </a:lnTo>
                <a:lnTo>
                  <a:pt x="361" y="40"/>
                </a:lnTo>
                <a:lnTo>
                  <a:pt x="361" y="40"/>
                </a:lnTo>
                <a:lnTo>
                  <a:pt x="361" y="38"/>
                </a:lnTo>
                <a:lnTo>
                  <a:pt x="362" y="36"/>
                </a:lnTo>
                <a:lnTo>
                  <a:pt x="362" y="36"/>
                </a:lnTo>
                <a:lnTo>
                  <a:pt x="377" y="38"/>
                </a:lnTo>
                <a:lnTo>
                  <a:pt x="384" y="38"/>
                </a:lnTo>
                <a:lnTo>
                  <a:pt x="390" y="36"/>
                </a:lnTo>
                <a:lnTo>
                  <a:pt x="390" y="36"/>
                </a:lnTo>
                <a:lnTo>
                  <a:pt x="392" y="38"/>
                </a:lnTo>
                <a:lnTo>
                  <a:pt x="392" y="40"/>
                </a:lnTo>
                <a:lnTo>
                  <a:pt x="392" y="40"/>
                </a:lnTo>
                <a:lnTo>
                  <a:pt x="395" y="38"/>
                </a:lnTo>
                <a:lnTo>
                  <a:pt x="394" y="36"/>
                </a:lnTo>
                <a:lnTo>
                  <a:pt x="394" y="36"/>
                </a:lnTo>
                <a:lnTo>
                  <a:pt x="399" y="38"/>
                </a:lnTo>
                <a:lnTo>
                  <a:pt x="403" y="40"/>
                </a:lnTo>
                <a:lnTo>
                  <a:pt x="403" y="40"/>
                </a:lnTo>
                <a:close/>
                <a:moveTo>
                  <a:pt x="408" y="323"/>
                </a:moveTo>
                <a:lnTo>
                  <a:pt x="408" y="323"/>
                </a:lnTo>
                <a:lnTo>
                  <a:pt x="408" y="325"/>
                </a:lnTo>
                <a:lnTo>
                  <a:pt x="406" y="325"/>
                </a:lnTo>
                <a:lnTo>
                  <a:pt x="399" y="325"/>
                </a:lnTo>
                <a:lnTo>
                  <a:pt x="399" y="325"/>
                </a:lnTo>
                <a:lnTo>
                  <a:pt x="403" y="323"/>
                </a:lnTo>
                <a:lnTo>
                  <a:pt x="408" y="323"/>
                </a:lnTo>
                <a:lnTo>
                  <a:pt x="408" y="323"/>
                </a:lnTo>
                <a:close/>
                <a:moveTo>
                  <a:pt x="392" y="305"/>
                </a:moveTo>
                <a:lnTo>
                  <a:pt x="392" y="305"/>
                </a:lnTo>
                <a:lnTo>
                  <a:pt x="375" y="307"/>
                </a:lnTo>
                <a:lnTo>
                  <a:pt x="357" y="307"/>
                </a:lnTo>
                <a:lnTo>
                  <a:pt x="324" y="307"/>
                </a:lnTo>
                <a:lnTo>
                  <a:pt x="324" y="307"/>
                </a:lnTo>
                <a:lnTo>
                  <a:pt x="322" y="307"/>
                </a:lnTo>
                <a:lnTo>
                  <a:pt x="324" y="309"/>
                </a:lnTo>
                <a:lnTo>
                  <a:pt x="329" y="309"/>
                </a:lnTo>
                <a:lnTo>
                  <a:pt x="329" y="309"/>
                </a:lnTo>
                <a:lnTo>
                  <a:pt x="327" y="310"/>
                </a:lnTo>
                <a:lnTo>
                  <a:pt x="324" y="310"/>
                </a:lnTo>
                <a:lnTo>
                  <a:pt x="318" y="309"/>
                </a:lnTo>
                <a:lnTo>
                  <a:pt x="318" y="309"/>
                </a:lnTo>
                <a:lnTo>
                  <a:pt x="320" y="309"/>
                </a:lnTo>
                <a:lnTo>
                  <a:pt x="320" y="307"/>
                </a:lnTo>
                <a:lnTo>
                  <a:pt x="320" y="307"/>
                </a:lnTo>
                <a:lnTo>
                  <a:pt x="315" y="307"/>
                </a:lnTo>
                <a:lnTo>
                  <a:pt x="307" y="307"/>
                </a:lnTo>
                <a:lnTo>
                  <a:pt x="307" y="307"/>
                </a:lnTo>
                <a:lnTo>
                  <a:pt x="326" y="303"/>
                </a:lnTo>
                <a:lnTo>
                  <a:pt x="344" y="303"/>
                </a:lnTo>
                <a:lnTo>
                  <a:pt x="390" y="303"/>
                </a:lnTo>
                <a:lnTo>
                  <a:pt x="390" y="303"/>
                </a:lnTo>
                <a:lnTo>
                  <a:pt x="390" y="305"/>
                </a:lnTo>
                <a:lnTo>
                  <a:pt x="392" y="305"/>
                </a:lnTo>
                <a:lnTo>
                  <a:pt x="392" y="305"/>
                </a:lnTo>
                <a:close/>
                <a:moveTo>
                  <a:pt x="390" y="344"/>
                </a:moveTo>
                <a:lnTo>
                  <a:pt x="390" y="344"/>
                </a:lnTo>
                <a:lnTo>
                  <a:pt x="384" y="345"/>
                </a:lnTo>
                <a:lnTo>
                  <a:pt x="379" y="345"/>
                </a:lnTo>
                <a:lnTo>
                  <a:pt x="379" y="345"/>
                </a:lnTo>
                <a:lnTo>
                  <a:pt x="379" y="344"/>
                </a:lnTo>
                <a:lnTo>
                  <a:pt x="377" y="344"/>
                </a:lnTo>
                <a:lnTo>
                  <a:pt x="377" y="344"/>
                </a:lnTo>
                <a:lnTo>
                  <a:pt x="384" y="344"/>
                </a:lnTo>
                <a:lnTo>
                  <a:pt x="390" y="344"/>
                </a:lnTo>
                <a:lnTo>
                  <a:pt x="390" y="344"/>
                </a:lnTo>
                <a:close/>
                <a:moveTo>
                  <a:pt x="357" y="36"/>
                </a:moveTo>
                <a:lnTo>
                  <a:pt x="357" y="36"/>
                </a:lnTo>
                <a:lnTo>
                  <a:pt x="355" y="38"/>
                </a:lnTo>
                <a:lnTo>
                  <a:pt x="353" y="38"/>
                </a:lnTo>
                <a:lnTo>
                  <a:pt x="344" y="40"/>
                </a:lnTo>
                <a:lnTo>
                  <a:pt x="344" y="40"/>
                </a:lnTo>
                <a:lnTo>
                  <a:pt x="344" y="38"/>
                </a:lnTo>
                <a:lnTo>
                  <a:pt x="346" y="36"/>
                </a:lnTo>
                <a:lnTo>
                  <a:pt x="346" y="36"/>
                </a:lnTo>
                <a:lnTo>
                  <a:pt x="349" y="38"/>
                </a:lnTo>
                <a:lnTo>
                  <a:pt x="357" y="36"/>
                </a:lnTo>
                <a:lnTo>
                  <a:pt x="357" y="36"/>
                </a:lnTo>
                <a:close/>
                <a:moveTo>
                  <a:pt x="351" y="336"/>
                </a:moveTo>
                <a:lnTo>
                  <a:pt x="351" y="336"/>
                </a:lnTo>
                <a:lnTo>
                  <a:pt x="351" y="340"/>
                </a:lnTo>
                <a:lnTo>
                  <a:pt x="349" y="342"/>
                </a:lnTo>
                <a:lnTo>
                  <a:pt x="349" y="342"/>
                </a:lnTo>
                <a:lnTo>
                  <a:pt x="338" y="340"/>
                </a:lnTo>
                <a:lnTo>
                  <a:pt x="326" y="338"/>
                </a:lnTo>
                <a:lnTo>
                  <a:pt x="326" y="338"/>
                </a:lnTo>
                <a:lnTo>
                  <a:pt x="331" y="336"/>
                </a:lnTo>
                <a:lnTo>
                  <a:pt x="337" y="336"/>
                </a:lnTo>
                <a:lnTo>
                  <a:pt x="351" y="336"/>
                </a:lnTo>
                <a:lnTo>
                  <a:pt x="351" y="336"/>
                </a:lnTo>
                <a:close/>
                <a:moveTo>
                  <a:pt x="300" y="349"/>
                </a:moveTo>
                <a:lnTo>
                  <a:pt x="307" y="349"/>
                </a:lnTo>
                <a:lnTo>
                  <a:pt x="307" y="349"/>
                </a:lnTo>
                <a:lnTo>
                  <a:pt x="269" y="351"/>
                </a:lnTo>
                <a:lnTo>
                  <a:pt x="224" y="351"/>
                </a:lnTo>
                <a:lnTo>
                  <a:pt x="372" y="204"/>
                </a:lnTo>
                <a:lnTo>
                  <a:pt x="372" y="204"/>
                </a:lnTo>
                <a:lnTo>
                  <a:pt x="370" y="218"/>
                </a:lnTo>
                <a:lnTo>
                  <a:pt x="370" y="218"/>
                </a:lnTo>
                <a:lnTo>
                  <a:pt x="372" y="220"/>
                </a:lnTo>
                <a:lnTo>
                  <a:pt x="372" y="222"/>
                </a:lnTo>
                <a:lnTo>
                  <a:pt x="372" y="222"/>
                </a:lnTo>
                <a:lnTo>
                  <a:pt x="370" y="231"/>
                </a:lnTo>
                <a:lnTo>
                  <a:pt x="370" y="231"/>
                </a:lnTo>
                <a:lnTo>
                  <a:pt x="370" y="231"/>
                </a:lnTo>
                <a:lnTo>
                  <a:pt x="370" y="228"/>
                </a:lnTo>
                <a:lnTo>
                  <a:pt x="370" y="218"/>
                </a:lnTo>
                <a:lnTo>
                  <a:pt x="370" y="218"/>
                </a:lnTo>
                <a:lnTo>
                  <a:pt x="368" y="218"/>
                </a:lnTo>
                <a:lnTo>
                  <a:pt x="366" y="220"/>
                </a:lnTo>
                <a:lnTo>
                  <a:pt x="366" y="220"/>
                </a:lnTo>
                <a:lnTo>
                  <a:pt x="366" y="204"/>
                </a:lnTo>
                <a:lnTo>
                  <a:pt x="224" y="345"/>
                </a:lnTo>
                <a:lnTo>
                  <a:pt x="224" y="345"/>
                </a:lnTo>
                <a:lnTo>
                  <a:pt x="250" y="345"/>
                </a:lnTo>
                <a:lnTo>
                  <a:pt x="280" y="344"/>
                </a:lnTo>
                <a:lnTo>
                  <a:pt x="280" y="344"/>
                </a:lnTo>
                <a:lnTo>
                  <a:pt x="287" y="344"/>
                </a:lnTo>
                <a:lnTo>
                  <a:pt x="292" y="345"/>
                </a:lnTo>
                <a:lnTo>
                  <a:pt x="292" y="345"/>
                </a:lnTo>
                <a:lnTo>
                  <a:pt x="294" y="345"/>
                </a:lnTo>
                <a:lnTo>
                  <a:pt x="294" y="344"/>
                </a:lnTo>
                <a:lnTo>
                  <a:pt x="292" y="344"/>
                </a:lnTo>
                <a:lnTo>
                  <a:pt x="292" y="342"/>
                </a:lnTo>
                <a:lnTo>
                  <a:pt x="292" y="342"/>
                </a:lnTo>
                <a:lnTo>
                  <a:pt x="298" y="344"/>
                </a:lnTo>
                <a:lnTo>
                  <a:pt x="300" y="344"/>
                </a:lnTo>
                <a:lnTo>
                  <a:pt x="303" y="344"/>
                </a:lnTo>
                <a:lnTo>
                  <a:pt x="303" y="344"/>
                </a:lnTo>
                <a:lnTo>
                  <a:pt x="305" y="344"/>
                </a:lnTo>
                <a:lnTo>
                  <a:pt x="305" y="345"/>
                </a:lnTo>
                <a:lnTo>
                  <a:pt x="305" y="345"/>
                </a:lnTo>
                <a:lnTo>
                  <a:pt x="316" y="345"/>
                </a:lnTo>
                <a:lnTo>
                  <a:pt x="326" y="344"/>
                </a:lnTo>
                <a:lnTo>
                  <a:pt x="326" y="344"/>
                </a:lnTo>
                <a:lnTo>
                  <a:pt x="326" y="344"/>
                </a:lnTo>
                <a:lnTo>
                  <a:pt x="322" y="344"/>
                </a:lnTo>
                <a:lnTo>
                  <a:pt x="316" y="344"/>
                </a:lnTo>
                <a:lnTo>
                  <a:pt x="316" y="344"/>
                </a:lnTo>
                <a:lnTo>
                  <a:pt x="322" y="342"/>
                </a:lnTo>
                <a:lnTo>
                  <a:pt x="327" y="342"/>
                </a:lnTo>
                <a:lnTo>
                  <a:pt x="338" y="344"/>
                </a:lnTo>
                <a:lnTo>
                  <a:pt x="338" y="344"/>
                </a:lnTo>
                <a:lnTo>
                  <a:pt x="338" y="345"/>
                </a:lnTo>
                <a:lnTo>
                  <a:pt x="337" y="345"/>
                </a:lnTo>
                <a:lnTo>
                  <a:pt x="337" y="347"/>
                </a:lnTo>
                <a:lnTo>
                  <a:pt x="340" y="347"/>
                </a:lnTo>
                <a:lnTo>
                  <a:pt x="340" y="347"/>
                </a:lnTo>
                <a:lnTo>
                  <a:pt x="333" y="349"/>
                </a:lnTo>
                <a:lnTo>
                  <a:pt x="324" y="347"/>
                </a:lnTo>
                <a:lnTo>
                  <a:pt x="315" y="347"/>
                </a:lnTo>
                <a:lnTo>
                  <a:pt x="309" y="349"/>
                </a:lnTo>
                <a:lnTo>
                  <a:pt x="309" y="349"/>
                </a:lnTo>
                <a:lnTo>
                  <a:pt x="333" y="349"/>
                </a:lnTo>
                <a:lnTo>
                  <a:pt x="344" y="349"/>
                </a:lnTo>
                <a:lnTo>
                  <a:pt x="353" y="351"/>
                </a:lnTo>
                <a:lnTo>
                  <a:pt x="353" y="351"/>
                </a:lnTo>
                <a:lnTo>
                  <a:pt x="338" y="353"/>
                </a:lnTo>
                <a:lnTo>
                  <a:pt x="327" y="353"/>
                </a:lnTo>
                <a:lnTo>
                  <a:pt x="313" y="351"/>
                </a:lnTo>
                <a:lnTo>
                  <a:pt x="300" y="351"/>
                </a:lnTo>
                <a:lnTo>
                  <a:pt x="300" y="349"/>
                </a:lnTo>
                <a:close/>
                <a:moveTo>
                  <a:pt x="346" y="323"/>
                </a:moveTo>
                <a:lnTo>
                  <a:pt x="346" y="323"/>
                </a:lnTo>
                <a:lnTo>
                  <a:pt x="344" y="325"/>
                </a:lnTo>
                <a:lnTo>
                  <a:pt x="340" y="325"/>
                </a:lnTo>
                <a:lnTo>
                  <a:pt x="340" y="325"/>
                </a:lnTo>
                <a:lnTo>
                  <a:pt x="340" y="325"/>
                </a:lnTo>
                <a:lnTo>
                  <a:pt x="342" y="323"/>
                </a:lnTo>
                <a:lnTo>
                  <a:pt x="346" y="323"/>
                </a:lnTo>
                <a:lnTo>
                  <a:pt x="346" y="323"/>
                </a:lnTo>
                <a:close/>
                <a:moveTo>
                  <a:pt x="329" y="327"/>
                </a:moveTo>
                <a:lnTo>
                  <a:pt x="329" y="327"/>
                </a:lnTo>
                <a:lnTo>
                  <a:pt x="331" y="327"/>
                </a:lnTo>
                <a:lnTo>
                  <a:pt x="331" y="327"/>
                </a:lnTo>
                <a:lnTo>
                  <a:pt x="309" y="327"/>
                </a:lnTo>
                <a:lnTo>
                  <a:pt x="289" y="329"/>
                </a:lnTo>
                <a:lnTo>
                  <a:pt x="289" y="329"/>
                </a:lnTo>
                <a:lnTo>
                  <a:pt x="289" y="327"/>
                </a:lnTo>
                <a:lnTo>
                  <a:pt x="291" y="325"/>
                </a:lnTo>
                <a:lnTo>
                  <a:pt x="303" y="323"/>
                </a:lnTo>
                <a:lnTo>
                  <a:pt x="331" y="323"/>
                </a:lnTo>
                <a:lnTo>
                  <a:pt x="331" y="323"/>
                </a:lnTo>
                <a:lnTo>
                  <a:pt x="335" y="323"/>
                </a:lnTo>
                <a:lnTo>
                  <a:pt x="337" y="325"/>
                </a:lnTo>
                <a:lnTo>
                  <a:pt x="335" y="327"/>
                </a:lnTo>
                <a:lnTo>
                  <a:pt x="329" y="327"/>
                </a:lnTo>
                <a:lnTo>
                  <a:pt x="329" y="327"/>
                </a:lnTo>
                <a:close/>
                <a:moveTo>
                  <a:pt x="320" y="338"/>
                </a:moveTo>
                <a:lnTo>
                  <a:pt x="320" y="338"/>
                </a:lnTo>
                <a:lnTo>
                  <a:pt x="316" y="340"/>
                </a:lnTo>
                <a:lnTo>
                  <a:pt x="313" y="342"/>
                </a:lnTo>
                <a:lnTo>
                  <a:pt x="313" y="342"/>
                </a:lnTo>
                <a:lnTo>
                  <a:pt x="309" y="340"/>
                </a:lnTo>
                <a:lnTo>
                  <a:pt x="305" y="340"/>
                </a:lnTo>
                <a:lnTo>
                  <a:pt x="300" y="340"/>
                </a:lnTo>
                <a:lnTo>
                  <a:pt x="298" y="338"/>
                </a:lnTo>
                <a:lnTo>
                  <a:pt x="298" y="338"/>
                </a:lnTo>
                <a:lnTo>
                  <a:pt x="303" y="340"/>
                </a:lnTo>
                <a:lnTo>
                  <a:pt x="307" y="338"/>
                </a:lnTo>
                <a:lnTo>
                  <a:pt x="313" y="338"/>
                </a:lnTo>
                <a:lnTo>
                  <a:pt x="320" y="338"/>
                </a:lnTo>
                <a:lnTo>
                  <a:pt x="320" y="338"/>
                </a:lnTo>
                <a:close/>
                <a:moveTo>
                  <a:pt x="254" y="310"/>
                </a:moveTo>
                <a:lnTo>
                  <a:pt x="254" y="310"/>
                </a:lnTo>
                <a:lnTo>
                  <a:pt x="250" y="309"/>
                </a:lnTo>
                <a:lnTo>
                  <a:pt x="250" y="309"/>
                </a:lnTo>
                <a:lnTo>
                  <a:pt x="254" y="309"/>
                </a:lnTo>
                <a:lnTo>
                  <a:pt x="256" y="309"/>
                </a:lnTo>
                <a:lnTo>
                  <a:pt x="256" y="309"/>
                </a:lnTo>
                <a:lnTo>
                  <a:pt x="248" y="307"/>
                </a:lnTo>
                <a:lnTo>
                  <a:pt x="239" y="307"/>
                </a:lnTo>
                <a:lnTo>
                  <a:pt x="239" y="307"/>
                </a:lnTo>
                <a:lnTo>
                  <a:pt x="246" y="305"/>
                </a:lnTo>
                <a:lnTo>
                  <a:pt x="256" y="305"/>
                </a:lnTo>
                <a:lnTo>
                  <a:pt x="270" y="303"/>
                </a:lnTo>
                <a:lnTo>
                  <a:pt x="270" y="303"/>
                </a:lnTo>
                <a:lnTo>
                  <a:pt x="272" y="305"/>
                </a:lnTo>
                <a:lnTo>
                  <a:pt x="272" y="305"/>
                </a:lnTo>
                <a:lnTo>
                  <a:pt x="270" y="307"/>
                </a:lnTo>
                <a:lnTo>
                  <a:pt x="270" y="307"/>
                </a:lnTo>
                <a:lnTo>
                  <a:pt x="272" y="309"/>
                </a:lnTo>
                <a:lnTo>
                  <a:pt x="274" y="309"/>
                </a:lnTo>
                <a:lnTo>
                  <a:pt x="278" y="309"/>
                </a:lnTo>
                <a:lnTo>
                  <a:pt x="278" y="309"/>
                </a:lnTo>
                <a:lnTo>
                  <a:pt x="278" y="307"/>
                </a:lnTo>
                <a:lnTo>
                  <a:pt x="276" y="307"/>
                </a:lnTo>
                <a:lnTo>
                  <a:pt x="274" y="307"/>
                </a:lnTo>
                <a:lnTo>
                  <a:pt x="274" y="305"/>
                </a:lnTo>
                <a:lnTo>
                  <a:pt x="274" y="305"/>
                </a:lnTo>
                <a:lnTo>
                  <a:pt x="287" y="305"/>
                </a:lnTo>
                <a:lnTo>
                  <a:pt x="296" y="303"/>
                </a:lnTo>
                <a:lnTo>
                  <a:pt x="296" y="303"/>
                </a:lnTo>
                <a:lnTo>
                  <a:pt x="300" y="305"/>
                </a:lnTo>
                <a:lnTo>
                  <a:pt x="305" y="305"/>
                </a:lnTo>
                <a:lnTo>
                  <a:pt x="305" y="305"/>
                </a:lnTo>
                <a:lnTo>
                  <a:pt x="305" y="305"/>
                </a:lnTo>
                <a:lnTo>
                  <a:pt x="305" y="307"/>
                </a:lnTo>
                <a:lnTo>
                  <a:pt x="300" y="307"/>
                </a:lnTo>
                <a:lnTo>
                  <a:pt x="296" y="307"/>
                </a:lnTo>
                <a:lnTo>
                  <a:pt x="291" y="307"/>
                </a:lnTo>
                <a:lnTo>
                  <a:pt x="291" y="307"/>
                </a:lnTo>
                <a:lnTo>
                  <a:pt x="296" y="307"/>
                </a:lnTo>
                <a:lnTo>
                  <a:pt x="303" y="307"/>
                </a:lnTo>
                <a:lnTo>
                  <a:pt x="311" y="307"/>
                </a:lnTo>
                <a:lnTo>
                  <a:pt x="313" y="307"/>
                </a:lnTo>
                <a:lnTo>
                  <a:pt x="313" y="309"/>
                </a:lnTo>
                <a:lnTo>
                  <a:pt x="313" y="309"/>
                </a:lnTo>
                <a:lnTo>
                  <a:pt x="278" y="310"/>
                </a:lnTo>
                <a:lnTo>
                  <a:pt x="259" y="310"/>
                </a:lnTo>
                <a:lnTo>
                  <a:pt x="241" y="309"/>
                </a:lnTo>
                <a:lnTo>
                  <a:pt x="241" y="309"/>
                </a:lnTo>
                <a:lnTo>
                  <a:pt x="245" y="309"/>
                </a:lnTo>
                <a:lnTo>
                  <a:pt x="246" y="309"/>
                </a:lnTo>
                <a:lnTo>
                  <a:pt x="254" y="310"/>
                </a:lnTo>
                <a:lnTo>
                  <a:pt x="254" y="310"/>
                </a:lnTo>
                <a:close/>
                <a:moveTo>
                  <a:pt x="298" y="334"/>
                </a:moveTo>
                <a:lnTo>
                  <a:pt x="298" y="334"/>
                </a:lnTo>
                <a:lnTo>
                  <a:pt x="300" y="334"/>
                </a:lnTo>
                <a:lnTo>
                  <a:pt x="298" y="334"/>
                </a:lnTo>
                <a:lnTo>
                  <a:pt x="296" y="336"/>
                </a:lnTo>
                <a:lnTo>
                  <a:pt x="300" y="336"/>
                </a:lnTo>
                <a:lnTo>
                  <a:pt x="300" y="336"/>
                </a:lnTo>
                <a:lnTo>
                  <a:pt x="298" y="338"/>
                </a:lnTo>
                <a:lnTo>
                  <a:pt x="296" y="338"/>
                </a:lnTo>
                <a:lnTo>
                  <a:pt x="292" y="336"/>
                </a:lnTo>
                <a:lnTo>
                  <a:pt x="292" y="336"/>
                </a:lnTo>
                <a:lnTo>
                  <a:pt x="292" y="334"/>
                </a:lnTo>
                <a:lnTo>
                  <a:pt x="294" y="334"/>
                </a:lnTo>
                <a:lnTo>
                  <a:pt x="298" y="334"/>
                </a:lnTo>
                <a:lnTo>
                  <a:pt x="298" y="334"/>
                </a:lnTo>
                <a:close/>
                <a:moveTo>
                  <a:pt x="291" y="336"/>
                </a:moveTo>
                <a:lnTo>
                  <a:pt x="291" y="336"/>
                </a:lnTo>
                <a:lnTo>
                  <a:pt x="267" y="338"/>
                </a:lnTo>
                <a:lnTo>
                  <a:pt x="257" y="336"/>
                </a:lnTo>
                <a:lnTo>
                  <a:pt x="256" y="334"/>
                </a:lnTo>
                <a:lnTo>
                  <a:pt x="256" y="334"/>
                </a:lnTo>
                <a:lnTo>
                  <a:pt x="256" y="334"/>
                </a:lnTo>
                <a:lnTo>
                  <a:pt x="263" y="336"/>
                </a:lnTo>
                <a:lnTo>
                  <a:pt x="272" y="336"/>
                </a:lnTo>
                <a:lnTo>
                  <a:pt x="280" y="336"/>
                </a:lnTo>
                <a:lnTo>
                  <a:pt x="291" y="336"/>
                </a:lnTo>
                <a:lnTo>
                  <a:pt x="291" y="336"/>
                </a:lnTo>
                <a:close/>
                <a:moveTo>
                  <a:pt x="259" y="285"/>
                </a:moveTo>
                <a:lnTo>
                  <a:pt x="259" y="285"/>
                </a:lnTo>
                <a:lnTo>
                  <a:pt x="261" y="285"/>
                </a:lnTo>
                <a:lnTo>
                  <a:pt x="259" y="285"/>
                </a:lnTo>
                <a:lnTo>
                  <a:pt x="259" y="285"/>
                </a:lnTo>
                <a:lnTo>
                  <a:pt x="261" y="285"/>
                </a:lnTo>
                <a:lnTo>
                  <a:pt x="261" y="285"/>
                </a:lnTo>
                <a:lnTo>
                  <a:pt x="257" y="287"/>
                </a:lnTo>
                <a:lnTo>
                  <a:pt x="252" y="287"/>
                </a:lnTo>
                <a:lnTo>
                  <a:pt x="241" y="285"/>
                </a:lnTo>
                <a:lnTo>
                  <a:pt x="241" y="285"/>
                </a:lnTo>
                <a:lnTo>
                  <a:pt x="245" y="285"/>
                </a:lnTo>
                <a:lnTo>
                  <a:pt x="250" y="285"/>
                </a:lnTo>
                <a:lnTo>
                  <a:pt x="256" y="285"/>
                </a:lnTo>
                <a:lnTo>
                  <a:pt x="259" y="285"/>
                </a:lnTo>
                <a:lnTo>
                  <a:pt x="259" y="285"/>
                </a:lnTo>
                <a:close/>
                <a:moveTo>
                  <a:pt x="243" y="285"/>
                </a:moveTo>
                <a:lnTo>
                  <a:pt x="234" y="285"/>
                </a:lnTo>
                <a:lnTo>
                  <a:pt x="234" y="285"/>
                </a:lnTo>
                <a:lnTo>
                  <a:pt x="235" y="283"/>
                </a:lnTo>
                <a:lnTo>
                  <a:pt x="234" y="283"/>
                </a:lnTo>
                <a:lnTo>
                  <a:pt x="234" y="283"/>
                </a:lnTo>
                <a:lnTo>
                  <a:pt x="237" y="283"/>
                </a:lnTo>
                <a:lnTo>
                  <a:pt x="239" y="281"/>
                </a:lnTo>
                <a:lnTo>
                  <a:pt x="239" y="281"/>
                </a:lnTo>
                <a:lnTo>
                  <a:pt x="243" y="283"/>
                </a:lnTo>
                <a:lnTo>
                  <a:pt x="243" y="285"/>
                </a:lnTo>
                <a:lnTo>
                  <a:pt x="243" y="285"/>
                </a:lnTo>
                <a:close/>
                <a:moveTo>
                  <a:pt x="252" y="336"/>
                </a:moveTo>
                <a:lnTo>
                  <a:pt x="252" y="336"/>
                </a:lnTo>
                <a:lnTo>
                  <a:pt x="239" y="338"/>
                </a:lnTo>
                <a:lnTo>
                  <a:pt x="224" y="338"/>
                </a:lnTo>
                <a:lnTo>
                  <a:pt x="359" y="204"/>
                </a:lnTo>
                <a:lnTo>
                  <a:pt x="359" y="204"/>
                </a:lnTo>
                <a:lnTo>
                  <a:pt x="359" y="233"/>
                </a:lnTo>
                <a:lnTo>
                  <a:pt x="359" y="233"/>
                </a:lnTo>
                <a:lnTo>
                  <a:pt x="357" y="226"/>
                </a:lnTo>
                <a:lnTo>
                  <a:pt x="357" y="220"/>
                </a:lnTo>
                <a:lnTo>
                  <a:pt x="357" y="204"/>
                </a:lnTo>
                <a:lnTo>
                  <a:pt x="224" y="336"/>
                </a:lnTo>
                <a:lnTo>
                  <a:pt x="224" y="336"/>
                </a:lnTo>
                <a:lnTo>
                  <a:pt x="245" y="336"/>
                </a:lnTo>
                <a:lnTo>
                  <a:pt x="245" y="336"/>
                </a:lnTo>
                <a:lnTo>
                  <a:pt x="245" y="336"/>
                </a:lnTo>
                <a:lnTo>
                  <a:pt x="246" y="336"/>
                </a:lnTo>
                <a:lnTo>
                  <a:pt x="252" y="336"/>
                </a:lnTo>
                <a:lnTo>
                  <a:pt x="252" y="336"/>
                </a:lnTo>
                <a:close/>
                <a:moveTo>
                  <a:pt x="300" y="237"/>
                </a:moveTo>
                <a:lnTo>
                  <a:pt x="300" y="237"/>
                </a:lnTo>
                <a:lnTo>
                  <a:pt x="300" y="246"/>
                </a:lnTo>
                <a:lnTo>
                  <a:pt x="300" y="250"/>
                </a:lnTo>
                <a:lnTo>
                  <a:pt x="298" y="253"/>
                </a:lnTo>
                <a:lnTo>
                  <a:pt x="298" y="253"/>
                </a:lnTo>
                <a:lnTo>
                  <a:pt x="300" y="259"/>
                </a:lnTo>
                <a:lnTo>
                  <a:pt x="300" y="266"/>
                </a:lnTo>
                <a:lnTo>
                  <a:pt x="300" y="266"/>
                </a:lnTo>
                <a:lnTo>
                  <a:pt x="298" y="268"/>
                </a:lnTo>
                <a:lnTo>
                  <a:pt x="298" y="268"/>
                </a:lnTo>
                <a:lnTo>
                  <a:pt x="296" y="268"/>
                </a:lnTo>
                <a:lnTo>
                  <a:pt x="296" y="268"/>
                </a:lnTo>
                <a:lnTo>
                  <a:pt x="298" y="264"/>
                </a:lnTo>
                <a:lnTo>
                  <a:pt x="298" y="263"/>
                </a:lnTo>
                <a:lnTo>
                  <a:pt x="298" y="263"/>
                </a:lnTo>
                <a:lnTo>
                  <a:pt x="298" y="259"/>
                </a:lnTo>
                <a:lnTo>
                  <a:pt x="296" y="263"/>
                </a:lnTo>
                <a:lnTo>
                  <a:pt x="296" y="263"/>
                </a:lnTo>
                <a:lnTo>
                  <a:pt x="294" y="241"/>
                </a:lnTo>
                <a:lnTo>
                  <a:pt x="296" y="222"/>
                </a:lnTo>
                <a:lnTo>
                  <a:pt x="296" y="222"/>
                </a:lnTo>
                <a:lnTo>
                  <a:pt x="298" y="228"/>
                </a:lnTo>
                <a:lnTo>
                  <a:pt x="298" y="233"/>
                </a:lnTo>
                <a:lnTo>
                  <a:pt x="298" y="233"/>
                </a:lnTo>
                <a:lnTo>
                  <a:pt x="300" y="231"/>
                </a:lnTo>
                <a:lnTo>
                  <a:pt x="300" y="230"/>
                </a:lnTo>
                <a:lnTo>
                  <a:pt x="298" y="222"/>
                </a:lnTo>
                <a:lnTo>
                  <a:pt x="298" y="222"/>
                </a:lnTo>
                <a:lnTo>
                  <a:pt x="300" y="218"/>
                </a:lnTo>
                <a:lnTo>
                  <a:pt x="300" y="217"/>
                </a:lnTo>
                <a:lnTo>
                  <a:pt x="300" y="218"/>
                </a:lnTo>
                <a:lnTo>
                  <a:pt x="300" y="218"/>
                </a:lnTo>
                <a:lnTo>
                  <a:pt x="302" y="218"/>
                </a:lnTo>
                <a:lnTo>
                  <a:pt x="302" y="222"/>
                </a:lnTo>
                <a:lnTo>
                  <a:pt x="302" y="231"/>
                </a:lnTo>
                <a:lnTo>
                  <a:pt x="302" y="231"/>
                </a:lnTo>
                <a:lnTo>
                  <a:pt x="303" y="226"/>
                </a:lnTo>
                <a:lnTo>
                  <a:pt x="303" y="220"/>
                </a:lnTo>
                <a:lnTo>
                  <a:pt x="303" y="209"/>
                </a:lnTo>
                <a:lnTo>
                  <a:pt x="303" y="209"/>
                </a:lnTo>
                <a:lnTo>
                  <a:pt x="300" y="211"/>
                </a:lnTo>
                <a:lnTo>
                  <a:pt x="300" y="209"/>
                </a:lnTo>
                <a:lnTo>
                  <a:pt x="300" y="206"/>
                </a:lnTo>
                <a:lnTo>
                  <a:pt x="300" y="206"/>
                </a:lnTo>
                <a:lnTo>
                  <a:pt x="302" y="206"/>
                </a:lnTo>
                <a:lnTo>
                  <a:pt x="303" y="204"/>
                </a:lnTo>
                <a:lnTo>
                  <a:pt x="224" y="283"/>
                </a:lnTo>
                <a:lnTo>
                  <a:pt x="224" y="283"/>
                </a:lnTo>
                <a:lnTo>
                  <a:pt x="230" y="285"/>
                </a:lnTo>
                <a:lnTo>
                  <a:pt x="239" y="285"/>
                </a:lnTo>
                <a:lnTo>
                  <a:pt x="239" y="285"/>
                </a:lnTo>
                <a:lnTo>
                  <a:pt x="237" y="287"/>
                </a:lnTo>
                <a:lnTo>
                  <a:pt x="237" y="287"/>
                </a:lnTo>
                <a:lnTo>
                  <a:pt x="237" y="287"/>
                </a:lnTo>
                <a:lnTo>
                  <a:pt x="224" y="287"/>
                </a:lnTo>
                <a:lnTo>
                  <a:pt x="307" y="204"/>
                </a:lnTo>
                <a:lnTo>
                  <a:pt x="307" y="204"/>
                </a:lnTo>
                <a:lnTo>
                  <a:pt x="309" y="239"/>
                </a:lnTo>
                <a:lnTo>
                  <a:pt x="309" y="272"/>
                </a:lnTo>
                <a:lnTo>
                  <a:pt x="309" y="272"/>
                </a:lnTo>
                <a:lnTo>
                  <a:pt x="307" y="272"/>
                </a:lnTo>
                <a:lnTo>
                  <a:pt x="307" y="270"/>
                </a:lnTo>
                <a:lnTo>
                  <a:pt x="307" y="270"/>
                </a:lnTo>
                <a:lnTo>
                  <a:pt x="307" y="276"/>
                </a:lnTo>
                <a:lnTo>
                  <a:pt x="309" y="283"/>
                </a:lnTo>
                <a:lnTo>
                  <a:pt x="307" y="283"/>
                </a:lnTo>
                <a:lnTo>
                  <a:pt x="307" y="283"/>
                </a:lnTo>
                <a:lnTo>
                  <a:pt x="307" y="288"/>
                </a:lnTo>
                <a:lnTo>
                  <a:pt x="307" y="288"/>
                </a:lnTo>
                <a:lnTo>
                  <a:pt x="307" y="290"/>
                </a:lnTo>
                <a:lnTo>
                  <a:pt x="307" y="290"/>
                </a:lnTo>
                <a:lnTo>
                  <a:pt x="309" y="290"/>
                </a:lnTo>
                <a:lnTo>
                  <a:pt x="309" y="290"/>
                </a:lnTo>
                <a:lnTo>
                  <a:pt x="309" y="299"/>
                </a:lnTo>
                <a:lnTo>
                  <a:pt x="309" y="299"/>
                </a:lnTo>
                <a:lnTo>
                  <a:pt x="309" y="299"/>
                </a:lnTo>
                <a:lnTo>
                  <a:pt x="307" y="301"/>
                </a:lnTo>
                <a:lnTo>
                  <a:pt x="307" y="301"/>
                </a:lnTo>
                <a:lnTo>
                  <a:pt x="305" y="298"/>
                </a:lnTo>
                <a:lnTo>
                  <a:pt x="303" y="288"/>
                </a:lnTo>
                <a:lnTo>
                  <a:pt x="303" y="288"/>
                </a:lnTo>
                <a:lnTo>
                  <a:pt x="303" y="290"/>
                </a:lnTo>
                <a:lnTo>
                  <a:pt x="302" y="290"/>
                </a:lnTo>
                <a:lnTo>
                  <a:pt x="302" y="290"/>
                </a:lnTo>
                <a:lnTo>
                  <a:pt x="302" y="285"/>
                </a:lnTo>
                <a:lnTo>
                  <a:pt x="302" y="281"/>
                </a:lnTo>
                <a:lnTo>
                  <a:pt x="302" y="277"/>
                </a:lnTo>
                <a:lnTo>
                  <a:pt x="302" y="277"/>
                </a:lnTo>
                <a:lnTo>
                  <a:pt x="302" y="276"/>
                </a:lnTo>
                <a:lnTo>
                  <a:pt x="300" y="274"/>
                </a:lnTo>
                <a:lnTo>
                  <a:pt x="300" y="274"/>
                </a:lnTo>
                <a:lnTo>
                  <a:pt x="300" y="255"/>
                </a:lnTo>
                <a:lnTo>
                  <a:pt x="300" y="237"/>
                </a:lnTo>
                <a:lnTo>
                  <a:pt x="300" y="237"/>
                </a:lnTo>
                <a:close/>
                <a:moveTo>
                  <a:pt x="364" y="241"/>
                </a:moveTo>
                <a:lnTo>
                  <a:pt x="364" y="241"/>
                </a:lnTo>
                <a:lnTo>
                  <a:pt x="362" y="241"/>
                </a:lnTo>
                <a:lnTo>
                  <a:pt x="362" y="241"/>
                </a:lnTo>
                <a:lnTo>
                  <a:pt x="361" y="237"/>
                </a:lnTo>
                <a:lnTo>
                  <a:pt x="361" y="237"/>
                </a:lnTo>
                <a:lnTo>
                  <a:pt x="362" y="215"/>
                </a:lnTo>
                <a:lnTo>
                  <a:pt x="362" y="215"/>
                </a:lnTo>
                <a:lnTo>
                  <a:pt x="361" y="217"/>
                </a:lnTo>
                <a:lnTo>
                  <a:pt x="361" y="215"/>
                </a:lnTo>
                <a:lnTo>
                  <a:pt x="361" y="204"/>
                </a:lnTo>
                <a:lnTo>
                  <a:pt x="224" y="340"/>
                </a:lnTo>
                <a:lnTo>
                  <a:pt x="224" y="340"/>
                </a:lnTo>
                <a:lnTo>
                  <a:pt x="235" y="342"/>
                </a:lnTo>
                <a:lnTo>
                  <a:pt x="235" y="342"/>
                </a:lnTo>
                <a:lnTo>
                  <a:pt x="224" y="342"/>
                </a:lnTo>
                <a:lnTo>
                  <a:pt x="362" y="204"/>
                </a:lnTo>
                <a:lnTo>
                  <a:pt x="362" y="204"/>
                </a:lnTo>
                <a:lnTo>
                  <a:pt x="362" y="224"/>
                </a:lnTo>
                <a:lnTo>
                  <a:pt x="362" y="233"/>
                </a:lnTo>
                <a:lnTo>
                  <a:pt x="364" y="241"/>
                </a:lnTo>
                <a:lnTo>
                  <a:pt x="364" y="241"/>
                </a:lnTo>
                <a:close/>
                <a:moveTo>
                  <a:pt x="368" y="233"/>
                </a:moveTo>
                <a:lnTo>
                  <a:pt x="368" y="233"/>
                </a:lnTo>
                <a:lnTo>
                  <a:pt x="368" y="239"/>
                </a:lnTo>
                <a:lnTo>
                  <a:pt x="368" y="242"/>
                </a:lnTo>
                <a:lnTo>
                  <a:pt x="368" y="242"/>
                </a:lnTo>
                <a:lnTo>
                  <a:pt x="366" y="241"/>
                </a:lnTo>
                <a:lnTo>
                  <a:pt x="366" y="239"/>
                </a:lnTo>
                <a:lnTo>
                  <a:pt x="368" y="233"/>
                </a:lnTo>
                <a:lnTo>
                  <a:pt x="368" y="233"/>
                </a:lnTo>
                <a:close/>
                <a:moveTo>
                  <a:pt x="361" y="244"/>
                </a:moveTo>
                <a:lnTo>
                  <a:pt x="361" y="244"/>
                </a:lnTo>
                <a:lnTo>
                  <a:pt x="362" y="244"/>
                </a:lnTo>
                <a:lnTo>
                  <a:pt x="364" y="246"/>
                </a:lnTo>
                <a:lnTo>
                  <a:pt x="364" y="253"/>
                </a:lnTo>
                <a:lnTo>
                  <a:pt x="364" y="253"/>
                </a:lnTo>
                <a:lnTo>
                  <a:pt x="362" y="253"/>
                </a:lnTo>
                <a:lnTo>
                  <a:pt x="362" y="252"/>
                </a:lnTo>
                <a:lnTo>
                  <a:pt x="361" y="250"/>
                </a:lnTo>
                <a:lnTo>
                  <a:pt x="361" y="250"/>
                </a:lnTo>
                <a:lnTo>
                  <a:pt x="361" y="268"/>
                </a:lnTo>
                <a:lnTo>
                  <a:pt x="359" y="277"/>
                </a:lnTo>
                <a:lnTo>
                  <a:pt x="357" y="283"/>
                </a:lnTo>
                <a:lnTo>
                  <a:pt x="357" y="283"/>
                </a:lnTo>
                <a:lnTo>
                  <a:pt x="357" y="268"/>
                </a:lnTo>
                <a:lnTo>
                  <a:pt x="355" y="257"/>
                </a:lnTo>
                <a:lnTo>
                  <a:pt x="355" y="257"/>
                </a:lnTo>
                <a:lnTo>
                  <a:pt x="355" y="253"/>
                </a:lnTo>
                <a:lnTo>
                  <a:pt x="357" y="250"/>
                </a:lnTo>
                <a:lnTo>
                  <a:pt x="357" y="250"/>
                </a:lnTo>
                <a:lnTo>
                  <a:pt x="357" y="253"/>
                </a:lnTo>
                <a:lnTo>
                  <a:pt x="357" y="259"/>
                </a:lnTo>
                <a:lnTo>
                  <a:pt x="357" y="259"/>
                </a:lnTo>
                <a:lnTo>
                  <a:pt x="361" y="253"/>
                </a:lnTo>
                <a:lnTo>
                  <a:pt x="361" y="244"/>
                </a:lnTo>
                <a:lnTo>
                  <a:pt x="361" y="244"/>
                </a:lnTo>
                <a:close/>
                <a:moveTo>
                  <a:pt x="362" y="299"/>
                </a:moveTo>
                <a:lnTo>
                  <a:pt x="362" y="299"/>
                </a:lnTo>
                <a:lnTo>
                  <a:pt x="362" y="305"/>
                </a:lnTo>
                <a:lnTo>
                  <a:pt x="362" y="307"/>
                </a:lnTo>
                <a:lnTo>
                  <a:pt x="361" y="307"/>
                </a:lnTo>
                <a:lnTo>
                  <a:pt x="361" y="307"/>
                </a:lnTo>
                <a:lnTo>
                  <a:pt x="361" y="301"/>
                </a:lnTo>
                <a:lnTo>
                  <a:pt x="361" y="301"/>
                </a:lnTo>
                <a:lnTo>
                  <a:pt x="361" y="301"/>
                </a:lnTo>
                <a:lnTo>
                  <a:pt x="362" y="299"/>
                </a:lnTo>
                <a:lnTo>
                  <a:pt x="362" y="299"/>
                </a:lnTo>
                <a:close/>
                <a:moveTo>
                  <a:pt x="16" y="351"/>
                </a:moveTo>
                <a:lnTo>
                  <a:pt x="16" y="351"/>
                </a:lnTo>
                <a:lnTo>
                  <a:pt x="16" y="353"/>
                </a:lnTo>
                <a:lnTo>
                  <a:pt x="16" y="356"/>
                </a:lnTo>
                <a:lnTo>
                  <a:pt x="15" y="366"/>
                </a:lnTo>
                <a:lnTo>
                  <a:pt x="15" y="366"/>
                </a:lnTo>
                <a:lnTo>
                  <a:pt x="15" y="364"/>
                </a:lnTo>
                <a:lnTo>
                  <a:pt x="15" y="362"/>
                </a:lnTo>
                <a:lnTo>
                  <a:pt x="15" y="358"/>
                </a:lnTo>
                <a:lnTo>
                  <a:pt x="15" y="356"/>
                </a:lnTo>
                <a:lnTo>
                  <a:pt x="15" y="356"/>
                </a:lnTo>
                <a:lnTo>
                  <a:pt x="15" y="355"/>
                </a:lnTo>
                <a:lnTo>
                  <a:pt x="15" y="355"/>
                </a:lnTo>
                <a:lnTo>
                  <a:pt x="16" y="353"/>
                </a:lnTo>
                <a:lnTo>
                  <a:pt x="16" y="351"/>
                </a:lnTo>
                <a:lnTo>
                  <a:pt x="16" y="351"/>
                </a:lnTo>
                <a:close/>
                <a:moveTo>
                  <a:pt x="24" y="404"/>
                </a:moveTo>
                <a:lnTo>
                  <a:pt x="24" y="404"/>
                </a:lnTo>
                <a:lnTo>
                  <a:pt x="24" y="419"/>
                </a:lnTo>
                <a:lnTo>
                  <a:pt x="24" y="426"/>
                </a:lnTo>
                <a:lnTo>
                  <a:pt x="26" y="434"/>
                </a:lnTo>
                <a:lnTo>
                  <a:pt x="26" y="434"/>
                </a:lnTo>
                <a:lnTo>
                  <a:pt x="26" y="436"/>
                </a:lnTo>
                <a:lnTo>
                  <a:pt x="24" y="437"/>
                </a:lnTo>
                <a:lnTo>
                  <a:pt x="24" y="439"/>
                </a:lnTo>
                <a:lnTo>
                  <a:pt x="24" y="443"/>
                </a:lnTo>
                <a:lnTo>
                  <a:pt x="24" y="443"/>
                </a:lnTo>
                <a:lnTo>
                  <a:pt x="22" y="443"/>
                </a:lnTo>
                <a:lnTo>
                  <a:pt x="22" y="443"/>
                </a:lnTo>
                <a:lnTo>
                  <a:pt x="20" y="441"/>
                </a:lnTo>
                <a:lnTo>
                  <a:pt x="20" y="443"/>
                </a:lnTo>
                <a:lnTo>
                  <a:pt x="20" y="443"/>
                </a:lnTo>
                <a:lnTo>
                  <a:pt x="18" y="432"/>
                </a:lnTo>
                <a:lnTo>
                  <a:pt x="18" y="419"/>
                </a:lnTo>
                <a:lnTo>
                  <a:pt x="18" y="419"/>
                </a:lnTo>
                <a:lnTo>
                  <a:pt x="20" y="419"/>
                </a:lnTo>
                <a:lnTo>
                  <a:pt x="22" y="419"/>
                </a:lnTo>
                <a:lnTo>
                  <a:pt x="22" y="419"/>
                </a:lnTo>
                <a:lnTo>
                  <a:pt x="22" y="412"/>
                </a:lnTo>
                <a:lnTo>
                  <a:pt x="24" y="404"/>
                </a:lnTo>
                <a:lnTo>
                  <a:pt x="24" y="404"/>
                </a:lnTo>
                <a:close/>
                <a:moveTo>
                  <a:pt x="348" y="423"/>
                </a:moveTo>
                <a:lnTo>
                  <a:pt x="348" y="423"/>
                </a:lnTo>
                <a:lnTo>
                  <a:pt x="348" y="426"/>
                </a:lnTo>
                <a:lnTo>
                  <a:pt x="348" y="432"/>
                </a:lnTo>
                <a:lnTo>
                  <a:pt x="348" y="432"/>
                </a:lnTo>
                <a:lnTo>
                  <a:pt x="346" y="432"/>
                </a:lnTo>
                <a:lnTo>
                  <a:pt x="346" y="428"/>
                </a:lnTo>
                <a:lnTo>
                  <a:pt x="348" y="423"/>
                </a:lnTo>
                <a:lnTo>
                  <a:pt x="348" y="423"/>
                </a:lnTo>
                <a:close/>
                <a:moveTo>
                  <a:pt x="359" y="428"/>
                </a:moveTo>
                <a:lnTo>
                  <a:pt x="359" y="428"/>
                </a:lnTo>
                <a:lnTo>
                  <a:pt x="361" y="434"/>
                </a:lnTo>
                <a:lnTo>
                  <a:pt x="361" y="441"/>
                </a:lnTo>
                <a:lnTo>
                  <a:pt x="361" y="441"/>
                </a:lnTo>
                <a:lnTo>
                  <a:pt x="359" y="439"/>
                </a:lnTo>
                <a:lnTo>
                  <a:pt x="359" y="437"/>
                </a:lnTo>
                <a:lnTo>
                  <a:pt x="359" y="428"/>
                </a:lnTo>
                <a:lnTo>
                  <a:pt x="359" y="428"/>
                </a:lnTo>
                <a:close/>
                <a:moveTo>
                  <a:pt x="351" y="493"/>
                </a:moveTo>
                <a:lnTo>
                  <a:pt x="351" y="493"/>
                </a:lnTo>
                <a:lnTo>
                  <a:pt x="353" y="493"/>
                </a:lnTo>
                <a:lnTo>
                  <a:pt x="353" y="494"/>
                </a:lnTo>
                <a:lnTo>
                  <a:pt x="353" y="502"/>
                </a:lnTo>
                <a:lnTo>
                  <a:pt x="353" y="502"/>
                </a:lnTo>
                <a:lnTo>
                  <a:pt x="353" y="502"/>
                </a:lnTo>
                <a:lnTo>
                  <a:pt x="351" y="498"/>
                </a:lnTo>
                <a:lnTo>
                  <a:pt x="351" y="493"/>
                </a:lnTo>
                <a:lnTo>
                  <a:pt x="351" y="493"/>
                </a:lnTo>
                <a:close/>
                <a:moveTo>
                  <a:pt x="61" y="557"/>
                </a:moveTo>
                <a:lnTo>
                  <a:pt x="61" y="557"/>
                </a:lnTo>
                <a:lnTo>
                  <a:pt x="62" y="566"/>
                </a:lnTo>
                <a:lnTo>
                  <a:pt x="62" y="568"/>
                </a:lnTo>
                <a:lnTo>
                  <a:pt x="64" y="568"/>
                </a:lnTo>
                <a:lnTo>
                  <a:pt x="64" y="568"/>
                </a:lnTo>
                <a:lnTo>
                  <a:pt x="64" y="575"/>
                </a:lnTo>
                <a:lnTo>
                  <a:pt x="61" y="581"/>
                </a:lnTo>
                <a:lnTo>
                  <a:pt x="59" y="581"/>
                </a:lnTo>
                <a:lnTo>
                  <a:pt x="57" y="581"/>
                </a:lnTo>
                <a:lnTo>
                  <a:pt x="55" y="575"/>
                </a:lnTo>
                <a:lnTo>
                  <a:pt x="55" y="575"/>
                </a:lnTo>
                <a:lnTo>
                  <a:pt x="57" y="564"/>
                </a:lnTo>
                <a:lnTo>
                  <a:pt x="59" y="559"/>
                </a:lnTo>
                <a:lnTo>
                  <a:pt x="61" y="557"/>
                </a:lnTo>
                <a:lnTo>
                  <a:pt x="61" y="557"/>
                </a:lnTo>
                <a:close/>
                <a:moveTo>
                  <a:pt x="283" y="612"/>
                </a:moveTo>
                <a:lnTo>
                  <a:pt x="283" y="612"/>
                </a:lnTo>
                <a:lnTo>
                  <a:pt x="285" y="612"/>
                </a:lnTo>
                <a:lnTo>
                  <a:pt x="285" y="614"/>
                </a:lnTo>
                <a:lnTo>
                  <a:pt x="285" y="620"/>
                </a:lnTo>
                <a:lnTo>
                  <a:pt x="285" y="620"/>
                </a:lnTo>
                <a:lnTo>
                  <a:pt x="283" y="621"/>
                </a:lnTo>
                <a:lnTo>
                  <a:pt x="283" y="621"/>
                </a:lnTo>
                <a:lnTo>
                  <a:pt x="283" y="621"/>
                </a:lnTo>
                <a:lnTo>
                  <a:pt x="283" y="612"/>
                </a:lnTo>
                <a:lnTo>
                  <a:pt x="283" y="612"/>
                </a:lnTo>
                <a:close/>
                <a:moveTo>
                  <a:pt x="68" y="734"/>
                </a:moveTo>
                <a:lnTo>
                  <a:pt x="68" y="734"/>
                </a:lnTo>
                <a:lnTo>
                  <a:pt x="70" y="734"/>
                </a:lnTo>
                <a:lnTo>
                  <a:pt x="70" y="735"/>
                </a:lnTo>
                <a:lnTo>
                  <a:pt x="72" y="743"/>
                </a:lnTo>
                <a:lnTo>
                  <a:pt x="72" y="743"/>
                </a:lnTo>
                <a:lnTo>
                  <a:pt x="75" y="743"/>
                </a:lnTo>
                <a:lnTo>
                  <a:pt x="77" y="741"/>
                </a:lnTo>
                <a:lnTo>
                  <a:pt x="79" y="741"/>
                </a:lnTo>
                <a:lnTo>
                  <a:pt x="83" y="745"/>
                </a:lnTo>
                <a:lnTo>
                  <a:pt x="83" y="745"/>
                </a:lnTo>
                <a:lnTo>
                  <a:pt x="81" y="752"/>
                </a:lnTo>
                <a:lnTo>
                  <a:pt x="81" y="756"/>
                </a:lnTo>
                <a:lnTo>
                  <a:pt x="81" y="756"/>
                </a:lnTo>
                <a:lnTo>
                  <a:pt x="74" y="757"/>
                </a:lnTo>
                <a:lnTo>
                  <a:pt x="70" y="754"/>
                </a:lnTo>
                <a:lnTo>
                  <a:pt x="70" y="754"/>
                </a:lnTo>
                <a:lnTo>
                  <a:pt x="68" y="745"/>
                </a:lnTo>
                <a:lnTo>
                  <a:pt x="68" y="743"/>
                </a:lnTo>
                <a:lnTo>
                  <a:pt x="66" y="741"/>
                </a:lnTo>
                <a:lnTo>
                  <a:pt x="66" y="741"/>
                </a:lnTo>
                <a:lnTo>
                  <a:pt x="68" y="734"/>
                </a:lnTo>
                <a:lnTo>
                  <a:pt x="68" y="734"/>
                </a:lnTo>
                <a:close/>
                <a:moveTo>
                  <a:pt x="199" y="739"/>
                </a:moveTo>
                <a:lnTo>
                  <a:pt x="199" y="739"/>
                </a:lnTo>
                <a:lnTo>
                  <a:pt x="200" y="745"/>
                </a:lnTo>
                <a:lnTo>
                  <a:pt x="199" y="750"/>
                </a:lnTo>
                <a:lnTo>
                  <a:pt x="199" y="750"/>
                </a:lnTo>
                <a:lnTo>
                  <a:pt x="199" y="743"/>
                </a:lnTo>
                <a:lnTo>
                  <a:pt x="199" y="743"/>
                </a:lnTo>
                <a:lnTo>
                  <a:pt x="199" y="743"/>
                </a:lnTo>
                <a:lnTo>
                  <a:pt x="199" y="739"/>
                </a:lnTo>
                <a:lnTo>
                  <a:pt x="199" y="739"/>
                </a:lnTo>
                <a:close/>
                <a:moveTo>
                  <a:pt x="75" y="765"/>
                </a:moveTo>
                <a:lnTo>
                  <a:pt x="75" y="765"/>
                </a:lnTo>
                <a:lnTo>
                  <a:pt x="75" y="772"/>
                </a:lnTo>
                <a:lnTo>
                  <a:pt x="75" y="772"/>
                </a:lnTo>
                <a:lnTo>
                  <a:pt x="74" y="772"/>
                </a:lnTo>
                <a:lnTo>
                  <a:pt x="74" y="770"/>
                </a:lnTo>
                <a:lnTo>
                  <a:pt x="74" y="770"/>
                </a:lnTo>
                <a:lnTo>
                  <a:pt x="72" y="770"/>
                </a:lnTo>
                <a:lnTo>
                  <a:pt x="72" y="770"/>
                </a:lnTo>
                <a:lnTo>
                  <a:pt x="74" y="767"/>
                </a:lnTo>
                <a:lnTo>
                  <a:pt x="75" y="765"/>
                </a:lnTo>
                <a:lnTo>
                  <a:pt x="75" y="765"/>
                </a:lnTo>
                <a:lnTo>
                  <a:pt x="75" y="765"/>
                </a:lnTo>
                <a:close/>
                <a:moveTo>
                  <a:pt x="292" y="763"/>
                </a:moveTo>
                <a:lnTo>
                  <a:pt x="292" y="763"/>
                </a:lnTo>
                <a:lnTo>
                  <a:pt x="294" y="765"/>
                </a:lnTo>
                <a:lnTo>
                  <a:pt x="294" y="769"/>
                </a:lnTo>
                <a:lnTo>
                  <a:pt x="294" y="772"/>
                </a:lnTo>
                <a:lnTo>
                  <a:pt x="292" y="774"/>
                </a:lnTo>
                <a:lnTo>
                  <a:pt x="292" y="774"/>
                </a:lnTo>
                <a:lnTo>
                  <a:pt x="292" y="774"/>
                </a:lnTo>
                <a:lnTo>
                  <a:pt x="292" y="769"/>
                </a:lnTo>
                <a:lnTo>
                  <a:pt x="292" y="763"/>
                </a:lnTo>
                <a:lnTo>
                  <a:pt x="292" y="763"/>
                </a:lnTo>
                <a:close/>
                <a:moveTo>
                  <a:pt x="283" y="833"/>
                </a:moveTo>
                <a:lnTo>
                  <a:pt x="283" y="837"/>
                </a:lnTo>
                <a:lnTo>
                  <a:pt x="283" y="837"/>
                </a:lnTo>
                <a:lnTo>
                  <a:pt x="280" y="838"/>
                </a:lnTo>
                <a:lnTo>
                  <a:pt x="280" y="833"/>
                </a:lnTo>
                <a:lnTo>
                  <a:pt x="280" y="833"/>
                </a:lnTo>
                <a:lnTo>
                  <a:pt x="280" y="833"/>
                </a:lnTo>
                <a:lnTo>
                  <a:pt x="281" y="833"/>
                </a:lnTo>
                <a:lnTo>
                  <a:pt x="281" y="833"/>
                </a:lnTo>
                <a:lnTo>
                  <a:pt x="283" y="833"/>
                </a:lnTo>
                <a:lnTo>
                  <a:pt x="283" y="8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53"/>
          <p:cNvSpPr>
            <a:spLocks noEditPoints="1"/>
          </p:cNvSpPr>
          <p:nvPr/>
        </p:nvSpPr>
        <p:spPr bwMode="auto">
          <a:xfrm>
            <a:off x="6077786" y="4779861"/>
            <a:ext cx="1472618" cy="1400828"/>
          </a:xfrm>
          <a:custGeom>
            <a:avLst/>
            <a:gdLst>
              <a:gd name="T0" fmla="*/ 1557 w 1599"/>
              <a:gd name="T1" fmla="*/ 1271 h 1521"/>
              <a:gd name="T2" fmla="*/ 1570 w 1599"/>
              <a:gd name="T3" fmla="*/ 669 h 1521"/>
              <a:gd name="T4" fmla="*/ 1594 w 1599"/>
              <a:gd name="T5" fmla="*/ 675 h 1521"/>
              <a:gd name="T6" fmla="*/ 1582 w 1599"/>
              <a:gd name="T7" fmla="*/ 371 h 1521"/>
              <a:gd name="T8" fmla="*/ 1097 w 1599"/>
              <a:gd name="T9" fmla="*/ 79 h 1521"/>
              <a:gd name="T10" fmla="*/ 817 w 1599"/>
              <a:gd name="T11" fmla="*/ 49 h 1521"/>
              <a:gd name="T12" fmla="*/ 626 w 1599"/>
              <a:gd name="T13" fmla="*/ 66 h 1521"/>
              <a:gd name="T14" fmla="*/ 631 w 1599"/>
              <a:gd name="T15" fmla="*/ 40 h 1521"/>
              <a:gd name="T16" fmla="*/ 582 w 1599"/>
              <a:gd name="T17" fmla="*/ 24 h 1521"/>
              <a:gd name="T18" fmla="*/ 508 w 1599"/>
              <a:gd name="T19" fmla="*/ 3 h 1521"/>
              <a:gd name="T20" fmla="*/ 39 w 1599"/>
              <a:gd name="T21" fmla="*/ 288 h 1521"/>
              <a:gd name="T22" fmla="*/ 39 w 1599"/>
              <a:gd name="T23" fmla="*/ 671 h 1521"/>
              <a:gd name="T24" fmla="*/ 76 w 1599"/>
              <a:gd name="T25" fmla="*/ 896 h 1521"/>
              <a:gd name="T26" fmla="*/ 135 w 1599"/>
              <a:gd name="T27" fmla="*/ 1098 h 1521"/>
              <a:gd name="T28" fmla="*/ 221 w 1599"/>
              <a:gd name="T29" fmla="*/ 1142 h 1521"/>
              <a:gd name="T30" fmla="*/ 265 w 1599"/>
              <a:gd name="T31" fmla="*/ 734 h 1521"/>
              <a:gd name="T32" fmla="*/ 311 w 1599"/>
              <a:gd name="T33" fmla="*/ 989 h 1521"/>
              <a:gd name="T34" fmla="*/ 401 w 1599"/>
              <a:gd name="T35" fmla="*/ 666 h 1521"/>
              <a:gd name="T36" fmla="*/ 422 w 1599"/>
              <a:gd name="T37" fmla="*/ 563 h 1521"/>
              <a:gd name="T38" fmla="*/ 431 w 1599"/>
              <a:gd name="T39" fmla="*/ 631 h 1521"/>
              <a:gd name="T40" fmla="*/ 458 w 1599"/>
              <a:gd name="T41" fmla="*/ 274 h 1521"/>
              <a:gd name="T42" fmla="*/ 482 w 1599"/>
              <a:gd name="T43" fmla="*/ 612 h 1521"/>
              <a:gd name="T44" fmla="*/ 503 w 1599"/>
              <a:gd name="T45" fmla="*/ 373 h 1521"/>
              <a:gd name="T46" fmla="*/ 506 w 1599"/>
              <a:gd name="T47" fmla="*/ 579 h 1521"/>
              <a:gd name="T48" fmla="*/ 521 w 1599"/>
              <a:gd name="T49" fmla="*/ 340 h 1521"/>
              <a:gd name="T50" fmla="*/ 635 w 1599"/>
              <a:gd name="T51" fmla="*/ 491 h 1521"/>
              <a:gd name="T52" fmla="*/ 839 w 1599"/>
              <a:gd name="T53" fmla="*/ 507 h 1521"/>
              <a:gd name="T54" fmla="*/ 1034 w 1599"/>
              <a:gd name="T55" fmla="*/ 500 h 1521"/>
              <a:gd name="T56" fmla="*/ 1387 w 1599"/>
              <a:gd name="T57" fmla="*/ 493 h 1521"/>
              <a:gd name="T58" fmla="*/ 1198 w 1599"/>
              <a:gd name="T59" fmla="*/ 741 h 1521"/>
              <a:gd name="T60" fmla="*/ 1204 w 1599"/>
              <a:gd name="T61" fmla="*/ 498 h 1521"/>
              <a:gd name="T62" fmla="*/ 1189 w 1599"/>
              <a:gd name="T63" fmla="*/ 474 h 1521"/>
              <a:gd name="T64" fmla="*/ 1213 w 1599"/>
              <a:gd name="T65" fmla="*/ 346 h 1521"/>
              <a:gd name="T66" fmla="*/ 1237 w 1599"/>
              <a:gd name="T67" fmla="*/ 546 h 1521"/>
              <a:gd name="T68" fmla="*/ 1253 w 1599"/>
              <a:gd name="T69" fmla="*/ 778 h 1521"/>
              <a:gd name="T70" fmla="*/ 1297 w 1599"/>
              <a:gd name="T71" fmla="*/ 1034 h 1521"/>
              <a:gd name="T72" fmla="*/ 1351 w 1599"/>
              <a:gd name="T73" fmla="*/ 1046 h 1521"/>
              <a:gd name="T74" fmla="*/ 1369 w 1599"/>
              <a:gd name="T75" fmla="*/ 583 h 1521"/>
              <a:gd name="T76" fmla="*/ 1402 w 1599"/>
              <a:gd name="T77" fmla="*/ 728 h 1521"/>
              <a:gd name="T78" fmla="*/ 1415 w 1599"/>
              <a:gd name="T79" fmla="*/ 1113 h 1521"/>
              <a:gd name="T80" fmla="*/ 1424 w 1599"/>
              <a:gd name="T81" fmla="*/ 1052 h 1521"/>
              <a:gd name="T82" fmla="*/ 1163 w 1599"/>
              <a:gd name="T83" fmla="*/ 1436 h 1521"/>
              <a:gd name="T84" fmla="*/ 1196 w 1599"/>
              <a:gd name="T85" fmla="*/ 557 h 1521"/>
              <a:gd name="T86" fmla="*/ 1544 w 1599"/>
              <a:gd name="T87" fmla="*/ 1337 h 1521"/>
              <a:gd name="T88" fmla="*/ 1421 w 1599"/>
              <a:gd name="T89" fmla="*/ 537 h 1521"/>
              <a:gd name="T90" fmla="*/ 1415 w 1599"/>
              <a:gd name="T91" fmla="*/ 255 h 1521"/>
              <a:gd name="T92" fmla="*/ 1413 w 1599"/>
              <a:gd name="T93" fmla="*/ 500 h 1521"/>
              <a:gd name="T94" fmla="*/ 1411 w 1599"/>
              <a:gd name="T95" fmla="*/ 686 h 1521"/>
              <a:gd name="T96" fmla="*/ 1588 w 1599"/>
              <a:gd name="T97" fmla="*/ 434 h 1521"/>
              <a:gd name="T98" fmla="*/ 1387 w 1599"/>
              <a:gd name="T99" fmla="*/ 274 h 1521"/>
              <a:gd name="T100" fmla="*/ 1290 w 1599"/>
              <a:gd name="T101" fmla="*/ 456 h 1521"/>
              <a:gd name="T102" fmla="*/ 1158 w 1599"/>
              <a:gd name="T103" fmla="*/ 493 h 1521"/>
              <a:gd name="T104" fmla="*/ 911 w 1599"/>
              <a:gd name="T105" fmla="*/ 77 h 1521"/>
              <a:gd name="T106" fmla="*/ 830 w 1599"/>
              <a:gd name="T107" fmla="*/ 75 h 1521"/>
              <a:gd name="T108" fmla="*/ 749 w 1599"/>
              <a:gd name="T109" fmla="*/ 62 h 1521"/>
              <a:gd name="T110" fmla="*/ 508 w 1599"/>
              <a:gd name="T111" fmla="*/ 450 h 1521"/>
              <a:gd name="T112" fmla="*/ 506 w 1599"/>
              <a:gd name="T113" fmla="*/ 47 h 1521"/>
              <a:gd name="T114" fmla="*/ 427 w 1599"/>
              <a:gd name="T115" fmla="*/ 53 h 1521"/>
              <a:gd name="T116" fmla="*/ 429 w 1599"/>
              <a:gd name="T117" fmla="*/ 434 h 1521"/>
              <a:gd name="T118" fmla="*/ 376 w 1599"/>
              <a:gd name="T119" fmla="*/ 449 h 1521"/>
              <a:gd name="T120" fmla="*/ 411 w 1599"/>
              <a:gd name="T121" fmla="*/ 301 h 1521"/>
              <a:gd name="T122" fmla="*/ 492 w 1599"/>
              <a:gd name="T123" fmla="*/ 322 h 1521"/>
              <a:gd name="T124" fmla="*/ 479 w 1599"/>
              <a:gd name="T125" fmla="*/ 563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99" h="1521">
                <a:moveTo>
                  <a:pt x="1047" y="1488"/>
                </a:moveTo>
                <a:lnTo>
                  <a:pt x="1047" y="1488"/>
                </a:lnTo>
                <a:lnTo>
                  <a:pt x="1073" y="1488"/>
                </a:lnTo>
                <a:lnTo>
                  <a:pt x="1093" y="1488"/>
                </a:lnTo>
                <a:lnTo>
                  <a:pt x="1093" y="1488"/>
                </a:lnTo>
                <a:lnTo>
                  <a:pt x="1097" y="1490"/>
                </a:lnTo>
                <a:lnTo>
                  <a:pt x="1102" y="1492"/>
                </a:lnTo>
                <a:lnTo>
                  <a:pt x="1113" y="1492"/>
                </a:lnTo>
                <a:lnTo>
                  <a:pt x="1124" y="1492"/>
                </a:lnTo>
                <a:lnTo>
                  <a:pt x="1128" y="1493"/>
                </a:lnTo>
                <a:lnTo>
                  <a:pt x="1132" y="1495"/>
                </a:lnTo>
                <a:lnTo>
                  <a:pt x="1132" y="1495"/>
                </a:lnTo>
                <a:lnTo>
                  <a:pt x="1135" y="1495"/>
                </a:lnTo>
                <a:lnTo>
                  <a:pt x="1135" y="1493"/>
                </a:lnTo>
                <a:lnTo>
                  <a:pt x="1137" y="1492"/>
                </a:lnTo>
                <a:lnTo>
                  <a:pt x="1141" y="1492"/>
                </a:lnTo>
                <a:lnTo>
                  <a:pt x="1141" y="1492"/>
                </a:lnTo>
                <a:lnTo>
                  <a:pt x="1158" y="1495"/>
                </a:lnTo>
                <a:lnTo>
                  <a:pt x="1158" y="1495"/>
                </a:lnTo>
                <a:lnTo>
                  <a:pt x="1161" y="1495"/>
                </a:lnTo>
                <a:lnTo>
                  <a:pt x="1167" y="1493"/>
                </a:lnTo>
                <a:lnTo>
                  <a:pt x="1170" y="1495"/>
                </a:lnTo>
                <a:lnTo>
                  <a:pt x="1174" y="1497"/>
                </a:lnTo>
                <a:lnTo>
                  <a:pt x="1174" y="1497"/>
                </a:lnTo>
                <a:lnTo>
                  <a:pt x="1172" y="1499"/>
                </a:lnTo>
                <a:lnTo>
                  <a:pt x="1170" y="1499"/>
                </a:lnTo>
                <a:lnTo>
                  <a:pt x="1170" y="1499"/>
                </a:lnTo>
                <a:lnTo>
                  <a:pt x="1163" y="1497"/>
                </a:lnTo>
                <a:lnTo>
                  <a:pt x="1156" y="1497"/>
                </a:lnTo>
                <a:lnTo>
                  <a:pt x="1139" y="1499"/>
                </a:lnTo>
                <a:lnTo>
                  <a:pt x="1139" y="1499"/>
                </a:lnTo>
                <a:lnTo>
                  <a:pt x="1159" y="1501"/>
                </a:lnTo>
                <a:lnTo>
                  <a:pt x="1170" y="1501"/>
                </a:lnTo>
                <a:lnTo>
                  <a:pt x="1180" y="1499"/>
                </a:lnTo>
                <a:lnTo>
                  <a:pt x="1180" y="1499"/>
                </a:lnTo>
                <a:lnTo>
                  <a:pt x="1176" y="1499"/>
                </a:lnTo>
                <a:lnTo>
                  <a:pt x="1174" y="1499"/>
                </a:lnTo>
                <a:lnTo>
                  <a:pt x="1174" y="1499"/>
                </a:lnTo>
                <a:lnTo>
                  <a:pt x="1180" y="1497"/>
                </a:lnTo>
                <a:lnTo>
                  <a:pt x="1183" y="1497"/>
                </a:lnTo>
                <a:lnTo>
                  <a:pt x="1183" y="1497"/>
                </a:lnTo>
                <a:lnTo>
                  <a:pt x="1183" y="1497"/>
                </a:lnTo>
                <a:lnTo>
                  <a:pt x="1183" y="1499"/>
                </a:lnTo>
                <a:lnTo>
                  <a:pt x="1185" y="1499"/>
                </a:lnTo>
                <a:lnTo>
                  <a:pt x="1185" y="1499"/>
                </a:lnTo>
                <a:lnTo>
                  <a:pt x="1189" y="1497"/>
                </a:lnTo>
                <a:lnTo>
                  <a:pt x="1192" y="1497"/>
                </a:lnTo>
                <a:lnTo>
                  <a:pt x="1192" y="1497"/>
                </a:lnTo>
                <a:lnTo>
                  <a:pt x="1213" y="1499"/>
                </a:lnTo>
                <a:lnTo>
                  <a:pt x="1222" y="1499"/>
                </a:lnTo>
                <a:lnTo>
                  <a:pt x="1231" y="1497"/>
                </a:lnTo>
                <a:lnTo>
                  <a:pt x="1231" y="1497"/>
                </a:lnTo>
                <a:lnTo>
                  <a:pt x="1238" y="1501"/>
                </a:lnTo>
                <a:lnTo>
                  <a:pt x="1246" y="1501"/>
                </a:lnTo>
                <a:lnTo>
                  <a:pt x="1262" y="1501"/>
                </a:lnTo>
                <a:lnTo>
                  <a:pt x="1275" y="1503"/>
                </a:lnTo>
                <a:lnTo>
                  <a:pt x="1281" y="1504"/>
                </a:lnTo>
                <a:lnTo>
                  <a:pt x="1283" y="1506"/>
                </a:lnTo>
                <a:lnTo>
                  <a:pt x="1283" y="1506"/>
                </a:lnTo>
                <a:lnTo>
                  <a:pt x="1303" y="1506"/>
                </a:lnTo>
                <a:lnTo>
                  <a:pt x="1314" y="1506"/>
                </a:lnTo>
                <a:lnTo>
                  <a:pt x="1323" y="1508"/>
                </a:lnTo>
                <a:lnTo>
                  <a:pt x="1323" y="1508"/>
                </a:lnTo>
                <a:lnTo>
                  <a:pt x="1325" y="1508"/>
                </a:lnTo>
                <a:lnTo>
                  <a:pt x="1327" y="1506"/>
                </a:lnTo>
                <a:lnTo>
                  <a:pt x="1327" y="1506"/>
                </a:lnTo>
                <a:lnTo>
                  <a:pt x="1329" y="1506"/>
                </a:lnTo>
                <a:lnTo>
                  <a:pt x="1329" y="1506"/>
                </a:lnTo>
                <a:lnTo>
                  <a:pt x="1334" y="1508"/>
                </a:lnTo>
                <a:lnTo>
                  <a:pt x="1340" y="1508"/>
                </a:lnTo>
                <a:lnTo>
                  <a:pt x="1353" y="1506"/>
                </a:lnTo>
                <a:lnTo>
                  <a:pt x="1367" y="1504"/>
                </a:lnTo>
                <a:lnTo>
                  <a:pt x="1380" y="1506"/>
                </a:lnTo>
                <a:lnTo>
                  <a:pt x="1380" y="1506"/>
                </a:lnTo>
                <a:lnTo>
                  <a:pt x="1376" y="1506"/>
                </a:lnTo>
                <a:lnTo>
                  <a:pt x="1371" y="1506"/>
                </a:lnTo>
                <a:lnTo>
                  <a:pt x="1367" y="1508"/>
                </a:lnTo>
                <a:lnTo>
                  <a:pt x="1367" y="1508"/>
                </a:lnTo>
                <a:lnTo>
                  <a:pt x="1369" y="1510"/>
                </a:lnTo>
                <a:lnTo>
                  <a:pt x="1369" y="1510"/>
                </a:lnTo>
                <a:lnTo>
                  <a:pt x="1384" y="1508"/>
                </a:lnTo>
                <a:lnTo>
                  <a:pt x="1397" y="1508"/>
                </a:lnTo>
                <a:lnTo>
                  <a:pt x="1527" y="1521"/>
                </a:lnTo>
                <a:lnTo>
                  <a:pt x="1542" y="1363"/>
                </a:lnTo>
                <a:lnTo>
                  <a:pt x="1542" y="1363"/>
                </a:lnTo>
                <a:lnTo>
                  <a:pt x="1546" y="1344"/>
                </a:lnTo>
                <a:lnTo>
                  <a:pt x="1546" y="1328"/>
                </a:lnTo>
                <a:lnTo>
                  <a:pt x="1546" y="1328"/>
                </a:lnTo>
                <a:lnTo>
                  <a:pt x="1548" y="1330"/>
                </a:lnTo>
                <a:lnTo>
                  <a:pt x="1548" y="1332"/>
                </a:lnTo>
                <a:lnTo>
                  <a:pt x="1548" y="1333"/>
                </a:lnTo>
                <a:lnTo>
                  <a:pt x="1549" y="1335"/>
                </a:lnTo>
                <a:lnTo>
                  <a:pt x="1549" y="1335"/>
                </a:lnTo>
                <a:lnTo>
                  <a:pt x="1549" y="1324"/>
                </a:lnTo>
                <a:lnTo>
                  <a:pt x="1549" y="1311"/>
                </a:lnTo>
                <a:lnTo>
                  <a:pt x="1549" y="1311"/>
                </a:lnTo>
                <a:lnTo>
                  <a:pt x="1551" y="1309"/>
                </a:lnTo>
                <a:lnTo>
                  <a:pt x="1553" y="1309"/>
                </a:lnTo>
                <a:lnTo>
                  <a:pt x="1553" y="1309"/>
                </a:lnTo>
                <a:lnTo>
                  <a:pt x="1553" y="1300"/>
                </a:lnTo>
                <a:lnTo>
                  <a:pt x="1553" y="1291"/>
                </a:lnTo>
                <a:lnTo>
                  <a:pt x="1557" y="1271"/>
                </a:lnTo>
                <a:lnTo>
                  <a:pt x="1557" y="1271"/>
                </a:lnTo>
                <a:lnTo>
                  <a:pt x="1555" y="1271"/>
                </a:lnTo>
                <a:lnTo>
                  <a:pt x="1553" y="1273"/>
                </a:lnTo>
                <a:lnTo>
                  <a:pt x="1553" y="1273"/>
                </a:lnTo>
                <a:lnTo>
                  <a:pt x="1553" y="1271"/>
                </a:lnTo>
                <a:lnTo>
                  <a:pt x="1553" y="1262"/>
                </a:lnTo>
                <a:lnTo>
                  <a:pt x="1553" y="1262"/>
                </a:lnTo>
                <a:lnTo>
                  <a:pt x="1555" y="1263"/>
                </a:lnTo>
                <a:lnTo>
                  <a:pt x="1557" y="1260"/>
                </a:lnTo>
                <a:lnTo>
                  <a:pt x="1557" y="1260"/>
                </a:lnTo>
                <a:lnTo>
                  <a:pt x="1555" y="1236"/>
                </a:lnTo>
                <a:lnTo>
                  <a:pt x="1555" y="1225"/>
                </a:lnTo>
                <a:lnTo>
                  <a:pt x="1553" y="1214"/>
                </a:lnTo>
                <a:lnTo>
                  <a:pt x="1553" y="1214"/>
                </a:lnTo>
                <a:lnTo>
                  <a:pt x="1555" y="1216"/>
                </a:lnTo>
                <a:lnTo>
                  <a:pt x="1555" y="1214"/>
                </a:lnTo>
                <a:lnTo>
                  <a:pt x="1553" y="1208"/>
                </a:lnTo>
                <a:lnTo>
                  <a:pt x="1553" y="1208"/>
                </a:lnTo>
                <a:lnTo>
                  <a:pt x="1555" y="1208"/>
                </a:lnTo>
                <a:lnTo>
                  <a:pt x="1555" y="1208"/>
                </a:lnTo>
                <a:lnTo>
                  <a:pt x="1557" y="1186"/>
                </a:lnTo>
                <a:lnTo>
                  <a:pt x="1555" y="1159"/>
                </a:lnTo>
                <a:lnTo>
                  <a:pt x="1555" y="1135"/>
                </a:lnTo>
                <a:lnTo>
                  <a:pt x="1555" y="1125"/>
                </a:lnTo>
                <a:lnTo>
                  <a:pt x="1557" y="1118"/>
                </a:lnTo>
                <a:lnTo>
                  <a:pt x="1557" y="1118"/>
                </a:lnTo>
                <a:lnTo>
                  <a:pt x="1555" y="1118"/>
                </a:lnTo>
                <a:lnTo>
                  <a:pt x="1555" y="1118"/>
                </a:lnTo>
                <a:lnTo>
                  <a:pt x="1553" y="1114"/>
                </a:lnTo>
                <a:lnTo>
                  <a:pt x="1551" y="1111"/>
                </a:lnTo>
                <a:lnTo>
                  <a:pt x="1553" y="1105"/>
                </a:lnTo>
                <a:lnTo>
                  <a:pt x="1553" y="1105"/>
                </a:lnTo>
                <a:lnTo>
                  <a:pt x="1555" y="1105"/>
                </a:lnTo>
                <a:lnTo>
                  <a:pt x="1555" y="1105"/>
                </a:lnTo>
                <a:lnTo>
                  <a:pt x="1557" y="1109"/>
                </a:lnTo>
                <a:lnTo>
                  <a:pt x="1557" y="1109"/>
                </a:lnTo>
                <a:lnTo>
                  <a:pt x="1555" y="1043"/>
                </a:lnTo>
                <a:lnTo>
                  <a:pt x="1555" y="975"/>
                </a:lnTo>
                <a:lnTo>
                  <a:pt x="1555" y="975"/>
                </a:lnTo>
                <a:lnTo>
                  <a:pt x="1555" y="976"/>
                </a:lnTo>
                <a:lnTo>
                  <a:pt x="1555" y="976"/>
                </a:lnTo>
                <a:lnTo>
                  <a:pt x="1555" y="976"/>
                </a:lnTo>
                <a:lnTo>
                  <a:pt x="1557" y="951"/>
                </a:lnTo>
                <a:lnTo>
                  <a:pt x="1557" y="940"/>
                </a:lnTo>
                <a:lnTo>
                  <a:pt x="1557" y="927"/>
                </a:lnTo>
                <a:lnTo>
                  <a:pt x="1557" y="927"/>
                </a:lnTo>
                <a:lnTo>
                  <a:pt x="1557" y="894"/>
                </a:lnTo>
                <a:lnTo>
                  <a:pt x="1557" y="868"/>
                </a:lnTo>
                <a:lnTo>
                  <a:pt x="1557" y="868"/>
                </a:lnTo>
                <a:lnTo>
                  <a:pt x="1555" y="873"/>
                </a:lnTo>
                <a:lnTo>
                  <a:pt x="1555" y="875"/>
                </a:lnTo>
                <a:lnTo>
                  <a:pt x="1553" y="873"/>
                </a:lnTo>
                <a:lnTo>
                  <a:pt x="1553" y="873"/>
                </a:lnTo>
                <a:lnTo>
                  <a:pt x="1557" y="861"/>
                </a:lnTo>
                <a:lnTo>
                  <a:pt x="1559" y="846"/>
                </a:lnTo>
                <a:lnTo>
                  <a:pt x="1559" y="813"/>
                </a:lnTo>
                <a:lnTo>
                  <a:pt x="1559" y="813"/>
                </a:lnTo>
                <a:lnTo>
                  <a:pt x="1560" y="809"/>
                </a:lnTo>
                <a:lnTo>
                  <a:pt x="1562" y="804"/>
                </a:lnTo>
                <a:lnTo>
                  <a:pt x="1560" y="796"/>
                </a:lnTo>
                <a:lnTo>
                  <a:pt x="1560" y="794"/>
                </a:lnTo>
                <a:lnTo>
                  <a:pt x="1559" y="793"/>
                </a:lnTo>
                <a:lnTo>
                  <a:pt x="1559" y="793"/>
                </a:lnTo>
                <a:lnTo>
                  <a:pt x="1559" y="800"/>
                </a:lnTo>
                <a:lnTo>
                  <a:pt x="1560" y="804"/>
                </a:lnTo>
                <a:lnTo>
                  <a:pt x="1560" y="804"/>
                </a:lnTo>
                <a:lnTo>
                  <a:pt x="1560" y="809"/>
                </a:lnTo>
                <a:lnTo>
                  <a:pt x="1559" y="811"/>
                </a:lnTo>
                <a:lnTo>
                  <a:pt x="1557" y="811"/>
                </a:lnTo>
                <a:lnTo>
                  <a:pt x="1557" y="811"/>
                </a:lnTo>
                <a:lnTo>
                  <a:pt x="1557" y="791"/>
                </a:lnTo>
                <a:lnTo>
                  <a:pt x="1557" y="785"/>
                </a:lnTo>
                <a:lnTo>
                  <a:pt x="1559" y="785"/>
                </a:lnTo>
                <a:lnTo>
                  <a:pt x="1559" y="789"/>
                </a:lnTo>
                <a:lnTo>
                  <a:pt x="1559" y="789"/>
                </a:lnTo>
                <a:lnTo>
                  <a:pt x="1559" y="770"/>
                </a:lnTo>
                <a:lnTo>
                  <a:pt x="1559" y="758"/>
                </a:lnTo>
                <a:lnTo>
                  <a:pt x="1560" y="745"/>
                </a:lnTo>
                <a:lnTo>
                  <a:pt x="1560" y="730"/>
                </a:lnTo>
                <a:lnTo>
                  <a:pt x="1560" y="730"/>
                </a:lnTo>
                <a:lnTo>
                  <a:pt x="1562" y="728"/>
                </a:lnTo>
                <a:lnTo>
                  <a:pt x="1564" y="723"/>
                </a:lnTo>
                <a:lnTo>
                  <a:pt x="1564" y="712"/>
                </a:lnTo>
                <a:lnTo>
                  <a:pt x="1564" y="701"/>
                </a:lnTo>
                <a:lnTo>
                  <a:pt x="1564" y="697"/>
                </a:lnTo>
                <a:lnTo>
                  <a:pt x="1566" y="697"/>
                </a:lnTo>
                <a:lnTo>
                  <a:pt x="1566" y="697"/>
                </a:lnTo>
                <a:lnTo>
                  <a:pt x="1564" y="691"/>
                </a:lnTo>
                <a:lnTo>
                  <a:pt x="1564" y="686"/>
                </a:lnTo>
                <a:lnTo>
                  <a:pt x="1566" y="678"/>
                </a:lnTo>
                <a:lnTo>
                  <a:pt x="1568" y="673"/>
                </a:lnTo>
                <a:lnTo>
                  <a:pt x="1568" y="673"/>
                </a:lnTo>
                <a:lnTo>
                  <a:pt x="1570" y="693"/>
                </a:lnTo>
                <a:lnTo>
                  <a:pt x="1570" y="708"/>
                </a:lnTo>
                <a:lnTo>
                  <a:pt x="1570" y="708"/>
                </a:lnTo>
                <a:lnTo>
                  <a:pt x="1570" y="701"/>
                </a:lnTo>
                <a:lnTo>
                  <a:pt x="1571" y="695"/>
                </a:lnTo>
                <a:lnTo>
                  <a:pt x="1571" y="695"/>
                </a:lnTo>
                <a:lnTo>
                  <a:pt x="1570" y="690"/>
                </a:lnTo>
                <a:lnTo>
                  <a:pt x="1570" y="684"/>
                </a:lnTo>
                <a:lnTo>
                  <a:pt x="1571" y="673"/>
                </a:lnTo>
                <a:lnTo>
                  <a:pt x="1571" y="673"/>
                </a:lnTo>
                <a:lnTo>
                  <a:pt x="1570" y="673"/>
                </a:lnTo>
                <a:lnTo>
                  <a:pt x="1570" y="669"/>
                </a:lnTo>
                <a:lnTo>
                  <a:pt x="1571" y="666"/>
                </a:lnTo>
                <a:lnTo>
                  <a:pt x="1571" y="666"/>
                </a:lnTo>
                <a:lnTo>
                  <a:pt x="1570" y="666"/>
                </a:lnTo>
                <a:lnTo>
                  <a:pt x="1570" y="667"/>
                </a:lnTo>
                <a:lnTo>
                  <a:pt x="1570" y="669"/>
                </a:lnTo>
                <a:lnTo>
                  <a:pt x="1568" y="669"/>
                </a:lnTo>
                <a:lnTo>
                  <a:pt x="1568" y="669"/>
                </a:lnTo>
                <a:lnTo>
                  <a:pt x="1568" y="651"/>
                </a:lnTo>
                <a:lnTo>
                  <a:pt x="1570" y="632"/>
                </a:lnTo>
                <a:lnTo>
                  <a:pt x="1570" y="632"/>
                </a:lnTo>
                <a:lnTo>
                  <a:pt x="1571" y="636"/>
                </a:lnTo>
                <a:lnTo>
                  <a:pt x="1571" y="640"/>
                </a:lnTo>
                <a:lnTo>
                  <a:pt x="1571" y="640"/>
                </a:lnTo>
                <a:lnTo>
                  <a:pt x="1571" y="632"/>
                </a:lnTo>
                <a:lnTo>
                  <a:pt x="1573" y="625"/>
                </a:lnTo>
                <a:lnTo>
                  <a:pt x="1573" y="620"/>
                </a:lnTo>
                <a:lnTo>
                  <a:pt x="1571" y="618"/>
                </a:lnTo>
                <a:lnTo>
                  <a:pt x="1570" y="618"/>
                </a:lnTo>
                <a:lnTo>
                  <a:pt x="1570" y="618"/>
                </a:lnTo>
                <a:lnTo>
                  <a:pt x="1571" y="625"/>
                </a:lnTo>
                <a:lnTo>
                  <a:pt x="1570" y="627"/>
                </a:lnTo>
                <a:lnTo>
                  <a:pt x="1570" y="629"/>
                </a:lnTo>
                <a:lnTo>
                  <a:pt x="1570" y="629"/>
                </a:lnTo>
                <a:lnTo>
                  <a:pt x="1570" y="614"/>
                </a:lnTo>
                <a:lnTo>
                  <a:pt x="1571" y="601"/>
                </a:lnTo>
                <a:lnTo>
                  <a:pt x="1571" y="601"/>
                </a:lnTo>
                <a:lnTo>
                  <a:pt x="1571" y="607"/>
                </a:lnTo>
                <a:lnTo>
                  <a:pt x="1571" y="609"/>
                </a:lnTo>
                <a:lnTo>
                  <a:pt x="1571" y="607"/>
                </a:lnTo>
                <a:lnTo>
                  <a:pt x="1571" y="607"/>
                </a:lnTo>
                <a:lnTo>
                  <a:pt x="1571" y="599"/>
                </a:lnTo>
                <a:lnTo>
                  <a:pt x="1570" y="592"/>
                </a:lnTo>
                <a:lnTo>
                  <a:pt x="1570" y="592"/>
                </a:lnTo>
                <a:lnTo>
                  <a:pt x="1573" y="579"/>
                </a:lnTo>
                <a:lnTo>
                  <a:pt x="1575" y="568"/>
                </a:lnTo>
                <a:lnTo>
                  <a:pt x="1575" y="544"/>
                </a:lnTo>
                <a:lnTo>
                  <a:pt x="1575" y="544"/>
                </a:lnTo>
                <a:lnTo>
                  <a:pt x="1575" y="540"/>
                </a:lnTo>
                <a:lnTo>
                  <a:pt x="1573" y="537"/>
                </a:lnTo>
                <a:lnTo>
                  <a:pt x="1573" y="524"/>
                </a:lnTo>
                <a:lnTo>
                  <a:pt x="1573" y="524"/>
                </a:lnTo>
                <a:lnTo>
                  <a:pt x="1575" y="522"/>
                </a:lnTo>
                <a:lnTo>
                  <a:pt x="1575" y="522"/>
                </a:lnTo>
                <a:lnTo>
                  <a:pt x="1577" y="522"/>
                </a:lnTo>
                <a:lnTo>
                  <a:pt x="1577" y="526"/>
                </a:lnTo>
                <a:lnTo>
                  <a:pt x="1579" y="528"/>
                </a:lnTo>
                <a:lnTo>
                  <a:pt x="1579" y="528"/>
                </a:lnTo>
                <a:lnTo>
                  <a:pt x="1579" y="528"/>
                </a:lnTo>
                <a:lnTo>
                  <a:pt x="1579" y="513"/>
                </a:lnTo>
                <a:lnTo>
                  <a:pt x="1581" y="504"/>
                </a:lnTo>
                <a:lnTo>
                  <a:pt x="1582" y="495"/>
                </a:lnTo>
                <a:lnTo>
                  <a:pt x="1582" y="495"/>
                </a:lnTo>
                <a:lnTo>
                  <a:pt x="1581" y="489"/>
                </a:lnTo>
                <a:lnTo>
                  <a:pt x="1581" y="480"/>
                </a:lnTo>
                <a:lnTo>
                  <a:pt x="1581" y="472"/>
                </a:lnTo>
                <a:lnTo>
                  <a:pt x="1581" y="469"/>
                </a:lnTo>
                <a:lnTo>
                  <a:pt x="1582" y="467"/>
                </a:lnTo>
                <a:lnTo>
                  <a:pt x="1582" y="467"/>
                </a:lnTo>
                <a:lnTo>
                  <a:pt x="1584" y="483"/>
                </a:lnTo>
                <a:lnTo>
                  <a:pt x="1584" y="496"/>
                </a:lnTo>
                <a:lnTo>
                  <a:pt x="1584" y="496"/>
                </a:lnTo>
                <a:lnTo>
                  <a:pt x="1584" y="502"/>
                </a:lnTo>
                <a:lnTo>
                  <a:pt x="1584" y="515"/>
                </a:lnTo>
                <a:lnTo>
                  <a:pt x="1584" y="526"/>
                </a:lnTo>
                <a:lnTo>
                  <a:pt x="1586" y="528"/>
                </a:lnTo>
                <a:lnTo>
                  <a:pt x="1588" y="528"/>
                </a:lnTo>
                <a:lnTo>
                  <a:pt x="1588" y="528"/>
                </a:lnTo>
                <a:lnTo>
                  <a:pt x="1586" y="531"/>
                </a:lnTo>
                <a:lnTo>
                  <a:pt x="1584" y="535"/>
                </a:lnTo>
                <a:lnTo>
                  <a:pt x="1584" y="535"/>
                </a:lnTo>
                <a:lnTo>
                  <a:pt x="1590" y="548"/>
                </a:lnTo>
                <a:lnTo>
                  <a:pt x="1590" y="548"/>
                </a:lnTo>
                <a:lnTo>
                  <a:pt x="1588" y="548"/>
                </a:lnTo>
                <a:lnTo>
                  <a:pt x="1588" y="548"/>
                </a:lnTo>
                <a:lnTo>
                  <a:pt x="1588" y="552"/>
                </a:lnTo>
                <a:lnTo>
                  <a:pt x="1590" y="557"/>
                </a:lnTo>
                <a:lnTo>
                  <a:pt x="1590" y="559"/>
                </a:lnTo>
                <a:lnTo>
                  <a:pt x="1588" y="559"/>
                </a:lnTo>
                <a:lnTo>
                  <a:pt x="1588" y="559"/>
                </a:lnTo>
                <a:lnTo>
                  <a:pt x="1588" y="563"/>
                </a:lnTo>
                <a:lnTo>
                  <a:pt x="1588" y="563"/>
                </a:lnTo>
                <a:lnTo>
                  <a:pt x="1590" y="564"/>
                </a:lnTo>
                <a:lnTo>
                  <a:pt x="1590" y="566"/>
                </a:lnTo>
                <a:lnTo>
                  <a:pt x="1590" y="566"/>
                </a:lnTo>
                <a:lnTo>
                  <a:pt x="1588" y="572"/>
                </a:lnTo>
                <a:lnTo>
                  <a:pt x="1586" y="577"/>
                </a:lnTo>
                <a:lnTo>
                  <a:pt x="1586" y="577"/>
                </a:lnTo>
                <a:lnTo>
                  <a:pt x="1588" y="592"/>
                </a:lnTo>
                <a:lnTo>
                  <a:pt x="1590" y="609"/>
                </a:lnTo>
                <a:lnTo>
                  <a:pt x="1590" y="638"/>
                </a:lnTo>
                <a:lnTo>
                  <a:pt x="1588" y="669"/>
                </a:lnTo>
                <a:lnTo>
                  <a:pt x="1588" y="699"/>
                </a:lnTo>
                <a:lnTo>
                  <a:pt x="1588" y="699"/>
                </a:lnTo>
                <a:lnTo>
                  <a:pt x="1590" y="686"/>
                </a:lnTo>
                <a:lnTo>
                  <a:pt x="1590" y="678"/>
                </a:lnTo>
                <a:lnTo>
                  <a:pt x="1592" y="675"/>
                </a:lnTo>
                <a:lnTo>
                  <a:pt x="1592" y="675"/>
                </a:lnTo>
                <a:lnTo>
                  <a:pt x="1592" y="680"/>
                </a:lnTo>
                <a:lnTo>
                  <a:pt x="1592" y="684"/>
                </a:lnTo>
                <a:lnTo>
                  <a:pt x="1592" y="686"/>
                </a:lnTo>
                <a:lnTo>
                  <a:pt x="1592" y="686"/>
                </a:lnTo>
                <a:lnTo>
                  <a:pt x="1594" y="678"/>
                </a:lnTo>
                <a:lnTo>
                  <a:pt x="1594" y="675"/>
                </a:lnTo>
                <a:lnTo>
                  <a:pt x="1594" y="675"/>
                </a:lnTo>
                <a:lnTo>
                  <a:pt x="1594" y="680"/>
                </a:lnTo>
                <a:lnTo>
                  <a:pt x="1594" y="686"/>
                </a:lnTo>
                <a:lnTo>
                  <a:pt x="1592" y="690"/>
                </a:lnTo>
                <a:lnTo>
                  <a:pt x="1592" y="693"/>
                </a:lnTo>
                <a:lnTo>
                  <a:pt x="1592" y="693"/>
                </a:lnTo>
                <a:lnTo>
                  <a:pt x="1594" y="690"/>
                </a:lnTo>
                <a:lnTo>
                  <a:pt x="1594" y="690"/>
                </a:lnTo>
                <a:lnTo>
                  <a:pt x="1595" y="693"/>
                </a:lnTo>
                <a:lnTo>
                  <a:pt x="1595" y="693"/>
                </a:lnTo>
                <a:lnTo>
                  <a:pt x="1595" y="688"/>
                </a:lnTo>
                <a:lnTo>
                  <a:pt x="1597" y="684"/>
                </a:lnTo>
                <a:lnTo>
                  <a:pt x="1599" y="680"/>
                </a:lnTo>
                <a:lnTo>
                  <a:pt x="1599" y="680"/>
                </a:lnTo>
                <a:lnTo>
                  <a:pt x="1597" y="680"/>
                </a:lnTo>
                <a:lnTo>
                  <a:pt x="1595" y="682"/>
                </a:lnTo>
                <a:lnTo>
                  <a:pt x="1595" y="682"/>
                </a:lnTo>
                <a:lnTo>
                  <a:pt x="1595" y="678"/>
                </a:lnTo>
                <a:lnTo>
                  <a:pt x="1597" y="675"/>
                </a:lnTo>
                <a:lnTo>
                  <a:pt x="1597" y="675"/>
                </a:lnTo>
                <a:lnTo>
                  <a:pt x="1595" y="666"/>
                </a:lnTo>
                <a:lnTo>
                  <a:pt x="1594" y="655"/>
                </a:lnTo>
                <a:lnTo>
                  <a:pt x="1594" y="632"/>
                </a:lnTo>
                <a:lnTo>
                  <a:pt x="1594" y="609"/>
                </a:lnTo>
                <a:lnTo>
                  <a:pt x="1592" y="586"/>
                </a:lnTo>
                <a:lnTo>
                  <a:pt x="1592" y="586"/>
                </a:lnTo>
                <a:lnTo>
                  <a:pt x="1594" y="585"/>
                </a:lnTo>
                <a:lnTo>
                  <a:pt x="1594" y="583"/>
                </a:lnTo>
                <a:lnTo>
                  <a:pt x="1594" y="579"/>
                </a:lnTo>
                <a:lnTo>
                  <a:pt x="1592" y="579"/>
                </a:lnTo>
                <a:lnTo>
                  <a:pt x="1592" y="579"/>
                </a:lnTo>
                <a:lnTo>
                  <a:pt x="1594" y="572"/>
                </a:lnTo>
                <a:lnTo>
                  <a:pt x="1597" y="568"/>
                </a:lnTo>
                <a:lnTo>
                  <a:pt x="1597" y="568"/>
                </a:lnTo>
                <a:lnTo>
                  <a:pt x="1595" y="564"/>
                </a:lnTo>
                <a:lnTo>
                  <a:pt x="1594" y="561"/>
                </a:lnTo>
                <a:lnTo>
                  <a:pt x="1594" y="550"/>
                </a:lnTo>
                <a:lnTo>
                  <a:pt x="1594" y="539"/>
                </a:lnTo>
                <a:lnTo>
                  <a:pt x="1594" y="529"/>
                </a:lnTo>
                <a:lnTo>
                  <a:pt x="1594" y="529"/>
                </a:lnTo>
                <a:lnTo>
                  <a:pt x="1594" y="526"/>
                </a:lnTo>
                <a:lnTo>
                  <a:pt x="1595" y="520"/>
                </a:lnTo>
                <a:lnTo>
                  <a:pt x="1594" y="507"/>
                </a:lnTo>
                <a:lnTo>
                  <a:pt x="1594" y="495"/>
                </a:lnTo>
                <a:lnTo>
                  <a:pt x="1592" y="483"/>
                </a:lnTo>
                <a:lnTo>
                  <a:pt x="1592" y="483"/>
                </a:lnTo>
                <a:lnTo>
                  <a:pt x="1592" y="485"/>
                </a:lnTo>
                <a:lnTo>
                  <a:pt x="1590" y="485"/>
                </a:lnTo>
                <a:lnTo>
                  <a:pt x="1590" y="485"/>
                </a:lnTo>
                <a:lnTo>
                  <a:pt x="1590" y="478"/>
                </a:lnTo>
                <a:lnTo>
                  <a:pt x="1592" y="472"/>
                </a:lnTo>
                <a:lnTo>
                  <a:pt x="1592" y="472"/>
                </a:lnTo>
                <a:lnTo>
                  <a:pt x="1592" y="474"/>
                </a:lnTo>
                <a:lnTo>
                  <a:pt x="1592" y="476"/>
                </a:lnTo>
                <a:lnTo>
                  <a:pt x="1590" y="478"/>
                </a:lnTo>
                <a:lnTo>
                  <a:pt x="1590" y="482"/>
                </a:lnTo>
                <a:lnTo>
                  <a:pt x="1590" y="482"/>
                </a:lnTo>
                <a:lnTo>
                  <a:pt x="1594" y="471"/>
                </a:lnTo>
                <a:lnTo>
                  <a:pt x="1594" y="458"/>
                </a:lnTo>
                <a:lnTo>
                  <a:pt x="1594" y="445"/>
                </a:lnTo>
                <a:lnTo>
                  <a:pt x="1594" y="432"/>
                </a:lnTo>
                <a:lnTo>
                  <a:pt x="1594" y="432"/>
                </a:lnTo>
                <a:lnTo>
                  <a:pt x="1592" y="421"/>
                </a:lnTo>
                <a:lnTo>
                  <a:pt x="1592" y="421"/>
                </a:lnTo>
                <a:lnTo>
                  <a:pt x="1592" y="417"/>
                </a:lnTo>
                <a:lnTo>
                  <a:pt x="1594" y="412"/>
                </a:lnTo>
                <a:lnTo>
                  <a:pt x="1592" y="401"/>
                </a:lnTo>
                <a:lnTo>
                  <a:pt x="1592" y="401"/>
                </a:lnTo>
                <a:lnTo>
                  <a:pt x="1590" y="397"/>
                </a:lnTo>
                <a:lnTo>
                  <a:pt x="1588" y="390"/>
                </a:lnTo>
                <a:lnTo>
                  <a:pt x="1588" y="390"/>
                </a:lnTo>
                <a:lnTo>
                  <a:pt x="1586" y="397"/>
                </a:lnTo>
                <a:lnTo>
                  <a:pt x="1584" y="406"/>
                </a:lnTo>
                <a:lnTo>
                  <a:pt x="1586" y="425"/>
                </a:lnTo>
                <a:lnTo>
                  <a:pt x="1586" y="425"/>
                </a:lnTo>
                <a:lnTo>
                  <a:pt x="1584" y="423"/>
                </a:lnTo>
                <a:lnTo>
                  <a:pt x="1582" y="423"/>
                </a:lnTo>
                <a:lnTo>
                  <a:pt x="1581" y="425"/>
                </a:lnTo>
                <a:lnTo>
                  <a:pt x="1579" y="421"/>
                </a:lnTo>
                <a:lnTo>
                  <a:pt x="1579" y="421"/>
                </a:lnTo>
                <a:lnTo>
                  <a:pt x="1581" y="419"/>
                </a:lnTo>
                <a:lnTo>
                  <a:pt x="1582" y="414"/>
                </a:lnTo>
                <a:lnTo>
                  <a:pt x="1582" y="403"/>
                </a:lnTo>
                <a:lnTo>
                  <a:pt x="1582" y="382"/>
                </a:lnTo>
                <a:lnTo>
                  <a:pt x="1582" y="382"/>
                </a:lnTo>
                <a:lnTo>
                  <a:pt x="1581" y="388"/>
                </a:lnTo>
                <a:lnTo>
                  <a:pt x="1581" y="390"/>
                </a:lnTo>
                <a:lnTo>
                  <a:pt x="1579" y="390"/>
                </a:lnTo>
                <a:lnTo>
                  <a:pt x="1579" y="390"/>
                </a:lnTo>
                <a:lnTo>
                  <a:pt x="1579" y="379"/>
                </a:lnTo>
                <a:lnTo>
                  <a:pt x="1579" y="375"/>
                </a:lnTo>
                <a:lnTo>
                  <a:pt x="1579" y="371"/>
                </a:lnTo>
                <a:lnTo>
                  <a:pt x="1579" y="371"/>
                </a:lnTo>
                <a:lnTo>
                  <a:pt x="1579" y="375"/>
                </a:lnTo>
                <a:lnTo>
                  <a:pt x="1581" y="377"/>
                </a:lnTo>
                <a:lnTo>
                  <a:pt x="1581" y="379"/>
                </a:lnTo>
                <a:lnTo>
                  <a:pt x="1579" y="382"/>
                </a:lnTo>
                <a:lnTo>
                  <a:pt x="1579" y="382"/>
                </a:lnTo>
                <a:lnTo>
                  <a:pt x="1582" y="377"/>
                </a:lnTo>
                <a:lnTo>
                  <a:pt x="1584" y="369"/>
                </a:lnTo>
                <a:lnTo>
                  <a:pt x="1584" y="369"/>
                </a:lnTo>
                <a:lnTo>
                  <a:pt x="1584" y="369"/>
                </a:lnTo>
                <a:lnTo>
                  <a:pt x="1582" y="371"/>
                </a:lnTo>
                <a:lnTo>
                  <a:pt x="1582" y="373"/>
                </a:lnTo>
                <a:lnTo>
                  <a:pt x="1581" y="371"/>
                </a:lnTo>
                <a:lnTo>
                  <a:pt x="1581" y="371"/>
                </a:lnTo>
                <a:lnTo>
                  <a:pt x="1581" y="369"/>
                </a:lnTo>
                <a:lnTo>
                  <a:pt x="1581" y="369"/>
                </a:lnTo>
                <a:lnTo>
                  <a:pt x="1581" y="366"/>
                </a:lnTo>
                <a:lnTo>
                  <a:pt x="1582" y="358"/>
                </a:lnTo>
                <a:lnTo>
                  <a:pt x="1582" y="355"/>
                </a:lnTo>
                <a:lnTo>
                  <a:pt x="1582" y="355"/>
                </a:lnTo>
                <a:lnTo>
                  <a:pt x="1584" y="355"/>
                </a:lnTo>
                <a:lnTo>
                  <a:pt x="1584" y="355"/>
                </a:lnTo>
                <a:lnTo>
                  <a:pt x="1584" y="334"/>
                </a:lnTo>
                <a:lnTo>
                  <a:pt x="1586" y="325"/>
                </a:lnTo>
                <a:lnTo>
                  <a:pt x="1588" y="320"/>
                </a:lnTo>
                <a:lnTo>
                  <a:pt x="1588" y="320"/>
                </a:lnTo>
                <a:lnTo>
                  <a:pt x="1586" y="296"/>
                </a:lnTo>
                <a:lnTo>
                  <a:pt x="1584" y="274"/>
                </a:lnTo>
                <a:lnTo>
                  <a:pt x="1586" y="88"/>
                </a:lnTo>
                <a:lnTo>
                  <a:pt x="1397" y="86"/>
                </a:lnTo>
                <a:lnTo>
                  <a:pt x="1397" y="86"/>
                </a:lnTo>
                <a:lnTo>
                  <a:pt x="1384" y="84"/>
                </a:lnTo>
                <a:lnTo>
                  <a:pt x="1384" y="84"/>
                </a:lnTo>
                <a:lnTo>
                  <a:pt x="1384" y="82"/>
                </a:lnTo>
                <a:lnTo>
                  <a:pt x="1382" y="82"/>
                </a:lnTo>
                <a:lnTo>
                  <a:pt x="1382" y="82"/>
                </a:lnTo>
                <a:lnTo>
                  <a:pt x="1378" y="84"/>
                </a:lnTo>
                <a:lnTo>
                  <a:pt x="1375" y="86"/>
                </a:lnTo>
                <a:lnTo>
                  <a:pt x="1375" y="86"/>
                </a:lnTo>
                <a:lnTo>
                  <a:pt x="1373" y="84"/>
                </a:lnTo>
                <a:lnTo>
                  <a:pt x="1371" y="84"/>
                </a:lnTo>
                <a:lnTo>
                  <a:pt x="1369" y="84"/>
                </a:lnTo>
                <a:lnTo>
                  <a:pt x="1369" y="84"/>
                </a:lnTo>
                <a:lnTo>
                  <a:pt x="1369" y="84"/>
                </a:lnTo>
                <a:lnTo>
                  <a:pt x="1371" y="82"/>
                </a:lnTo>
                <a:lnTo>
                  <a:pt x="1373" y="81"/>
                </a:lnTo>
                <a:lnTo>
                  <a:pt x="1373" y="81"/>
                </a:lnTo>
                <a:lnTo>
                  <a:pt x="1364" y="81"/>
                </a:lnTo>
                <a:lnTo>
                  <a:pt x="1364" y="81"/>
                </a:lnTo>
                <a:lnTo>
                  <a:pt x="1364" y="81"/>
                </a:lnTo>
                <a:lnTo>
                  <a:pt x="1365" y="82"/>
                </a:lnTo>
                <a:lnTo>
                  <a:pt x="1367" y="82"/>
                </a:lnTo>
                <a:lnTo>
                  <a:pt x="1367" y="84"/>
                </a:lnTo>
                <a:lnTo>
                  <a:pt x="1367" y="84"/>
                </a:lnTo>
                <a:lnTo>
                  <a:pt x="1364" y="84"/>
                </a:lnTo>
                <a:lnTo>
                  <a:pt x="1358" y="86"/>
                </a:lnTo>
                <a:lnTo>
                  <a:pt x="1358" y="86"/>
                </a:lnTo>
                <a:lnTo>
                  <a:pt x="1353" y="86"/>
                </a:lnTo>
                <a:lnTo>
                  <a:pt x="1347" y="86"/>
                </a:lnTo>
                <a:lnTo>
                  <a:pt x="1338" y="86"/>
                </a:lnTo>
                <a:lnTo>
                  <a:pt x="1330" y="86"/>
                </a:lnTo>
                <a:lnTo>
                  <a:pt x="1330" y="86"/>
                </a:lnTo>
                <a:lnTo>
                  <a:pt x="1330" y="84"/>
                </a:lnTo>
                <a:lnTo>
                  <a:pt x="1332" y="82"/>
                </a:lnTo>
                <a:lnTo>
                  <a:pt x="1332" y="82"/>
                </a:lnTo>
                <a:lnTo>
                  <a:pt x="1329" y="82"/>
                </a:lnTo>
                <a:lnTo>
                  <a:pt x="1325" y="84"/>
                </a:lnTo>
                <a:lnTo>
                  <a:pt x="1323" y="86"/>
                </a:lnTo>
                <a:lnTo>
                  <a:pt x="1319" y="86"/>
                </a:lnTo>
                <a:lnTo>
                  <a:pt x="1319" y="86"/>
                </a:lnTo>
                <a:lnTo>
                  <a:pt x="1321" y="84"/>
                </a:lnTo>
                <a:lnTo>
                  <a:pt x="1323" y="84"/>
                </a:lnTo>
                <a:lnTo>
                  <a:pt x="1323" y="84"/>
                </a:lnTo>
                <a:lnTo>
                  <a:pt x="1319" y="86"/>
                </a:lnTo>
                <a:lnTo>
                  <a:pt x="1316" y="86"/>
                </a:lnTo>
                <a:lnTo>
                  <a:pt x="1305" y="86"/>
                </a:lnTo>
                <a:lnTo>
                  <a:pt x="1288" y="82"/>
                </a:lnTo>
                <a:lnTo>
                  <a:pt x="1288" y="82"/>
                </a:lnTo>
                <a:lnTo>
                  <a:pt x="1292" y="84"/>
                </a:lnTo>
                <a:lnTo>
                  <a:pt x="1292" y="84"/>
                </a:lnTo>
                <a:lnTo>
                  <a:pt x="1290" y="84"/>
                </a:lnTo>
                <a:lnTo>
                  <a:pt x="1290" y="84"/>
                </a:lnTo>
                <a:lnTo>
                  <a:pt x="1251" y="84"/>
                </a:lnTo>
                <a:lnTo>
                  <a:pt x="1215" y="86"/>
                </a:lnTo>
                <a:lnTo>
                  <a:pt x="1215" y="86"/>
                </a:lnTo>
                <a:lnTo>
                  <a:pt x="1215" y="84"/>
                </a:lnTo>
                <a:lnTo>
                  <a:pt x="1215" y="84"/>
                </a:lnTo>
                <a:lnTo>
                  <a:pt x="1215" y="84"/>
                </a:lnTo>
                <a:lnTo>
                  <a:pt x="1176" y="88"/>
                </a:lnTo>
                <a:lnTo>
                  <a:pt x="1158" y="90"/>
                </a:lnTo>
                <a:lnTo>
                  <a:pt x="1154" y="88"/>
                </a:lnTo>
                <a:lnTo>
                  <a:pt x="1154" y="86"/>
                </a:lnTo>
                <a:lnTo>
                  <a:pt x="1154" y="84"/>
                </a:lnTo>
                <a:lnTo>
                  <a:pt x="1154" y="84"/>
                </a:lnTo>
                <a:lnTo>
                  <a:pt x="1152" y="84"/>
                </a:lnTo>
                <a:lnTo>
                  <a:pt x="1150" y="84"/>
                </a:lnTo>
                <a:lnTo>
                  <a:pt x="1150" y="84"/>
                </a:lnTo>
                <a:lnTo>
                  <a:pt x="1154" y="84"/>
                </a:lnTo>
                <a:lnTo>
                  <a:pt x="1156" y="82"/>
                </a:lnTo>
                <a:lnTo>
                  <a:pt x="1156" y="82"/>
                </a:lnTo>
                <a:lnTo>
                  <a:pt x="1152" y="82"/>
                </a:lnTo>
                <a:lnTo>
                  <a:pt x="1146" y="82"/>
                </a:lnTo>
                <a:lnTo>
                  <a:pt x="1134" y="84"/>
                </a:lnTo>
                <a:lnTo>
                  <a:pt x="1134" y="84"/>
                </a:lnTo>
                <a:lnTo>
                  <a:pt x="1128" y="81"/>
                </a:lnTo>
                <a:lnTo>
                  <a:pt x="1128" y="81"/>
                </a:lnTo>
                <a:lnTo>
                  <a:pt x="1124" y="82"/>
                </a:lnTo>
                <a:lnTo>
                  <a:pt x="1121" y="82"/>
                </a:lnTo>
                <a:lnTo>
                  <a:pt x="1112" y="82"/>
                </a:lnTo>
                <a:lnTo>
                  <a:pt x="1104" y="81"/>
                </a:lnTo>
                <a:lnTo>
                  <a:pt x="1095" y="81"/>
                </a:lnTo>
                <a:lnTo>
                  <a:pt x="1095" y="81"/>
                </a:lnTo>
                <a:lnTo>
                  <a:pt x="1095" y="79"/>
                </a:lnTo>
                <a:lnTo>
                  <a:pt x="1097" y="79"/>
                </a:lnTo>
                <a:lnTo>
                  <a:pt x="1100" y="79"/>
                </a:lnTo>
                <a:lnTo>
                  <a:pt x="1100" y="77"/>
                </a:lnTo>
                <a:lnTo>
                  <a:pt x="1100" y="77"/>
                </a:lnTo>
                <a:lnTo>
                  <a:pt x="1093" y="79"/>
                </a:lnTo>
                <a:lnTo>
                  <a:pt x="1084" y="81"/>
                </a:lnTo>
                <a:lnTo>
                  <a:pt x="1067" y="81"/>
                </a:lnTo>
                <a:lnTo>
                  <a:pt x="1047" y="81"/>
                </a:lnTo>
                <a:lnTo>
                  <a:pt x="1029" y="81"/>
                </a:lnTo>
                <a:lnTo>
                  <a:pt x="1029" y="81"/>
                </a:lnTo>
                <a:lnTo>
                  <a:pt x="1029" y="81"/>
                </a:lnTo>
                <a:lnTo>
                  <a:pt x="1032" y="81"/>
                </a:lnTo>
                <a:lnTo>
                  <a:pt x="1036" y="81"/>
                </a:lnTo>
                <a:lnTo>
                  <a:pt x="1034" y="79"/>
                </a:lnTo>
                <a:lnTo>
                  <a:pt x="1034" y="79"/>
                </a:lnTo>
                <a:lnTo>
                  <a:pt x="1020" y="79"/>
                </a:lnTo>
                <a:lnTo>
                  <a:pt x="1001" y="79"/>
                </a:lnTo>
                <a:lnTo>
                  <a:pt x="981" y="79"/>
                </a:lnTo>
                <a:lnTo>
                  <a:pt x="963" y="81"/>
                </a:lnTo>
                <a:lnTo>
                  <a:pt x="963" y="81"/>
                </a:lnTo>
                <a:lnTo>
                  <a:pt x="963" y="79"/>
                </a:lnTo>
                <a:lnTo>
                  <a:pt x="961" y="79"/>
                </a:lnTo>
                <a:lnTo>
                  <a:pt x="957" y="79"/>
                </a:lnTo>
                <a:lnTo>
                  <a:pt x="955" y="77"/>
                </a:lnTo>
                <a:lnTo>
                  <a:pt x="955" y="77"/>
                </a:lnTo>
                <a:lnTo>
                  <a:pt x="966" y="75"/>
                </a:lnTo>
                <a:lnTo>
                  <a:pt x="979" y="73"/>
                </a:lnTo>
                <a:lnTo>
                  <a:pt x="992" y="73"/>
                </a:lnTo>
                <a:lnTo>
                  <a:pt x="1007" y="71"/>
                </a:lnTo>
                <a:lnTo>
                  <a:pt x="1007" y="71"/>
                </a:lnTo>
                <a:lnTo>
                  <a:pt x="1007" y="70"/>
                </a:lnTo>
                <a:lnTo>
                  <a:pt x="1007" y="68"/>
                </a:lnTo>
                <a:lnTo>
                  <a:pt x="1005" y="68"/>
                </a:lnTo>
                <a:lnTo>
                  <a:pt x="1005" y="68"/>
                </a:lnTo>
                <a:lnTo>
                  <a:pt x="1001" y="70"/>
                </a:lnTo>
                <a:lnTo>
                  <a:pt x="997" y="71"/>
                </a:lnTo>
                <a:lnTo>
                  <a:pt x="986" y="71"/>
                </a:lnTo>
                <a:lnTo>
                  <a:pt x="975" y="73"/>
                </a:lnTo>
                <a:lnTo>
                  <a:pt x="964" y="73"/>
                </a:lnTo>
                <a:lnTo>
                  <a:pt x="964" y="73"/>
                </a:lnTo>
                <a:lnTo>
                  <a:pt x="961" y="71"/>
                </a:lnTo>
                <a:lnTo>
                  <a:pt x="959" y="71"/>
                </a:lnTo>
                <a:lnTo>
                  <a:pt x="961" y="70"/>
                </a:lnTo>
                <a:lnTo>
                  <a:pt x="961" y="70"/>
                </a:lnTo>
                <a:lnTo>
                  <a:pt x="948" y="73"/>
                </a:lnTo>
                <a:lnTo>
                  <a:pt x="933" y="73"/>
                </a:lnTo>
                <a:lnTo>
                  <a:pt x="917" y="73"/>
                </a:lnTo>
                <a:lnTo>
                  <a:pt x="900" y="71"/>
                </a:lnTo>
                <a:lnTo>
                  <a:pt x="900" y="71"/>
                </a:lnTo>
                <a:lnTo>
                  <a:pt x="896" y="73"/>
                </a:lnTo>
                <a:lnTo>
                  <a:pt x="889" y="73"/>
                </a:lnTo>
                <a:lnTo>
                  <a:pt x="882" y="73"/>
                </a:lnTo>
                <a:lnTo>
                  <a:pt x="874" y="73"/>
                </a:lnTo>
                <a:lnTo>
                  <a:pt x="874" y="73"/>
                </a:lnTo>
                <a:lnTo>
                  <a:pt x="878" y="71"/>
                </a:lnTo>
                <a:lnTo>
                  <a:pt x="878" y="70"/>
                </a:lnTo>
                <a:lnTo>
                  <a:pt x="880" y="70"/>
                </a:lnTo>
                <a:lnTo>
                  <a:pt x="883" y="68"/>
                </a:lnTo>
                <a:lnTo>
                  <a:pt x="883" y="68"/>
                </a:lnTo>
                <a:lnTo>
                  <a:pt x="883" y="70"/>
                </a:lnTo>
                <a:lnTo>
                  <a:pt x="882" y="71"/>
                </a:lnTo>
                <a:lnTo>
                  <a:pt x="882" y="71"/>
                </a:lnTo>
                <a:lnTo>
                  <a:pt x="885" y="71"/>
                </a:lnTo>
                <a:lnTo>
                  <a:pt x="885" y="71"/>
                </a:lnTo>
                <a:lnTo>
                  <a:pt x="887" y="70"/>
                </a:lnTo>
                <a:lnTo>
                  <a:pt x="891" y="68"/>
                </a:lnTo>
                <a:lnTo>
                  <a:pt x="898" y="68"/>
                </a:lnTo>
                <a:lnTo>
                  <a:pt x="907" y="68"/>
                </a:lnTo>
                <a:lnTo>
                  <a:pt x="915" y="68"/>
                </a:lnTo>
                <a:lnTo>
                  <a:pt x="915" y="68"/>
                </a:lnTo>
                <a:lnTo>
                  <a:pt x="913" y="66"/>
                </a:lnTo>
                <a:lnTo>
                  <a:pt x="913" y="66"/>
                </a:lnTo>
                <a:lnTo>
                  <a:pt x="915" y="64"/>
                </a:lnTo>
                <a:lnTo>
                  <a:pt x="915" y="64"/>
                </a:lnTo>
                <a:lnTo>
                  <a:pt x="915" y="64"/>
                </a:lnTo>
                <a:lnTo>
                  <a:pt x="909" y="64"/>
                </a:lnTo>
                <a:lnTo>
                  <a:pt x="904" y="64"/>
                </a:lnTo>
                <a:lnTo>
                  <a:pt x="898" y="64"/>
                </a:lnTo>
                <a:lnTo>
                  <a:pt x="893" y="66"/>
                </a:lnTo>
                <a:lnTo>
                  <a:pt x="893" y="66"/>
                </a:lnTo>
                <a:lnTo>
                  <a:pt x="883" y="64"/>
                </a:lnTo>
                <a:lnTo>
                  <a:pt x="882" y="64"/>
                </a:lnTo>
                <a:lnTo>
                  <a:pt x="883" y="66"/>
                </a:lnTo>
                <a:lnTo>
                  <a:pt x="883" y="66"/>
                </a:lnTo>
                <a:lnTo>
                  <a:pt x="878" y="64"/>
                </a:lnTo>
                <a:lnTo>
                  <a:pt x="871" y="64"/>
                </a:lnTo>
                <a:lnTo>
                  <a:pt x="863" y="62"/>
                </a:lnTo>
                <a:lnTo>
                  <a:pt x="858" y="60"/>
                </a:lnTo>
                <a:lnTo>
                  <a:pt x="858" y="60"/>
                </a:lnTo>
                <a:lnTo>
                  <a:pt x="869" y="60"/>
                </a:lnTo>
                <a:lnTo>
                  <a:pt x="880" y="60"/>
                </a:lnTo>
                <a:lnTo>
                  <a:pt x="896" y="57"/>
                </a:lnTo>
                <a:lnTo>
                  <a:pt x="896" y="57"/>
                </a:lnTo>
                <a:lnTo>
                  <a:pt x="891" y="57"/>
                </a:lnTo>
                <a:lnTo>
                  <a:pt x="887" y="55"/>
                </a:lnTo>
                <a:lnTo>
                  <a:pt x="876" y="55"/>
                </a:lnTo>
                <a:lnTo>
                  <a:pt x="876" y="55"/>
                </a:lnTo>
                <a:lnTo>
                  <a:pt x="878" y="53"/>
                </a:lnTo>
                <a:lnTo>
                  <a:pt x="878" y="53"/>
                </a:lnTo>
                <a:lnTo>
                  <a:pt x="845" y="53"/>
                </a:lnTo>
                <a:lnTo>
                  <a:pt x="832" y="51"/>
                </a:lnTo>
                <a:lnTo>
                  <a:pt x="817" y="47"/>
                </a:lnTo>
                <a:lnTo>
                  <a:pt x="817" y="47"/>
                </a:lnTo>
                <a:lnTo>
                  <a:pt x="817" y="49"/>
                </a:lnTo>
                <a:lnTo>
                  <a:pt x="817" y="51"/>
                </a:lnTo>
                <a:lnTo>
                  <a:pt x="817" y="51"/>
                </a:lnTo>
                <a:lnTo>
                  <a:pt x="806" y="49"/>
                </a:lnTo>
                <a:lnTo>
                  <a:pt x="795" y="49"/>
                </a:lnTo>
                <a:lnTo>
                  <a:pt x="773" y="49"/>
                </a:lnTo>
                <a:lnTo>
                  <a:pt x="773" y="49"/>
                </a:lnTo>
                <a:lnTo>
                  <a:pt x="777" y="49"/>
                </a:lnTo>
                <a:lnTo>
                  <a:pt x="777" y="51"/>
                </a:lnTo>
                <a:lnTo>
                  <a:pt x="777" y="51"/>
                </a:lnTo>
                <a:lnTo>
                  <a:pt x="766" y="51"/>
                </a:lnTo>
                <a:lnTo>
                  <a:pt x="762" y="51"/>
                </a:lnTo>
                <a:lnTo>
                  <a:pt x="760" y="49"/>
                </a:lnTo>
                <a:lnTo>
                  <a:pt x="760" y="49"/>
                </a:lnTo>
                <a:lnTo>
                  <a:pt x="758" y="49"/>
                </a:lnTo>
                <a:lnTo>
                  <a:pt x="756" y="51"/>
                </a:lnTo>
                <a:lnTo>
                  <a:pt x="756" y="51"/>
                </a:lnTo>
                <a:lnTo>
                  <a:pt x="753" y="53"/>
                </a:lnTo>
                <a:lnTo>
                  <a:pt x="753" y="53"/>
                </a:lnTo>
                <a:lnTo>
                  <a:pt x="747" y="49"/>
                </a:lnTo>
                <a:lnTo>
                  <a:pt x="740" y="46"/>
                </a:lnTo>
                <a:lnTo>
                  <a:pt x="740" y="46"/>
                </a:lnTo>
                <a:lnTo>
                  <a:pt x="740" y="46"/>
                </a:lnTo>
                <a:lnTo>
                  <a:pt x="738" y="47"/>
                </a:lnTo>
                <a:lnTo>
                  <a:pt x="731" y="49"/>
                </a:lnTo>
                <a:lnTo>
                  <a:pt x="725" y="47"/>
                </a:lnTo>
                <a:lnTo>
                  <a:pt x="723" y="46"/>
                </a:lnTo>
                <a:lnTo>
                  <a:pt x="725" y="44"/>
                </a:lnTo>
                <a:lnTo>
                  <a:pt x="725" y="44"/>
                </a:lnTo>
                <a:lnTo>
                  <a:pt x="710" y="46"/>
                </a:lnTo>
                <a:lnTo>
                  <a:pt x="705" y="44"/>
                </a:lnTo>
                <a:lnTo>
                  <a:pt x="701" y="42"/>
                </a:lnTo>
                <a:lnTo>
                  <a:pt x="701" y="42"/>
                </a:lnTo>
                <a:lnTo>
                  <a:pt x="696" y="44"/>
                </a:lnTo>
                <a:lnTo>
                  <a:pt x="690" y="47"/>
                </a:lnTo>
                <a:lnTo>
                  <a:pt x="690" y="47"/>
                </a:lnTo>
                <a:lnTo>
                  <a:pt x="690" y="51"/>
                </a:lnTo>
                <a:lnTo>
                  <a:pt x="690" y="55"/>
                </a:lnTo>
                <a:lnTo>
                  <a:pt x="688" y="59"/>
                </a:lnTo>
                <a:lnTo>
                  <a:pt x="688" y="62"/>
                </a:lnTo>
                <a:lnTo>
                  <a:pt x="688" y="62"/>
                </a:lnTo>
                <a:lnTo>
                  <a:pt x="701" y="60"/>
                </a:lnTo>
                <a:lnTo>
                  <a:pt x="705" y="62"/>
                </a:lnTo>
                <a:lnTo>
                  <a:pt x="709" y="66"/>
                </a:lnTo>
                <a:lnTo>
                  <a:pt x="709" y="66"/>
                </a:lnTo>
                <a:lnTo>
                  <a:pt x="710" y="64"/>
                </a:lnTo>
                <a:lnTo>
                  <a:pt x="716" y="64"/>
                </a:lnTo>
                <a:lnTo>
                  <a:pt x="723" y="64"/>
                </a:lnTo>
                <a:lnTo>
                  <a:pt x="727" y="64"/>
                </a:lnTo>
                <a:lnTo>
                  <a:pt x="727" y="64"/>
                </a:lnTo>
                <a:lnTo>
                  <a:pt x="731" y="64"/>
                </a:lnTo>
                <a:lnTo>
                  <a:pt x="736" y="62"/>
                </a:lnTo>
                <a:lnTo>
                  <a:pt x="747" y="64"/>
                </a:lnTo>
                <a:lnTo>
                  <a:pt x="760" y="66"/>
                </a:lnTo>
                <a:lnTo>
                  <a:pt x="773" y="66"/>
                </a:lnTo>
                <a:lnTo>
                  <a:pt x="773" y="66"/>
                </a:lnTo>
                <a:lnTo>
                  <a:pt x="773" y="68"/>
                </a:lnTo>
                <a:lnTo>
                  <a:pt x="775" y="68"/>
                </a:lnTo>
                <a:lnTo>
                  <a:pt x="779" y="68"/>
                </a:lnTo>
                <a:lnTo>
                  <a:pt x="780" y="70"/>
                </a:lnTo>
                <a:lnTo>
                  <a:pt x="780" y="70"/>
                </a:lnTo>
                <a:lnTo>
                  <a:pt x="764" y="71"/>
                </a:lnTo>
                <a:lnTo>
                  <a:pt x="764" y="71"/>
                </a:lnTo>
                <a:lnTo>
                  <a:pt x="766" y="70"/>
                </a:lnTo>
                <a:lnTo>
                  <a:pt x="764" y="68"/>
                </a:lnTo>
                <a:lnTo>
                  <a:pt x="760" y="66"/>
                </a:lnTo>
                <a:lnTo>
                  <a:pt x="760" y="66"/>
                </a:lnTo>
                <a:lnTo>
                  <a:pt x="758" y="68"/>
                </a:lnTo>
                <a:lnTo>
                  <a:pt x="755" y="68"/>
                </a:lnTo>
                <a:lnTo>
                  <a:pt x="747" y="66"/>
                </a:lnTo>
                <a:lnTo>
                  <a:pt x="747" y="66"/>
                </a:lnTo>
                <a:lnTo>
                  <a:pt x="747" y="68"/>
                </a:lnTo>
                <a:lnTo>
                  <a:pt x="751" y="70"/>
                </a:lnTo>
                <a:lnTo>
                  <a:pt x="753" y="70"/>
                </a:lnTo>
                <a:lnTo>
                  <a:pt x="756" y="70"/>
                </a:lnTo>
                <a:lnTo>
                  <a:pt x="756" y="70"/>
                </a:lnTo>
                <a:lnTo>
                  <a:pt x="736" y="73"/>
                </a:lnTo>
                <a:lnTo>
                  <a:pt x="736" y="73"/>
                </a:lnTo>
                <a:lnTo>
                  <a:pt x="731" y="71"/>
                </a:lnTo>
                <a:lnTo>
                  <a:pt x="725" y="70"/>
                </a:lnTo>
                <a:lnTo>
                  <a:pt x="712" y="71"/>
                </a:lnTo>
                <a:lnTo>
                  <a:pt x="712" y="71"/>
                </a:lnTo>
                <a:lnTo>
                  <a:pt x="709" y="70"/>
                </a:lnTo>
                <a:lnTo>
                  <a:pt x="710" y="66"/>
                </a:lnTo>
                <a:lnTo>
                  <a:pt x="710" y="66"/>
                </a:lnTo>
                <a:lnTo>
                  <a:pt x="699" y="70"/>
                </a:lnTo>
                <a:lnTo>
                  <a:pt x="687" y="70"/>
                </a:lnTo>
                <a:lnTo>
                  <a:pt x="676" y="68"/>
                </a:lnTo>
                <a:lnTo>
                  <a:pt x="664" y="66"/>
                </a:lnTo>
                <a:lnTo>
                  <a:pt x="664" y="66"/>
                </a:lnTo>
                <a:lnTo>
                  <a:pt x="663" y="68"/>
                </a:lnTo>
                <a:lnTo>
                  <a:pt x="661" y="70"/>
                </a:lnTo>
                <a:lnTo>
                  <a:pt x="653" y="68"/>
                </a:lnTo>
                <a:lnTo>
                  <a:pt x="648" y="66"/>
                </a:lnTo>
                <a:lnTo>
                  <a:pt x="642" y="66"/>
                </a:lnTo>
                <a:lnTo>
                  <a:pt x="642" y="66"/>
                </a:lnTo>
                <a:lnTo>
                  <a:pt x="646" y="70"/>
                </a:lnTo>
                <a:lnTo>
                  <a:pt x="646" y="70"/>
                </a:lnTo>
                <a:lnTo>
                  <a:pt x="642" y="70"/>
                </a:lnTo>
                <a:lnTo>
                  <a:pt x="637" y="70"/>
                </a:lnTo>
                <a:lnTo>
                  <a:pt x="637" y="70"/>
                </a:lnTo>
                <a:lnTo>
                  <a:pt x="635" y="68"/>
                </a:lnTo>
                <a:lnTo>
                  <a:pt x="633" y="68"/>
                </a:lnTo>
                <a:lnTo>
                  <a:pt x="626" y="66"/>
                </a:lnTo>
                <a:lnTo>
                  <a:pt x="626" y="66"/>
                </a:lnTo>
                <a:lnTo>
                  <a:pt x="626" y="68"/>
                </a:lnTo>
                <a:lnTo>
                  <a:pt x="628" y="68"/>
                </a:lnTo>
                <a:lnTo>
                  <a:pt x="628" y="68"/>
                </a:lnTo>
                <a:lnTo>
                  <a:pt x="626" y="70"/>
                </a:lnTo>
                <a:lnTo>
                  <a:pt x="626" y="70"/>
                </a:lnTo>
                <a:lnTo>
                  <a:pt x="609" y="68"/>
                </a:lnTo>
                <a:lnTo>
                  <a:pt x="596" y="70"/>
                </a:lnTo>
                <a:lnTo>
                  <a:pt x="596" y="70"/>
                </a:lnTo>
                <a:lnTo>
                  <a:pt x="595" y="66"/>
                </a:lnTo>
                <a:lnTo>
                  <a:pt x="591" y="66"/>
                </a:lnTo>
                <a:lnTo>
                  <a:pt x="585" y="66"/>
                </a:lnTo>
                <a:lnTo>
                  <a:pt x="585" y="66"/>
                </a:lnTo>
                <a:lnTo>
                  <a:pt x="585" y="68"/>
                </a:lnTo>
                <a:lnTo>
                  <a:pt x="584" y="68"/>
                </a:lnTo>
                <a:lnTo>
                  <a:pt x="584" y="68"/>
                </a:lnTo>
                <a:lnTo>
                  <a:pt x="587" y="70"/>
                </a:lnTo>
                <a:lnTo>
                  <a:pt x="589" y="68"/>
                </a:lnTo>
                <a:lnTo>
                  <a:pt x="591" y="68"/>
                </a:lnTo>
                <a:lnTo>
                  <a:pt x="593" y="68"/>
                </a:lnTo>
                <a:lnTo>
                  <a:pt x="593" y="68"/>
                </a:lnTo>
                <a:lnTo>
                  <a:pt x="585" y="70"/>
                </a:lnTo>
                <a:lnTo>
                  <a:pt x="578" y="68"/>
                </a:lnTo>
                <a:lnTo>
                  <a:pt x="573" y="68"/>
                </a:lnTo>
                <a:lnTo>
                  <a:pt x="567" y="71"/>
                </a:lnTo>
                <a:lnTo>
                  <a:pt x="567" y="71"/>
                </a:lnTo>
                <a:lnTo>
                  <a:pt x="563" y="70"/>
                </a:lnTo>
                <a:lnTo>
                  <a:pt x="561" y="70"/>
                </a:lnTo>
                <a:lnTo>
                  <a:pt x="561" y="68"/>
                </a:lnTo>
                <a:lnTo>
                  <a:pt x="561" y="68"/>
                </a:lnTo>
                <a:lnTo>
                  <a:pt x="563" y="68"/>
                </a:lnTo>
                <a:lnTo>
                  <a:pt x="563" y="70"/>
                </a:lnTo>
                <a:lnTo>
                  <a:pt x="565" y="70"/>
                </a:lnTo>
                <a:lnTo>
                  <a:pt x="569" y="70"/>
                </a:lnTo>
                <a:lnTo>
                  <a:pt x="569" y="70"/>
                </a:lnTo>
                <a:lnTo>
                  <a:pt x="569" y="68"/>
                </a:lnTo>
                <a:lnTo>
                  <a:pt x="571" y="66"/>
                </a:lnTo>
                <a:lnTo>
                  <a:pt x="580" y="66"/>
                </a:lnTo>
                <a:lnTo>
                  <a:pt x="580" y="66"/>
                </a:lnTo>
                <a:lnTo>
                  <a:pt x="573" y="64"/>
                </a:lnTo>
                <a:lnTo>
                  <a:pt x="567" y="60"/>
                </a:lnTo>
                <a:lnTo>
                  <a:pt x="561" y="60"/>
                </a:lnTo>
                <a:lnTo>
                  <a:pt x="560" y="60"/>
                </a:lnTo>
                <a:lnTo>
                  <a:pt x="558" y="62"/>
                </a:lnTo>
                <a:lnTo>
                  <a:pt x="558" y="62"/>
                </a:lnTo>
                <a:lnTo>
                  <a:pt x="536" y="59"/>
                </a:lnTo>
                <a:lnTo>
                  <a:pt x="512" y="53"/>
                </a:lnTo>
                <a:lnTo>
                  <a:pt x="512" y="53"/>
                </a:lnTo>
                <a:lnTo>
                  <a:pt x="514" y="51"/>
                </a:lnTo>
                <a:lnTo>
                  <a:pt x="515" y="51"/>
                </a:lnTo>
                <a:lnTo>
                  <a:pt x="515" y="51"/>
                </a:lnTo>
                <a:lnTo>
                  <a:pt x="510" y="51"/>
                </a:lnTo>
                <a:lnTo>
                  <a:pt x="504" y="51"/>
                </a:lnTo>
                <a:lnTo>
                  <a:pt x="501" y="51"/>
                </a:lnTo>
                <a:lnTo>
                  <a:pt x="499" y="49"/>
                </a:lnTo>
                <a:lnTo>
                  <a:pt x="499" y="49"/>
                </a:lnTo>
                <a:lnTo>
                  <a:pt x="512" y="49"/>
                </a:lnTo>
                <a:lnTo>
                  <a:pt x="517" y="49"/>
                </a:lnTo>
                <a:lnTo>
                  <a:pt x="521" y="47"/>
                </a:lnTo>
                <a:lnTo>
                  <a:pt x="521" y="47"/>
                </a:lnTo>
                <a:lnTo>
                  <a:pt x="517" y="47"/>
                </a:lnTo>
                <a:lnTo>
                  <a:pt x="515" y="46"/>
                </a:lnTo>
                <a:lnTo>
                  <a:pt x="515" y="46"/>
                </a:lnTo>
                <a:lnTo>
                  <a:pt x="519" y="47"/>
                </a:lnTo>
                <a:lnTo>
                  <a:pt x="521" y="46"/>
                </a:lnTo>
                <a:lnTo>
                  <a:pt x="523" y="44"/>
                </a:lnTo>
                <a:lnTo>
                  <a:pt x="530" y="44"/>
                </a:lnTo>
                <a:lnTo>
                  <a:pt x="530" y="44"/>
                </a:lnTo>
                <a:lnTo>
                  <a:pt x="530" y="42"/>
                </a:lnTo>
                <a:lnTo>
                  <a:pt x="532" y="42"/>
                </a:lnTo>
                <a:lnTo>
                  <a:pt x="534" y="40"/>
                </a:lnTo>
                <a:lnTo>
                  <a:pt x="536" y="38"/>
                </a:lnTo>
                <a:lnTo>
                  <a:pt x="536" y="38"/>
                </a:lnTo>
                <a:lnTo>
                  <a:pt x="528" y="38"/>
                </a:lnTo>
                <a:lnTo>
                  <a:pt x="521" y="36"/>
                </a:lnTo>
                <a:lnTo>
                  <a:pt x="521" y="36"/>
                </a:lnTo>
                <a:lnTo>
                  <a:pt x="538" y="35"/>
                </a:lnTo>
                <a:lnTo>
                  <a:pt x="545" y="35"/>
                </a:lnTo>
                <a:lnTo>
                  <a:pt x="550" y="36"/>
                </a:lnTo>
                <a:lnTo>
                  <a:pt x="550" y="36"/>
                </a:lnTo>
                <a:lnTo>
                  <a:pt x="545" y="36"/>
                </a:lnTo>
                <a:lnTo>
                  <a:pt x="543" y="36"/>
                </a:lnTo>
                <a:lnTo>
                  <a:pt x="541" y="38"/>
                </a:lnTo>
                <a:lnTo>
                  <a:pt x="541" y="38"/>
                </a:lnTo>
                <a:lnTo>
                  <a:pt x="545" y="38"/>
                </a:lnTo>
                <a:lnTo>
                  <a:pt x="543" y="40"/>
                </a:lnTo>
                <a:lnTo>
                  <a:pt x="543" y="40"/>
                </a:lnTo>
                <a:lnTo>
                  <a:pt x="545" y="40"/>
                </a:lnTo>
                <a:lnTo>
                  <a:pt x="545" y="40"/>
                </a:lnTo>
                <a:lnTo>
                  <a:pt x="554" y="36"/>
                </a:lnTo>
                <a:lnTo>
                  <a:pt x="561" y="35"/>
                </a:lnTo>
                <a:lnTo>
                  <a:pt x="561" y="35"/>
                </a:lnTo>
                <a:lnTo>
                  <a:pt x="561" y="36"/>
                </a:lnTo>
                <a:lnTo>
                  <a:pt x="565" y="36"/>
                </a:lnTo>
                <a:lnTo>
                  <a:pt x="569" y="36"/>
                </a:lnTo>
                <a:lnTo>
                  <a:pt x="573" y="38"/>
                </a:lnTo>
                <a:lnTo>
                  <a:pt x="573" y="38"/>
                </a:lnTo>
                <a:lnTo>
                  <a:pt x="576" y="36"/>
                </a:lnTo>
                <a:lnTo>
                  <a:pt x="580" y="35"/>
                </a:lnTo>
                <a:lnTo>
                  <a:pt x="580" y="35"/>
                </a:lnTo>
                <a:lnTo>
                  <a:pt x="591" y="36"/>
                </a:lnTo>
                <a:lnTo>
                  <a:pt x="606" y="38"/>
                </a:lnTo>
                <a:lnTo>
                  <a:pt x="631" y="40"/>
                </a:lnTo>
                <a:lnTo>
                  <a:pt x="631" y="40"/>
                </a:lnTo>
                <a:lnTo>
                  <a:pt x="628" y="38"/>
                </a:lnTo>
                <a:lnTo>
                  <a:pt x="626" y="38"/>
                </a:lnTo>
                <a:lnTo>
                  <a:pt x="626" y="36"/>
                </a:lnTo>
                <a:lnTo>
                  <a:pt x="626" y="36"/>
                </a:lnTo>
                <a:lnTo>
                  <a:pt x="630" y="36"/>
                </a:lnTo>
                <a:lnTo>
                  <a:pt x="630" y="36"/>
                </a:lnTo>
                <a:lnTo>
                  <a:pt x="633" y="36"/>
                </a:lnTo>
                <a:lnTo>
                  <a:pt x="639" y="38"/>
                </a:lnTo>
                <a:lnTo>
                  <a:pt x="644" y="38"/>
                </a:lnTo>
                <a:lnTo>
                  <a:pt x="648" y="40"/>
                </a:lnTo>
                <a:lnTo>
                  <a:pt x="648" y="40"/>
                </a:lnTo>
                <a:lnTo>
                  <a:pt x="655" y="40"/>
                </a:lnTo>
                <a:lnTo>
                  <a:pt x="661" y="40"/>
                </a:lnTo>
                <a:lnTo>
                  <a:pt x="661" y="40"/>
                </a:lnTo>
                <a:lnTo>
                  <a:pt x="663" y="38"/>
                </a:lnTo>
                <a:lnTo>
                  <a:pt x="664" y="36"/>
                </a:lnTo>
                <a:lnTo>
                  <a:pt x="670" y="36"/>
                </a:lnTo>
                <a:lnTo>
                  <a:pt x="670" y="36"/>
                </a:lnTo>
                <a:lnTo>
                  <a:pt x="666" y="38"/>
                </a:lnTo>
                <a:lnTo>
                  <a:pt x="664" y="40"/>
                </a:lnTo>
                <a:lnTo>
                  <a:pt x="664" y="40"/>
                </a:lnTo>
                <a:lnTo>
                  <a:pt x="690" y="40"/>
                </a:lnTo>
                <a:lnTo>
                  <a:pt x="701" y="40"/>
                </a:lnTo>
                <a:lnTo>
                  <a:pt x="710" y="42"/>
                </a:lnTo>
                <a:lnTo>
                  <a:pt x="710" y="42"/>
                </a:lnTo>
                <a:lnTo>
                  <a:pt x="720" y="38"/>
                </a:lnTo>
                <a:lnTo>
                  <a:pt x="729" y="36"/>
                </a:lnTo>
                <a:lnTo>
                  <a:pt x="740" y="36"/>
                </a:lnTo>
                <a:lnTo>
                  <a:pt x="749" y="38"/>
                </a:lnTo>
                <a:lnTo>
                  <a:pt x="769" y="40"/>
                </a:lnTo>
                <a:lnTo>
                  <a:pt x="779" y="40"/>
                </a:lnTo>
                <a:lnTo>
                  <a:pt x="786" y="36"/>
                </a:lnTo>
                <a:lnTo>
                  <a:pt x="786" y="36"/>
                </a:lnTo>
                <a:lnTo>
                  <a:pt x="788" y="38"/>
                </a:lnTo>
                <a:lnTo>
                  <a:pt x="790" y="38"/>
                </a:lnTo>
                <a:lnTo>
                  <a:pt x="790" y="38"/>
                </a:lnTo>
                <a:lnTo>
                  <a:pt x="784" y="38"/>
                </a:lnTo>
                <a:lnTo>
                  <a:pt x="784" y="40"/>
                </a:lnTo>
                <a:lnTo>
                  <a:pt x="784" y="42"/>
                </a:lnTo>
                <a:lnTo>
                  <a:pt x="784" y="42"/>
                </a:lnTo>
                <a:lnTo>
                  <a:pt x="793" y="42"/>
                </a:lnTo>
                <a:lnTo>
                  <a:pt x="804" y="44"/>
                </a:lnTo>
                <a:lnTo>
                  <a:pt x="804" y="44"/>
                </a:lnTo>
                <a:lnTo>
                  <a:pt x="801" y="40"/>
                </a:lnTo>
                <a:lnTo>
                  <a:pt x="795" y="38"/>
                </a:lnTo>
                <a:lnTo>
                  <a:pt x="788" y="36"/>
                </a:lnTo>
                <a:lnTo>
                  <a:pt x="784" y="35"/>
                </a:lnTo>
                <a:lnTo>
                  <a:pt x="784" y="35"/>
                </a:lnTo>
                <a:lnTo>
                  <a:pt x="791" y="35"/>
                </a:lnTo>
                <a:lnTo>
                  <a:pt x="802" y="35"/>
                </a:lnTo>
                <a:lnTo>
                  <a:pt x="802" y="35"/>
                </a:lnTo>
                <a:lnTo>
                  <a:pt x="799" y="33"/>
                </a:lnTo>
                <a:lnTo>
                  <a:pt x="791" y="33"/>
                </a:lnTo>
                <a:lnTo>
                  <a:pt x="780" y="31"/>
                </a:lnTo>
                <a:lnTo>
                  <a:pt x="780" y="31"/>
                </a:lnTo>
                <a:lnTo>
                  <a:pt x="779" y="33"/>
                </a:lnTo>
                <a:lnTo>
                  <a:pt x="777" y="35"/>
                </a:lnTo>
                <a:lnTo>
                  <a:pt x="777" y="35"/>
                </a:lnTo>
                <a:lnTo>
                  <a:pt x="769" y="31"/>
                </a:lnTo>
                <a:lnTo>
                  <a:pt x="769" y="31"/>
                </a:lnTo>
                <a:lnTo>
                  <a:pt x="751" y="33"/>
                </a:lnTo>
                <a:lnTo>
                  <a:pt x="742" y="33"/>
                </a:lnTo>
                <a:lnTo>
                  <a:pt x="736" y="31"/>
                </a:lnTo>
                <a:lnTo>
                  <a:pt x="736" y="31"/>
                </a:lnTo>
                <a:lnTo>
                  <a:pt x="742" y="29"/>
                </a:lnTo>
                <a:lnTo>
                  <a:pt x="745" y="27"/>
                </a:lnTo>
                <a:lnTo>
                  <a:pt x="745" y="27"/>
                </a:lnTo>
                <a:lnTo>
                  <a:pt x="727" y="29"/>
                </a:lnTo>
                <a:lnTo>
                  <a:pt x="709" y="29"/>
                </a:lnTo>
                <a:lnTo>
                  <a:pt x="668" y="29"/>
                </a:lnTo>
                <a:lnTo>
                  <a:pt x="668" y="29"/>
                </a:lnTo>
                <a:lnTo>
                  <a:pt x="670" y="27"/>
                </a:lnTo>
                <a:lnTo>
                  <a:pt x="670" y="27"/>
                </a:lnTo>
                <a:lnTo>
                  <a:pt x="661" y="27"/>
                </a:lnTo>
                <a:lnTo>
                  <a:pt x="652" y="27"/>
                </a:lnTo>
                <a:lnTo>
                  <a:pt x="642" y="27"/>
                </a:lnTo>
                <a:lnTo>
                  <a:pt x="633" y="29"/>
                </a:lnTo>
                <a:lnTo>
                  <a:pt x="633" y="29"/>
                </a:lnTo>
                <a:lnTo>
                  <a:pt x="635" y="27"/>
                </a:lnTo>
                <a:lnTo>
                  <a:pt x="637" y="27"/>
                </a:lnTo>
                <a:lnTo>
                  <a:pt x="637" y="27"/>
                </a:lnTo>
                <a:lnTo>
                  <a:pt x="619" y="31"/>
                </a:lnTo>
                <a:lnTo>
                  <a:pt x="619" y="31"/>
                </a:lnTo>
                <a:lnTo>
                  <a:pt x="619" y="29"/>
                </a:lnTo>
                <a:lnTo>
                  <a:pt x="617" y="27"/>
                </a:lnTo>
                <a:lnTo>
                  <a:pt x="613" y="27"/>
                </a:lnTo>
                <a:lnTo>
                  <a:pt x="611" y="25"/>
                </a:lnTo>
                <a:lnTo>
                  <a:pt x="611" y="25"/>
                </a:lnTo>
                <a:lnTo>
                  <a:pt x="611" y="27"/>
                </a:lnTo>
                <a:lnTo>
                  <a:pt x="606" y="27"/>
                </a:lnTo>
                <a:lnTo>
                  <a:pt x="606" y="27"/>
                </a:lnTo>
                <a:lnTo>
                  <a:pt x="606" y="27"/>
                </a:lnTo>
                <a:lnTo>
                  <a:pt x="606" y="25"/>
                </a:lnTo>
                <a:lnTo>
                  <a:pt x="606" y="25"/>
                </a:lnTo>
                <a:lnTo>
                  <a:pt x="604" y="25"/>
                </a:lnTo>
                <a:lnTo>
                  <a:pt x="604" y="25"/>
                </a:lnTo>
                <a:lnTo>
                  <a:pt x="591" y="27"/>
                </a:lnTo>
                <a:lnTo>
                  <a:pt x="580" y="29"/>
                </a:lnTo>
                <a:lnTo>
                  <a:pt x="580" y="29"/>
                </a:lnTo>
                <a:lnTo>
                  <a:pt x="584" y="27"/>
                </a:lnTo>
                <a:lnTo>
                  <a:pt x="584" y="25"/>
                </a:lnTo>
                <a:lnTo>
                  <a:pt x="582" y="24"/>
                </a:lnTo>
                <a:lnTo>
                  <a:pt x="582" y="24"/>
                </a:lnTo>
                <a:lnTo>
                  <a:pt x="573" y="25"/>
                </a:lnTo>
                <a:lnTo>
                  <a:pt x="558" y="25"/>
                </a:lnTo>
                <a:lnTo>
                  <a:pt x="534" y="22"/>
                </a:lnTo>
                <a:lnTo>
                  <a:pt x="534" y="22"/>
                </a:lnTo>
                <a:lnTo>
                  <a:pt x="534" y="24"/>
                </a:lnTo>
                <a:lnTo>
                  <a:pt x="532" y="24"/>
                </a:lnTo>
                <a:lnTo>
                  <a:pt x="528" y="24"/>
                </a:lnTo>
                <a:lnTo>
                  <a:pt x="527" y="24"/>
                </a:lnTo>
                <a:lnTo>
                  <a:pt x="527" y="24"/>
                </a:lnTo>
                <a:lnTo>
                  <a:pt x="527" y="25"/>
                </a:lnTo>
                <a:lnTo>
                  <a:pt x="528" y="25"/>
                </a:lnTo>
                <a:lnTo>
                  <a:pt x="530" y="25"/>
                </a:lnTo>
                <a:lnTo>
                  <a:pt x="528" y="27"/>
                </a:lnTo>
                <a:lnTo>
                  <a:pt x="528" y="27"/>
                </a:lnTo>
                <a:lnTo>
                  <a:pt x="525" y="25"/>
                </a:lnTo>
                <a:lnTo>
                  <a:pt x="521" y="25"/>
                </a:lnTo>
                <a:lnTo>
                  <a:pt x="515" y="25"/>
                </a:lnTo>
                <a:lnTo>
                  <a:pt x="512" y="24"/>
                </a:lnTo>
                <a:lnTo>
                  <a:pt x="512" y="24"/>
                </a:lnTo>
                <a:lnTo>
                  <a:pt x="512" y="24"/>
                </a:lnTo>
                <a:lnTo>
                  <a:pt x="514" y="22"/>
                </a:lnTo>
                <a:lnTo>
                  <a:pt x="517" y="22"/>
                </a:lnTo>
                <a:lnTo>
                  <a:pt x="517" y="22"/>
                </a:lnTo>
                <a:lnTo>
                  <a:pt x="517" y="22"/>
                </a:lnTo>
                <a:lnTo>
                  <a:pt x="493" y="18"/>
                </a:lnTo>
                <a:lnTo>
                  <a:pt x="493" y="18"/>
                </a:lnTo>
                <a:lnTo>
                  <a:pt x="508" y="16"/>
                </a:lnTo>
                <a:lnTo>
                  <a:pt x="527" y="16"/>
                </a:lnTo>
                <a:lnTo>
                  <a:pt x="545" y="16"/>
                </a:lnTo>
                <a:lnTo>
                  <a:pt x="554" y="14"/>
                </a:lnTo>
                <a:lnTo>
                  <a:pt x="563" y="13"/>
                </a:lnTo>
                <a:lnTo>
                  <a:pt x="563" y="13"/>
                </a:lnTo>
                <a:lnTo>
                  <a:pt x="561" y="13"/>
                </a:lnTo>
                <a:lnTo>
                  <a:pt x="560" y="13"/>
                </a:lnTo>
                <a:lnTo>
                  <a:pt x="552" y="14"/>
                </a:lnTo>
                <a:lnTo>
                  <a:pt x="552" y="14"/>
                </a:lnTo>
                <a:lnTo>
                  <a:pt x="552" y="11"/>
                </a:lnTo>
                <a:lnTo>
                  <a:pt x="549" y="11"/>
                </a:lnTo>
                <a:lnTo>
                  <a:pt x="547" y="13"/>
                </a:lnTo>
                <a:lnTo>
                  <a:pt x="543" y="11"/>
                </a:lnTo>
                <a:lnTo>
                  <a:pt x="543" y="11"/>
                </a:lnTo>
                <a:lnTo>
                  <a:pt x="545" y="9"/>
                </a:lnTo>
                <a:lnTo>
                  <a:pt x="547" y="9"/>
                </a:lnTo>
                <a:lnTo>
                  <a:pt x="554" y="9"/>
                </a:lnTo>
                <a:lnTo>
                  <a:pt x="561" y="11"/>
                </a:lnTo>
                <a:lnTo>
                  <a:pt x="569" y="9"/>
                </a:lnTo>
                <a:lnTo>
                  <a:pt x="569" y="9"/>
                </a:lnTo>
                <a:lnTo>
                  <a:pt x="565" y="9"/>
                </a:lnTo>
                <a:lnTo>
                  <a:pt x="565" y="7"/>
                </a:lnTo>
                <a:lnTo>
                  <a:pt x="565" y="7"/>
                </a:lnTo>
                <a:lnTo>
                  <a:pt x="569" y="7"/>
                </a:lnTo>
                <a:lnTo>
                  <a:pt x="569" y="7"/>
                </a:lnTo>
                <a:lnTo>
                  <a:pt x="587" y="9"/>
                </a:lnTo>
                <a:lnTo>
                  <a:pt x="595" y="9"/>
                </a:lnTo>
                <a:lnTo>
                  <a:pt x="598" y="7"/>
                </a:lnTo>
                <a:lnTo>
                  <a:pt x="598" y="5"/>
                </a:lnTo>
                <a:lnTo>
                  <a:pt x="598" y="5"/>
                </a:lnTo>
                <a:lnTo>
                  <a:pt x="606" y="7"/>
                </a:lnTo>
                <a:lnTo>
                  <a:pt x="611" y="9"/>
                </a:lnTo>
                <a:lnTo>
                  <a:pt x="617" y="11"/>
                </a:lnTo>
                <a:lnTo>
                  <a:pt x="620" y="11"/>
                </a:lnTo>
                <a:lnTo>
                  <a:pt x="620" y="11"/>
                </a:lnTo>
                <a:lnTo>
                  <a:pt x="609" y="7"/>
                </a:lnTo>
                <a:lnTo>
                  <a:pt x="604" y="5"/>
                </a:lnTo>
                <a:lnTo>
                  <a:pt x="600" y="2"/>
                </a:lnTo>
                <a:lnTo>
                  <a:pt x="600" y="2"/>
                </a:lnTo>
                <a:lnTo>
                  <a:pt x="606" y="2"/>
                </a:lnTo>
                <a:lnTo>
                  <a:pt x="609" y="2"/>
                </a:lnTo>
                <a:lnTo>
                  <a:pt x="607" y="0"/>
                </a:lnTo>
                <a:lnTo>
                  <a:pt x="607" y="0"/>
                </a:lnTo>
                <a:lnTo>
                  <a:pt x="593" y="3"/>
                </a:lnTo>
                <a:lnTo>
                  <a:pt x="578" y="3"/>
                </a:lnTo>
                <a:lnTo>
                  <a:pt x="578" y="3"/>
                </a:lnTo>
                <a:lnTo>
                  <a:pt x="584" y="3"/>
                </a:lnTo>
                <a:lnTo>
                  <a:pt x="585" y="5"/>
                </a:lnTo>
                <a:lnTo>
                  <a:pt x="585" y="5"/>
                </a:lnTo>
                <a:lnTo>
                  <a:pt x="585" y="5"/>
                </a:lnTo>
                <a:lnTo>
                  <a:pt x="576" y="5"/>
                </a:lnTo>
                <a:lnTo>
                  <a:pt x="573" y="5"/>
                </a:lnTo>
                <a:lnTo>
                  <a:pt x="573" y="5"/>
                </a:lnTo>
                <a:lnTo>
                  <a:pt x="573" y="5"/>
                </a:lnTo>
                <a:lnTo>
                  <a:pt x="573" y="3"/>
                </a:lnTo>
                <a:lnTo>
                  <a:pt x="573" y="2"/>
                </a:lnTo>
                <a:lnTo>
                  <a:pt x="569" y="2"/>
                </a:lnTo>
                <a:lnTo>
                  <a:pt x="569" y="2"/>
                </a:lnTo>
                <a:lnTo>
                  <a:pt x="569" y="2"/>
                </a:lnTo>
                <a:lnTo>
                  <a:pt x="571" y="3"/>
                </a:lnTo>
                <a:lnTo>
                  <a:pt x="569" y="3"/>
                </a:lnTo>
                <a:lnTo>
                  <a:pt x="565" y="5"/>
                </a:lnTo>
                <a:lnTo>
                  <a:pt x="565" y="5"/>
                </a:lnTo>
                <a:lnTo>
                  <a:pt x="561" y="5"/>
                </a:lnTo>
                <a:lnTo>
                  <a:pt x="558" y="5"/>
                </a:lnTo>
                <a:lnTo>
                  <a:pt x="558" y="5"/>
                </a:lnTo>
                <a:lnTo>
                  <a:pt x="558" y="2"/>
                </a:lnTo>
                <a:lnTo>
                  <a:pt x="556" y="2"/>
                </a:lnTo>
                <a:lnTo>
                  <a:pt x="556" y="2"/>
                </a:lnTo>
                <a:lnTo>
                  <a:pt x="550" y="2"/>
                </a:lnTo>
                <a:lnTo>
                  <a:pt x="545" y="3"/>
                </a:lnTo>
                <a:lnTo>
                  <a:pt x="545" y="3"/>
                </a:lnTo>
                <a:lnTo>
                  <a:pt x="536" y="2"/>
                </a:lnTo>
                <a:lnTo>
                  <a:pt x="527" y="2"/>
                </a:lnTo>
                <a:lnTo>
                  <a:pt x="508" y="3"/>
                </a:lnTo>
                <a:lnTo>
                  <a:pt x="488" y="5"/>
                </a:lnTo>
                <a:lnTo>
                  <a:pt x="471" y="5"/>
                </a:lnTo>
                <a:lnTo>
                  <a:pt x="471" y="5"/>
                </a:lnTo>
                <a:lnTo>
                  <a:pt x="473" y="5"/>
                </a:lnTo>
                <a:lnTo>
                  <a:pt x="473" y="3"/>
                </a:lnTo>
                <a:lnTo>
                  <a:pt x="473" y="3"/>
                </a:lnTo>
                <a:lnTo>
                  <a:pt x="469" y="5"/>
                </a:lnTo>
                <a:lnTo>
                  <a:pt x="464" y="7"/>
                </a:lnTo>
                <a:lnTo>
                  <a:pt x="460" y="7"/>
                </a:lnTo>
                <a:lnTo>
                  <a:pt x="458" y="7"/>
                </a:lnTo>
                <a:lnTo>
                  <a:pt x="458" y="7"/>
                </a:lnTo>
                <a:lnTo>
                  <a:pt x="453" y="7"/>
                </a:lnTo>
                <a:lnTo>
                  <a:pt x="447" y="7"/>
                </a:lnTo>
                <a:lnTo>
                  <a:pt x="447" y="7"/>
                </a:lnTo>
                <a:lnTo>
                  <a:pt x="451" y="7"/>
                </a:lnTo>
                <a:lnTo>
                  <a:pt x="455" y="7"/>
                </a:lnTo>
                <a:lnTo>
                  <a:pt x="457" y="9"/>
                </a:lnTo>
                <a:lnTo>
                  <a:pt x="457" y="9"/>
                </a:lnTo>
                <a:lnTo>
                  <a:pt x="453" y="11"/>
                </a:lnTo>
                <a:lnTo>
                  <a:pt x="453" y="11"/>
                </a:lnTo>
                <a:lnTo>
                  <a:pt x="447" y="9"/>
                </a:lnTo>
                <a:lnTo>
                  <a:pt x="442" y="11"/>
                </a:lnTo>
                <a:lnTo>
                  <a:pt x="436" y="9"/>
                </a:lnTo>
                <a:lnTo>
                  <a:pt x="436" y="9"/>
                </a:lnTo>
                <a:lnTo>
                  <a:pt x="412" y="11"/>
                </a:lnTo>
                <a:lnTo>
                  <a:pt x="412" y="11"/>
                </a:lnTo>
                <a:lnTo>
                  <a:pt x="414" y="7"/>
                </a:lnTo>
                <a:lnTo>
                  <a:pt x="414" y="7"/>
                </a:lnTo>
                <a:lnTo>
                  <a:pt x="407" y="7"/>
                </a:lnTo>
                <a:lnTo>
                  <a:pt x="401" y="7"/>
                </a:lnTo>
                <a:lnTo>
                  <a:pt x="401" y="7"/>
                </a:lnTo>
                <a:lnTo>
                  <a:pt x="409" y="5"/>
                </a:lnTo>
                <a:lnTo>
                  <a:pt x="412" y="2"/>
                </a:lnTo>
                <a:lnTo>
                  <a:pt x="412" y="2"/>
                </a:lnTo>
                <a:lnTo>
                  <a:pt x="400" y="3"/>
                </a:lnTo>
                <a:lnTo>
                  <a:pt x="394" y="5"/>
                </a:lnTo>
                <a:lnTo>
                  <a:pt x="390" y="7"/>
                </a:lnTo>
                <a:lnTo>
                  <a:pt x="390" y="7"/>
                </a:lnTo>
                <a:lnTo>
                  <a:pt x="396" y="5"/>
                </a:lnTo>
                <a:lnTo>
                  <a:pt x="398" y="5"/>
                </a:lnTo>
                <a:lnTo>
                  <a:pt x="400" y="7"/>
                </a:lnTo>
                <a:lnTo>
                  <a:pt x="400" y="7"/>
                </a:lnTo>
                <a:lnTo>
                  <a:pt x="387" y="11"/>
                </a:lnTo>
                <a:lnTo>
                  <a:pt x="387" y="11"/>
                </a:lnTo>
                <a:lnTo>
                  <a:pt x="385" y="9"/>
                </a:lnTo>
                <a:lnTo>
                  <a:pt x="381" y="9"/>
                </a:lnTo>
                <a:lnTo>
                  <a:pt x="381" y="9"/>
                </a:lnTo>
                <a:lnTo>
                  <a:pt x="383" y="7"/>
                </a:lnTo>
                <a:lnTo>
                  <a:pt x="381" y="5"/>
                </a:lnTo>
                <a:lnTo>
                  <a:pt x="376" y="2"/>
                </a:lnTo>
                <a:lnTo>
                  <a:pt x="376" y="2"/>
                </a:lnTo>
                <a:lnTo>
                  <a:pt x="376" y="3"/>
                </a:lnTo>
                <a:lnTo>
                  <a:pt x="378" y="5"/>
                </a:lnTo>
                <a:lnTo>
                  <a:pt x="379" y="7"/>
                </a:lnTo>
                <a:lnTo>
                  <a:pt x="379" y="9"/>
                </a:lnTo>
                <a:lnTo>
                  <a:pt x="379" y="9"/>
                </a:lnTo>
                <a:lnTo>
                  <a:pt x="376" y="9"/>
                </a:lnTo>
                <a:lnTo>
                  <a:pt x="376" y="9"/>
                </a:lnTo>
                <a:lnTo>
                  <a:pt x="376" y="9"/>
                </a:lnTo>
                <a:lnTo>
                  <a:pt x="374" y="11"/>
                </a:lnTo>
                <a:lnTo>
                  <a:pt x="374" y="11"/>
                </a:lnTo>
                <a:lnTo>
                  <a:pt x="368" y="11"/>
                </a:lnTo>
                <a:lnTo>
                  <a:pt x="365" y="9"/>
                </a:lnTo>
                <a:lnTo>
                  <a:pt x="361" y="7"/>
                </a:lnTo>
                <a:lnTo>
                  <a:pt x="357" y="7"/>
                </a:lnTo>
                <a:lnTo>
                  <a:pt x="357" y="7"/>
                </a:lnTo>
                <a:lnTo>
                  <a:pt x="359" y="5"/>
                </a:lnTo>
                <a:lnTo>
                  <a:pt x="363" y="3"/>
                </a:lnTo>
                <a:lnTo>
                  <a:pt x="368" y="2"/>
                </a:lnTo>
                <a:lnTo>
                  <a:pt x="368" y="2"/>
                </a:lnTo>
                <a:lnTo>
                  <a:pt x="363" y="2"/>
                </a:lnTo>
                <a:lnTo>
                  <a:pt x="359" y="3"/>
                </a:lnTo>
                <a:lnTo>
                  <a:pt x="355" y="5"/>
                </a:lnTo>
                <a:lnTo>
                  <a:pt x="350" y="5"/>
                </a:lnTo>
                <a:lnTo>
                  <a:pt x="350" y="5"/>
                </a:lnTo>
                <a:lnTo>
                  <a:pt x="352" y="3"/>
                </a:lnTo>
                <a:lnTo>
                  <a:pt x="348" y="2"/>
                </a:lnTo>
                <a:lnTo>
                  <a:pt x="348" y="2"/>
                </a:lnTo>
                <a:lnTo>
                  <a:pt x="341" y="5"/>
                </a:lnTo>
                <a:lnTo>
                  <a:pt x="330" y="5"/>
                </a:lnTo>
                <a:lnTo>
                  <a:pt x="308" y="7"/>
                </a:lnTo>
                <a:lnTo>
                  <a:pt x="28" y="14"/>
                </a:lnTo>
                <a:lnTo>
                  <a:pt x="41" y="274"/>
                </a:lnTo>
                <a:lnTo>
                  <a:pt x="41" y="279"/>
                </a:lnTo>
                <a:lnTo>
                  <a:pt x="41" y="279"/>
                </a:lnTo>
                <a:lnTo>
                  <a:pt x="41" y="276"/>
                </a:lnTo>
                <a:lnTo>
                  <a:pt x="41" y="274"/>
                </a:lnTo>
                <a:lnTo>
                  <a:pt x="10" y="47"/>
                </a:lnTo>
                <a:lnTo>
                  <a:pt x="308" y="7"/>
                </a:lnTo>
                <a:lnTo>
                  <a:pt x="308" y="7"/>
                </a:lnTo>
                <a:lnTo>
                  <a:pt x="309" y="7"/>
                </a:lnTo>
                <a:lnTo>
                  <a:pt x="309" y="7"/>
                </a:lnTo>
                <a:lnTo>
                  <a:pt x="308" y="9"/>
                </a:lnTo>
                <a:lnTo>
                  <a:pt x="0" y="70"/>
                </a:lnTo>
                <a:lnTo>
                  <a:pt x="43" y="274"/>
                </a:lnTo>
                <a:lnTo>
                  <a:pt x="43" y="274"/>
                </a:lnTo>
                <a:lnTo>
                  <a:pt x="43" y="277"/>
                </a:lnTo>
                <a:lnTo>
                  <a:pt x="43" y="277"/>
                </a:lnTo>
                <a:lnTo>
                  <a:pt x="41" y="281"/>
                </a:lnTo>
                <a:lnTo>
                  <a:pt x="39" y="281"/>
                </a:lnTo>
                <a:lnTo>
                  <a:pt x="37" y="283"/>
                </a:lnTo>
                <a:lnTo>
                  <a:pt x="37" y="283"/>
                </a:lnTo>
                <a:lnTo>
                  <a:pt x="39" y="288"/>
                </a:lnTo>
                <a:lnTo>
                  <a:pt x="39" y="298"/>
                </a:lnTo>
                <a:lnTo>
                  <a:pt x="39" y="314"/>
                </a:lnTo>
                <a:lnTo>
                  <a:pt x="39" y="314"/>
                </a:lnTo>
                <a:lnTo>
                  <a:pt x="37" y="318"/>
                </a:lnTo>
                <a:lnTo>
                  <a:pt x="35" y="320"/>
                </a:lnTo>
                <a:lnTo>
                  <a:pt x="37" y="323"/>
                </a:lnTo>
                <a:lnTo>
                  <a:pt x="37" y="323"/>
                </a:lnTo>
                <a:lnTo>
                  <a:pt x="37" y="320"/>
                </a:lnTo>
                <a:lnTo>
                  <a:pt x="37" y="320"/>
                </a:lnTo>
                <a:lnTo>
                  <a:pt x="37" y="320"/>
                </a:lnTo>
                <a:lnTo>
                  <a:pt x="39" y="344"/>
                </a:lnTo>
                <a:lnTo>
                  <a:pt x="39" y="344"/>
                </a:lnTo>
                <a:lnTo>
                  <a:pt x="37" y="344"/>
                </a:lnTo>
                <a:lnTo>
                  <a:pt x="35" y="346"/>
                </a:lnTo>
                <a:lnTo>
                  <a:pt x="34" y="353"/>
                </a:lnTo>
                <a:lnTo>
                  <a:pt x="30" y="366"/>
                </a:lnTo>
                <a:lnTo>
                  <a:pt x="30" y="366"/>
                </a:lnTo>
                <a:lnTo>
                  <a:pt x="32" y="368"/>
                </a:lnTo>
                <a:lnTo>
                  <a:pt x="32" y="366"/>
                </a:lnTo>
                <a:lnTo>
                  <a:pt x="34" y="366"/>
                </a:lnTo>
                <a:lnTo>
                  <a:pt x="34" y="368"/>
                </a:lnTo>
                <a:lnTo>
                  <a:pt x="34" y="368"/>
                </a:lnTo>
                <a:lnTo>
                  <a:pt x="30" y="391"/>
                </a:lnTo>
                <a:lnTo>
                  <a:pt x="28" y="419"/>
                </a:lnTo>
                <a:lnTo>
                  <a:pt x="28" y="419"/>
                </a:lnTo>
                <a:lnTo>
                  <a:pt x="26" y="415"/>
                </a:lnTo>
                <a:lnTo>
                  <a:pt x="26" y="419"/>
                </a:lnTo>
                <a:lnTo>
                  <a:pt x="24" y="423"/>
                </a:lnTo>
                <a:lnTo>
                  <a:pt x="24" y="423"/>
                </a:lnTo>
                <a:lnTo>
                  <a:pt x="24" y="423"/>
                </a:lnTo>
                <a:lnTo>
                  <a:pt x="24" y="423"/>
                </a:lnTo>
                <a:lnTo>
                  <a:pt x="26" y="436"/>
                </a:lnTo>
                <a:lnTo>
                  <a:pt x="26" y="447"/>
                </a:lnTo>
                <a:lnTo>
                  <a:pt x="26" y="447"/>
                </a:lnTo>
                <a:lnTo>
                  <a:pt x="26" y="447"/>
                </a:lnTo>
                <a:lnTo>
                  <a:pt x="28" y="445"/>
                </a:lnTo>
                <a:lnTo>
                  <a:pt x="30" y="447"/>
                </a:lnTo>
                <a:lnTo>
                  <a:pt x="30" y="447"/>
                </a:lnTo>
                <a:lnTo>
                  <a:pt x="30" y="447"/>
                </a:lnTo>
                <a:lnTo>
                  <a:pt x="28" y="450"/>
                </a:lnTo>
                <a:lnTo>
                  <a:pt x="28" y="454"/>
                </a:lnTo>
                <a:lnTo>
                  <a:pt x="28" y="454"/>
                </a:lnTo>
                <a:lnTo>
                  <a:pt x="24" y="454"/>
                </a:lnTo>
                <a:lnTo>
                  <a:pt x="22" y="460"/>
                </a:lnTo>
                <a:lnTo>
                  <a:pt x="22" y="460"/>
                </a:lnTo>
                <a:lnTo>
                  <a:pt x="22" y="461"/>
                </a:lnTo>
                <a:lnTo>
                  <a:pt x="24" y="461"/>
                </a:lnTo>
                <a:lnTo>
                  <a:pt x="26" y="461"/>
                </a:lnTo>
                <a:lnTo>
                  <a:pt x="26" y="463"/>
                </a:lnTo>
                <a:lnTo>
                  <a:pt x="26" y="463"/>
                </a:lnTo>
                <a:lnTo>
                  <a:pt x="24" y="472"/>
                </a:lnTo>
                <a:lnTo>
                  <a:pt x="24" y="472"/>
                </a:lnTo>
                <a:lnTo>
                  <a:pt x="21" y="469"/>
                </a:lnTo>
                <a:lnTo>
                  <a:pt x="21" y="469"/>
                </a:lnTo>
                <a:lnTo>
                  <a:pt x="21" y="471"/>
                </a:lnTo>
                <a:lnTo>
                  <a:pt x="21" y="471"/>
                </a:lnTo>
                <a:lnTo>
                  <a:pt x="19" y="471"/>
                </a:lnTo>
                <a:lnTo>
                  <a:pt x="19" y="471"/>
                </a:lnTo>
                <a:lnTo>
                  <a:pt x="17" y="478"/>
                </a:lnTo>
                <a:lnTo>
                  <a:pt x="15" y="483"/>
                </a:lnTo>
                <a:lnTo>
                  <a:pt x="15" y="483"/>
                </a:lnTo>
                <a:lnTo>
                  <a:pt x="21" y="482"/>
                </a:lnTo>
                <a:lnTo>
                  <a:pt x="22" y="482"/>
                </a:lnTo>
                <a:lnTo>
                  <a:pt x="24" y="483"/>
                </a:lnTo>
                <a:lnTo>
                  <a:pt x="24" y="483"/>
                </a:lnTo>
                <a:lnTo>
                  <a:pt x="26" y="480"/>
                </a:lnTo>
                <a:lnTo>
                  <a:pt x="28" y="478"/>
                </a:lnTo>
                <a:lnTo>
                  <a:pt x="32" y="476"/>
                </a:lnTo>
                <a:lnTo>
                  <a:pt x="32" y="476"/>
                </a:lnTo>
                <a:lnTo>
                  <a:pt x="32" y="496"/>
                </a:lnTo>
                <a:lnTo>
                  <a:pt x="30" y="518"/>
                </a:lnTo>
                <a:lnTo>
                  <a:pt x="26" y="539"/>
                </a:lnTo>
                <a:lnTo>
                  <a:pt x="22" y="557"/>
                </a:lnTo>
                <a:lnTo>
                  <a:pt x="22" y="557"/>
                </a:lnTo>
                <a:lnTo>
                  <a:pt x="21" y="555"/>
                </a:lnTo>
                <a:lnTo>
                  <a:pt x="19" y="555"/>
                </a:lnTo>
                <a:lnTo>
                  <a:pt x="17" y="555"/>
                </a:lnTo>
                <a:lnTo>
                  <a:pt x="15" y="559"/>
                </a:lnTo>
                <a:lnTo>
                  <a:pt x="15" y="559"/>
                </a:lnTo>
                <a:lnTo>
                  <a:pt x="19" y="563"/>
                </a:lnTo>
                <a:lnTo>
                  <a:pt x="21" y="570"/>
                </a:lnTo>
                <a:lnTo>
                  <a:pt x="21" y="577"/>
                </a:lnTo>
                <a:lnTo>
                  <a:pt x="21" y="586"/>
                </a:lnTo>
                <a:lnTo>
                  <a:pt x="17" y="605"/>
                </a:lnTo>
                <a:lnTo>
                  <a:pt x="17" y="614"/>
                </a:lnTo>
                <a:lnTo>
                  <a:pt x="19" y="623"/>
                </a:lnTo>
                <a:lnTo>
                  <a:pt x="19" y="623"/>
                </a:lnTo>
                <a:lnTo>
                  <a:pt x="22" y="623"/>
                </a:lnTo>
                <a:lnTo>
                  <a:pt x="24" y="623"/>
                </a:lnTo>
                <a:lnTo>
                  <a:pt x="30" y="621"/>
                </a:lnTo>
                <a:lnTo>
                  <a:pt x="30" y="621"/>
                </a:lnTo>
                <a:lnTo>
                  <a:pt x="30" y="629"/>
                </a:lnTo>
                <a:lnTo>
                  <a:pt x="32" y="634"/>
                </a:lnTo>
                <a:lnTo>
                  <a:pt x="37" y="644"/>
                </a:lnTo>
                <a:lnTo>
                  <a:pt x="37" y="644"/>
                </a:lnTo>
                <a:lnTo>
                  <a:pt x="39" y="655"/>
                </a:lnTo>
                <a:lnTo>
                  <a:pt x="39" y="669"/>
                </a:lnTo>
                <a:lnTo>
                  <a:pt x="39" y="669"/>
                </a:lnTo>
                <a:lnTo>
                  <a:pt x="37" y="669"/>
                </a:lnTo>
                <a:lnTo>
                  <a:pt x="37" y="671"/>
                </a:lnTo>
                <a:lnTo>
                  <a:pt x="37" y="671"/>
                </a:lnTo>
                <a:lnTo>
                  <a:pt x="37" y="673"/>
                </a:lnTo>
                <a:lnTo>
                  <a:pt x="39" y="671"/>
                </a:lnTo>
                <a:lnTo>
                  <a:pt x="41" y="669"/>
                </a:lnTo>
                <a:lnTo>
                  <a:pt x="41" y="669"/>
                </a:lnTo>
                <a:lnTo>
                  <a:pt x="41" y="669"/>
                </a:lnTo>
                <a:lnTo>
                  <a:pt x="43" y="677"/>
                </a:lnTo>
                <a:lnTo>
                  <a:pt x="46" y="682"/>
                </a:lnTo>
                <a:lnTo>
                  <a:pt x="48" y="688"/>
                </a:lnTo>
                <a:lnTo>
                  <a:pt x="48" y="695"/>
                </a:lnTo>
                <a:lnTo>
                  <a:pt x="48" y="695"/>
                </a:lnTo>
                <a:lnTo>
                  <a:pt x="52" y="693"/>
                </a:lnTo>
                <a:lnTo>
                  <a:pt x="56" y="695"/>
                </a:lnTo>
                <a:lnTo>
                  <a:pt x="59" y="697"/>
                </a:lnTo>
                <a:lnTo>
                  <a:pt x="59" y="697"/>
                </a:lnTo>
                <a:lnTo>
                  <a:pt x="57" y="699"/>
                </a:lnTo>
                <a:lnTo>
                  <a:pt x="59" y="702"/>
                </a:lnTo>
                <a:lnTo>
                  <a:pt x="59" y="702"/>
                </a:lnTo>
                <a:lnTo>
                  <a:pt x="59" y="701"/>
                </a:lnTo>
                <a:lnTo>
                  <a:pt x="59" y="701"/>
                </a:lnTo>
                <a:lnTo>
                  <a:pt x="59" y="706"/>
                </a:lnTo>
                <a:lnTo>
                  <a:pt x="59" y="706"/>
                </a:lnTo>
                <a:lnTo>
                  <a:pt x="59" y="704"/>
                </a:lnTo>
                <a:lnTo>
                  <a:pt x="57" y="704"/>
                </a:lnTo>
                <a:lnTo>
                  <a:pt x="56" y="708"/>
                </a:lnTo>
                <a:lnTo>
                  <a:pt x="56" y="713"/>
                </a:lnTo>
                <a:lnTo>
                  <a:pt x="57" y="715"/>
                </a:lnTo>
                <a:lnTo>
                  <a:pt x="57" y="715"/>
                </a:lnTo>
                <a:lnTo>
                  <a:pt x="59" y="706"/>
                </a:lnTo>
                <a:lnTo>
                  <a:pt x="61" y="702"/>
                </a:lnTo>
                <a:lnTo>
                  <a:pt x="63" y="702"/>
                </a:lnTo>
                <a:lnTo>
                  <a:pt x="65" y="704"/>
                </a:lnTo>
                <a:lnTo>
                  <a:pt x="65" y="704"/>
                </a:lnTo>
                <a:lnTo>
                  <a:pt x="65" y="697"/>
                </a:lnTo>
                <a:lnTo>
                  <a:pt x="67" y="693"/>
                </a:lnTo>
                <a:lnTo>
                  <a:pt x="67" y="693"/>
                </a:lnTo>
                <a:lnTo>
                  <a:pt x="70" y="701"/>
                </a:lnTo>
                <a:lnTo>
                  <a:pt x="70" y="701"/>
                </a:lnTo>
                <a:lnTo>
                  <a:pt x="76" y="693"/>
                </a:lnTo>
                <a:lnTo>
                  <a:pt x="76" y="693"/>
                </a:lnTo>
                <a:lnTo>
                  <a:pt x="78" y="701"/>
                </a:lnTo>
                <a:lnTo>
                  <a:pt x="78" y="710"/>
                </a:lnTo>
                <a:lnTo>
                  <a:pt x="78" y="721"/>
                </a:lnTo>
                <a:lnTo>
                  <a:pt x="74" y="728"/>
                </a:lnTo>
                <a:lnTo>
                  <a:pt x="74" y="728"/>
                </a:lnTo>
                <a:lnTo>
                  <a:pt x="79" y="739"/>
                </a:lnTo>
                <a:lnTo>
                  <a:pt x="79" y="745"/>
                </a:lnTo>
                <a:lnTo>
                  <a:pt x="78" y="748"/>
                </a:lnTo>
                <a:lnTo>
                  <a:pt x="78" y="748"/>
                </a:lnTo>
                <a:lnTo>
                  <a:pt x="76" y="745"/>
                </a:lnTo>
                <a:lnTo>
                  <a:pt x="74" y="739"/>
                </a:lnTo>
                <a:lnTo>
                  <a:pt x="74" y="739"/>
                </a:lnTo>
                <a:lnTo>
                  <a:pt x="76" y="750"/>
                </a:lnTo>
                <a:lnTo>
                  <a:pt x="76" y="756"/>
                </a:lnTo>
                <a:lnTo>
                  <a:pt x="74" y="759"/>
                </a:lnTo>
                <a:lnTo>
                  <a:pt x="74" y="759"/>
                </a:lnTo>
                <a:lnTo>
                  <a:pt x="70" y="747"/>
                </a:lnTo>
                <a:lnTo>
                  <a:pt x="68" y="734"/>
                </a:lnTo>
                <a:lnTo>
                  <a:pt x="67" y="719"/>
                </a:lnTo>
                <a:lnTo>
                  <a:pt x="67" y="704"/>
                </a:lnTo>
                <a:lnTo>
                  <a:pt x="67" y="704"/>
                </a:lnTo>
                <a:lnTo>
                  <a:pt x="65" y="715"/>
                </a:lnTo>
                <a:lnTo>
                  <a:pt x="65" y="728"/>
                </a:lnTo>
                <a:lnTo>
                  <a:pt x="70" y="756"/>
                </a:lnTo>
                <a:lnTo>
                  <a:pt x="70" y="756"/>
                </a:lnTo>
                <a:lnTo>
                  <a:pt x="68" y="763"/>
                </a:lnTo>
                <a:lnTo>
                  <a:pt x="68" y="772"/>
                </a:lnTo>
                <a:lnTo>
                  <a:pt x="72" y="789"/>
                </a:lnTo>
                <a:lnTo>
                  <a:pt x="72" y="789"/>
                </a:lnTo>
                <a:lnTo>
                  <a:pt x="70" y="793"/>
                </a:lnTo>
                <a:lnTo>
                  <a:pt x="68" y="796"/>
                </a:lnTo>
                <a:lnTo>
                  <a:pt x="68" y="796"/>
                </a:lnTo>
                <a:lnTo>
                  <a:pt x="72" y="822"/>
                </a:lnTo>
                <a:lnTo>
                  <a:pt x="72" y="833"/>
                </a:lnTo>
                <a:lnTo>
                  <a:pt x="70" y="837"/>
                </a:lnTo>
                <a:lnTo>
                  <a:pt x="67" y="839"/>
                </a:lnTo>
                <a:lnTo>
                  <a:pt x="67" y="839"/>
                </a:lnTo>
                <a:lnTo>
                  <a:pt x="67" y="840"/>
                </a:lnTo>
                <a:lnTo>
                  <a:pt x="68" y="840"/>
                </a:lnTo>
                <a:lnTo>
                  <a:pt x="68" y="840"/>
                </a:lnTo>
                <a:lnTo>
                  <a:pt x="70" y="842"/>
                </a:lnTo>
                <a:lnTo>
                  <a:pt x="70" y="842"/>
                </a:lnTo>
                <a:lnTo>
                  <a:pt x="68" y="848"/>
                </a:lnTo>
                <a:lnTo>
                  <a:pt x="67" y="848"/>
                </a:lnTo>
                <a:lnTo>
                  <a:pt x="65" y="848"/>
                </a:lnTo>
                <a:lnTo>
                  <a:pt x="65" y="848"/>
                </a:lnTo>
                <a:lnTo>
                  <a:pt x="59" y="835"/>
                </a:lnTo>
                <a:lnTo>
                  <a:pt x="56" y="820"/>
                </a:lnTo>
                <a:lnTo>
                  <a:pt x="45" y="791"/>
                </a:lnTo>
                <a:lnTo>
                  <a:pt x="45" y="791"/>
                </a:lnTo>
                <a:lnTo>
                  <a:pt x="43" y="798"/>
                </a:lnTo>
                <a:lnTo>
                  <a:pt x="41" y="802"/>
                </a:lnTo>
                <a:lnTo>
                  <a:pt x="37" y="804"/>
                </a:lnTo>
                <a:lnTo>
                  <a:pt x="37" y="804"/>
                </a:lnTo>
                <a:lnTo>
                  <a:pt x="39" y="816"/>
                </a:lnTo>
                <a:lnTo>
                  <a:pt x="41" y="827"/>
                </a:lnTo>
                <a:lnTo>
                  <a:pt x="48" y="848"/>
                </a:lnTo>
                <a:lnTo>
                  <a:pt x="56" y="868"/>
                </a:lnTo>
                <a:lnTo>
                  <a:pt x="57" y="879"/>
                </a:lnTo>
                <a:lnTo>
                  <a:pt x="59" y="892"/>
                </a:lnTo>
                <a:lnTo>
                  <a:pt x="59" y="892"/>
                </a:lnTo>
                <a:lnTo>
                  <a:pt x="61" y="892"/>
                </a:lnTo>
                <a:lnTo>
                  <a:pt x="65" y="892"/>
                </a:lnTo>
                <a:lnTo>
                  <a:pt x="68" y="894"/>
                </a:lnTo>
                <a:lnTo>
                  <a:pt x="72" y="896"/>
                </a:lnTo>
                <a:lnTo>
                  <a:pt x="76" y="896"/>
                </a:lnTo>
                <a:lnTo>
                  <a:pt x="78" y="894"/>
                </a:lnTo>
                <a:lnTo>
                  <a:pt x="78" y="894"/>
                </a:lnTo>
                <a:lnTo>
                  <a:pt x="79" y="901"/>
                </a:lnTo>
                <a:lnTo>
                  <a:pt x="79" y="901"/>
                </a:lnTo>
                <a:lnTo>
                  <a:pt x="89" y="897"/>
                </a:lnTo>
                <a:lnTo>
                  <a:pt x="92" y="899"/>
                </a:lnTo>
                <a:lnTo>
                  <a:pt x="96" y="903"/>
                </a:lnTo>
                <a:lnTo>
                  <a:pt x="96" y="903"/>
                </a:lnTo>
                <a:lnTo>
                  <a:pt x="96" y="901"/>
                </a:lnTo>
                <a:lnTo>
                  <a:pt x="98" y="897"/>
                </a:lnTo>
                <a:lnTo>
                  <a:pt x="98" y="897"/>
                </a:lnTo>
                <a:lnTo>
                  <a:pt x="98" y="901"/>
                </a:lnTo>
                <a:lnTo>
                  <a:pt x="100" y="903"/>
                </a:lnTo>
                <a:lnTo>
                  <a:pt x="103" y="905"/>
                </a:lnTo>
                <a:lnTo>
                  <a:pt x="103" y="905"/>
                </a:lnTo>
                <a:lnTo>
                  <a:pt x="103" y="901"/>
                </a:lnTo>
                <a:lnTo>
                  <a:pt x="105" y="897"/>
                </a:lnTo>
                <a:lnTo>
                  <a:pt x="105" y="897"/>
                </a:lnTo>
                <a:lnTo>
                  <a:pt x="118" y="892"/>
                </a:lnTo>
                <a:lnTo>
                  <a:pt x="129" y="885"/>
                </a:lnTo>
                <a:lnTo>
                  <a:pt x="155" y="864"/>
                </a:lnTo>
                <a:lnTo>
                  <a:pt x="155" y="864"/>
                </a:lnTo>
                <a:lnTo>
                  <a:pt x="159" y="855"/>
                </a:lnTo>
                <a:lnTo>
                  <a:pt x="162" y="848"/>
                </a:lnTo>
                <a:lnTo>
                  <a:pt x="168" y="840"/>
                </a:lnTo>
                <a:lnTo>
                  <a:pt x="171" y="831"/>
                </a:lnTo>
                <a:lnTo>
                  <a:pt x="171" y="831"/>
                </a:lnTo>
                <a:lnTo>
                  <a:pt x="173" y="833"/>
                </a:lnTo>
                <a:lnTo>
                  <a:pt x="173" y="831"/>
                </a:lnTo>
                <a:lnTo>
                  <a:pt x="177" y="829"/>
                </a:lnTo>
                <a:lnTo>
                  <a:pt x="179" y="827"/>
                </a:lnTo>
                <a:lnTo>
                  <a:pt x="181" y="826"/>
                </a:lnTo>
                <a:lnTo>
                  <a:pt x="183" y="827"/>
                </a:lnTo>
                <a:lnTo>
                  <a:pt x="183" y="827"/>
                </a:lnTo>
                <a:lnTo>
                  <a:pt x="183" y="822"/>
                </a:lnTo>
                <a:lnTo>
                  <a:pt x="184" y="820"/>
                </a:lnTo>
                <a:lnTo>
                  <a:pt x="184" y="820"/>
                </a:lnTo>
                <a:lnTo>
                  <a:pt x="184" y="826"/>
                </a:lnTo>
                <a:lnTo>
                  <a:pt x="186" y="827"/>
                </a:lnTo>
                <a:lnTo>
                  <a:pt x="186" y="827"/>
                </a:lnTo>
                <a:lnTo>
                  <a:pt x="186" y="824"/>
                </a:lnTo>
                <a:lnTo>
                  <a:pt x="188" y="822"/>
                </a:lnTo>
                <a:lnTo>
                  <a:pt x="190" y="824"/>
                </a:lnTo>
                <a:lnTo>
                  <a:pt x="190" y="824"/>
                </a:lnTo>
                <a:lnTo>
                  <a:pt x="195" y="818"/>
                </a:lnTo>
                <a:lnTo>
                  <a:pt x="201" y="813"/>
                </a:lnTo>
                <a:lnTo>
                  <a:pt x="205" y="805"/>
                </a:lnTo>
                <a:lnTo>
                  <a:pt x="210" y="802"/>
                </a:lnTo>
                <a:lnTo>
                  <a:pt x="210" y="802"/>
                </a:lnTo>
                <a:lnTo>
                  <a:pt x="212" y="807"/>
                </a:lnTo>
                <a:lnTo>
                  <a:pt x="210" y="815"/>
                </a:lnTo>
                <a:lnTo>
                  <a:pt x="208" y="827"/>
                </a:lnTo>
                <a:lnTo>
                  <a:pt x="206" y="840"/>
                </a:lnTo>
                <a:lnTo>
                  <a:pt x="206" y="846"/>
                </a:lnTo>
                <a:lnTo>
                  <a:pt x="208" y="851"/>
                </a:lnTo>
                <a:lnTo>
                  <a:pt x="208" y="851"/>
                </a:lnTo>
                <a:lnTo>
                  <a:pt x="205" y="862"/>
                </a:lnTo>
                <a:lnTo>
                  <a:pt x="203" y="868"/>
                </a:lnTo>
                <a:lnTo>
                  <a:pt x="199" y="870"/>
                </a:lnTo>
                <a:lnTo>
                  <a:pt x="199" y="870"/>
                </a:lnTo>
                <a:lnTo>
                  <a:pt x="199" y="862"/>
                </a:lnTo>
                <a:lnTo>
                  <a:pt x="197" y="861"/>
                </a:lnTo>
                <a:lnTo>
                  <a:pt x="195" y="859"/>
                </a:lnTo>
                <a:lnTo>
                  <a:pt x="195" y="859"/>
                </a:lnTo>
                <a:lnTo>
                  <a:pt x="192" y="877"/>
                </a:lnTo>
                <a:lnTo>
                  <a:pt x="190" y="901"/>
                </a:lnTo>
                <a:lnTo>
                  <a:pt x="190" y="901"/>
                </a:lnTo>
                <a:lnTo>
                  <a:pt x="186" y="903"/>
                </a:lnTo>
                <a:lnTo>
                  <a:pt x="184" y="907"/>
                </a:lnTo>
                <a:lnTo>
                  <a:pt x="183" y="916"/>
                </a:lnTo>
                <a:lnTo>
                  <a:pt x="183" y="938"/>
                </a:lnTo>
                <a:lnTo>
                  <a:pt x="183" y="938"/>
                </a:lnTo>
                <a:lnTo>
                  <a:pt x="181" y="936"/>
                </a:lnTo>
                <a:lnTo>
                  <a:pt x="179" y="934"/>
                </a:lnTo>
                <a:lnTo>
                  <a:pt x="179" y="934"/>
                </a:lnTo>
                <a:lnTo>
                  <a:pt x="179" y="934"/>
                </a:lnTo>
                <a:lnTo>
                  <a:pt x="179" y="965"/>
                </a:lnTo>
                <a:lnTo>
                  <a:pt x="175" y="995"/>
                </a:lnTo>
                <a:lnTo>
                  <a:pt x="175" y="995"/>
                </a:lnTo>
                <a:lnTo>
                  <a:pt x="171" y="999"/>
                </a:lnTo>
                <a:lnTo>
                  <a:pt x="170" y="1004"/>
                </a:lnTo>
                <a:lnTo>
                  <a:pt x="166" y="1021"/>
                </a:lnTo>
                <a:lnTo>
                  <a:pt x="162" y="1034"/>
                </a:lnTo>
                <a:lnTo>
                  <a:pt x="160" y="1039"/>
                </a:lnTo>
                <a:lnTo>
                  <a:pt x="157" y="1041"/>
                </a:lnTo>
                <a:lnTo>
                  <a:pt x="157" y="1041"/>
                </a:lnTo>
                <a:lnTo>
                  <a:pt x="155" y="1054"/>
                </a:lnTo>
                <a:lnTo>
                  <a:pt x="153" y="1057"/>
                </a:lnTo>
                <a:lnTo>
                  <a:pt x="151" y="1061"/>
                </a:lnTo>
                <a:lnTo>
                  <a:pt x="151" y="1061"/>
                </a:lnTo>
                <a:lnTo>
                  <a:pt x="146" y="1057"/>
                </a:lnTo>
                <a:lnTo>
                  <a:pt x="142" y="1056"/>
                </a:lnTo>
                <a:lnTo>
                  <a:pt x="138" y="1056"/>
                </a:lnTo>
                <a:lnTo>
                  <a:pt x="138" y="1056"/>
                </a:lnTo>
                <a:lnTo>
                  <a:pt x="137" y="1061"/>
                </a:lnTo>
                <a:lnTo>
                  <a:pt x="135" y="1067"/>
                </a:lnTo>
                <a:lnTo>
                  <a:pt x="133" y="1074"/>
                </a:lnTo>
                <a:lnTo>
                  <a:pt x="131" y="1081"/>
                </a:lnTo>
                <a:lnTo>
                  <a:pt x="131" y="1081"/>
                </a:lnTo>
                <a:lnTo>
                  <a:pt x="133" y="1083"/>
                </a:lnTo>
                <a:lnTo>
                  <a:pt x="135" y="1087"/>
                </a:lnTo>
                <a:lnTo>
                  <a:pt x="135" y="1092"/>
                </a:lnTo>
                <a:lnTo>
                  <a:pt x="135" y="1098"/>
                </a:lnTo>
                <a:lnTo>
                  <a:pt x="135" y="1098"/>
                </a:lnTo>
                <a:lnTo>
                  <a:pt x="133" y="1094"/>
                </a:lnTo>
                <a:lnTo>
                  <a:pt x="131" y="1091"/>
                </a:lnTo>
                <a:lnTo>
                  <a:pt x="131" y="1091"/>
                </a:lnTo>
                <a:lnTo>
                  <a:pt x="127" y="1094"/>
                </a:lnTo>
                <a:lnTo>
                  <a:pt x="124" y="1098"/>
                </a:lnTo>
                <a:lnTo>
                  <a:pt x="120" y="1100"/>
                </a:lnTo>
                <a:lnTo>
                  <a:pt x="116" y="1102"/>
                </a:lnTo>
                <a:lnTo>
                  <a:pt x="116" y="1102"/>
                </a:lnTo>
                <a:lnTo>
                  <a:pt x="116" y="1111"/>
                </a:lnTo>
                <a:lnTo>
                  <a:pt x="116" y="1114"/>
                </a:lnTo>
                <a:lnTo>
                  <a:pt x="113" y="1118"/>
                </a:lnTo>
                <a:lnTo>
                  <a:pt x="113" y="1118"/>
                </a:lnTo>
                <a:lnTo>
                  <a:pt x="114" y="1113"/>
                </a:lnTo>
                <a:lnTo>
                  <a:pt x="114" y="1111"/>
                </a:lnTo>
                <a:lnTo>
                  <a:pt x="113" y="1109"/>
                </a:lnTo>
                <a:lnTo>
                  <a:pt x="113" y="1109"/>
                </a:lnTo>
                <a:lnTo>
                  <a:pt x="113" y="1113"/>
                </a:lnTo>
                <a:lnTo>
                  <a:pt x="111" y="1114"/>
                </a:lnTo>
                <a:lnTo>
                  <a:pt x="111" y="1116"/>
                </a:lnTo>
                <a:lnTo>
                  <a:pt x="109" y="1120"/>
                </a:lnTo>
                <a:lnTo>
                  <a:pt x="109" y="1120"/>
                </a:lnTo>
                <a:lnTo>
                  <a:pt x="113" y="1120"/>
                </a:lnTo>
                <a:lnTo>
                  <a:pt x="113" y="1124"/>
                </a:lnTo>
                <a:lnTo>
                  <a:pt x="111" y="1129"/>
                </a:lnTo>
                <a:lnTo>
                  <a:pt x="111" y="1129"/>
                </a:lnTo>
                <a:lnTo>
                  <a:pt x="111" y="1131"/>
                </a:lnTo>
                <a:lnTo>
                  <a:pt x="113" y="1131"/>
                </a:lnTo>
                <a:lnTo>
                  <a:pt x="114" y="1131"/>
                </a:lnTo>
                <a:lnTo>
                  <a:pt x="116" y="1133"/>
                </a:lnTo>
                <a:lnTo>
                  <a:pt x="116" y="1133"/>
                </a:lnTo>
                <a:lnTo>
                  <a:pt x="116" y="1140"/>
                </a:lnTo>
                <a:lnTo>
                  <a:pt x="114" y="1148"/>
                </a:lnTo>
                <a:lnTo>
                  <a:pt x="111" y="1160"/>
                </a:lnTo>
                <a:lnTo>
                  <a:pt x="107" y="1173"/>
                </a:lnTo>
                <a:lnTo>
                  <a:pt x="107" y="1179"/>
                </a:lnTo>
                <a:lnTo>
                  <a:pt x="109" y="1184"/>
                </a:lnTo>
                <a:lnTo>
                  <a:pt x="109" y="1184"/>
                </a:lnTo>
                <a:lnTo>
                  <a:pt x="111" y="1179"/>
                </a:lnTo>
                <a:lnTo>
                  <a:pt x="111" y="1171"/>
                </a:lnTo>
                <a:lnTo>
                  <a:pt x="111" y="1171"/>
                </a:lnTo>
                <a:lnTo>
                  <a:pt x="120" y="1153"/>
                </a:lnTo>
                <a:lnTo>
                  <a:pt x="129" y="1131"/>
                </a:lnTo>
                <a:lnTo>
                  <a:pt x="129" y="1131"/>
                </a:lnTo>
                <a:lnTo>
                  <a:pt x="129" y="1131"/>
                </a:lnTo>
                <a:lnTo>
                  <a:pt x="133" y="1133"/>
                </a:lnTo>
                <a:lnTo>
                  <a:pt x="133" y="1133"/>
                </a:lnTo>
                <a:lnTo>
                  <a:pt x="131" y="1124"/>
                </a:lnTo>
                <a:lnTo>
                  <a:pt x="129" y="1116"/>
                </a:lnTo>
                <a:lnTo>
                  <a:pt x="129" y="1116"/>
                </a:lnTo>
                <a:lnTo>
                  <a:pt x="131" y="1113"/>
                </a:lnTo>
                <a:lnTo>
                  <a:pt x="131" y="1105"/>
                </a:lnTo>
                <a:lnTo>
                  <a:pt x="131" y="1105"/>
                </a:lnTo>
                <a:lnTo>
                  <a:pt x="135" y="1107"/>
                </a:lnTo>
                <a:lnTo>
                  <a:pt x="135" y="1105"/>
                </a:lnTo>
                <a:lnTo>
                  <a:pt x="137" y="1102"/>
                </a:lnTo>
                <a:lnTo>
                  <a:pt x="138" y="1100"/>
                </a:lnTo>
                <a:lnTo>
                  <a:pt x="138" y="1100"/>
                </a:lnTo>
                <a:lnTo>
                  <a:pt x="140" y="1103"/>
                </a:lnTo>
                <a:lnTo>
                  <a:pt x="144" y="1103"/>
                </a:lnTo>
                <a:lnTo>
                  <a:pt x="144" y="1103"/>
                </a:lnTo>
                <a:lnTo>
                  <a:pt x="146" y="1105"/>
                </a:lnTo>
                <a:lnTo>
                  <a:pt x="146" y="1109"/>
                </a:lnTo>
                <a:lnTo>
                  <a:pt x="146" y="1109"/>
                </a:lnTo>
                <a:lnTo>
                  <a:pt x="142" y="1135"/>
                </a:lnTo>
                <a:lnTo>
                  <a:pt x="140" y="1162"/>
                </a:lnTo>
                <a:lnTo>
                  <a:pt x="140" y="1162"/>
                </a:lnTo>
                <a:lnTo>
                  <a:pt x="144" y="1155"/>
                </a:lnTo>
                <a:lnTo>
                  <a:pt x="148" y="1146"/>
                </a:lnTo>
                <a:lnTo>
                  <a:pt x="151" y="1125"/>
                </a:lnTo>
                <a:lnTo>
                  <a:pt x="151" y="1125"/>
                </a:lnTo>
                <a:lnTo>
                  <a:pt x="157" y="1127"/>
                </a:lnTo>
                <a:lnTo>
                  <a:pt x="160" y="1124"/>
                </a:lnTo>
                <a:lnTo>
                  <a:pt x="168" y="1113"/>
                </a:lnTo>
                <a:lnTo>
                  <a:pt x="168" y="1113"/>
                </a:lnTo>
                <a:lnTo>
                  <a:pt x="168" y="1109"/>
                </a:lnTo>
                <a:lnTo>
                  <a:pt x="166" y="1109"/>
                </a:lnTo>
                <a:lnTo>
                  <a:pt x="166" y="1109"/>
                </a:lnTo>
                <a:lnTo>
                  <a:pt x="166" y="1105"/>
                </a:lnTo>
                <a:lnTo>
                  <a:pt x="166" y="1105"/>
                </a:lnTo>
                <a:lnTo>
                  <a:pt x="171" y="1100"/>
                </a:lnTo>
                <a:lnTo>
                  <a:pt x="177" y="1092"/>
                </a:lnTo>
                <a:lnTo>
                  <a:pt x="184" y="1089"/>
                </a:lnTo>
                <a:lnTo>
                  <a:pt x="188" y="1087"/>
                </a:lnTo>
                <a:lnTo>
                  <a:pt x="192" y="1087"/>
                </a:lnTo>
                <a:lnTo>
                  <a:pt x="192" y="1087"/>
                </a:lnTo>
                <a:lnTo>
                  <a:pt x="194" y="1100"/>
                </a:lnTo>
                <a:lnTo>
                  <a:pt x="197" y="1109"/>
                </a:lnTo>
                <a:lnTo>
                  <a:pt x="199" y="1116"/>
                </a:lnTo>
                <a:lnTo>
                  <a:pt x="201" y="1129"/>
                </a:lnTo>
                <a:lnTo>
                  <a:pt x="201" y="1129"/>
                </a:lnTo>
                <a:lnTo>
                  <a:pt x="203" y="1131"/>
                </a:lnTo>
                <a:lnTo>
                  <a:pt x="205" y="1133"/>
                </a:lnTo>
                <a:lnTo>
                  <a:pt x="206" y="1137"/>
                </a:lnTo>
                <a:lnTo>
                  <a:pt x="208" y="1138"/>
                </a:lnTo>
                <a:lnTo>
                  <a:pt x="208" y="1138"/>
                </a:lnTo>
                <a:lnTo>
                  <a:pt x="210" y="1137"/>
                </a:lnTo>
                <a:lnTo>
                  <a:pt x="212" y="1133"/>
                </a:lnTo>
                <a:lnTo>
                  <a:pt x="212" y="1133"/>
                </a:lnTo>
                <a:lnTo>
                  <a:pt x="216" y="1137"/>
                </a:lnTo>
                <a:lnTo>
                  <a:pt x="217" y="1142"/>
                </a:lnTo>
                <a:lnTo>
                  <a:pt x="217" y="1142"/>
                </a:lnTo>
                <a:lnTo>
                  <a:pt x="221" y="1142"/>
                </a:lnTo>
                <a:lnTo>
                  <a:pt x="223" y="1140"/>
                </a:lnTo>
                <a:lnTo>
                  <a:pt x="227" y="1135"/>
                </a:lnTo>
                <a:lnTo>
                  <a:pt x="230" y="1127"/>
                </a:lnTo>
                <a:lnTo>
                  <a:pt x="232" y="1125"/>
                </a:lnTo>
                <a:lnTo>
                  <a:pt x="234" y="1124"/>
                </a:lnTo>
                <a:lnTo>
                  <a:pt x="234" y="1124"/>
                </a:lnTo>
                <a:lnTo>
                  <a:pt x="236" y="1149"/>
                </a:lnTo>
                <a:lnTo>
                  <a:pt x="238" y="1162"/>
                </a:lnTo>
                <a:lnTo>
                  <a:pt x="240" y="1171"/>
                </a:lnTo>
                <a:lnTo>
                  <a:pt x="240" y="1171"/>
                </a:lnTo>
                <a:lnTo>
                  <a:pt x="241" y="1168"/>
                </a:lnTo>
                <a:lnTo>
                  <a:pt x="243" y="1164"/>
                </a:lnTo>
                <a:lnTo>
                  <a:pt x="247" y="1164"/>
                </a:lnTo>
                <a:lnTo>
                  <a:pt x="249" y="1168"/>
                </a:lnTo>
                <a:lnTo>
                  <a:pt x="249" y="1168"/>
                </a:lnTo>
                <a:lnTo>
                  <a:pt x="252" y="1162"/>
                </a:lnTo>
                <a:lnTo>
                  <a:pt x="254" y="1157"/>
                </a:lnTo>
                <a:lnTo>
                  <a:pt x="258" y="1153"/>
                </a:lnTo>
                <a:lnTo>
                  <a:pt x="262" y="1148"/>
                </a:lnTo>
                <a:lnTo>
                  <a:pt x="262" y="1148"/>
                </a:lnTo>
                <a:lnTo>
                  <a:pt x="256" y="1137"/>
                </a:lnTo>
                <a:lnTo>
                  <a:pt x="251" y="1131"/>
                </a:lnTo>
                <a:lnTo>
                  <a:pt x="247" y="1124"/>
                </a:lnTo>
                <a:lnTo>
                  <a:pt x="241" y="1113"/>
                </a:lnTo>
                <a:lnTo>
                  <a:pt x="241" y="1113"/>
                </a:lnTo>
                <a:lnTo>
                  <a:pt x="247" y="1105"/>
                </a:lnTo>
                <a:lnTo>
                  <a:pt x="251" y="1098"/>
                </a:lnTo>
                <a:lnTo>
                  <a:pt x="254" y="1074"/>
                </a:lnTo>
                <a:lnTo>
                  <a:pt x="256" y="1052"/>
                </a:lnTo>
                <a:lnTo>
                  <a:pt x="256" y="1035"/>
                </a:lnTo>
                <a:lnTo>
                  <a:pt x="256" y="1035"/>
                </a:lnTo>
                <a:lnTo>
                  <a:pt x="256" y="1037"/>
                </a:lnTo>
                <a:lnTo>
                  <a:pt x="254" y="1039"/>
                </a:lnTo>
                <a:lnTo>
                  <a:pt x="254" y="1039"/>
                </a:lnTo>
                <a:lnTo>
                  <a:pt x="254" y="1028"/>
                </a:lnTo>
                <a:lnTo>
                  <a:pt x="256" y="1021"/>
                </a:lnTo>
                <a:lnTo>
                  <a:pt x="256" y="1021"/>
                </a:lnTo>
                <a:lnTo>
                  <a:pt x="254" y="1021"/>
                </a:lnTo>
                <a:lnTo>
                  <a:pt x="252" y="1017"/>
                </a:lnTo>
                <a:lnTo>
                  <a:pt x="252" y="1013"/>
                </a:lnTo>
                <a:lnTo>
                  <a:pt x="252" y="1011"/>
                </a:lnTo>
                <a:lnTo>
                  <a:pt x="252" y="1011"/>
                </a:lnTo>
                <a:lnTo>
                  <a:pt x="251" y="1015"/>
                </a:lnTo>
                <a:lnTo>
                  <a:pt x="249" y="1017"/>
                </a:lnTo>
                <a:lnTo>
                  <a:pt x="249" y="1017"/>
                </a:lnTo>
                <a:lnTo>
                  <a:pt x="247" y="999"/>
                </a:lnTo>
                <a:lnTo>
                  <a:pt x="245" y="982"/>
                </a:lnTo>
                <a:lnTo>
                  <a:pt x="243" y="967"/>
                </a:lnTo>
                <a:lnTo>
                  <a:pt x="241" y="949"/>
                </a:lnTo>
                <a:lnTo>
                  <a:pt x="241" y="949"/>
                </a:lnTo>
                <a:lnTo>
                  <a:pt x="240" y="949"/>
                </a:lnTo>
                <a:lnTo>
                  <a:pt x="240" y="947"/>
                </a:lnTo>
                <a:lnTo>
                  <a:pt x="240" y="947"/>
                </a:lnTo>
                <a:lnTo>
                  <a:pt x="240" y="921"/>
                </a:lnTo>
                <a:lnTo>
                  <a:pt x="238" y="899"/>
                </a:lnTo>
                <a:lnTo>
                  <a:pt x="232" y="853"/>
                </a:lnTo>
                <a:lnTo>
                  <a:pt x="232" y="853"/>
                </a:lnTo>
                <a:lnTo>
                  <a:pt x="232" y="853"/>
                </a:lnTo>
                <a:lnTo>
                  <a:pt x="230" y="851"/>
                </a:lnTo>
                <a:lnTo>
                  <a:pt x="230" y="851"/>
                </a:lnTo>
                <a:lnTo>
                  <a:pt x="232" y="840"/>
                </a:lnTo>
                <a:lnTo>
                  <a:pt x="232" y="831"/>
                </a:lnTo>
                <a:lnTo>
                  <a:pt x="232" y="831"/>
                </a:lnTo>
                <a:lnTo>
                  <a:pt x="232" y="833"/>
                </a:lnTo>
                <a:lnTo>
                  <a:pt x="230" y="833"/>
                </a:lnTo>
                <a:lnTo>
                  <a:pt x="230" y="833"/>
                </a:lnTo>
                <a:lnTo>
                  <a:pt x="230" y="793"/>
                </a:lnTo>
                <a:lnTo>
                  <a:pt x="230" y="783"/>
                </a:lnTo>
                <a:lnTo>
                  <a:pt x="232" y="776"/>
                </a:lnTo>
                <a:lnTo>
                  <a:pt x="236" y="770"/>
                </a:lnTo>
                <a:lnTo>
                  <a:pt x="240" y="767"/>
                </a:lnTo>
                <a:lnTo>
                  <a:pt x="240" y="767"/>
                </a:lnTo>
                <a:lnTo>
                  <a:pt x="240" y="769"/>
                </a:lnTo>
                <a:lnTo>
                  <a:pt x="240" y="770"/>
                </a:lnTo>
                <a:lnTo>
                  <a:pt x="240" y="770"/>
                </a:lnTo>
                <a:lnTo>
                  <a:pt x="243" y="763"/>
                </a:lnTo>
                <a:lnTo>
                  <a:pt x="245" y="761"/>
                </a:lnTo>
                <a:lnTo>
                  <a:pt x="249" y="763"/>
                </a:lnTo>
                <a:lnTo>
                  <a:pt x="249" y="763"/>
                </a:lnTo>
                <a:lnTo>
                  <a:pt x="249" y="758"/>
                </a:lnTo>
                <a:lnTo>
                  <a:pt x="251" y="752"/>
                </a:lnTo>
                <a:lnTo>
                  <a:pt x="252" y="750"/>
                </a:lnTo>
                <a:lnTo>
                  <a:pt x="256" y="752"/>
                </a:lnTo>
                <a:lnTo>
                  <a:pt x="256" y="752"/>
                </a:lnTo>
                <a:lnTo>
                  <a:pt x="256" y="750"/>
                </a:lnTo>
                <a:lnTo>
                  <a:pt x="258" y="750"/>
                </a:lnTo>
                <a:lnTo>
                  <a:pt x="258" y="750"/>
                </a:lnTo>
                <a:lnTo>
                  <a:pt x="260" y="747"/>
                </a:lnTo>
                <a:lnTo>
                  <a:pt x="258" y="743"/>
                </a:lnTo>
                <a:lnTo>
                  <a:pt x="258" y="743"/>
                </a:lnTo>
                <a:lnTo>
                  <a:pt x="260" y="741"/>
                </a:lnTo>
                <a:lnTo>
                  <a:pt x="260" y="741"/>
                </a:lnTo>
                <a:lnTo>
                  <a:pt x="260" y="747"/>
                </a:lnTo>
                <a:lnTo>
                  <a:pt x="262" y="747"/>
                </a:lnTo>
                <a:lnTo>
                  <a:pt x="262" y="747"/>
                </a:lnTo>
                <a:lnTo>
                  <a:pt x="262" y="747"/>
                </a:lnTo>
                <a:lnTo>
                  <a:pt x="262" y="741"/>
                </a:lnTo>
                <a:lnTo>
                  <a:pt x="263" y="741"/>
                </a:lnTo>
                <a:lnTo>
                  <a:pt x="267" y="741"/>
                </a:lnTo>
                <a:lnTo>
                  <a:pt x="269" y="739"/>
                </a:lnTo>
                <a:lnTo>
                  <a:pt x="269" y="739"/>
                </a:lnTo>
                <a:lnTo>
                  <a:pt x="267" y="735"/>
                </a:lnTo>
                <a:lnTo>
                  <a:pt x="265" y="734"/>
                </a:lnTo>
                <a:lnTo>
                  <a:pt x="263" y="732"/>
                </a:lnTo>
                <a:lnTo>
                  <a:pt x="263" y="726"/>
                </a:lnTo>
                <a:lnTo>
                  <a:pt x="263" y="726"/>
                </a:lnTo>
                <a:lnTo>
                  <a:pt x="265" y="728"/>
                </a:lnTo>
                <a:lnTo>
                  <a:pt x="267" y="728"/>
                </a:lnTo>
                <a:lnTo>
                  <a:pt x="269" y="726"/>
                </a:lnTo>
                <a:lnTo>
                  <a:pt x="271" y="726"/>
                </a:lnTo>
                <a:lnTo>
                  <a:pt x="271" y="726"/>
                </a:lnTo>
                <a:lnTo>
                  <a:pt x="269" y="730"/>
                </a:lnTo>
                <a:lnTo>
                  <a:pt x="269" y="732"/>
                </a:lnTo>
                <a:lnTo>
                  <a:pt x="271" y="734"/>
                </a:lnTo>
                <a:lnTo>
                  <a:pt x="271" y="734"/>
                </a:lnTo>
                <a:lnTo>
                  <a:pt x="271" y="730"/>
                </a:lnTo>
                <a:lnTo>
                  <a:pt x="273" y="730"/>
                </a:lnTo>
                <a:lnTo>
                  <a:pt x="274" y="728"/>
                </a:lnTo>
                <a:lnTo>
                  <a:pt x="274" y="728"/>
                </a:lnTo>
                <a:lnTo>
                  <a:pt x="273" y="721"/>
                </a:lnTo>
                <a:lnTo>
                  <a:pt x="273" y="721"/>
                </a:lnTo>
                <a:lnTo>
                  <a:pt x="274" y="723"/>
                </a:lnTo>
                <a:lnTo>
                  <a:pt x="274" y="719"/>
                </a:lnTo>
                <a:lnTo>
                  <a:pt x="276" y="715"/>
                </a:lnTo>
                <a:lnTo>
                  <a:pt x="276" y="715"/>
                </a:lnTo>
                <a:lnTo>
                  <a:pt x="278" y="715"/>
                </a:lnTo>
                <a:lnTo>
                  <a:pt x="278" y="715"/>
                </a:lnTo>
                <a:lnTo>
                  <a:pt x="276" y="724"/>
                </a:lnTo>
                <a:lnTo>
                  <a:pt x="276" y="732"/>
                </a:lnTo>
                <a:lnTo>
                  <a:pt x="278" y="748"/>
                </a:lnTo>
                <a:lnTo>
                  <a:pt x="278" y="748"/>
                </a:lnTo>
                <a:lnTo>
                  <a:pt x="276" y="750"/>
                </a:lnTo>
                <a:lnTo>
                  <a:pt x="276" y="754"/>
                </a:lnTo>
                <a:lnTo>
                  <a:pt x="274" y="763"/>
                </a:lnTo>
                <a:lnTo>
                  <a:pt x="273" y="772"/>
                </a:lnTo>
                <a:lnTo>
                  <a:pt x="271" y="774"/>
                </a:lnTo>
                <a:lnTo>
                  <a:pt x="269" y="778"/>
                </a:lnTo>
                <a:lnTo>
                  <a:pt x="269" y="778"/>
                </a:lnTo>
                <a:lnTo>
                  <a:pt x="267" y="772"/>
                </a:lnTo>
                <a:lnTo>
                  <a:pt x="267" y="772"/>
                </a:lnTo>
                <a:lnTo>
                  <a:pt x="265" y="776"/>
                </a:lnTo>
                <a:lnTo>
                  <a:pt x="263" y="780"/>
                </a:lnTo>
                <a:lnTo>
                  <a:pt x="263" y="780"/>
                </a:lnTo>
                <a:lnTo>
                  <a:pt x="263" y="785"/>
                </a:lnTo>
                <a:lnTo>
                  <a:pt x="262" y="791"/>
                </a:lnTo>
                <a:lnTo>
                  <a:pt x="258" y="800"/>
                </a:lnTo>
                <a:lnTo>
                  <a:pt x="252" y="807"/>
                </a:lnTo>
                <a:lnTo>
                  <a:pt x="251" y="813"/>
                </a:lnTo>
                <a:lnTo>
                  <a:pt x="249" y="820"/>
                </a:lnTo>
                <a:lnTo>
                  <a:pt x="249" y="820"/>
                </a:lnTo>
                <a:lnTo>
                  <a:pt x="252" y="822"/>
                </a:lnTo>
                <a:lnTo>
                  <a:pt x="254" y="826"/>
                </a:lnTo>
                <a:lnTo>
                  <a:pt x="252" y="837"/>
                </a:lnTo>
                <a:lnTo>
                  <a:pt x="252" y="837"/>
                </a:lnTo>
                <a:lnTo>
                  <a:pt x="256" y="839"/>
                </a:lnTo>
                <a:lnTo>
                  <a:pt x="256" y="840"/>
                </a:lnTo>
                <a:lnTo>
                  <a:pt x="256" y="850"/>
                </a:lnTo>
                <a:lnTo>
                  <a:pt x="256" y="850"/>
                </a:lnTo>
                <a:lnTo>
                  <a:pt x="258" y="848"/>
                </a:lnTo>
                <a:lnTo>
                  <a:pt x="262" y="850"/>
                </a:lnTo>
                <a:lnTo>
                  <a:pt x="265" y="853"/>
                </a:lnTo>
                <a:lnTo>
                  <a:pt x="267" y="859"/>
                </a:lnTo>
                <a:lnTo>
                  <a:pt x="269" y="859"/>
                </a:lnTo>
                <a:lnTo>
                  <a:pt x="273" y="857"/>
                </a:lnTo>
                <a:lnTo>
                  <a:pt x="273" y="857"/>
                </a:lnTo>
                <a:lnTo>
                  <a:pt x="271" y="861"/>
                </a:lnTo>
                <a:lnTo>
                  <a:pt x="271" y="862"/>
                </a:lnTo>
                <a:lnTo>
                  <a:pt x="273" y="864"/>
                </a:lnTo>
                <a:lnTo>
                  <a:pt x="273" y="864"/>
                </a:lnTo>
                <a:lnTo>
                  <a:pt x="274" y="859"/>
                </a:lnTo>
                <a:lnTo>
                  <a:pt x="274" y="857"/>
                </a:lnTo>
                <a:lnTo>
                  <a:pt x="276" y="857"/>
                </a:lnTo>
                <a:lnTo>
                  <a:pt x="276" y="857"/>
                </a:lnTo>
                <a:lnTo>
                  <a:pt x="276" y="859"/>
                </a:lnTo>
                <a:lnTo>
                  <a:pt x="276" y="864"/>
                </a:lnTo>
                <a:lnTo>
                  <a:pt x="276" y="864"/>
                </a:lnTo>
                <a:lnTo>
                  <a:pt x="280" y="862"/>
                </a:lnTo>
                <a:lnTo>
                  <a:pt x="282" y="861"/>
                </a:lnTo>
                <a:lnTo>
                  <a:pt x="286" y="851"/>
                </a:lnTo>
                <a:lnTo>
                  <a:pt x="287" y="844"/>
                </a:lnTo>
                <a:lnTo>
                  <a:pt x="291" y="837"/>
                </a:lnTo>
                <a:lnTo>
                  <a:pt x="291" y="837"/>
                </a:lnTo>
                <a:lnTo>
                  <a:pt x="293" y="846"/>
                </a:lnTo>
                <a:lnTo>
                  <a:pt x="293" y="853"/>
                </a:lnTo>
                <a:lnTo>
                  <a:pt x="289" y="868"/>
                </a:lnTo>
                <a:lnTo>
                  <a:pt x="287" y="883"/>
                </a:lnTo>
                <a:lnTo>
                  <a:pt x="286" y="890"/>
                </a:lnTo>
                <a:lnTo>
                  <a:pt x="286" y="897"/>
                </a:lnTo>
                <a:lnTo>
                  <a:pt x="284" y="897"/>
                </a:lnTo>
                <a:lnTo>
                  <a:pt x="284" y="897"/>
                </a:lnTo>
                <a:lnTo>
                  <a:pt x="282" y="905"/>
                </a:lnTo>
                <a:lnTo>
                  <a:pt x="284" y="910"/>
                </a:lnTo>
                <a:lnTo>
                  <a:pt x="287" y="918"/>
                </a:lnTo>
                <a:lnTo>
                  <a:pt x="291" y="925"/>
                </a:lnTo>
                <a:lnTo>
                  <a:pt x="293" y="929"/>
                </a:lnTo>
                <a:lnTo>
                  <a:pt x="293" y="934"/>
                </a:lnTo>
                <a:lnTo>
                  <a:pt x="293" y="934"/>
                </a:lnTo>
                <a:lnTo>
                  <a:pt x="300" y="951"/>
                </a:lnTo>
                <a:lnTo>
                  <a:pt x="304" y="971"/>
                </a:lnTo>
                <a:lnTo>
                  <a:pt x="304" y="971"/>
                </a:lnTo>
                <a:lnTo>
                  <a:pt x="306" y="971"/>
                </a:lnTo>
                <a:lnTo>
                  <a:pt x="308" y="975"/>
                </a:lnTo>
                <a:lnTo>
                  <a:pt x="308" y="980"/>
                </a:lnTo>
                <a:lnTo>
                  <a:pt x="309" y="982"/>
                </a:lnTo>
                <a:lnTo>
                  <a:pt x="309" y="982"/>
                </a:lnTo>
                <a:lnTo>
                  <a:pt x="311" y="989"/>
                </a:lnTo>
                <a:lnTo>
                  <a:pt x="313" y="995"/>
                </a:lnTo>
                <a:lnTo>
                  <a:pt x="315" y="995"/>
                </a:lnTo>
                <a:lnTo>
                  <a:pt x="319" y="993"/>
                </a:lnTo>
                <a:lnTo>
                  <a:pt x="326" y="988"/>
                </a:lnTo>
                <a:lnTo>
                  <a:pt x="330" y="986"/>
                </a:lnTo>
                <a:lnTo>
                  <a:pt x="332" y="986"/>
                </a:lnTo>
                <a:lnTo>
                  <a:pt x="332" y="986"/>
                </a:lnTo>
                <a:lnTo>
                  <a:pt x="337" y="978"/>
                </a:lnTo>
                <a:lnTo>
                  <a:pt x="339" y="973"/>
                </a:lnTo>
                <a:lnTo>
                  <a:pt x="343" y="971"/>
                </a:lnTo>
                <a:lnTo>
                  <a:pt x="343" y="971"/>
                </a:lnTo>
                <a:lnTo>
                  <a:pt x="344" y="975"/>
                </a:lnTo>
                <a:lnTo>
                  <a:pt x="344" y="973"/>
                </a:lnTo>
                <a:lnTo>
                  <a:pt x="346" y="980"/>
                </a:lnTo>
                <a:lnTo>
                  <a:pt x="346" y="980"/>
                </a:lnTo>
                <a:lnTo>
                  <a:pt x="348" y="980"/>
                </a:lnTo>
                <a:lnTo>
                  <a:pt x="350" y="980"/>
                </a:lnTo>
                <a:lnTo>
                  <a:pt x="352" y="980"/>
                </a:lnTo>
                <a:lnTo>
                  <a:pt x="354" y="976"/>
                </a:lnTo>
                <a:lnTo>
                  <a:pt x="354" y="976"/>
                </a:lnTo>
                <a:lnTo>
                  <a:pt x="354" y="965"/>
                </a:lnTo>
                <a:lnTo>
                  <a:pt x="355" y="954"/>
                </a:lnTo>
                <a:lnTo>
                  <a:pt x="357" y="945"/>
                </a:lnTo>
                <a:lnTo>
                  <a:pt x="363" y="938"/>
                </a:lnTo>
                <a:lnTo>
                  <a:pt x="363" y="938"/>
                </a:lnTo>
                <a:lnTo>
                  <a:pt x="365" y="940"/>
                </a:lnTo>
                <a:lnTo>
                  <a:pt x="365" y="943"/>
                </a:lnTo>
                <a:lnTo>
                  <a:pt x="365" y="943"/>
                </a:lnTo>
                <a:lnTo>
                  <a:pt x="366" y="942"/>
                </a:lnTo>
                <a:lnTo>
                  <a:pt x="366" y="940"/>
                </a:lnTo>
                <a:lnTo>
                  <a:pt x="368" y="936"/>
                </a:lnTo>
                <a:lnTo>
                  <a:pt x="370" y="934"/>
                </a:lnTo>
                <a:lnTo>
                  <a:pt x="370" y="934"/>
                </a:lnTo>
                <a:lnTo>
                  <a:pt x="368" y="942"/>
                </a:lnTo>
                <a:lnTo>
                  <a:pt x="365" y="947"/>
                </a:lnTo>
                <a:lnTo>
                  <a:pt x="363" y="953"/>
                </a:lnTo>
                <a:lnTo>
                  <a:pt x="361" y="958"/>
                </a:lnTo>
                <a:lnTo>
                  <a:pt x="361" y="958"/>
                </a:lnTo>
                <a:lnTo>
                  <a:pt x="361" y="958"/>
                </a:lnTo>
                <a:lnTo>
                  <a:pt x="363" y="958"/>
                </a:lnTo>
                <a:lnTo>
                  <a:pt x="363" y="960"/>
                </a:lnTo>
                <a:lnTo>
                  <a:pt x="365" y="960"/>
                </a:lnTo>
                <a:lnTo>
                  <a:pt x="365" y="960"/>
                </a:lnTo>
                <a:lnTo>
                  <a:pt x="363" y="953"/>
                </a:lnTo>
                <a:lnTo>
                  <a:pt x="363" y="953"/>
                </a:lnTo>
                <a:lnTo>
                  <a:pt x="365" y="954"/>
                </a:lnTo>
                <a:lnTo>
                  <a:pt x="366" y="953"/>
                </a:lnTo>
                <a:lnTo>
                  <a:pt x="366" y="951"/>
                </a:lnTo>
                <a:lnTo>
                  <a:pt x="368" y="949"/>
                </a:lnTo>
                <a:lnTo>
                  <a:pt x="368" y="949"/>
                </a:lnTo>
                <a:lnTo>
                  <a:pt x="370" y="943"/>
                </a:lnTo>
                <a:lnTo>
                  <a:pt x="372" y="936"/>
                </a:lnTo>
                <a:lnTo>
                  <a:pt x="372" y="936"/>
                </a:lnTo>
                <a:lnTo>
                  <a:pt x="370" y="930"/>
                </a:lnTo>
                <a:lnTo>
                  <a:pt x="370" y="927"/>
                </a:lnTo>
                <a:lnTo>
                  <a:pt x="370" y="923"/>
                </a:lnTo>
                <a:lnTo>
                  <a:pt x="370" y="923"/>
                </a:lnTo>
                <a:lnTo>
                  <a:pt x="370" y="929"/>
                </a:lnTo>
                <a:lnTo>
                  <a:pt x="372" y="927"/>
                </a:lnTo>
                <a:lnTo>
                  <a:pt x="374" y="927"/>
                </a:lnTo>
                <a:lnTo>
                  <a:pt x="374" y="929"/>
                </a:lnTo>
                <a:lnTo>
                  <a:pt x="374" y="929"/>
                </a:lnTo>
                <a:lnTo>
                  <a:pt x="376" y="914"/>
                </a:lnTo>
                <a:lnTo>
                  <a:pt x="378" y="901"/>
                </a:lnTo>
                <a:lnTo>
                  <a:pt x="378" y="901"/>
                </a:lnTo>
                <a:lnTo>
                  <a:pt x="379" y="908"/>
                </a:lnTo>
                <a:lnTo>
                  <a:pt x="381" y="910"/>
                </a:lnTo>
                <a:lnTo>
                  <a:pt x="385" y="912"/>
                </a:lnTo>
                <a:lnTo>
                  <a:pt x="385" y="912"/>
                </a:lnTo>
                <a:lnTo>
                  <a:pt x="385" y="908"/>
                </a:lnTo>
                <a:lnTo>
                  <a:pt x="385" y="908"/>
                </a:lnTo>
                <a:lnTo>
                  <a:pt x="387" y="907"/>
                </a:lnTo>
                <a:lnTo>
                  <a:pt x="387" y="907"/>
                </a:lnTo>
                <a:lnTo>
                  <a:pt x="390" y="892"/>
                </a:lnTo>
                <a:lnTo>
                  <a:pt x="394" y="879"/>
                </a:lnTo>
                <a:lnTo>
                  <a:pt x="396" y="866"/>
                </a:lnTo>
                <a:lnTo>
                  <a:pt x="400" y="850"/>
                </a:lnTo>
                <a:lnTo>
                  <a:pt x="400" y="850"/>
                </a:lnTo>
                <a:lnTo>
                  <a:pt x="401" y="857"/>
                </a:lnTo>
                <a:lnTo>
                  <a:pt x="401" y="866"/>
                </a:lnTo>
                <a:lnTo>
                  <a:pt x="403" y="888"/>
                </a:lnTo>
                <a:lnTo>
                  <a:pt x="403" y="888"/>
                </a:lnTo>
                <a:lnTo>
                  <a:pt x="407" y="894"/>
                </a:lnTo>
                <a:lnTo>
                  <a:pt x="409" y="896"/>
                </a:lnTo>
                <a:lnTo>
                  <a:pt x="412" y="896"/>
                </a:lnTo>
                <a:lnTo>
                  <a:pt x="412" y="896"/>
                </a:lnTo>
                <a:lnTo>
                  <a:pt x="412" y="881"/>
                </a:lnTo>
                <a:lnTo>
                  <a:pt x="414" y="866"/>
                </a:lnTo>
                <a:lnTo>
                  <a:pt x="414" y="850"/>
                </a:lnTo>
                <a:lnTo>
                  <a:pt x="412" y="835"/>
                </a:lnTo>
                <a:lnTo>
                  <a:pt x="412" y="835"/>
                </a:lnTo>
                <a:lnTo>
                  <a:pt x="414" y="829"/>
                </a:lnTo>
                <a:lnTo>
                  <a:pt x="414" y="824"/>
                </a:lnTo>
                <a:lnTo>
                  <a:pt x="412" y="809"/>
                </a:lnTo>
                <a:lnTo>
                  <a:pt x="411" y="793"/>
                </a:lnTo>
                <a:lnTo>
                  <a:pt x="411" y="776"/>
                </a:lnTo>
                <a:lnTo>
                  <a:pt x="411" y="776"/>
                </a:lnTo>
                <a:lnTo>
                  <a:pt x="411" y="759"/>
                </a:lnTo>
                <a:lnTo>
                  <a:pt x="409" y="752"/>
                </a:lnTo>
                <a:lnTo>
                  <a:pt x="405" y="747"/>
                </a:lnTo>
                <a:lnTo>
                  <a:pt x="405" y="747"/>
                </a:lnTo>
                <a:lnTo>
                  <a:pt x="403" y="708"/>
                </a:lnTo>
                <a:lnTo>
                  <a:pt x="401" y="666"/>
                </a:lnTo>
                <a:lnTo>
                  <a:pt x="401" y="666"/>
                </a:lnTo>
                <a:lnTo>
                  <a:pt x="403" y="666"/>
                </a:lnTo>
                <a:lnTo>
                  <a:pt x="405" y="667"/>
                </a:lnTo>
                <a:lnTo>
                  <a:pt x="405" y="667"/>
                </a:lnTo>
                <a:lnTo>
                  <a:pt x="405" y="664"/>
                </a:lnTo>
                <a:lnTo>
                  <a:pt x="405" y="664"/>
                </a:lnTo>
                <a:lnTo>
                  <a:pt x="403" y="656"/>
                </a:lnTo>
                <a:lnTo>
                  <a:pt x="403" y="645"/>
                </a:lnTo>
                <a:lnTo>
                  <a:pt x="401" y="634"/>
                </a:lnTo>
                <a:lnTo>
                  <a:pt x="401" y="627"/>
                </a:lnTo>
                <a:lnTo>
                  <a:pt x="401" y="627"/>
                </a:lnTo>
                <a:lnTo>
                  <a:pt x="400" y="669"/>
                </a:lnTo>
                <a:lnTo>
                  <a:pt x="400" y="710"/>
                </a:lnTo>
                <a:lnTo>
                  <a:pt x="400" y="710"/>
                </a:lnTo>
                <a:lnTo>
                  <a:pt x="396" y="713"/>
                </a:lnTo>
                <a:lnTo>
                  <a:pt x="396" y="713"/>
                </a:lnTo>
                <a:lnTo>
                  <a:pt x="396" y="706"/>
                </a:lnTo>
                <a:lnTo>
                  <a:pt x="396" y="699"/>
                </a:lnTo>
                <a:lnTo>
                  <a:pt x="392" y="686"/>
                </a:lnTo>
                <a:lnTo>
                  <a:pt x="390" y="677"/>
                </a:lnTo>
                <a:lnTo>
                  <a:pt x="390" y="675"/>
                </a:lnTo>
                <a:lnTo>
                  <a:pt x="392" y="675"/>
                </a:lnTo>
                <a:lnTo>
                  <a:pt x="392" y="675"/>
                </a:lnTo>
                <a:lnTo>
                  <a:pt x="392" y="669"/>
                </a:lnTo>
                <a:lnTo>
                  <a:pt x="392" y="660"/>
                </a:lnTo>
                <a:lnTo>
                  <a:pt x="392" y="660"/>
                </a:lnTo>
                <a:lnTo>
                  <a:pt x="390" y="658"/>
                </a:lnTo>
                <a:lnTo>
                  <a:pt x="390" y="655"/>
                </a:lnTo>
                <a:lnTo>
                  <a:pt x="390" y="647"/>
                </a:lnTo>
                <a:lnTo>
                  <a:pt x="392" y="640"/>
                </a:lnTo>
                <a:lnTo>
                  <a:pt x="392" y="631"/>
                </a:lnTo>
                <a:lnTo>
                  <a:pt x="392" y="631"/>
                </a:lnTo>
                <a:lnTo>
                  <a:pt x="390" y="631"/>
                </a:lnTo>
                <a:lnTo>
                  <a:pt x="390" y="627"/>
                </a:lnTo>
                <a:lnTo>
                  <a:pt x="390" y="625"/>
                </a:lnTo>
                <a:lnTo>
                  <a:pt x="389" y="625"/>
                </a:lnTo>
                <a:lnTo>
                  <a:pt x="389" y="625"/>
                </a:lnTo>
                <a:lnTo>
                  <a:pt x="387" y="627"/>
                </a:lnTo>
                <a:lnTo>
                  <a:pt x="387" y="629"/>
                </a:lnTo>
                <a:lnTo>
                  <a:pt x="385" y="631"/>
                </a:lnTo>
                <a:lnTo>
                  <a:pt x="383" y="632"/>
                </a:lnTo>
                <a:lnTo>
                  <a:pt x="383" y="632"/>
                </a:lnTo>
                <a:lnTo>
                  <a:pt x="379" y="625"/>
                </a:lnTo>
                <a:lnTo>
                  <a:pt x="379" y="616"/>
                </a:lnTo>
                <a:lnTo>
                  <a:pt x="379" y="596"/>
                </a:lnTo>
                <a:lnTo>
                  <a:pt x="379" y="596"/>
                </a:lnTo>
                <a:lnTo>
                  <a:pt x="381" y="594"/>
                </a:lnTo>
                <a:lnTo>
                  <a:pt x="383" y="596"/>
                </a:lnTo>
                <a:lnTo>
                  <a:pt x="383" y="596"/>
                </a:lnTo>
                <a:lnTo>
                  <a:pt x="381" y="586"/>
                </a:lnTo>
                <a:lnTo>
                  <a:pt x="383" y="581"/>
                </a:lnTo>
                <a:lnTo>
                  <a:pt x="383" y="579"/>
                </a:lnTo>
                <a:lnTo>
                  <a:pt x="385" y="579"/>
                </a:lnTo>
                <a:lnTo>
                  <a:pt x="385" y="579"/>
                </a:lnTo>
                <a:lnTo>
                  <a:pt x="385" y="585"/>
                </a:lnTo>
                <a:lnTo>
                  <a:pt x="385" y="586"/>
                </a:lnTo>
                <a:lnTo>
                  <a:pt x="383" y="588"/>
                </a:lnTo>
                <a:lnTo>
                  <a:pt x="383" y="588"/>
                </a:lnTo>
                <a:lnTo>
                  <a:pt x="387" y="590"/>
                </a:lnTo>
                <a:lnTo>
                  <a:pt x="387" y="588"/>
                </a:lnTo>
                <a:lnTo>
                  <a:pt x="390" y="583"/>
                </a:lnTo>
                <a:lnTo>
                  <a:pt x="390" y="583"/>
                </a:lnTo>
                <a:lnTo>
                  <a:pt x="392" y="586"/>
                </a:lnTo>
                <a:lnTo>
                  <a:pt x="394" y="588"/>
                </a:lnTo>
                <a:lnTo>
                  <a:pt x="396" y="590"/>
                </a:lnTo>
                <a:lnTo>
                  <a:pt x="398" y="594"/>
                </a:lnTo>
                <a:lnTo>
                  <a:pt x="398" y="594"/>
                </a:lnTo>
                <a:lnTo>
                  <a:pt x="398" y="590"/>
                </a:lnTo>
                <a:lnTo>
                  <a:pt x="400" y="588"/>
                </a:lnTo>
                <a:lnTo>
                  <a:pt x="400" y="588"/>
                </a:lnTo>
                <a:lnTo>
                  <a:pt x="401" y="592"/>
                </a:lnTo>
                <a:lnTo>
                  <a:pt x="401" y="594"/>
                </a:lnTo>
                <a:lnTo>
                  <a:pt x="403" y="594"/>
                </a:lnTo>
                <a:lnTo>
                  <a:pt x="403" y="594"/>
                </a:lnTo>
                <a:lnTo>
                  <a:pt x="403" y="585"/>
                </a:lnTo>
                <a:lnTo>
                  <a:pt x="405" y="572"/>
                </a:lnTo>
                <a:lnTo>
                  <a:pt x="405" y="572"/>
                </a:lnTo>
                <a:lnTo>
                  <a:pt x="401" y="570"/>
                </a:lnTo>
                <a:lnTo>
                  <a:pt x="401" y="566"/>
                </a:lnTo>
                <a:lnTo>
                  <a:pt x="401" y="559"/>
                </a:lnTo>
                <a:lnTo>
                  <a:pt x="401" y="559"/>
                </a:lnTo>
                <a:lnTo>
                  <a:pt x="405" y="564"/>
                </a:lnTo>
                <a:lnTo>
                  <a:pt x="403" y="570"/>
                </a:lnTo>
                <a:lnTo>
                  <a:pt x="403" y="570"/>
                </a:lnTo>
                <a:lnTo>
                  <a:pt x="405" y="570"/>
                </a:lnTo>
                <a:lnTo>
                  <a:pt x="407" y="572"/>
                </a:lnTo>
                <a:lnTo>
                  <a:pt x="407" y="575"/>
                </a:lnTo>
                <a:lnTo>
                  <a:pt x="409" y="575"/>
                </a:lnTo>
                <a:lnTo>
                  <a:pt x="409" y="575"/>
                </a:lnTo>
                <a:lnTo>
                  <a:pt x="407" y="568"/>
                </a:lnTo>
                <a:lnTo>
                  <a:pt x="405" y="559"/>
                </a:lnTo>
                <a:lnTo>
                  <a:pt x="403" y="550"/>
                </a:lnTo>
                <a:lnTo>
                  <a:pt x="405" y="546"/>
                </a:lnTo>
                <a:lnTo>
                  <a:pt x="407" y="542"/>
                </a:lnTo>
                <a:lnTo>
                  <a:pt x="407" y="542"/>
                </a:lnTo>
                <a:lnTo>
                  <a:pt x="407" y="552"/>
                </a:lnTo>
                <a:lnTo>
                  <a:pt x="409" y="557"/>
                </a:lnTo>
                <a:lnTo>
                  <a:pt x="412" y="568"/>
                </a:lnTo>
                <a:lnTo>
                  <a:pt x="412" y="568"/>
                </a:lnTo>
                <a:lnTo>
                  <a:pt x="416" y="570"/>
                </a:lnTo>
                <a:lnTo>
                  <a:pt x="418" y="568"/>
                </a:lnTo>
                <a:lnTo>
                  <a:pt x="420" y="566"/>
                </a:lnTo>
                <a:lnTo>
                  <a:pt x="422" y="563"/>
                </a:lnTo>
                <a:lnTo>
                  <a:pt x="422" y="552"/>
                </a:lnTo>
                <a:lnTo>
                  <a:pt x="424" y="542"/>
                </a:lnTo>
                <a:lnTo>
                  <a:pt x="424" y="542"/>
                </a:lnTo>
                <a:lnTo>
                  <a:pt x="424" y="531"/>
                </a:lnTo>
                <a:lnTo>
                  <a:pt x="425" y="518"/>
                </a:lnTo>
                <a:lnTo>
                  <a:pt x="425" y="506"/>
                </a:lnTo>
                <a:lnTo>
                  <a:pt x="425" y="495"/>
                </a:lnTo>
                <a:lnTo>
                  <a:pt x="425" y="495"/>
                </a:lnTo>
                <a:lnTo>
                  <a:pt x="424" y="506"/>
                </a:lnTo>
                <a:lnTo>
                  <a:pt x="424" y="511"/>
                </a:lnTo>
                <a:lnTo>
                  <a:pt x="420" y="515"/>
                </a:lnTo>
                <a:lnTo>
                  <a:pt x="420" y="515"/>
                </a:lnTo>
                <a:lnTo>
                  <a:pt x="418" y="511"/>
                </a:lnTo>
                <a:lnTo>
                  <a:pt x="420" y="507"/>
                </a:lnTo>
                <a:lnTo>
                  <a:pt x="420" y="504"/>
                </a:lnTo>
                <a:lnTo>
                  <a:pt x="418" y="502"/>
                </a:lnTo>
                <a:lnTo>
                  <a:pt x="418" y="502"/>
                </a:lnTo>
                <a:lnTo>
                  <a:pt x="418" y="511"/>
                </a:lnTo>
                <a:lnTo>
                  <a:pt x="418" y="513"/>
                </a:lnTo>
                <a:lnTo>
                  <a:pt x="416" y="517"/>
                </a:lnTo>
                <a:lnTo>
                  <a:pt x="416" y="517"/>
                </a:lnTo>
                <a:lnTo>
                  <a:pt x="414" y="515"/>
                </a:lnTo>
                <a:lnTo>
                  <a:pt x="414" y="513"/>
                </a:lnTo>
                <a:lnTo>
                  <a:pt x="414" y="513"/>
                </a:lnTo>
                <a:lnTo>
                  <a:pt x="416" y="502"/>
                </a:lnTo>
                <a:lnTo>
                  <a:pt x="418" y="500"/>
                </a:lnTo>
                <a:lnTo>
                  <a:pt x="420" y="498"/>
                </a:lnTo>
                <a:lnTo>
                  <a:pt x="420" y="498"/>
                </a:lnTo>
                <a:lnTo>
                  <a:pt x="420" y="498"/>
                </a:lnTo>
                <a:lnTo>
                  <a:pt x="420" y="496"/>
                </a:lnTo>
                <a:lnTo>
                  <a:pt x="420" y="495"/>
                </a:lnTo>
                <a:lnTo>
                  <a:pt x="420" y="495"/>
                </a:lnTo>
                <a:lnTo>
                  <a:pt x="420" y="495"/>
                </a:lnTo>
                <a:lnTo>
                  <a:pt x="418" y="496"/>
                </a:lnTo>
                <a:lnTo>
                  <a:pt x="414" y="496"/>
                </a:lnTo>
                <a:lnTo>
                  <a:pt x="414" y="496"/>
                </a:lnTo>
                <a:lnTo>
                  <a:pt x="414" y="507"/>
                </a:lnTo>
                <a:lnTo>
                  <a:pt x="412" y="511"/>
                </a:lnTo>
                <a:lnTo>
                  <a:pt x="411" y="513"/>
                </a:lnTo>
                <a:lnTo>
                  <a:pt x="411" y="513"/>
                </a:lnTo>
                <a:lnTo>
                  <a:pt x="409" y="504"/>
                </a:lnTo>
                <a:lnTo>
                  <a:pt x="409" y="496"/>
                </a:lnTo>
                <a:lnTo>
                  <a:pt x="407" y="487"/>
                </a:lnTo>
                <a:lnTo>
                  <a:pt x="405" y="480"/>
                </a:lnTo>
                <a:lnTo>
                  <a:pt x="405" y="480"/>
                </a:lnTo>
                <a:lnTo>
                  <a:pt x="407" y="472"/>
                </a:lnTo>
                <a:lnTo>
                  <a:pt x="407" y="469"/>
                </a:lnTo>
                <a:lnTo>
                  <a:pt x="407" y="465"/>
                </a:lnTo>
                <a:lnTo>
                  <a:pt x="407" y="465"/>
                </a:lnTo>
                <a:lnTo>
                  <a:pt x="405" y="469"/>
                </a:lnTo>
                <a:lnTo>
                  <a:pt x="403" y="469"/>
                </a:lnTo>
                <a:lnTo>
                  <a:pt x="403" y="469"/>
                </a:lnTo>
                <a:lnTo>
                  <a:pt x="407" y="437"/>
                </a:lnTo>
                <a:lnTo>
                  <a:pt x="407" y="408"/>
                </a:lnTo>
                <a:lnTo>
                  <a:pt x="407" y="408"/>
                </a:lnTo>
                <a:lnTo>
                  <a:pt x="411" y="415"/>
                </a:lnTo>
                <a:lnTo>
                  <a:pt x="411" y="425"/>
                </a:lnTo>
                <a:lnTo>
                  <a:pt x="411" y="425"/>
                </a:lnTo>
                <a:lnTo>
                  <a:pt x="412" y="417"/>
                </a:lnTo>
                <a:lnTo>
                  <a:pt x="414" y="414"/>
                </a:lnTo>
                <a:lnTo>
                  <a:pt x="414" y="414"/>
                </a:lnTo>
                <a:lnTo>
                  <a:pt x="418" y="421"/>
                </a:lnTo>
                <a:lnTo>
                  <a:pt x="420" y="423"/>
                </a:lnTo>
                <a:lnTo>
                  <a:pt x="422" y="425"/>
                </a:lnTo>
                <a:lnTo>
                  <a:pt x="422" y="425"/>
                </a:lnTo>
                <a:lnTo>
                  <a:pt x="424" y="436"/>
                </a:lnTo>
                <a:lnTo>
                  <a:pt x="424" y="443"/>
                </a:lnTo>
                <a:lnTo>
                  <a:pt x="424" y="449"/>
                </a:lnTo>
                <a:lnTo>
                  <a:pt x="424" y="449"/>
                </a:lnTo>
                <a:lnTo>
                  <a:pt x="425" y="447"/>
                </a:lnTo>
                <a:lnTo>
                  <a:pt x="425" y="441"/>
                </a:lnTo>
                <a:lnTo>
                  <a:pt x="424" y="432"/>
                </a:lnTo>
                <a:lnTo>
                  <a:pt x="424" y="432"/>
                </a:lnTo>
                <a:lnTo>
                  <a:pt x="425" y="430"/>
                </a:lnTo>
                <a:lnTo>
                  <a:pt x="425" y="430"/>
                </a:lnTo>
                <a:lnTo>
                  <a:pt x="429" y="434"/>
                </a:lnTo>
                <a:lnTo>
                  <a:pt x="433" y="436"/>
                </a:lnTo>
                <a:lnTo>
                  <a:pt x="442" y="432"/>
                </a:lnTo>
                <a:lnTo>
                  <a:pt x="442" y="432"/>
                </a:lnTo>
                <a:lnTo>
                  <a:pt x="442" y="445"/>
                </a:lnTo>
                <a:lnTo>
                  <a:pt x="444" y="458"/>
                </a:lnTo>
                <a:lnTo>
                  <a:pt x="442" y="482"/>
                </a:lnTo>
                <a:lnTo>
                  <a:pt x="440" y="506"/>
                </a:lnTo>
                <a:lnTo>
                  <a:pt x="440" y="518"/>
                </a:lnTo>
                <a:lnTo>
                  <a:pt x="442" y="531"/>
                </a:lnTo>
                <a:lnTo>
                  <a:pt x="442" y="531"/>
                </a:lnTo>
                <a:lnTo>
                  <a:pt x="438" y="550"/>
                </a:lnTo>
                <a:lnTo>
                  <a:pt x="438" y="563"/>
                </a:lnTo>
                <a:lnTo>
                  <a:pt x="438" y="575"/>
                </a:lnTo>
                <a:lnTo>
                  <a:pt x="438" y="575"/>
                </a:lnTo>
                <a:lnTo>
                  <a:pt x="436" y="575"/>
                </a:lnTo>
                <a:lnTo>
                  <a:pt x="435" y="575"/>
                </a:lnTo>
                <a:lnTo>
                  <a:pt x="435" y="577"/>
                </a:lnTo>
                <a:lnTo>
                  <a:pt x="433" y="577"/>
                </a:lnTo>
                <a:lnTo>
                  <a:pt x="433" y="577"/>
                </a:lnTo>
                <a:lnTo>
                  <a:pt x="435" y="588"/>
                </a:lnTo>
                <a:lnTo>
                  <a:pt x="433" y="598"/>
                </a:lnTo>
                <a:lnTo>
                  <a:pt x="429" y="616"/>
                </a:lnTo>
                <a:lnTo>
                  <a:pt x="429" y="616"/>
                </a:lnTo>
                <a:lnTo>
                  <a:pt x="431" y="618"/>
                </a:lnTo>
                <a:lnTo>
                  <a:pt x="433" y="620"/>
                </a:lnTo>
                <a:lnTo>
                  <a:pt x="431" y="625"/>
                </a:lnTo>
                <a:lnTo>
                  <a:pt x="431" y="631"/>
                </a:lnTo>
                <a:lnTo>
                  <a:pt x="431" y="636"/>
                </a:lnTo>
                <a:lnTo>
                  <a:pt x="431" y="636"/>
                </a:lnTo>
                <a:lnTo>
                  <a:pt x="429" y="638"/>
                </a:lnTo>
                <a:lnTo>
                  <a:pt x="429" y="636"/>
                </a:lnTo>
                <a:lnTo>
                  <a:pt x="429" y="636"/>
                </a:lnTo>
                <a:lnTo>
                  <a:pt x="429" y="642"/>
                </a:lnTo>
                <a:lnTo>
                  <a:pt x="429" y="645"/>
                </a:lnTo>
                <a:lnTo>
                  <a:pt x="427" y="655"/>
                </a:lnTo>
                <a:lnTo>
                  <a:pt x="425" y="664"/>
                </a:lnTo>
                <a:lnTo>
                  <a:pt x="425" y="673"/>
                </a:lnTo>
                <a:lnTo>
                  <a:pt x="425" y="673"/>
                </a:lnTo>
                <a:lnTo>
                  <a:pt x="427" y="671"/>
                </a:lnTo>
                <a:lnTo>
                  <a:pt x="429" y="673"/>
                </a:lnTo>
                <a:lnTo>
                  <a:pt x="429" y="673"/>
                </a:lnTo>
                <a:lnTo>
                  <a:pt x="431" y="667"/>
                </a:lnTo>
                <a:lnTo>
                  <a:pt x="431" y="667"/>
                </a:lnTo>
                <a:lnTo>
                  <a:pt x="429" y="667"/>
                </a:lnTo>
                <a:lnTo>
                  <a:pt x="427" y="667"/>
                </a:lnTo>
                <a:lnTo>
                  <a:pt x="427" y="669"/>
                </a:lnTo>
                <a:lnTo>
                  <a:pt x="427" y="667"/>
                </a:lnTo>
                <a:lnTo>
                  <a:pt x="427" y="667"/>
                </a:lnTo>
                <a:lnTo>
                  <a:pt x="429" y="666"/>
                </a:lnTo>
                <a:lnTo>
                  <a:pt x="429" y="666"/>
                </a:lnTo>
                <a:lnTo>
                  <a:pt x="431" y="660"/>
                </a:lnTo>
                <a:lnTo>
                  <a:pt x="433" y="653"/>
                </a:lnTo>
                <a:lnTo>
                  <a:pt x="435" y="647"/>
                </a:lnTo>
                <a:lnTo>
                  <a:pt x="435" y="647"/>
                </a:lnTo>
                <a:lnTo>
                  <a:pt x="433" y="642"/>
                </a:lnTo>
                <a:lnTo>
                  <a:pt x="433" y="632"/>
                </a:lnTo>
                <a:lnTo>
                  <a:pt x="435" y="616"/>
                </a:lnTo>
                <a:lnTo>
                  <a:pt x="435" y="616"/>
                </a:lnTo>
                <a:lnTo>
                  <a:pt x="438" y="612"/>
                </a:lnTo>
                <a:lnTo>
                  <a:pt x="440" y="610"/>
                </a:lnTo>
                <a:lnTo>
                  <a:pt x="440" y="607"/>
                </a:lnTo>
                <a:lnTo>
                  <a:pt x="440" y="607"/>
                </a:lnTo>
                <a:lnTo>
                  <a:pt x="440" y="610"/>
                </a:lnTo>
                <a:lnTo>
                  <a:pt x="438" y="609"/>
                </a:lnTo>
                <a:lnTo>
                  <a:pt x="435" y="605"/>
                </a:lnTo>
                <a:lnTo>
                  <a:pt x="435" y="605"/>
                </a:lnTo>
                <a:lnTo>
                  <a:pt x="436" y="592"/>
                </a:lnTo>
                <a:lnTo>
                  <a:pt x="438" y="577"/>
                </a:lnTo>
                <a:lnTo>
                  <a:pt x="438" y="577"/>
                </a:lnTo>
                <a:lnTo>
                  <a:pt x="440" y="579"/>
                </a:lnTo>
                <a:lnTo>
                  <a:pt x="442" y="581"/>
                </a:lnTo>
                <a:lnTo>
                  <a:pt x="440" y="588"/>
                </a:lnTo>
                <a:lnTo>
                  <a:pt x="440" y="588"/>
                </a:lnTo>
                <a:lnTo>
                  <a:pt x="444" y="588"/>
                </a:lnTo>
                <a:lnTo>
                  <a:pt x="446" y="588"/>
                </a:lnTo>
                <a:lnTo>
                  <a:pt x="446" y="588"/>
                </a:lnTo>
                <a:lnTo>
                  <a:pt x="446" y="583"/>
                </a:lnTo>
                <a:lnTo>
                  <a:pt x="446" y="581"/>
                </a:lnTo>
                <a:lnTo>
                  <a:pt x="442" y="575"/>
                </a:lnTo>
                <a:lnTo>
                  <a:pt x="442" y="575"/>
                </a:lnTo>
                <a:lnTo>
                  <a:pt x="444" y="575"/>
                </a:lnTo>
                <a:lnTo>
                  <a:pt x="446" y="574"/>
                </a:lnTo>
                <a:lnTo>
                  <a:pt x="446" y="566"/>
                </a:lnTo>
                <a:lnTo>
                  <a:pt x="447" y="557"/>
                </a:lnTo>
                <a:lnTo>
                  <a:pt x="447" y="552"/>
                </a:lnTo>
                <a:lnTo>
                  <a:pt x="447" y="552"/>
                </a:lnTo>
                <a:lnTo>
                  <a:pt x="446" y="550"/>
                </a:lnTo>
                <a:lnTo>
                  <a:pt x="446" y="546"/>
                </a:lnTo>
                <a:lnTo>
                  <a:pt x="446" y="546"/>
                </a:lnTo>
                <a:lnTo>
                  <a:pt x="447" y="546"/>
                </a:lnTo>
                <a:lnTo>
                  <a:pt x="447" y="546"/>
                </a:lnTo>
                <a:lnTo>
                  <a:pt x="447" y="546"/>
                </a:lnTo>
                <a:lnTo>
                  <a:pt x="446" y="498"/>
                </a:lnTo>
                <a:lnTo>
                  <a:pt x="446" y="476"/>
                </a:lnTo>
                <a:lnTo>
                  <a:pt x="446" y="454"/>
                </a:lnTo>
                <a:lnTo>
                  <a:pt x="446" y="454"/>
                </a:lnTo>
                <a:lnTo>
                  <a:pt x="444" y="443"/>
                </a:lnTo>
                <a:lnTo>
                  <a:pt x="444" y="430"/>
                </a:lnTo>
                <a:lnTo>
                  <a:pt x="446" y="421"/>
                </a:lnTo>
                <a:lnTo>
                  <a:pt x="447" y="417"/>
                </a:lnTo>
                <a:lnTo>
                  <a:pt x="449" y="415"/>
                </a:lnTo>
                <a:lnTo>
                  <a:pt x="449" y="415"/>
                </a:lnTo>
                <a:lnTo>
                  <a:pt x="451" y="390"/>
                </a:lnTo>
                <a:lnTo>
                  <a:pt x="451" y="362"/>
                </a:lnTo>
                <a:lnTo>
                  <a:pt x="451" y="334"/>
                </a:lnTo>
                <a:lnTo>
                  <a:pt x="453" y="305"/>
                </a:lnTo>
                <a:lnTo>
                  <a:pt x="453" y="305"/>
                </a:lnTo>
                <a:lnTo>
                  <a:pt x="449" y="290"/>
                </a:lnTo>
                <a:lnTo>
                  <a:pt x="449" y="274"/>
                </a:lnTo>
                <a:lnTo>
                  <a:pt x="308" y="415"/>
                </a:lnTo>
                <a:lnTo>
                  <a:pt x="308" y="415"/>
                </a:lnTo>
                <a:lnTo>
                  <a:pt x="317" y="415"/>
                </a:lnTo>
                <a:lnTo>
                  <a:pt x="317" y="415"/>
                </a:lnTo>
                <a:lnTo>
                  <a:pt x="319" y="415"/>
                </a:lnTo>
                <a:lnTo>
                  <a:pt x="324" y="415"/>
                </a:lnTo>
                <a:lnTo>
                  <a:pt x="324" y="415"/>
                </a:lnTo>
                <a:lnTo>
                  <a:pt x="326" y="417"/>
                </a:lnTo>
                <a:lnTo>
                  <a:pt x="328" y="417"/>
                </a:lnTo>
                <a:lnTo>
                  <a:pt x="324" y="419"/>
                </a:lnTo>
                <a:lnTo>
                  <a:pt x="308" y="421"/>
                </a:lnTo>
                <a:lnTo>
                  <a:pt x="455" y="274"/>
                </a:lnTo>
                <a:lnTo>
                  <a:pt x="455" y="276"/>
                </a:lnTo>
                <a:lnTo>
                  <a:pt x="455" y="276"/>
                </a:lnTo>
                <a:lnTo>
                  <a:pt x="455" y="274"/>
                </a:lnTo>
                <a:lnTo>
                  <a:pt x="308" y="421"/>
                </a:lnTo>
                <a:lnTo>
                  <a:pt x="308" y="421"/>
                </a:lnTo>
                <a:lnTo>
                  <a:pt x="309" y="423"/>
                </a:lnTo>
                <a:lnTo>
                  <a:pt x="308" y="425"/>
                </a:lnTo>
                <a:lnTo>
                  <a:pt x="458" y="274"/>
                </a:lnTo>
                <a:lnTo>
                  <a:pt x="458" y="274"/>
                </a:lnTo>
                <a:lnTo>
                  <a:pt x="464" y="277"/>
                </a:lnTo>
                <a:lnTo>
                  <a:pt x="464" y="277"/>
                </a:lnTo>
                <a:lnTo>
                  <a:pt x="466" y="305"/>
                </a:lnTo>
                <a:lnTo>
                  <a:pt x="468" y="329"/>
                </a:lnTo>
                <a:lnTo>
                  <a:pt x="468" y="329"/>
                </a:lnTo>
                <a:lnTo>
                  <a:pt x="468" y="334"/>
                </a:lnTo>
                <a:lnTo>
                  <a:pt x="466" y="338"/>
                </a:lnTo>
                <a:lnTo>
                  <a:pt x="466" y="338"/>
                </a:lnTo>
                <a:lnTo>
                  <a:pt x="468" y="344"/>
                </a:lnTo>
                <a:lnTo>
                  <a:pt x="466" y="351"/>
                </a:lnTo>
                <a:lnTo>
                  <a:pt x="466" y="357"/>
                </a:lnTo>
                <a:lnTo>
                  <a:pt x="466" y="362"/>
                </a:lnTo>
                <a:lnTo>
                  <a:pt x="466" y="362"/>
                </a:lnTo>
                <a:lnTo>
                  <a:pt x="468" y="369"/>
                </a:lnTo>
                <a:lnTo>
                  <a:pt x="469" y="377"/>
                </a:lnTo>
                <a:lnTo>
                  <a:pt x="469" y="377"/>
                </a:lnTo>
                <a:lnTo>
                  <a:pt x="468" y="384"/>
                </a:lnTo>
                <a:lnTo>
                  <a:pt x="466" y="391"/>
                </a:lnTo>
                <a:lnTo>
                  <a:pt x="466" y="391"/>
                </a:lnTo>
                <a:lnTo>
                  <a:pt x="468" y="403"/>
                </a:lnTo>
                <a:lnTo>
                  <a:pt x="468" y="403"/>
                </a:lnTo>
                <a:lnTo>
                  <a:pt x="466" y="401"/>
                </a:lnTo>
                <a:lnTo>
                  <a:pt x="466" y="401"/>
                </a:lnTo>
                <a:lnTo>
                  <a:pt x="468" y="406"/>
                </a:lnTo>
                <a:lnTo>
                  <a:pt x="469" y="412"/>
                </a:lnTo>
                <a:lnTo>
                  <a:pt x="469" y="412"/>
                </a:lnTo>
                <a:lnTo>
                  <a:pt x="466" y="414"/>
                </a:lnTo>
                <a:lnTo>
                  <a:pt x="466" y="414"/>
                </a:lnTo>
                <a:lnTo>
                  <a:pt x="466" y="419"/>
                </a:lnTo>
                <a:lnTo>
                  <a:pt x="468" y="425"/>
                </a:lnTo>
                <a:lnTo>
                  <a:pt x="469" y="434"/>
                </a:lnTo>
                <a:lnTo>
                  <a:pt x="469" y="434"/>
                </a:lnTo>
                <a:lnTo>
                  <a:pt x="468" y="436"/>
                </a:lnTo>
                <a:lnTo>
                  <a:pt x="468" y="434"/>
                </a:lnTo>
                <a:lnTo>
                  <a:pt x="466" y="434"/>
                </a:lnTo>
                <a:lnTo>
                  <a:pt x="466" y="436"/>
                </a:lnTo>
                <a:lnTo>
                  <a:pt x="466" y="436"/>
                </a:lnTo>
                <a:lnTo>
                  <a:pt x="468" y="437"/>
                </a:lnTo>
                <a:lnTo>
                  <a:pt x="468" y="441"/>
                </a:lnTo>
                <a:lnTo>
                  <a:pt x="469" y="447"/>
                </a:lnTo>
                <a:lnTo>
                  <a:pt x="469" y="447"/>
                </a:lnTo>
                <a:lnTo>
                  <a:pt x="468" y="450"/>
                </a:lnTo>
                <a:lnTo>
                  <a:pt x="468" y="458"/>
                </a:lnTo>
                <a:lnTo>
                  <a:pt x="468" y="461"/>
                </a:lnTo>
                <a:lnTo>
                  <a:pt x="468" y="463"/>
                </a:lnTo>
                <a:lnTo>
                  <a:pt x="466" y="463"/>
                </a:lnTo>
                <a:lnTo>
                  <a:pt x="466" y="463"/>
                </a:lnTo>
                <a:lnTo>
                  <a:pt x="468" y="485"/>
                </a:lnTo>
                <a:lnTo>
                  <a:pt x="469" y="506"/>
                </a:lnTo>
                <a:lnTo>
                  <a:pt x="469" y="506"/>
                </a:lnTo>
                <a:lnTo>
                  <a:pt x="471" y="504"/>
                </a:lnTo>
                <a:lnTo>
                  <a:pt x="471" y="504"/>
                </a:lnTo>
                <a:lnTo>
                  <a:pt x="471" y="504"/>
                </a:lnTo>
                <a:lnTo>
                  <a:pt x="473" y="518"/>
                </a:lnTo>
                <a:lnTo>
                  <a:pt x="475" y="528"/>
                </a:lnTo>
                <a:lnTo>
                  <a:pt x="475" y="528"/>
                </a:lnTo>
                <a:lnTo>
                  <a:pt x="473" y="526"/>
                </a:lnTo>
                <a:lnTo>
                  <a:pt x="473" y="526"/>
                </a:lnTo>
                <a:lnTo>
                  <a:pt x="473" y="553"/>
                </a:lnTo>
                <a:lnTo>
                  <a:pt x="473" y="574"/>
                </a:lnTo>
                <a:lnTo>
                  <a:pt x="473" y="574"/>
                </a:lnTo>
                <a:lnTo>
                  <a:pt x="477" y="579"/>
                </a:lnTo>
                <a:lnTo>
                  <a:pt x="477" y="579"/>
                </a:lnTo>
                <a:lnTo>
                  <a:pt x="475" y="583"/>
                </a:lnTo>
                <a:lnTo>
                  <a:pt x="477" y="586"/>
                </a:lnTo>
                <a:lnTo>
                  <a:pt x="477" y="586"/>
                </a:lnTo>
                <a:lnTo>
                  <a:pt x="475" y="590"/>
                </a:lnTo>
                <a:lnTo>
                  <a:pt x="473" y="592"/>
                </a:lnTo>
                <a:lnTo>
                  <a:pt x="473" y="594"/>
                </a:lnTo>
                <a:lnTo>
                  <a:pt x="473" y="594"/>
                </a:lnTo>
                <a:lnTo>
                  <a:pt x="475" y="592"/>
                </a:lnTo>
                <a:lnTo>
                  <a:pt x="477" y="596"/>
                </a:lnTo>
                <a:lnTo>
                  <a:pt x="477" y="605"/>
                </a:lnTo>
                <a:lnTo>
                  <a:pt x="477" y="605"/>
                </a:lnTo>
                <a:lnTo>
                  <a:pt x="477" y="607"/>
                </a:lnTo>
                <a:lnTo>
                  <a:pt x="475" y="609"/>
                </a:lnTo>
                <a:lnTo>
                  <a:pt x="473" y="609"/>
                </a:lnTo>
                <a:lnTo>
                  <a:pt x="473" y="609"/>
                </a:lnTo>
                <a:lnTo>
                  <a:pt x="473" y="607"/>
                </a:lnTo>
                <a:lnTo>
                  <a:pt x="473" y="605"/>
                </a:lnTo>
                <a:lnTo>
                  <a:pt x="471" y="603"/>
                </a:lnTo>
                <a:lnTo>
                  <a:pt x="471" y="603"/>
                </a:lnTo>
                <a:lnTo>
                  <a:pt x="471" y="609"/>
                </a:lnTo>
                <a:lnTo>
                  <a:pt x="473" y="612"/>
                </a:lnTo>
                <a:lnTo>
                  <a:pt x="475" y="614"/>
                </a:lnTo>
                <a:lnTo>
                  <a:pt x="479" y="614"/>
                </a:lnTo>
                <a:lnTo>
                  <a:pt x="479" y="614"/>
                </a:lnTo>
                <a:lnTo>
                  <a:pt x="481" y="599"/>
                </a:lnTo>
                <a:lnTo>
                  <a:pt x="481" y="599"/>
                </a:lnTo>
                <a:lnTo>
                  <a:pt x="479" y="598"/>
                </a:lnTo>
                <a:lnTo>
                  <a:pt x="479" y="594"/>
                </a:lnTo>
                <a:lnTo>
                  <a:pt x="479" y="586"/>
                </a:lnTo>
                <a:lnTo>
                  <a:pt x="481" y="574"/>
                </a:lnTo>
                <a:lnTo>
                  <a:pt x="481" y="574"/>
                </a:lnTo>
                <a:lnTo>
                  <a:pt x="482" y="575"/>
                </a:lnTo>
                <a:lnTo>
                  <a:pt x="482" y="577"/>
                </a:lnTo>
                <a:lnTo>
                  <a:pt x="482" y="577"/>
                </a:lnTo>
                <a:lnTo>
                  <a:pt x="481" y="577"/>
                </a:lnTo>
                <a:lnTo>
                  <a:pt x="481" y="579"/>
                </a:lnTo>
                <a:lnTo>
                  <a:pt x="481" y="579"/>
                </a:lnTo>
                <a:lnTo>
                  <a:pt x="482" y="586"/>
                </a:lnTo>
                <a:lnTo>
                  <a:pt x="482" y="594"/>
                </a:lnTo>
                <a:lnTo>
                  <a:pt x="482" y="612"/>
                </a:lnTo>
                <a:lnTo>
                  <a:pt x="482" y="612"/>
                </a:lnTo>
                <a:lnTo>
                  <a:pt x="484" y="612"/>
                </a:lnTo>
                <a:lnTo>
                  <a:pt x="484" y="612"/>
                </a:lnTo>
                <a:lnTo>
                  <a:pt x="486" y="614"/>
                </a:lnTo>
                <a:lnTo>
                  <a:pt x="488" y="616"/>
                </a:lnTo>
                <a:lnTo>
                  <a:pt x="488" y="616"/>
                </a:lnTo>
                <a:lnTo>
                  <a:pt x="488" y="577"/>
                </a:lnTo>
                <a:lnTo>
                  <a:pt x="488" y="577"/>
                </a:lnTo>
                <a:lnTo>
                  <a:pt x="486" y="577"/>
                </a:lnTo>
                <a:lnTo>
                  <a:pt x="486" y="575"/>
                </a:lnTo>
                <a:lnTo>
                  <a:pt x="484" y="570"/>
                </a:lnTo>
                <a:lnTo>
                  <a:pt x="484" y="570"/>
                </a:lnTo>
                <a:lnTo>
                  <a:pt x="486" y="563"/>
                </a:lnTo>
                <a:lnTo>
                  <a:pt x="486" y="555"/>
                </a:lnTo>
                <a:lnTo>
                  <a:pt x="486" y="555"/>
                </a:lnTo>
                <a:lnTo>
                  <a:pt x="486" y="557"/>
                </a:lnTo>
                <a:lnTo>
                  <a:pt x="484" y="557"/>
                </a:lnTo>
                <a:lnTo>
                  <a:pt x="484" y="557"/>
                </a:lnTo>
                <a:lnTo>
                  <a:pt x="486" y="550"/>
                </a:lnTo>
                <a:lnTo>
                  <a:pt x="486" y="544"/>
                </a:lnTo>
                <a:lnTo>
                  <a:pt x="488" y="529"/>
                </a:lnTo>
                <a:lnTo>
                  <a:pt x="488" y="529"/>
                </a:lnTo>
                <a:lnTo>
                  <a:pt x="488" y="535"/>
                </a:lnTo>
                <a:lnTo>
                  <a:pt x="488" y="537"/>
                </a:lnTo>
                <a:lnTo>
                  <a:pt x="490" y="539"/>
                </a:lnTo>
                <a:lnTo>
                  <a:pt x="490" y="542"/>
                </a:lnTo>
                <a:lnTo>
                  <a:pt x="490" y="542"/>
                </a:lnTo>
                <a:lnTo>
                  <a:pt x="492" y="533"/>
                </a:lnTo>
                <a:lnTo>
                  <a:pt x="492" y="529"/>
                </a:lnTo>
                <a:lnTo>
                  <a:pt x="490" y="526"/>
                </a:lnTo>
                <a:lnTo>
                  <a:pt x="492" y="526"/>
                </a:lnTo>
                <a:lnTo>
                  <a:pt x="492" y="526"/>
                </a:lnTo>
                <a:lnTo>
                  <a:pt x="492" y="513"/>
                </a:lnTo>
                <a:lnTo>
                  <a:pt x="492" y="496"/>
                </a:lnTo>
                <a:lnTo>
                  <a:pt x="492" y="480"/>
                </a:lnTo>
                <a:lnTo>
                  <a:pt x="492" y="465"/>
                </a:lnTo>
                <a:lnTo>
                  <a:pt x="492" y="465"/>
                </a:lnTo>
                <a:lnTo>
                  <a:pt x="493" y="463"/>
                </a:lnTo>
                <a:lnTo>
                  <a:pt x="493" y="463"/>
                </a:lnTo>
                <a:lnTo>
                  <a:pt x="493" y="463"/>
                </a:lnTo>
                <a:lnTo>
                  <a:pt x="493" y="449"/>
                </a:lnTo>
                <a:lnTo>
                  <a:pt x="493" y="432"/>
                </a:lnTo>
                <a:lnTo>
                  <a:pt x="493" y="419"/>
                </a:lnTo>
                <a:lnTo>
                  <a:pt x="493" y="410"/>
                </a:lnTo>
                <a:lnTo>
                  <a:pt x="493" y="410"/>
                </a:lnTo>
                <a:lnTo>
                  <a:pt x="495" y="410"/>
                </a:lnTo>
                <a:lnTo>
                  <a:pt x="495" y="414"/>
                </a:lnTo>
                <a:lnTo>
                  <a:pt x="497" y="417"/>
                </a:lnTo>
                <a:lnTo>
                  <a:pt x="495" y="421"/>
                </a:lnTo>
                <a:lnTo>
                  <a:pt x="495" y="421"/>
                </a:lnTo>
                <a:lnTo>
                  <a:pt x="499" y="419"/>
                </a:lnTo>
                <a:lnTo>
                  <a:pt x="499" y="415"/>
                </a:lnTo>
                <a:lnTo>
                  <a:pt x="495" y="406"/>
                </a:lnTo>
                <a:lnTo>
                  <a:pt x="495" y="406"/>
                </a:lnTo>
                <a:lnTo>
                  <a:pt x="497" y="406"/>
                </a:lnTo>
                <a:lnTo>
                  <a:pt x="497" y="406"/>
                </a:lnTo>
                <a:lnTo>
                  <a:pt x="495" y="397"/>
                </a:lnTo>
                <a:lnTo>
                  <a:pt x="493" y="393"/>
                </a:lnTo>
                <a:lnTo>
                  <a:pt x="493" y="390"/>
                </a:lnTo>
                <a:lnTo>
                  <a:pt x="493" y="390"/>
                </a:lnTo>
                <a:lnTo>
                  <a:pt x="493" y="384"/>
                </a:lnTo>
                <a:lnTo>
                  <a:pt x="493" y="379"/>
                </a:lnTo>
                <a:lnTo>
                  <a:pt x="495" y="373"/>
                </a:lnTo>
                <a:lnTo>
                  <a:pt x="495" y="366"/>
                </a:lnTo>
                <a:lnTo>
                  <a:pt x="495" y="366"/>
                </a:lnTo>
                <a:lnTo>
                  <a:pt x="493" y="366"/>
                </a:lnTo>
                <a:lnTo>
                  <a:pt x="493" y="366"/>
                </a:lnTo>
                <a:lnTo>
                  <a:pt x="493" y="360"/>
                </a:lnTo>
                <a:lnTo>
                  <a:pt x="493" y="353"/>
                </a:lnTo>
                <a:lnTo>
                  <a:pt x="492" y="349"/>
                </a:lnTo>
                <a:lnTo>
                  <a:pt x="492" y="349"/>
                </a:lnTo>
                <a:lnTo>
                  <a:pt x="492" y="353"/>
                </a:lnTo>
                <a:lnTo>
                  <a:pt x="490" y="346"/>
                </a:lnTo>
                <a:lnTo>
                  <a:pt x="492" y="334"/>
                </a:lnTo>
                <a:lnTo>
                  <a:pt x="492" y="329"/>
                </a:lnTo>
                <a:lnTo>
                  <a:pt x="493" y="327"/>
                </a:lnTo>
                <a:lnTo>
                  <a:pt x="493" y="327"/>
                </a:lnTo>
                <a:lnTo>
                  <a:pt x="495" y="334"/>
                </a:lnTo>
                <a:lnTo>
                  <a:pt x="497" y="338"/>
                </a:lnTo>
                <a:lnTo>
                  <a:pt x="497" y="338"/>
                </a:lnTo>
                <a:lnTo>
                  <a:pt x="497" y="333"/>
                </a:lnTo>
                <a:lnTo>
                  <a:pt x="497" y="333"/>
                </a:lnTo>
                <a:lnTo>
                  <a:pt x="501" y="331"/>
                </a:lnTo>
                <a:lnTo>
                  <a:pt x="501" y="331"/>
                </a:lnTo>
                <a:lnTo>
                  <a:pt x="501" y="323"/>
                </a:lnTo>
                <a:lnTo>
                  <a:pt x="503" y="318"/>
                </a:lnTo>
                <a:lnTo>
                  <a:pt x="503" y="318"/>
                </a:lnTo>
                <a:lnTo>
                  <a:pt x="501" y="320"/>
                </a:lnTo>
                <a:lnTo>
                  <a:pt x="501" y="322"/>
                </a:lnTo>
                <a:lnTo>
                  <a:pt x="499" y="327"/>
                </a:lnTo>
                <a:lnTo>
                  <a:pt x="499" y="327"/>
                </a:lnTo>
                <a:lnTo>
                  <a:pt x="497" y="323"/>
                </a:lnTo>
                <a:lnTo>
                  <a:pt x="497" y="323"/>
                </a:lnTo>
                <a:lnTo>
                  <a:pt x="501" y="318"/>
                </a:lnTo>
                <a:lnTo>
                  <a:pt x="501" y="314"/>
                </a:lnTo>
                <a:lnTo>
                  <a:pt x="499" y="312"/>
                </a:lnTo>
                <a:lnTo>
                  <a:pt x="499" y="312"/>
                </a:lnTo>
                <a:lnTo>
                  <a:pt x="501" y="312"/>
                </a:lnTo>
                <a:lnTo>
                  <a:pt x="503" y="311"/>
                </a:lnTo>
                <a:lnTo>
                  <a:pt x="503" y="311"/>
                </a:lnTo>
                <a:lnTo>
                  <a:pt x="504" y="344"/>
                </a:lnTo>
                <a:lnTo>
                  <a:pt x="504" y="357"/>
                </a:lnTo>
                <a:lnTo>
                  <a:pt x="503" y="373"/>
                </a:lnTo>
                <a:lnTo>
                  <a:pt x="503" y="373"/>
                </a:lnTo>
                <a:lnTo>
                  <a:pt x="504" y="386"/>
                </a:lnTo>
                <a:lnTo>
                  <a:pt x="503" y="397"/>
                </a:lnTo>
                <a:lnTo>
                  <a:pt x="503" y="410"/>
                </a:lnTo>
                <a:lnTo>
                  <a:pt x="504" y="421"/>
                </a:lnTo>
                <a:lnTo>
                  <a:pt x="504" y="421"/>
                </a:lnTo>
                <a:lnTo>
                  <a:pt x="504" y="425"/>
                </a:lnTo>
                <a:lnTo>
                  <a:pt x="504" y="426"/>
                </a:lnTo>
                <a:lnTo>
                  <a:pt x="503" y="426"/>
                </a:lnTo>
                <a:lnTo>
                  <a:pt x="503" y="426"/>
                </a:lnTo>
                <a:lnTo>
                  <a:pt x="503" y="443"/>
                </a:lnTo>
                <a:lnTo>
                  <a:pt x="501" y="458"/>
                </a:lnTo>
                <a:lnTo>
                  <a:pt x="501" y="474"/>
                </a:lnTo>
                <a:lnTo>
                  <a:pt x="501" y="482"/>
                </a:lnTo>
                <a:lnTo>
                  <a:pt x="503" y="487"/>
                </a:lnTo>
                <a:lnTo>
                  <a:pt x="503" y="487"/>
                </a:lnTo>
                <a:lnTo>
                  <a:pt x="503" y="480"/>
                </a:lnTo>
                <a:lnTo>
                  <a:pt x="503" y="478"/>
                </a:lnTo>
                <a:lnTo>
                  <a:pt x="504" y="476"/>
                </a:lnTo>
                <a:lnTo>
                  <a:pt x="504" y="476"/>
                </a:lnTo>
                <a:lnTo>
                  <a:pt x="504" y="491"/>
                </a:lnTo>
                <a:lnTo>
                  <a:pt x="504" y="498"/>
                </a:lnTo>
                <a:lnTo>
                  <a:pt x="503" y="500"/>
                </a:lnTo>
                <a:lnTo>
                  <a:pt x="501" y="500"/>
                </a:lnTo>
                <a:lnTo>
                  <a:pt x="501" y="500"/>
                </a:lnTo>
                <a:lnTo>
                  <a:pt x="503" y="506"/>
                </a:lnTo>
                <a:lnTo>
                  <a:pt x="503" y="513"/>
                </a:lnTo>
                <a:lnTo>
                  <a:pt x="503" y="513"/>
                </a:lnTo>
                <a:lnTo>
                  <a:pt x="503" y="513"/>
                </a:lnTo>
                <a:lnTo>
                  <a:pt x="504" y="513"/>
                </a:lnTo>
                <a:lnTo>
                  <a:pt x="504" y="509"/>
                </a:lnTo>
                <a:lnTo>
                  <a:pt x="504" y="506"/>
                </a:lnTo>
                <a:lnTo>
                  <a:pt x="504" y="506"/>
                </a:lnTo>
                <a:lnTo>
                  <a:pt x="504" y="506"/>
                </a:lnTo>
                <a:lnTo>
                  <a:pt x="506" y="520"/>
                </a:lnTo>
                <a:lnTo>
                  <a:pt x="504" y="529"/>
                </a:lnTo>
                <a:lnTo>
                  <a:pt x="503" y="535"/>
                </a:lnTo>
                <a:lnTo>
                  <a:pt x="503" y="535"/>
                </a:lnTo>
                <a:lnTo>
                  <a:pt x="503" y="577"/>
                </a:lnTo>
                <a:lnTo>
                  <a:pt x="503" y="594"/>
                </a:lnTo>
                <a:lnTo>
                  <a:pt x="499" y="610"/>
                </a:lnTo>
                <a:lnTo>
                  <a:pt x="499" y="610"/>
                </a:lnTo>
                <a:lnTo>
                  <a:pt x="501" y="612"/>
                </a:lnTo>
                <a:lnTo>
                  <a:pt x="501" y="612"/>
                </a:lnTo>
                <a:lnTo>
                  <a:pt x="499" y="614"/>
                </a:lnTo>
                <a:lnTo>
                  <a:pt x="497" y="618"/>
                </a:lnTo>
                <a:lnTo>
                  <a:pt x="497" y="618"/>
                </a:lnTo>
                <a:lnTo>
                  <a:pt x="499" y="620"/>
                </a:lnTo>
                <a:lnTo>
                  <a:pt x="501" y="618"/>
                </a:lnTo>
                <a:lnTo>
                  <a:pt x="503" y="618"/>
                </a:lnTo>
                <a:lnTo>
                  <a:pt x="503" y="620"/>
                </a:lnTo>
                <a:lnTo>
                  <a:pt x="503" y="620"/>
                </a:lnTo>
                <a:lnTo>
                  <a:pt x="503" y="621"/>
                </a:lnTo>
                <a:lnTo>
                  <a:pt x="503" y="621"/>
                </a:lnTo>
                <a:lnTo>
                  <a:pt x="503" y="625"/>
                </a:lnTo>
                <a:lnTo>
                  <a:pt x="503" y="629"/>
                </a:lnTo>
                <a:lnTo>
                  <a:pt x="501" y="632"/>
                </a:lnTo>
                <a:lnTo>
                  <a:pt x="501" y="632"/>
                </a:lnTo>
                <a:lnTo>
                  <a:pt x="503" y="634"/>
                </a:lnTo>
                <a:lnTo>
                  <a:pt x="503" y="640"/>
                </a:lnTo>
                <a:lnTo>
                  <a:pt x="503" y="649"/>
                </a:lnTo>
                <a:lnTo>
                  <a:pt x="503" y="649"/>
                </a:lnTo>
                <a:lnTo>
                  <a:pt x="501" y="651"/>
                </a:lnTo>
                <a:lnTo>
                  <a:pt x="499" y="653"/>
                </a:lnTo>
                <a:lnTo>
                  <a:pt x="499" y="658"/>
                </a:lnTo>
                <a:lnTo>
                  <a:pt x="501" y="669"/>
                </a:lnTo>
                <a:lnTo>
                  <a:pt x="501" y="669"/>
                </a:lnTo>
                <a:lnTo>
                  <a:pt x="499" y="715"/>
                </a:lnTo>
                <a:lnTo>
                  <a:pt x="497" y="758"/>
                </a:lnTo>
                <a:lnTo>
                  <a:pt x="497" y="758"/>
                </a:lnTo>
                <a:lnTo>
                  <a:pt x="499" y="737"/>
                </a:lnTo>
                <a:lnTo>
                  <a:pt x="499" y="728"/>
                </a:lnTo>
                <a:lnTo>
                  <a:pt x="501" y="719"/>
                </a:lnTo>
                <a:lnTo>
                  <a:pt x="501" y="719"/>
                </a:lnTo>
                <a:lnTo>
                  <a:pt x="501" y="702"/>
                </a:lnTo>
                <a:lnTo>
                  <a:pt x="501" y="686"/>
                </a:lnTo>
                <a:lnTo>
                  <a:pt x="501" y="667"/>
                </a:lnTo>
                <a:lnTo>
                  <a:pt x="501" y="651"/>
                </a:lnTo>
                <a:lnTo>
                  <a:pt x="501" y="651"/>
                </a:lnTo>
                <a:lnTo>
                  <a:pt x="504" y="649"/>
                </a:lnTo>
                <a:lnTo>
                  <a:pt x="506" y="647"/>
                </a:lnTo>
                <a:lnTo>
                  <a:pt x="506" y="647"/>
                </a:lnTo>
                <a:lnTo>
                  <a:pt x="508" y="656"/>
                </a:lnTo>
                <a:lnTo>
                  <a:pt x="508" y="656"/>
                </a:lnTo>
                <a:lnTo>
                  <a:pt x="508" y="649"/>
                </a:lnTo>
                <a:lnTo>
                  <a:pt x="508" y="640"/>
                </a:lnTo>
                <a:lnTo>
                  <a:pt x="508" y="629"/>
                </a:lnTo>
                <a:lnTo>
                  <a:pt x="510" y="620"/>
                </a:lnTo>
                <a:lnTo>
                  <a:pt x="510" y="620"/>
                </a:lnTo>
                <a:lnTo>
                  <a:pt x="508" y="620"/>
                </a:lnTo>
                <a:lnTo>
                  <a:pt x="508" y="616"/>
                </a:lnTo>
                <a:lnTo>
                  <a:pt x="510" y="610"/>
                </a:lnTo>
                <a:lnTo>
                  <a:pt x="510" y="610"/>
                </a:lnTo>
                <a:lnTo>
                  <a:pt x="508" y="607"/>
                </a:lnTo>
                <a:lnTo>
                  <a:pt x="506" y="603"/>
                </a:lnTo>
                <a:lnTo>
                  <a:pt x="504" y="592"/>
                </a:lnTo>
                <a:lnTo>
                  <a:pt x="504" y="570"/>
                </a:lnTo>
                <a:lnTo>
                  <a:pt x="504" y="570"/>
                </a:lnTo>
                <a:lnTo>
                  <a:pt x="504" y="572"/>
                </a:lnTo>
                <a:lnTo>
                  <a:pt x="506" y="577"/>
                </a:lnTo>
                <a:lnTo>
                  <a:pt x="506" y="581"/>
                </a:lnTo>
                <a:lnTo>
                  <a:pt x="506" y="579"/>
                </a:lnTo>
                <a:lnTo>
                  <a:pt x="506" y="579"/>
                </a:lnTo>
                <a:lnTo>
                  <a:pt x="506" y="572"/>
                </a:lnTo>
                <a:lnTo>
                  <a:pt x="508" y="570"/>
                </a:lnTo>
                <a:lnTo>
                  <a:pt x="508" y="570"/>
                </a:lnTo>
                <a:lnTo>
                  <a:pt x="508" y="570"/>
                </a:lnTo>
                <a:lnTo>
                  <a:pt x="508" y="575"/>
                </a:lnTo>
                <a:lnTo>
                  <a:pt x="508" y="577"/>
                </a:lnTo>
                <a:lnTo>
                  <a:pt x="510" y="579"/>
                </a:lnTo>
                <a:lnTo>
                  <a:pt x="510" y="579"/>
                </a:lnTo>
                <a:lnTo>
                  <a:pt x="510" y="570"/>
                </a:lnTo>
                <a:lnTo>
                  <a:pt x="512" y="566"/>
                </a:lnTo>
                <a:lnTo>
                  <a:pt x="514" y="564"/>
                </a:lnTo>
                <a:lnTo>
                  <a:pt x="515" y="566"/>
                </a:lnTo>
                <a:lnTo>
                  <a:pt x="515" y="566"/>
                </a:lnTo>
                <a:lnTo>
                  <a:pt x="515" y="563"/>
                </a:lnTo>
                <a:lnTo>
                  <a:pt x="514" y="563"/>
                </a:lnTo>
                <a:lnTo>
                  <a:pt x="512" y="564"/>
                </a:lnTo>
                <a:lnTo>
                  <a:pt x="512" y="561"/>
                </a:lnTo>
                <a:lnTo>
                  <a:pt x="512" y="561"/>
                </a:lnTo>
                <a:lnTo>
                  <a:pt x="512" y="557"/>
                </a:lnTo>
                <a:lnTo>
                  <a:pt x="512" y="557"/>
                </a:lnTo>
                <a:lnTo>
                  <a:pt x="515" y="557"/>
                </a:lnTo>
                <a:lnTo>
                  <a:pt x="515" y="559"/>
                </a:lnTo>
                <a:lnTo>
                  <a:pt x="519" y="563"/>
                </a:lnTo>
                <a:lnTo>
                  <a:pt x="519" y="563"/>
                </a:lnTo>
                <a:lnTo>
                  <a:pt x="519" y="557"/>
                </a:lnTo>
                <a:lnTo>
                  <a:pt x="519" y="555"/>
                </a:lnTo>
                <a:lnTo>
                  <a:pt x="515" y="553"/>
                </a:lnTo>
                <a:lnTo>
                  <a:pt x="515" y="553"/>
                </a:lnTo>
                <a:lnTo>
                  <a:pt x="517" y="552"/>
                </a:lnTo>
                <a:lnTo>
                  <a:pt x="519" y="553"/>
                </a:lnTo>
                <a:lnTo>
                  <a:pt x="519" y="555"/>
                </a:lnTo>
                <a:lnTo>
                  <a:pt x="521" y="553"/>
                </a:lnTo>
                <a:lnTo>
                  <a:pt x="521" y="553"/>
                </a:lnTo>
                <a:lnTo>
                  <a:pt x="523" y="542"/>
                </a:lnTo>
                <a:lnTo>
                  <a:pt x="523" y="535"/>
                </a:lnTo>
                <a:lnTo>
                  <a:pt x="523" y="535"/>
                </a:lnTo>
                <a:lnTo>
                  <a:pt x="521" y="539"/>
                </a:lnTo>
                <a:lnTo>
                  <a:pt x="521" y="539"/>
                </a:lnTo>
                <a:lnTo>
                  <a:pt x="521" y="533"/>
                </a:lnTo>
                <a:lnTo>
                  <a:pt x="519" y="531"/>
                </a:lnTo>
                <a:lnTo>
                  <a:pt x="521" y="529"/>
                </a:lnTo>
                <a:lnTo>
                  <a:pt x="521" y="529"/>
                </a:lnTo>
                <a:lnTo>
                  <a:pt x="521" y="533"/>
                </a:lnTo>
                <a:lnTo>
                  <a:pt x="523" y="535"/>
                </a:lnTo>
                <a:lnTo>
                  <a:pt x="523" y="535"/>
                </a:lnTo>
                <a:lnTo>
                  <a:pt x="523" y="528"/>
                </a:lnTo>
                <a:lnTo>
                  <a:pt x="523" y="518"/>
                </a:lnTo>
                <a:lnTo>
                  <a:pt x="525" y="509"/>
                </a:lnTo>
                <a:lnTo>
                  <a:pt x="527" y="504"/>
                </a:lnTo>
                <a:lnTo>
                  <a:pt x="527" y="504"/>
                </a:lnTo>
                <a:lnTo>
                  <a:pt x="525" y="502"/>
                </a:lnTo>
                <a:lnTo>
                  <a:pt x="525" y="504"/>
                </a:lnTo>
                <a:lnTo>
                  <a:pt x="523" y="504"/>
                </a:lnTo>
                <a:lnTo>
                  <a:pt x="523" y="502"/>
                </a:lnTo>
                <a:lnTo>
                  <a:pt x="523" y="502"/>
                </a:lnTo>
                <a:lnTo>
                  <a:pt x="523" y="496"/>
                </a:lnTo>
                <a:lnTo>
                  <a:pt x="523" y="493"/>
                </a:lnTo>
                <a:lnTo>
                  <a:pt x="525" y="491"/>
                </a:lnTo>
                <a:lnTo>
                  <a:pt x="527" y="487"/>
                </a:lnTo>
                <a:lnTo>
                  <a:pt x="527" y="487"/>
                </a:lnTo>
                <a:lnTo>
                  <a:pt x="523" y="487"/>
                </a:lnTo>
                <a:lnTo>
                  <a:pt x="523" y="487"/>
                </a:lnTo>
                <a:lnTo>
                  <a:pt x="521" y="485"/>
                </a:lnTo>
                <a:lnTo>
                  <a:pt x="521" y="485"/>
                </a:lnTo>
                <a:lnTo>
                  <a:pt x="521" y="474"/>
                </a:lnTo>
                <a:lnTo>
                  <a:pt x="523" y="471"/>
                </a:lnTo>
                <a:lnTo>
                  <a:pt x="525" y="471"/>
                </a:lnTo>
                <a:lnTo>
                  <a:pt x="525" y="471"/>
                </a:lnTo>
                <a:lnTo>
                  <a:pt x="525" y="476"/>
                </a:lnTo>
                <a:lnTo>
                  <a:pt x="525" y="480"/>
                </a:lnTo>
                <a:lnTo>
                  <a:pt x="527" y="478"/>
                </a:lnTo>
                <a:lnTo>
                  <a:pt x="527" y="478"/>
                </a:lnTo>
                <a:lnTo>
                  <a:pt x="525" y="467"/>
                </a:lnTo>
                <a:lnTo>
                  <a:pt x="525" y="461"/>
                </a:lnTo>
                <a:lnTo>
                  <a:pt x="523" y="458"/>
                </a:lnTo>
                <a:lnTo>
                  <a:pt x="523" y="458"/>
                </a:lnTo>
                <a:lnTo>
                  <a:pt x="523" y="456"/>
                </a:lnTo>
                <a:lnTo>
                  <a:pt x="525" y="456"/>
                </a:lnTo>
                <a:lnTo>
                  <a:pt x="527" y="456"/>
                </a:lnTo>
                <a:lnTo>
                  <a:pt x="528" y="452"/>
                </a:lnTo>
                <a:lnTo>
                  <a:pt x="528" y="452"/>
                </a:lnTo>
                <a:lnTo>
                  <a:pt x="527" y="452"/>
                </a:lnTo>
                <a:lnTo>
                  <a:pt x="525" y="452"/>
                </a:lnTo>
                <a:lnTo>
                  <a:pt x="525" y="450"/>
                </a:lnTo>
                <a:lnTo>
                  <a:pt x="525" y="450"/>
                </a:lnTo>
                <a:lnTo>
                  <a:pt x="525" y="450"/>
                </a:lnTo>
                <a:lnTo>
                  <a:pt x="527" y="439"/>
                </a:lnTo>
                <a:lnTo>
                  <a:pt x="527" y="436"/>
                </a:lnTo>
                <a:lnTo>
                  <a:pt x="525" y="437"/>
                </a:lnTo>
                <a:lnTo>
                  <a:pt x="525" y="437"/>
                </a:lnTo>
                <a:lnTo>
                  <a:pt x="527" y="419"/>
                </a:lnTo>
                <a:lnTo>
                  <a:pt x="527" y="419"/>
                </a:lnTo>
                <a:lnTo>
                  <a:pt x="525" y="419"/>
                </a:lnTo>
                <a:lnTo>
                  <a:pt x="523" y="417"/>
                </a:lnTo>
                <a:lnTo>
                  <a:pt x="523" y="417"/>
                </a:lnTo>
                <a:lnTo>
                  <a:pt x="525" y="397"/>
                </a:lnTo>
                <a:lnTo>
                  <a:pt x="523" y="377"/>
                </a:lnTo>
                <a:lnTo>
                  <a:pt x="523" y="358"/>
                </a:lnTo>
                <a:lnTo>
                  <a:pt x="525" y="338"/>
                </a:lnTo>
                <a:lnTo>
                  <a:pt x="525" y="338"/>
                </a:lnTo>
                <a:lnTo>
                  <a:pt x="523" y="340"/>
                </a:lnTo>
                <a:lnTo>
                  <a:pt x="521" y="340"/>
                </a:lnTo>
                <a:lnTo>
                  <a:pt x="521" y="340"/>
                </a:lnTo>
                <a:lnTo>
                  <a:pt x="521" y="340"/>
                </a:lnTo>
                <a:lnTo>
                  <a:pt x="523" y="325"/>
                </a:lnTo>
                <a:lnTo>
                  <a:pt x="523" y="320"/>
                </a:lnTo>
                <a:lnTo>
                  <a:pt x="521" y="316"/>
                </a:lnTo>
                <a:lnTo>
                  <a:pt x="521" y="316"/>
                </a:lnTo>
                <a:lnTo>
                  <a:pt x="523" y="316"/>
                </a:lnTo>
                <a:lnTo>
                  <a:pt x="523" y="316"/>
                </a:lnTo>
                <a:lnTo>
                  <a:pt x="523" y="305"/>
                </a:lnTo>
                <a:lnTo>
                  <a:pt x="525" y="294"/>
                </a:lnTo>
                <a:lnTo>
                  <a:pt x="525" y="294"/>
                </a:lnTo>
                <a:lnTo>
                  <a:pt x="527" y="300"/>
                </a:lnTo>
                <a:lnTo>
                  <a:pt x="527" y="303"/>
                </a:lnTo>
                <a:lnTo>
                  <a:pt x="528" y="307"/>
                </a:lnTo>
                <a:lnTo>
                  <a:pt x="530" y="311"/>
                </a:lnTo>
                <a:lnTo>
                  <a:pt x="530" y="311"/>
                </a:lnTo>
                <a:lnTo>
                  <a:pt x="528" y="301"/>
                </a:lnTo>
                <a:lnTo>
                  <a:pt x="527" y="296"/>
                </a:lnTo>
                <a:lnTo>
                  <a:pt x="525" y="288"/>
                </a:lnTo>
                <a:lnTo>
                  <a:pt x="525" y="279"/>
                </a:lnTo>
                <a:lnTo>
                  <a:pt x="525" y="279"/>
                </a:lnTo>
                <a:lnTo>
                  <a:pt x="523" y="279"/>
                </a:lnTo>
                <a:lnTo>
                  <a:pt x="521" y="281"/>
                </a:lnTo>
                <a:lnTo>
                  <a:pt x="521" y="281"/>
                </a:lnTo>
                <a:lnTo>
                  <a:pt x="521" y="279"/>
                </a:lnTo>
                <a:lnTo>
                  <a:pt x="521" y="279"/>
                </a:lnTo>
                <a:lnTo>
                  <a:pt x="521" y="274"/>
                </a:lnTo>
                <a:lnTo>
                  <a:pt x="308" y="487"/>
                </a:lnTo>
                <a:lnTo>
                  <a:pt x="308" y="487"/>
                </a:lnTo>
                <a:lnTo>
                  <a:pt x="311" y="485"/>
                </a:lnTo>
                <a:lnTo>
                  <a:pt x="311" y="485"/>
                </a:lnTo>
                <a:lnTo>
                  <a:pt x="313" y="487"/>
                </a:lnTo>
                <a:lnTo>
                  <a:pt x="315" y="489"/>
                </a:lnTo>
                <a:lnTo>
                  <a:pt x="320" y="491"/>
                </a:lnTo>
                <a:lnTo>
                  <a:pt x="320" y="491"/>
                </a:lnTo>
                <a:lnTo>
                  <a:pt x="332" y="489"/>
                </a:lnTo>
                <a:lnTo>
                  <a:pt x="341" y="489"/>
                </a:lnTo>
                <a:lnTo>
                  <a:pt x="350" y="489"/>
                </a:lnTo>
                <a:lnTo>
                  <a:pt x="359" y="487"/>
                </a:lnTo>
                <a:lnTo>
                  <a:pt x="359" y="487"/>
                </a:lnTo>
                <a:lnTo>
                  <a:pt x="381" y="489"/>
                </a:lnTo>
                <a:lnTo>
                  <a:pt x="405" y="489"/>
                </a:lnTo>
                <a:lnTo>
                  <a:pt x="429" y="487"/>
                </a:lnTo>
                <a:lnTo>
                  <a:pt x="447" y="485"/>
                </a:lnTo>
                <a:lnTo>
                  <a:pt x="447" y="485"/>
                </a:lnTo>
                <a:lnTo>
                  <a:pt x="451" y="485"/>
                </a:lnTo>
                <a:lnTo>
                  <a:pt x="453" y="487"/>
                </a:lnTo>
                <a:lnTo>
                  <a:pt x="457" y="487"/>
                </a:lnTo>
                <a:lnTo>
                  <a:pt x="457" y="489"/>
                </a:lnTo>
                <a:lnTo>
                  <a:pt x="457" y="489"/>
                </a:lnTo>
                <a:lnTo>
                  <a:pt x="464" y="487"/>
                </a:lnTo>
                <a:lnTo>
                  <a:pt x="469" y="489"/>
                </a:lnTo>
                <a:lnTo>
                  <a:pt x="473" y="489"/>
                </a:lnTo>
                <a:lnTo>
                  <a:pt x="479" y="487"/>
                </a:lnTo>
                <a:lnTo>
                  <a:pt x="479" y="487"/>
                </a:lnTo>
                <a:lnTo>
                  <a:pt x="477" y="487"/>
                </a:lnTo>
                <a:lnTo>
                  <a:pt x="475" y="485"/>
                </a:lnTo>
                <a:lnTo>
                  <a:pt x="475" y="485"/>
                </a:lnTo>
                <a:lnTo>
                  <a:pt x="488" y="485"/>
                </a:lnTo>
                <a:lnTo>
                  <a:pt x="488" y="485"/>
                </a:lnTo>
                <a:lnTo>
                  <a:pt x="488" y="487"/>
                </a:lnTo>
                <a:lnTo>
                  <a:pt x="492" y="487"/>
                </a:lnTo>
                <a:lnTo>
                  <a:pt x="492" y="487"/>
                </a:lnTo>
                <a:lnTo>
                  <a:pt x="493" y="485"/>
                </a:lnTo>
                <a:lnTo>
                  <a:pt x="495" y="485"/>
                </a:lnTo>
                <a:lnTo>
                  <a:pt x="503" y="485"/>
                </a:lnTo>
                <a:lnTo>
                  <a:pt x="517" y="487"/>
                </a:lnTo>
                <a:lnTo>
                  <a:pt x="517" y="487"/>
                </a:lnTo>
                <a:lnTo>
                  <a:pt x="517" y="485"/>
                </a:lnTo>
                <a:lnTo>
                  <a:pt x="514" y="485"/>
                </a:lnTo>
                <a:lnTo>
                  <a:pt x="514" y="485"/>
                </a:lnTo>
                <a:lnTo>
                  <a:pt x="527" y="485"/>
                </a:lnTo>
                <a:lnTo>
                  <a:pt x="532" y="485"/>
                </a:lnTo>
                <a:lnTo>
                  <a:pt x="536" y="489"/>
                </a:lnTo>
                <a:lnTo>
                  <a:pt x="536" y="489"/>
                </a:lnTo>
                <a:lnTo>
                  <a:pt x="532" y="489"/>
                </a:lnTo>
                <a:lnTo>
                  <a:pt x="530" y="487"/>
                </a:lnTo>
                <a:lnTo>
                  <a:pt x="528" y="487"/>
                </a:lnTo>
                <a:lnTo>
                  <a:pt x="527" y="487"/>
                </a:lnTo>
                <a:lnTo>
                  <a:pt x="527" y="487"/>
                </a:lnTo>
                <a:lnTo>
                  <a:pt x="528" y="489"/>
                </a:lnTo>
                <a:lnTo>
                  <a:pt x="530" y="491"/>
                </a:lnTo>
                <a:lnTo>
                  <a:pt x="530" y="491"/>
                </a:lnTo>
                <a:lnTo>
                  <a:pt x="545" y="487"/>
                </a:lnTo>
                <a:lnTo>
                  <a:pt x="560" y="487"/>
                </a:lnTo>
                <a:lnTo>
                  <a:pt x="585" y="487"/>
                </a:lnTo>
                <a:lnTo>
                  <a:pt x="585" y="487"/>
                </a:lnTo>
                <a:lnTo>
                  <a:pt x="591" y="485"/>
                </a:lnTo>
                <a:lnTo>
                  <a:pt x="595" y="485"/>
                </a:lnTo>
                <a:lnTo>
                  <a:pt x="595" y="485"/>
                </a:lnTo>
                <a:lnTo>
                  <a:pt x="602" y="487"/>
                </a:lnTo>
                <a:lnTo>
                  <a:pt x="607" y="487"/>
                </a:lnTo>
                <a:lnTo>
                  <a:pt x="613" y="487"/>
                </a:lnTo>
                <a:lnTo>
                  <a:pt x="613" y="487"/>
                </a:lnTo>
                <a:lnTo>
                  <a:pt x="620" y="487"/>
                </a:lnTo>
                <a:lnTo>
                  <a:pt x="620" y="487"/>
                </a:lnTo>
                <a:lnTo>
                  <a:pt x="631" y="487"/>
                </a:lnTo>
                <a:lnTo>
                  <a:pt x="639" y="487"/>
                </a:lnTo>
                <a:lnTo>
                  <a:pt x="644" y="489"/>
                </a:lnTo>
                <a:lnTo>
                  <a:pt x="644" y="489"/>
                </a:lnTo>
                <a:lnTo>
                  <a:pt x="642" y="489"/>
                </a:lnTo>
                <a:lnTo>
                  <a:pt x="639" y="491"/>
                </a:lnTo>
                <a:lnTo>
                  <a:pt x="635" y="491"/>
                </a:lnTo>
                <a:lnTo>
                  <a:pt x="635" y="491"/>
                </a:lnTo>
                <a:lnTo>
                  <a:pt x="635" y="491"/>
                </a:lnTo>
                <a:lnTo>
                  <a:pt x="642" y="491"/>
                </a:lnTo>
                <a:lnTo>
                  <a:pt x="650" y="491"/>
                </a:lnTo>
                <a:lnTo>
                  <a:pt x="650" y="491"/>
                </a:lnTo>
                <a:lnTo>
                  <a:pt x="650" y="489"/>
                </a:lnTo>
                <a:lnTo>
                  <a:pt x="653" y="487"/>
                </a:lnTo>
                <a:lnTo>
                  <a:pt x="661" y="489"/>
                </a:lnTo>
                <a:lnTo>
                  <a:pt x="661" y="489"/>
                </a:lnTo>
                <a:lnTo>
                  <a:pt x="652" y="491"/>
                </a:lnTo>
                <a:lnTo>
                  <a:pt x="648" y="493"/>
                </a:lnTo>
                <a:lnTo>
                  <a:pt x="646" y="495"/>
                </a:lnTo>
                <a:lnTo>
                  <a:pt x="646" y="495"/>
                </a:lnTo>
                <a:lnTo>
                  <a:pt x="664" y="491"/>
                </a:lnTo>
                <a:lnTo>
                  <a:pt x="672" y="493"/>
                </a:lnTo>
                <a:lnTo>
                  <a:pt x="674" y="495"/>
                </a:lnTo>
                <a:lnTo>
                  <a:pt x="676" y="496"/>
                </a:lnTo>
                <a:lnTo>
                  <a:pt x="676" y="496"/>
                </a:lnTo>
                <a:lnTo>
                  <a:pt x="676" y="496"/>
                </a:lnTo>
                <a:lnTo>
                  <a:pt x="677" y="496"/>
                </a:lnTo>
                <a:lnTo>
                  <a:pt x="677" y="496"/>
                </a:lnTo>
                <a:lnTo>
                  <a:pt x="676" y="498"/>
                </a:lnTo>
                <a:lnTo>
                  <a:pt x="674" y="500"/>
                </a:lnTo>
                <a:lnTo>
                  <a:pt x="672" y="500"/>
                </a:lnTo>
                <a:lnTo>
                  <a:pt x="668" y="502"/>
                </a:lnTo>
                <a:lnTo>
                  <a:pt x="668" y="502"/>
                </a:lnTo>
                <a:lnTo>
                  <a:pt x="676" y="500"/>
                </a:lnTo>
                <a:lnTo>
                  <a:pt x="685" y="500"/>
                </a:lnTo>
                <a:lnTo>
                  <a:pt x="699" y="500"/>
                </a:lnTo>
                <a:lnTo>
                  <a:pt x="712" y="500"/>
                </a:lnTo>
                <a:lnTo>
                  <a:pt x="720" y="498"/>
                </a:lnTo>
                <a:lnTo>
                  <a:pt x="727" y="496"/>
                </a:lnTo>
                <a:lnTo>
                  <a:pt x="727" y="496"/>
                </a:lnTo>
                <a:lnTo>
                  <a:pt x="727" y="498"/>
                </a:lnTo>
                <a:lnTo>
                  <a:pt x="725" y="500"/>
                </a:lnTo>
                <a:lnTo>
                  <a:pt x="725" y="500"/>
                </a:lnTo>
                <a:lnTo>
                  <a:pt x="731" y="498"/>
                </a:lnTo>
                <a:lnTo>
                  <a:pt x="734" y="498"/>
                </a:lnTo>
                <a:lnTo>
                  <a:pt x="738" y="498"/>
                </a:lnTo>
                <a:lnTo>
                  <a:pt x="738" y="498"/>
                </a:lnTo>
                <a:lnTo>
                  <a:pt x="738" y="500"/>
                </a:lnTo>
                <a:lnTo>
                  <a:pt x="740" y="502"/>
                </a:lnTo>
                <a:lnTo>
                  <a:pt x="740" y="502"/>
                </a:lnTo>
                <a:lnTo>
                  <a:pt x="745" y="500"/>
                </a:lnTo>
                <a:lnTo>
                  <a:pt x="751" y="500"/>
                </a:lnTo>
                <a:lnTo>
                  <a:pt x="751" y="500"/>
                </a:lnTo>
                <a:lnTo>
                  <a:pt x="744" y="498"/>
                </a:lnTo>
                <a:lnTo>
                  <a:pt x="740" y="496"/>
                </a:lnTo>
                <a:lnTo>
                  <a:pt x="740" y="495"/>
                </a:lnTo>
                <a:lnTo>
                  <a:pt x="740" y="495"/>
                </a:lnTo>
                <a:lnTo>
                  <a:pt x="747" y="495"/>
                </a:lnTo>
                <a:lnTo>
                  <a:pt x="753" y="495"/>
                </a:lnTo>
                <a:lnTo>
                  <a:pt x="760" y="495"/>
                </a:lnTo>
                <a:lnTo>
                  <a:pt x="768" y="496"/>
                </a:lnTo>
                <a:lnTo>
                  <a:pt x="768" y="496"/>
                </a:lnTo>
                <a:lnTo>
                  <a:pt x="764" y="496"/>
                </a:lnTo>
                <a:lnTo>
                  <a:pt x="760" y="498"/>
                </a:lnTo>
                <a:lnTo>
                  <a:pt x="758" y="498"/>
                </a:lnTo>
                <a:lnTo>
                  <a:pt x="755" y="498"/>
                </a:lnTo>
                <a:lnTo>
                  <a:pt x="755" y="498"/>
                </a:lnTo>
                <a:lnTo>
                  <a:pt x="756" y="502"/>
                </a:lnTo>
                <a:lnTo>
                  <a:pt x="758" y="504"/>
                </a:lnTo>
                <a:lnTo>
                  <a:pt x="762" y="504"/>
                </a:lnTo>
                <a:lnTo>
                  <a:pt x="762" y="504"/>
                </a:lnTo>
                <a:lnTo>
                  <a:pt x="762" y="502"/>
                </a:lnTo>
                <a:lnTo>
                  <a:pt x="764" y="500"/>
                </a:lnTo>
                <a:lnTo>
                  <a:pt x="764" y="500"/>
                </a:lnTo>
                <a:lnTo>
                  <a:pt x="764" y="502"/>
                </a:lnTo>
                <a:lnTo>
                  <a:pt x="766" y="502"/>
                </a:lnTo>
                <a:lnTo>
                  <a:pt x="775" y="504"/>
                </a:lnTo>
                <a:lnTo>
                  <a:pt x="795" y="506"/>
                </a:lnTo>
                <a:lnTo>
                  <a:pt x="795" y="506"/>
                </a:lnTo>
                <a:lnTo>
                  <a:pt x="795" y="504"/>
                </a:lnTo>
                <a:lnTo>
                  <a:pt x="793" y="502"/>
                </a:lnTo>
                <a:lnTo>
                  <a:pt x="791" y="502"/>
                </a:lnTo>
                <a:lnTo>
                  <a:pt x="791" y="500"/>
                </a:lnTo>
                <a:lnTo>
                  <a:pt x="791" y="500"/>
                </a:lnTo>
                <a:lnTo>
                  <a:pt x="795" y="500"/>
                </a:lnTo>
                <a:lnTo>
                  <a:pt x="801" y="500"/>
                </a:lnTo>
                <a:lnTo>
                  <a:pt x="801" y="500"/>
                </a:lnTo>
                <a:lnTo>
                  <a:pt x="799" y="502"/>
                </a:lnTo>
                <a:lnTo>
                  <a:pt x="799" y="506"/>
                </a:lnTo>
                <a:lnTo>
                  <a:pt x="799" y="506"/>
                </a:lnTo>
                <a:lnTo>
                  <a:pt x="802" y="506"/>
                </a:lnTo>
                <a:lnTo>
                  <a:pt x="802" y="506"/>
                </a:lnTo>
                <a:lnTo>
                  <a:pt x="804" y="504"/>
                </a:lnTo>
                <a:lnTo>
                  <a:pt x="806" y="504"/>
                </a:lnTo>
                <a:lnTo>
                  <a:pt x="806" y="504"/>
                </a:lnTo>
                <a:lnTo>
                  <a:pt x="808" y="506"/>
                </a:lnTo>
                <a:lnTo>
                  <a:pt x="810" y="506"/>
                </a:lnTo>
                <a:lnTo>
                  <a:pt x="814" y="506"/>
                </a:lnTo>
                <a:lnTo>
                  <a:pt x="817" y="507"/>
                </a:lnTo>
                <a:lnTo>
                  <a:pt x="817" y="507"/>
                </a:lnTo>
                <a:lnTo>
                  <a:pt x="821" y="506"/>
                </a:lnTo>
                <a:lnTo>
                  <a:pt x="825" y="506"/>
                </a:lnTo>
                <a:lnTo>
                  <a:pt x="825" y="507"/>
                </a:lnTo>
                <a:lnTo>
                  <a:pt x="825" y="509"/>
                </a:lnTo>
                <a:lnTo>
                  <a:pt x="825" y="509"/>
                </a:lnTo>
                <a:lnTo>
                  <a:pt x="832" y="507"/>
                </a:lnTo>
                <a:lnTo>
                  <a:pt x="839" y="504"/>
                </a:lnTo>
                <a:lnTo>
                  <a:pt x="839" y="504"/>
                </a:lnTo>
                <a:lnTo>
                  <a:pt x="839" y="506"/>
                </a:lnTo>
                <a:lnTo>
                  <a:pt x="839" y="507"/>
                </a:lnTo>
                <a:lnTo>
                  <a:pt x="839" y="507"/>
                </a:lnTo>
                <a:lnTo>
                  <a:pt x="845" y="507"/>
                </a:lnTo>
                <a:lnTo>
                  <a:pt x="850" y="509"/>
                </a:lnTo>
                <a:lnTo>
                  <a:pt x="850" y="509"/>
                </a:lnTo>
                <a:lnTo>
                  <a:pt x="858" y="506"/>
                </a:lnTo>
                <a:lnTo>
                  <a:pt x="858" y="506"/>
                </a:lnTo>
                <a:lnTo>
                  <a:pt x="861" y="507"/>
                </a:lnTo>
                <a:lnTo>
                  <a:pt x="859" y="507"/>
                </a:lnTo>
                <a:lnTo>
                  <a:pt x="859" y="507"/>
                </a:lnTo>
                <a:lnTo>
                  <a:pt x="871" y="507"/>
                </a:lnTo>
                <a:lnTo>
                  <a:pt x="880" y="504"/>
                </a:lnTo>
                <a:lnTo>
                  <a:pt x="887" y="502"/>
                </a:lnTo>
                <a:lnTo>
                  <a:pt x="893" y="502"/>
                </a:lnTo>
                <a:lnTo>
                  <a:pt x="893" y="502"/>
                </a:lnTo>
                <a:lnTo>
                  <a:pt x="894" y="498"/>
                </a:lnTo>
                <a:lnTo>
                  <a:pt x="898" y="498"/>
                </a:lnTo>
                <a:lnTo>
                  <a:pt x="907" y="500"/>
                </a:lnTo>
                <a:lnTo>
                  <a:pt x="907" y="500"/>
                </a:lnTo>
                <a:lnTo>
                  <a:pt x="909" y="498"/>
                </a:lnTo>
                <a:lnTo>
                  <a:pt x="907" y="496"/>
                </a:lnTo>
                <a:lnTo>
                  <a:pt x="907" y="496"/>
                </a:lnTo>
                <a:lnTo>
                  <a:pt x="907" y="496"/>
                </a:lnTo>
                <a:lnTo>
                  <a:pt x="907" y="496"/>
                </a:lnTo>
                <a:lnTo>
                  <a:pt x="915" y="498"/>
                </a:lnTo>
                <a:lnTo>
                  <a:pt x="924" y="496"/>
                </a:lnTo>
                <a:lnTo>
                  <a:pt x="924" y="496"/>
                </a:lnTo>
                <a:lnTo>
                  <a:pt x="924" y="498"/>
                </a:lnTo>
                <a:lnTo>
                  <a:pt x="922" y="500"/>
                </a:lnTo>
                <a:lnTo>
                  <a:pt x="920" y="502"/>
                </a:lnTo>
                <a:lnTo>
                  <a:pt x="920" y="502"/>
                </a:lnTo>
                <a:lnTo>
                  <a:pt x="926" y="500"/>
                </a:lnTo>
                <a:lnTo>
                  <a:pt x="929" y="500"/>
                </a:lnTo>
                <a:lnTo>
                  <a:pt x="929" y="500"/>
                </a:lnTo>
                <a:lnTo>
                  <a:pt x="926" y="498"/>
                </a:lnTo>
                <a:lnTo>
                  <a:pt x="926" y="498"/>
                </a:lnTo>
                <a:lnTo>
                  <a:pt x="929" y="496"/>
                </a:lnTo>
                <a:lnTo>
                  <a:pt x="935" y="496"/>
                </a:lnTo>
                <a:lnTo>
                  <a:pt x="935" y="500"/>
                </a:lnTo>
                <a:lnTo>
                  <a:pt x="935" y="500"/>
                </a:lnTo>
                <a:lnTo>
                  <a:pt x="948" y="496"/>
                </a:lnTo>
                <a:lnTo>
                  <a:pt x="959" y="496"/>
                </a:lnTo>
                <a:lnTo>
                  <a:pt x="970" y="496"/>
                </a:lnTo>
                <a:lnTo>
                  <a:pt x="975" y="495"/>
                </a:lnTo>
                <a:lnTo>
                  <a:pt x="975" y="495"/>
                </a:lnTo>
                <a:lnTo>
                  <a:pt x="979" y="495"/>
                </a:lnTo>
                <a:lnTo>
                  <a:pt x="981" y="496"/>
                </a:lnTo>
                <a:lnTo>
                  <a:pt x="981" y="496"/>
                </a:lnTo>
                <a:lnTo>
                  <a:pt x="983" y="498"/>
                </a:lnTo>
                <a:lnTo>
                  <a:pt x="983" y="498"/>
                </a:lnTo>
                <a:lnTo>
                  <a:pt x="981" y="495"/>
                </a:lnTo>
                <a:lnTo>
                  <a:pt x="981" y="495"/>
                </a:lnTo>
                <a:lnTo>
                  <a:pt x="986" y="495"/>
                </a:lnTo>
                <a:lnTo>
                  <a:pt x="994" y="496"/>
                </a:lnTo>
                <a:lnTo>
                  <a:pt x="997" y="496"/>
                </a:lnTo>
                <a:lnTo>
                  <a:pt x="996" y="495"/>
                </a:lnTo>
                <a:lnTo>
                  <a:pt x="996" y="495"/>
                </a:lnTo>
                <a:lnTo>
                  <a:pt x="1003" y="496"/>
                </a:lnTo>
                <a:lnTo>
                  <a:pt x="1007" y="496"/>
                </a:lnTo>
                <a:lnTo>
                  <a:pt x="1010" y="496"/>
                </a:lnTo>
                <a:lnTo>
                  <a:pt x="1010" y="496"/>
                </a:lnTo>
                <a:lnTo>
                  <a:pt x="1007" y="495"/>
                </a:lnTo>
                <a:lnTo>
                  <a:pt x="1010" y="493"/>
                </a:lnTo>
                <a:lnTo>
                  <a:pt x="1010" y="493"/>
                </a:lnTo>
                <a:lnTo>
                  <a:pt x="1009" y="495"/>
                </a:lnTo>
                <a:lnTo>
                  <a:pt x="1009" y="495"/>
                </a:lnTo>
                <a:lnTo>
                  <a:pt x="1014" y="496"/>
                </a:lnTo>
                <a:lnTo>
                  <a:pt x="1014" y="496"/>
                </a:lnTo>
                <a:lnTo>
                  <a:pt x="1018" y="495"/>
                </a:lnTo>
                <a:lnTo>
                  <a:pt x="1021" y="493"/>
                </a:lnTo>
                <a:lnTo>
                  <a:pt x="1021" y="493"/>
                </a:lnTo>
                <a:lnTo>
                  <a:pt x="1021" y="495"/>
                </a:lnTo>
                <a:lnTo>
                  <a:pt x="1025" y="495"/>
                </a:lnTo>
                <a:lnTo>
                  <a:pt x="1032" y="495"/>
                </a:lnTo>
                <a:lnTo>
                  <a:pt x="1032" y="495"/>
                </a:lnTo>
                <a:lnTo>
                  <a:pt x="1031" y="495"/>
                </a:lnTo>
                <a:lnTo>
                  <a:pt x="1029" y="493"/>
                </a:lnTo>
                <a:lnTo>
                  <a:pt x="1029" y="493"/>
                </a:lnTo>
                <a:lnTo>
                  <a:pt x="1036" y="493"/>
                </a:lnTo>
                <a:lnTo>
                  <a:pt x="1042" y="493"/>
                </a:lnTo>
                <a:lnTo>
                  <a:pt x="1043" y="493"/>
                </a:lnTo>
                <a:lnTo>
                  <a:pt x="1043" y="493"/>
                </a:lnTo>
                <a:lnTo>
                  <a:pt x="1040" y="495"/>
                </a:lnTo>
                <a:lnTo>
                  <a:pt x="1038" y="495"/>
                </a:lnTo>
                <a:lnTo>
                  <a:pt x="1038" y="495"/>
                </a:lnTo>
                <a:lnTo>
                  <a:pt x="1042" y="496"/>
                </a:lnTo>
                <a:lnTo>
                  <a:pt x="1043" y="495"/>
                </a:lnTo>
                <a:lnTo>
                  <a:pt x="1051" y="493"/>
                </a:lnTo>
                <a:lnTo>
                  <a:pt x="1051" y="493"/>
                </a:lnTo>
                <a:lnTo>
                  <a:pt x="1053" y="495"/>
                </a:lnTo>
                <a:lnTo>
                  <a:pt x="1054" y="495"/>
                </a:lnTo>
                <a:lnTo>
                  <a:pt x="1060" y="495"/>
                </a:lnTo>
                <a:lnTo>
                  <a:pt x="1066" y="493"/>
                </a:lnTo>
                <a:lnTo>
                  <a:pt x="1069" y="495"/>
                </a:lnTo>
                <a:lnTo>
                  <a:pt x="1069" y="496"/>
                </a:lnTo>
                <a:lnTo>
                  <a:pt x="1069" y="496"/>
                </a:lnTo>
                <a:lnTo>
                  <a:pt x="1066" y="495"/>
                </a:lnTo>
                <a:lnTo>
                  <a:pt x="1060" y="496"/>
                </a:lnTo>
                <a:lnTo>
                  <a:pt x="1053" y="498"/>
                </a:lnTo>
                <a:lnTo>
                  <a:pt x="1045" y="500"/>
                </a:lnTo>
                <a:lnTo>
                  <a:pt x="1042" y="498"/>
                </a:lnTo>
                <a:lnTo>
                  <a:pt x="1040" y="496"/>
                </a:lnTo>
                <a:lnTo>
                  <a:pt x="1040" y="496"/>
                </a:lnTo>
                <a:lnTo>
                  <a:pt x="1038" y="500"/>
                </a:lnTo>
                <a:lnTo>
                  <a:pt x="1034" y="500"/>
                </a:lnTo>
                <a:lnTo>
                  <a:pt x="1025" y="500"/>
                </a:lnTo>
                <a:lnTo>
                  <a:pt x="1025" y="500"/>
                </a:lnTo>
                <a:lnTo>
                  <a:pt x="1027" y="502"/>
                </a:lnTo>
                <a:lnTo>
                  <a:pt x="1025" y="502"/>
                </a:lnTo>
                <a:lnTo>
                  <a:pt x="1023" y="504"/>
                </a:lnTo>
                <a:lnTo>
                  <a:pt x="1023" y="504"/>
                </a:lnTo>
                <a:lnTo>
                  <a:pt x="1029" y="504"/>
                </a:lnTo>
                <a:lnTo>
                  <a:pt x="1029" y="502"/>
                </a:lnTo>
                <a:lnTo>
                  <a:pt x="1029" y="502"/>
                </a:lnTo>
                <a:lnTo>
                  <a:pt x="1032" y="504"/>
                </a:lnTo>
                <a:lnTo>
                  <a:pt x="1034" y="504"/>
                </a:lnTo>
                <a:lnTo>
                  <a:pt x="1034" y="506"/>
                </a:lnTo>
                <a:lnTo>
                  <a:pt x="1034" y="506"/>
                </a:lnTo>
                <a:lnTo>
                  <a:pt x="1031" y="506"/>
                </a:lnTo>
                <a:lnTo>
                  <a:pt x="1029" y="506"/>
                </a:lnTo>
                <a:lnTo>
                  <a:pt x="1029" y="506"/>
                </a:lnTo>
                <a:lnTo>
                  <a:pt x="1038" y="506"/>
                </a:lnTo>
                <a:lnTo>
                  <a:pt x="1042" y="507"/>
                </a:lnTo>
                <a:lnTo>
                  <a:pt x="1042" y="507"/>
                </a:lnTo>
                <a:lnTo>
                  <a:pt x="1047" y="507"/>
                </a:lnTo>
                <a:lnTo>
                  <a:pt x="1054" y="507"/>
                </a:lnTo>
                <a:lnTo>
                  <a:pt x="1075" y="507"/>
                </a:lnTo>
                <a:lnTo>
                  <a:pt x="1075" y="507"/>
                </a:lnTo>
                <a:lnTo>
                  <a:pt x="1077" y="506"/>
                </a:lnTo>
                <a:lnTo>
                  <a:pt x="1077" y="506"/>
                </a:lnTo>
                <a:lnTo>
                  <a:pt x="1077" y="504"/>
                </a:lnTo>
                <a:lnTo>
                  <a:pt x="1078" y="504"/>
                </a:lnTo>
                <a:lnTo>
                  <a:pt x="1078" y="504"/>
                </a:lnTo>
                <a:lnTo>
                  <a:pt x="1095" y="504"/>
                </a:lnTo>
                <a:lnTo>
                  <a:pt x="1110" y="504"/>
                </a:lnTo>
                <a:lnTo>
                  <a:pt x="1124" y="502"/>
                </a:lnTo>
                <a:lnTo>
                  <a:pt x="1137" y="502"/>
                </a:lnTo>
                <a:lnTo>
                  <a:pt x="1137" y="502"/>
                </a:lnTo>
                <a:lnTo>
                  <a:pt x="1139" y="500"/>
                </a:lnTo>
                <a:lnTo>
                  <a:pt x="1139" y="498"/>
                </a:lnTo>
                <a:lnTo>
                  <a:pt x="1139" y="496"/>
                </a:lnTo>
                <a:lnTo>
                  <a:pt x="1143" y="496"/>
                </a:lnTo>
                <a:lnTo>
                  <a:pt x="1143" y="496"/>
                </a:lnTo>
                <a:lnTo>
                  <a:pt x="1145" y="496"/>
                </a:lnTo>
                <a:lnTo>
                  <a:pt x="1146" y="498"/>
                </a:lnTo>
                <a:lnTo>
                  <a:pt x="1145" y="502"/>
                </a:lnTo>
                <a:lnTo>
                  <a:pt x="1145" y="502"/>
                </a:lnTo>
                <a:lnTo>
                  <a:pt x="1156" y="500"/>
                </a:lnTo>
                <a:lnTo>
                  <a:pt x="1165" y="500"/>
                </a:lnTo>
                <a:lnTo>
                  <a:pt x="1176" y="502"/>
                </a:lnTo>
                <a:lnTo>
                  <a:pt x="1187" y="502"/>
                </a:lnTo>
                <a:lnTo>
                  <a:pt x="1187" y="502"/>
                </a:lnTo>
                <a:lnTo>
                  <a:pt x="1191" y="500"/>
                </a:lnTo>
                <a:lnTo>
                  <a:pt x="1194" y="498"/>
                </a:lnTo>
                <a:lnTo>
                  <a:pt x="1207" y="498"/>
                </a:lnTo>
                <a:lnTo>
                  <a:pt x="1218" y="498"/>
                </a:lnTo>
                <a:lnTo>
                  <a:pt x="1224" y="496"/>
                </a:lnTo>
                <a:lnTo>
                  <a:pt x="1227" y="495"/>
                </a:lnTo>
                <a:lnTo>
                  <a:pt x="1227" y="495"/>
                </a:lnTo>
                <a:lnTo>
                  <a:pt x="1216" y="496"/>
                </a:lnTo>
                <a:lnTo>
                  <a:pt x="1211" y="495"/>
                </a:lnTo>
                <a:lnTo>
                  <a:pt x="1205" y="495"/>
                </a:lnTo>
                <a:lnTo>
                  <a:pt x="1205" y="495"/>
                </a:lnTo>
                <a:lnTo>
                  <a:pt x="1213" y="491"/>
                </a:lnTo>
                <a:lnTo>
                  <a:pt x="1222" y="491"/>
                </a:lnTo>
                <a:lnTo>
                  <a:pt x="1227" y="493"/>
                </a:lnTo>
                <a:lnTo>
                  <a:pt x="1229" y="493"/>
                </a:lnTo>
                <a:lnTo>
                  <a:pt x="1229" y="495"/>
                </a:lnTo>
                <a:lnTo>
                  <a:pt x="1229" y="495"/>
                </a:lnTo>
                <a:lnTo>
                  <a:pt x="1237" y="495"/>
                </a:lnTo>
                <a:lnTo>
                  <a:pt x="1242" y="495"/>
                </a:lnTo>
                <a:lnTo>
                  <a:pt x="1248" y="496"/>
                </a:lnTo>
                <a:lnTo>
                  <a:pt x="1249" y="493"/>
                </a:lnTo>
                <a:lnTo>
                  <a:pt x="1249" y="493"/>
                </a:lnTo>
                <a:lnTo>
                  <a:pt x="1251" y="495"/>
                </a:lnTo>
                <a:lnTo>
                  <a:pt x="1255" y="496"/>
                </a:lnTo>
                <a:lnTo>
                  <a:pt x="1262" y="498"/>
                </a:lnTo>
                <a:lnTo>
                  <a:pt x="1273" y="498"/>
                </a:lnTo>
                <a:lnTo>
                  <a:pt x="1283" y="496"/>
                </a:lnTo>
                <a:lnTo>
                  <a:pt x="1283" y="496"/>
                </a:lnTo>
                <a:lnTo>
                  <a:pt x="1290" y="498"/>
                </a:lnTo>
                <a:lnTo>
                  <a:pt x="1290" y="498"/>
                </a:lnTo>
                <a:lnTo>
                  <a:pt x="1325" y="496"/>
                </a:lnTo>
                <a:lnTo>
                  <a:pt x="1343" y="496"/>
                </a:lnTo>
                <a:lnTo>
                  <a:pt x="1360" y="493"/>
                </a:lnTo>
                <a:lnTo>
                  <a:pt x="1360" y="493"/>
                </a:lnTo>
                <a:lnTo>
                  <a:pt x="1362" y="495"/>
                </a:lnTo>
                <a:lnTo>
                  <a:pt x="1364" y="496"/>
                </a:lnTo>
                <a:lnTo>
                  <a:pt x="1364" y="496"/>
                </a:lnTo>
                <a:lnTo>
                  <a:pt x="1365" y="493"/>
                </a:lnTo>
                <a:lnTo>
                  <a:pt x="1367" y="493"/>
                </a:lnTo>
                <a:lnTo>
                  <a:pt x="1369" y="491"/>
                </a:lnTo>
                <a:lnTo>
                  <a:pt x="1369" y="491"/>
                </a:lnTo>
                <a:lnTo>
                  <a:pt x="1369" y="493"/>
                </a:lnTo>
                <a:lnTo>
                  <a:pt x="1367" y="495"/>
                </a:lnTo>
                <a:lnTo>
                  <a:pt x="1371" y="495"/>
                </a:lnTo>
                <a:lnTo>
                  <a:pt x="1371" y="495"/>
                </a:lnTo>
                <a:lnTo>
                  <a:pt x="1375" y="493"/>
                </a:lnTo>
                <a:lnTo>
                  <a:pt x="1380" y="493"/>
                </a:lnTo>
                <a:lnTo>
                  <a:pt x="1380" y="493"/>
                </a:lnTo>
                <a:lnTo>
                  <a:pt x="1380" y="493"/>
                </a:lnTo>
                <a:lnTo>
                  <a:pt x="1380" y="491"/>
                </a:lnTo>
                <a:lnTo>
                  <a:pt x="1380" y="491"/>
                </a:lnTo>
                <a:lnTo>
                  <a:pt x="1382" y="491"/>
                </a:lnTo>
                <a:lnTo>
                  <a:pt x="1382" y="491"/>
                </a:lnTo>
                <a:lnTo>
                  <a:pt x="1386" y="491"/>
                </a:lnTo>
                <a:lnTo>
                  <a:pt x="1387" y="493"/>
                </a:lnTo>
                <a:lnTo>
                  <a:pt x="1387" y="493"/>
                </a:lnTo>
                <a:lnTo>
                  <a:pt x="1386" y="493"/>
                </a:lnTo>
                <a:lnTo>
                  <a:pt x="1386" y="495"/>
                </a:lnTo>
                <a:lnTo>
                  <a:pt x="1384" y="495"/>
                </a:lnTo>
                <a:lnTo>
                  <a:pt x="1384" y="495"/>
                </a:lnTo>
                <a:lnTo>
                  <a:pt x="1397" y="493"/>
                </a:lnTo>
                <a:lnTo>
                  <a:pt x="1178" y="274"/>
                </a:lnTo>
                <a:lnTo>
                  <a:pt x="1178" y="277"/>
                </a:lnTo>
                <a:lnTo>
                  <a:pt x="1178" y="277"/>
                </a:lnTo>
                <a:lnTo>
                  <a:pt x="1180" y="276"/>
                </a:lnTo>
                <a:lnTo>
                  <a:pt x="1180" y="274"/>
                </a:lnTo>
                <a:lnTo>
                  <a:pt x="1397" y="491"/>
                </a:lnTo>
                <a:lnTo>
                  <a:pt x="1397" y="491"/>
                </a:lnTo>
                <a:lnTo>
                  <a:pt x="1395" y="491"/>
                </a:lnTo>
                <a:lnTo>
                  <a:pt x="1393" y="489"/>
                </a:lnTo>
                <a:lnTo>
                  <a:pt x="1397" y="487"/>
                </a:lnTo>
                <a:lnTo>
                  <a:pt x="1183" y="274"/>
                </a:lnTo>
                <a:lnTo>
                  <a:pt x="1183" y="274"/>
                </a:lnTo>
                <a:lnTo>
                  <a:pt x="1185" y="287"/>
                </a:lnTo>
                <a:lnTo>
                  <a:pt x="1189" y="301"/>
                </a:lnTo>
                <a:lnTo>
                  <a:pt x="1191" y="331"/>
                </a:lnTo>
                <a:lnTo>
                  <a:pt x="1192" y="390"/>
                </a:lnTo>
                <a:lnTo>
                  <a:pt x="1192" y="390"/>
                </a:lnTo>
                <a:lnTo>
                  <a:pt x="1191" y="388"/>
                </a:lnTo>
                <a:lnTo>
                  <a:pt x="1191" y="384"/>
                </a:lnTo>
                <a:lnTo>
                  <a:pt x="1191" y="382"/>
                </a:lnTo>
                <a:lnTo>
                  <a:pt x="1189" y="384"/>
                </a:lnTo>
                <a:lnTo>
                  <a:pt x="1189" y="384"/>
                </a:lnTo>
                <a:lnTo>
                  <a:pt x="1192" y="401"/>
                </a:lnTo>
                <a:lnTo>
                  <a:pt x="1192" y="408"/>
                </a:lnTo>
                <a:lnTo>
                  <a:pt x="1191" y="415"/>
                </a:lnTo>
                <a:lnTo>
                  <a:pt x="1191" y="415"/>
                </a:lnTo>
                <a:lnTo>
                  <a:pt x="1191" y="419"/>
                </a:lnTo>
                <a:lnTo>
                  <a:pt x="1192" y="423"/>
                </a:lnTo>
                <a:lnTo>
                  <a:pt x="1196" y="426"/>
                </a:lnTo>
                <a:lnTo>
                  <a:pt x="1196" y="426"/>
                </a:lnTo>
                <a:lnTo>
                  <a:pt x="1194" y="432"/>
                </a:lnTo>
                <a:lnTo>
                  <a:pt x="1196" y="441"/>
                </a:lnTo>
                <a:lnTo>
                  <a:pt x="1196" y="450"/>
                </a:lnTo>
                <a:lnTo>
                  <a:pt x="1196" y="454"/>
                </a:lnTo>
                <a:lnTo>
                  <a:pt x="1194" y="458"/>
                </a:lnTo>
                <a:lnTo>
                  <a:pt x="1194" y="458"/>
                </a:lnTo>
                <a:lnTo>
                  <a:pt x="1194" y="458"/>
                </a:lnTo>
                <a:lnTo>
                  <a:pt x="1194" y="461"/>
                </a:lnTo>
                <a:lnTo>
                  <a:pt x="1196" y="465"/>
                </a:lnTo>
                <a:lnTo>
                  <a:pt x="1196" y="469"/>
                </a:lnTo>
                <a:lnTo>
                  <a:pt x="1196" y="469"/>
                </a:lnTo>
                <a:lnTo>
                  <a:pt x="1194" y="469"/>
                </a:lnTo>
                <a:lnTo>
                  <a:pt x="1194" y="471"/>
                </a:lnTo>
                <a:lnTo>
                  <a:pt x="1196" y="474"/>
                </a:lnTo>
                <a:lnTo>
                  <a:pt x="1196" y="474"/>
                </a:lnTo>
                <a:lnTo>
                  <a:pt x="1192" y="476"/>
                </a:lnTo>
                <a:lnTo>
                  <a:pt x="1192" y="480"/>
                </a:lnTo>
                <a:lnTo>
                  <a:pt x="1192" y="483"/>
                </a:lnTo>
                <a:lnTo>
                  <a:pt x="1191" y="485"/>
                </a:lnTo>
                <a:lnTo>
                  <a:pt x="1191" y="485"/>
                </a:lnTo>
                <a:lnTo>
                  <a:pt x="1192" y="489"/>
                </a:lnTo>
                <a:lnTo>
                  <a:pt x="1194" y="491"/>
                </a:lnTo>
                <a:lnTo>
                  <a:pt x="1192" y="500"/>
                </a:lnTo>
                <a:lnTo>
                  <a:pt x="1192" y="500"/>
                </a:lnTo>
                <a:lnTo>
                  <a:pt x="1192" y="500"/>
                </a:lnTo>
                <a:lnTo>
                  <a:pt x="1194" y="500"/>
                </a:lnTo>
                <a:lnTo>
                  <a:pt x="1194" y="500"/>
                </a:lnTo>
                <a:lnTo>
                  <a:pt x="1194" y="502"/>
                </a:lnTo>
                <a:lnTo>
                  <a:pt x="1194" y="502"/>
                </a:lnTo>
                <a:lnTo>
                  <a:pt x="1194" y="507"/>
                </a:lnTo>
                <a:lnTo>
                  <a:pt x="1194" y="515"/>
                </a:lnTo>
                <a:lnTo>
                  <a:pt x="1194" y="522"/>
                </a:lnTo>
                <a:lnTo>
                  <a:pt x="1192" y="528"/>
                </a:lnTo>
                <a:lnTo>
                  <a:pt x="1192" y="528"/>
                </a:lnTo>
                <a:lnTo>
                  <a:pt x="1194" y="533"/>
                </a:lnTo>
                <a:lnTo>
                  <a:pt x="1194" y="542"/>
                </a:lnTo>
                <a:lnTo>
                  <a:pt x="1192" y="553"/>
                </a:lnTo>
                <a:lnTo>
                  <a:pt x="1191" y="559"/>
                </a:lnTo>
                <a:lnTo>
                  <a:pt x="1191" y="559"/>
                </a:lnTo>
                <a:lnTo>
                  <a:pt x="1192" y="561"/>
                </a:lnTo>
                <a:lnTo>
                  <a:pt x="1194" y="563"/>
                </a:lnTo>
                <a:lnTo>
                  <a:pt x="1194" y="570"/>
                </a:lnTo>
                <a:lnTo>
                  <a:pt x="1194" y="577"/>
                </a:lnTo>
                <a:lnTo>
                  <a:pt x="1192" y="579"/>
                </a:lnTo>
                <a:lnTo>
                  <a:pt x="1192" y="579"/>
                </a:lnTo>
                <a:lnTo>
                  <a:pt x="1200" y="599"/>
                </a:lnTo>
                <a:lnTo>
                  <a:pt x="1200" y="599"/>
                </a:lnTo>
                <a:lnTo>
                  <a:pt x="1196" y="596"/>
                </a:lnTo>
                <a:lnTo>
                  <a:pt x="1196" y="596"/>
                </a:lnTo>
                <a:lnTo>
                  <a:pt x="1196" y="620"/>
                </a:lnTo>
                <a:lnTo>
                  <a:pt x="1198" y="642"/>
                </a:lnTo>
                <a:lnTo>
                  <a:pt x="1198" y="666"/>
                </a:lnTo>
                <a:lnTo>
                  <a:pt x="1196" y="691"/>
                </a:lnTo>
                <a:lnTo>
                  <a:pt x="1196" y="691"/>
                </a:lnTo>
                <a:lnTo>
                  <a:pt x="1198" y="693"/>
                </a:lnTo>
                <a:lnTo>
                  <a:pt x="1200" y="695"/>
                </a:lnTo>
                <a:lnTo>
                  <a:pt x="1200" y="695"/>
                </a:lnTo>
                <a:lnTo>
                  <a:pt x="1198" y="701"/>
                </a:lnTo>
                <a:lnTo>
                  <a:pt x="1198" y="706"/>
                </a:lnTo>
                <a:lnTo>
                  <a:pt x="1198" y="719"/>
                </a:lnTo>
                <a:lnTo>
                  <a:pt x="1198" y="730"/>
                </a:lnTo>
                <a:lnTo>
                  <a:pt x="1198" y="734"/>
                </a:lnTo>
                <a:lnTo>
                  <a:pt x="1194" y="734"/>
                </a:lnTo>
                <a:lnTo>
                  <a:pt x="1194" y="734"/>
                </a:lnTo>
                <a:lnTo>
                  <a:pt x="1194" y="737"/>
                </a:lnTo>
                <a:lnTo>
                  <a:pt x="1196" y="739"/>
                </a:lnTo>
                <a:lnTo>
                  <a:pt x="1198" y="739"/>
                </a:lnTo>
                <a:lnTo>
                  <a:pt x="1198" y="741"/>
                </a:lnTo>
                <a:lnTo>
                  <a:pt x="1198" y="741"/>
                </a:lnTo>
                <a:lnTo>
                  <a:pt x="1200" y="767"/>
                </a:lnTo>
                <a:lnTo>
                  <a:pt x="1200" y="776"/>
                </a:lnTo>
                <a:lnTo>
                  <a:pt x="1198" y="785"/>
                </a:lnTo>
                <a:lnTo>
                  <a:pt x="1198" y="785"/>
                </a:lnTo>
                <a:lnTo>
                  <a:pt x="1200" y="798"/>
                </a:lnTo>
                <a:lnTo>
                  <a:pt x="1202" y="815"/>
                </a:lnTo>
                <a:lnTo>
                  <a:pt x="1202" y="815"/>
                </a:lnTo>
                <a:lnTo>
                  <a:pt x="1200" y="813"/>
                </a:lnTo>
                <a:lnTo>
                  <a:pt x="1200" y="813"/>
                </a:lnTo>
                <a:lnTo>
                  <a:pt x="1200" y="811"/>
                </a:lnTo>
                <a:lnTo>
                  <a:pt x="1198" y="809"/>
                </a:lnTo>
                <a:lnTo>
                  <a:pt x="1198" y="809"/>
                </a:lnTo>
                <a:lnTo>
                  <a:pt x="1200" y="829"/>
                </a:lnTo>
                <a:lnTo>
                  <a:pt x="1200" y="839"/>
                </a:lnTo>
                <a:lnTo>
                  <a:pt x="1196" y="846"/>
                </a:lnTo>
                <a:lnTo>
                  <a:pt x="1196" y="846"/>
                </a:lnTo>
                <a:lnTo>
                  <a:pt x="1200" y="848"/>
                </a:lnTo>
                <a:lnTo>
                  <a:pt x="1200" y="851"/>
                </a:lnTo>
                <a:lnTo>
                  <a:pt x="1202" y="855"/>
                </a:lnTo>
                <a:lnTo>
                  <a:pt x="1204" y="857"/>
                </a:lnTo>
                <a:lnTo>
                  <a:pt x="1204" y="857"/>
                </a:lnTo>
                <a:lnTo>
                  <a:pt x="1204" y="842"/>
                </a:lnTo>
                <a:lnTo>
                  <a:pt x="1205" y="835"/>
                </a:lnTo>
                <a:lnTo>
                  <a:pt x="1209" y="831"/>
                </a:lnTo>
                <a:lnTo>
                  <a:pt x="1209" y="831"/>
                </a:lnTo>
                <a:lnTo>
                  <a:pt x="1209" y="835"/>
                </a:lnTo>
                <a:lnTo>
                  <a:pt x="1207" y="839"/>
                </a:lnTo>
                <a:lnTo>
                  <a:pt x="1207" y="842"/>
                </a:lnTo>
                <a:lnTo>
                  <a:pt x="1207" y="844"/>
                </a:lnTo>
                <a:lnTo>
                  <a:pt x="1207" y="844"/>
                </a:lnTo>
                <a:lnTo>
                  <a:pt x="1209" y="833"/>
                </a:lnTo>
                <a:lnTo>
                  <a:pt x="1209" y="822"/>
                </a:lnTo>
                <a:lnTo>
                  <a:pt x="1207" y="811"/>
                </a:lnTo>
                <a:lnTo>
                  <a:pt x="1207" y="798"/>
                </a:lnTo>
                <a:lnTo>
                  <a:pt x="1207" y="798"/>
                </a:lnTo>
                <a:lnTo>
                  <a:pt x="1209" y="800"/>
                </a:lnTo>
                <a:lnTo>
                  <a:pt x="1209" y="800"/>
                </a:lnTo>
                <a:lnTo>
                  <a:pt x="1211" y="794"/>
                </a:lnTo>
                <a:lnTo>
                  <a:pt x="1209" y="791"/>
                </a:lnTo>
                <a:lnTo>
                  <a:pt x="1207" y="780"/>
                </a:lnTo>
                <a:lnTo>
                  <a:pt x="1207" y="780"/>
                </a:lnTo>
                <a:lnTo>
                  <a:pt x="1209" y="767"/>
                </a:lnTo>
                <a:lnTo>
                  <a:pt x="1209" y="754"/>
                </a:lnTo>
                <a:lnTo>
                  <a:pt x="1209" y="728"/>
                </a:lnTo>
                <a:lnTo>
                  <a:pt x="1207" y="702"/>
                </a:lnTo>
                <a:lnTo>
                  <a:pt x="1207" y="690"/>
                </a:lnTo>
                <a:lnTo>
                  <a:pt x="1209" y="678"/>
                </a:lnTo>
                <a:lnTo>
                  <a:pt x="1209" y="678"/>
                </a:lnTo>
                <a:lnTo>
                  <a:pt x="1207" y="669"/>
                </a:lnTo>
                <a:lnTo>
                  <a:pt x="1205" y="658"/>
                </a:lnTo>
                <a:lnTo>
                  <a:pt x="1205" y="634"/>
                </a:lnTo>
                <a:lnTo>
                  <a:pt x="1205" y="634"/>
                </a:lnTo>
                <a:lnTo>
                  <a:pt x="1207" y="638"/>
                </a:lnTo>
                <a:lnTo>
                  <a:pt x="1207" y="645"/>
                </a:lnTo>
                <a:lnTo>
                  <a:pt x="1209" y="651"/>
                </a:lnTo>
                <a:lnTo>
                  <a:pt x="1211" y="656"/>
                </a:lnTo>
                <a:lnTo>
                  <a:pt x="1211" y="656"/>
                </a:lnTo>
                <a:lnTo>
                  <a:pt x="1209" y="632"/>
                </a:lnTo>
                <a:lnTo>
                  <a:pt x="1211" y="621"/>
                </a:lnTo>
                <a:lnTo>
                  <a:pt x="1211" y="618"/>
                </a:lnTo>
                <a:lnTo>
                  <a:pt x="1213" y="618"/>
                </a:lnTo>
                <a:lnTo>
                  <a:pt x="1213" y="618"/>
                </a:lnTo>
                <a:lnTo>
                  <a:pt x="1211" y="618"/>
                </a:lnTo>
                <a:lnTo>
                  <a:pt x="1209" y="618"/>
                </a:lnTo>
                <a:lnTo>
                  <a:pt x="1209" y="614"/>
                </a:lnTo>
                <a:lnTo>
                  <a:pt x="1209" y="614"/>
                </a:lnTo>
                <a:lnTo>
                  <a:pt x="1209" y="610"/>
                </a:lnTo>
                <a:lnTo>
                  <a:pt x="1211" y="609"/>
                </a:lnTo>
                <a:lnTo>
                  <a:pt x="1211" y="609"/>
                </a:lnTo>
                <a:lnTo>
                  <a:pt x="1209" y="605"/>
                </a:lnTo>
                <a:lnTo>
                  <a:pt x="1207" y="601"/>
                </a:lnTo>
                <a:lnTo>
                  <a:pt x="1207" y="590"/>
                </a:lnTo>
                <a:lnTo>
                  <a:pt x="1207" y="566"/>
                </a:lnTo>
                <a:lnTo>
                  <a:pt x="1207" y="566"/>
                </a:lnTo>
                <a:lnTo>
                  <a:pt x="1207" y="568"/>
                </a:lnTo>
                <a:lnTo>
                  <a:pt x="1205" y="568"/>
                </a:lnTo>
                <a:lnTo>
                  <a:pt x="1205" y="568"/>
                </a:lnTo>
                <a:lnTo>
                  <a:pt x="1207" y="564"/>
                </a:lnTo>
                <a:lnTo>
                  <a:pt x="1205" y="559"/>
                </a:lnTo>
                <a:lnTo>
                  <a:pt x="1205" y="553"/>
                </a:lnTo>
                <a:lnTo>
                  <a:pt x="1205" y="548"/>
                </a:lnTo>
                <a:lnTo>
                  <a:pt x="1205" y="548"/>
                </a:lnTo>
                <a:lnTo>
                  <a:pt x="1205" y="553"/>
                </a:lnTo>
                <a:lnTo>
                  <a:pt x="1207" y="555"/>
                </a:lnTo>
                <a:lnTo>
                  <a:pt x="1207" y="555"/>
                </a:lnTo>
                <a:lnTo>
                  <a:pt x="1209" y="552"/>
                </a:lnTo>
                <a:lnTo>
                  <a:pt x="1207" y="548"/>
                </a:lnTo>
                <a:lnTo>
                  <a:pt x="1205" y="546"/>
                </a:lnTo>
                <a:lnTo>
                  <a:pt x="1205" y="542"/>
                </a:lnTo>
                <a:lnTo>
                  <a:pt x="1205" y="542"/>
                </a:lnTo>
                <a:lnTo>
                  <a:pt x="1205" y="542"/>
                </a:lnTo>
                <a:lnTo>
                  <a:pt x="1207" y="544"/>
                </a:lnTo>
                <a:lnTo>
                  <a:pt x="1207" y="546"/>
                </a:lnTo>
                <a:lnTo>
                  <a:pt x="1207" y="546"/>
                </a:lnTo>
                <a:lnTo>
                  <a:pt x="1207" y="520"/>
                </a:lnTo>
                <a:lnTo>
                  <a:pt x="1207" y="495"/>
                </a:lnTo>
                <a:lnTo>
                  <a:pt x="1207" y="495"/>
                </a:lnTo>
                <a:lnTo>
                  <a:pt x="1205" y="495"/>
                </a:lnTo>
                <a:lnTo>
                  <a:pt x="1205" y="496"/>
                </a:lnTo>
                <a:lnTo>
                  <a:pt x="1204" y="498"/>
                </a:lnTo>
                <a:lnTo>
                  <a:pt x="1204" y="498"/>
                </a:lnTo>
                <a:lnTo>
                  <a:pt x="1204" y="498"/>
                </a:lnTo>
                <a:lnTo>
                  <a:pt x="1204" y="493"/>
                </a:lnTo>
                <a:lnTo>
                  <a:pt x="1204" y="489"/>
                </a:lnTo>
                <a:lnTo>
                  <a:pt x="1204" y="489"/>
                </a:lnTo>
                <a:lnTo>
                  <a:pt x="1204" y="489"/>
                </a:lnTo>
                <a:lnTo>
                  <a:pt x="1205" y="491"/>
                </a:lnTo>
                <a:lnTo>
                  <a:pt x="1207" y="493"/>
                </a:lnTo>
                <a:lnTo>
                  <a:pt x="1207" y="493"/>
                </a:lnTo>
                <a:lnTo>
                  <a:pt x="1205" y="452"/>
                </a:lnTo>
                <a:lnTo>
                  <a:pt x="1205" y="408"/>
                </a:lnTo>
                <a:lnTo>
                  <a:pt x="1205" y="408"/>
                </a:lnTo>
                <a:lnTo>
                  <a:pt x="1207" y="403"/>
                </a:lnTo>
                <a:lnTo>
                  <a:pt x="1207" y="393"/>
                </a:lnTo>
                <a:lnTo>
                  <a:pt x="1205" y="375"/>
                </a:lnTo>
                <a:lnTo>
                  <a:pt x="1205" y="375"/>
                </a:lnTo>
                <a:lnTo>
                  <a:pt x="1205" y="353"/>
                </a:lnTo>
                <a:lnTo>
                  <a:pt x="1204" y="325"/>
                </a:lnTo>
                <a:lnTo>
                  <a:pt x="1204" y="325"/>
                </a:lnTo>
                <a:lnTo>
                  <a:pt x="1204" y="274"/>
                </a:lnTo>
                <a:lnTo>
                  <a:pt x="1397" y="467"/>
                </a:lnTo>
                <a:lnTo>
                  <a:pt x="1397" y="467"/>
                </a:lnTo>
                <a:lnTo>
                  <a:pt x="1384" y="469"/>
                </a:lnTo>
                <a:lnTo>
                  <a:pt x="1371" y="471"/>
                </a:lnTo>
                <a:lnTo>
                  <a:pt x="1371" y="471"/>
                </a:lnTo>
                <a:lnTo>
                  <a:pt x="1369" y="469"/>
                </a:lnTo>
                <a:lnTo>
                  <a:pt x="1367" y="467"/>
                </a:lnTo>
                <a:lnTo>
                  <a:pt x="1367" y="467"/>
                </a:lnTo>
                <a:lnTo>
                  <a:pt x="1367" y="471"/>
                </a:lnTo>
                <a:lnTo>
                  <a:pt x="1365" y="471"/>
                </a:lnTo>
                <a:lnTo>
                  <a:pt x="1365" y="471"/>
                </a:lnTo>
                <a:lnTo>
                  <a:pt x="1354" y="469"/>
                </a:lnTo>
                <a:lnTo>
                  <a:pt x="1349" y="467"/>
                </a:lnTo>
                <a:lnTo>
                  <a:pt x="1349" y="467"/>
                </a:lnTo>
                <a:lnTo>
                  <a:pt x="1341" y="471"/>
                </a:lnTo>
                <a:lnTo>
                  <a:pt x="1341" y="471"/>
                </a:lnTo>
                <a:lnTo>
                  <a:pt x="1347" y="469"/>
                </a:lnTo>
                <a:lnTo>
                  <a:pt x="1349" y="469"/>
                </a:lnTo>
                <a:lnTo>
                  <a:pt x="1351" y="471"/>
                </a:lnTo>
                <a:lnTo>
                  <a:pt x="1351" y="471"/>
                </a:lnTo>
                <a:lnTo>
                  <a:pt x="1349" y="472"/>
                </a:lnTo>
                <a:lnTo>
                  <a:pt x="1343" y="472"/>
                </a:lnTo>
                <a:lnTo>
                  <a:pt x="1343" y="472"/>
                </a:lnTo>
                <a:lnTo>
                  <a:pt x="1338" y="469"/>
                </a:lnTo>
                <a:lnTo>
                  <a:pt x="1329" y="469"/>
                </a:lnTo>
                <a:lnTo>
                  <a:pt x="1329" y="469"/>
                </a:lnTo>
                <a:lnTo>
                  <a:pt x="1332" y="469"/>
                </a:lnTo>
                <a:lnTo>
                  <a:pt x="1334" y="467"/>
                </a:lnTo>
                <a:lnTo>
                  <a:pt x="1334" y="467"/>
                </a:lnTo>
                <a:lnTo>
                  <a:pt x="1329" y="469"/>
                </a:lnTo>
                <a:lnTo>
                  <a:pt x="1321" y="467"/>
                </a:lnTo>
                <a:lnTo>
                  <a:pt x="1314" y="467"/>
                </a:lnTo>
                <a:lnTo>
                  <a:pt x="1307" y="469"/>
                </a:lnTo>
                <a:lnTo>
                  <a:pt x="1307" y="469"/>
                </a:lnTo>
                <a:lnTo>
                  <a:pt x="1318" y="469"/>
                </a:lnTo>
                <a:lnTo>
                  <a:pt x="1327" y="471"/>
                </a:lnTo>
                <a:lnTo>
                  <a:pt x="1327" y="471"/>
                </a:lnTo>
                <a:lnTo>
                  <a:pt x="1316" y="471"/>
                </a:lnTo>
                <a:lnTo>
                  <a:pt x="1307" y="472"/>
                </a:lnTo>
                <a:lnTo>
                  <a:pt x="1307" y="472"/>
                </a:lnTo>
                <a:lnTo>
                  <a:pt x="1307" y="471"/>
                </a:lnTo>
                <a:lnTo>
                  <a:pt x="1308" y="471"/>
                </a:lnTo>
                <a:lnTo>
                  <a:pt x="1308" y="469"/>
                </a:lnTo>
                <a:lnTo>
                  <a:pt x="1307" y="469"/>
                </a:lnTo>
                <a:lnTo>
                  <a:pt x="1307" y="469"/>
                </a:lnTo>
                <a:lnTo>
                  <a:pt x="1301" y="471"/>
                </a:lnTo>
                <a:lnTo>
                  <a:pt x="1292" y="469"/>
                </a:lnTo>
                <a:lnTo>
                  <a:pt x="1283" y="467"/>
                </a:lnTo>
                <a:lnTo>
                  <a:pt x="1279" y="467"/>
                </a:lnTo>
                <a:lnTo>
                  <a:pt x="1275" y="467"/>
                </a:lnTo>
                <a:lnTo>
                  <a:pt x="1275" y="467"/>
                </a:lnTo>
                <a:lnTo>
                  <a:pt x="1281" y="469"/>
                </a:lnTo>
                <a:lnTo>
                  <a:pt x="1281" y="469"/>
                </a:lnTo>
                <a:lnTo>
                  <a:pt x="1281" y="469"/>
                </a:lnTo>
                <a:lnTo>
                  <a:pt x="1281" y="469"/>
                </a:lnTo>
                <a:lnTo>
                  <a:pt x="1275" y="469"/>
                </a:lnTo>
                <a:lnTo>
                  <a:pt x="1272" y="467"/>
                </a:lnTo>
                <a:lnTo>
                  <a:pt x="1272" y="467"/>
                </a:lnTo>
                <a:lnTo>
                  <a:pt x="1266" y="471"/>
                </a:lnTo>
                <a:lnTo>
                  <a:pt x="1259" y="471"/>
                </a:lnTo>
                <a:lnTo>
                  <a:pt x="1251" y="471"/>
                </a:lnTo>
                <a:lnTo>
                  <a:pt x="1244" y="471"/>
                </a:lnTo>
                <a:lnTo>
                  <a:pt x="1244" y="471"/>
                </a:lnTo>
                <a:lnTo>
                  <a:pt x="1240" y="469"/>
                </a:lnTo>
                <a:lnTo>
                  <a:pt x="1238" y="469"/>
                </a:lnTo>
                <a:lnTo>
                  <a:pt x="1238" y="469"/>
                </a:lnTo>
                <a:lnTo>
                  <a:pt x="1235" y="471"/>
                </a:lnTo>
                <a:lnTo>
                  <a:pt x="1229" y="471"/>
                </a:lnTo>
                <a:lnTo>
                  <a:pt x="1216" y="472"/>
                </a:lnTo>
                <a:lnTo>
                  <a:pt x="1216" y="472"/>
                </a:lnTo>
                <a:lnTo>
                  <a:pt x="1218" y="471"/>
                </a:lnTo>
                <a:lnTo>
                  <a:pt x="1220" y="471"/>
                </a:lnTo>
                <a:lnTo>
                  <a:pt x="1224" y="471"/>
                </a:lnTo>
                <a:lnTo>
                  <a:pt x="1226" y="469"/>
                </a:lnTo>
                <a:lnTo>
                  <a:pt x="1226" y="469"/>
                </a:lnTo>
                <a:lnTo>
                  <a:pt x="1207" y="471"/>
                </a:lnTo>
                <a:lnTo>
                  <a:pt x="1194" y="474"/>
                </a:lnTo>
                <a:lnTo>
                  <a:pt x="1194" y="474"/>
                </a:lnTo>
                <a:lnTo>
                  <a:pt x="1192" y="474"/>
                </a:lnTo>
                <a:lnTo>
                  <a:pt x="1192" y="472"/>
                </a:lnTo>
                <a:lnTo>
                  <a:pt x="1191" y="472"/>
                </a:lnTo>
                <a:lnTo>
                  <a:pt x="1191" y="472"/>
                </a:lnTo>
                <a:lnTo>
                  <a:pt x="1191" y="472"/>
                </a:lnTo>
                <a:lnTo>
                  <a:pt x="1191" y="472"/>
                </a:lnTo>
                <a:lnTo>
                  <a:pt x="1189" y="474"/>
                </a:lnTo>
                <a:lnTo>
                  <a:pt x="1185" y="476"/>
                </a:lnTo>
                <a:lnTo>
                  <a:pt x="1172" y="478"/>
                </a:lnTo>
                <a:lnTo>
                  <a:pt x="1172" y="478"/>
                </a:lnTo>
                <a:lnTo>
                  <a:pt x="1172" y="474"/>
                </a:lnTo>
                <a:lnTo>
                  <a:pt x="1172" y="472"/>
                </a:lnTo>
                <a:lnTo>
                  <a:pt x="1172" y="472"/>
                </a:lnTo>
                <a:lnTo>
                  <a:pt x="1178" y="472"/>
                </a:lnTo>
                <a:lnTo>
                  <a:pt x="1183" y="471"/>
                </a:lnTo>
                <a:lnTo>
                  <a:pt x="1183" y="471"/>
                </a:lnTo>
                <a:lnTo>
                  <a:pt x="1181" y="469"/>
                </a:lnTo>
                <a:lnTo>
                  <a:pt x="1183" y="469"/>
                </a:lnTo>
                <a:lnTo>
                  <a:pt x="1187" y="467"/>
                </a:lnTo>
                <a:lnTo>
                  <a:pt x="1189" y="465"/>
                </a:lnTo>
                <a:lnTo>
                  <a:pt x="1189" y="465"/>
                </a:lnTo>
                <a:lnTo>
                  <a:pt x="1191" y="467"/>
                </a:lnTo>
                <a:lnTo>
                  <a:pt x="1191" y="469"/>
                </a:lnTo>
                <a:lnTo>
                  <a:pt x="1191" y="469"/>
                </a:lnTo>
                <a:lnTo>
                  <a:pt x="1200" y="467"/>
                </a:lnTo>
                <a:lnTo>
                  <a:pt x="1211" y="467"/>
                </a:lnTo>
                <a:lnTo>
                  <a:pt x="1220" y="467"/>
                </a:lnTo>
                <a:lnTo>
                  <a:pt x="1231" y="467"/>
                </a:lnTo>
                <a:lnTo>
                  <a:pt x="1231" y="467"/>
                </a:lnTo>
                <a:lnTo>
                  <a:pt x="1229" y="467"/>
                </a:lnTo>
                <a:lnTo>
                  <a:pt x="1229" y="469"/>
                </a:lnTo>
                <a:lnTo>
                  <a:pt x="1231" y="469"/>
                </a:lnTo>
                <a:lnTo>
                  <a:pt x="1231" y="469"/>
                </a:lnTo>
                <a:lnTo>
                  <a:pt x="1231" y="467"/>
                </a:lnTo>
                <a:lnTo>
                  <a:pt x="1233" y="467"/>
                </a:lnTo>
                <a:lnTo>
                  <a:pt x="1235" y="467"/>
                </a:lnTo>
                <a:lnTo>
                  <a:pt x="1235" y="467"/>
                </a:lnTo>
                <a:lnTo>
                  <a:pt x="1235" y="467"/>
                </a:lnTo>
                <a:lnTo>
                  <a:pt x="1235" y="465"/>
                </a:lnTo>
                <a:lnTo>
                  <a:pt x="1237" y="463"/>
                </a:lnTo>
                <a:lnTo>
                  <a:pt x="1242" y="461"/>
                </a:lnTo>
                <a:lnTo>
                  <a:pt x="1242" y="461"/>
                </a:lnTo>
                <a:lnTo>
                  <a:pt x="1240" y="463"/>
                </a:lnTo>
                <a:lnTo>
                  <a:pt x="1244" y="465"/>
                </a:lnTo>
                <a:lnTo>
                  <a:pt x="1244" y="465"/>
                </a:lnTo>
                <a:lnTo>
                  <a:pt x="1248" y="461"/>
                </a:lnTo>
                <a:lnTo>
                  <a:pt x="1253" y="461"/>
                </a:lnTo>
                <a:lnTo>
                  <a:pt x="1257" y="463"/>
                </a:lnTo>
                <a:lnTo>
                  <a:pt x="1261" y="461"/>
                </a:lnTo>
                <a:lnTo>
                  <a:pt x="1261" y="461"/>
                </a:lnTo>
                <a:lnTo>
                  <a:pt x="1262" y="463"/>
                </a:lnTo>
                <a:lnTo>
                  <a:pt x="1262" y="463"/>
                </a:lnTo>
                <a:lnTo>
                  <a:pt x="1262" y="463"/>
                </a:lnTo>
                <a:lnTo>
                  <a:pt x="1264" y="463"/>
                </a:lnTo>
                <a:lnTo>
                  <a:pt x="1264" y="461"/>
                </a:lnTo>
                <a:lnTo>
                  <a:pt x="1264" y="461"/>
                </a:lnTo>
                <a:lnTo>
                  <a:pt x="1294" y="460"/>
                </a:lnTo>
                <a:lnTo>
                  <a:pt x="1294" y="460"/>
                </a:lnTo>
                <a:lnTo>
                  <a:pt x="1294" y="460"/>
                </a:lnTo>
                <a:lnTo>
                  <a:pt x="1294" y="458"/>
                </a:lnTo>
                <a:lnTo>
                  <a:pt x="1294" y="456"/>
                </a:lnTo>
                <a:lnTo>
                  <a:pt x="1297" y="456"/>
                </a:lnTo>
                <a:lnTo>
                  <a:pt x="1297" y="456"/>
                </a:lnTo>
                <a:lnTo>
                  <a:pt x="1297" y="458"/>
                </a:lnTo>
                <a:lnTo>
                  <a:pt x="1299" y="458"/>
                </a:lnTo>
                <a:lnTo>
                  <a:pt x="1307" y="458"/>
                </a:lnTo>
                <a:lnTo>
                  <a:pt x="1314" y="458"/>
                </a:lnTo>
                <a:lnTo>
                  <a:pt x="1316" y="458"/>
                </a:lnTo>
                <a:lnTo>
                  <a:pt x="1318" y="460"/>
                </a:lnTo>
                <a:lnTo>
                  <a:pt x="1318" y="460"/>
                </a:lnTo>
                <a:lnTo>
                  <a:pt x="1327" y="460"/>
                </a:lnTo>
                <a:lnTo>
                  <a:pt x="1336" y="460"/>
                </a:lnTo>
                <a:lnTo>
                  <a:pt x="1343" y="460"/>
                </a:lnTo>
                <a:lnTo>
                  <a:pt x="1353" y="458"/>
                </a:lnTo>
                <a:lnTo>
                  <a:pt x="1353" y="458"/>
                </a:lnTo>
                <a:lnTo>
                  <a:pt x="1358" y="460"/>
                </a:lnTo>
                <a:lnTo>
                  <a:pt x="1362" y="460"/>
                </a:lnTo>
                <a:lnTo>
                  <a:pt x="1365" y="458"/>
                </a:lnTo>
                <a:lnTo>
                  <a:pt x="1365" y="458"/>
                </a:lnTo>
                <a:lnTo>
                  <a:pt x="1360" y="458"/>
                </a:lnTo>
                <a:lnTo>
                  <a:pt x="1360" y="456"/>
                </a:lnTo>
                <a:lnTo>
                  <a:pt x="1362" y="456"/>
                </a:lnTo>
                <a:lnTo>
                  <a:pt x="1362" y="456"/>
                </a:lnTo>
                <a:lnTo>
                  <a:pt x="1378" y="458"/>
                </a:lnTo>
                <a:lnTo>
                  <a:pt x="1397" y="458"/>
                </a:lnTo>
                <a:lnTo>
                  <a:pt x="1213" y="274"/>
                </a:lnTo>
                <a:lnTo>
                  <a:pt x="1213" y="274"/>
                </a:lnTo>
                <a:lnTo>
                  <a:pt x="1213" y="300"/>
                </a:lnTo>
                <a:lnTo>
                  <a:pt x="1211" y="323"/>
                </a:lnTo>
                <a:lnTo>
                  <a:pt x="1211" y="323"/>
                </a:lnTo>
                <a:lnTo>
                  <a:pt x="1213" y="320"/>
                </a:lnTo>
                <a:lnTo>
                  <a:pt x="1213" y="327"/>
                </a:lnTo>
                <a:lnTo>
                  <a:pt x="1213" y="327"/>
                </a:lnTo>
                <a:lnTo>
                  <a:pt x="1211" y="325"/>
                </a:lnTo>
                <a:lnTo>
                  <a:pt x="1211" y="325"/>
                </a:lnTo>
                <a:lnTo>
                  <a:pt x="1211" y="331"/>
                </a:lnTo>
                <a:lnTo>
                  <a:pt x="1209" y="336"/>
                </a:lnTo>
                <a:lnTo>
                  <a:pt x="1209" y="340"/>
                </a:lnTo>
                <a:lnTo>
                  <a:pt x="1209" y="344"/>
                </a:lnTo>
                <a:lnTo>
                  <a:pt x="1209" y="344"/>
                </a:lnTo>
                <a:lnTo>
                  <a:pt x="1209" y="342"/>
                </a:lnTo>
                <a:lnTo>
                  <a:pt x="1209" y="344"/>
                </a:lnTo>
                <a:lnTo>
                  <a:pt x="1209" y="347"/>
                </a:lnTo>
                <a:lnTo>
                  <a:pt x="1209" y="347"/>
                </a:lnTo>
                <a:lnTo>
                  <a:pt x="1211" y="349"/>
                </a:lnTo>
                <a:lnTo>
                  <a:pt x="1213" y="353"/>
                </a:lnTo>
                <a:lnTo>
                  <a:pt x="1213" y="353"/>
                </a:lnTo>
                <a:lnTo>
                  <a:pt x="1213" y="349"/>
                </a:lnTo>
                <a:lnTo>
                  <a:pt x="1213" y="346"/>
                </a:lnTo>
                <a:lnTo>
                  <a:pt x="1213" y="346"/>
                </a:lnTo>
                <a:lnTo>
                  <a:pt x="1215" y="358"/>
                </a:lnTo>
                <a:lnTo>
                  <a:pt x="1215" y="371"/>
                </a:lnTo>
                <a:lnTo>
                  <a:pt x="1213" y="397"/>
                </a:lnTo>
                <a:lnTo>
                  <a:pt x="1213" y="397"/>
                </a:lnTo>
                <a:lnTo>
                  <a:pt x="1215" y="399"/>
                </a:lnTo>
                <a:lnTo>
                  <a:pt x="1215" y="397"/>
                </a:lnTo>
                <a:lnTo>
                  <a:pt x="1216" y="395"/>
                </a:lnTo>
                <a:lnTo>
                  <a:pt x="1216" y="397"/>
                </a:lnTo>
                <a:lnTo>
                  <a:pt x="1216" y="397"/>
                </a:lnTo>
                <a:lnTo>
                  <a:pt x="1216" y="401"/>
                </a:lnTo>
                <a:lnTo>
                  <a:pt x="1218" y="406"/>
                </a:lnTo>
                <a:lnTo>
                  <a:pt x="1218" y="410"/>
                </a:lnTo>
                <a:lnTo>
                  <a:pt x="1216" y="412"/>
                </a:lnTo>
                <a:lnTo>
                  <a:pt x="1216" y="412"/>
                </a:lnTo>
                <a:lnTo>
                  <a:pt x="1216" y="408"/>
                </a:lnTo>
                <a:lnTo>
                  <a:pt x="1215" y="404"/>
                </a:lnTo>
                <a:lnTo>
                  <a:pt x="1215" y="401"/>
                </a:lnTo>
                <a:lnTo>
                  <a:pt x="1213" y="401"/>
                </a:lnTo>
                <a:lnTo>
                  <a:pt x="1213" y="403"/>
                </a:lnTo>
                <a:lnTo>
                  <a:pt x="1213" y="403"/>
                </a:lnTo>
                <a:lnTo>
                  <a:pt x="1216" y="414"/>
                </a:lnTo>
                <a:lnTo>
                  <a:pt x="1218" y="419"/>
                </a:lnTo>
                <a:lnTo>
                  <a:pt x="1216" y="426"/>
                </a:lnTo>
                <a:lnTo>
                  <a:pt x="1216" y="426"/>
                </a:lnTo>
                <a:lnTo>
                  <a:pt x="1220" y="426"/>
                </a:lnTo>
                <a:lnTo>
                  <a:pt x="1220" y="428"/>
                </a:lnTo>
                <a:lnTo>
                  <a:pt x="1222" y="436"/>
                </a:lnTo>
                <a:lnTo>
                  <a:pt x="1224" y="447"/>
                </a:lnTo>
                <a:lnTo>
                  <a:pt x="1226" y="454"/>
                </a:lnTo>
                <a:lnTo>
                  <a:pt x="1226" y="454"/>
                </a:lnTo>
                <a:lnTo>
                  <a:pt x="1224" y="465"/>
                </a:lnTo>
                <a:lnTo>
                  <a:pt x="1224" y="471"/>
                </a:lnTo>
                <a:lnTo>
                  <a:pt x="1224" y="476"/>
                </a:lnTo>
                <a:lnTo>
                  <a:pt x="1224" y="476"/>
                </a:lnTo>
                <a:lnTo>
                  <a:pt x="1226" y="460"/>
                </a:lnTo>
                <a:lnTo>
                  <a:pt x="1229" y="454"/>
                </a:lnTo>
                <a:lnTo>
                  <a:pt x="1231" y="449"/>
                </a:lnTo>
                <a:lnTo>
                  <a:pt x="1231" y="449"/>
                </a:lnTo>
                <a:lnTo>
                  <a:pt x="1231" y="452"/>
                </a:lnTo>
                <a:lnTo>
                  <a:pt x="1233" y="454"/>
                </a:lnTo>
                <a:lnTo>
                  <a:pt x="1233" y="454"/>
                </a:lnTo>
                <a:lnTo>
                  <a:pt x="1233" y="449"/>
                </a:lnTo>
                <a:lnTo>
                  <a:pt x="1231" y="447"/>
                </a:lnTo>
                <a:lnTo>
                  <a:pt x="1229" y="443"/>
                </a:lnTo>
                <a:lnTo>
                  <a:pt x="1229" y="439"/>
                </a:lnTo>
                <a:lnTo>
                  <a:pt x="1229" y="439"/>
                </a:lnTo>
                <a:lnTo>
                  <a:pt x="1227" y="441"/>
                </a:lnTo>
                <a:lnTo>
                  <a:pt x="1227" y="443"/>
                </a:lnTo>
                <a:lnTo>
                  <a:pt x="1227" y="447"/>
                </a:lnTo>
                <a:lnTo>
                  <a:pt x="1226" y="449"/>
                </a:lnTo>
                <a:lnTo>
                  <a:pt x="1226" y="449"/>
                </a:lnTo>
                <a:lnTo>
                  <a:pt x="1226" y="430"/>
                </a:lnTo>
                <a:lnTo>
                  <a:pt x="1226" y="414"/>
                </a:lnTo>
                <a:lnTo>
                  <a:pt x="1226" y="414"/>
                </a:lnTo>
                <a:lnTo>
                  <a:pt x="1226" y="415"/>
                </a:lnTo>
                <a:lnTo>
                  <a:pt x="1227" y="417"/>
                </a:lnTo>
                <a:lnTo>
                  <a:pt x="1229" y="417"/>
                </a:lnTo>
                <a:lnTo>
                  <a:pt x="1229" y="421"/>
                </a:lnTo>
                <a:lnTo>
                  <a:pt x="1229" y="421"/>
                </a:lnTo>
                <a:lnTo>
                  <a:pt x="1227" y="426"/>
                </a:lnTo>
                <a:lnTo>
                  <a:pt x="1227" y="428"/>
                </a:lnTo>
                <a:lnTo>
                  <a:pt x="1227" y="430"/>
                </a:lnTo>
                <a:lnTo>
                  <a:pt x="1227" y="430"/>
                </a:lnTo>
                <a:lnTo>
                  <a:pt x="1231" y="436"/>
                </a:lnTo>
                <a:lnTo>
                  <a:pt x="1233" y="443"/>
                </a:lnTo>
                <a:lnTo>
                  <a:pt x="1233" y="454"/>
                </a:lnTo>
                <a:lnTo>
                  <a:pt x="1231" y="463"/>
                </a:lnTo>
                <a:lnTo>
                  <a:pt x="1231" y="463"/>
                </a:lnTo>
                <a:lnTo>
                  <a:pt x="1235" y="467"/>
                </a:lnTo>
                <a:lnTo>
                  <a:pt x="1233" y="472"/>
                </a:lnTo>
                <a:lnTo>
                  <a:pt x="1231" y="480"/>
                </a:lnTo>
                <a:lnTo>
                  <a:pt x="1231" y="480"/>
                </a:lnTo>
                <a:lnTo>
                  <a:pt x="1233" y="478"/>
                </a:lnTo>
                <a:lnTo>
                  <a:pt x="1235" y="478"/>
                </a:lnTo>
                <a:lnTo>
                  <a:pt x="1235" y="483"/>
                </a:lnTo>
                <a:lnTo>
                  <a:pt x="1235" y="483"/>
                </a:lnTo>
                <a:lnTo>
                  <a:pt x="1235" y="483"/>
                </a:lnTo>
                <a:lnTo>
                  <a:pt x="1233" y="485"/>
                </a:lnTo>
                <a:lnTo>
                  <a:pt x="1233" y="491"/>
                </a:lnTo>
                <a:lnTo>
                  <a:pt x="1235" y="495"/>
                </a:lnTo>
                <a:lnTo>
                  <a:pt x="1235" y="493"/>
                </a:lnTo>
                <a:lnTo>
                  <a:pt x="1237" y="491"/>
                </a:lnTo>
                <a:lnTo>
                  <a:pt x="1237" y="491"/>
                </a:lnTo>
                <a:lnTo>
                  <a:pt x="1235" y="498"/>
                </a:lnTo>
                <a:lnTo>
                  <a:pt x="1233" y="500"/>
                </a:lnTo>
                <a:lnTo>
                  <a:pt x="1233" y="500"/>
                </a:lnTo>
                <a:lnTo>
                  <a:pt x="1237" y="507"/>
                </a:lnTo>
                <a:lnTo>
                  <a:pt x="1238" y="515"/>
                </a:lnTo>
                <a:lnTo>
                  <a:pt x="1238" y="515"/>
                </a:lnTo>
                <a:lnTo>
                  <a:pt x="1237" y="515"/>
                </a:lnTo>
                <a:lnTo>
                  <a:pt x="1237" y="517"/>
                </a:lnTo>
                <a:lnTo>
                  <a:pt x="1237" y="517"/>
                </a:lnTo>
                <a:lnTo>
                  <a:pt x="1237" y="518"/>
                </a:lnTo>
                <a:lnTo>
                  <a:pt x="1238" y="520"/>
                </a:lnTo>
                <a:lnTo>
                  <a:pt x="1238" y="520"/>
                </a:lnTo>
                <a:lnTo>
                  <a:pt x="1238" y="522"/>
                </a:lnTo>
                <a:lnTo>
                  <a:pt x="1237" y="522"/>
                </a:lnTo>
                <a:lnTo>
                  <a:pt x="1237" y="522"/>
                </a:lnTo>
                <a:lnTo>
                  <a:pt x="1238" y="524"/>
                </a:lnTo>
                <a:lnTo>
                  <a:pt x="1238" y="528"/>
                </a:lnTo>
                <a:lnTo>
                  <a:pt x="1238" y="535"/>
                </a:lnTo>
                <a:lnTo>
                  <a:pt x="1237" y="542"/>
                </a:lnTo>
                <a:lnTo>
                  <a:pt x="1237" y="546"/>
                </a:lnTo>
                <a:lnTo>
                  <a:pt x="1237" y="546"/>
                </a:lnTo>
                <a:lnTo>
                  <a:pt x="1237" y="542"/>
                </a:lnTo>
                <a:lnTo>
                  <a:pt x="1238" y="542"/>
                </a:lnTo>
                <a:lnTo>
                  <a:pt x="1238" y="542"/>
                </a:lnTo>
                <a:lnTo>
                  <a:pt x="1238" y="553"/>
                </a:lnTo>
                <a:lnTo>
                  <a:pt x="1237" y="559"/>
                </a:lnTo>
                <a:lnTo>
                  <a:pt x="1235" y="561"/>
                </a:lnTo>
                <a:lnTo>
                  <a:pt x="1235" y="561"/>
                </a:lnTo>
                <a:lnTo>
                  <a:pt x="1237" y="563"/>
                </a:lnTo>
                <a:lnTo>
                  <a:pt x="1237" y="566"/>
                </a:lnTo>
                <a:lnTo>
                  <a:pt x="1235" y="570"/>
                </a:lnTo>
                <a:lnTo>
                  <a:pt x="1235" y="574"/>
                </a:lnTo>
                <a:lnTo>
                  <a:pt x="1235" y="574"/>
                </a:lnTo>
                <a:lnTo>
                  <a:pt x="1237" y="575"/>
                </a:lnTo>
                <a:lnTo>
                  <a:pt x="1238" y="579"/>
                </a:lnTo>
                <a:lnTo>
                  <a:pt x="1240" y="588"/>
                </a:lnTo>
                <a:lnTo>
                  <a:pt x="1238" y="599"/>
                </a:lnTo>
                <a:lnTo>
                  <a:pt x="1238" y="601"/>
                </a:lnTo>
                <a:lnTo>
                  <a:pt x="1237" y="601"/>
                </a:lnTo>
                <a:lnTo>
                  <a:pt x="1237" y="601"/>
                </a:lnTo>
                <a:lnTo>
                  <a:pt x="1240" y="610"/>
                </a:lnTo>
                <a:lnTo>
                  <a:pt x="1240" y="614"/>
                </a:lnTo>
                <a:lnTo>
                  <a:pt x="1238" y="620"/>
                </a:lnTo>
                <a:lnTo>
                  <a:pt x="1238" y="620"/>
                </a:lnTo>
                <a:lnTo>
                  <a:pt x="1240" y="620"/>
                </a:lnTo>
                <a:lnTo>
                  <a:pt x="1240" y="618"/>
                </a:lnTo>
                <a:lnTo>
                  <a:pt x="1240" y="614"/>
                </a:lnTo>
                <a:lnTo>
                  <a:pt x="1240" y="609"/>
                </a:lnTo>
                <a:lnTo>
                  <a:pt x="1242" y="605"/>
                </a:lnTo>
                <a:lnTo>
                  <a:pt x="1242" y="605"/>
                </a:lnTo>
                <a:lnTo>
                  <a:pt x="1242" y="610"/>
                </a:lnTo>
                <a:lnTo>
                  <a:pt x="1242" y="618"/>
                </a:lnTo>
                <a:lnTo>
                  <a:pt x="1242" y="623"/>
                </a:lnTo>
                <a:lnTo>
                  <a:pt x="1244" y="629"/>
                </a:lnTo>
                <a:lnTo>
                  <a:pt x="1244" y="629"/>
                </a:lnTo>
                <a:lnTo>
                  <a:pt x="1240" y="634"/>
                </a:lnTo>
                <a:lnTo>
                  <a:pt x="1238" y="636"/>
                </a:lnTo>
                <a:lnTo>
                  <a:pt x="1237" y="636"/>
                </a:lnTo>
                <a:lnTo>
                  <a:pt x="1237" y="636"/>
                </a:lnTo>
                <a:lnTo>
                  <a:pt x="1238" y="640"/>
                </a:lnTo>
                <a:lnTo>
                  <a:pt x="1240" y="644"/>
                </a:lnTo>
                <a:lnTo>
                  <a:pt x="1240" y="644"/>
                </a:lnTo>
                <a:lnTo>
                  <a:pt x="1242" y="642"/>
                </a:lnTo>
                <a:lnTo>
                  <a:pt x="1242" y="640"/>
                </a:lnTo>
                <a:lnTo>
                  <a:pt x="1242" y="640"/>
                </a:lnTo>
                <a:lnTo>
                  <a:pt x="1244" y="645"/>
                </a:lnTo>
                <a:lnTo>
                  <a:pt x="1244" y="651"/>
                </a:lnTo>
                <a:lnTo>
                  <a:pt x="1242" y="656"/>
                </a:lnTo>
                <a:lnTo>
                  <a:pt x="1240" y="658"/>
                </a:lnTo>
                <a:lnTo>
                  <a:pt x="1238" y="658"/>
                </a:lnTo>
                <a:lnTo>
                  <a:pt x="1238" y="658"/>
                </a:lnTo>
                <a:lnTo>
                  <a:pt x="1238" y="656"/>
                </a:lnTo>
                <a:lnTo>
                  <a:pt x="1237" y="655"/>
                </a:lnTo>
                <a:lnTo>
                  <a:pt x="1235" y="655"/>
                </a:lnTo>
                <a:lnTo>
                  <a:pt x="1235" y="655"/>
                </a:lnTo>
                <a:lnTo>
                  <a:pt x="1235" y="655"/>
                </a:lnTo>
                <a:lnTo>
                  <a:pt x="1237" y="658"/>
                </a:lnTo>
                <a:lnTo>
                  <a:pt x="1238" y="662"/>
                </a:lnTo>
                <a:lnTo>
                  <a:pt x="1240" y="667"/>
                </a:lnTo>
                <a:lnTo>
                  <a:pt x="1242" y="671"/>
                </a:lnTo>
                <a:lnTo>
                  <a:pt x="1242" y="671"/>
                </a:lnTo>
                <a:lnTo>
                  <a:pt x="1242" y="667"/>
                </a:lnTo>
                <a:lnTo>
                  <a:pt x="1240" y="666"/>
                </a:lnTo>
                <a:lnTo>
                  <a:pt x="1240" y="664"/>
                </a:lnTo>
                <a:lnTo>
                  <a:pt x="1240" y="660"/>
                </a:lnTo>
                <a:lnTo>
                  <a:pt x="1240" y="660"/>
                </a:lnTo>
                <a:lnTo>
                  <a:pt x="1242" y="658"/>
                </a:lnTo>
                <a:lnTo>
                  <a:pt x="1242" y="658"/>
                </a:lnTo>
                <a:lnTo>
                  <a:pt x="1244" y="658"/>
                </a:lnTo>
                <a:lnTo>
                  <a:pt x="1244" y="656"/>
                </a:lnTo>
                <a:lnTo>
                  <a:pt x="1244" y="656"/>
                </a:lnTo>
                <a:lnTo>
                  <a:pt x="1244" y="669"/>
                </a:lnTo>
                <a:lnTo>
                  <a:pt x="1246" y="678"/>
                </a:lnTo>
                <a:lnTo>
                  <a:pt x="1246" y="678"/>
                </a:lnTo>
                <a:lnTo>
                  <a:pt x="1244" y="677"/>
                </a:lnTo>
                <a:lnTo>
                  <a:pt x="1244" y="675"/>
                </a:lnTo>
                <a:lnTo>
                  <a:pt x="1242" y="675"/>
                </a:lnTo>
                <a:lnTo>
                  <a:pt x="1242" y="675"/>
                </a:lnTo>
                <a:lnTo>
                  <a:pt x="1242" y="678"/>
                </a:lnTo>
                <a:lnTo>
                  <a:pt x="1244" y="680"/>
                </a:lnTo>
                <a:lnTo>
                  <a:pt x="1246" y="680"/>
                </a:lnTo>
                <a:lnTo>
                  <a:pt x="1246" y="682"/>
                </a:lnTo>
                <a:lnTo>
                  <a:pt x="1246" y="682"/>
                </a:lnTo>
                <a:lnTo>
                  <a:pt x="1244" y="688"/>
                </a:lnTo>
                <a:lnTo>
                  <a:pt x="1242" y="690"/>
                </a:lnTo>
                <a:lnTo>
                  <a:pt x="1242" y="690"/>
                </a:lnTo>
                <a:lnTo>
                  <a:pt x="1244" y="701"/>
                </a:lnTo>
                <a:lnTo>
                  <a:pt x="1246" y="710"/>
                </a:lnTo>
                <a:lnTo>
                  <a:pt x="1246" y="734"/>
                </a:lnTo>
                <a:lnTo>
                  <a:pt x="1246" y="734"/>
                </a:lnTo>
                <a:lnTo>
                  <a:pt x="1246" y="735"/>
                </a:lnTo>
                <a:lnTo>
                  <a:pt x="1248" y="734"/>
                </a:lnTo>
                <a:lnTo>
                  <a:pt x="1248" y="730"/>
                </a:lnTo>
                <a:lnTo>
                  <a:pt x="1248" y="726"/>
                </a:lnTo>
                <a:lnTo>
                  <a:pt x="1248" y="724"/>
                </a:lnTo>
                <a:lnTo>
                  <a:pt x="1248" y="724"/>
                </a:lnTo>
                <a:lnTo>
                  <a:pt x="1251" y="739"/>
                </a:lnTo>
                <a:lnTo>
                  <a:pt x="1253" y="752"/>
                </a:lnTo>
                <a:lnTo>
                  <a:pt x="1253" y="767"/>
                </a:lnTo>
                <a:lnTo>
                  <a:pt x="1257" y="781"/>
                </a:lnTo>
                <a:lnTo>
                  <a:pt x="1257" y="781"/>
                </a:lnTo>
                <a:lnTo>
                  <a:pt x="1255" y="780"/>
                </a:lnTo>
                <a:lnTo>
                  <a:pt x="1253" y="778"/>
                </a:lnTo>
                <a:lnTo>
                  <a:pt x="1253" y="778"/>
                </a:lnTo>
                <a:lnTo>
                  <a:pt x="1255" y="785"/>
                </a:lnTo>
                <a:lnTo>
                  <a:pt x="1255" y="791"/>
                </a:lnTo>
                <a:lnTo>
                  <a:pt x="1255" y="796"/>
                </a:lnTo>
                <a:lnTo>
                  <a:pt x="1257" y="798"/>
                </a:lnTo>
                <a:lnTo>
                  <a:pt x="1257" y="798"/>
                </a:lnTo>
                <a:lnTo>
                  <a:pt x="1255" y="822"/>
                </a:lnTo>
                <a:lnTo>
                  <a:pt x="1255" y="851"/>
                </a:lnTo>
                <a:lnTo>
                  <a:pt x="1255" y="879"/>
                </a:lnTo>
                <a:lnTo>
                  <a:pt x="1251" y="901"/>
                </a:lnTo>
                <a:lnTo>
                  <a:pt x="1251" y="901"/>
                </a:lnTo>
                <a:lnTo>
                  <a:pt x="1255" y="921"/>
                </a:lnTo>
                <a:lnTo>
                  <a:pt x="1255" y="932"/>
                </a:lnTo>
                <a:lnTo>
                  <a:pt x="1253" y="936"/>
                </a:lnTo>
                <a:lnTo>
                  <a:pt x="1251" y="940"/>
                </a:lnTo>
                <a:lnTo>
                  <a:pt x="1251" y="940"/>
                </a:lnTo>
                <a:lnTo>
                  <a:pt x="1253" y="947"/>
                </a:lnTo>
                <a:lnTo>
                  <a:pt x="1253" y="954"/>
                </a:lnTo>
                <a:lnTo>
                  <a:pt x="1253" y="964"/>
                </a:lnTo>
                <a:lnTo>
                  <a:pt x="1255" y="969"/>
                </a:lnTo>
                <a:lnTo>
                  <a:pt x="1255" y="969"/>
                </a:lnTo>
                <a:lnTo>
                  <a:pt x="1255" y="967"/>
                </a:lnTo>
                <a:lnTo>
                  <a:pt x="1255" y="969"/>
                </a:lnTo>
                <a:lnTo>
                  <a:pt x="1257" y="971"/>
                </a:lnTo>
                <a:lnTo>
                  <a:pt x="1257" y="971"/>
                </a:lnTo>
                <a:lnTo>
                  <a:pt x="1255" y="989"/>
                </a:lnTo>
                <a:lnTo>
                  <a:pt x="1257" y="1004"/>
                </a:lnTo>
                <a:lnTo>
                  <a:pt x="1259" y="1022"/>
                </a:lnTo>
                <a:lnTo>
                  <a:pt x="1259" y="1043"/>
                </a:lnTo>
                <a:lnTo>
                  <a:pt x="1259" y="1043"/>
                </a:lnTo>
                <a:lnTo>
                  <a:pt x="1261" y="1041"/>
                </a:lnTo>
                <a:lnTo>
                  <a:pt x="1261" y="1039"/>
                </a:lnTo>
                <a:lnTo>
                  <a:pt x="1261" y="1032"/>
                </a:lnTo>
                <a:lnTo>
                  <a:pt x="1261" y="1024"/>
                </a:lnTo>
                <a:lnTo>
                  <a:pt x="1262" y="1022"/>
                </a:lnTo>
                <a:lnTo>
                  <a:pt x="1264" y="1022"/>
                </a:lnTo>
                <a:lnTo>
                  <a:pt x="1264" y="1022"/>
                </a:lnTo>
                <a:lnTo>
                  <a:pt x="1266" y="1004"/>
                </a:lnTo>
                <a:lnTo>
                  <a:pt x="1266" y="986"/>
                </a:lnTo>
                <a:lnTo>
                  <a:pt x="1266" y="986"/>
                </a:lnTo>
                <a:lnTo>
                  <a:pt x="1268" y="989"/>
                </a:lnTo>
                <a:lnTo>
                  <a:pt x="1268" y="991"/>
                </a:lnTo>
                <a:lnTo>
                  <a:pt x="1268" y="991"/>
                </a:lnTo>
                <a:lnTo>
                  <a:pt x="1268" y="989"/>
                </a:lnTo>
                <a:lnTo>
                  <a:pt x="1268" y="988"/>
                </a:lnTo>
                <a:lnTo>
                  <a:pt x="1268" y="988"/>
                </a:lnTo>
                <a:lnTo>
                  <a:pt x="1270" y="997"/>
                </a:lnTo>
                <a:lnTo>
                  <a:pt x="1272" y="1002"/>
                </a:lnTo>
                <a:lnTo>
                  <a:pt x="1272" y="1002"/>
                </a:lnTo>
                <a:lnTo>
                  <a:pt x="1272" y="982"/>
                </a:lnTo>
                <a:lnTo>
                  <a:pt x="1272" y="973"/>
                </a:lnTo>
                <a:lnTo>
                  <a:pt x="1273" y="964"/>
                </a:lnTo>
                <a:lnTo>
                  <a:pt x="1273" y="964"/>
                </a:lnTo>
                <a:lnTo>
                  <a:pt x="1275" y="969"/>
                </a:lnTo>
                <a:lnTo>
                  <a:pt x="1275" y="978"/>
                </a:lnTo>
                <a:lnTo>
                  <a:pt x="1273" y="986"/>
                </a:lnTo>
                <a:lnTo>
                  <a:pt x="1275" y="991"/>
                </a:lnTo>
                <a:lnTo>
                  <a:pt x="1275" y="991"/>
                </a:lnTo>
                <a:lnTo>
                  <a:pt x="1277" y="975"/>
                </a:lnTo>
                <a:lnTo>
                  <a:pt x="1279" y="958"/>
                </a:lnTo>
                <a:lnTo>
                  <a:pt x="1279" y="958"/>
                </a:lnTo>
                <a:lnTo>
                  <a:pt x="1281" y="960"/>
                </a:lnTo>
                <a:lnTo>
                  <a:pt x="1281" y="958"/>
                </a:lnTo>
                <a:lnTo>
                  <a:pt x="1281" y="954"/>
                </a:lnTo>
                <a:lnTo>
                  <a:pt x="1283" y="954"/>
                </a:lnTo>
                <a:lnTo>
                  <a:pt x="1283" y="954"/>
                </a:lnTo>
                <a:lnTo>
                  <a:pt x="1284" y="964"/>
                </a:lnTo>
                <a:lnTo>
                  <a:pt x="1284" y="971"/>
                </a:lnTo>
                <a:lnTo>
                  <a:pt x="1284" y="971"/>
                </a:lnTo>
                <a:lnTo>
                  <a:pt x="1284" y="969"/>
                </a:lnTo>
                <a:lnTo>
                  <a:pt x="1286" y="967"/>
                </a:lnTo>
                <a:lnTo>
                  <a:pt x="1286" y="969"/>
                </a:lnTo>
                <a:lnTo>
                  <a:pt x="1286" y="969"/>
                </a:lnTo>
                <a:lnTo>
                  <a:pt x="1286" y="975"/>
                </a:lnTo>
                <a:lnTo>
                  <a:pt x="1286" y="982"/>
                </a:lnTo>
                <a:lnTo>
                  <a:pt x="1286" y="982"/>
                </a:lnTo>
                <a:lnTo>
                  <a:pt x="1284" y="978"/>
                </a:lnTo>
                <a:lnTo>
                  <a:pt x="1283" y="978"/>
                </a:lnTo>
                <a:lnTo>
                  <a:pt x="1283" y="980"/>
                </a:lnTo>
                <a:lnTo>
                  <a:pt x="1283" y="980"/>
                </a:lnTo>
                <a:lnTo>
                  <a:pt x="1286" y="993"/>
                </a:lnTo>
                <a:lnTo>
                  <a:pt x="1286" y="999"/>
                </a:lnTo>
                <a:lnTo>
                  <a:pt x="1284" y="1004"/>
                </a:lnTo>
                <a:lnTo>
                  <a:pt x="1284" y="1004"/>
                </a:lnTo>
                <a:lnTo>
                  <a:pt x="1286" y="1002"/>
                </a:lnTo>
                <a:lnTo>
                  <a:pt x="1288" y="1002"/>
                </a:lnTo>
                <a:lnTo>
                  <a:pt x="1288" y="1002"/>
                </a:lnTo>
                <a:lnTo>
                  <a:pt x="1288" y="1008"/>
                </a:lnTo>
                <a:lnTo>
                  <a:pt x="1290" y="1011"/>
                </a:lnTo>
                <a:lnTo>
                  <a:pt x="1286" y="1013"/>
                </a:lnTo>
                <a:lnTo>
                  <a:pt x="1286" y="1013"/>
                </a:lnTo>
                <a:lnTo>
                  <a:pt x="1290" y="1024"/>
                </a:lnTo>
                <a:lnTo>
                  <a:pt x="1294" y="1034"/>
                </a:lnTo>
                <a:lnTo>
                  <a:pt x="1294" y="1034"/>
                </a:lnTo>
                <a:lnTo>
                  <a:pt x="1292" y="1048"/>
                </a:lnTo>
                <a:lnTo>
                  <a:pt x="1292" y="1057"/>
                </a:lnTo>
                <a:lnTo>
                  <a:pt x="1294" y="1061"/>
                </a:lnTo>
                <a:lnTo>
                  <a:pt x="1294" y="1061"/>
                </a:lnTo>
                <a:lnTo>
                  <a:pt x="1294" y="1054"/>
                </a:lnTo>
                <a:lnTo>
                  <a:pt x="1294" y="1046"/>
                </a:lnTo>
                <a:lnTo>
                  <a:pt x="1294" y="1039"/>
                </a:lnTo>
                <a:lnTo>
                  <a:pt x="1297" y="1034"/>
                </a:lnTo>
                <a:lnTo>
                  <a:pt x="1297" y="1034"/>
                </a:lnTo>
                <a:lnTo>
                  <a:pt x="1297" y="999"/>
                </a:lnTo>
                <a:lnTo>
                  <a:pt x="1295" y="969"/>
                </a:lnTo>
                <a:lnTo>
                  <a:pt x="1295" y="969"/>
                </a:lnTo>
                <a:lnTo>
                  <a:pt x="1295" y="954"/>
                </a:lnTo>
                <a:lnTo>
                  <a:pt x="1297" y="940"/>
                </a:lnTo>
                <a:lnTo>
                  <a:pt x="1297" y="940"/>
                </a:lnTo>
                <a:lnTo>
                  <a:pt x="1295" y="925"/>
                </a:lnTo>
                <a:lnTo>
                  <a:pt x="1295" y="918"/>
                </a:lnTo>
                <a:lnTo>
                  <a:pt x="1297" y="914"/>
                </a:lnTo>
                <a:lnTo>
                  <a:pt x="1297" y="914"/>
                </a:lnTo>
                <a:lnTo>
                  <a:pt x="1297" y="918"/>
                </a:lnTo>
                <a:lnTo>
                  <a:pt x="1297" y="921"/>
                </a:lnTo>
                <a:lnTo>
                  <a:pt x="1297" y="927"/>
                </a:lnTo>
                <a:lnTo>
                  <a:pt x="1297" y="930"/>
                </a:lnTo>
                <a:lnTo>
                  <a:pt x="1297" y="930"/>
                </a:lnTo>
                <a:lnTo>
                  <a:pt x="1299" y="932"/>
                </a:lnTo>
                <a:lnTo>
                  <a:pt x="1299" y="930"/>
                </a:lnTo>
                <a:lnTo>
                  <a:pt x="1299" y="930"/>
                </a:lnTo>
                <a:lnTo>
                  <a:pt x="1299" y="932"/>
                </a:lnTo>
                <a:lnTo>
                  <a:pt x="1299" y="932"/>
                </a:lnTo>
                <a:lnTo>
                  <a:pt x="1299" y="964"/>
                </a:lnTo>
                <a:lnTo>
                  <a:pt x="1299" y="997"/>
                </a:lnTo>
                <a:lnTo>
                  <a:pt x="1305" y="1063"/>
                </a:lnTo>
                <a:lnTo>
                  <a:pt x="1310" y="1131"/>
                </a:lnTo>
                <a:lnTo>
                  <a:pt x="1310" y="1166"/>
                </a:lnTo>
                <a:lnTo>
                  <a:pt x="1310" y="1201"/>
                </a:lnTo>
                <a:lnTo>
                  <a:pt x="1310" y="1201"/>
                </a:lnTo>
                <a:lnTo>
                  <a:pt x="1314" y="1201"/>
                </a:lnTo>
                <a:lnTo>
                  <a:pt x="1316" y="1205"/>
                </a:lnTo>
                <a:lnTo>
                  <a:pt x="1316" y="1214"/>
                </a:lnTo>
                <a:lnTo>
                  <a:pt x="1316" y="1225"/>
                </a:lnTo>
                <a:lnTo>
                  <a:pt x="1314" y="1234"/>
                </a:lnTo>
                <a:lnTo>
                  <a:pt x="1314" y="1234"/>
                </a:lnTo>
                <a:lnTo>
                  <a:pt x="1316" y="1240"/>
                </a:lnTo>
                <a:lnTo>
                  <a:pt x="1316" y="1243"/>
                </a:lnTo>
                <a:lnTo>
                  <a:pt x="1316" y="1249"/>
                </a:lnTo>
                <a:lnTo>
                  <a:pt x="1318" y="1252"/>
                </a:lnTo>
                <a:lnTo>
                  <a:pt x="1318" y="1252"/>
                </a:lnTo>
                <a:lnTo>
                  <a:pt x="1318" y="1247"/>
                </a:lnTo>
                <a:lnTo>
                  <a:pt x="1319" y="1241"/>
                </a:lnTo>
                <a:lnTo>
                  <a:pt x="1319" y="1238"/>
                </a:lnTo>
                <a:lnTo>
                  <a:pt x="1321" y="1234"/>
                </a:lnTo>
                <a:lnTo>
                  <a:pt x="1321" y="1234"/>
                </a:lnTo>
                <a:lnTo>
                  <a:pt x="1325" y="1234"/>
                </a:lnTo>
                <a:lnTo>
                  <a:pt x="1325" y="1234"/>
                </a:lnTo>
                <a:lnTo>
                  <a:pt x="1327" y="1236"/>
                </a:lnTo>
                <a:lnTo>
                  <a:pt x="1327" y="1236"/>
                </a:lnTo>
                <a:lnTo>
                  <a:pt x="1327" y="1251"/>
                </a:lnTo>
                <a:lnTo>
                  <a:pt x="1325" y="1262"/>
                </a:lnTo>
                <a:lnTo>
                  <a:pt x="1323" y="1271"/>
                </a:lnTo>
                <a:lnTo>
                  <a:pt x="1325" y="1278"/>
                </a:lnTo>
                <a:lnTo>
                  <a:pt x="1325" y="1278"/>
                </a:lnTo>
                <a:lnTo>
                  <a:pt x="1325" y="1271"/>
                </a:lnTo>
                <a:lnTo>
                  <a:pt x="1329" y="1263"/>
                </a:lnTo>
                <a:lnTo>
                  <a:pt x="1330" y="1254"/>
                </a:lnTo>
                <a:lnTo>
                  <a:pt x="1330" y="1243"/>
                </a:lnTo>
                <a:lnTo>
                  <a:pt x="1330" y="1243"/>
                </a:lnTo>
                <a:lnTo>
                  <a:pt x="1332" y="1243"/>
                </a:lnTo>
                <a:lnTo>
                  <a:pt x="1334" y="1245"/>
                </a:lnTo>
                <a:lnTo>
                  <a:pt x="1336" y="1243"/>
                </a:lnTo>
                <a:lnTo>
                  <a:pt x="1336" y="1243"/>
                </a:lnTo>
                <a:lnTo>
                  <a:pt x="1336" y="1243"/>
                </a:lnTo>
                <a:lnTo>
                  <a:pt x="1332" y="1241"/>
                </a:lnTo>
                <a:lnTo>
                  <a:pt x="1332" y="1240"/>
                </a:lnTo>
                <a:lnTo>
                  <a:pt x="1332" y="1234"/>
                </a:lnTo>
                <a:lnTo>
                  <a:pt x="1330" y="1230"/>
                </a:lnTo>
                <a:lnTo>
                  <a:pt x="1330" y="1230"/>
                </a:lnTo>
                <a:lnTo>
                  <a:pt x="1332" y="1225"/>
                </a:lnTo>
                <a:lnTo>
                  <a:pt x="1336" y="1221"/>
                </a:lnTo>
                <a:lnTo>
                  <a:pt x="1336" y="1221"/>
                </a:lnTo>
                <a:lnTo>
                  <a:pt x="1338" y="1227"/>
                </a:lnTo>
                <a:lnTo>
                  <a:pt x="1340" y="1234"/>
                </a:lnTo>
                <a:lnTo>
                  <a:pt x="1340" y="1241"/>
                </a:lnTo>
                <a:lnTo>
                  <a:pt x="1341" y="1247"/>
                </a:lnTo>
                <a:lnTo>
                  <a:pt x="1341" y="1247"/>
                </a:lnTo>
                <a:lnTo>
                  <a:pt x="1345" y="1247"/>
                </a:lnTo>
                <a:lnTo>
                  <a:pt x="1345" y="1243"/>
                </a:lnTo>
                <a:lnTo>
                  <a:pt x="1345" y="1236"/>
                </a:lnTo>
                <a:lnTo>
                  <a:pt x="1345" y="1236"/>
                </a:lnTo>
                <a:lnTo>
                  <a:pt x="1347" y="1225"/>
                </a:lnTo>
                <a:lnTo>
                  <a:pt x="1349" y="1214"/>
                </a:lnTo>
                <a:lnTo>
                  <a:pt x="1347" y="1186"/>
                </a:lnTo>
                <a:lnTo>
                  <a:pt x="1345" y="1160"/>
                </a:lnTo>
                <a:lnTo>
                  <a:pt x="1345" y="1137"/>
                </a:lnTo>
                <a:lnTo>
                  <a:pt x="1345" y="1137"/>
                </a:lnTo>
                <a:lnTo>
                  <a:pt x="1347" y="1133"/>
                </a:lnTo>
                <a:lnTo>
                  <a:pt x="1347" y="1129"/>
                </a:lnTo>
                <a:lnTo>
                  <a:pt x="1347" y="1129"/>
                </a:lnTo>
                <a:lnTo>
                  <a:pt x="1345" y="1102"/>
                </a:lnTo>
                <a:lnTo>
                  <a:pt x="1345" y="1089"/>
                </a:lnTo>
                <a:lnTo>
                  <a:pt x="1349" y="1076"/>
                </a:lnTo>
                <a:lnTo>
                  <a:pt x="1349" y="1076"/>
                </a:lnTo>
                <a:lnTo>
                  <a:pt x="1347" y="1061"/>
                </a:lnTo>
                <a:lnTo>
                  <a:pt x="1347" y="1045"/>
                </a:lnTo>
                <a:lnTo>
                  <a:pt x="1347" y="1045"/>
                </a:lnTo>
                <a:lnTo>
                  <a:pt x="1345" y="1041"/>
                </a:lnTo>
                <a:lnTo>
                  <a:pt x="1345" y="1035"/>
                </a:lnTo>
                <a:lnTo>
                  <a:pt x="1345" y="1035"/>
                </a:lnTo>
                <a:lnTo>
                  <a:pt x="1347" y="1035"/>
                </a:lnTo>
                <a:lnTo>
                  <a:pt x="1349" y="1034"/>
                </a:lnTo>
                <a:lnTo>
                  <a:pt x="1349" y="1034"/>
                </a:lnTo>
                <a:lnTo>
                  <a:pt x="1349" y="1041"/>
                </a:lnTo>
                <a:lnTo>
                  <a:pt x="1351" y="1046"/>
                </a:lnTo>
                <a:lnTo>
                  <a:pt x="1351" y="1046"/>
                </a:lnTo>
                <a:lnTo>
                  <a:pt x="1351" y="1041"/>
                </a:lnTo>
                <a:lnTo>
                  <a:pt x="1353" y="1039"/>
                </a:lnTo>
                <a:lnTo>
                  <a:pt x="1354" y="1039"/>
                </a:lnTo>
                <a:lnTo>
                  <a:pt x="1354" y="1039"/>
                </a:lnTo>
                <a:lnTo>
                  <a:pt x="1354" y="1046"/>
                </a:lnTo>
                <a:lnTo>
                  <a:pt x="1356" y="1052"/>
                </a:lnTo>
                <a:lnTo>
                  <a:pt x="1358" y="1065"/>
                </a:lnTo>
                <a:lnTo>
                  <a:pt x="1358" y="1065"/>
                </a:lnTo>
                <a:lnTo>
                  <a:pt x="1360" y="1061"/>
                </a:lnTo>
                <a:lnTo>
                  <a:pt x="1360" y="1056"/>
                </a:lnTo>
                <a:lnTo>
                  <a:pt x="1360" y="1056"/>
                </a:lnTo>
                <a:lnTo>
                  <a:pt x="1358" y="1050"/>
                </a:lnTo>
                <a:lnTo>
                  <a:pt x="1354" y="1041"/>
                </a:lnTo>
                <a:lnTo>
                  <a:pt x="1353" y="1032"/>
                </a:lnTo>
                <a:lnTo>
                  <a:pt x="1351" y="1030"/>
                </a:lnTo>
                <a:lnTo>
                  <a:pt x="1349" y="1028"/>
                </a:lnTo>
                <a:lnTo>
                  <a:pt x="1349" y="1028"/>
                </a:lnTo>
                <a:lnTo>
                  <a:pt x="1351" y="1022"/>
                </a:lnTo>
                <a:lnTo>
                  <a:pt x="1353" y="1022"/>
                </a:lnTo>
                <a:lnTo>
                  <a:pt x="1354" y="1024"/>
                </a:lnTo>
                <a:lnTo>
                  <a:pt x="1354" y="1024"/>
                </a:lnTo>
                <a:lnTo>
                  <a:pt x="1356" y="1013"/>
                </a:lnTo>
                <a:lnTo>
                  <a:pt x="1356" y="1000"/>
                </a:lnTo>
                <a:lnTo>
                  <a:pt x="1356" y="989"/>
                </a:lnTo>
                <a:lnTo>
                  <a:pt x="1358" y="978"/>
                </a:lnTo>
                <a:lnTo>
                  <a:pt x="1358" y="978"/>
                </a:lnTo>
                <a:lnTo>
                  <a:pt x="1360" y="978"/>
                </a:lnTo>
                <a:lnTo>
                  <a:pt x="1362" y="982"/>
                </a:lnTo>
                <a:lnTo>
                  <a:pt x="1364" y="986"/>
                </a:lnTo>
                <a:lnTo>
                  <a:pt x="1364" y="986"/>
                </a:lnTo>
                <a:lnTo>
                  <a:pt x="1364" y="982"/>
                </a:lnTo>
                <a:lnTo>
                  <a:pt x="1365" y="982"/>
                </a:lnTo>
                <a:lnTo>
                  <a:pt x="1365" y="986"/>
                </a:lnTo>
                <a:lnTo>
                  <a:pt x="1367" y="988"/>
                </a:lnTo>
                <a:lnTo>
                  <a:pt x="1367" y="988"/>
                </a:lnTo>
                <a:lnTo>
                  <a:pt x="1365" y="980"/>
                </a:lnTo>
                <a:lnTo>
                  <a:pt x="1365" y="971"/>
                </a:lnTo>
                <a:lnTo>
                  <a:pt x="1364" y="951"/>
                </a:lnTo>
                <a:lnTo>
                  <a:pt x="1364" y="951"/>
                </a:lnTo>
                <a:lnTo>
                  <a:pt x="1367" y="918"/>
                </a:lnTo>
                <a:lnTo>
                  <a:pt x="1367" y="885"/>
                </a:lnTo>
                <a:lnTo>
                  <a:pt x="1367" y="816"/>
                </a:lnTo>
                <a:lnTo>
                  <a:pt x="1365" y="748"/>
                </a:lnTo>
                <a:lnTo>
                  <a:pt x="1365" y="717"/>
                </a:lnTo>
                <a:lnTo>
                  <a:pt x="1367" y="684"/>
                </a:lnTo>
                <a:lnTo>
                  <a:pt x="1367" y="684"/>
                </a:lnTo>
                <a:lnTo>
                  <a:pt x="1364" y="649"/>
                </a:lnTo>
                <a:lnTo>
                  <a:pt x="1364" y="618"/>
                </a:lnTo>
                <a:lnTo>
                  <a:pt x="1364" y="618"/>
                </a:lnTo>
                <a:lnTo>
                  <a:pt x="1360" y="610"/>
                </a:lnTo>
                <a:lnTo>
                  <a:pt x="1358" y="599"/>
                </a:lnTo>
                <a:lnTo>
                  <a:pt x="1358" y="588"/>
                </a:lnTo>
                <a:lnTo>
                  <a:pt x="1360" y="579"/>
                </a:lnTo>
                <a:lnTo>
                  <a:pt x="1360" y="579"/>
                </a:lnTo>
                <a:lnTo>
                  <a:pt x="1358" y="572"/>
                </a:lnTo>
                <a:lnTo>
                  <a:pt x="1356" y="561"/>
                </a:lnTo>
                <a:lnTo>
                  <a:pt x="1356" y="540"/>
                </a:lnTo>
                <a:lnTo>
                  <a:pt x="1356" y="540"/>
                </a:lnTo>
                <a:lnTo>
                  <a:pt x="1356" y="544"/>
                </a:lnTo>
                <a:lnTo>
                  <a:pt x="1356" y="544"/>
                </a:lnTo>
                <a:lnTo>
                  <a:pt x="1358" y="539"/>
                </a:lnTo>
                <a:lnTo>
                  <a:pt x="1358" y="539"/>
                </a:lnTo>
                <a:lnTo>
                  <a:pt x="1358" y="557"/>
                </a:lnTo>
                <a:lnTo>
                  <a:pt x="1360" y="563"/>
                </a:lnTo>
                <a:lnTo>
                  <a:pt x="1362" y="566"/>
                </a:lnTo>
                <a:lnTo>
                  <a:pt x="1362" y="566"/>
                </a:lnTo>
                <a:lnTo>
                  <a:pt x="1360" y="572"/>
                </a:lnTo>
                <a:lnTo>
                  <a:pt x="1360" y="572"/>
                </a:lnTo>
                <a:lnTo>
                  <a:pt x="1360" y="568"/>
                </a:lnTo>
                <a:lnTo>
                  <a:pt x="1360" y="568"/>
                </a:lnTo>
                <a:lnTo>
                  <a:pt x="1360" y="568"/>
                </a:lnTo>
                <a:lnTo>
                  <a:pt x="1360" y="572"/>
                </a:lnTo>
                <a:lnTo>
                  <a:pt x="1362" y="572"/>
                </a:lnTo>
                <a:lnTo>
                  <a:pt x="1365" y="572"/>
                </a:lnTo>
                <a:lnTo>
                  <a:pt x="1365" y="572"/>
                </a:lnTo>
                <a:lnTo>
                  <a:pt x="1365" y="574"/>
                </a:lnTo>
                <a:lnTo>
                  <a:pt x="1365" y="574"/>
                </a:lnTo>
                <a:lnTo>
                  <a:pt x="1364" y="577"/>
                </a:lnTo>
                <a:lnTo>
                  <a:pt x="1364" y="581"/>
                </a:lnTo>
                <a:lnTo>
                  <a:pt x="1364" y="585"/>
                </a:lnTo>
                <a:lnTo>
                  <a:pt x="1362" y="585"/>
                </a:lnTo>
                <a:lnTo>
                  <a:pt x="1362" y="585"/>
                </a:lnTo>
                <a:lnTo>
                  <a:pt x="1362" y="585"/>
                </a:lnTo>
                <a:lnTo>
                  <a:pt x="1362" y="579"/>
                </a:lnTo>
                <a:lnTo>
                  <a:pt x="1362" y="577"/>
                </a:lnTo>
                <a:lnTo>
                  <a:pt x="1360" y="575"/>
                </a:lnTo>
                <a:lnTo>
                  <a:pt x="1360" y="575"/>
                </a:lnTo>
                <a:lnTo>
                  <a:pt x="1360" y="598"/>
                </a:lnTo>
                <a:lnTo>
                  <a:pt x="1362" y="614"/>
                </a:lnTo>
                <a:lnTo>
                  <a:pt x="1362" y="614"/>
                </a:lnTo>
                <a:lnTo>
                  <a:pt x="1364" y="609"/>
                </a:lnTo>
                <a:lnTo>
                  <a:pt x="1362" y="601"/>
                </a:lnTo>
                <a:lnTo>
                  <a:pt x="1362" y="588"/>
                </a:lnTo>
                <a:lnTo>
                  <a:pt x="1362" y="588"/>
                </a:lnTo>
                <a:lnTo>
                  <a:pt x="1365" y="585"/>
                </a:lnTo>
                <a:lnTo>
                  <a:pt x="1365" y="585"/>
                </a:lnTo>
                <a:lnTo>
                  <a:pt x="1367" y="572"/>
                </a:lnTo>
                <a:lnTo>
                  <a:pt x="1367" y="566"/>
                </a:lnTo>
                <a:lnTo>
                  <a:pt x="1369" y="563"/>
                </a:lnTo>
                <a:lnTo>
                  <a:pt x="1369" y="563"/>
                </a:lnTo>
                <a:lnTo>
                  <a:pt x="1371" y="575"/>
                </a:lnTo>
                <a:lnTo>
                  <a:pt x="1369" y="583"/>
                </a:lnTo>
                <a:lnTo>
                  <a:pt x="1367" y="588"/>
                </a:lnTo>
                <a:lnTo>
                  <a:pt x="1367" y="596"/>
                </a:lnTo>
                <a:lnTo>
                  <a:pt x="1367" y="596"/>
                </a:lnTo>
                <a:lnTo>
                  <a:pt x="1367" y="596"/>
                </a:lnTo>
                <a:lnTo>
                  <a:pt x="1367" y="596"/>
                </a:lnTo>
                <a:lnTo>
                  <a:pt x="1367" y="596"/>
                </a:lnTo>
                <a:lnTo>
                  <a:pt x="1369" y="610"/>
                </a:lnTo>
                <a:lnTo>
                  <a:pt x="1369" y="621"/>
                </a:lnTo>
                <a:lnTo>
                  <a:pt x="1369" y="621"/>
                </a:lnTo>
                <a:lnTo>
                  <a:pt x="1365" y="631"/>
                </a:lnTo>
                <a:lnTo>
                  <a:pt x="1365" y="636"/>
                </a:lnTo>
                <a:lnTo>
                  <a:pt x="1367" y="636"/>
                </a:lnTo>
                <a:lnTo>
                  <a:pt x="1369" y="638"/>
                </a:lnTo>
                <a:lnTo>
                  <a:pt x="1369" y="638"/>
                </a:lnTo>
                <a:lnTo>
                  <a:pt x="1369" y="627"/>
                </a:lnTo>
                <a:lnTo>
                  <a:pt x="1369" y="623"/>
                </a:lnTo>
                <a:lnTo>
                  <a:pt x="1371" y="620"/>
                </a:lnTo>
                <a:lnTo>
                  <a:pt x="1371" y="620"/>
                </a:lnTo>
                <a:lnTo>
                  <a:pt x="1371" y="610"/>
                </a:lnTo>
                <a:lnTo>
                  <a:pt x="1371" y="601"/>
                </a:lnTo>
                <a:lnTo>
                  <a:pt x="1369" y="594"/>
                </a:lnTo>
                <a:lnTo>
                  <a:pt x="1369" y="588"/>
                </a:lnTo>
                <a:lnTo>
                  <a:pt x="1369" y="588"/>
                </a:lnTo>
                <a:lnTo>
                  <a:pt x="1371" y="598"/>
                </a:lnTo>
                <a:lnTo>
                  <a:pt x="1375" y="603"/>
                </a:lnTo>
                <a:lnTo>
                  <a:pt x="1375" y="603"/>
                </a:lnTo>
                <a:lnTo>
                  <a:pt x="1375" y="599"/>
                </a:lnTo>
                <a:lnTo>
                  <a:pt x="1373" y="596"/>
                </a:lnTo>
                <a:lnTo>
                  <a:pt x="1371" y="594"/>
                </a:lnTo>
                <a:lnTo>
                  <a:pt x="1371" y="590"/>
                </a:lnTo>
                <a:lnTo>
                  <a:pt x="1371" y="590"/>
                </a:lnTo>
                <a:lnTo>
                  <a:pt x="1373" y="590"/>
                </a:lnTo>
                <a:lnTo>
                  <a:pt x="1375" y="592"/>
                </a:lnTo>
                <a:lnTo>
                  <a:pt x="1375" y="592"/>
                </a:lnTo>
                <a:lnTo>
                  <a:pt x="1373" y="577"/>
                </a:lnTo>
                <a:lnTo>
                  <a:pt x="1373" y="572"/>
                </a:lnTo>
                <a:lnTo>
                  <a:pt x="1375" y="568"/>
                </a:lnTo>
                <a:lnTo>
                  <a:pt x="1375" y="568"/>
                </a:lnTo>
                <a:lnTo>
                  <a:pt x="1378" y="605"/>
                </a:lnTo>
                <a:lnTo>
                  <a:pt x="1378" y="605"/>
                </a:lnTo>
                <a:lnTo>
                  <a:pt x="1376" y="605"/>
                </a:lnTo>
                <a:lnTo>
                  <a:pt x="1376" y="607"/>
                </a:lnTo>
                <a:lnTo>
                  <a:pt x="1378" y="607"/>
                </a:lnTo>
                <a:lnTo>
                  <a:pt x="1378" y="607"/>
                </a:lnTo>
                <a:lnTo>
                  <a:pt x="1380" y="596"/>
                </a:lnTo>
                <a:lnTo>
                  <a:pt x="1378" y="588"/>
                </a:lnTo>
                <a:lnTo>
                  <a:pt x="1378" y="581"/>
                </a:lnTo>
                <a:lnTo>
                  <a:pt x="1382" y="574"/>
                </a:lnTo>
                <a:lnTo>
                  <a:pt x="1382" y="574"/>
                </a:lnTo>
                <a:lnTo>
                  <a:pt x="1382" y="585"/>
                </a:lnTo>
                <a:lnTo>
                  <a:pt x="1382" y="590"/>
                </a:lnTo>
                <a:lnTo>
                  <a:pt x="1382" y="594"/>
                </a:lnTo>
                <a:lnTo>
                  <a:pt x="1382" y="594"/>
                </a:lnTo>
                <a:lnTo>
                  <a:pt x="1384" y="599"/>
                </a:lnTo>
                <a:lnTo>
                  <a:pt x="1386" y="607"/>
                </a:lnTo>
                <a:lnTo>
                  <a:pt x="1386" y="623"/>
                </a:lnTo>
                <a:lnTo>
                  <a:pt x="1386" y="623"/>
                </a:lnTo>
                <a:lnTo>
                  <a:pt x="1387" y="614"/>
                </a:lnTo>
                <a:lnTo>
                  <a:pt x="1387" y="607"/>
                </a:lnTo>
                <a:lnTo>
                  <a:pt x="1386" y="590"/>
                </a:lnTo>
                <a:lnTo>
                  <a:pt x="1382" y="575"/>
                </a:lnTo>
                <a:lnTo>
                  <a:pt x="1380" y="561"/>
                </a:lnTo>
                <a:lnTo>
                  <a:pt x="1380" y="561"/>
                </a:lnTo>
                <a:lnTo>
                  <a:pt x="1382" y="561"/>
                </a:lnTo>
                <a:lnTo>
                  <a:pt x="1384" y="564"/>
                </a:lnTo>
                <a:lnTo>
                  <a:pt x="1384" y="566"/>
                </a:lnTo>
                <a:lnTo>
                  <a:pt x="1386" y="564"/>
                </a:lnTo>
                <a:lnTo>
                  <a:pt x="1386" y="564"/>
                </a:lnTo>
                <a:lnTo>
                  <a:pt x="1386" y="555"/>
                </a:lnTo>
                <a:lnTo>
                  <a:pt x="1384" y="546"/>
                </a:lnTo>
                <a:lnTo>
                  <a:pt x="1386" y="526"/>
                </a:lnTo>
                <a:lnTo>
                  <a:pt x="1387" y="506"/>
                </a:lnTo>
                <a:lnTo>
                  <a:pt x="1387" y="489"/>
                </a:lnTo>
                <a:lnTo>
                  <a:pt x="1387" y="489"/>
                </a:lnTo>
                <a:lnTo>
                  <a:pt x="1391" y="517"/>
                </a:lnTo>
                <a:lnTo>
                  <a:pt x="1393" y="529"/>
                </a:lnTo>
                <a:lnTo>
                  <a:pt x="1391" y="542"/>
                </a:lnTo>
                <a:lnTo>
                  <a:pt x="1391" y="542"/>
                </a:lnTo>
                <a:lnTo>
                  <a:pt x="1391" y="544"/>
                </a:lnTo>
                <a:lnTo>
                  <a:pt x="1393" y="544"/>
                </a:lnTo>
                <a:lnTo>
                  <a:pt x="1393" y="542"/>
                </a:lnTo>
                <a:lnTo>
                  <a:pt x="1395" y="544"/>
                </a:lnTo>
                <a:lnTo>
                  <a:pt x="1395" y="544"/>
                </a:lnTo>
                <a:lnTo>
                  <a:pt x="1393" y="557"/>
                </a:lnTo>
                <a:lnTo>
                  <a:pt x="1393" y="574"/>
                </a:lnTo>
                <a:lnTo>
                  <a:pt x="1397" y="607"/>
                </a:lnTo>
                <a:lnTo>
                  <a:pt x="1397" y="607"/>
                </a:lnTo>
                <a:lnTo>
                  <a:pt x="1395" y="607"/>
                </a:lnTo>
                <a:lnTo>
                  <a:pt x="1393" y="607"/>
                </a:lnTo>
                <a:lnTo>
                  <a:pt x="1393" y="607"/>
                </a:lnTo>
                <a:lnTo>
                  <a:pt x="1395" y="612"/>
                </a:lnTo>
                <a:lnTo>
                  <a:pt x="1397" y="616"/>
                </a:lnTo>
                <a:lnTo>
                  <a:pt x="1397" y="627"/>
                </a:lnTo>
                <a:lnTo>
                  <a:pt x="1397" y="638"/>
                </a:lnTo>
                <a:lnTo>
                  <a:pt x="1397" y="649"/>
                </a:lnTo>
                <a:lnTo>
                  <a:pt x="1397" y="649"/>
                </a:lnTo>
                <a:lnTo>
                  <a:pt x="1399" y="645"/>
                </a:lnTo>
                <a:lnTo>
                  <a:pt x="1399" y="645"/>
                </a:lnTo>
                <a:lnTo>
                  <a:pt x="1399" y="645"/>
                </a:lnTo>
                <a:lnTo>
                  <a:pt x="1397" y="666"/>
                </a:lnTo>
                <a:lnTo>
                  <a:pt x="1397" y="688"/>
                </a:lnTo>
                <a:lnTo>
                  <a:pt x="1399" y="708"/>
                </a:lnTo>
                <a:lnTo>
                  <a:pt x="1402" y="728"/>
                </a:lnTo>
                <a:lnTo>
                  <a:pt x="1399" y="728"/>
                </a:lnTo>
                <a:lnTo>
                  <a:pt x="1399" y="728"/>
                </a:lnTo>
                <a:lnTo>
                  <a:pt x="1400" y="750"/>
                </a:lnTo>
                <a:lnTo>
                  <a:pt x="1402" y="774"/>
                </a:lnTo>
                <a:lnTo>
                  <a:pt x="1404" y="800"/>
                </a:lnTo>
                <a:lnTo>
                  <a:pt x="1402" y="824"/>
                </a:lnTo>
                <a:lnTo>
                  <a:pt x="1402" y="824"/>
                </a:lnTo>
                <a:lnTo>
                  <a:pt x="1404" y="824"/>
                </a:lnTo>
                <a:lnTo>
                  <a:pt x="1404" y="829"/>
                </a:lnTo>
                <a:lnTo>
                  <a:pt x="1404" y="829"/>
                </a:lnTo>
                <a:lnTo>
                  <a:pt x="1404" y="886"/>
                </a:lnTo>
                <a:lnTo>
                  <a:pt x="1408" y="945"/>
                </a:lnTo>
                <a:lnTo>
                  <a:pt x="1410" y="1002"/>
                </a:lnTo>
                <a:lnTo>
                  <a:pt x="1410" y="1056"/>
                </a:lnTo>
                <a:lnTo>
                  <a:pt x="1410" y="1056"/>
                </a:lnTo>
                <a:lnTo>
                  <a:pt x="1410" y="1052"/>
                </a:lnTo>
                <a:lnTo>
                  <a:pt x="1410" y="1052"/>
                </a:lnTo>
                <a:lnTo>
                  <a:pt x="1411" y="1052"/>
                </a:lnTo>
                <a:lnTo>
                  <a:pt x="1411" y="1052"/>
                </a:lnTo>
                <a:lnTo>
                  <a:pt x="1410" y="1074"/>
                </a:lnTo>
                <a:lnTo>
                  <a:pt x="1408" y="1096"/>
                </a:lnTo>
                <a:lnTo>
                  <a:pt x="1410" y="1140"/>
                </a:lnTo>
                <a:lnTo>
                  <a:pt x="1410" y="1140"/>
                </a:lnTo>
                <a:lnTo>
                  <a:pt x="1408" y="1144"/>
                </a:lnTo>
                <a:lnTo>
                  <a:pt x="1404" y="1149"/>
                </a:lnTo>
                <a:lnTo>
                  <a:pt x="1404" y="1149"/>
                </a:lnTo>
                <a:lnTo>
                  <a:pt x="1406" y="1148"/>
                </a:lnTo>
                <a:lnTo>
                  <a:pt x="1408" y="1148"/>
                </a:lnTo>
                <a:lnTo>
                  <a:pt x="1410" y="1146"/>
                </a:lnTo>
                <a:lnTo>
                  <a:pt x="1410" y="1146"/>
                </a:lnTo>
                <a:lnTo>
                  <a:pt x="1408" y="1155"/>
                </a:lnTo>
                <a:lnTo>
                  <a:pt x="1408" y="1168"/>
                </a:lnTo>
                <a:lnTo>
                  <a:pt x="1410" y="1192"/>
                </a:lnTo>
                <a:lnTo>
                  <a:pt x="1406" y="1192"/>
                </a:lnTo>
                <a:lnTo>
                  <a:pt x="1406" y="1192"/>
                </a:lnTo>
                <a:lnTo>
                  <a:pt x="1410" y="1208"/>
                </a:lnTo>
                <a:lnTo>
                  <a:pt x="1410" y="1217"/>
                </a:lnTo>
                <a:lnTo>
                  <a:pt x="1408" y="1225"/>
                </a:lnTo>
                <a:lnTo>
                  <a:pt x="1408" y="1225"/>
                </a:lnTo>
                <a:lnTo>
                  <a:pt x="1410" y="1223"/>
                </a:lnTo>
                <a:lnTo>
                  <a:pt x="1411" y="1223"/>
                </a:lnTo>
                <a:lnTo>
                  <a:pt x="1411" y="1223"/>
                </a:lnTo>
                <a:lnTo>
                  <a:pt x="1411" y="1234"/>
                </a:lnTo>
                <a:lnTo>
                  <a:pt x="1411" y="1238"/>
                </a:lnTo>
                <a:lnTo>
                  <a:pt x="1410" y="1240"/>
                </a:lnTo>
                <a:lnTo>
                  <a:pt x="1410" y="1240"/>
                </a:lnTo>
                <a:lnTo>
                  <a:pt x="1410" y="1247"/>
                </a:lnTo>
                <a:lnTo>
                  <a:pt x="1408" y="1251"/>
                </a:lnTo>
                <a:lnTo>
                  <a:pt x="1408" y="1254"/>
                </a:lnTo>
                <a:lnTo>
                  <a:pt x="1408" y="1254"/>
                </a:lnTo>
                <a:lnTo>
                  <a:pt x="1408" y="1256"/>
                </a:lnTo>
                <a:lnTo>
                  <a:pt x="1410" y="1256"/>
                </a:lnTo>
                <a:lnTo>
                  <a:pt x="1411" y="1256"/>
                </a:lnTo>
                <a:lnTo>
                  <a:pt x="1411" y="1258"/>
                </a:lnTo>
                <a:lnTo>
                  <a:pt x="1411" y="1258"/>
                </a:lnTo>
                <a:lnTo>
                  <a:pt x="1411" y="1308"/>
                </a:lnTo>
                <a:lnTo>
                  <a:pt x="1410" y="1363"/>
                </a:lnTo>
                <a:lnTo>
                  <a:pt x="1410" y="1376"/>
                </a:lnTo>
                <a:lnTo>
                  <a:pt x="1397" y="1376"/>
                </a:lnTo>
                <a:lnTo>
                  <a:pt x="1397" y="1376"/>
                </a:lnTo>
                <a:lnTo>
                  <a:pt x="1277" y="1379"/>
                </a:lnTo>
                <a:lnTo>
                  <a:pt x="1277" y="1379"/>
                </a:lnTo>
                <a:lnTo>
                  <a:pt x="1336" y="1379"/>
                </a:lnTo>
                <a:lnTo>
                  <a:pt x="1397" y="1379"/>
                </a:lnTo>
                <a:lnTo>
                  <a:pt x="1413" y="1379"/>
                </a:lnTo>
                <a:lnTo>
                  <a:pt x="1413" y="1363"/>
                </a:lnTo>
                <a:lnTo>
                  <a:pt x="1413" y="1363"/>
                </a:lnTo>
                <a:lnTo>
                  <a:pt x="1411" y="1306"/>
                </a:lnTo>
                <a:lnTo>
                  <a:pt x="1411" y="1306"/>
                </a:lnTo>
                <a:lnTo>
                  <a:pt x="1413" y="1304"/>
                </a:lnTo>
                <a:lnTo>
                  <a:pt x="1413" y="1300"/>
                </a:lnTo>
                <a:lnTo>
                  <a:pt x="1413" y="1297"/>
                </a:lnTo>
                <a:lnTo>
                  <a:pt x="1413" y="1297"/>
                </a:lnTo>
                <a:lnTo>
                  <a:pt x="1415" y="1297"/>
                </a:lnTo>
                <a:lnTo>
                  <a:pt x="1415" y="1297"/>
                </a:lnTo>
                <a:lnTo>
                  <a:pt x="1413" y="1271"/>
                </a:lnTo>
                <a:lnTo>
                  <a:pt x="1415" y="1241"/>
                </a:lnTo>
                <a:lnTo>
                  <a:pt x="1415" y="1214"/>
                </a:lnTo>
                <a:lnTo>
                  <a:pt x="1413" y="1190"/>
                </a:lnTo>
                <a:lnTo>
                  <a:pt x="1413" y="1190"/>
                </a:lnTo>
                <a:lnTo>
                  <a:pt x="1415" y="1188"/>
                </a:lnTo>
                <a:lnTo>
                  <a:pt x="1417" y="1188"/>
                </a:lnTo>
                <a:lnTo>
                  <a:pt x="1417" y="1188"/>
                </a:lnTo>
                <a:lnTo>
                  <a:pt x="1413" y="1188"/>
                </a:lnTo>
                <a:lnTo>
                  <a:pt x="1413" y="1186"/>
                </a:lnTo>
                <a:lnTo>
                  <a:pt x="1411" y="1181"/>
                </a:lnTo>
                <a:lnTo>
                  <a:pt x="1411" y="1181"/>
                </a:lnTo>
                <a:lnTo>
                  <a:pt x="1413" y="1177"/>
                </a:lnTo>
                <a:lnTo>
                  <a:pt x="1413" y="1170"/>
                </a:lnTo>
                <a:lnTo>
                  <a:pt x="1413" y="1164"/>
                </a:lnTo>
                <a:lnTo>
                  <a:pt x="1415" y="1157"/>
                </a:lnTo>
                <a:lnTo>
                  <a:pt x="1415" y="1157"/>
                </a:lnTo>
                <a:lnTo>
                  <a:pt x="1413" y="1151"/>
                </a:lnTo>
                <a:lnTo>
                  <a:pt x="1415" y="1144"/>
                </a:lnTo>
                <a:lnTo>
                  <a:pt x="1417" y="1129"/>
                </a:lnTo>
                <a:lnTo>
                  <a:pt x="1417" y="1129"/>
                </a:lnTo>
                <a:lnTo>
                  <a:pt x="1415" y="1127"/>
                </a:lnTo>
                <a:lnTo>
                  <a:pt x="1413" y="1124"/>
                </a:lnTo>
                <a:lnTo>
                  <a:pt x="1413" y="1124"/>
                </a:lnTo>
                <a:lnTo>
                  <a:pt x="1415" y="1122"/>
                </a:lnTo>
                <a:lnTo>
                  <a:pt x="1415" y="1120"/>
                </a:lnTo>
                <a:lnTo>
                  <a:pt x="1415" y="1116"/>
                </a:lnTo>
                <a:lnTo>
                  <a:pt x="1415" y="1113"/>
                </a:lnTo>
                <a:lnTo>
                  <a:pt x="1415" y="1113"/>
                </a:lnTo>
                <a:lnTo>
                  <a:pt x="1413" y="1109"/>
                </a:lnTo>
                <a:lnTo>
                  <a:pt x="1413" y="1103"/>
                </a:lnTo>
                <a:lnTo>
                  <a:pt x="1413" y="1091"/>
                </a:lnTo>
                <a:lnTo>
                  <a:pt x="1413" y="1091"/>
                </a:lnTo>
                <a:lnTo>
                  <a:pt x="1415" y="1087"/>
                </a:lnTo>
                <a:lnTo>
                  <a:pt x="1415" y="1083"/>
                </a:lnTo>
                <a:lnTo>
                  <a:pt x="1415" y="1070"/>
                </a:lnTo>
                <a:lnTo>
                  <a:pt x="1415" y="1070"/>
                </a:lnTo>
                <a:lnTo>
                  <a:pt x="1415" y="1068"/>
                </a:lnTo>
                <a:lnTo>
                  <a:pt x="1413" y="1068"/>
                </a:lnTo>
                <a:lnTo>
                  <a:pt x="1413" y="1070"/>
                </a:lnTo>
                <a:lnTo>
                  <a:pt x="1413" y="1068"/>
                </a:lnTo>
                <a:lnTo>
                  <a:pt x="1413" y="1068"/>
                </a:lnTo>
                <a:lnTo>
                  <a:pt x="1413" y="1004"/>
                </a:lnTo>
                <a:lnTo>
                  <a:pt x="1413" y="971"/>
                </a:lnTo>
                <a:lnTo>
                  <a:pt x="1415" y="936"/>
                </a:lnTo>
                <a:lnTo>
                  <a:pt x="1415" y="936"/>
                </a:lnTo>
                <a:lnTo>
                  <a:pt x="1415" y="938"/>
                </a:lnTo>
                <a:lnTo>
                  <a:pt x="1415" y="940"/>
                </a:lnTo>
                <a:lnTo>
                  <a:pt x="1415" y="940"/>
                </a:lnTo>
                <a:lnTo>
                  <a:pt x="1415" y="936"/>
                </a:lnTo>
                <a:lnTo>
                  <a:pt x="1415" y="934"/>
                </a:lnTo>
                <a:lnTo>
                  <a:pt x="1413" y="932"/>
                </a:lnTo>
                <a:lnTo>
                  <a:pt x="1413" y="930"/>
                </a:lnTo>
                <a:lnTo>
                  <a:pt x="1413" y="930"/>
                </a:lnTo>
                <a:lnTo>
                  <a:pt x="1415" y="929"/>
                </a:lnTo>
                <a:lnTo>
                  <a:pt x="1417" y="930"/>
                </a:lnTo>
                <a:lnTo>
                  <a:pt x="1417" y="930"/>
                </a:lnTo>
                <a:lnTo>
                  <a:pt x="1417" y="923"/>
                </a:lnTo>
                <a:lnTo>
                  <a:pt x="1417" y="918"/>
                </a:lnTo>
                <a:lnTo>
                  <a:pt x="1419" y="903"/>
                </a:lnTo>
                <a:lnTo>
                  <a:pt x="1419" y="903"/>
                </a:lnTo>
                <a:lnTo>
                  <a:pt x="1417" y="903"/>
                </a:lnTo>
                <a:lnTo>
                  <a:pt x="1415" y="903"/>
                </a:lnTo>
                <a:lnTo>
                  <a:pt x="1415" y="907"/>
                </a:lnTo>
                <a:lnTo>
                  <a:pt x="1415" y="907"/>
                </a:lnTo>
                <a:lnTo>
                  <a:pt x="1413" y="903"/>
                </a:lnTo>
                <a:lnTo>
                  <a:pt x="1413" y="897"/>
                </a:lnTo>
                <a:lnTo>
                  <a:pt x="1413" y="897"/>
                </a:lnTo>
                <a:lnTo>
                  <a:pt x="1415" y="899"/>
                </a:lnTo>
                <a:lnTo>
                  <a:pt x="1415" y="901"/>
                </a:lnTo>
                <a:lnTo>
                  <a:pt x="1417" y="901"/>
                </a:lnTo>
                <a:lnTo>
                  <a:pt x="1417" y="901"/>
                </a:lnTo>
                <a:lnTo>
                  <a:pt x="1417" y="897"/>
                </a:lnTo>
                <a:lnTo>
                  <a:pt x="1417" y="894"/>
                </a:lnTo>
                <a:lnTo>
                  <a:pt x="1415" y="892"/>
                </a:lnTo>
                <a:lnTo>
                  <a:pt x="1415" y="888"/>
                </a:lnTo>
                <a:lnTo>
                  <a:pt x="1415" y="888"/>
                </a:lnTo>
                <a:lnTo>
                  <a:pt x="1417" y="886"/>
                </a:lnTo>
                <a:lnTo>
                  <a:pt x="1417" y="883"/>
                </a:lnTo>
                <a:lnTo>
                  <a:pt x="1417" y="879"/>
                </a:lnTo>
                <a:lnTo>
                  <a:pt x="1419" y="873"/>
                </a:lnTo>
                <a:lnTo>
                  <a:pt x="1419" y="873"/>
                </a:lnTo>
                <a:lnTo>
                  <a:pt x="1415" y="872"/>
                </a:lnTo>
                <a:lnTo>
                  <a:pt x="1413" y="872"/>
                </a:lnTo>
                <a:lnTo>
                  <a:pt x="1413" y="872"/>
                </a:lnTo>
                <a:lnTo>
                  <a:pt x="1413" y="864"/>
                </a:lnTo>
                <a:lnTo>
                  <a:pt x="1413" y="861"/>
                </a:lnTo>
                <a:lnTo>
                  <a:pt x="1415" y="861"/>
                </a:lnTo>
                <a:lnTo>
                  <a:pt x="1415" y="861"/>
                </a:lnTo>
                <a:lnTo>
                  <a:pt x="1413" y="851"/>
                </a:lnTo>
                <a:lnTo>
                  <a:pt x="1413" y="846"/>
                </a:lnTo>
                <a:lnTo>
                  <a:pt x="1415" y="842"/>
                </a:lnTo>
                <a:lnTo>
                  <a:pt x="1415" y="842"/>
                </a:lnTo>
                <a:lnTo>
                  <a:pt x="1415" y="848"/>
                </a:lnTo>
                <a:lnTo>
                  <a:pt x="1417" y="853"/>
                </a:lnTo>
                <a:lnTo>
                  <a:pt x="1417" y="859"/>
                </a:lnTo>
                <a:lnTo>
                  <a:pt x="1415" y="866"/>
                </a:lnTo>
                <a:lnTo>
                  <a:pt x="1415" y="866"/>
                </a:lnTo>
                <a:lnTo>
                  <a:pt x="1417" y="864"/>
                </a:lnTo>
                <a:lnTo>
                  <a:pt x="1419" y="861"/>
                </a:lnTo>
                <a:lnTo>
                  <a:pt x="1419" y="848"/>
                </a:lnTo>
                <a:lnTo>
                  <a:pt x="1417" y="835"/>
                </a:lnTo>
                <a:lnTo>
                  <a:pt x="1419" y="829"/>
                </a:lnTo>
                <a:lnTo>
                  <a:pt x="1421" y="826"/>
                </a:lnTo>
                <a:lnTo>
                  <a:pt x="1421" y="826"/>
                </a:lnTo>
                <a:lnTo>
                  <a:pt x="1421" y="879"/>
                </a:lnTo>
                <a:lnTo>
                  <a:pt x="1421" y="932"/>
                </a:lnTo>
                <a:lnTo>
                  <a:pt x="1421" y="932"/>
                </a:lnTo>
                <a:lnTo>
                  <a:pt x="1422" y="930"/>
                </a:lnTo>
                <a:lnTo>
                  <a:pt x="1422" y="930"/>
                </a:lnTo>
                <a:lnTo>
                  <a:pt x="1422" y="932"/>
                </a:lnTo>
                <a:lnTo>
                  <a:pt x="1422" y="932"/>
                </a:lnTo>
                <a:lnTo>
                  <a:pt x="1422" y="938"/>
                </a:lnTo>
                <a:lnTo>
                  <a:pt x="1422" y="942"/>
                </a:lnTo>
                <a:lnTo>
                  <a:pt x="1422" y="942"/>
                </a:lnTo>
                <a:lnTo>
                  <a:pt x="1422" y="942"/>
                </a:lnTo>
                <a:lnTo>
                  <a:pt x="1421" y="940"/>
                </a:lnTo>
                <a:lnTo>
                  <a:pt x="1422" y="938"/>
                </a:lnTo>
                <a:lnTo>
                  <a:pt x="1422" y="936"/>
                </a:lnTo>
                <a:lnTo>
                  <a:pt x="1421" y="936"/>
                </a:lnTo>
                <a:lnTo>
                  <a:pt x="1421" y="936"/>
                </a:lnTo>
                <a:lnTo>
                  <a:pt x="1421" y="964"/>
                </a:lnTo>
                <a:lnTo>
                  <a:pt x="1421" y="964"/>
                </a:lnTo>
                <a:lnTo>
                  <a:pt x="1422" y="958"/>
                </a:lnTo>
                <a:lnTo>
                  <a:pt x="1424" y="956"/>
                </a:lnTo>
                <a:lnTo>
                  <a:pt x="1426" y="958"/>
                </a:lnTo>
                <a:lnTo>
                  <a:pt x="1426" y="958"/>
                </a:lnTo>
                <a:lnTo>
                  <a:pt x="1424" y="982"/>
                </a:lnTo>
                <a:lnTo>
                  <a:pt x="1424" y="1008"/>
                </a:lnTo>
                <a:lnTo>
                  <a:pt x="1424" y="1052"/>
                </a:lnTo>
                <a:lnTo>
                  <a:pt x="1424" y="1052"/>
                </a:lnTo>
                <a:lnTo>
                  <a:pt x="1421" y="1173"/>
                </a:lnTo>
                <a:lnTo>
                  <a:pt x="1419" y="1173"/>
                </a:lnTo>
                <a:lnTo>
                  <a:pt x="1419" y="1173"/>
                </a:lnTo>
                <a:lnTo>
                  <a:pt x="1421" y="1184"/>
                </a:lnTo>
                <a:lnTo>
                  <a:pt x="1421" y="1195"/>
                </a:lnTo>
                <a:lnTo>
                  <a:pt x="1421" y="1206"/>
                </a:lnTo>
                <a:lnTo>
                  <a:pt x="1422" y="1216"/>
                </a:lnTo>
                <a:lnTo>
                  <a:pt x="1422" y="1216"/>
                </a:lnTo>
                <a:lnTo>
                  <a:pt x="1421" y="1223"/>
                </a:lnTo>
                <a:lnTo>
                  <a:pt x="1421" y="1225"/>
                </a:lnTo>
                <a:lnTo>
                  <a:pt x="1419" y="1227"/>
                </a:lnTo>
                <a:lnTo>
                  <a:pt x="1419" y="1227"/>
                </a:lnTo>
                <a:lnTo>
                  <a:pt x="1419" y="1232"/>
                </a:lnTo>
                <a:lnTo>
                  <a:pt x="1419" y="1236"/>
                </a:lnTo>
                <a:lnTo>
                  <a:pt x="1419" y="1236"/>
                </a:lnTo>
                <a:lnTo>
                  <a:pt x="1419" y="1236"/>
                </a:lnTo>
                <a:lnTo>
                  <a:pt x="1421" y="1229"/>
                </a:lnTo>
                <a:lnTo>
                  <a:pt x="1421" y="1225"/>
                </a:lnTo>
                <a:lnTo>
                  <a:pt x="1424" y="1225"/>
                </a:lnTo>
                <a:lnTo>
                  <a:pt x="1424" y="1225"/>
                </a:lnTo>
                <a:lnTo>
                  <a:pt x="1424" y="1247"/>
                </a:lnTo>
                <a:lnTo>
                  <a:pt x="1422" y="1271"/>
                </a:lnTo>
                <a:lnTo>
                  <a:pt x="1422" y="1271"/>
                </a:lnTo>
                <a:lnTo>
                  <a:pt x="1424" y="1284"/>
                </a:lnTo>
                <a:lnTo>
                  <a:pt x="1424" y="1298"/>
                </a:lnTo>
                <a:lnTo>
                  <a:pt x="1424" y="1313"/>
                </a:lnTo>
                <a:lnTo>
                  <a:pt x="1426" y="1324"/>
                </a:lnTo>
                <a:lnTo>
                  <a:pt x="1426" y="1324"/>
                </a:lnTo>
                <a:lnTo>
                  <a:pt x="1426" y="1315"/>
                </a:lnTo>
                <a:lnTo>
                  <a:pt x="1426" y="1304"/>
                </a:lnTo>
                <a:lnTo>
                  <a:pt x="1426" y="1295"/>
                </a:lnTo>
                <a:lnTo>
                  <a:pt x="1428" y="1293"/>
                </a:lnTo>
                <a:lnTo>
                  <a:pt x="1432" y="1291"/>
                </a:lnTo>
                <a:lnTo>
                  <a:pt x="1432" y="1291"/>
                </a:lnTo>
                <a:lnTo>
                  <a:pt x="1432" y="1298"/>
                </a:lnTo>
                <a:lnTo>
                  <a:pt x="1432" y="1306"/>
                </a:lnTo>
                <a:lnTo>
                  <a:pt x="1433" y="1313"/>
                </a:lnTo>
                <a:lnTo>
                  <a:pt x="1432" y="1320"/>
                </a:lnTo>
                <a:lnTo>
                  <a:pt x="1432" y="1320"/>
                </a:lnTo>
                <a:lnTo>
                  <a:pt x="1433" y="1322"/>
                </a:lnTo>
                <a:lnTo>
                  <a:pt x="1435" y="1324"/>
                </a:lnTo>
                <a:lnTo>
                  <a:pt x="1433" y="1332"/>
                </a:lnTo>
                <a:lnTo>
                  <a:pt x="1433" y="1332"/>
                </a:lnTo>
                <a:lnTo>
                  <a:pt x="1437" y="1337"/>
                </a:lnTo>
                <a:lnTo>
                  <a:pt x="1437" y="1344"/>
                </a:lnTo>
                <a:lnTo>
                  <a:pt x="1437" y="1363"/>
                </a:lnTo>
                <a:lnTo>
                  <a:pt x="1437" y="1403"/>
                </a:lnTo>
                <a:lnTo>
                  <a:pt x="1397" y="1403"/>
                </a:lnTo>
                <a:lnTo>
                  <a:pt x="1397" y="1403"/>
                </a:lnTo>
                <a:lnTo>
                  <a:pt x="1387" y="1403"/>
                </a:lnTo>
                <a:lnTo>
                  <a:pt x="1380" y="1405"/>
                </a:lnTo>
                <a:lnTo>
                  <a:pt x="1380" y="1405"/>
                </a:lnTo>
                <a:lnTo>
                  <a:pt x="1373" y="1401"/>
                </a:lnTo>
                <a:lnTo>
                  <a:pt x="1365" y="1401"/>
                </a:lnTo>
                <a:lnTo>
                  <a:pt x="1365" y="1401"/>
                </a:lnTo>
                <a:lnTo>
                  <a:pt x="1365" y="1401"/>
                </a:lnTo>
                <a:lnTo>
                  <a:pt x="1367" y="1403"/>
                </a:lnTo>
                <a:lnTo>
                  <a:pt x="1369" y="1403"/>
                </a:lnTo>
                <a:lnTo>
                  <a:pt x="1367" y="1403"/>
                </a:lnTo>
                <a:lnTo>
                  <a:pt x="1367" y="1403"/>
                </a:lnTo>
                <a:lnTo>
                  <a:pt x="1373" y="1403"/>
                </a:lnTo>
                <a:lnTo>
                  <a:pt x="1376" y="1403"/>
                </a:lnTo>
                <a:lnTo>
                  <a:pt x="1376" y="1405"/>
                </a:lnTo>
                <a:lnTo>
                  <a:pt x="1376" y="1405"/>
                </a:lnTo>
                <a:lnTo>
                  <a:pt x="1327" y="1407"/>
                </a:lnTo>
                <a:lnTo>
                  <a:pt x="1283" y="1411"/>
                </a:lnTo>
                <a:lnTo>
                  <a:pt x="1283" y="1411"/>
                </a:lnTo>
                <a:lnTo>
                  <a:pt x="1281" y="1412"/>
                </a:lnTo>
                <a:lnTo>
                  <a:pt x="1279" y="1414"/>
                </a:lnTo>
                <a:lnTo>
                  <a:pt x="1272" y="1414"/>
                </a:lnTo>
                <a:lnTo>
                  <a:pt x="1264" y="1414"/>
                </a:lnTo>
                <a:lnTo>
                  <a:pt x="1259" y="1414"/>
                </a:lnTo>
                <a:lnTo>
                  <a:pt x="1259" y="1414"/>
                </a:lnTo>
                <a:lnTo>
                  <a:pt x="1261" y="1414"/>
                </a:lnTo>
                <a:lnTo>
                  <a:pt x="1259" y="1416"/>
                </a:lnTo>
                <a:lnTo>
                  <a:pt x="1253" y="1416"/>
                </a:lnTo>
                <a:lnTo>
                  <a:pt x="1238" y="1414"/>
                </a:lnTo>
                <a:lnTo>
                  <a:pt x="1238" y="1414"/>
                </a:lnTo>
                <a:lnTo>
                  <a:pt x="1215" y="1416"/>
                </a:lnTo>
                <a:lnTo>
                  <a:pt x="1196" y="1420"/>
                </a:lnTo>
                <a:lnTo>
                  <a:pt x="1196" y="1420"/>
                </a:lnTo>
                <a:lnTo>
                  <a:pt x="1204" y="1422"/>
                </a:lnTo>
                <a:lnTo>
                  <a:pt x="1209" y="1420"/>
                </a:lnTo>
                <a:lnTo>
                  <a:pt x="1216" y="1420"/>
                </a:lnTo>
                <a:lnTo>
                  <a:pt x="1224" y="1420"/>
                </a:lnTo>
                <a:lnTo>
                  <a:pt x="1224" y="1420"/>
                </a:lnTo>
                <a:lnTo>
                  <a:pt x="1224" y="1424"/>
                </a:lnTo>
                <a:lnTo>
                  <a:pt x="1220" y="1425"/>
                </a:lnTo>
                <a:lnTo>
                  <a:pt x="1220" y="1425"/>
                </a:lnTo>
                <a:lnTo>
                  <a:pt x="1213" y="1425"/>
                </a:lnTo>
                <a:lnTo>
                  <a:pt x="1211" y="1425"/>
                </a:lnTo>
                <a:lnTo>
                  <a:pt x="1209" y="1427"/>
                </a:lnTo>
                <a:lnTo>
                  <a:pt x="1209" y="1427"/>
                </a:lnTo>
                <a:lnTo>
                  <a:pt x="1220" y="1427"/>
                </a:lnTo>
                <a:lnTo>
                  <a:pt x="1231" y="1429"/>
                </a:lnTo>
                <a:lnTo>
                  <a:pt x="1231" y="1429"/>
                </a:lnTo>
                <a:lnTo>
                  <a:pt x="1215" y="1433"/>
                </a:lnTo>
                <a:lnTo>
                  <a:pt x="1205" y="1435"/>
                </a:lnTo>
                <a:lnTo>
                  <a:pt x="1198" y="1433"/>
                </a:lnTo>
                <a:lnTo>
                  <a:pt x="1198" y="1433"/>
                </a:lnTo>
                <a:lnTo>
                  <a:pt x="1191" y="1435"/>
                </a:lnTo>
                <a:lnTo>
                  <a:pt x="1183" y="1435"/>
                </a:lnTo>
                <a:lnTo>
                  <a:pt x="1163" y="1436"/>
                </a:lnTo>
                <a:lnTo>
                  <a:pt x="1163" y="1436"/>
                </a:lnTo>
                <a:lnTo>
                  <a:pt x="1163" y="1436"/>
                </a:lnTo>
                <a:lnTo>
                  <a:pt x="1163" y="1438"/>
                </a:lnTo>
                <a:lnTo>
                  <a:pt x="1158" y="1440"/>
                </a:lnTo>
                <a:lnTo>
                  <a:pt x="1139" y="1440"/>
                </a:lnTo>
                <a:lnTo>
                  <a:pt x="1139" y="1440"/>
                </a:lnTo>
                <a:lnTo>
                  <a:pt x="1135" y="1442"/>
                </a:lnTo>
                <a:lnTo>
                  <a:pt x="1135" y="1444"/>
                </a:lnTo>
                <a:lnTo>
                  <a:pt x="1134" y="1446"/>
                </a:lnTo>
                <a:lnTo>
                  <a:pt x="1126" y="1447"/>
                </a:lnTo>
                <a:lnTo>
                  <a:pt x="1126" y="1447"/>
                </a:lnTo>
                <a:lnTo>
                  <a:pt x="1132" y="1447"/>
                </a:lnTo>
                <a:lnTo>
                  <a:pt x="1135" y="1447"/>
                </a:lnTo>
                <a:lnTo>
                  <a:pt x="1137" y="1447"/>
                </a:lnTo>
                <a:lnTo>
                  <a:pt x="1137" y="1447"/>
                </a:lnTo>
                <a:lnTo>
                  <a:pt x="1134" y="1451"/>
                </a:lnTo>
                <a:lnTo>
                  <a:pt x="1130" y="1453"/>
                </a:lnTo>
                <a:lnTo>
                  <a:pt x="1126" y="1455"/>
                </a:lnTo>
                <a:lnTo>
                  <a:pt x="1119" y="1455"/>
                </a:lnTo>
                <a:lnTo>
                  <a:pt x="1119" y="1455"/>
                </a:lnTo>
                <a:lnTo>
                  <a:pt x="1119" y="1455"/>
                </a:lnTo>
                <a:lnTo>
                  <a:pt x="1121" y="1453"/>
                </a:lnTo>
                <a:lnTo>
                  <a:pt x="1121" y="1453"/>
                </a:lnTo>
                <a:lnTo>
                  <a:pt x="1108" y="1455"/>
                </a:lnTo>
                <a:lnTo>
                  <a:pt x="1100" y="1457"/>
                </a:lnTo>
                <a:lnTo>
                  <a:pt x="1100" y="1457"/>
                </a:lnTo>
                <a:lnTo>
                  <a:pt x="1097" y="1457"/>
                </a:lnTo>
                <a:lnTo>
                  <a:pt x="1095" y="1457"/>
                </a:lnTo>
                <a:lnTo>
                  <a:pt x="1089" y="1458"/>
                </a:lnTo>
                <a:lnTo>
                  <a:pt x="1089" y="1458"/>
                </a:lnTo>
                <a:lnTo>
                  <a:pt x="1075" y="1458"/>
                </a:lnTo>
                <a:lnTo>
                  <a:pt x="1067" y="1458"/>
                </a:lnTo>
                <a:lnTo>
                  <a:pt x="1062" y="1462"/>
                </a:lnTo>
                <a:lnTo>
                  <a:pt x="1062" y="1462"/>
                </a:lnTo>
                <a:lnTo>
                  <a:pt x="1067" y="1462"/>
                </a:lnTo>
                <a:lnTo>
                  <a:pt x="1073" y="1462"/>
                </a:lnTo>
                <a:lnTo>
                  <a:pt x="1077" y="1462"/>
                </a:lnTo>
                <a:lnTo>
                  <a:pt x="1078" y="1464"/>
                </a:lnTo>
                <a:lnTo>
                  <a:pt x="1078" y="1464"/>
                </a:lnTo>
                <a:lnTo>
                  <a:pt x="1075" y="1466"/>
                </a:lnTo>
                <a:lnTo>
                  <a:pt x="1071" y="1464"/>
                </a:lnTo>
                <a:lnTo>
                  <a:pt x="1069" y="1464"/>
                </a:lnTo>
                <a:lnTo>
                  <a:pt x="1067" y="1466"/>
                </a:lnTo>
                <a:lnTo>
                  <a:pt x="1067" y="1466"/>
                </a:lnTo>
                <a:lnTo>
                  <a:pt x="1073" y="1466"/>
                </a:lnTo>
                <a:lnTo>
                  <a:pt x="1080" y="1466"/>
                </a:lnTo>
                <a:lnTo>
                  <a:pt x="1086" y="1468"/>
                </a:lnTo>
                <a:lnTo>
                  <a:pt x="1089" y="1468"/>
                </a:lnTo>
                <a:lnTo>
                  <a:pt x="1089" y="1469"/>
                </a:lnTo>
                <a:lnTo>
                  <a:pt x="1078" y="1469"/>
                </a:lnTo>
                <a:lnTo>
                  <a:pt x="1078" y="1469"/>
                </a:lnTo>
                <a:lnTo>
                  <a:pt x="1080" y="1471"/>
                </a:lnTo>
                <a:lnTo>
                  <a:pt x="1084" y="1471"/>
                </a:lnTo>
                <a:lnTo>
                  <a:pt x="1084" y="1473"/>
                </a:lnTo>
                <a:lnTo>
                  <a:pt x="1082" y="1475"/>
                </a:lnTo>
                <a:lnTo>
                  <a:pt x="1082" y="1475"/>
                </a:lnTo>
                <a:lnTo>
                  <a:pt x="1088" y="1475"/>
                </a:lnTo>
                <a:lnTo>
                  <a:pt x="1091" y="1475"/>
                </a:lnTo>
                <a:lnTo>
                  <a:pt x="1091" y="1473"/>
                </a:lnTo>
                <a:lnTo>
                  <a:pt x="1091" y="1473"/>
                </a:lnTo>
                <a:lnTo>
                  <a:pt x="1088" y="1473"/>
                </a:lnTo>
                <a:lnTo>
                  <a:pt x="1086" y="1471"/>
                </a:lnTo>
                <a:lnTo>
                  <a:pt x="1086" y="1471"/>
                </a:lnTo>
                <a:lnTo>
                  <a:pt x="1106" y="1471"/>
                </a:lnTo>
                <a:lnTo>
                  <a:pt x="1106" y="1471"/>
                </a:lnTo>
                <a:lnTo>
                  <a:pt x="1095" y="1475"/>
                </a:lnTo>
                <a:lnTo>
                  <a:pt x="1080" y="1477"/>
                </a:lnTo>
                <a:lnTo>
                  <a:pt x="1053" y="1477"/>
                </a:lnTo>
                <a:lnTo>
                  <a:pt x="1053" y="1477"/>
                </a:lnTo>
                <a:lnTo>
                  <a:pt x="1051" y="1479"/>
                </a:lnTo>
                <a:lnTo>
                  <a:pt x="1047" y="1481"/>
                </a:lnTo>
                <a:lnTo>
                  <a:pt x="1047" y="1481"/>
                </a:lnTo>
                <a:lnTo>
                  <a:pt x="1056" y="1481"/>
                </a:lnTo>
                <a:lnTo>
                  <a:pt x="1058" y="1481"/>
                </a:lnTo>
                <a:lnTo>
                  <a:pt x="1054" y="1479"/>
                </a:lnTo>
                <a:lnTo>
                  <a:pt x="1054" y="1479"/>
                </a:lnTo>
                <a:lnTo>
                  <a:pt x="1060" y="1481"/>
                </a:lnTo>
                <a:lnTo>
                  <a:pt x="1064" y="1482"/>
                </a:lnTo>
                <a:lnTo>
                  <a:pt x="1064" y="1482"/>
                </a:lnTo>
                <a:lnTo>
                  <a:pt x="1058" y="1484"/>
                </a:lnTo>
                <a:lnTo>
                  <a:pt x="1054" y="1484"/>
                </a:lnTo>
                <a:lnTo>
                  <a:pt x="1051" y="1482"/>
                </a:lnTo>
                <a:lnTo>
                  <a:pt x="1043" y="1482"/>
                </a:lnTo>
                <a:lnTo>
                  <a:pt x="1043" y="1482"/>
                </a:lnTo>
                <a:lnTo>
                  <a:pt x="1051" y="1484"/>
                </a:lnTo>
                <a:lnTo>
                  <a:pt x="1051" y="1486"/>
                </a:lnTo>
                <a:lnTo>
                  <a:pt x="1047" y="1488"/>
                </a:lnTo>
                <a:lnTo>
                  <a:pt x="1047" y="1488"/>
                </a:lnTo>
                <a:close/>
                <a:moveTo>
                  <a:pt x="1204" y="839"/>
                </a:moveTo>
                <a:lnTo>
                  <a:pt x="1204" y="839"/>
                </a:lnTo>
                <a:lnTo>
                  <a:pt x="1202" y="837"/>
                </a:lnTo>
                <a:lnTo>
                  <a:pt x="1202" y="835"/>
                </a:lnTo>
                <a:lnTo>
                  <a:pt x="1204" y="829"/>
                </a:lnTo>
                <a:lnTo>
                  <a:pt x="1204" y="829"/>
                </a:lnTo>
                <a:lnTo>
                  <a:pt x="1205" y="831"/>
                </a:lnTo>
                <a:lnTo>
                  <a:pt x="1205" y="833"/>
                </a:lnTo>
                <a:lnTo>
                  <a:pt x="1204" y="839"/>
                </a:lnTo>
                <a:lnTo>
                  <a:pt x="1204" y="839"/>
                </a:lnTo>
                <a:close/>
                <a:moveTo>
                  <a:pt x="1196" y="570"/>
                </a:moveTo>
                <a:lnTo>
                  <a:pt x="1194" y="555"/>
                </a:lnTo>
                <a:lnTo>
                  <a:pt x="1194" y="555"/>
                </a:lnTo>
                <a:lnTo>
                  <a:pt x="1196" y="557"/>
                </a:lnTo>
                <a:lnTo>
                  <a:pt x="1196" y="557"/>
                </a:lnTo>
                <a:lnTo>
                  <a:pt x="1196" y="564"/>
                </a:lnTo>
                <a:lnTo>
                  <a:pt x="1198" y="568"/>
                </a:lnTo>
                <a:lnTo>
                  <a:pt x="1198" y="568"/>
                </a:lnTo>
                <a:lnTo>
                  <a:pt x="1198" y="568"/>
                </a:lnTo>
                <a:lnTo>
                  <a:pt x="1196" y="570"/>
                </a:lnTo>
                <a:lnTo>
                  <a:pt x="1196" y="570"/>
                </a:lnTo>
                <a:close/>
                <a:moveTo>
                  <a:pt x="1040" y="506"/>
                </a:moveTo>
                <a:lnTo>
                  <a:pt x="1040" y="506"/>
                </a:lnTo>
                <a:lnTo>
                  <a:pt x="1038" y="504"/>
                </a:lnTo>
                <a:lnTo>
                  <a:pt x="1036" y="504"/>
                </a:lnTo>
                <a:lnTo>
                  <a:pt x="1036" y="504"/>
                </a:lnTo>
                <a:lnTo>
                  <a:pt x="1036" y="502"/>
                </a:lnTo>
                <a:lnTo>
                  <a:pt x="1038" y="502"/>
                </a:lnTo>
                <a:lnTo>
                  <a:pt x="1045" y="502"/>
                </a:lnTo>
                <a:lnTo>
                  <a:pt x="1045" y="502"/>
                </a:lnTo>
                <a:lnTo>
                  <a:pt x="1043" y="502"/>
                </a:lnTo>
                <a:lnTo>
                  <a:pt x="1043" y="504"/>
                </a:lnTo>
                <a:lnTo>
                  <a:pt x="1043" y="504"/>
                </a:lnTo>
                <a:lnTo>
                  <a:pt x="1043" y="506"/>
                </a:lnTo>
                <a:lnTo>
                  <a:pt x="1043" y="506"/>
                </a:lnTo>
                <a:lnTo>
                  <a:pt x="1049" y="504"/>
                </a:lnTo>
                <a:lnTo>
                  <a:pt x="1051" y="506"/>
                </a:lnTo>
                <a:lnTo>
                  <a:pt x="1051" y="506"/>
                </a:lnTo>
                <a:lnTo>
                  <a:pt x="1051" y="506"/>
                </a:lnTo>
                <a:lnTo>
                  <a:pt x="1047" y="506"/>
                </a:lnTo>
                <a:lnTo>
                  <a:pt x="1040" y="506"/>
                </a:lnTo>
                <a:lnTo>
                  <a:pt x="1040" y="506"/>
                </a:lnTo>
                <a:close/>
                <a:moveTo>
                  <a:pt x="420" y="557"/>
                </a:moveTo>
                <a:lnTo>
                  <a:pt x="420" y="557"/>
                </a:lnTo>
                <a:lnTo>
                  <a:pt x="422" y="557"/>
                </a:lnTo>
                <a:lnTo>
                  <a:pt x="422" y="559"/>
                </a:lnTo>
                <a:lnTo>
                  <a:pt x="420" y="561"/>
                </a:lnTo>
                <a:lnTo>
                  <a:pt x="420" y="563"/>
                </a:lnTo>
                <a:lnTo>
                  <a:pt x="418" y="563"/>
                </a:lnTo>
                <a:lnTo>
                  <a:pt x="418" y="563"/>
                </a:lnTo>
                <a:lnTo>
                  <a:pt x="418" y="559"/>
                </a:lnTo>
                <a:lnTo>
                  <a:pt x="418" y="557"/>
                </a:lnTo>
                <a:lnTo>
                  <a:pt x="418" y="557"/>
                </a:lnTo>
                <a:lnTo>
                  <a:pt x="420" y="557"/>
                </a:lnTo>
                <a:lnTo>
                  <a:pt x="420" y="557"/>
                </a:lnTo>
                <a:lnTo>
                  <a:pt x="420" y="557"/>
                </a:lnTo>
                <a:close/>
                <a:moveTo>
                  <a:pt x="81" y="723"/>
                </a:moveTo>
                <a:lnTo>
                  <a:pt x="81" y="723"/>
                </a:lnTo>
                <a:lnTo>
                  <a:pt x="81" y="730"/>
                </a:lnTo>
                <a:lnTo>
                  <a:pt x="83" y="735"/>
                </a:lnTo>
                <a:lnTo>
                  <a:pt x="83" y="741"/>
                </a:lnTo>
                <a:lnTo>
                  <a:pt x="81" y="743"/>
                </a:lnTo>
                <a:lnTo>
                  <a:pt x="81" y="743"/>
                </a:lnTo>
                <a:lnTo>
                  <a:pt x="79" y="732"/>
                </a:lnTo>
                <a:lnTo>
                  <a:pt x="79" y="726"/>
                </a:lnTo>
                <a:lnTo>
                  <a:pt x="81" y="724"/>
                </a:lnTo>
                <a:lnTo>
                  <a:pt x="81" y="723"/>
                </a:lnTo>
                <a:lnTo>
                  <a:pt x="81" y="723"/>
                </a:lnTo>
                <a:close/>
                <a:moveTo>
                  <a:pt x="1581" y="368"/>
                </a:moveTo>
                <a:lnTo>
                  <a:pt x="1581" y="368"/>
                </a:lnTo>
                <a:lnTo>
                  <a:pt x="1579" y="355"/>
                </a:lnTo>
                <a:lnTo>
                  <a:pt x="1579" y="340"/>
                </a:lnTo>
                <a:lnTo>
                  <a:pt x="1579" y="340"/>
                </a:lnTo>
                <a:lnTo>
                  <a:pt x="1581" y="353"/>
                </a:lnTo>
                <a:lnTo>
                  <a:pt x="1581" y="368"/>
                </a:lnTo>
                <a:lnTo>
                  <a:pt x="1581" y="368"/>
                </a:lnTo>
                <a:close/>
                <a:moveTo>
                  <a:pt x="1066" y="1482"/>
                </a:moveTo>
                <a:lnTo>
                  <a:pt x="1066" y="1482"/>
                </a:lnTo>
                <a:lnTo>
                  <a:pt x="1067" y="1481"/>
                </a:lnTo>
                <a:lnTo>
                  <a:pt x="1069" y="1479"/>
                </a:lnTo>
                <a:lnTo>
                  <a:pt x="1069" y="1479"/>
                </a:lnTo>
                <a:lnTo>
                  <a:pt x="1069" y="1479"/>
                </a:lnTo>
                <a:lnTo>
                  <a:pt x="1075" y="1479"/>
                </a:lnTo>
                <a:lnTo>
                  <a:pt x="1082" y="1479"/>
                </a:lnTo>
                <a:lnTo>
                  <a:pt x="1082" y="1479"/>
                </a:lnTo>
                <a:lnTo>
                  <a:pt x="1080" y="1479"/>
                </a:lnTo>
                <a:lnTo>
                  <a:pt x="1077" y="1481"/>
                </a:lnTo>
                <a:lnTo>
                  <a:pt x="1077" y="1481"/>
                </a:lnTo>
                <a:lnTo>
                  <a:pt x="1077" y="1481"/>
                </a:lnTo>
                <a:lnTo>
                  <a:pt x="1078" y="1481"/>
                </a:lnTo>
                <a:lnTo>
                  <a:pt x="1078" y="1481"/>
                </a:lnTo>
                <a:lnTo>
                  <a:pt x="1077" y="1482"/>
                </a:lnTo>
                <a:lnTo>
                  <a:pt x="1073" y="1482"/>
                </a:lnTo>
                <a:lnTo>
                  <a:pt x="1066" y="1482"/>
                </a:lnTo>
                <a:lnTo>
                  <a:pt x="1066" y="1482"/>
                </a:lnTo>
                <a:close/>
                <a:moveTo>
                  <a:pt x="1139" y="1451"/>
                </a:moveTo>
                <a:lnTo>
                  <a:pt x="1139" y="1451"/>
                </a:lnTo>
                <a:lnTo>
                  <a:pt x="1143" y="1449"/>
                </a:lnTo>
                <a:lnTo>
                  <a:pt x="1150" y="1449"/>
                </a:lnTo>
                <a:lnTo>
                  <a:pt x="1150" y="1449"/>
                </a:lnTo>
                <a:lnTo>
                  <a:pt x="1148" y="1451"/>
                </a:lnTo>
                <a:lnTo>
                  <a:pt x="1146" y="1451"/>
                </a:lnTo>
                <a:lnTo>
                  <a:pt x="1141" y="1453"/>
                </a:lnTo>
                <a:lnTo>
                  <a:pt x="1141" y="1453"/>
                </a:lnTo>
                <a:lnTo>
                  <a:pt x="1139" y="1451"/>
                </a:lnTo>
                <a:lnTo>
                  <a:pt x="1139" y="1451"/>
                </a:lnTo>
                <a:lnTo>
                  <a:pt x="1139" y="1451"/>
                </a:lnTo>
                <a:close/>
                <a:moveTo>
                  <a:pt x="1226" y="1424"/>
                </a:moveTo>
                <a:lnTo>
                  <a:pt x="1226" y="1424"/>
                </a:lnTo>
                <a:lnTo>
                  <a:pt x="1235" y="1422"/>
                </a:lnTo>
                <a:lnTo>
                  <a:pt x="1240" y="1422"/>
                </a:lnTo>
                <a:lnTo>
                  <a:pt x="1240" y="1422"/>
                </a:lnTo>
                <a:lnTo>
                  <a:pt x="1242" y="1424"/>
                </a:lnTo>
                <a:lnTo>
                  <a:pt x="1242" y="1424"/>
                </a:lnTo>
                <a:lnTo>
                  <a:pt x="1235" y="1424"/>
                </a:lnTo>
                <a:lnTo>
                  <a:pt x="1226" y="1424"/>
                </a:lnTo>
                <a:lnTo>
                  <a:pt x="1226" y="1424"/>
                </a:lnTo>
                <a:close/>
                <a:moveTo>
                  <a:pt x="1544" y="1337"/>
                </a:moveTo>
                <a:lnTo>
                  <a:pt x="1544" y="1337"/>
                </a:lnTo>
                <a:lnTo>
                  <a:pt x="1544" y="1339"/>
                </a:lnTo>
                <a:lnTo>
                  <a:pt x="1544" y="1337"/>
                </a:lnTo>
                <a:lnTo>
                  <a:pt x="1542" y="1333"/>
                </a:lnTo>
                <a:lnTo>
                  <a:pt x="1542" y="1326"/>
                </a:lnTo>
                <a:lnTo>
                  <a:pt x="1544" y="1324"/>
                </a:lnTo>
                <a:lnTo>
                  <a:pt x="1544" y="1324"/>
                </a:lnTo>
                <a:lnTo>
                  <a:pt x="1544" y="1324"/>
                </a:lnTo>
                <a:lnTo>
                  <a:pt x="1544" y="1332"/>
                </a:lnTo>
                <a:lnTo>
                  <a:pt x="1544" y="1337"/>
                </a:lnTo>
                <a:lnTo>
                  <a:pt x="1544" y="1337"/>
                </a:lnTo>
                <a:close/>
                <a:moveTo>
                  <a:pt x="1548" y="1293"/>
                </a:moveTo>
                <a:lnTo>
                  <a:pt x="1548" y="1293"/>
                </a:lnTo>
                <a:lnTo>
                  <a:pt x="1548" y="1291"/>
                </a:lnTo>
                <a:lnTo>
                  <a:pt x="1548" y="1289"/>
                </a:lnTo>
                <a:lnTo>
                  <a:pt x="1546" y="1287"/>
                </a:lnTo>
                <a:lnTo>
                  <a:pt x="1546" y="1289"/>
                </a:lnTo>
                <a:lnTo>
                  <a:pt x="1546" y="1289"/>
                </a:lnTo>
                <a:lnTo>
                  <a:pt x="1544" y="1280"/>
                </a:lnTo>
                <a:lnTo>
                  <a:pt x="1546" y="1274"/>
                </a:lnTo>
                <a:lnTo>
                  <a:pt x="1546" y="1274"/>
                </a:lnTo>
                <a:lnTo>
                  <a:pt x="1546" y="1274"/>
                </a:lnTo>
                <a:lnTo>
                  <a:pt x="1546" y="1274"/>
                </a:lnTo>
                <a:lnTo>
                  <a:pt x="1548" y="1284"/>
                </a:lnTo>
                <a:lnTo>
                  <a:pt x="1548" y="1293"/>
                </a:lnTo>
                <a:lnTo>
                  <a:pt x="1548" y="1293"/>
                </a:lnTo>
                <a:close/>
                <a:moveTo>
                  <a:pt x="1257" y="958"/>
                </a:moveTo>
                <a:lnTo>
                  <a:pt x="1257" y="958"/>
                </a:lnTo>
                <a:lnTo>
                  <a:pt x="1255" y="956"/>
                </a:lnTo>
                <a:lnTo>
                  <a:pt x="1255" y="953"/>
                </a:lnTo>
                <a:lnTo>
                  <a:pt x="1255" y="945"/>
                </a:lnTo>
                <a:lnTo>
                  <a:pt x="1255" y="945"/>
                </a:lnTo>
                <a:lnTo>
                  <a:pt x="1257" y="949"/>
                </a:lnTo>
                <a:lnTo>
                  <a:pt x="1257" y="953"/>
                </a:lnTo>
                <a:lnTo>
                  <a:pt x="1257" y="958"/>
                </a:lnTo>
                <a:lnTo>
                  <a:pt x="1257" y="958"/>
                </a:lnTo>
                <a:close/>
                <a:moveTo>
                  <a:pt x="1415" y="885"/>
                </a:moveTo>
                <a:lnTo>
                  <a:pt x="1415" y="885"/>
                </a:lnTo>
                <a:lnTo>
                  <a:pt x="1413" y="883"/>
                </a:lnTo>
                <a:lnTo>
                  <a:pt x="1413" y="881"/>
                </a:lnTo>
                <a:lnTo>
                  <a:pt x="1415" y="873"/>
                </a:lnTo>
                <a:lnTo>
                  <a:pt x="1415" y="873"/>
                </a:lnTo>
                <a:lnTo>
                  <a:pt x="1415" y="875"/>
                </a:lnTo>
                <a:lnTo>
                  <a:pt x="1417" y="879"/>
                </a:lnTo>
                <a:lnTo>
                  <a:pt x="1415" y="885"/>
                </a:lnTo>
                <a:lnTo>
                  <a:pt x="1415" y="885"/>
                </a:lnTo>
                <a:close/>
                <a:moveTo>
                  <a:pt x="1411" y="686"/>
                </a:moveTo>
                <a:lnTo>
                  <a:pt x="1411" y="686"/>
                </a:lnTo>
                <a:lnTo>
                  <a:pt x="1413" y="686"/>
                </a:lnTo>
                <a:lnTo>
                  <a:pt x="1413" y="690"/>
                </a:lnTo>
                <a:lnTo>
                  <a:pt x="1413" y="693"/>
                </a:lnTo>
                <a:lnTo>
                  <a:pt x="1413" y="695"/>
                </a:lnTo>
                <a:lnTo>
                  <a:pt x="1413" y="695"/>
                </a:lnTo>
                <a:lnTo>
                  <a:pt x="1415" y="691"/>
                </a:lnTo>
                <a:lnTo>
                  <a:pt x="1415" y="688"/>
                </a:lnTo>
                <a:lnTo>
                  <a:pt x="1415" y="688"/>
                </a:lnTo>
                <a:lnTo>
                  <a:pt x="1411" y="680"/>
                </a:lnTo>
                <a:lnTo>
                  <a:pt x="1410" y="671"/>
                </a:lnTo>
                <a:lnTo>
                  <a:pt x="1410" y="653"/>
                </a:lnTo>
                <a:lnTo>
                  <a:pt x="1410" y="632"/>
                </a:lnTo>
                <a:lnTo>
                  <a:pt x="1411" y="612"/>
                </a:lnTo>
                <a:lnTo>
                  <a:pt x="1411" y="612"/>
                </a:lnTo>
                <a:lnTo>
                  <a:pt x="1408" y="583"/>
                </a:lnTo>
                <a:lnTo>
                  <a:pt x="1406" y="572"/>
                </a:lnTo>
                <a:lnTo>
                  <a:pt x="1406" y="559"/>
                </a:lnTo>
                <a:lnTo>
                  <a:pt x="1406" y="559"/>
                </a:lnTo>
                <a:lnTo>
                  <a:pt x="1408" y="557"/>
                </a:lnTo>
                <a:lnTo>
                  <a:pt x="1410" y="555"/>
                </a:lnTo>
                <a:lnTo>
                  <a:pt x="1410" y="555"/>
                </a:lnTo>
                <a:lnTo>
                  <a:pt x="1408" y="552"/>
                </a:lnTo>
                <a:lnTo>
                  <a:pt x="1408" y="546"/>
                </a:lnTo>
                <a:lnTo>
                  <a:pt x="1410" y="535"/>
                </a:lnTo>
                <a:lnTo>
                  <a:pt x="1410" y="535"/>
                </a:lnTo>
                <a:lnTo>
                  <a:pt x="1411" y="535"/>
                </a:lnTo>
                <a:lnTo>
                  <a:pt x="1411" y="529"/>
                </a:lnTo>
                <a:lnTo>
                  <a:pt x="1411" y="529"/>
                </a:lnTo>
                <a:lnTo>
                  <a:pt x="1411" y="529"/>
                </a:lnTo>
                <a:lnTo>
                  <a:pt x="1413" y="529"/>
                </a:lnTo>
                <a:lnTo>
                  <a:pt x="1415" y="529"/>
                </a:lnTo>
                <a:lnTo>
                  <a:pt x="1415" y="529"/>
                </a:lnTo>
                <a:lnTo>
                  <a:pt x="1415" y="531"/>
                </a:lnTo>
                <a:lnTo>
                  <a:pt x="1415" y="531"/>
                </a:lnTo>
                <a:lnTo>
                  <a:pt x="1413" y="533"/>
                </a:lnTo>
                <a:lnTo>
                  <a:pt x="1413" y="533"/>
                </a:lnTo>
                <a:lnTo>
                  <a:pt x="1415" y="537"/>
                </a:lnTo>
                <a:lnTo>
                  <a:pt x="1417" y="540"/>
                </a:lnTo>
                <a:lnTo>
                  <a:pt x="1417" y="540"/>
                </a:lnTo>
                <a:lnTo>
                  <a:pt x="1415" y="544"/>
                </a:lnTo>
                <a:lnTo>
                  <a:pt x="1413" y="548"/>
                </a:lnTo>
                <a:lnTo>
                  <a:pt x="1413" y="548"/>
                </a:lnTo>
                <a:lnTo>
                  <a:pt x="1415" y="552"/>
                </a:lnTo>
                <a:lnTo>
                  <a:pt x="1417" y="553"/>
                </a:lnTo>
                <a:lnTo>
                  <a:pt x="1417" y="553"/>
                </a:lnTo>
                <a:lnTo>
                  <a:pt x="1417" y="550"/>
                </a:lnTo>
                <a:lnTo>
                  <a:pt x="1419" y="544"/>
                </a:lnTo>
                <a:lnTo>
                  <a:pt x="1419" y="539"/>
                </a:lnTo>
                <a:lnTo>
                  <a:pt x="1421" y="533"/>
                </a:lnTo>
                <a:lnTo>
                  <a:pt x="1421" y="533"/>
                </a:lnTo>
                <a:lnTo>
                  <a:pt x="1419" y="542"/>
                </a:lnTo>
                <a:lnTo>
                  <a:pt x="1419" y="552"/>
                </a:lnTo>
                <a:lnTo>
                  <a:pt x="1419" y="552"/>
                </a:lnTo>
                <a:lnTo>
                  <a:pt x="1421" y="537"/>
                </a:lnTo>
                <a:lnTo>
                  <a:pt x="1421" y="537"/>
                </a:lnTo>
                <a:lnTo>
                  <a:pt x="1419" y="529"/>
                </a:lnTo>
                <a:lnTo>
                  <a:pt x="1415" y="524"/>
                </a:lnTo>
                <a:lnTo>
                  <a:pt x="1411" y="518"/>
                </a:lnTo>
                <a:lnTo>
                  <a:pt x="1410" y="509"/>
                </a:lnTo>
                <a:lnTo>
                  <a:pt x="1410" y="509"/>
                </a:lnTo>
                <a:lnTo>
                  <a:pt x="1408" y="509"/>
                </a:lnTo>
                <a:lnTo>
                  <a:pt x="1408" y="513"/>
                </a:lnTo>
                <a:lnTo>
                  <a:pt x="1406" y="518"/>
                </a:lnTo>
                <a:lnTo>
                  <a:pt x="1406" y="518"/>
                </a:lnTo>
                <a:lnTo>
                  <a:pt x="1404" y="509"/>
                </a:lnTo>
                <a:lnTo>
                  <a:pt x="1404" y="500"/>
                </a:lnTo>
                <a:lnTo>
                  <a:pt x="1404" y="493"/>
                </a:lnTo>
                <a:lnTo>
                  <a:pt x="1402" y="485"/>
                </a:lnTo>
                <a:lnTo>
                  <a:pt x="1402" y="485"/>
                </a:lnTo>
                <a:lnTo>
                  <a:pt x="1404" y="480"/>
                </a:lnTo>
                <a:lnTo>
                  <a:pt x="1406" y="478"/>
                </a:lnTo>
                <a:lnTo>
                  <a:pt x="1406" y="478"/>
                </a:lnTo>
                <a:lnTo>
                  <a:pt x="1402" y="469"/>
                </a:lnTo>
                <a:lnTo>
                  <a:pt x="1402" y="463"/>
                </a:lnTo>
                <a:lnTo>
                  <a:pt x="1404" y="461"/>
                </a:lnTo>
                <a:lnTo>
                  <a:pt x="1404" y="461"/>
                </a:lnTo>
                <a:lnTo>
                  <a:pt x="1404" y="460"/>
                </a:lnTo>
                <a:lnTo>
                  <a:pt x="1402" y="458"/>
                </a:lnTo>
                <a:lnTo>
                  <a:pt x="1402" y="458"/>
                </a:lnTo>
                <a:lnTo>
                  <a:pt x="1402" y="456"/>
                </a:lnTo>
                <a:lnTo>
                  <a:pt x="1402" y="456"/>
                </a:lnTo>
                <a:lnTo>
                  <a:pt x="1402" y="450"/>
                </a:lnTo>
                <a:lnTo>
                  <a:pt x="1404" y="445"/>
                </a:lnTo>
                <a:lnTo>
                  <a:pt x="1402" y="432"/>
                </a:lnTo>
                <a:lnTo>
                  <a:pt x="1402" y="421"/>
                </a:lnTo>
                <a:lnTo>
                  <a:pt x="1402" y="410"/>
                </a:lnTo>
                <a:lnTo>
                  <a:pt x="1402" y="410"/>
                </a:lnTo>
                <a:lnTo>
                  <a:pt x="1400" y="403"/>
                </a:lnTo>
                <a:lnTo>
                  <a:pt x="1400" y="391"/>
                </a:lnTo>
                <a:lnTo>
                  <a:pt x="1400" y="375"/>
                </a:lnTo>
                <a:lnTo>
                  <a:pt x="1400" y="375"/>
                </a:lnTo>
                <a:lnTo>
                  <a:pt x="1399" y="369"/>
                </a:lnTo>
                <a:lnTo>
                  <a:pt x="1397" y="364"/>
                </a:lnTo>
                <a:lnTo>
                  <a:pt x="1397" y="349"/>
                </a:lnTo>
                <a:lnTo>
                  <a:pt x="1399" y="334"/>
                </a:lnTo>
                <a:lnTo>
                  <a:pt x="1400" y="322"/>
                </a:lnTo>
                <a:lnTo>
                  <a:pt x="1400" y="322"/>
                </a:lnTo>
                <a:lnTo>
                  <a:pt x="1399" y="309"/>
                </a:lnTo>
                <a:lnTo>
                  <a:pt x="1397" y="298"/>
                </a:lnTo>
                <a:lnTo>
                  <a:pt x="1397" y="298"/>
                </a:lnTo>
                <a:lnTo>
                  <a:pt x="1397" y="305"/>
                </a:lnTo>
                <a:lnTo>
                  <a:pt x="1395" y="307"/>
                </a:lnTo>
                <a:lnTo>
                  <a:pt x="1395" y="309"/>
                </a:lnTo>
                <a:lnTo>
                  <a:pt x="1395" y="309"/>
                </a:lnTo>
                <a:lnTo>
                  <a:pt x="1393" y="309"/>
                </a:lnTo>
                <a:lnTo>
                  <a:pt x="1393" y="303"/>
                </a:lnTo>
                <a:lnTo>
                  <a:pt x="1393" y="288"/>
                </a:lnTo>
                <a:lnTo>
                  <a:pt x="1393" y="288"/>
                </a:lnTo>
                <a:lnTo>
                  <a:pt x="1393" y="292"/>
                </a:lnTo>
                <a:lnTo>
                  <a:pt x="1393" y="292"/>
                </a:lnTo>
                <a:lnTo>
                  <a:pt x="1393" y="274"/>
                </a:lnTo>
                <a:lnTo>
                  <a:pt x="1397" y="277"/>
                </a:lnTo>
                <a:lnTo>
                  <a:pt x="1397" y="277"/>
                </a:lnTo>
                <a:lnTo>
                  <a:pt x="1369" y="279"/>
                </a:lnTo>
                <a:lnTo>
                  <a:pt x="1356" y="279"/>
                </a:lnTo>
                <a:lnTo>
                  <a:pt x="1343" y="274"/>
                </a:lnTo>
                <a:lnTo>
                  <a:pt x="1343" y="274"/>
                </a:lnTo>
                <a:lnTo>
                  <a:pt x="1354" y="274"/>
                </a:lnTo>
                <a:lnTo>
                  <a:pt x="1362" y="272"/>
                </a:lnTo>
                <a:lnTo>
                  <a:pt x="1362" y="272"/>
                </a:lnTo>
                <a:lnTo>
                  <a:pt x="1347" y="272"/>
                </a:lnTo>
                <a:lnTo>
                  <a:pt x="1340" y="274"/>
                </a:lnTo>
                <a:lnTo>
                  <a:pt x="1338" y="274"/>
                </a:lnTo>
                <a:lnTo>
                  <a:pt x="1336" y="276"/>
                </a:lnTo>
                <a:lnTo>
                  <a:pt x="1336" y="276"/>
                </a:lnTo>
                <a:lnTo>
                  <a:pt x="1330" y="276"/>
                </a:lnTo>
                <a:lnTo>
                  <a:pt x="1327" y="274"/>
                </a:lnTo>
                <a:lnTo>
                  <a:pt x="1327" y="274"/>
                </a:lnTo>
                <a:lnTo>
                  <a:pt x="1329" y="270"/>
                </a:lnTo>
                <a:lnTo>
                  <a:pt x="1334" y="270"/>
                </a:lnTo>
                <a:lnTo>
                  <a:pt x="1334" y="270"/>
                </a:lnTo>
                <a:lnTo>
                  <a:pt x="1332" y="268"/>
                </a:lnTo>
                <a:lnTo>
                  <a:pt x="1330" y="268"/>
                </a:lnTo>
                <a:lnTo>
                  <a:pt x="1329" y="268"/>
                </a:lnTo>
                <a:lnTo>
                  <a:pt x="1329" y="266"/>
                </a:lnTo>
                <a:lnTo>
                  <a:pt x="1329" y="266"/>
                </a:lnTo>
                <a:lnTo>
                  <a:pt x="1343" y="268"/>
                </a:lnTo>
                <a:lnTo>
                  <a:pt x="1358" y="268"/>
                </a:lnTo>
                <a:lnTo>
                  <a:pt x="1358" y="268"/>
                </a:lnTo>
                <a:lnTo>
                  <a:pt x="1349" y="266"/>
                </a:lnTo>
                <a:lnTo>
                  <a:pt x="1336" y="266"/>
                </a:lnTo>
                <a:lnTo>
                  <a:pt x="1336" y="266"/>
                </a:lnTo>
                <a:lnTo>
                  <a:pt x="1365" y="261"/>
                </a:lnTo>
                <a:lnTo>
                  <a:pt x="1397" y="261"/>
                </a:lnTo>
                <a:lnTo>
                  <a:pt x="1410" y="263"/>
                </a:lnTo>
                <a:lnTo>
                  <a:pt x="1410" y="274"/>
                </a:lnTo>
                <a:lnTo>
                  <a:pt x="1410" y="281"/>
                </a:lnTo>
                <a:lnTo>
                  <a:pt x="1410" y="281"/>
                </a:lnTo>
                <a:lnTo>
                  <a:pt x="1411" y="277"/>
                </a:lnTo>
                <a:lnTo>
                  <a:pt x="1411" y="274"/>
                </a:lnTo>
                <a:lnTo>
                  <a:pt x="1415" y="263"/>
                </a:lnTo>
                <a:lnTo>
                  <a:pt x="1397" y="257"/>
                </a:lnTo>
                <a:lnTo>
                  <a:pt x="1397" y="257"/>
                </a:lnTo>
                <a:lnTo>
                  <a:pt x="1393" y="257"/>
                </a:lnTo>
                <a:lnTo>
                  <a:pt x="1391" y="255"/>
                </a:lnTo>
                <a:lnTo>
                  <a:pt x="1391" y="255"/>
                </a:lnTo>
                <a:lnTo>
                  <a:pt x="1397" y="255"/>
                </a:lnTo>
                <a:lnTo>
                  <a:pt x="1415" y="255"/>
                </a:lnTo>
                <a:lnTo>
                  <a:pt x="1415" y="274"/>
                </a:lnTo>
                <a:lnTo>
                  <a:pt x="1415" y="274"/>
                </a:lnTo>
                <a:lnTo>
                  <a:pt x="1415" y="285"/>
                </a:lnTo>
                <a:lnTo>
                  <a:pt x="1417" y="294"/>
                </a:lnTo>
                <a:lnTo>
                  <a:pt x="1417" y="303"/>
                </a:lnTo>
                <a:lnTo>
                  <a:pt x="1417" y="311"/>
                </a:lnTo>
                <a:lnTo>
                  <a:pt x="1415" y="311"/>
                </a:lnTo>
                <a:lnTo>
                  <a:pt x="1415" y="311"/>
                </a:lnTo>
                <a:lnTo>
                  <a:pt x="1413" y="311"/>
                </a:lnTo>
                <a:lnTo>
                  <a:pt x="1413" y="309"/>
                </a:lnTo>
                <a:lnTo>
                  <a:pt x="1413" y="305"/>
                </a:lnTo>
                <a:lnTo>
                  <a:pt x="1413" y="305"/>
                </a:lnTo>
                <a:lnTo>
                  <a:pt x="1413" y="309"/>
                </a:lnTo>
                <a:lnTo>
                  <a:pt x="1413" y="311"/>
                </a:lnTo>
                <a:lnTo>
                  <a:pt x="1415" y="312"/>
                </a:lnTo>
                <a:lnTo>
                  <a:pt x="1417" y="312"/>
                </a:lnTo>
                <a:lnTo>
                  <a:pt x="1417" y="312"/>
                </a:lnTo>
                <a:lnTo>
                  <a:pt x="1417" y="320"/>
                </a:lnTo>
                <a:lnTo>
                  <a:pt x="1419" y="327"/>
                </a:lnTo>
                <a:lnTo>
                  <a:pt x="1419" y="327"/>
                </a:lnTo>
                <a:lnTo>
                  <a:pt x="1417" y="327"/>
                </a:lnTo>
                <a:lnTo>
                  <a:pt x="1417" y="325"/>
                </a:lnTo>
                <a:lnTo>
                  <a:pt x="1417" y="320"/>
                </a:lnTo>
                <a:lnTo>
                  <a:pt x="1417" y="320"/>
                </a:lnTo>
                <a:lnTo>
                  <a:pt x="1415" y="323"/>
                </a:lnTo>
                <a:lnTo>
                  <a:pt x="1415" y="331"/>
                </a:lnTo>
                <a:lnTo>
                  <a:pt x="1419" y="346"/>
                </a:lnTo>
                <a:lnTo>
                  <a:pt x="1419" y="346"/>
                </a:lnTo>
                <a:lnTo>
                  <a:pt x="1419" y="347"/>
                </a:lnTo>
                <a:lnTo>
                  <a:pt x="1419" y="347"/>
                </a:lnTo>
                <a:lnTo>
                  <a:pt x="1417" y="347"/>
                </a:lnTo>
                <a:lnTo>
                  <a:pt x="1417" y="349"/>
                </a:lnTo>
                <a:lnTo>
                  <a:pt x="1417" y="349"/>
                </a:lnTo>
                <a:lnTo>
                  <a:pt x="1419" y="375"/>
                </a:lnTo>
                <a:lnTo>
                  <a:pt x="1417" y="390"/>
                </a:lnTo>
                <a:lnTo>
                  <a:pt x="1415" y="401"/>
                </a:lnTo>
                <a:lnTo>
                  <a:pt x="1415" y="401"/>
                </a:lnTo>
                <a:lnTo>
                  <a:pt x="1417" y="404"/>
                </a:lnTo>
                <a:lnTo>
                  <a:pt x="1421" y="404"/>
                </a:lnTo>
                <a:lnTo>
                  <a:pt x="1421" y="404"/>
                </a:lnTo>
                <a:lnTo>
                  <a:pt x="1421" y="412"/>
                </a:lnTo>
                <a:lnTo>
                  <a:pt x="1417" y="414"/>
                </a:lnTo>
                <a:lnTo>
                  <a:pt x="1417" y="414"/>
                </a:lnTo>
                <a:lnTo>
                  <a:pt x="1421" y="419"/>
                </a:lnTo>
                <a:lnTo>
                  <a:pt x="1421" y="426"/>
                </a:lnTo>
                <a:lnTo>
                  <a:pt x="1417" y="439"/>
                </a:lnTo>
                <a:lnTo>
                  <a:pt x="1417" y="439"/>
                </a:lnTo>
                <a:lnTo>
                  <a:pt x="1417" y="441"/>
                </a:lnTo>
                <a:lnTo>
                  <a:pt x="1419" y="441"/>
                </a:lnTo>
                <a:lnTo>
                  <a:pt x="1419" y="439"/>
                </a:lnTo>
                <a:lnTo>
                  <a:pt x="1421" y="441"/>
                </a:lnTo>
                <a:lnTo>
                  <a:pt x="1421" y="441"/>
                </a:lnTo>
                <a:lnTo>
                  <a:pt x="1419" y="445"/>
                </a:lnTo>
                <a:lnTo>
                  <a:pt x="1419" y="443"/>
                </a:lnTo>
                <a:lnTo>
                  <a:pt x="1419" y="443"/>
                </a:lnTo>
                <a:lnTo>
                  <a:pt x="1419" y="447"/>
                </a:lnTo>
                <a:lnTo>
                  <a:pt x="1421" y="449"/>
                </a:lnTo>
                <a:lnTo>
                  <a:pt x="1421" y="452"/>
                </a:lnTo>
                <a:lnTo>
                  <a:pt x="1421" y="458"/>
                </a:lnTo>
                <a:lnTo>
                  <a:pt x="1421" y="458"/>
                </a:lnTo>
                <a:lnTo>
                  <a:pt x="1417" y="456"/>
                </a:lnTo>
                <a:lnTo>
                  <a:pt x="1413" y="456"/>
                </a:lnTo>
                <a:lnTo>
                  <a:pt x="1413" y="456"/>
                </a:lnTo>
                <a:lnTo>
                  <a:pt x="1413" y="458"/>
                </a:lnTo>
                <a:lnTo>
                  <a:pt x="1415" y="458"/>
                </a:lnTo>
                <a:lnTo>
                  <a:pt x="1419" y="458"/>
                </a:lnTo>
                <a:lnTo>
                  <a:pt x="1419" y="458"/>
                </a:lnTo>
                <a:lnTo>
                  <a:pt x="1419" y="461"/>
                </a:lnTo>
                <a:lnTo>
                  <a:pt x="1417" y="463"/>
                </a:lnTo>
                <a:lnTo>
                  <a:pt x="1417" y="465"/>
                </a:lnTo>
                <a:lnTo>
                  <a:pt x="1415" y="469"/>
                </a:lnTo>
                <a:lnTo>
                  <a:pt x="1415" y="469"/>
                </a:lnTo>
                <a:lnTo>
                  <a:pt x="1417" y="469"/>
                </a:lnTo>
                <a:lnTo>
                  <a:pt x="1419" y="469"/>
                </a:lnTo>
                <a:lnTo>
                  <a:pt x="1421" y="472"/>
                </a:lnTo>
                <a:lnTo>
                  <a:pt x="1422" y="478"/>
                </a:lnTo>
                <a:lnTo>
                  <a:pt x="1421" y="480"/>
                </a:lnTo>
                <a:lnTo>
                  <a:pt x="1419" y="482"/>
                </a:lnTo>
                <a:lnTo>
                  <a:pt x="1419" y="482"/>
                </a:lnTo>
                <a:lnTo>
                  <a:pt x="1419" y="476"/>
                </a:lnTo>
                <a:lnTo>
                  <a:pt x="1421" y="472"/>
                </a:lnTo>
                <a:lnTo>
                  <a:pt x="1421" y="472"/>
                </a:lnTo>
                <a:lnTo>
                  <a:pt x="1419" y="474"/>
                </a:lnTo>
                <a:lnTo>
                  <a:pt x="1417" y="474"/>
                </a:lnTo>
                <a:lnTo>
                  <a:pt x="1417" y="472"/>
                </a:lnTo>
                <a:lnTo>
                  <a:pt x="1417" y="472"/>
                </a:lnTo>
                <a:lnTo>
                  <a:pt x="1417" y="478"/>
                </a:lnTo>
                <a:lnTo>
                  <a:pt x="1417" y="482"/>
                </a:lnTo>
                <a:lnTo>
                  <a:pt x="1415" y="489"/>
                </a:lnTo>
                <a:lnTo>
                  <a:pt x="1415" y="489"/>
                </a:lnTo>
                <a:lnTo>
                  <a:pt x="1419" y="491"/>
                </a:lnTo>
                <a:lnTo>
                  <a:pt x="1421" y="491"/>
                </a:lnTo>
                <a:lnTo>
                  <a:pt x="1424" y="489"/>
                </a:lnTo>
                <a:lnTo>
                  <a:pt x="1424" y="489"/>
                </a:lnTo>
                <a:lnTo>
                  <a:pt x="1421" y="506"/>
                </a:lnTo>
                <a:lnTo>
                  <a:pt x="1421" y="506"/>
                </a:lnTo>
                <a:lnTo>
                  <a:pt x="1419" y="506"/>
                </a:lnTo>
                <a:lnTo>
                  <a:pt x="1419" y="504"/>
                </a:lnTo>
                <a:lnTo>
                  <a:pt x="1419" y="496"/>
                </a:lnTo>
                <a:lnTo>
                  <a:pt x="1419" y="496"/>
                </a:lnTo>
                <a:lnTo>
                  <a:pt x="1417" y="495"/>
                </a:lnTo>
                <a:lnTo>
                  <a:pt x="1417" y="496"/>
                </a:lnTo>
                <a:lnTo>
                  <a:pt x="1413" y="500"/>
                </a:lnTo>
                <a:lnTo>
                  <a:pt x="1413" y="500"/>
                </a:lnTo>
                <a:lnTo>
                  <a:pt x="1415" y="502"/>
                </a:lnTo>
                <a:lnTo>
                  <a:pt x="1415" y="500"/>
                </a:lnTo>
                <a:lnTo>
                  <a:pt x="1415" y="500"/>
                </a:lnTo>
                <a:lnTo>
                  <a:pt x="1417" y="502"/>
                </a:lnTo>
                <a:lnTo>
                  <a:pt x="1417" y="502"/>
                </a:lnTo>
                <a:lnTo>
                  <a:pt x="1415" y="507"/>
                </a:lnTo>
                <a:lnTo>
                  <a:pt x="1415" y="513"/>
                </a:lnTo>
                <a:lnTo>
                  <a:pt x="1415" y="513"/>
                </a:lnTo>
                <a:lnTo>
                  <a:pt x="1415" y="515"/>
                </a:lnTo>
                <a:lnTo>
                  <a:pt x="1413" y="513"/>
                </a:lnTo>
                <a:lnTo>
                  <a:pt x="1413" y="513"/>
                </a:lnTo>
                <a:lnTo>
                  <a:pt x="1415" y="518"/>
                </a:lnTo>
                <a:lnTo>
                  <a:pt x="1417" y="522"/>
                </a:lnTo>
                <a:lnTo>
                  <a:pt x="1421" y="524"/>
                </a:lnTo>
                <a:lnTo>
                  <a:pt x="1421" y="529"/>
                </a:lnTo>
                <a:lnTo>
                  <a:pt x="1421" y="529"/>
                </a:lnTo>
                <a:lnTo>
                  <a:pt x="1422" y="528"/>
                </a:lnTo>
                <a:lnTo>
                  <a:pt x="1422" y="526"/>
                </a:lnTo>
                <a:lnTo>
                  <a:pt x="1422" y="526"/>
                </a:lnTo>
                <a:lnTo>
                  <a:pt x="1424" y="533"/>
                </a:lnTo>
                <a:lnTo>
                  <a:pt x="1424" y="540"/>
                </a:lnTo>
                <a:lnTo>
                  <a:pt x="1424" y="557"/>
                </a:lnTo>
                <a:lnTo>
                  <a:pt x="1424" y="574"/>
                </a:lnTo>
                <a:lnTo>
                  <a:pt x="1424" y="579"/>
                </a:lnTo>
                <a:lnTo>
                  <a:pt x="1426" y="586"/>
                </a:lnTo>
                <a:lnTo>
                  <a:pt x="1426" y="586"/>
                </a:lnTo>
                <a:lnTo>
                  <a:pt x="1424" y="590"/>
                </a:lnTo>
                <a:lnTo>
                  <a:pt x="1424" y="594"/>
                </a:lnTo>
                <a:lnTo>
                  <a:pt x="1424" y="594"/>
                </a:lnTo>
                <a:lnTo>
                  <a:pt x="1422" y="596"/>
                </a:lnTo>
                <a:lnTo>
                  <a:pt x="1419" y="594"/>
                </a:lnTo>
                <a:lnTo>
                  <a:pt x="1417" y="585"/>
                </a:lnTo>
                <a:lnTo>
                  <a:pt x="1417" y="585"/>
                </a:lnTo>
                <a:lnTo>
                  <a:pt x="1419" y="585"/>
                </a:lnTo>
                <a:lnTo>
                  <a:pt x="1421" y="586"/>
                </a:lnTo>
                <a:lnTo>
                  <a:pt x="1421" y="586"/>
                </a:lnTo>
                <a:lnTo>
                  <a:pt x="1422" y="572"/>
                </a:lnTo>
                <a:lnTo>
                  <a:pt x="1422" y="563"/>
                </a:lnTo>
                <a:lnTo>
                  <a:pt x="1421" y="553"/>
                </a:lnTo>
                <a:lnTo>
                  <a:pt x="1421" y="553"/>
                </a:lnTo>
                <a:lnTo>
                  <a:pt x="1419" y="574"/>
                </a:lnTo>
                <a:lnTo>
                  <a:pt x="1417" y="592"/>
                </a:lnTo>
                <a:lnTo>
                  <a:pt x="1417" y="592"/>
                </a:lnTo>
                <a:lnTo>
                  <a:pt x="1413" y="590"/>
                </a:lnTo>
                <a:lnTo>
                  <a:pt x="1411" y="594"/>
                </a:lnTo>
                <a:lnTo>
                  <a:pt x="1411" y="594"/>
                </a:lnTo>
                <a:lnTo>
                  <a:pt x="1413" y="596"/>
                </a:lnTo>
                <a:lnTo>
                  <a:pt x="1415" y="594"/>
                </a:lnTo>
                <a:lnTo>
                  <a:pt x="1417" y="592"/>
                </a:lnTo>
                <a:lnTo>
                  <a:pt x="1419" y="596"/>
                </a:lnTo>
                <a:lnTo>
                  <a:pt x="1419" y="596"/>
                </a:lnTo>
                <a:lnTo>
                  <a:pt x="1417" y="598"/>
                </a:lnTo>
                <a:lnTo>
                  <a:pt x="1419" y="603"/>
                </a:lnTo>
                <a:lnTo>
                  <a:pt x="1419" y="610"/>
                </a:lnTo>
                <a:lnTo>
                  <a:pt x="1417" y="618"/>
                </a:lnTo>
                <a:lnTo>
                  <a:pt x="1417" y="618"/>
                </a:lnTo>
                <a:lnTo>
                  <a:pt x="1417" y="618"/>
                </a:lnTo>
                <a:lnTo>
                  <a:pt x="1417" y="618"/>
                </a:lnTo>
                <a:lnTo>
                  <a:pt x="1419" y="616"/>
                </a:lnTo>
                <a:lnTo>
                  <a:pt x="1419" y="616"/>
                </a:lnTo>
                <a:lnTo>
                  <a:pt x="1419" y="618"/>
                </a:lnTo>
                <a:lnTo>
                  <a:pt x="1419" y="620"/>
                </a:lnTo>
                <a:lnTo>
                  <a:pt x="1417" y="623"/>
                </a:lnTo>
                <a:lnTo>
                  <a:pt x="1417" y="627"/>
                </a:lnTo>
                <a:lnTo>
                  <a:pt x="1417" y="627"/>
                </a:lnTo>
                <a:lnTo>
                  <a:pt x="1419" y="621"/>
                </a:lnTo>
                <a:lnTo>
                  <a:pt x="1419" y="621"/>
                </a:lnTo>
                <a:lnTo>
                  <a:pt x="1419" y="623"/>
                </a:lnTo>
                <a:lnTo>
                  <a:pt x="1419" y="625"/>
                </a:lnTo>
                <a:lnTo>
                  <a:pt x="1419" y="629"/>
                </a:lnTo>
                <a:lnTo>
                  <a:pt x="1419" y="629"/>
                </a:lnTo>
                <a:lnTo>
                  <a:pt x="1419" y="627"/>
                </a:lnTo>
                <a:lnTo>
                  <a:pt x="1419" y="625"/>
                </a:lnTo>
                <a:lnTo>
                  <a:pt x="1419" y="625"/>
                </a:lnTo>
                <a:lnTo>
                  <a:pt x="1421" y="627"/>
                </a:lnTo>
                <a:lnTo>
                  <a:pt x="1421" y="631"/>
                </a:lnTo>
                <a:lnTo>
                  <a:pt x="1421" y="634"/>
                </a:lnTo>
                <a:lnTo>
                  <a:pt x="1422" y="636"/>
                </a:lnTo>
                <a:lnTo>
                  <a:pt x="1422" y="636"/>
                </a:lnTo>
                <a:lnTo>
                  <a:pt x="1421" y="642"/>
                </a:lnTo>
                <a:lnTo>
                  <a:pt x="1421" y="645"/>
                </a:lnTo>
                <a:lnTo>
                  <a:pt x="1421" y="647"/>
                </a:lnTo>
                <a:lnTo>
                  <a:pt x="1421" y="647"/>
                </a:lnTo>
                <a:lnTo>
                  <a:pt x="1419" y="664"/>
                </a:lnTo>
                <a:lnTo>
                  <a:pt x="1419" y="682"/>
                </a:lnTo>
                <a:lnTo>
                  <a:pt x="1417" y="717"/>
                </a:lnTo>
                <a:lnTo>
                  <a:pt x="1415" y="717"/>
                </a:lnTo>
                <a:lnTo>
                  <a:pt x="1415" y="717"/>
                </a:lnTo>
                <a:lnTo>
                  <a:pt x="1417" y="730"/>
                </a:lnTo>
                <a:lnTo>
                  <a:pt x="1417" y="741"/>
                </a:lnTo>
                <a:lnTo>
                  <a:pt x="1417" y="765"/>
                </a:lnTo>
                <a:lnTo>
                  <a:pt x="1417" y="765"/>
                </a:lnTo>
                <a:lnTo>
                  <a:pt x="1415" y="759"/>
                </a:lnTo>
                <a:lnTo>
                  <a:pt x="1413" y="754"/>
                </a:lnTo>
                <a:lnTo>
                  <a:pt x="1413" y="743"/>
                </a:lnTo>
                <a:lnTo>
                  <a:pt x="1413" y="728"/>
                </a:lnTo>
                <a:lnTo>
                  <a:pt x="1413" y="713"/>
                </a:lnTo>
                <a:lnTo>
                  <a:pt x="1413" y="713"/>
                </a:lnTo>
                <a:lnTo>
                  <a:pt x="1411" y="701"/>
                </a:lnTo>
                <a:lnTo>
                  <a:pt x="1411" y="693"/>
                </a:lnTo>
                <a:lnTo>
                  <a:pt x="1411" y="686"/>
                </a:lnTo>
                <a:lnTo>
                  <a:pt x="1411" y="686"/>
                </a:lnTo>
                <a:close/>
                <a:moveTo>
                  <a:pt x="1417" y="816"/>
                </a:moveTo>
                <a:lnTo>
                  <a:pt x="1417" y="816"/>
                </a:lnTo>
                <a:lnTo>
                  <a:pt x="1415" y="811"/>
                </a:lnTo>
                <a:lnTo>
                  <a:pt x="1415" y="805"/>
                </a:lnTo>
                <a:lnTo>
                  <a:pt x="1413" y="793"/>
                </a:lnTo>
                <a:lnTo>
                  <a:pt x="1415" y="778"/>
                </a:lnTo>
                <a:lnTo>
                  <a:pt x="1415" y="765"/>
                </a:lnTo>
                <a:lnTo>
                  <a:pt x="1415" y="765"/>
                </a:lnTo>
                <a:lnTo>
                  <a:pt x="1417" y="776"/>
                </a:lnTo>
                <a:lnTo>
                  <a:pt x="1417" y="789"/>
                </a:lnTo>
                <a:lnTo>
                  <a:pt x="1417" y="816"/>
                </a:lnTo>
                <a:lnTo>
                  <a:pt x="1417" y="816"/>
                </a:lnTo>
                <a:close/>
                <a:moveTo>
                  <a:pt x="1562" y="721"/>
                </a:moveTo>
                <a:lnTo>
                  <a:pt x="1562" y="721"/>
                </a:lnTo>
                <a:lnTo>
                  <a:pt x="1560" y="715"/>
                </a:lnTo>
                <a:lnTo>
                  <a:pt x="1559" y="710"/>
                </a:lnTo>
                <a:lnTo>
                  <a:pt x="1559" y="699"/>
                </a:lnTo>
                <a:lnTo>
                  <a:pt x="1559" y="699"/>
                </a:lnTo>
                <a:lnTo>
                  <a:pt x="1562" y="708"/>
                </a:lnTo>
                <a:lnTo>
                  <a:pt x="1562" y="713"/>
                </a:lnTo>
                <a:lnTo>
                  <a:pt x="1562" y="721"/>
                </a:lnTo>
                <a:lnTo>
                  <a:pt x="1562" y="721"/>
                </a:lnTo>
                <a:close/>
                <a:moveTo>
                  <a:pt x="1408" y="539"/>
                </a:moveTo>
                <a:lnTo>
                  <a:pt x="1408" y="539"/>
                </a:lnTo>
                <a:lnTo>
                  <a:pt x="1406" y="539"/>
                </a:lnTo>
                <a:lnTo>
                  <a:pt x="1406" y="537"/>
                </a:lnTo>
                <a:lnTo>
                  <a:pt x="1404" y="533"/>
                </a:lnTo>
                <a:lnTo>
                  <a:pt x="1408" y="531"/>
                </a:lnTo>
                <a:lnTo>
                  <a:pt x="1408" y="539"/>
                </a:lnTo>
                <a:close/>
                <a:moveTo>
                  <a:pt x="1590" y="522"/>
                </a:moveTo>
                <a:lnTo>
                  <a:pt x="1590" y="522"/>
                </a:lnTo>
                <a:lnTo>
                  <a:pt x="1588" y="518"/>
                </a:lnTo>
                <a:lnTo>
                  <a:pt x="1588" y="513"/>
                </a:lnTo>
                <a:lnTo>
                  <a:pt x="1588" y="506"/>
                </a:lnTo>
                <a:lnTo>
                  <a:pt x="1588" y="506"/>
                </a:lnTo>
                <a:lnTo>
                  <a:pt x="1590" y="507"/>
                </a:lnTo>
                <a:lnTo>
                  <a:pt x="1590" y="513"/>
                </a:lnTo>
                <a:lnTo>
                  <a:pt x="1590" y="522"/>
                </a:lnTo>
                <a:lnTo>
                  <a:pt x="1590" y="522"/>
                </a:lnTo>
                <a:close/>
                <a:moveTo>
                  <a:pt x="1419" y="520"/>
                </a:moveTo>
                <a:lnTo>
                  <a:pt x="1419" y="520"/>
                </a:lnTo>
                <a:lnTo>
                  <a:pt x="1419" y="517"/>
                </a:lnTo>
                <a:lnTo>
                  <a:pt x="1421" y="517"/>
                </a:lnTo>
                <a:lnTo>
                  <a:pt x="1422" y="517"/>
                </a:lnTo>
                <a:lnTo>
                  <a:pt x="1424" y="518"/>
                </a:lnTo>
                <a:lnTo>
                  <a:pt x="1424" y="518"/>
                </a:lnTo>
                <a:lnTo>
                  <a:pt x="1424" y="520"/>
                </a:lnTo>
                <a:lnTo>
                  <a:pt x="1422" y="522"/>
                </a:lnTo>
                <a:lnTo>
                  <a:pt x="1419" y="520"/>
                </a:lnTo>
                <a:lnTo>
                  <a:pt x="1419" y="520"/>
                </a:lnTo>
                <a:close/>
                <a:moveTo>
                  <a:pt x="1419" y="515"/>
                </a:moveTo>
                <a:lnTo>
                  <a:pt x="1419" y="515"/>
                </a:lnTo>
                <a:lnTo>
                  <a:pt x="1419" y="513"/>
                </a:lnTo>
                <a:lnTo>
                  <a:pt x="1419" y="509"/>
                </a:lnTo>
                <a:lnTo>
                  <a:pt x="1419" y="509"/>
                </a:lnTo>
                <a:lnTo>
                  <a:pt x="1421" y="509"/>
                </a:lnTo>
                <a:lnTo>
                  <a:pt x="1421" y="509"/>
                </a:lnTo>
                <a:lnTo>
                  <a:pt x="1422" y="507"/>
                </a:lnTo>
                <a:lnTo>
                  <a:pt x="1422" y="507"/>
                </a:lnTo>
                <a:lnTo>
                  <a:pt x="1422" y="507"/>
                </a:lnTo>
                <a:lnTo>
                  <a:pt x="1422" y="513"/>
                </a:lnTo>
                <a:lnTo>
                  <a:pt x="1419" y="515"/>
                </a:lnTo>
                <a:lnTo>
                  <a:pt x="1419" y="515"/>
                </a:lnTo>
                <a:close/>
                <a:moveTo>
                  <a:pt x="1573" y="509"/>
                </a:moveTo>
                <a:lnTo>
                  <a:pt x="1573" y="509"/>
                </a:lnTo>
                <a:lnTo>
                  <a:pt x="1571" y="506"/>
                </a:lnTo>
                <a:lnTo>
                  <a:pt x="1571" y="502"/>
                </a:lnTo>
                <a:lnTo>
                  <a:pt x="1571" y="500"/>
                </a:lnTo>
                <a:lnTo>
                  <a:pt x="1573" y="498"/>
                </a:lnTo>
                <a:lnTo>
                  <a:pt x="1573" y="498"/>
                </a:lnTo>
                <a:lnTo>
                  <a:pt x="1573" y="504"/>
                </a:lnTo>
                <a:lnTo>
                  <a:pt x="1573" y="509"/>
                </a:lnTo>
                <a:lnTo>
                  <a:pt x="1573" y="509"/>
                </a:lnTo>
                <a:close/>
                <a:moveTo>
                  <a:pt x="1582" y="456"/>
                </a:moveTo>
                <a:lnTo>
                  <a:pt x="1582" y="456"/>
                </a:lnTo>
                <a:lnTo>
                  <a:pt x="1582" y="449"/>
                </a:lnTo>
                <a:lnTo>
                  <a:pt x="1582" y="443"/>
                </a:lnTo>
                <a:lnTo>
                  <a:pt x="1582" y="443"/>
                </a:lnTo>
                <a:lnTo>
                  <a:pt x="1582" y="443"/>
                </a:lnTo>
                <a:lnTo>
                  <a:pt x="1584" y="443"/>
                </a:lnTo>
                <a:lnTo>
                  <a:pt x="1584" y="449"/>
                </a:lnTo>
                <a:lnTo>
                  <a:pt x="1584" y="454"/>
                </a:lnTo>
                <a:lnTo>
                  <a:pt x="1584" y="456"/>
                </a:lnTo>
                <a:lnTo>
                  <a:pt x="1582" y="456"/>
                </a:lnTo>
                <a:lnTo>
                  <a:pt x="1582" y="456"/>
                </a:lnTo>
                <a:close/>
                <a:moveTo>
                  <a:pt x="1389" y="458"/>
                </a:moveTo>
                <a:lnTo>
                  <a:pt x="1389" y="458"/>
                </a:lnTo>
                <a:lnTo>
                  <a:pt x="1387" y="456"/>
                </a:lnTo>
                <a:lnTo>
                  <a:pt x="1387" y="452"/>
                </a:lnTo>
                <a:lnTo>
                  <a:pt x="1389" y="447"/>
                </a:lnTo>
                <a:lnTo>
                  <a:pt x="1389" y="447"/>
                </a:lnTo>
                <a:lnTo>
                  <a:pt x="1391" y="449"/>
                </a:lnTo>
                <a:lnTo>
                  <a:pt x="1391" y="450"/>
                </a:lnTo>
                <a:lnTo>
                  <a:pt x="1389" y="458"/>
                </a:lnTo>
                <a:lnTo>
                  <a:pt x="1389" y="458"/>
                </a:lnTo>
                <a:close/>
                <a:moveTo>
                  <a:pt x="1590" y="449"/>
                </a:moveTo>
                <a:lnTo>
                  <a:pt x="1590" y="449"/>
                </a:lnTo>
                <a:lnTo>
                  <a:pt x="1590" y="449"/>
                </a:lnTo>
                <a:lnTo>
                  <a:pt x="1588" y="447"/>
                </a:lnTo>
                <a:lnTo>
                  <a:pt x="1588" y="441"/>
                </a:lnTo>
                <a:lnTo>
                  <a:pt x="1588" y="436"/>
                </a:lnTo>
                <a:lnTo>
                  <a:pt x="1588" y="434"/>
                </a:lnTo>
                <a:lnTo>
                  <a:pt x="1588" y="434"/>
                </a:lnTo>
                <a:lnTo>
                  <a:pt x="1588" y="432"/>
                </a:lnTo>
                <a:lnTo>
                  <a:pt x="1590" y="432"/>
                </a:lnTo>
                <a:lnTo>
                  <a:pt x="1590" y="432"/>
                </a:lnTo>
                <a:lnTo>
                  <a:pt x="1592" y="432"/>
                </a:lnTo>
                <a:lnTo>
                  <a:pt x="1592" y="432"/>
                </a:lnTo>
                <a:lnTo>
                  <a:pt x="1592" y="439"/>
                </a:lnTo>
                <a:lnTo>
                  <a:pt x="1590" y="449"/>
                </a:lnTo>
                <a:lnTo>
                  <a:pt x="1590" y="449"/>
                </a:lnTo>
                <a:close/>
                <a:moveTo>
                  <a:pt x="1224" y="428"/>
                </a:moveTo>
                <a:lnTo>
                  <a:pt x="1224" y="428"/>
                </a:lnTo>
                <a:lnTo>
                  <a:pt x="1222" y="426"/>
                </a:lnTo>
                <a:lnTo>
                  <a:pt x="1220" y="425"/>
                </a:lnTo>
                <a:lnTo>
                  <a:pt x="1220" y="425"/>
                </a:lnTo>
                <a:lnTo>
                  <a:pt x="1222" y="421"/>
                </a:lnTo>
                <a:lnTo>
                  <a:pt x="1222" y="417"/>
                </a:lnTo>
                <a:lnTo>
                  <a:pt x="1222" y="417"/>
                </a:lnTo>
                <a:lnTo>
                  <a:pt x="1224" y="417"/>
                </a:lnTo>
                <a:lnTo>
                  <a:pt x="1224" y="421"/>
                </a:lnTo>
                <a:lnTo>
                  <a:pt x="1224" y="428"/>
                </a:lnTo>
                <a:lnTo>
                  <a:pt x="1224" y="428"/>
                </a:lnTo>
                <a:close/>
                <a:moveTo>
                  <a:pt x="1226" y="412"/>
                </a:moveTo>
                <a:lnTo>
                  <a:pt x="1226" y="412"/>
                </a:lnTo>
                <a:lnTo>
                  <a:pt x="1224" y="401"/>
                </a:lnTo>
                <a:lnTo>
                  <a:pt x="1224" y="390"/>
                </a:lnTo>
                <a:lnTo>
                  <a:pt x="1224" y="390"/>
                </a:lnTo>
                <a:lnTo>
                  <a:pt x="1226" y="393"/>
                </a:lnTo>
                <a:lnTo>
                  <a:pt x="1226" y="399"/>
                </a:lnTo>
                <a:lnTo>
                  <a:pt x="1226" y="412"/>
                </a:lnTo>
                <a:lnTo>
                  <a:pt x="1226" y="412"/>
                </a:lnTo>
                <a:close/>
                <a:moveTo>
                  <a:pt x="1204" y="408"/>
                </a:moveTo>
                <a:lnTo>
                  <a:pt x="1204" y="408"/>
                </a:lnTo>
                <a:lnTo>
                  <a:pt x="1204" y="404"/>
                </a:lnTo>
                <a:lnTo>
                  <a:pt x="1204" y="401"/>
                </a:lnTo>
                <a:lnTo>
                  <a:pt x="1204" y="397"/>
                </a:lnTo>
                <a:lnTo>
                  <a:pt x="1204" y="395"/>
                </a:lnTo>
                <a:lnTo>
                  <a:pt x="1204" y="395"/>
                </a:lnTo>
                <a:lnTo>
                  <a:pt x="1205" y="395"/>
                </a:lnTo>
                <a:lnTo>
                  <a:pt x="1205" y="397"/>
                </a:lnTo>
                <a:lnTo>
                  <a:pt x="1205" y="403"/>
                </a:lnTo>
                <a:lnTo>
                  <a:pt x="1205" y="406"/>
                </a:lnTo>
                <a:lnTo>
                  <a:pt x="1204" y="408"/>
                </a:lnTo>
                <a:lnTo>
                  <a:pt x="1204" y="408"/>
                </a:lnTo>
                <a:lnTo>
                  <a:pt x="1204" y="408"/>
                </a:lnTo>
                <a:close/>
                <a:moveTo>
                  <a:pt x="1222" y="404"/>
                </a:moveTo>
                <a:lnTo>
                  <a:pt x="1222" y="404"/>
                </a:lnTo>
                <a:lnTo>
                  <a:pt x="1220" y="401"/>
                </a:lnTo>
                <a:lnTo>
                  <a:pt x="1220" y="397"/>
                </a:lnTo>
                <a:lnTo>
                  <a:pt x="1220" y="395"/>
                </a:lnTo>
                <a:lnTo>
                  <a:pt x="1220" y="395"/>
                </a:lnTo>
                <a:lnTo>
                  <a:pt x="1222" y="399"/>
                </a:lnTo>
                <a:lnTo>
                  <a:pt x="1222" y="404"/>
                </a:lnTo>
                <a:lnTo>
                  <a:pt x="1222" y="404"/>
                </a:lnTo>
                <a:close/>
                <a:moveTo>
                  <a:pt x="1224" y="379"/>
                </a:moveTo>
                <a:lnTo>
                  <a:pt x="1224" y="379"/>
                </a:lnTo>
                <a:lnTo>
                  <a:pt x="1222" y="371"/>
                </a:lnTo>
                <a:lnTo>
                  <a:pt x="1222" y="364"/>
                </a:lnTo>
                <a:lnTo>
                  <a:pt x="1222" y="364"/>
                </a:lnTo>
                <a:lnTo>
                  <a:pt x="1222" y="366"/>
                </a:lnTo>
                <a:lnTo>
                  <a:pt x="1222" y="368"/>
                </a:lnTo>
                <a:lnTo>
                  <a:pt x="1222" y="373"/>
                </a:lnTo>
                <a:lnTo>
                  <a:pt x="1222" y="373"/>
                </a:lnTo>
                <a:lnTo>
                  <a:pt x="1224" y="371"/>
                </a:lnTo>
                <a:lnTo>
                  <a:pt x="1224" y="369"/>
                </a:lnTo>
                <a:lnTo>
                  <a:pt x="1224" y="364"/>
                </a:lnTo>
                <a:lnTo>
                  <a:pt x="1224" y="364"/>
                </a:lnTo>
                <a:lnTo>
                  <a:pt x="1224" y="368"/>
                </a:lnTo>
                <a:lnTo>
                  <a:pt x="1224" y="371"/>
                </a:lnTo>
                <a:lnTo>
                  <a:pt x="1224" y="379"/>
                </a:lnTo>
                <a:lnTo>
                  <a:pt x="1224" y="379"/>
                </a:lnTo>
                <a:close/>
                <a:moveTo>
                  <a:pt x="1218" y="322"/>
                </a:moveTo>
                <a:lnTo>
                  <a:pt x="1218" y="322"/>
                </a:lnTo>
                <a:lnTo>
                  <a:pt x="1216" y="320"/>
                </a:lnTo>
                <a:lnTo>
                  <a:pt x="1216" y="314"/>
                </a:lnTo>
                <a:lnTo>
                  <a:pt x="1216" y="309"/>
                </a:lnTo>
                <a:lnTo>
                  <a:pt x="1216" y="305"/>
                </a:lnTo>
                <a:lnTo>
                  <a:pt x="1216" y="305"/>
                </a:lnTo>
                <a:lnTo>
                  <a:pt x="1216" y="309"/>
                </a:lnTo>
                <a:lnTo>
                  <a:pt x="1216" y="312"/>
                </a:lnTo>
                <a:lnTo>
                  <a:pt x="1218" y="322"/>
                </a:lnTo>
                <a:lnTo>
                  <a:pt x="1218" y="322"/>
                </a:lnTo>
                <a:close/>
                <a:moveTo>
                  <a:pt x="1220" y="314"/>
                </a:moveTo>
                <a:lnTo>
                  <a:pt x="1220" y="314"/>
                </a:lnTo>
                <a:lnTo>
                  <a:pt x="1220" y="312"/>
                </a:lnTo>
                <a:lnTo>
                  <a:pt x="1220" y="307"/>
                </a:lnTo>
                <a:lnTo>
                  <a:pt x="1220" y="300"/>
                </a:lnTo>
                <a:lnTo>
                  <a:pt x="1220" y="300"/>
                </a:lnTo>
                <a:lnTo>
                  <a:pt x="1222" y="300"/>
                </a:lnTo>
                <a:lnTo>
                  <a:pt x="1222" y="303"/>
                </a:lnTo>
                <a:lnTo>
                  <a:pt x="1222" y="305"/>
                </a:lnTo>
                <a:lnTo>
                  <a:pt x="1224" y="305"/>
                </a:lnTo>
                <a:lnTo>
                  <a:pt x="1224" y="305"/>
                </a:lnTo>
                <a:lnTo>
                  <a:pt x="1220" y="314"/>
                </a:lnTo>
                <a:lnTo>
                  <a:pt x="1220" y="314"/>
                </a:lnTo>
                <a:close/>
                <a:moveTo>
                  <a:pt x="1391" y="305"/>
                </a:moveTo>
                <a:lnTo>
                  <a:pt x="1391" y="305"/>
                </a:lnTo>
                <a:lnTo>
                  <a:pt x="1387" y="288"/>
                </a:lnTo>
                <a:lnTo>
                  <a:pt x="1386" y="274"/>
                </a:lnTo>
                <a:lnTo>
                  <a:pt x="1397" y="285"/>
                </a:lnTo>
                <a:lnTo>
                  <a:pt x="1391" y="285"/>
                </a:lnTo>
                <a:lnTo>
                  <a:pt x="1391" y="285"/>
                </a:lnTo>
                <a:lnTo>
                  <a:pt x="1393" y="283"/>
                </a:lnTo>
                <a:lnTo>
                  <a:pt x="1397" y="283"/>
                </a:lnTo>
                <a:lnTo>
                  <a:pt x="1387" y="274"/>
                </a:lnTo>
                <a:lnTo>
                  <a:pt x="1387" y="274"/>
                </a:lnTo>
                <a:lnTo>
                  <a:pt x="1387" y="274"/>
                </a:lnTo>
                <a:lnTo>
                  <a:pt x="1389" y="274"/>
                </a:lnTo>
                <a:lnTo>
                  <a:pt x="1389" y="274"/>
                </a:lnTo>
                <a:lnTo>
                  <a:pt x="1389" y="290"/>
                </a:lnTo>
                <a:lnTo>
                  <a:pt x="1391" y="305"/>
                </a:lnTo>
                <a:lnTo>
                  <a:pt x="1391" y="305"/>
                </a:lnTo>
                <a:close/>
                <a:moveTo>
                  <a:pt x="1216" y="303"/>
                </a:moveTo>
                <a:lnTo>
                  <a:pt x="1216" y="303"/>
                </a:lnTo>
                <a:lnTo>
                  <a:pt x="1215" y="292"/>
                </a:lnTo>
                <a:lnTo>
                  <a:pt x="1215" y="285"/>
                </a:lnTo>
                <a:lnTo>
                  <a:pt x="1216" y="281"/>
                </a:lnTo>
                <a:lnTo>
                  <a:pt x="1216" y="281"/>
                </a:lnTo>
                <a:lnTo>
                  <a:pt x="1216" y="287"/>
                </a:lnTo>
                <a:lnTo>
                  <a:pt x="1216" y="292"/>
                </a:lnTo>
                <a:lnTo>
                  <a:pt x="1216" y="303"/>
                </a:lnTo>
                <a:lnTo>
                  <a:pt x="1216" y="303"/>
                </a:lnTo>
                <a:close/>
                <a:moveTo>
                  <a:pt x="1224" y="294"/>
                </a:moveTo>
                <a:lnTo>
                  <a:pt x="1224" y="294"/>
                </a:lnTo>
                <a:lnTo>
                  <a:pt x="1222" y="290"/>
                </a:lnTo>
                <a:lnTo>
                  <a:pt x="1222" y="287"/>
                </a:lnTo>
                <a:lnTo>
                  <a:pt x="1222" y="287"/>
                </a:lnTo>
                <a:lnTo>
                  <a:pt x="1224" y="288"/>
                </a:lnTo>
                <a:lnTo>
                  <a:pt x="1224" y="294"/>
                </a:lnTo>
                <a:lnTo>
                  <a:pt x="1224" y="294"/>
                </a:lnTo>
                <a:close/>
                <a:moveTo>
                  <a:pt x="1220" y="287"/>
                </a:moveTo>
                <a:lnTo>
                  <a:pt x="1220" y="287"/>
                </a:lnTo>
                <a:lnTo>
                  <a:pt x="1220" y="274"/>
                </a:lnTo>
                <a:lnTo>
                  <a:pt x="1397" y="450"/>
                </a:lnTo>
                <a:lnTo>
                  <a:pt x="1397" y="450"/>
                </a:lnTo>
                <a:lnTo>
                  <a:pt x="1384" y="450"/>
                </a:lnTo>
                <a:lnTo>
                  <a:pt x="1384" y="450"/>
                </a:lnTo>
                <a:lnTo>
                  <a:pt x="1386" y="449"/>
                </a:lnTo>
                <a:lnTo>
                  <a:pt x="1389" y="449"/>
                </a:lnTo>
                <a:lnTo>
                  <a:pt x="1397" y="449"/>
                </a:lnTo>
                <a:lnTo>
                  <a:pt x="1222" y="274"/>
                </a:lnTo>
                <a:lnTo>
                  <a:pt x="1222" y="274"/>
                </a:lnTo>
                <a:lnTo>
                  <a:pt x="1222" y="276"/>
                </a:lnTo>
                <a:lnTo>
                  <a:pt x="1224" y="277"/>
                </a:lnTo>
                <a:lnTo>
                  <a:pt x="1224" y="277"/>
                </a:lnTo>
                <a:lnTo>
                  <a:pt x="1224" y="281"/>
                </a:lnTo>
                <a:lnTo>
                  <a:pt x="1224" y="285"/>
                </a:lnTo>
                <a:lnTo>
                  <a:pt x="1224" y="285"/>
                </a:lnTo>
                <a:lnTo>
                  <a:pt x="1222" y="281"/>
                </a:lnTo>
                <a:lnTo>
                  <a:pt x="1220" y="281"/>
                </a:lnTo>
                <a:lnTo>
                  <a:pt x="1220" y="287"/>
                </a:lnTo>
                <a:lnTo>
                  <a:pt x="1220" y="287"/>
                </a:lnTo>
                <a:close/>
                <a:moveTo>
                  <a:pt x="1360" y="88"/>
                </a:moveTo>
                <a:lnTo>
                  <a:pt x="1360" y="88"/>
                </a:lnTo>
                <a:lnTo>
                  <a:pt x="1360" y="90"/>
                </a:lnTo>
                <a:lnTo>
                  <a:pt x="1358" y="90"/>
                </a:lnTo>
                <a:lnTo>
                  <a:pt x="1353" y="90"/>
                </a:lnTo>
                <a:lnTo>
                  <a:pt x="1353" y="90"/>
                </a:lnTo>
                <a:lnTo>
                  <a:pt x="1353" y="88"/>
                </a:lnTo>
                <a:lnTo>
                  <a:pt x="1354" y="88"/>
                </a:lnTo>
                <a:lnTo>
                  <a:pt x="1360" y="88"/>
                </a:lnTo>
                <a:lnTo>
                  <a:pt x="1360" y="88"/>
                </a:lnTo>
                <a:close/>
                <a:moveTo>
                  <a:pt x="1365" y="449"/>
                </a:moveTo>
                <a:lnTo>
                  <a:pt x="1365" y="449"/>
                </a:lnTo>
                <a:lnTo>
                  <a:pt x="1343" y="450"/>
                </a:lnTo>
                <a:lnTo>
                  <a:pt x="1316" y="452"/>
                </a:lnTo>
                <a:lnTo>
                  <a:pt x="1316" y="452"/>
                </a:lnTo>
                <a:lnTo>
                  <a:pt x="1318" y="454"/>
                </a:lnTo>
                <a:lnTo>
                  <a:pt x="1321" y="454"/>
                </a:lnTo>
                <a:lnTo>
                  <a:pt x="1323" y="452"/>
                </a:lnTo>
                <a:lnTo>
                  <a:pt x="1327" y="454"/>
                </a:lnTo>
                <a:lnTo>
                  <a:pt x="1327" y="454"/>
                </a:lnTo>
                <a:lnTo>
                  <a:pt x="1325" y="456"/>
                </a:lnTo>
                <a:lnTo>
                  <a:pt x="1321" y="456"/>
                </a:lnTo>
                <a:lnTo>
                  <a:pt x="1312" y="456"/>
                </a:lnTo>
                <a:lnTo>
                  <a:pt x="1312" y="456"/>
                </a:lnTo>
                <a:lnTo>
                  <a:pt x="1310" y="454"/>
                </a:lnTo>
                <a:lnTo>
                  <a:pt x="1312" y="452"/>
                </a:lnTo>
                <a:lnTo>
                  <a:pt x="1312" y="450"/>
                </a:lnTo>
                <a:lnTo>
                  <a:pt x="1312" y="449"/>
                </a:lnTo>
                <a:lnTo>
                  <a:pt x="1312" y="449"/>
                </a:lnTo>
                <a:lnTo>
                  <a:pt x="1340" y="447"/>
                </a:lnTo>
                <a:lnTo>
                  <a:pt x="1353" y="447"/>
                </a:lnTo>
                <a:lnTo>
                  <a:pt x="1365" y="449"/>
                </a:lnTo>
                <a:lnTo>
                  <a:pt x="1365" y="449"/>
                </a:lnTo>
                <a:close/>
                <a:moveTo>
                  <a:pt x="1327" y="268"/>
                </a:moveTo>
                <a:lnTo>
                  <a:pt x="1327" y="268"/>
                </a:lnTo>
                <a:lnTo>
                  <a:pt x="1325" y="270"/>
                </a:lnTo>
                <a:lnTo>
                  <a:pt x="1321" y="270"/>
                </a:lnTo>
                <a:lnTo>
                  <a:pt x="1308" y="272"/>
                </a:lnTo>
                <a:lnTo>
                  <a:pt x="1308" y="272"/>
                </a:lnTo>
                <a:lnTo>
                  <a:pt x="1310" y="268"/>
                </a:lnTo>
                <a:lnTo>
                  <a:pt x="1316" y="268"/>
                </a:lnTo>
                <a:lnTo>
                  <a:pt x="1327" y="268"/>
                </a:lnTo>
                <a:lnTo>
                  <a:pt x="1327" y="268"/>
                </a:lnTo>
                <a:close/>
                <a:moveTo>
                  <a:pt x="1305" y="276"/>
                </a:moveTo>
                <a:lnTo>
                  <a:pt x="1305" y="276"/>
                </a:lnTo>
                <a:lnTo>
                  <a:pt x="1303" y="276"/>
                </a:lnTo>
                <a:lnTo>
                  <a:pt x="1301" y="277"/>
                </a:lnTo>
                <a:lnTo>
                  <a:pt x="1294" y="277"/>
                </a:lnTo>
                <a:lnTo>
                  <a:pt x="1290" y="276"/>
                </a:lnTo>
                <a:lnTo>
                  <a:pt x="1297" y="276"/>
                </a:lnTo>
                <a:lnTo>
                  <a:pt x="1297" y="276"/>
                </a:lnTo>
                <a:lnTo>
                  <a:pt x="1305" y="276"/>
                </a:lnTo>
                <a:lnTo>
                  <a:pt x="1305" y="276"/>
                </a:lnTo>
                <a:close/>
                <a:moveTo>
                  <a:pt x="1290" y="454"/>
                </a:moveTo>
                <a:lnTo>
                  <a:pt x="1290" y="454"/>
                </a:lnTo>
                <a:lnTo>
                  <a:pt x="1290" y="456"/>
                </a:lnTo>
                <a:lnTo>
                  <a:pt x="1286" y="456"/>
                </a:lnTo>
                <a:lnTo>
                  <a:pt x="1277" y="456"/>
                </a:lnTo>
                <a:lnTo>
                  <a:pt x="1277" y="456"/>
                </a:lnTo>
                <a:lnTo>
                  <a:pt x="1279" y="454"/>
                </a:lnTo>
                <a:lnTo>
                  <a:pt x="1283" y="454"/>
                </a:lnTo>
                <a:lnTo>
                  <a:pt x="1290" y="454"/>
                </a:lnTo>
                <a:lnTo>
                  <a:pt x="1290" y="454"/>
                </a:lnTo>
                <a:close/>
                <a:moveTo>
                  <a:pt x="1275" y="452"/>
                </a:moveTo>
                <a:lnTo>
                  <a:pt x="1275" y="452"/>
                </a:lnTo>
                <a:lnTo>
                  <a:pt x="1273" y="454"/>
                </a:lnTo>
                <a:lnTo>
                  <a:pt x="1268" y="456"/>
                </a:lnTo>
                <a:lnTo>
                  <a:pt x="1268" y="456"/>
                </a:lnTo>
                <a:lnTo>
                  <a:pt x="1270" y="454"/>
                </a:lnTo>
                <a:lnTo>
                  <a:pt x="1270" y="452"/>
                </a:lnTo>
                <a:lnTo>
                  <a:pt x="1275" y="452"/>
                </a:lnTo>
                <a:close/>
                <a:moveTo>
                  <a:pt x="1235" y="461"/>
                </a:moveTo>
                <a:lnTo>
                  <a:pt x="1235" y="461"/>
                </a:lnTo>
                <a:lnTo>
                  <a:pt x="1233" y="463"/>
                </a:lnTo>
                <a:lnTo>
                  <a:pt x="1229" y="463"/>
                </a:lnTo>
                <a:lnTo>
                  <a:pt x="1229" y="463"/>
                </a:lnTo>
                <a:lnTo>
                  <a:pt x="1229" y="463"/>
                </a:lnTo>
                <a:lnTo>
                  <a:pt x="1227" y="463"/>
                </a:lnTo>
                <a:lnTo>
                  <a:pt x="1227" y="465"/>
                </a:lnTo>
                <a:lnTo>
                  <a:pt x="1227" y="465"/>
                </a:lnTo>
                <a:lnTo>
                  <a:pt x="1224" y="463"/>
                </a:lnTo>
                <a:lnTo>
                  <a:pt x="1226" y="461"/>
                </a:lnTo>
                <a:lnTo>
                  <a:pt x="1226" y="461"/>
                </a:lnTo>
                <a:lnTo>
                  <a:pt x="1231" y="461"/>
                </a:lnTo>
                <a:lnTo>
                  <a:pt x="1235" y="461"/>
                </a:lnTo>
                <a:lnTo>
                  <a:pt x="1235" y="461"/>
                </a:lnTo>
                <a:close/>
                <a:moveTo>
                  <a:pt x="1218" y="461"/>
                </a:moveTo>
                <a:lnTo>
                  <a:pt x="1218" y="461"/>
                </a:lnTo>
                <a:lnTo>
                  <a:pt x="1218" y="461"/>
                </a:lnTo>
                <a:lnTo>
                  <a:pt x="1218" y="463"/>
                </a:lnTo>
                <a:lnTo>
                  <a:pt x="1218" y="463"/>
                </a:lnTo>
                <a:lnTo>
                  <a:pt x="1218" y="463"/>
                </a:lnTo>
                <a:lnTo>
                  <a:pt x="1215" y="463"/>
                </a:lnTo>
                <a:lnTo>
                  <a:pt x="1211" y="463"/>
                </a:lnTo>
                <a:lnTo>
                  <a:pt x="1211" y="463"/>
                </a:lnTo>
                <a:lnTo>
                  <a:pt x="1213" y="461"/>
                </a:lnTo>
                <a:lnTo>
                  <a:pt x="1218" y="461"/>
                </a:lnTo>
                <a:lnTo>
                  <a:pt x="1218" y="461"/>
                </a:lnTo>
                <a:close/>
                <a:moveTo>
                  <a:pt x="1178" y="469"/>
                </a:moveTo>
                <a:lnTo>
                  <a:pt x="1178" y="469"/>
                </a:lnTo>
                <a:lnTo>
                  <a:pt x="1176" y="471"/>
                </a:lnTo>
                <a:lnTo>
                  <a:pt x="1174" y="471"/>
                </a:lnTo>
                <a:lnTo>
                  <a:pt x="1170" y="471"/>
                </a:lnTo>
                <a:lnTo>
                  <a:pt x="1167" y="471"/>
                </a:lnTo>
                <a:lnTo>
                  <a:pt x="1167" y="471"/>
                </a:lnTo>
                <a:lnTo>
                  <a:pt x="1167" y="469"/>
                </a:lnTo>
                <a:lnTo>
                  <a:pt x="1170" y="469"/>
                </a:lnTo>
                <a:lnTo>
                  <a:pt x="1178" y="469"/>
                </a:lnTo>
                <a:lnTo>
                  <a:pt x="1178" y="469"/>
                </a:lnTo>
                <a:close/>
                <a:moveTo>
                  <a:pt x="1174" y="500"/>
                </a:moveTo>
                <a:lnTo>
                  <a:pt x="1174" y="500"/>
                </a:lnTo>
                <a:lnTo>
                  <a:pt x="1165" y="498"/>
                </a:lnTo>
                <a:lnTo>
                  <a:pt x="1161" y="495"/>
                </a:lnTo>
                <a:lnTo>
                  <a:pt x="1161" y="493"/>
                </a:lnTo>
                <a:lnTo>
                  <a:pt x="1161" y="493"/>
                </a:lnTo>
                <a:lnTo>
                  <a:pt x="1169" y="495"/>
                </a:lnTo>
                <a:lnTo>
                  <a:pt x="1172" y="496"/>
                </a:lnTo>
                <a:lnTo>
                  <a:pt x="1174" y="500"/>
                </a:lnTo>
                <a:lnTo>
                  <a:pt x="1174" y="500"/>
                </a:lnTo>
                <a:close/>
                <a:moveTo>
                  <a:pt x="1170" y="474"/>
                </a:moveTo>
                <a:lnTo>
                  <a:pt x="1170" y="474"/>
                </a:lnTo>
                <a:lnTo>
                  <a:pt x="1165" y="476"/>
                </a:lnTo>
                <a:lnTo>
                  <a:pt x="1163" y="476"/>
                </a:lnTo>
                <a:lnTo>
                  <a:pt x="1169" y="478"/>
                </a:lnTo>
                <a:lnTo>
                  <a:pt x="1169" y="478"/>
                </a:lnTo>
                <a:lnTo>
                  <a:pt x="1165" y="480"/>
                </a:lnTo>
                <a:lnTo>
                  <a:pt x="1161" y="480"/>
                </a:lnTo>
                <a:lnTo>
                  <a:pt x="1150" y="478"/>
                </a:lnTo>
                <a:lnTo>
                  <a:pt x="1150" y="478"/>
                </a:lnTo>
                <a:lnTo>
                  <a:pt x="1159" y="476"/>
                </a:lnTo>
                <a:lnTo>
                  <a:pt x="1170" y="474"/>
                </a:lnTo>
                <a:lnTo>
                  <a:pt x="1170" y="474"/>
                </a:lnTo>
                <a:close/>
                <a:moveTo>
                  <a:pt x="1150" y="86"/>
                </a:moveTo>
                <a:lnTo>
                  <a:pt x="1150" y="86"/>
                </a:lnTo>
                <a:lnTo>
                  <a:pt x="1148" y="86"/>
                </a:lnTo>
                <a:lnTo>
                  <a:pt x="1148" y="88"/>
                </a:lnTo>
                <a:lnTo>
                  <a:pt x="1148" y="88"/>
                </a:lnTo>
                <a:lnTo>
                  <a:pt x="1148" y="88"/>
                </a:lnTo>
                <a:lnTo>
                  <a:pt x="1148" y="88"/>
                </a:lnTo>
                <a:lnTo>
                  <a:pt x="1135" y="88"/>
                </a:lnTo>
                <a:lnTo>
                  <a:pt x="1124" y="88"/>
                </a:lnTo>
                <a:lnTo>
                  <a:pt x="1124" y="88"/>
                </a:lnTo>
                <a:lnTo>
                  <a:pt x="1128" y="86"/>
                </a:lnTo>
                <a:lnTo>
                  <a:pt x="1135" y="86"/>
                </a:lnTo>
                <a:lnTo>
                  <a:pt x="1150" y="86"/>
                </a:lnTo>
                <a:lnTo>
                  <a:pt x="1150" y="86"/>
                </a:lnTo>
                <a:close/>
                <a:moveTo>
                  <a:pt x="1158" y="493"/>
                </a:moveTo>
                <a:lnTo>
                  <a:pt x="1158" y="493"/>
                </a:lnTo>
                <a:lnTo>
                  <a:pt x="1158" y="495"/>
                </a:lnTo>
                <a:lnTo>
                  <a:pt x="1158" y="495"/>
                </a:lnTo>
                <a:lnTo>
                  <a:pt x="1152" y="496"/>
                </a:lnTo>
                <a:lnTo>
                  <a:pt x="1148" y="495"/>
                </a:lnTo>
                <a:lnTo>
                  <a:pt x="1146" y="495"/>
                </a:lnTo>
                <a:lnTo>
                  <a:pt x="1146" y="493"/>
                </a:lnTo>
                <a:lnTo>
                  <a:pt x="1146" y="493"/>
                </a:lnTo>
                <a:lnTo>
                  <a:pt x="1154" y="493"/>
                </a:lnTo>
                <a:lnTo>
                  <a:pt x="1156" y="493"/>
                </a:lnTo>
                <a:lnTo>
                  <a:pt x="1158" y="493"/>
                </a:lnTo>
                <a:lnTo>
                  <a:pt x="1158" y="493"/>
                </a:lnTo>
                <a:close/>
                <a:moveTo>
                  <a:pt x="1154" y="472"/>
                </a:moveTo>
                <a:lnTo>
                  <a:pt x="1154" y="472"/>
                </a:lnTo>
                <a:lnTo>
                  <a:pt x="1152" y="474"/>
                </a:lnTo>
                <a:lnTo>
                  <a:pt x="1148" y="474"/>
                </a:lnTo>
                <a:lnTo>
                  <a:pt x="1141" y="472"/>
                </a:lnTo>
                <a:lnTo>
                  <a:pt x="1141" y="472"/>
                </a:lnTo>
                <a:lnTo>
                  <a:pt x="1146" y="472"/>
                </a:lnTo>
                <a:lnTo>
                  <a:pt x="1154" y="472"/>
                </a:lnTo>
                <a:lnTo>
                  <a:pt x="1154" y="472"/>
                </a:lnTo>
                <a:close/>
                <a:moveTo>
                  <a:pt x="1121" y="86"/>
                </a:moveTo>
                <a:lnTo>
                  <a:pt x="1121" y="86"/>
                </a:lnTo>
                <a:lnTo>
                  <a:pt x="1119" y="88"/>
                </a:lnTo>
                <a:lnTo>
                  <a:pt x="1117" y="88"/>
                </a:lnTo>
                <a:lnTo>
                  <a:pt x="1110" y="88"/>
                </a:lnTo>
                <a:lnTo>
                  <a:pt x="1110" y="88"/>
                </a:lnTo>
                <a:lnTo>
                  <a:pt x="1115" y="86"/>
                </a:lnTo>
                <a:lnTo>
                  <a:pt x="1121" y="86"/>
                </a:lnTo>
                <a:lnTo>
                  <a:pt x="1121" y="86"/>
                </a:lnTo>
                <a:close/>
                <a:moveTo>
                  <a:pt x="1128" y="482"/>
                </a:moveTo>
                <a:lnTo>
                  <a:pt x="1128" y="482"/>
                </a:lnTo>
                <a:lnTo>
                  <a:pt x="1126" y="483"/>
                </a:lnTo>
                <a:lnTo>
                  <a:pt x="1124" y="483"/>
                </a:lnTo>
                <a:lnTo>
                  <a:pt x="1119" y="483"/>
                </a:lnTo>
                <a:lnTo>
                  <a:pt x="1119" y="483"/>
                </a:lnTo>
                <a:lnTo>
                  <a:pt x="1123" y="482"/>
                </a:lnTo>
                <a:lnTo>
                  <a:pt x="1128" y="482"/>
                </a:lnTo>
                <a:lnTo>
                  <a:pt x="1128" y="482"/>
                </a:lnTo>
                <a:close/>
                <a:moveTo>
                  <a:pt x="1093" y="489"/>
                </a:moveTo>
                <a:lnTo>
                  <a:pt x="1093" y="489"/>
                </a:lnTo>
                <a:lnTo>
                  <a:pt x="1078" y="489"/>
                </a:lnTo>
                <a:lnTo>
                  <a:pt x="1071" y="491"/>
                </a:lnTo>
                <a:lnTo>
                  <a:pt x="1064" y="491"/>
                </a:lnTo>
                <a:lnTo>
                  <a:pt x="1064" y="491"/>
                </a:lnTo>
                <a:lnTo>
                  <a:pt x="1064" y="489"/>
                </a:lnTo>
                <a:lnTo>
                  <a:pt x="1066" y="487"/>
                </a:lnTo>
                <a:lnTo>
                  <a:pt x="1066" y="487"/>
                </a:lnTo>
                <a:lnTo>
                  <a:pt x="1066" y="485"/>
                </a:lnTo>
                <a:lnTo>
                  <a:pt x="1066" y="485"/>
                </a:lnTo>
                <a:lnTo>
                  <a:pt x="1073" y="485"/>
                </a:lnTo>
                <a:lnTo>
                  <a:pt x="1077" y="487"/>
                </a:lnTo>
                <a:lnTo>
                  <a:pt x="1077" y="489"/>
                </a:lnTo>
                <a:lnTo>
                  <a:pt x="1077" y="489"/>
                </a:lnTo>
                <a:lnTo>
                  <a:pt x="1078" y="487"/>
                </a:lnTo>
                <a:lnTo>
                  <a:pt x="1084" y="487"/>
                </a:lnTo>
                <a:lnTo>
                  <a:pt x="1093" y="489"/>
                </a:lnTo>
                <a:lnTo>
                  <a:pt x="1093" y="489"/>
                </a:lnTo>
                <a:close/>
                <a:moveTo>
                  <a:pt x="1089" y="487"/>
                </a:moveTo>
                <a:lnTo>
                  <a:pt x="1089" y="487"/>
                </a:lnTo>
                <a:lnTo>
                  <a:pt x="1089" y="485"/>
                </a:lnTo>
                <a:lnTo>
                  <a:pt x="1089" y="485"/>
                </a:lnTo>
                <a:lnTo>
                  <a:pt x="1091" y="483"/>
                </a:lnTo>
                <a:lnTo>
                  <a:pt x="1095" y="483"/>
                </a:lnTo>
                <a:lnTo>
                  <a:pt x="1095" y="483"/>
                </a:lnTo>
                <a:lnTo>
                  <a:pt x="1093" y="485"/>
                </a:lnTo>
                <a:lnTo>
                  <a:pt x="1097" y="485"/>
                </a:lnTo>
                <a:lnTo>
                  <a:pt x="1100" y="485"/>
                </a:lnTo>
                <a:lnTo>
                  <a:pt x="1102" y="485"/>
                </a:lnTo>
                <a:lnTo>
                  <a:pt x="1104" y="487"/>
                </a:lnTo>
                <a:lnTo>
                  <a:pt x="1104" y="487"/>
                </a:lnTo>
                <a:lnTo>
                  <a:pt x="1089" y="487"/>
                </a:lnTo>
                <a:lnTo>
                  <a:pt x="1089" y="487"/>
                </a:lnTo>
                <a:close/>
                <a:moveTo>
                  <a:pt x="1071" y="504"/>
                </a:moveTo>
                <a:lnTo>
                  <a:pt x="1071" y="504"/>
                </a:lnTo>
                <a:lnTo>
                  <a:pt x="1069" y="506"/>
                </a:lnTo>
                <a:lnTo>
                  <a:pt x="1066" y="506"/>
                </a:lnTo>
                <a:lnTo>
                  <a:pt x="1060" y="504"/>
                </a:lnTo>
                <a:lnTo>
                  <a:pt x="1060" y="504"/>
                </a:lnTo>
                <a:lnTo>
                  <a:pt x="1064" y="504"/>
                </a:lnTo>
                <a:lnTo>
                  <a:pt x="1066" y="504"/>
                </a:lnTo>
                <a:lnTo>
                  <a:pt x="1071" y="504"/>
                </a:lnTo>
                <a:lnTo>
                  <a:pt x="1071" y="504"/>
                </a:lnTo>
                <a:close/>
                <a:moveTo>
                  <a:pt x="953" y="77"/>
                </a:moveTo>
                <a:lnTo>
                  <a:pt x="953" y="77"/>
                </a:lnTo>
                <a:lnTo>
                  <a:pt x="953" y="77"/>
                </a:lnTo>
                <a:lnTo>
                  <a:pt x="951" y="79"/>
                </a:lnTo>
                <a:lnTo>
                  <a:pt x="951" y="79"/>
                </a:lnTo>
                <a:lnTo>
                  <a:pt x="946" y="79"/>
                </a:lnTo>
                <a:lnTo>
                  <a:pt x="939" y="79"/>
                </a:lnTo>
                <a:lnTo>
                  <a:pt x="939" y="79"/>
                </a:lnTo>
                <a:lnTo>
                  <a:pt x="940" y="77"/>
                </a:lnTo>
                <a:lnTo>
                  <a:pt x="944" y="75"/>
                </a:lnTo>
                <a:lnTo>
                  <a:pt x="953" y="77"/>
                </a:lnTo>
                <a:lnTo>
                  <a:pt x="953" y="77"/>
                </a:lnTo>
                <a:close/>
                <a:moveTo>
                  <a:pt x="948" y="487"/>
                </a:moveTo>
                <a:lnTo>
                  <a:pt x="948" y="487"/>
                </a:lnTo>
                <a:lnTo>
                  <a:pt x="946" y="489"/>
                </a:lnTo>
                <a:lnTo>
                  <a:pt x="942" y="489"/>
                </a:lnTo>
                <a:lnTo>
                  <a:pt x="939" y="489"/>
                </a:lnTo>
                <a:lnTo>
                  <a:pt x="935" y="491"/>
                </a:lnTo>
                <a:lnTo>
                  <a:pt x="935" y="491"/>
                </a:lnTo>
                <a:lnTo>
                  <a:pt x="926" y="491"/>
                </a:lnTo>
                <a:lnTo>
                  <a:pt x="920" y="491"/>
                </a:lnTo>
                <a:lnTo>
                  <a:pt x="917" y="491"/>
                </a:lnTo>
                <a:lnTo>
                  <a:pt x="917" y="487"/>
                </a:lnTo>
                <a:lnTo>
                  <a:pt x="917" y="487"/>
                </a:lnTo>
                <a:lnTo>
                  <a:pt x="931" y="487"/>
                </a:lnTo>
                <a:lnTo>
                  <a:pt x="948" y="487"/>
                </a:lnTo>
                <a:lnTo>
                  <a:pt x="948" y="487"/>
                </a:lnTo>
                <a:close/>
                <a:moveTo>
                  <a:pt x="924" y="77"/>
                </a:moveTo>
                <a:lnTo>
                  <a:pt x="924" y="77"/>
                </a:lnTo>
                <a:lnTo>
                  <a:pt x="917" y="77"/>
                </a:lnTo>
                <a:lnTo>
                  <a:pt x="911" y="77"/>
                </a:lnTo>
                <a:lnTo>
                  <a:pt x="911" y="77"/>
                </a:lnTo>
                <a:lnTo>
                  <a:pt x="913" y="75"/>
                </a:lnTo>
                <a:lnTo>
                  <a:pt x="918" y="75"/>
                </a:lnTo>
                <a:lnTo>
                  <a:pt x="922" y="75"/>
                </a:lnTo>
                <a:lnTo>
                  <a:pt x="924" y="77"/>
                </a:lnTo>
                <a:lnTo>
                  <a:pt x="924" y="77"/>
                </a:lnTo>
                <a:close/>
                <a:moveTo>
                  <a:pt x="915" y="489"/>
                </a:moveTo>
                <a:lnTo>
                  <a:pt x="915" y="489"/>
                </a:lnTo>
                <a:lnTo>
                  <a:pt x="909" y="493"/>
                </a:lnTo>
                <a:lnTo>
                  <a:pt x="902" y="493"/>
                </a:lnTo>
                <a:lnTo>
                  <a:pt x="894" y="493"/>
                </a:lnTo>
                <a:lnTo>
                  <a:pt x="889" y="491"/>
                </a:lnTo>
                <a:lnTo>
                  <a:pt x="889" y="491"/>
                </a:lnTo>
                <a:lnTo>
                  <a:pt x="883" y="495"/>
                </a:lnTo>
                <a:lnTo>
                  <a:pt x="880" y="496"/>
                </a:lnTo>
                <a:lnTo>
                  <a:pt x="872" y="496"/>
                </a:lnTo>
                <a:lnTo>
                  <a:pt x="863" y="495"/>
                </a:lnTo>
                <a:lnTo>
                  <a:pt x="863" y="495"/>
                </a:lnTo>
                <a:lnTo>
                  <a:pt x="869" y="495"/>
                </a:lnTo>
                <a:lnTo>
                  <a:pt x="874" y="493"/>
                </a:lnTo>
                <a:lnTo>
                  <a:pt x="880" y="493"/>
                </a:lnTo>
                <a:lnTo>
                  <a:pt x="882" y="491"/>
                </a:lnTo>
                <a:lnTo>
                  <a:pt x="882" y="489"/>
                </a:lnTo>
                <a:lnTo>
                  <a:pt x="882" y="489"/>
                </a:lnTo>
                <a:lnTo>
                  <a:pt x="902" y="489"/>
                </a:lnTo>
                <a:lnTo>
                  <a:pt x="915" y="489"/>
                </a:lnTo>
                <a:lnTo>
                  <a:pt x="915" y="489"/>
                </a:lnTo>
                <a:close/>
                <a:moveTo>
                  <a:pt x="911" y="478"/>
                </a:moveTo>
                <a:lnTo>
                  <a:pt x="911" y="478"/>
                </a:lnTo>
                <a:lnTo>
                  <a:pt x="909" y="480"/>
                </a:lnTo>
                <a:lnTo>
                  <a:pt x="905" y="480"/>
                </a:lnTo>
                <a:lnTo>
                  <a:pt x="898" y="480"/>
                </a:lnTo>
                <a:lnTo>
                  <a:pt x="898" y="480"/>
                </a:lnTo>
                <a:lnTo>
                  <a:pt x="902" y="476"/>
                </a:lnTo>
                <a:lnTo>
                  <a:pt x="909" y="476"/>
                </a:lnTo>
                <a:lnTo>
                  <a:pt x="909" y="476"/>
                </a:lnTo>
                <a:lnTo>
                  <a:pt x="909" y="478"/>
                </a:lnTo>
                <a:lnTo>
                  <a:pt x="911" y="478"/>
                </a:lnTo>
                <a:lnTo>
                  <a:pt x="911" y="478"/>
                </a:lnTo>
                <a:close/>
                <a:moveTo>
                  <a:pt x="896" y="476"/>
                </a:moveTo>
                <a:lnTo>
                  <a:pt x="896" y="476"/>
                </a:lnTo>
                <a:lnTo>
                  <a:pt x="894" y="478"/>
                </a:lnTo>
                <a:lnTo>
                  <a:pt x="891" y="478"/>
                </a:lnTo>
                <a:lnTo>
                  <a:pt x="882" y="478"/>
                </a:lnTo>
                <a:lnTo>
                  <a:pt x="882" y="478"/>
                </a:lnTo>
                <a:lnTo>
                  <a:pt x="882" y="476"/>
                </a:lnTo>
                <a:lnTo>
                  <a:pt x="880" y="474"/>
                </a:lnTo>
                <a:lnTo>
                  <a:pt x="880" y="474"/>
                </a:lnTo>
                <a:lnTo>
                  <a:pt x="896" y="476"/>
                </a:lnTo>
                <a:lnTo>
                  <a:pt x="896" y="476"/>
                </a:lnTo>
                <a:close/>
                <a:moveTo>
                  <a:pt x="867" y="57"/>
                </a:moveTo>
                <a:lnTo>
                  <a:pt x="867" y="57"/>
                </a:lnTo>
                <a:lnTo>
                  <a:pt x="861" y="59"/>
                </a:lnTo>
                <a:lnTo>
                  <a:pt x="856" y="59"/>
                </a:lnTo>
                <a:lnTo>
                  <a:pt x="856" y="59"/>
                </a:lnTo>
                <a:lnTo>
                  <a:pt x="858" y="57"/>
                </a:lnTo>
                <a:lnTo>
                  <a:pt x="859" y="57"/>
                </a:lnTo>
                <a:lnTo>
                  <a:pt x="867" y="57"/>
                </a:lnTo>
                <a:lnTo>
                  <a:pt x="867" y="57"/>
                </a:lnTo>
                <a:close/>
                <a:moveTo>
                  <a:pt x="880" y="502"/>
                </a:moveTo>
                <a:lnTo>
                  <a:pt x="880" y="502"/>
                </a:lnTo>
                <a:lnTo>
                  <a:pt x="878" y="502"/>
                </a:lnTo>
                <a:lnTo>
                  <a:pt x="876" y="502"/>
                </a:lnTo>
                <a:lnTo>
                  <a:pt x="869" y="502"/>
                </a:lnTo>
                <a:lnTo>
                  <a:pt x="869" y="502"/>
                </a:lnTo>
                <a:lnTo>
                  <a:pt x="871" y="502"/>
                </a:lnTo>
                <a:lnTo>
                  <a:pt x="869" y="500"/>
                </a:lnTo>
                <a:lnTo>
                  <a:pt x="863" y="500"/>
                </a:lnTo>
                <a:lnTo>
                  <a:pt x="863" y="500"/>
                </a:lnTo>
                <a:lnTo>
                  <a:pt x="867" y="500"/>
                </a:lnTo>
                <a:lnTo>
                  <a:pt x="871" y="500"/>
                </a:lnTo>
                <a:lnTo>
                  <a:pt x="880" y="502"/>
                </a:lnTo>
                <a:lnTo>
                  <a:pt x="880" y="502"/>
                </a:lnTo>
                <a:close/>
                <a:moveTo>
                  <a:pt x="871" y="489"/>
                </a:moveTo>
                <a:lnTo>
                  <a:pt x="871" y="491"/>
                </a:lnTo>
                <a:lnTo>
                  <a:pt x="861" y="491"/>
                </a:lnTo>
                <a:lnTo>
                  <a:pt x="861" y="491"/>
                </a:lnTo>
                <a:lnTo>
                  <a:pt x="863" y="489"/>
                </a:lnTo>
                <a:lnTo>
                  <a:pt x="865" y="489"/>
                </a:lnTo>
                <a:lnTo>
                  <a:pt x="871" y="489"/>
                </a:lnTo>
                <a:lnTo>
                  <a:pt x="871" y="489"/>
                </a:lnTo>
                <a:close/>
                <a:moveTo>
                  <a:pt x="852" y="57"/>
                </a:moveTo>
                <a:lnTo>
                  <a:pt x="852" y="57"/>
                </a:lnTo>
                <a:lnTo>
                  <a:pt x="848" y="57"/>
                </a:lnTo>
                <a:lnTo>
                  <a:pt x="843" y="59"/>
                </a:lnTo>
                <a:lnTo>
                  <a:pt x="843" y="59"/>
                </a:lnTo>
                <a:lnTo>
                  <a:pt x="847" y="55"/>
                </a:lnTo>
                <a:lnTo>
                  <a:pt x="848" y="55"/>
                </a:lnTo>
                <a:lnTo>
                  <a:pt x="852" y="57"/>
                </a:lnTo>
                <a:lnTo>
                  <a:pt x="852" y="57"/>
                </a:lnTo>
                <a:close/>
                <a:moveTo>
                  <a:pt x="848" y="70"/>
                </a:moveTo>
                <a:lnTo>
                  <a:pt x="848" y="70"/>
                </a:lnTo>
                <a:lnTo>
                  <a:pt x="847" y="70"/>
                </a:lnTo>
                <a:lnTo>
                  <a:pt x="845" y="70"/>
                </a:lnTo>
                <a:lnTo>
                  <a:pt x="839" y="68"/>
                </a:lnTo>
                <a:lnTo>
                  <a:pt x="839" y="68"/>
                </a:lnTo>
                <a:lnTo>
                  <a:pt x="841" y="66"/>
                </a:lnTo>
                <a:lnTo>
                  <a:pt x="843" y="68"/>
                </a:lnTo>
                <a:lnTo>
                  <a:pt x="848" y="70"/>
                </a:lnTo>
                <a:lnTo>
                  <a:pt x="848" y="70"/>
                </a:lnTo>
                <a:close/>
                <a:moveTo>
                  <a:pt x="834" y="73"/>
                </a:moveTo>
                <a:lnTo>
                  <a:pt x="834" y="73"/>
                </a:lnTo>
                <a:lnTo>
                  <a:pt x="834" y="73"/>
                </a:lnTo>
                <a:lnTo>
                  <a:pt x="830" y="75"/>
                </a:lnTo>
                <a:lnTo>
                  <a:pt x="825" y="75"/>
                </a:lnTo>
                <a:lnTo>
                  <a:pt x="825" y="75"/>
                </a:lnTo>
                <a:lnTo>
                  <a:pt x="825" y="73"/>
                </a:lnTo>
                <a:lnTo>
                  <a:pt x="828" y="71"/>
                </a:lnTo>
                <a:lnTo>
                  <a:pt x="834" y="73"/>
                </a:lnTo>
                <a:lnTo>
                  <a:pt x="834" y="73"/>
                </a:lnTo>
                <a:close/>
                <a:moveTo>
                  <a:pt x="817" y="70"/>
                </a:moveTo>
                <a:lnTo>
                  <a:pt x="817" y="70"/>
                </a:lnTo>
                <a:lnTo>
                  <a:pt x="817" y="71"/>
                </a:lnTo>
                <a:lnTo>
                  <a:pt x="817" y="71"/>
                </a:lnTo>
                <a:lnTo>
                  <a:pt x="817" y="71"/>
                </a:lnTo>
                <a:lnTo>
                  <a:pt x="817" y="71"/>
                </a:lnTo>
                <a:lnTo>
                  <a:pt x="821" y="73"/>
                </a:lnTo>
                <a:lnTo>
                  <a:pt x="823" y="73"/>
                </a:lnTo>
                <a:lnTo>
                  <a:pt x="823" y="75"/>
                </a:lnTo>
                <a:lnTo>
                  <a:pt x="823" y="75"/>
                </a:lnTo>
                <a:lnTo>
                  <a:pt x="819" y="75"/>
                </a:lnTo>
                <a:lnTo>
                  <a:pt x="814" y="75"/>
                </a:lnTo>
                <a:lnTo>
                  <a:pt x="814" y="75"/>
                </a:lnTo>
                <a:lnTo>
                  <a:pt x="810" y="73"/>
                </a:lnTo>
                <a:lnTo>
                  <a:pt x="810" y="73"/>
                </a:lnTo>
                <a:lnTo>
                  <a:pt x="812" y="73"/>
                </a:lnTo>
                <a:lnTo>
                  <a:pt x="814" y="71"/>
                </a:lnTo>
                <a:lnTo>
                  <a:pt x="815" y="71"/>
                </a:lnTo>
                <a:lnTo>
                  <a:pt x="817" y="70"/>
                </a:lnTo>
                <a:lnTo>
                  <a:pt x="817" y="70"/>
                </a:lnTo>
                <a:close/>
                <a:moveTo>
                  <a:pt x="819" y="504"/>
                </a:moveTo>
                <a:lnTo>
                  <a:pt x="819" y="504"/>
                </a:lnTo>
                <a:lnTo>
                  <a:pt x="817" y="504"/>
                </a:lnTo>
                <a:lnTo>
                  <a:pt x="815" y="504"/>
                </a:lnTo>
                <a:lnTo>
                  <a:pt x="815" y="504"/>
                </a:lnTo>
                <a:lnTo>
                  <a:pt x="815" y="502"/>
                </a:lnTo>
                <a:lnTo>
                  <a:pt x="815" y="500"/>
                </a:lnTo>
                <a:lnTo>
                  <a:pt x="817" y="500"/>
                </a:lnTo>
                <a:lnTo>
                  <a:pt x="815" y="500"/>
                </a:lnTo>
                <a:lnTo>
                  <a:pt x="815" y="500"/>
                </a:lnTo>
                <a:lnTo>
                  <a:pt x="817" y="500"/>
                </a:lnTo>
                <a:lnTo>
                  <a:pt x="819" y="500"/>
                </a:lnTo>
                <a:lnTo>
                  <a:pt x="823" y="504"/>
                </a:lnTo>
                <a:lnTo>
                  <a:pt x="823" y="504"/>
                </a:lnTo>
                <a:lnTo>
                  <a:pt x="817" y="506"/>
                </a:lnTo>
                <a:lnTo>
                  <a:pt x="814" y="506"/>
                </a:lnTo>
                <a:lnTo>
                  <a:pt x="814" y="506"/>
                </a:lnTo>
                <a:lnTo>
                  <a:pt x="815" y="504"/>
                </a:lnTo>
                <a:lnTo>
                  <a:pt x="819" y="504"/>
                </a:lnTo>
                <a:lnTo>
                  <a:pt x="819" y="504"/>
                </a:lnTo>
                <a:close/>
                <a:moveTo>
                  <a:pt x="802" y="51"/>
                </a:moveTo>
                <a:lnTo>
                  <a:pt x="802" y="51"/>
                </a:lnTo>
                <a:lnTo>
                  <a:pt x="802" y="53"/>
                </a:lnTo>
                <a:lnTo>
                  <a:pt x="799" y="53"/>
                </a:lnTo>
                <a:lnTo>
                  <a:pt x="795" y="53"/>
                </a:lnTo>
                <a:lnTo>
                  <a:pt x="795" y="51"/>
                </a:lnTo>
                <a:lnTo>
                  <a:pt x="795" y="51"/>
                </a:lnTo>
                <a:lnTo>
                  <a:pt x="799" y="49"/>
                </a:lnTo>
                <a:lnTo>
                  <a:pt x="802" y="51"/>
                </a:lnTo>
                <a:lnTo>
                  <a:pt x="802" y="51"/>
                </a:lnTo>
                <a:close/>
                <a:moveTo>
                  <a:pt x="802" y="70"/>
                </a:moveTo>
                <a:lnTo>
                  <a:pt x="802" y="70"/>
                </a:lnTo>
                <a:lnTo>
                  <a:pt x="801" y="71"/>
                </a:lnTo>
                <a:lnTo>
                  <a:pt x="799" y="71"/>
                </a:lnTo>
                <a:lnTo>
                  <a:pt x="797" y="73"/>
                </a:lnTo>
                <a:lnTo>
                  <a:pt x="797" y="73"/>
                </a:lnTo>
                <a:lnTo>
                  <a:pt x="797" y="73"/>
                </a:lnTo>
                <a:lnTo>
                  <a:pt x="793" y="73"/>
                </a:lnTo>
                <a:lnTo>
                  <a:pt x="793" y="71"/>
                </a:lnTo>
                <a:lnTo>
                  <a:pt x="793" y="71"/>
                </a:lnTo>
                <a:lnTo>
                  <a:pt x="802" y="70"/>
                </a:lnTo>
                <a:lnTo>
                  <a:pt x="802" y="70"/>
                </a:lnTo>
                <a:close/>
                <a:moveTo>
                  <a:pt x="791" y="496"/>
                </a:moveTo>
                <a:lnTo>
                  <a:pt x="791" y="496"/>
                </a:lnTo>
                <a:lnTo>
                  <a:pt x="790" y="500"/>
                </a:lnTo>
                <a:lnTo>
                  <a:pt x="790" y="500"/>
                </a:lnTo>
                <a:lnTo>
                  <a:pt x="786" y="498"/>
                </a:lnTo>
                <a:lnTo>
                  <a:pt x="786" y="498"/>
                </a:lnTo>
                <a:lnTo>
                  <a:pt x="788" y="498"/>
                </a:lnTo>
                <a:lnTo>
                  <a:pt x="788" y="498"/>
                </a:lnTo>
                <a:lnTo>
                  <a:pt x="784" y="496"/>
                </a:lnTo>
                <a:lnTo>
                  <a:pt x="784" y="495"/>
                </a:lnTo>
                <a:lnTo>
                  <a:pt x="784" y="495"/>
                </a:lnTo>
                <a:lnTo>
                  <a:pt x="786" y="496"/>
                </a:lnTo>
                <a:lnTo>
                  <a:pt x="788" y="495"/>
                </a:lnTo>
                <a:lnTo>
                  <a:pt x="788" y="495"/>
                </a:lnTo>
                <a:lnTo>
                  <a:pt x="790" y="496"/>
                </a:lnTo>
                <a:lnTo>
                  <a:pt x="791" y="496"/>
                </a:lnTo>
                <a:lnTo>
                  <a:pt x="791" y="496"/>
                </a:lnTo>
                <a:close/>
                <a:moveTo>
                  <a:pt x="779" y="500"/>
                </a:moveTo>
                <a:lnTo>
                  <a:pt x="779" y="500"/>
                </a:lnTo>
                <a:lnTo>
                  <a:pt x="779" y="496"/>
                </a:lnTo>
                <a:lnTo>
                  <a:pt x="780" y="495"/>
                </a:lnTo>
                <a:lnTo>
                  <a:pt x="780" y="495"/>
                </a:lnTo>
                <a:lnTo>
                  <a:pt x="784" y="498"/>
                </a:lnTo>
                <a:lnTo>
                  <a:pt x="782" y="500"/>
                </a:lnTo>
                <a:lnTo>
                  <a:pt x="779" y="500"/>
                </a:lnTo>
                <a:lnTo>
                  <a:pt x="779" y="500"/>
                </a:lnTo>
                <a:close/>
                <a:moveTo>
                  <a:pt x="756" y="60"/>
                </a:moveTo>
                <a:lnTo>
                  <a:pt x="756" y="60"/>
                </a:lnTo>
                <a:lnTo>
                  <a:pt x="758" y="62"/>
                </a:lnTo>
                <a:lnTo>
                  <a:pt x="758" y="62"/>
                </a:lnTo>
                <a:lnTo>
                  <a:pt x="758" y="62"/>
                </a:lnTo>
                <a:lnTo>
                  <a:pt x="756" y="62"/>
                </a:lnTo>
                <a:lnTo>
                  <a:pt x="755" y="62"/>
                </a:lnTo>
                <a:lnTo>
                  <a:pt x="753" y="62"/>
                </a:lnTo>
                <a:lnTo>
                  <a:pt x="749" y="62"/>
                </a:lnTo>
                <a:lnTo>
                  <a:pt x="749" y="62"/>
                </a:lnTo>
                <a:lnTo>
                  <a:pt x="747" y="60"/>
                </a:lnTo>
                <a:lnTo>
                  <a:pt x="745" y="60"/>
                </a:lnTo>
                <a:lnTo>
                  <a:pt x="745" y="60"/>
                </a:lnTo>
                <a:lnTo>
                  <a:pt x="747" y="60"/>
                </a:lnTo>
                <a:lnTo>
                  <a:pt x="751" y="60"/>
                </a:lnTo>
                <a:lnTo>
                  <a:pt x="753" y="60"/>
                </a:lnTo>
                <a:lnTo>
                  <a:pt x="756" y="60"/>
                </a:lnTo>
                <a:lnTo>
                  <a:pt x="756" y="60"/>
                </a:lnTo>
                <a:close/>
                <a:moveTo>
                  <a:pt x="749" y="471"/>
                </a:moveTo>
                <a:lnTo>
                  <a:pt x="749" y="471"/>
                </a:lnTo>
                <a:lnTo>
                  <a:pt x="736" y="472"/>
                </a:lnTo>
                <a:lnTo>
                  <a:pt x="722" y="474"/>
                </a:lnTo>
                <a:lnTo>
                  <a:pt x="692" y="476"/>
                </a:lnTo>
                <a:lnTo>
                  <a:pt x="692" y="476"/>
                </a:lnTo>
                <a:lnTo>
                  <a:pt x="696" y="474"/>
                </a:lnTo>
                <a:lnTo>
                  <a:pt x="701" y="472"/>
                </a:lnTo>
                <a:lnTo>
                  <a:pt x="716" y="472"/>
                </a:lnTo>
                <a:lnTo>
                  <a:pt x="749" y="471"/>
                </a:lnTo>
                <a:lnTo>
                  <a:pt x="749" y="471"/>
                </a:lnTo>
                <a:close/>
                <a:moveTo>
                  <a:pt x="731" y="478"/>
                </a:moveTo>
                <a:lnTo>
                  <a:pt x="731" y="480"/>
                </a:lnTo>
                <a:lnTo>
                  <a:pt x="731" y="480"/>
                </a:lnTo>
                <a:lnTo>
                  <a:pt x="725" y="480"/>
                </a:lnTo>
                <a:lnTo>
                  <a:pt x="720" y="480"/>
                </a:lnTo>
                <a:lnTo>
                  <a:pt x="720" y="480"/>
                </a:lnTo>
                <a:lnTo>
                  <a:pt x="722" y="478"/>
                </a:lnTo>
                <a:lnTo>
                  <a:pt x="723" y="478"/>
                </a:lnTo>
                <a:lnTo>
                  <a:pt x="731" y="478"/>
                </a:lnTo>
                <a:lnTo>
                  <a:pt x="731" y="478"/>
                </a:lnTo>
                <a:close/>
                <a:moveTo>
                  <a:pt x="718" y="480"/>
                </a:moveTo>
                <a:lnTo>
                  <a:pt x="718" y="483"/>
                </a:lnTo>
                <a:lnTo>
                  <a:pt x="718" y="483"/>
                </a:lnTo>
                <a:lnTo>
                  <a:pt x="714" y="482"/>
                </a:lnTo>
                <a:lnTo>
                  <a:pt x="712" y="482"/>
                </a:lnTo>
                <a:lnTo>
                  <a:pt x="712" y="480"/>
                </a:lnTo>
                <a:lnTo>
                  <a:pt x="718" y="480"/>
                </a:lnTo>
                <a:close/>
                <a:moveTo>
                  <a:pt x="710" y="495"/>
                </a:moveTo>
                <a:lnTo>
                  <a:pt x="710" y="495"/>
                </a:lnTo>
                <a:lnTo>
                  <a:pt x="710" y="495"/>
                </a:lnTo>
                <a:lnTo>
                  <a:pt x="709" y="495"/>
                </a:lnTo>
                <a:lnTo>
                  <a:pt x="709" y="495"/>
                </a:lnTo>
                <a:lnTo>
                  <a:pt x="707" y="496"/>
                </a:lnTo>
                <a:lnTo>
                  <a:pt x="705" y="495"/>
                </a:lnTo>
                <a:lnTo>
                  <a:pt x="705" y="493"/>
                </a:lnTo>
                <a:lnTo>
                  <a:pt x="701" y="493"/>
                </a:lnTo>
                <a:lnTo>
                  <a:pt x="701" y="493"/>
                </a:lnTo>
                <a:lnTo>
                  <a:pt x="705" y="491"/>
                </a:lnTo>
                <a:lnTo>
                  <a:pt x="709" y="491"/>
                </a:lnTo>
                <a:lnTo>
                  <a:pt x="709" y="491"/>
                </a:lnTo>
                <a:lnTo>
                  <a:pt x="709" y="493"/>
                </a:lnTo>
                <a:lnTo>
                  <a:pt x="710" y="495"/>
                </a:lnTo>
                <a:lnTo>
                  <a:pt x="710" y="495"/>
                </a:lnTo>
                <a:close/>
                <a:moveTo>
                  <a:pt x="677" y="476"/>
                </a:moveTo>
                <a:lnTo>
                  <a:pt x="677" y="476"/>
                </a:lnTo>
                <a:lnTo>
                  <a:pt x="676" y="478"/>
                </a:lnTo>
                <a:lnTo>
                  <a:pt x="672" y="478"/>
                </a:lnTo>
                <a:lnTo>
                  <a:pt x="664" y="478"/>
                </a:lnTo>
                <a:lnTo>
                  <a:pt x="664" y="478"/>
                </a:lnTo>
                <a:lnTo>
                  <a:pt x="666" y="476"/>
                </a:lnTo>
                <a:lnTo>
                  <a:pt x="670" y="476"/>
                </a:lnTo>
                <a:lnTo>
                  <a:pt x="677" y="476"/>
                </a:lnTo>
                <a:lnTo>
                  <a:pt x="677" y="476"/>
                </a:lnTo>
                <a:close/>
                <a:moveTo>
                  <a:pt x="600" y="29"/>
                </a:moveTo>
                <a:lnTo>
                  <a:pt x="600" y="29"/>
                </a:lnTo>
                <a:lnTo>
                  <a:pt x="595" y="31"/>
                </a:lnTo>
                <a:lnTo>
                  <a:pt x="587" y="31"/>
                </a:lnTo>
                <a:lnTo>
                  <a:pt x="587" y="31"/>
                </a:lnTo>
                <a:lnTo>
                  <a:pt x="589" y="29"/>
                </a:lnTo>
                <a:lnTo>
                  <a:pt x="593" y="29"/>
                </a:lnTo>
                <a:lnTo>
                  <a:pt x="600" y="29"/>
                </a:lnTo>
                <a:lnTo>
                  <a:pt x="600" y="29"/>
                </a:lnTo>
                <a:close/>
                <a:moveTo>
                  <a:pt x="444" y="463"/>
                </a:moveTo>
                <a:lnTo>
                  <a:pt x="444" y="463"/>
                </a:lnTo>
                <a:lnTo>
                  <a:pt x="438" y="460"/>
                </a:lnTo>
                <a:lnTo>
                  <a:pt x="438" y="458"/>
                </a:lnTo>
                <a:lnTo>
                  <a:pt x="438" y="456"/>
                </a:lnTo>
                <a:lnTo>
                  <a:pt x="446" y="454"/>
                </a:lnTo>
                <a:lnTo>
                  <a:pt x="458" y="454"/>
                </a:lnTo>
                <a:lnTo>
                  <a:pt x="458" y="454"/>
                </a:lnTo>
                <a:lnTo>
                  <a:pt x="455" y="452"/>
                </a:lnTo>
                <a:lnTo>
                  <a:pt x="451" y="452"/>
                </a:lnTo>
                <a:lnTo>
                  <a:pt x="451" y="452"/>
                </a:lnTo>
                <a:lnTo>
                  <a:pt x="451" y="450"/>
                </a:lnTo>
                <a:lnTo>
                  <a:pt x="455" y="450"/>
                </a:lnTo>
                <a:lnTo>
                  <a:pt x="457" y="450"/>
                </a:lnTo>
                <a:lnTo>
                  <a:pt x="458" y="449"/>
                </a:lnTo>
                <a:lnTo>
                  <a:pt x="458" y="449"/>
                </a:lnTo>
                <a:lnTo>
                  <a:pt x="460" y="450"/>
                </a:lnTo>
                <a:lnTo>
                  <a:pt x="460" y="452"/>
                </a:lnTo>
                <a:lnTo>
                  <a:pt x="460" y="452"/>
                </a:lnTo>
                <a:lnTo>
                  <a:pt x="497" y="450"/>
                </a:lnTo>
                <a:lnTo>
                  <a:pt x="497" y="450"/>
                </a:lnTo>
                <a:lnTo>
                  <a:pt x="499" y="452"/>
                </a:lnTo>
                <a:lnTo>
                  <a:pt x="503" y="452"/>
                </a:lnTo>
                <a:lnTo>
                  <a:pt x="506" y="452"/>
                </a:lnTo>
                <a:lnTo>
                  <a:pt x="508" y="454"/>
                </a:lnTo>
                <a:lnTo>
                  <a:pt x="508" y="454"/>
                </a:lnTo>
                <a:lnTo>
                  <a:pt x="510" y="454"/>
                </a:lnTo>
                <a:lnTo>
                  <a:pt x="508" y="452"/>
                </a:lnTo>
                <a:lnTo>
                  <a:pt x="506" y="452"/>
                </a:lnTo>
                <a:lnTo>
                  <a:pt x="508" y="450"/>
                </a:lnTo>
                <a:lnTo>
                  <a:pt x="508" y="450"/>
                </a:lnTo>
                <a:lnTo>
                  <a:pt x="519" y="452"/>
                </a:lnTo>
                <a:lnTo>
                  <a:pt x="525" y="452"/>
                </a:lnTo>
                <a:lnTo>
                  <a:pt x="532" y="452"/>
                </a:lnTo>
                <a:lnTo>
                  <a:pt x="532" y="452"/>
                </a:lnTo>
                <a:lnTo>
                  <a:pt x="530" y="452"/>
                </a:lnTo>
                <a:lnTo>
                  <a:pt x="527" y="452"/>
                </a:lnTo>
                <a:lnTo>
                  <a:pt x="525" y="452"/>
                </a:lnTo>
                <a:lnTo>
                  <a:pt x="523" y="450"/>
                </a:lnTo>
                <a:lnTo>
                  <a:pt x="523" y="450"/>
                </a:lnTo>
                <a:lnTo>
                  <a:pt x="523" y="450"/>
                </a:lnTo>
                <a:lnTo>
                  <a:pt x="534" y="450"/>
                </a:lnTo>
                <a:lnTo>
                  <a:pt x="545" y="449"/>
                </a:lnTo>
                <a:lnTo>
                  <a:pt x="545" y="449"/>
                </a:lnTo>
                <a:lnTo>
                  <a:pt x="545" y="452"/>
                </a:lnTo>
                <a:lnTo>
                  <a:pt x="543" y="454"/>
                </a:lnTo>
                <a:lnTo>
                  <a:pt x="543" y="454"/>
                </a:lnTo>
                <a:lnTo>
                  <a:pt x="547" y="452"/>
                </a:lnTo>
                <a:lnTo>
                  <a:pt x="547" y="450"/>
                </a:lnTo>
                <a:lnTo>
                  <a:pt x="547" y="450"/>
                </a:lnTo>
                <a:lnTo>
                  <a:pt x="552" y="449"/>
                </a:lnTo>
                <a:lnTo>
                  <a:pt x="556" y="450"/>
                </a:lnTo>
                <a:lnTo>
                  <a:pt x="561" y="452"/>
                </a:lnTo>
                <a:lnTo>
                  <a:pt x="561" y="452"/>
                </a:lnTo>
                <a:lnTo>
                  <a:pt x="558" y="454"/>
                </a:lnTo>
                <a:lnTo>
                  <a:pt x="550" y="456"/>
                </a:lnTo>
                <a:lnTo>
                  <a:pt x="538" y="456"/>
                </a:lnTo>
                <a:lnTo>
                  <a:pt x="521" y="456"/>
                </a:lnTo>
                <a:lnTo>
                  <a:pt x="510" y="458"/>
                </a:lnTo>
                <a:lnTo>
                  <a:pt x="510" y="458"/>
                </a:lnTo>
                <a:lnTo>
                  <a:pt x="481" y="456"/>
                </a:lnTo>
                <a:lnTo>
                  <a:pt x="451" y="456"/>
                </a:lnTo>
                <a:lnTo>
                  <a:pt x="451" y="456"/>
                </a:lnTo>
                <a:lnTo>
                  <a:pt x="453" y="456"/>
                </a:lnTo>
                <a:lnTo>
                  <a:pt x="457" y="458"/>
                </a:lnTo>
                <a:lnTo>
                  <a:pt x="457" y="458"/>
                </a:lnTo>
                <a:lnTo>
                  <a:pt x="457" y="460"/>
                </a:lnTo>
                <a:lnTo>
                  <a:pt x="453" y="460"/>
                </a:lnTo>
                <a:lnTo>
                  <a:pt x="449" y="458"/>
                </a:lnTo>
                <a:lnTo>
                  <a:pt x="447" y="456"/>
                </a:lnTo>
                <a:lnTo>
                  <a:pt x="447" y="456"/>
                </a:lnTo>
                <a:lnTo>
                  <a:pt x="444" y="460"/>
                </a:lnTo>
                <a:lnTo>
                  <a:pt x="444" y="463"/>
                </a:lnTo>
                <a:lnTo>
                  <a:pt x="444" y="463"/>
                </a:lnTo>
                <a:close/>
                <a:moveTo>
                  <a:pt x="538" y="9"/>
                </a:moveTo>
                <a:lnTo>
                  <a:pt x="538" y="9"/>
                </a:lnTo>
                <a:lnTo>
                  <a:pt x="534" y="11"/>
                </a:lnTo>
                <a:lnTo>
                  <a:pt x="528" y="11"/>
                </a:lnTo>
                <a:lnTo>
                  <a:pt x="528" y="11"/>
                </a:lnTo>
                <a:lnTo>
                  <a:pt x="532" y="9"/>
                </a:lnTo>
                <a:lnTo>
                  <a:pt x="538" y="9"/>
                </a:lnTo>
                <a:lnTo>
                  <a:pt x="538" y="9"/>
                </a:lnTo>
                <a:close/>
                <a:moveTo>
                  <a:pt x="532" y="3"/>
                </a:moveTo>
                <a:lnTo>
                  <a:pt x="532" y="3"/>
                </a:lnTo>
                <a:lnTo>
                  <a:pt x="532" y="5"/>
                </a:lnTo>
                <a:lnTo>
                  <a:pt x="528" y="5"/>
                </a:lnTo>
                <a:lnTo>
                  <a:pt x="527" y="5"/>
                </a:lnTo>
                <a:lnTo>
                  <a:pt x="527" y="3"/>
                </a:lnTo>
                <a:lnTo>
                  <a:pt x="532" y="3"/>
                </a:lnTo>
                <a:close/>
                <a:moveTo>
                  <a:pt x="534" y="68"/>
                </a:moveTo>
                <a:lnTo>
                  <a:pt x="534" y="68"/>
                </a:lnTo>
                <a:lnTo>
                  <a:pt x="525" y="70"/>
                </a:lnTo>
                <a:lnTo>
                  <a:pt x="519" y="68"/>
                </a:lnTo>
                <a:lnTo>
                  <a:pt x="519" y="68"/>
                </a:lnTo>
                <a:lnTo>
                  <a:pt x="519" y="66"/>
                </a:lnTo>
                <a:lnTo>
                  <a:pt x="519" y="66"/>
                </a:lnTo>
                <a:lnTo>
                  <a:pt x="527" y="68"/>
                </a:lnTo>
                <a:lnTo>
                  <a:pt x="534" y="68"/>
                </a:lnTo>
                <a:lnTo>
                  <a:pt x="534" y="68"/>
                </a:lnTo>
                <a:close/>
                <a:moveTo>
                  <a:pt x="527" y="11"/>
                </a:moveTo>
                <a:lnTo>
                  <a:pt x="527" y="11"/>
                </a:lnTo>
                <a:lnTo>
                  <a:pt x="517" y="13"/>
                </a:lnTo>
                <a:lnTo>
                  <a:pt x="508" y="13"/>
                </a:lnTo>
                <a:lnTo>
                  <a:pt x="499" y="13"/>
                </a:lnTo>
                <a:lnTo>
                  <a:pt x="492" y="13"/>
                </a:lnTo>
                <a:lnTo>
                  <a:pt x="492" y="13"/>
                </a:lnTo>
                <a:lnTo>
                  <a:pt x="495" y="9"/>
                </a:lnTo>
                <a:lnTo>
                  <a:pt x="497" y="7"/>
                </a:lnTo>
                <a:lnTo>
                  <a:pt x="497" y="7"/>
                </a:lnTo>
                <a:lnTo>
                  <a:pt x="508" y="9"/>
                </a:lnTo>
                <a:lnTo>
                  <a:pt x="514" y="9"/>
                </a:lnTo>
                <a:lnTo>
                  <a:pt x="519" y="9"/>
                </a:lnTo>
                <a:lnTo>
                  <a:pt x="519" y="9"/>
                </a:lnTo>
                <a:lnTo>
                  <a:pt x="521" y="11"/>
                </a:lnTo>
                <a:lnTo>
                  <a:pt x="527" y="11"/>
                </a:lnTo>
                <a:lnTo>
                  <a:pt x="527" y="11"/>
                </a:lnTo>
                <a:close/>
                <a:moveTo>
                  <a:pt x="528" y="441"/>
                </a:moveTo>
                <a:lnTo>
                  <a:pt x="528" y="441"/>
                </a:lnTo>
                <a:lnTo>
                  <a:pt x="527" y="443"/>
                </a:lnTo>
                <a:lnTo>
                  <a:pt x="523" y="443"/>
                </a:lnTo>
                <a:lnTo>
                  <a:pt x="515" y="443"/>
                </a:lnTo>
                <a:lnTo>
                  <a:pt x="515" y="443"/>
                </a:lnTo>
                <a:lnTo>
                  <a:pt x="517" y="441"/>
                </a:lnTo>
                <a:lnTo>
                  <a:pt x="521" y="441"/>
                </a:lnTo>
                <a:lnTo>
                  <a:pt x="528" y="441"/>
                </a:lnTo>
                <a:lnTo>
                  <a:pt x="528" y="441"/>
                </a:lnTo>
                <a:close/>
                <a:moveTo>
                  <a:pt x="514" y="46"/>
                </a:moveTo>
                <a:lnTo>
                  <a:pt x="514" y="46"/>
                </a:lnTo>
                <a:lnTo>
                  <a:pt x="512" y="47"/>
                </a:lnTo>
                <a:lnTo>
                  <a:pt x="512" y="49"/>
                </a:lnTo>
                <a:lnTo>
                  <a:pt x="512" y="49"/>
                </a:lnTo>
                <a:lnTo>
                  <a:pt x="508" y="49"/>
                </a:lnTo>
                <a:lnTo>
                  <a:pt x="508" y="47"/>
                </a:lnTo>
                <a:lnTo>
                  <a:pt x="506" y="47"/>
                </a:lnTo>
                <a:lnTo>
                  <a:pt x="503" y="47"/>
                </a:lnTo>
                <a:lnTo>
                  <a:pt x="503" y="47"/>
                </a:lnTo>
                <a:lnTo>
                  <a:pt x="504" y="46"/>
                </a:lnTo>
                <a:lnTo>
                  <a:pt x="506" y="46"/>
                </a:lnTo>
                <a:lnTo>
                  <a:pt x="514" y="46"/>
                </a:lnTo>
                <a:lnTo>
                  <a:pt x="514" y="46"/>
                </a:lnTo>
                <a:close/>
                <a:moveTo>
                  <a:pt x="508" y="53"/>
                </a:moveTo>
                <a:lnTo>
                  <a:pt x="508" y="57"/>
                </a:lnTo>
                <a:lnTo>
                  <a:pt x="508" y="57"/>
                </a:lnTo>
                <a:lnTo>
                  <a:pt x="503" y="57"/>
                </a:lnTo>
                <a:lnTo>
                  <a:pt x="497" y="57"/>
                </a:lnTo>
                <a:lnTo>
                  <a:pt x="486" y="55"/>
                </a:lnTo>
                <a:lnTo>
                  <a:pt x="486" y="55"/>
                </a:lnTo>
                <a:lnTo>
                  <a:pt x="492" y="53"/>
                </a:lnTo>
                <a:lnTo>
                  <a:pt x="497" y="53"/>
                </a:lnTo>
                <a:lnTo>
                  <a:pt x="503" y="55"/>
                </a:lnTo>
                <a:lnTo>
                  <a:pt x="508" y="53"/>
                </a:lnTo>
                <a:lnTo>
                  <a:pt x="508" y="53"/>
                </a:lnTo>
                <a:close/>
                <a:moveTo>
                  <a:pt x="486" y="55"/>
                </a:moveTo>
                <a:lnTo>
                  <a:pt x="486" y="55"/>
                </a:lnTo>
                <a:lnTo>
                  <a:pt x="477" y="57"/>
                </a:lnTo>
                <a:lnTo>
                  <a:pt x="466" y="55"/>
                </a:lnTo>
                <a:lnTo>
                  <a:pt x="455" y="55"/>
                </a:lnTo>
                <a:lnTo>
                  <a:pt x="444" y="55"/>
                </a:lnTo>
                <a:lnTo>
                  <a:pt x="444" y="55"/>
                </a:lnTo>
                <a:lnTo>
                  <a:pt x="446" y="53"/>
                </a:lnTo>
                <a:lnTo>
                  <a:pt x="446" y="51"/>
                </a:lnTo>
                <a:lnTo>
                  <a:pt x="446" y="51"/>
                </a:lnTo>
                <a:lnTo>
                  <a:pt x="460" y="53"/>
                </a:lnTo>
                <a:lnTo>
                  <a:pt x="468" y="53"/>
                </a:lnTo>
                <a:lnTo>
                  <a:pt x="473" y="51"/>
                </a:lnTo>
                <a:lnTo>
                  <a:pt x="473" y="51"/>
                </a:lnTo>
                <a:lnTo>
                  <a:pt x="475" y="51"/>
                </a:lnTo>
                <a:lnTo>
                  <a:pt x="477" y="55"/>
                </a:lnTo>
                <a:lnTo>
                  <a:pt x="477" y="55"/>
                </a:lnTo>
                <a:lnTo>
                  <a:pt x="479" y="53"/>
                </a:lnTo>
                <a:lnTo>
                  <a:pt x="477" y="51"/>
                </a:lnTo>
                <a:lnTo>
                  <a:pt x="477" y="51"/>
                </a:lnTo>
                <a:lnTo>
                  <a:pt x="481" y="51"/>
                </a:lnTo>
                <a:lnTo>
                  <a:pt x="482" y="53"/>
                </a:lnTo>
                <a:lnTo>
                  <a:pt x="484" y="55"/>
                </a:lnTo>
                <a:lnTo>
                  <a:pt x="486" y="55"/>
                </a:lnTo>
                <a:lnTo>
                  <a:pt x="486" y="55"/>
                </a:lnTo>
                <a:close/>
                <a:moveTo>
                  <a:pt x="493" y="434"/>
                </a:moveTo>
                <a:lnTo>
                  <a:pt x="493" y="434"/>
                </a:lnTo>
                <a:lnTo>
                  <a:pt x="492" y="436"/>
                </a:lnTo>
                <a:lnTo>
                  <a:pt x="490" y="436"/>
                </a:lnTo>
                <a:lnTo>
                  <a:pt x="486" y="436"/>
                </a:lnTo>
                <a:lnTo>
                  <a:pt x="482" y="436"/>
                </a:lnTo>
                <a:lnTo>
                  <a:pt x="482" y="436"/>
                </a:lnTo>
                <a:lnTo>
                  <a:pt x="486" y="434"/>
                </a:lnTo>
                <a:lnTo>
                  <a:pt x="493" y="434"/>
                </a:lnTo>
                <a:lnTo>
                  <a:pt x="493" y="434"/>
                </a:lnTo>
                <a:close/>
                <a:moveTo>
                  <a:pt x="475" y="410"/>
                </a:moveTo>
                <a:lnTo>
                  <a:pt x="475" y="410"/>
                </a:lnTo>
                <a:lnTo>
                  <a:pt x="458" y="412"/>
                </a:lnTo>
                <a:lnTo>
                  <a:pt x="440" y="412"/>
                </a:lnTo>
                <a:lnTo>
                  <a:pt x="407" y="412"/>
                </a:lnTo>
                <a:lnTo>
                  <a:pt x="407" y="412"/>
                </a:lnTo>
                <a:lnTo>
                  <a:pt x="405" y="412"/>
                </a:lnTo>
                <a:lnTo>
                  <a:pt x="407" y="414"/>
                </a:lnTo>
                <a:lnTo>
                  <a:pt x="412" y="414"/>
                </a:lnTo>
                <a:lnTo>
                  <a:pt x="412" y="414"/>
                </a:lnTo>
                <a:lnTo>
                  <a:pt x="411" y="415"/>
                </a:lnTo>
                <a:lnTo>
                  <a:pt x="407" y="415"/>
                </a:lnTo>
                <a:lnTo>
                  <a:pt x="401" y="415"/>
                </a:lnTo>
                <a:lnTo>
                  <a:pt x="401" y="415"/>
                </a:lnTo>
                <a:lnTo>
                  <a:pt x="403" y="414"/>
                </a:lnTo>
                <a:lnTo>
                  <a:pt x="403" y="412"/>
                </a:lnTo>
                <a:lnTo>
                  <a:pt x="403" y="412"/>
                </a:lnTo>
                <a:lnTo>
                  <a:pt x="401" y="410"/>
                </a:lnTo>
                <a:lnTo>
                  <a:pt x="398" y="410"/>
                </a:lnTo>
                <a:lnTo>
                  <a:pt x="392" y="410"/>
                </a:lnTo>
                <a:lnTo>
                  <a:pt x="392" y="410"/>
                </a:lnTo>
                <a:lnTo>
                  <a:pt x="400" y="408"/>
                </a:lnTo>
                <a:lnTo>
                  <a:pt x="409" y="406"/>
                </a:lnTo>
                <a:lnTo>
                  <a:pt x="427" y="406"/>
                </a:lnTo>
                <a:lnTo>
                  <a:pt x="449" y="406"/>
                </a:lnTo>
                <a:lnTo>
                  <a:pt x="473" y="406"/>
                </a:lnTo>
                <a:lnTo>
                  <a:pt x="473" y="406"/>
                </a:lnTo>
                <a:lnTo>
                  <a:pt x="473" y="408"/>
                </a:lnTo>
                <a:lnTo>
                  <a:pt x="475" y="410"/>
                </a:lnTo>
                <a:lnTo>
                  <a:pt x="475" y="410"/>
                </a:lnTo>
                <a:close/>
                <a:moveTo>
                  <a:pt x="473" y="461"/>
                </a:moveTo>
                <a:lnTo>
                  <a:pt x="473" y="461"/>
                </a:lnTo>
                <a:lnTo>
                  <a:pt x="468" y="461"/>
                </a:lnTo>
                <a:lnTo>
                  <a:pt x="462" y="463"/>
                </a:lnTo>
                <a:lnTo>
                  <a:pt x="462" y="463"/>
                </a:lnTo>
                <a:lnTo>
                  <a:pt x="462" y="461"/>
                </a:lnTo>
                <a:lnTo>
                  <a:pt x="460" y="460"/>
                </a:lnTo>
                <a:lnTo>
                  <a:pt x="460" y="460"/>
                </a:lnTo>
                <a:lnTo>
                  <a:pt x="464" y="460"/>
                </a:lnTo>
                <a:lnTo>
                  <a:pt x="468" y="460"/>
                </a:lnTo>
                <a:lnTo>
                  <a:pt x="469" y="461"/>
                </a:lnTo>
                <a:lnTo>
                  <a:pt x="473" y="461"/>
                </a:lnTo>
                <a:lnTo>
                  <a:pt x="473" y="461"/>
                </a:lnTo>
                <a:close/>
                <a:moveTo>
                  <a:pt x="440" y="51"/>
                </a:moveTo>
                <a:lnTo>
                  <a:pt x="440" y="51"/>
                </a:lnTo>
                <a:lnTo>
                  <a:pt x="438" y="53"/>
                </a:lnTo>
                <a:lnTo>
                  <a:pt x="436" y="55"/>
                </a:lnTo>
                <a:lnTo>
                  <a:pt x="427" y="55"/>
                </a:lnTo>
                <a:lnTo>
                  <a:pt x="427" y="55"/>
                </a:lnTo>
                <a:lnTo>
                  <a:pt x="427" y="53"/>
                </a:lnTo>
                <a:lnTo>
                  <a:pt x="429" y="51"/>
                </a:lnTo>
                <a:lnTo>
                  <a:pt x="429" y="51"/>
                </a:lnTo>
                <a:lnTo>
                  <a:pt x="431" y="53"/>
                </a:lnTo>
                <a:lnTo>
                  <a:pt x="435" y="51"/>
                </a:lnTo>
                <a:lnTo>
                  <a:pt x="440" y="51"/>
                </a:lnTo>
                <a:lnTo>
                  <a:pt x="440" y="51"/>
                </a:lnTo>
                <a:close/>
                <a:moveTo>
                  <a:pt x="435" y="452"/>
                </a:moveTo>
                <a:lnTo>
                  <a:pt x="435" y="452"/>
                </a:lnTo>
                <a:lnTo>
                  <a:pt x="435" y="454"/>
                </a:lnTo>
                <a:lnTo>
                  <a:pt x="435" y="458"/>
                </a:lnTo>
                <a:lnTo>
                  <a:pt x="435" y="458"/>
                </a:lnTo>
                <a:lnTo>
                  <a:pt x="422" y="456"/>
                </a:lnTo>
                <a:lnTo>
                  <a:pt x="411" y="454"/>
                </a:lnTo>
                <a:lnTo>
                  <a:pt x="411" y="454"/>
                </a:lnTo>
                <a:lnTo>
                  <a:pt x="414" y="452"/>
                </a:lnTo>
                <a:lnTo>
                  <a:pt x="420" y="452"/>
                </a:lnTo>
                <a:lnTo>
                  <a:pt x="435" y="452"/>
                </a:lnTo>
                <a:lnTo>
                  <a:pt x="435" y="452"/>
                </a:lnTo>
                <a:close/>
                <a:moveTo>
                  <a:pt x="383" y="467"/>
                </a:moveTo>
                <a:lnTo>
                  <a:pt x="392" y="467"/>
                </a:lnTo>
                <a:lnTo>
                  <a:pt x="392" y="467"/>
                </a:lnTo>
                <a:lnTo>
                  <a:pt x="352" y="471"/>
                </a:lnTo>
                <a:lnTo>
                  <a:pt x="330" y="471"/>
                </a:lnTo>
                <a:lnTo>
                  <a:pt x="308" y="471"/>
                </a:lnTo>
                <a:lnTo>
                  <a:pt x="504" y="274"/>
                </a:lnTo>
                <a:lnTo>
                  <a:pt x="504" y="274"/>
                </a:lnTo>
                <a:lnTo>
                  <a:pt x="503" y="288"/>
                </a:lnTo>
                <a:lnTo>
                  <a:pt x="503" y="288"/>
                </a:lnTo>
                <a:lnTo>
                  <a:pt x="503" y="290"/>
                </a:lnTo>
                <a:lnTo>
                  <a:pt x="504" y="292"/>
                </a:lnTo>
                <a:lnTo>
                  <a:pt x="504" y="292"/>
                </a:lnTo>
                <a:lnTo>
                  <a:pt x="503" y="301"/>
                </a:lnTo>
                <a:lnTo>
                  <a:pt x="503" y="301"/>
                </a:lnTo>
                <a:lnTo>
                  <a:pt x="501" y="301"/>
                </a:lnTo>
                <a:lnTo>
                  <a:pt x="501" y="298"/>
                </a:lnTo>
                <a:lnTo>
                  <a:pt x="501" y="288"/>
                </a:lnTo>
                <a:lnTo>
                  <a:pt x="501" y="288"/>
                </a:lnTo>
                <a:lnTo>
                  <a:pt x="499" y="288"/>
                </a:lnTo>
                <a:lnTo>
                  <a:pt x="497" y="290"/>
                </a:lnTo>
                <a:lnTo>
                  <a:pt x="497" y="290"/>
                </a:lnTo>
                <a:lnTo>
                  <a:pt x="497" y="274"/>
                </a:lnTo>
                <a:lnTo>
                  <a:pt x="308" y="463"/>
                </a:lnTo>
                <a:lnTo>
                  <a:pt x="308" y="463"/>
                </a:lnTo>
                <a:lnTo>
                  <a:pt x="333" y="461"/>
                </a:lnTo>
                <a:lnTo>
                  <a:pt x="348" y="461"/>
                </a:lnTo>
                <a:lnTo>
                  <a:pt x="363" y="460"/>
                </a:lnTo>
                <a:lnTo>
                  <a:pt x="363" y="460"/>
                </a:lnTo>
                <a:lnTo>
                  <a:pt x="370" y="461"/>
                </a:lnTo>
                <a:lnTo>
                  <a:pt x="376" y="463"/>
                </a:lnTo>
                <a:lnTo>
                  <a:pt x="376" y="463"/>
                </a:lnTo>
                <a:lnTo>
                  <a:pt x="378" y="463"/>
                </a:lnTo>
                <a:lnTo>
                  <a:pt x="378" y="461"/>
                </a:lnTo>
                <a:lnTo>
                  <a:pt x="376" y="460"/>
                </a:lnTo>
                <a:lnTo>
                  <a:pt x="376" y="460"/>
                </a:lnTo>
                <a:lnTo>
                  <a:pt x="376" y="460"/>
                </a:lnTo>
                <a:lnTo>
                  <a:pt x="379" y="460"/>
                </a:lnTo>
                <a:lnTo>
                  <a:pt x="381" y="460"/>
                </a:lnTo>
                <a:lnTo>
                  <a:pt x="385" y="461"/>
                </a:lnTo>
                <a:lnTo>
                  <a:pt x="387" y="460"/>
                </a:lnTo>
                <a:lnTo>
                  <a:pt x="387" y="460"/>
                </a:lnTo>
                <a:lnTo>
                  <a:pt x="389" y="461"/>
                </a:lnTo>
                <a:lnTo>
                  <a:pt x="389" y="463"/>
                </a:lnTo>
                <a:lnTo>
                  <a:pt x="389" y="463"/>
                </a:lnTo>
                <a:lnTo>
                  <a:pt x="400" y="461"/>
                </a:lnTo>
                <a:lnTo>
                  <a:pt x="409" y="461"/>
                </a:lnTo>
                <a:lnTo>
                  <a:pt x="409" y="461"/>
                </a:lnTo>
                <a:lnTo>
                  <a:pt x="409" y="460"/>
                </a:lnTo>
                <a:lnTo>
                  <a:pt x="405" y="460"/>
                </a:lnTo>
                <a:lnTo>
                  <a:pt x="400" y="460"/>
                </a:lnTo>
                <a:lnTo>
                  <a:pt x="400" y="460"/>
                </a:lnTo>
                <a:lnTo>
                  <a:pt x="405" y="458"/>
                </a:lnTo>
                <a:lnTo>
                  <a:pt x="411" y="458"/>
                </a:lnTo>
                <a:lnTo>
                  <a:pt x="422" y="460"/>
                </a:lnTo>
                <a:lnTo>
                  <a:pt x="422" y="460"/>
                </a:lnTo>
                <a:lnTo>
                  <a:pt x="422" y="461"/>
                </a:lnTo>
                <a:lnTo>
                  <a:pt x="420" y="463"/>
                </a:lnTo>
                <a:lnTo>
                  <a:pt x="420" y="465"/>
                </a:lnTo>
                <a:lnTo>
                  <a:pt x="424" y="465"/>
                </a:lnTo>
                <a:lnTo>
                  <a:pt x="424" y="465"/>
                </a:lnTo>
                <a:lnTo>
                  <a:pt x="416" y="467"/>
                </a:lnTo>
                <a:lnTo>
                  <a:pt x="407" y="465"/>
                </a:lnTo>
                <a:lnTo>
                  <a:pt x="398" y="465"/>
                </a:lnTo>
                <a:lnTo>
                  <a:pt x="392" y="467"/>
                </a:lnTo>
                <a:lnTo>
                  <a:pt x="392" y="467"/>
                </a:lnTo>
                <a:lnTo>
                  <a:pt x="405" y="467"/>
                </a:lnTo>
                <a:lnTo>
                  <a:pt x="416" y="467"/>
                </a:lnTo>
                <a:lnTo>
                  <a:pt x="427" y="469"/>
                </a:lnTo>
                <a:lnTo>
                  <a:pt x="436" y="471"/>
                </a:lnTo>
                <a:lnTo>
                  <a:pt x="436" y="471"/>
                </a:lnTo>
                <a:lnTo>
                  <a:pt x="424" y="472"/>
                </a:lnTo>
                <a:lnTo>
                  <a:pt x="411" y="472"/>
                </a:lnTo>
                <a:lnTo>
                  <a:pt x="398" y="471"/>
                </a:lnTo>
                <a:lnTo>
                  <a:pt x="383" y="471"/>
                </a:lnTo>
                <a:lnTo>
                  <a:pt x="383" y="467"/>
                </a:lnTo>
                <a:close/>
                <a:moveTo>
                  <a:pt x="429" y="434"/>
                </a:moveTo>
                <a:lnTo>
                  <a:pt x="429" y="434"/>
                </a:lnTo>
                <a:lnTo>
                  <a:pt x="427" y="436"/>
                </a:lnTo>
                <a:lnTo>
                  <a:pt x="425" y="437"/>
                </a:lnTo>
                <a:lnTo>
                  <a:pt x="424" y="436"/>
                </a:lnTo>
                <a:lnTo>
                  <a:pt x="424" y="436"/>
                </a:lnTo>
                <a:lnTo>
                  <a:pt x="424" y="436"/>
                </a:lnTo>
                <a:lnTo>
                  <a:pt x="425" y="434"/>
                </a:lnTo>
                <a:lnTo>
                  <a:pt x="429" y="434"/>
                </a:lnTo>
                <a:lnTo>
                  <a:pt x="429" y="434"/>
                </a:lnTo>
                <a:close/>
                <a:moveTo>
                  <a:pt x="412" y="439"/>
                </a:moveTo>
                <a:lnTo>
                  <a:pt x="412" y="439"/>
                </a:lnTo>
                <a:lnTo>
                  <a:pt x="414" y="437"/>
                </a:lnTo>
                <a:lnTo>
                  <a:pt x="414" y="437"/>
                </a:lnTo>
                <a:lnTo>
                  <a:pt x="392" y="437"/>
                </a:lnTo>
                <a:lnTo>
                  <a:pt x="372" y="441"/>
                </a:lnTo>
                <a:lnTo>
                  <a:pt x="372" y="441"/>
                </a:lnTo>
                <a:lnTo>
                  <a:pt x="372" y="437"/>
                </a:lnTo>
                <a:lnTo>
                  <a:pt x="374" y="436"/>
                </a:lnTo>
                <a:lnTo>
                  <a:pt x="387" y="434"/>
                </a:lnTo>
                <a:lnTo>
                  <a:pt x="414" y="432"/>
                </a:lnTo>
                <a:lnTo>
                  <a:pt x="414" y="432"/>
                </a:lnTo>
                <a:lnTo>
                  <a:pt x="418" y="434"/>
                </a:lnTo>
                <a:lnTo>
                  <a:pt x="420" y="436"/>
                </a:lnTo>
                <a:lnTo>
                  <a:pt x="418" y="437"/>
                </a:lnTo>
                <a:lnTo>
                  <a:pt x="412" y="439"/>
                </a:lnTo>
                <a:lnTo>
                  <a:pt x="412" y="439"/>
                </a:lnTo>
                <a:close/>
                <a:moveTo>
                  <a:pt x="403" y="452"/>
                </a:moveTo>
                <a:lnTo>
                  <a:pt x="403" y="452"/>
                </a:lnTo>
                <a:lnTo>
                  <a:pt x="400" y="454"/>
                </a:lnTo>
                <a:lnTo>
                  <a:pt x="396" y="458"/>
                </a:lnTo>
                <a:lnTo>
                  <a:pt x="396" y="458"/>
                </a:lnTo>
                <a:lnTo>
                  <a:pt x="392" y="456"/>
                </a:lnTo>
                <a:lnTo>
                  <a:pt x="389" y="456"/>
                </a:lnTo>
                <a:lnTo>
                  <a:pt x="383" y="456"/>
                </a:lnTo>
                <a:lnTo>
                  <a:pt x="381" y="454"/>
                </a:lnTo>
                <a:lnTo>
                  <a:pt x="381" y="454"/>
                </a:lnTo>
                <a:lnTo>
                  <a:pt x="387" y="454"/>
                </a:lnTo>
                <a:lnTo>
                  <a:pt x="392" y="454"/>
                </a:lnTo>
                <a:lnTo>
                  <a:pt x="396" y="452"/>
                </a:lnTo>
                <a:lnTo>
                  <a:pt x="403" y="452"/>
                </a:lnTo>
                <a:lnTo>
                  <a:pt x="403" y="452"/>
                </a:lnTo>
                <a:close/>
                <a:moveTo>
                  <a:pt x="337" y="415"/>
                </a:moveTo>
                <a:lnTo>
                  <a:pt x="337" y="415"/>
                </a:lnTo>
                <a:lnTo>
                  <a:pt x="335" y="414"/>
                </a:lnTo>
                <a:lnTo>
                  <a:pt x="333" y="414"/>
                </a:lnTo>
                <a:lnTo>
                  <a:pt x="333" y="414"/>
                </a:lnTo>
                <a:lnTo>
                  <a:pt x="337" y="414"/>
                </a:lnTo>
                <a:lnTo>
                  <a:pt x="339" y="412"/>
                </a:lnTo>
                <a:lnTo>
                  <a:pt x="339" y="412"/>
                </a:lnTo>
                <a:lnTo>
                  <a:pt x="337" y="412"/>
                </a:lnTo>
                <a:lnTo>
                  <a:pt x="332" y="412"/>
                </a:lnTo>
                <a:lnTo>
                  <a:pt x="324" y="412"/>
                </a:lnTo>
                <a:lnTo>
                  <a:pt x="324" y="412"/>
                </a:lnTo>
                <a:lnTo>
                  <a:pt x="330" y="410"/>
                </a:lnTo>
                <a:lnTo>
                  <a:pt x="339" y="408"/>
                </a:lnTo>
                <a:lnTo>
                  <a:pt x="348" y="408"/>
                </a:lnTo>
                <a:lnTo>
                  <a:pt x="354" y="406"/>
                </a:lnTo>
                <a:lnTo>
                  <a:pt x="354" y="406"/>
                </a:lnTo>
                <a:lnTo>
                  <a:pt x="355" y="408"/>
                </a:lnTo>
                <a:lnTo>
                  <a:pt x="355" y="410"/>
                </a:lnTo>
                <a:lnTo>
                  <a:pt x="354" y="412"/>
                </a:lnTo>
                <a:lnTo>
                  <a:pt x="354" y="412"/>
                </a:lnTo>
                <a:lnTo>
                  <a:pt x="355" y="414"/>
                </a:lnTo>
                <a:lnTo>
                  <a:pt x="357" y="414"/>
                </a:lnTo>
                <a:lnTo>
                  <a:pt x="361" y="414"/>
                </a:lnTo>
                <a:lnTo>
                  <a:pt x="361" y="414"/>
                </a:lnTo>
                <a:lnTo>
                  <a:pt x="363" y="412"/>
                </a:lnTo>
                <a:lnTo>
                  <a:pt x="361" y="412"/>
                </a:lnTo>
                <a:lnTo>
                  <a:pt x="357" y="410"/>
                </a:lnTo>
                <a:lnTo>
                  <a:pt x="357" y="408"/>
                </a:lnTo>
                <a:lnTo>
                  <a:pt x="357" y="408"/>
                </a:lnTo>
                <a:lnTo>
                  <a:pt x="370" y="408"/>
                </a:lnTo>
                <a:lnTo>
                  <a:pt x="379" y="406"/>
                </a:lnTo>
                <a:lnTo>
                  <a:pt x="379" y="406"/>
                </a:lnTo>
                <a:lnTo>
                  <a:pt x="383" y="408"/>
                </a:lnTo>
                <a:lnTo>
                  <a:pt x="390" y="408"/>
                </a:lnTo>
                <a:lnTo>
                  <a:pt x="390" y="408"/>
                </a:lnTo>
                <a:lnTo>
                  <a:pt x="389" y="410"/>
                </a:lnTo>
                <a:lnTo>
                  <a:pt x="389" y="410"/>
                </a:lnTo>
                <a:lnTo>
                  <a:pt x="385" y="412"/>
                </a:lnTo>
                <a:lnTo>
                  <a:pt x="379" y="410"/>
                </a:lnTo>
                <a:lnTo>
                  <a:pt x="374" y="412"/>
                </a:lnTo>
                <a:lnTo>
                  <a:pt x="374" y="412"/>
                </a:lnTo>
                <a:lnTo>
                  <a:pt x="381" y="412"/>
                </a:lnTo>
                <a:lnTo>
                  <a:pt x="387" y="412"/>
                </a:lnTo>
                <a:lnTo>
                  <a:pt x="394" y="412"/>
                </a:lnTo>
                <a:lnTo>
                  <a:pt x="396" y="412"/>
                </a:lnTo>
                <a:lnTo>
                  <a:pt x="396" y="414"/>
                </a:lnTo>
                <a:lnTo>
                  <a:pt x="396" y="414"/>
                </a:lnTo>
                <a:lnTo>
                  <a:pt x="379" y="414"/>
                </a:lnTo>
                <a:lnTo>
                  <a:pt x="361" y="415"/>
                </a:lnTo>
                <a:lnTo>
                  <a:pt x="343" y="415"/>
                </a:lnTo>
                <a:lnTo>
                  <a:pt x="326" y="414"/>
                </a:lnTo>
                <a:lnTo>
                  <a:pt x="326" y="414"/>
                </a:lnTo>
                <a:lnTo>
                  <a:pt x="328" y="414"/>
                </a:lnTo>
                <a:lnTo>
                  <a:pt x="330" y="414"/>
                </a:lnTo>
                <a:lnTo>
                  <a:pt x="333" y="415"/>
                </a:lnTo>
                <a:lnTo>
                  <a:pt x="337" y="415"/>
                </a:lnTo>
                <a:lnTo>
                  <a:pt x="337" y="415"/>
                </a:lnTo>
                <a:close/>
                <a:moveTo>
                  <a:pt x="381" y="447"/>
                </a:moveTo>
                <a:lnTo>
                  <a:pt x="381" y="447"/>
                </a:lnTo>
                <a:lnTo>
                  <a:pt x="383" y="449"/>
                </a:lnTo>
                <a:lnTo>
                  <a:pt x="381" y="449"/>
                </a:lnTo>
                <a:lnTo>
                  <a:pt x="381" y="450"/>
                </a:lnTo>
                <a:lnTo>
                  <a:pt x="383" y="450"/>
                </a:lnTo>
                <a:lnTo>
                  <a:pt x="383" y="450"/>
                </a:lnTo>
                <a:lnTo>
                  <a:pt x="381" y="452"/>
                </a:lnTo>
                <a:lnTo>
                  <a:pt x="379" y="452"/>
                </a:lnTo>
                <a:lnTo>
                  <a:pt x="376" y="450"/>
                </a:lnTo>
                <a:lnTo>
                  <a:pt x="376" y="450"/>
                </a:lnTo>
                <a:lnTo>
                  <a:pt x="376" y="449"/>
                </a:lnTo>
                <a:lnTo>
                  <a:pt x="378" y="449"/>
                </a:lnTo>
                <a:lnTo>
                  <a:pt x="381" y="447"/>
                </a:lnTo>
                <a:lnTo>
                  <a:pt x="381" y="447"/>
                </a:lnTo>
                <a:close/>
                <a:moveTo>
                  <a:pt x="374" y="450"/>
                </a:moveTo>
                <a:lnTo>
                  <a:pt x="374" y="450"/>
                </a:lnTo>
                <a:lnTo>
                  <a:pt x="363" y="452"/>
                </a:lnTo>
                <a:lnTo>
                  <a:pt x="350" y="452"/>
                </a:lnTo>
                <a:lnTo>
                  <a:pt x="341" y="450"/>
                </a:lnTo>
                <a:lnTo>
                  <a:pt x="339" y="449"/>
                </a:lnTo>
                <a:lnTo>
                  <a:pt x="339" y="449"/>
                </a:lnTo>
                <a:lnTo>
                  <a:pt x="339" y="449"/>
                </a:lnTo>
                <a:lnTo>
                  <a:pt x="346" y="449"/>
                </a:lnTo>
                <a:lnTo>
                  <a:pt x="355" y="449"/>
                </a:lnTo>
                <a:lnTo>
                  <a:pt x="365" y="450"/>
                </a:lnTo>
                <a:lnTo>
                  <a:pt x="374" y="450"/>
                </a:lnTo>
                <a:lnTo>
                  <a:pt x="374" y="450"/>
                </a:lnTo>
                <a:close/>
                <a:moveTo>
                  <a:pt x="343" y="380"/>
                </a:moveTo>
                <a:lnTo>
                  <a:pt x="343" y="380"/>
                </a:lnTo>
                <a:lnTo>
                  <a:pt x="344" y="380"/>
                </a:lnTo>
                <a:lnTo>
                  <a:pt x="344" y="382"/>
                </a:lnTo>
                <a:lnTo>
                  <a:pt x="343" y="382"/>
                </a:lnTo>
                <a:lnTo>
                  <a:pt x="344" y="382"/>
                </a:lnTo>
                <a:lnTo>
                  <a:pt x="344" y="382"/>
                </a:lnTo>
                <a:lnTo>
                  <a:pt x="341" y="384"/>
                </a:lnTo>
                <a:lnTo>
                  <a:pt x="335" y="384"/>
                </a:lnTo>
                <a:lnTo>
                  <a:pt x="324" y="382"/>
                </a:lnTo>
                <a:lnTo>
                  <a:pt x="324" y="382"/>
                </a:lnTo>
                <a:lnTo>
                  <a:pt x="326" y="380"/>
                </a:lnTo>
                <a:lnTo>
                  <a:pt x="328" y="380"/>
                </a:lnTo>
                <a:lnTo>
                  <a:pt x="333" y="380"/>
                </a:lnTo>
                <a:lnTo>
                  <a:pt x="339" y="382"/>
                </a:lnTo>
                <a:lnTo>
                  <a:pt x="343" y="380"/>
                </a:lnTo>
                <a:lnTo>
                  <a:pt x="343" y="380"/>
                </a:lnTo>
                <a:close/>
                <a:moveTo>
                  <a:pt x="326" y="380"/>
                </a:moveTo>
                <a:lnTo>
                  <a:pt x="317" y="380"/>
                </a:lnTo>
                <a:lnTo>
                  <a:pt x="317" y="380"/>
                </a:lnTo>
                <a:lnTo>
                  <a:pt x="319" y="380"/>
                </a:lnTo>
                <a:lnTo>
                  <a:pt x="317" y="379"/>
                </a:lnTo>
                <a:lnTo>
                  <a:pt x="317" y="379"/>
                </a:lnTo>
                <a:lnTo>
                  <a:pt x="320" y="379"/>
                </a:lnTo>
                <a:lnTo>
                  <a:pt x="322" y="377"/>
                </a:lnTo>
                <a:lnTo>
                  <a:pt x="322" y="377"/>
                </a:lnTo>
                <a:lnTo>
                  <a:pt x="326" y="379"/>
                </a:lnTo>
                <a:lnTo>
                  <a:pt x="326" y="380"/>
                </a:lnTo>
                <a:lnTo>
                  <a:pt x="326" y="380"/>
                </a:lnTo>
                <a:close/>
                <a:moveTo>
                  <a:pt x="335" y="450"/>
                </a:moveTo>
                <a:lnTo>
                  <a:pt x="335" y="450"/>
                </a:lnTo>
                <a:lnTo>
                  <a:pt x="322" y="452"/>
                </a:lnTo>
                <a:lnTo>
                  <a:pt x="308" y="452"/>
                </a:lnTo>
                <a:lnTo>
                  <a:pt x="486" y="274"/>
                </a:lnTo>
                <a:lnTo>
                  <a:pt x="486" y="274"/>
                </a:lnTo>
                <a:lnTo>
                  <a:pt x="488" y="303"/>
                </a:lnTo>
                <a:lnTo>
                  <a:pt x="488" y="303"/>
                </a:lnTo>
                <a:lnTo>
                  <a:pt x="484" y="296"/>
                </a:lnTo>
                <a:lnTo>
                  <a:pt x="484" y="290"/>
                </a:lnTo>
                <a:lnTo>
                  <a:pt x="484" y="274"/>
                </a:lnTo>
                <a:lnTo>
                  <a:pt x="308" y="450"/>
                </a:lnTo>
                <a:lnTo>
                  <a:pt x="308" y="450"/>
                </a:lnTo>
                <a:lnTo>
                  <a:pt x="328" y="450"/>
                </a:lnTo>
                <a:lnTo>
                  <a:pt x="328" y="450"/>
                </a:lnTo>
                <a:lnTo>
                  <a:pt x="328" y="450"/>
                </a:lnTo>
                <a:lnTo>
                  <a:pt x="330" y="452"/>
                </a:lnTo>
                <a:lnTo>
                  <a:pt x="335" y="450"/>
                </a:lnTo>
                <a:lnTo>
                  <a:pt x="335" y="450"/>
                </a:lnTo>
                <a:close/>
                <a:moveTo>
                  <a:pt x="409" y="307"/>
                </a:moveTo>
                <a:lnTo>
                  <a:pt x="409" y="307"/>
                </a:lnTo>
                <a:lnTo>
                  <a:pt x="409" y="316"/>
                </a:lnTo>
                <a:lnTo>
                  <a:pt x="409" y="320"/>
                </a:lnTo>
                <a:lnTo>
                  <a:pt x="407" y="323"/>
                </a:lnTo>
                <a:lnTo>
                  <a:pt x="407" y="323"/>
                </a:lnTo>
                <a:lnTo>
                  <a:pt x="407" y="329"/>
                </a:lnTo>
                <a:lnTo>
                  <a:pt x="409" y="336"/>
                </a:lnTo>
                <a:lnTo>
                  <a:pt x="409" y="336"/>
                </a:lnTo>
                <a:lnTo>
                  <a:pt x="405" y="338"/>
                </a:lnTo>
                <a:lnTo>
                  <a:pt x="405" y="338"/>
                </a:lnTo>
                <a:lnTo>
                  <a:pt x="403" y="338"/>
                </a:lnTo>
                <a:lnTo>
                  <a:pt x="403" y="338"/>
                </a:lnTo>
                <a:lnTo>
                  <a:pt x="403" y="336"/>
                </a:lnTo>
                <a:lnTo>
                  <a:pt x="405" y="334"/>
                </a:lnTo>
                <a:lnTo>
                  <a:pt x="405" y="334"/>
                </a:lnTo>
                <a:lnTo>
                  <a:pt x="407" y="333"/>
                </a:lnTo>
                <a:lnTo>
                  <a:pt x="407" y="333"/>
                </a:lnTo>
                <a:lnTo>
                  <a:pt x="405" y="329"/>
                </a:lnTo>
                <a:lnTo>
                  <a:pt x="403" y="333"/>
                </a:lnTo>
                <a:lnTo>
                  <a:pt x="403" y="333"/>
                </a:lnTo>
                <a:lnTo>
                  <a:pt x="401" y="311"/>
                </a:lnTo>
                <a:lnTo>
                  <a:pt x="403" y="292"/>
                </a:lnTo>
                <a:lnTo>
                  <a:pt x="403" y="292"/>
                </a:lnTo>
                <a:lnTo>
                  <a:pt x="405" y="298"/>
                </a:lnTo>
                <a:lnTo>
                  <a:pt x="405" y="300"/>
                </a:lnTo>
                <a:lnTo>
                  <a:pt x="405" y="303"/>
                </a:lnTo>
                <a:lnTo>
                  <a:pt x="405" y="303"/>
                </a:lnTo>
                <a:lnTo>
                  <a:pt x="409" y="301"/>
                </a:lnTo>
                <a:lnTo>
                  <a:pt x="409" y="300"/>
                </a:lnTo>
                <a:lnTo>
                  <a:pt x="407" y="292"/>
                </a:lnTo>
                <a:lnTo>
                  <a:pt x="407" y="292"/>
                </a:lnTo>
                <a:lnTo>
                  <a:pt x="409" y="288"/>
                </a:lnTo>
                <a:lnTo>
                  <a:pt x="409" y="287"/>
                </a:lnTo>
                <a:lnTo>
                  <a:pt x="409" y="288"/>
                </a:lnTo>
                <a:lnTo>
                  <a:pt x="409" y="288"/>
                </a:lnTo>
                <a:lnTo>
                  <a:pt x="411" y="288"/>
                </a:lnTo>
                <a:lnTo>
                  <a:pt x="411" y="292"/>
                </a:lnTo>
                <a:lnTo>
                  <a:pt x="411" y="301"/>
                </a:lnTo>
                <a:lnTo>
                  <a:pt x="411" y="301"/>
                </a:lnTo>
                <a:lnTo>
                  <a:pt x="412" y="296"/>
                </a:lnTo>
                <a:lnTo>
                  <a:pt x="412" y="290"/>
                </a:lnTo>
                <a:lnTo>
                  <a:pt x="412" y="279"/>
                </a:lnTo>
                <a:lnTo>
                  <a:pt x="412" y="279"/>
                </a:lnTo>
                <a:lnTo>
                  <a:pt x="409" y="281"/>
                </a:lnTo>
                <a:lnTo>
                  <a:pt x="409" y="279"/>
                </a:lnTo>
                <a:lnTo>
                  <a:pt x="407" y="276"/>
                </a:lnTo>
                <a:lnTo>
                  <a:pt x="407" y="276"/>
                </a:lnTo>
                <a:lnTo>
                  <a:pt x="411" y="276"/>
                </a:lnTo>
                <a:lnTo>
                  <a:pt x="412" y="274"/>
                </a:lnTo>
                <a:lnTo>
                  <a:pt x="308" y="379"/>
                </a:lnTo>
                <a:lnTo>
                  <a:pt x="308" y="379"/>
                </a:lnTo>
                <a:lnTo>
                  <a:pt x="313" y="380"/>
                </a:lnTo>
                <a:lnTo>
                  <a:pt x="322" y="382"/>
                </a:lnTo>
                <a:lnTo>
                  <a:pt x="322" y="382"/>
                </a:lnTo>
                <a:lnTo>
                  <a:pt x="320" y="382"/>
                </a:lnTo>
                <a:lnTo>
                  <a:pt x="320" y="386"/>
                </a:lnTo>
                <a:lnTo>
                  <a:pt x="320" y="386"/>
                </a:lnTo>
                <a:lnTo>
                  <a:pt x="308" y="384"/>
                </a:lnTo>
                <a:lnTo>
                  <a:pt x="418" y="274"/>
                </a:lnTo>
                <a:lnTo>
                  <a:pt x="418" y="274"/>
                </a:lnTo>
                <a:lnTo>
                  <a:pt x="420" y="309"/>
                </a:lnTo>
                <a:lnTo>
                  <a:pt x="422" y="325"/>
                </a:lnTo>
                <a:lnTo>
                  <a:pt x="420" y="342"/>
                </a:lnTo>
                <a:lnTo>
                  <a:pt x="420" y="342"/>
                </a:lnTo>
                <a:lnTo>
                  <a:pt x="418" y="342"/>
                </a:lnTo>
                <a:lnTo>
                  <a:pt x="416" y="340"/>
                </a:lnTo>
                <a:lnTo>
                  <a:pt x="416" y="340"/>
                </a:lnTo>
                <a:lnTo>
                  <a:pt x="420" y="346"/>
                </a:lnTo>
                <a:lnTo>
                  <a:pt x="420" y="353"/>
                </a:lnTo>
                <a:lnTo>
                  <a:pt x="418" y="353"/>
                </a:lnTo>
                <a:lnTo>
                  <a:pt x="418" y="353"/>
                </a:lnTo>
                <a:lnTo>
                  <a:pt x="418" y="358"/>
                </a:lnTo>
                <a:lnTo>
                  <a:pt x="418" y="358"/>
                </a:lnTo>
                <a:lnTo>
                  <a:pt x="418" y="360"/>
                </a:lnTo>
                <a:lnTo>
                  <a:pt x="420" y="360"/>
                </a:lnTo>
                <a:lnTo>
                  <a:pt x="420" y="360"/>
                </a:lnTo>
                <a:lnTo>
                  <a:pt x="420" y="360"/>
                </a:lnTo>
                <a:lnTo>
                  <a:pt x="422" y="369"/>
                </a:lnTo>
                <a:lnTo>
                  <a:pt x="422" y="369"/>
                </a:lnTo>
                <a:lnTo>
                  <a:pt x="420" y="369"/>
                </a:lnTo>
                <a:lnTo>
                  <a:pt x="420" y="371"/>
                </a:lnTo>
                <a:lnTo>
                  <a:pt x="420" y="371"/>
                </a:lnTo>
                <a:lnTo>
                  <a:pt x="416" y="368"/>
                </a:lnTo>
                <a:lnTo>
                  <a:pt x="414" y="364"/>
                </a:lnTo>
                <a:lnTo>
                  <a:pt x="414" y="358"/>
                </a:lnTo>
                <a:lnTo>
                  <a:pt x="414" y="358"/>
                </a:lnTo>
                <a:lnTo>
                  <a:pt x="412" y="360"/>
                </a:lnTo>
                <a:lnTo>
                  <a:pt x="411" y="360"/>
                </a:lnTo>
                <a:lnTo>
                  <a:pt x="411" y="360"/>
                </a:lnTo>
                <a:lnTo>
                  <a:pt x="411" y="358"/>
                </a:lnTo>
                <a:lnTo>
                  <a:pt x="411" y="355"/>
                </a:lnTo>
                <a:lnTo>
                  <a:pt x="411" y="351"/>
                </a:lnTo>
                <a:lnTo>
                  <a:pt x="412" y="347"/>
                </a:lnTo>
                <a:lnTo>
                  <a:pt x="412" y="347"/>
                </a:lnTo>
                <a:lnTo>
                  <a:pt x="411" y="346"/>
                </a:lnTo>
                <a:lnTo>
                  <a:pt x="409" y="344"/>
                </a:lnTo>
                <a:lnTo>
                  <a:pt x="409" y="344"/>
                </a:lnTo>
                <a:lnTo>
                  <a:pt x="409" y="325"/>
                </a:lnTo>
                <a:lnTo>
                  <a:pt x="409" y="307"/>
                </a:lnTo>
                <a:lnTo>
                  <a:pt x="409" y="307"/>
                </a:lnTo>
                <a:close/>
                <a:moveTo>
                  <a:pt x="495" y="311"/>
                </a:moveTo>
                <a:lnTo>
                  <a:pt x="495" y="311"/>
                </a:lnTo>
                <a:lnTo>
                  <a:pt x="493" y="311"/>
                </a:lnTo>
                <a:lnTo>
                  <a:pt x="492" y="311"/>
                </a:lnTo>
                <a:lnTo>
                  <a:pt x="490" y="307"/>
                </a:lnTo>
                <a:lnTo>
                  <a:pt x="490" y="307"/>
                </a:lnTo>
                <a:lnTo>
                  <a:pt x="492" y="285"/>
                </a:lnTo>
                <a:lnTo>
                  <a:pt x="492" y="285"/>
                </a:lnTo>
                <a:lnTo>
                  <a:pt x="490" y="287"/>
                </a:lnTo>
                <a:lnTo>
                  <a:pt x="488" y="285"/>
                </a:lnTo>
                <a:lnTo>
                  <a:pt x="488" y="274"/>
                </a:lnTo>
                <a:lnTo>
                  <a:pt x="308" y="454"/>
                </a:lnTo>
                <a:lnTo>
                  <a:pt x="308" y="454"/>
                </a:lnTo>
                <a:lnTo>
                  <a:pt x="315" y="456"/>
                </a:lnTo>
                <a:lnTo>
                  <a:pt x="320" y="456"/>
                </a:lnTo>
                <a:lnTo>
                  <a:pt x="320" y="456"/>
                </a:lnTo>
                <a:lnTo>
                  <a:pt x="308" y="458"/>
                </a:lnTo>
                <a:lnTo>
                  <a:pt x="492" y="274"/>
                </a:lnTo>
                <a:lnTo>
                  <a:pt x="492" y="274"/>
                </a:lnTo>
                <a:lnTo>
                  <a:pt x="492" y="294"/>
                </a:lnTo>
                <a:lnTo>
                  <a:pt x="493" y="303"/>
                </a:lnTo>
                <a:lnTo>
                  <a:pt x="495" y="311"/>
                </a:lnTo>
                <a:lnTo>
                  <a:pt x="495" y="311"/>
                </a:lnTo>
                <a:close/>
                <a:moveTo>
                  <a:pt x="497" y="303"/>
                </a:moveTo>
                <a:lnTo>
                  <a:pt x="497" y="303"/>
                </a:lnTo>
                <a:lnTo>
                  <a:pt x="499" y="305"/>
                </a:lnTo>
                <a:lnTo>
                  <a:pt x="499" y="309"/>
                </a:lnTo>
                <a:lnTo>
                  <a:pt x="499" y="312"/>
                </a:lnTo>
                <a:lnTo>
                  <a:pt x="499" y="312"/>
                </a:lnTo>
                <a:lnTo>
                  <a:pt x="497" y="311"/>
                </a:lnTo>
                <a:lnTo>
                  <a:pt x="497" y="309"/>
                </a:lnTo>
                <a:lnTo>
                  <a:pt x="497" y="303"/>
                </a:lnTo>
                <a:lnTo>
                  <a:pt x="497" y="303"/>
                </a:lnTo>
                <a:close/>
                <a:moveTo>
                  <a:pt x="490" y="314"/>
                </a:moveTo>
                <a:lnTo>
                  <a:pt x="490" y="314"/>
                </a:lnTo>
                <a:lnTo>
                  <a:pt x="492" y="314"/>
                </a:lnTo>
                <a:lnTo>
                  <a:pt x="493" y="316"/>
                </a:lnTo>
                <a:lnTo>
                  <a:pt x="493" y="323"/>
                </a:lnTo>
                <a:lnTo>
                  <a:pt x="493" y="323"/>
                </a:lnTo>
                <a:lnTo>
                  <a:pt x="492" y="323"/>
                </a:lnTo>
                <a:lnTo>
                  <a:pt x="492" y="322"/>
                </a:lnTo>
                <a:lnTo>
                  <a:pt x="490" y="320"/>
                </a:lnTo>
                <a:lnTo>
                  <a:pt x="490" y="320"/>
                </a:lnTo>
                <a:lnTo>
                  <a:pt x="488" y="338"/>
                </a:lnTo>
                <a:lnTo>
                  <a:pt x="488" y="347"/>
                </a:lnTo>
                <a:lnTo>
                  <a:pt x="484" y="353"/>
                </a:lnTo>
                <a:lnTo>
                  <a:pt x="484" y="353"/>
                </a:lnTo>
                <a:lnTo>
                  <a:pt x="484" y="338"/>
                </a:lnTo>
                <a:lnTo>
                  <a:pt x="481" y="327"/>
                </a:lnTo>
                <a:lnTo>
                  <a:pt x="481" y="327"/>
                </a:lnTo>
                <a:lnTo>
                  <a:pt x="482" y="323"/>
                </a:lnTo>
                <a:lnTo>
                  <a:pt x="484" y="320"/>
                </a:lnTo>
                <a:lnTo>
                  <a:pt x="484" y="320"/>
                </a:lnTo>
                <a:lnTo>
                  <a:pt x="486" y="323"/>
                </a:lnTo>
                <a:lnTo>
                  <a:pt x="484" y="329"/>
                </a:lnTo>
                <a:lnTo>
                  <a:pt x="484" y="329"/>
                </a:lnTo>
                <a:lnTo>
                  <a:pt x="488" y="327"/>
                </a:lnTo>
                <a:lnTo>
                  <a:pt x="488" y="323"/>
                </a:lnTo>
                <a:lnTo>
                  <a:pt x="490" y="314"/>
                </a:lnTo>
                <a:lnTo>
                  <a:pt x="490" y="314"/>
                </a:lnTo>
                <a:close/>
                <a:moveTo>
                  <a:pt x="492" y="369"/>
                </a:moveTo>
                <a:lnTo>
                  <a:pt x="492" y="369"/>
                </a:lnTo>
                <a:lnTo>
                  <a:pt x="492" y="371"/>
                </a:lnTo>
                <a:lnTo>
                  <a:pt x="492" y="375"/>
                </a:lnTo>
                <a:lnTo>
                  <a:pt x="492" y="377"/>
                </a:lnTo>
                <a:lnTo>
                  <a:pt x="490" y="377"/>
                </a:lnTo>
                <a:lnTo>
                  <a:pt x="490" y="377"/>
                </a:lnTo>
                <a:lnTo>
                  <a:pt x="488" y="371"/>
                </a:lnTo>
                <a:lnTo>
                  <a:pt x="488" y="371"/>
                </a:lnTo>
                <a:lnTo>
                  <a:pt x="490" y="371"/>
                </a:lnTo>
                <a:lnTo>
                  <a:pt x="492" y="369"/>
                </a:lnTo>
                <a:lnTo>
                  <a:pt x="492" y="369"/>
                </a:lnTo>
                <a:close/>
                <a:moveTo>
                  <a:pt x="30" y="421"/>
                </a:moveTo>
                <a:lnTo>
                  <a:pt x="30" y="421"/>
                </a:lnTo>
                <a:lnTo>
                  <a:pt x="32" y="423"/>
                </a:lnTo>
                <a:lnTo>
                  <a:pt x="32" y="426"/>
                </a:lnTo>
                <a:lnTo>
                  <a:pt x="30" y="436"/>
                </a:lnTo>
                <a:lnTo>
                  <a:pt x="30" y="436"/>
                </a:lnTo>
                <a:lnTo>
                  <a:pt x="28" y="434"/>
                </a:lnTo>
                <a:lnTo>
                  <a:pt x="28" y="432"/>
                </a:lnTo>
                <a:lnTo>
                  <a:pt x="28" y="428"/>
                </a:lnTo>
                <a:lnTo>
                  <a:pt x="28" y="426"/>
                </a:lnTo>
                <a:lnTo>
                  <a:pt x="28" y="426"/>
                </a:lnTo>
                <a:lnTo>
                  <a:pt x="28" y="425"/>
                </a:lnTo>
                <a:lnTo>
                  <a:pt x="28" y="425"/>
                </a:lnTo>
                <a:lnTo>
                  <a:pt x="30" y="423"/>
                </a:lnTo>
                <a:lnTo>
                  <a:pt x="30" y="421"/>
                </a:lnTo>
                <a:lnTo>
                  <a:pt x="30" y="421"/>
                </a:lnTo>
                <a:close/>
                <a:moveTo>
                  <a:pt x="41" y="474"/>
                </a:moveTo>
                <a:lnTo>
                  <a:pt x="41" y="474"/>
                </a:lnTo>
                <a:lnTo>
                  <a:pt x="41" y="489"/>
                </a:lnTo>
                <a:lnTo>
                  <a:pt x="41" y="496"/>
                </a:lnTo>
                <a:lnTo>
                  <a:pt x="43" y="504"/>
                </a:lnTo>
                <a:lnTo>
                  <a:pt x="43" y="504"/>
                </a:lnTo>
                <a:lnTo>
                  <a:pt x="43" y="506"/>
                </a:lnTo>
                <a:lnTo>
                  <a:pt x="41" y="507"/>
                </a:lnTo>
                <a:lnTo>
                  <a:pt x="39" y="509"/>
                </a:lnTo>
                <a:lnTo>
                  <a:pt x="39" y="513"/>
                </a:lnTo>
                <a:lnTo>
                  <a:pt x="39" y="513"/>
                </a:lnTo>
                <a:lnTo>
                  <a:pt x="39" y="513"/>
                </a:lnTo>
                <a:lnTo>
                  <a:pt x="37" y="513"/>
                </a:lnTo>
                <a:lnTo>
                  <a:pt x="37" y="511"/>
                </a:lnTo>
                <a:lnTo>
                  <a:pt x="35" y="513"/>
                </a:lnTo>
                <a:lnTo>
                  <a:pt x="35" y="513"/>
                </a:lnTo>
                <a:lnTo>
                  <a:pt x="34" y="502"/>
                </a:lnTo>
                <a:lnTo>
                  <a:pt x="34" y="489"/>
                </a:lnTo>
                <a:lnTo>
                  <a:pt x="34" y="489"/>
                </a:lnTo>
                <a:lnTo>
                  <a:pt x="35" y="489"/>
                </a:lnTo>
                <a:lnTo>
                  <a:pt x="37" y="489"/>
                </a:lnTo>
                <a:lnTo>
                  <a:pt x="37" y="489"/>
                </a:lnTo>
                <a:lnTo>
                  <a:pt x="39" y="482"/>
                </a:lnTo>
                <a:lnTo>
                  <a:pt x="41" y="474"/>
                </a:lnTo>
                <a:lnTo>
                  <a:pt x="41" y="474"/>
                </a:lnTo>
                <a:close/>
                <a:moveTo>
                  <a:pt x="471" y="493"/>
                </a:moveTo>
                <a:lnTo>
                  <a:pt x="471" y="493"/>
                </a:lnTo>
                <a:lnTo>
                  <a:pt x="471" y="493"/>
                </a:lnTo>
                <a:lnTo>
                  <a:pt x="473" y="496"/>
                </a:lnTo>
                <a:lnTo>
                  <a:pt x="471" y="502"/>
                </a:lnTo>
                <a:lnTo>
                  <a:pt x="471" y="502"/>
                </a:lnTo>
                <a:lnTo>
                  <a:pt x="471" y="502"/>
                </a:lnTo>
                <a:lnTo>
                  <a:pt x="469" y="498"/>
                </a:lnTo>
                <a:lnTo>
                  <a:pt x="471" y="493"/>
                </a:lnTo>
                <a:lnTo>
                  <a:pt x="471" y="493"/>
                </a:lnTo>
                <a:close/>
                <a:moveTo>
                  <a:pt x="488" y="498"/>
                </a:moveTo>
                <a:lnTo>
                  <a:pt x="488" y="498"/>
                </a:lnTo>
                <a:lnTo>
                  <a:pt x="490" y="500"/>
                </a:lnTo>
                <a:lnTo>
                  <a:pt x="490" y="504"/>
                </a:lnTo>
                <a:lnTo>
                  <a:pt x="490" y="511"/>
                </a:lnTo>
                <a:lnTo>
                  <a:pt x="490" y="511"/>
                </a:lnTo>
                <a:lnTo>
                  <a:pt x="486" y="509"/>
                </a:lnTo>
                <a:lnTo>
                  <a:pt x="486" y="507"/>
                </a:lnTo>
                <a:lnTo>
                  <a:pt x="488" y="504"/>
                </a:lnTo>
                <a:lnTo>
                  <a:pt x="488" y="498"/>
                </a:lnTo>
                <a:lnTo>
                  <a:pt x="488" y="498"/>
                </a:lnTo>
                <a:close/>
                <a:moveTo>
                  <a:pt x="479" y="563"/>
                </a:moveTo>
                <a:lnTo>
                  <a:pt x="479" y="563"/>
                </a:lnTo>
                <a:lnTo>
                  <a:pt x="479" y="563"/>
                </a:lnTo>
                <a:lnTo>
                  <a:pt x="481" y="564"/>
                </a:lnTo>
                <a:lnTo>
                  <a:pt x="481" y="572"/>
                </a:lnTo>
                <a:lnTo>
                  <a:pt x="481" y="572"/>
                </a:lnTo>
                <a:lnTo>
                  <a:pt x="479" y="572"/>
                </a:lnTo>
                <a:lnTo>
                  <a:pt x="479" y="568"/>
                </a:lnTo>
                <a:lnTo>
                  <a:pt x="479" y="563"/>
                </a:lnTo>
                <a:lnTo>
                  <a:pt x="479" y="563"/>
                </a:lnTo>
                <a:close/>
                <a:moveTo>
                  <a:pt x="91" y="627"/>
                </a:moveTo>
                <a:lnTo>
                  <a:pt x="91" y="627"/>
                </a:lnTo>
                <a:lnTo>
                  <a:pt x="91" y="636"/>
                </a:lnTo>
                <a:lnTo>
                  <a:pt x="92" y="638"/>
                </a:lnTo>
                <a:lnTo>
                  <a:pt x="94" y="638"/>
                </a:lnTo>
                <a:lnTo>
                  <a:pt x="94" y="638"/>
                </a:lnTo>
                <a:lnTo>
                  <a:pt x="94" y="645"/>
                </a:lnTo>
                <a:lnTo>
                  <a:pt x="89" y="651"/>
                </a:lnTo>
                <a:lnTo>
                  <a:pt x="87" y="651"/>
                </a:lnTo>
                <a:lnTo>
                  <a:pt x="85" y="651"/>
                </a:lnTo>
                <a:lnTo>
                  <a:pt x="83" y="649"/>
                </a:lnTo>
                <a:lnTo>
                  <a:pt x="81" y="645"/>
                </a:lnTo>
                <a:lnTo>
                  <a:pt x="81" y="645"/>
                </a:lnTo>
                <a:lnTo>
                  <a:pt x="85" y="634"/>
                </a:lnTo>
                <a:lnTo>
                  <a:pt x="87" y="629"/>
                </a:lnTo>
                <a:lnTo>
                  <a:pt x="91" y="627"/>
                </a:lnTo>
                <a:lnTo>
                  <a:pt x="91" y="627"/>
                </a:lnTo>
                <a:close/>
                <a:moveTo>
                  <a:pt x="387" y="682"/>
                </a:moveTo>
                <a:lnTo>
                  <a:pt x="387" y="682"/>
                </a:lnTo>
                <a:lnTo>
                  <a:pt x="389" y="682"/>
                </a:lnTo>
                <a:lnTo>
                  <a:pt x="389" y="684"/>
                </a:lnTo>
                <a:lnTo>
                  <a:pt x="389" y="690"/>
                </a:lnTo>
                <a:lnTo>
                  <a:pt x="389" y="690"/>
                </a:lnTo>
                <a:lnTo>
                  <a:pt x="387" y="691"/>
                </a:lnTo>
                <a:lnTo>
                  <a:pt x="385" y="691"/>
                </a:lnTo>
                <a:lnTo>
                  <a:pt x="385" y="691"/>
                </a:lnTo>
                <a:lnTo>
                  <a:pt x="385" y="686"/>
                </a:lnTo>
                <a:lnTo>
                  <a:pt x="387" y="682"/>
                </a:lnTo>
                <a:lnTo>
                  <a:pt x="387" y="682"/>
                </a:lnTo>
                <a:close/>
                <a:moveTo>
                  <a:pt x="100" y="804"/>
                </a:moveTo>
                <a:lnTo>
                  <a:pt x="100" y="804"/>
                </a:lnTo>
                <a:lnTo>
                  <a:pt x="102" y="804"/>
                </a:lnTo>
                <a:lnTo>
                  <a:pt x="103" y="805"/>
                </a:lnTo>
                <a:lnTo>
                  <a:pt x="105" y="813"/>
                </a:lnTo>
                <a:lnTo>
                  <a:pt x="105" y="813"/>
                </a:lnTo>
                <a:lnTo>
                  <a:pt x="109" y="813"/>
                </a:lnTo>
                <a:lnTo>
                  <a:pt x="113" y="811"/>
                </a:lnTo>
                <a:lnTo>
                  <a:pt x="114" y="811"/>
                </a:lnTo>
                <a:lnTo>
                  <a:pt x="118" y="815"/>
                </a:lnTo>
                <a:lnTo>
                  <a:pt x="118" y="815"/>
                </a:lnTo>
                <a:lnTo>
                  <a:pt x="116" y="822"/>
                </a:lnTo>
                <a:lnTo>
                  <a:pt x="116" y="826"/>
                </a:lnTo>
                <a:lnTo>
                  <a:pt x="116" y="826"/>
                </a:lnTo>
                <a:lnTo>
                  <a:pt x="107" y="827"/>
                </a:lnTo>
                <a:lnTo>
                  <a:pt x="102" y="824"/>
                </a:lnTo>
                <a:lnTo>
                  <a:pt x="102" y="824"/>
                </a:lnTo>
                <a:lnTo>
                  <a:pt x="100" y="815"/>
                </a:lnTo>
                <a:lnTo>
                  <a:pt x="100" y="813"/>
                </a:lnTo>
                <a:lnTo>
                  <a:pt x="98" y="811"/>
                </a:lnTo>
                <a:lnTo>
                  <a:pt x="98" y="811"/>
                </a:lnTo>
                <a:lnTo>
                  <a:pt x="100" y="804"/>
                </a:lnTo>
                <a:lnTo>
                  <a:pt x="100" y="804"/>
                </a:lnTo>
                <a:close/>
                <a:moveTo>
                  <a:pt x="274" y="809"/>
                </a:moveTo>
                <a:lnTo>
                  <a:pt x="274" y="809"/>
                </a:lnTo>
                <a:lnTo>
                  <a:pt x="274" y="811"/>
                </a:lnTo>
                <a:lnTo>
                  <a:pt x="274" y="815"/>
                </a:lnTo>
                <a:lnTo>
                  <a:pt x="274" y="820"/>
                </a:lnTo>
                <a:lnTo>
                  <a:pt x="274" y="820"/>
                </a:lnTo>
                <a:lnTo>
                  <a:pt x="273" y="816"/>
                </a:lnTo>
                <a:lnTo>
                  <a:pt x="273" y="813"/>
                </a:lnTo>
                <a:lnTo>
                  <a:pt x="273" y="813"/>
                </a:lnTo>
                <a:lnTo>
                  <a:pt x="274" y="813"/>
                </a:lnTo>
                <a:lnTo>
                  <a:pt x="274" y="809"/>
                </a:lnTo>
                <a:lnTo>
                  <a:pt x="274" y="809"/>
                </a:lnTo>
                <a:close/>
                <a:moveTo>
                  <a:pt x="111" y="835"/>
                </a:moveTo>
                <a:lnTo>
                  <a:pt x="111" y="835"/>
                </a:lnTo>
                <a:lnTo>
                  <a:pt x="109" y="842"/>
                </a:lnTo>
                <a:lnTo>
                  <a:pt x="109" y="842"/>
                </a:lnTo>
                <a:lnTo>
                  <a:pt x="107" y="842"/>
                </a:lnTo>
                <a:lnTo>
                  <a:pt x="107" y="840"/>
                </a:lnTo>
                <a:lnTo>
                  <a:pt x="105" y="840"/>
                </a:lnTo>
                <a:lnTo>
                  <a:pt x="105" y="840"/>
                </a:lnTo>
                <a:lnTo>
                  <a:pt x="105" y="840"/>
                </a:lnTo>
                <a:lnTo>
                  <a:pt x="107" y="837"/>
                </a:lnTo>
                <a:lnTo>
                  <a:pt x="109" y="835"/>
                </a:lnTo>
                <a:lnTo>
                  <a:pt x="111" y="835"/>
                </a:lnTo>
                <a:lnTo>
                  <a:pt x="111" y="835"/>
                </a:lnTo>
                <a:close/>
                <a:moveTo>
                  <a:pt x="400" y="833"/>
                </a:moveTo>
                <a:lnTo>
                  <a:pt x="400" y="833"/>
                </a:lnTo>
                <a:lnTo>
                  <a:pt x="400" y="833"/>
                </a:lnTo>
                <a:lnTo>
                  <a:pt x="401" y="835"/>
                </a:lnTo>
                <a:lnTo>
                  <a:pt x="401" y="839"/>
                </a:lnTo>
                <a:lnTo>
                  <a:pt x="400" y="842"/>
                </a:lnTo>
                <a:lnTo>
                  <a:pt x="400" y="844"/>
                </a:lnTo>
                <a:lnTo>
                  <a:pt x="398" y="844"/>
                </a:lnTo>
                <a:lnTo>
                  <a:pt x="398" y="844"/>
                </a:lnTo>
                <a:lnTo>
                  <a:pt x="398" y="840"/>
                </a:lnTo>
                <a:lnTo>
                  <a:pt x="398" y="839"/>
                </a:lnTo>
                <a:lnTo>
                  <a:pt x="400" y="833"/>
                </a:lnTo>
                <a:lnTo>
                  <a:pt x="400" y="833"/>
                </a:lnTo>
                <a:close/>
                <a:moveTo>
                  <a:pt x="385" y="903"/>
                </a:moveTo>
                <a:lnTo>
                  <a:pt x="385" y="907"/>
                </a:lnTo>
                <a:lnTo>
                  <a:pt x="385" y="907"/>
                </a:lnTo>
                <a:lnTo>
                  <a:pt x="383" y="908"/>
                </a:lnTo>
                <a:lnTo>
                  <a:pt x="381" y="907"/>
                </a:lnTo>
                <a:lnTo>
                  <a:pt x="381" y="903"/>
                </a:lnTo>
                <a:lnTo>
                  <a:pt x="381" y="903"/>
                </a:lnTo>
                <a:lnTo>
                  <a:pt x="383" y="903"/>
                </a:lnTo>
                <a:lnTo>
                  <a:pt x="383" y="903"/>
                </a:lnTo>
                <a:lnTo>
                  <a:pt x="385" y="903"/>
                </a:lnTo>
                <a:lnTo>
                  <a:pt x="385" y="903"/>
                </a:lnTo>
                <a:lnTo>
                  <a:pt x="385" y="9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54"/>
          <p:cNvSpPr>
            <a:spLocks/>
          </p:cNvSpPr>
          <p:nvPr/>
        </p:nvSpPr>
        <p:spPr bwMode="auto">
          <a:xfrm>
            <a:off x="4457700" y="3449638"/>
            <a:ext cx="1588" cy="11113"/>
          </a:xfrm>
          <a:custGeom>
            <a:avLst/>
            <a:gdLst>
              <a:gd name="T0" fmla="*/ 2 w 2"/>
              <a:gd name="T1" fmla="*/ 13 h 13"/>
              <a:gd name="T2" fmla="*/ 2 w 2"/>
              <a:gd name="T3" fmla="*/ 13 h 13"/>
              <a:gd name="T4" fmla="*/ 0 w 2"/>
              <a:gd name="T5" fmla="*/ 11 h 13"/>
              <a:gd name="T6" fmla="*/ 0 w 2"/>
              <a:gd name="T7" fmla="*/ 7 h 13"/>
              <a:gd name="T8" fmla="*/ 0 w 2"/>
              <a:gd name="T9" fmla="*/ 0 h 13"/>
              <a:gd name="T10" fmla="*/ 0 w 2"/>
              <a:gd name="T11" fmla="*/ 0 h 13"/>
              <a:gd name="T12" fmla="*/ 2 w 2"/>
              <a:gd name="T13" fmla="*/ 2 h 13"/>
              <a:gd name="T14" fmla="*/ 2 w 2"/>
              <a:gd name="T15" fmla="*/ 5 h 13"/>
              <a:gd name="T16" fmla="*/ 2 w 2"/>
              <a:gd name="T17" fmla="*/ 13 h 13"/>
              <a:gd name="T18" fmla="*/ 2 w 2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" h="13">
                <a:moveTo>
                  <a:pt x="2" y="13"/>
                </a:moveTo>
                <a:lnTo>
                  <a:pt x="2" y="13"/>
                </a:lnTo>
                <a:lnTo>
                  <a:pt x="0" y="11"/>
                </a:lnTo>
                <a:lnTo>
                  <a:pt x="0" y="7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5"/>
                </a:lnTo>
                <a:lnTo>
                  <a:pt x="2" y="13"/>
                </a:lnTo>
                <a:lnTo>
                  <a:pt x="2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55"/>
          <p:cNvSpPr>
            <a:spLocks noEditPoints="1"/>
          </p:cNvSpPr>
          <p:nvPr/>
        </p:nvSpPr>
        <p:spPr bwMode="auto">
          <a:xfrm>
            <a:off x="7833320" y="4733823"/>
            <a:ext cx="1710190" cy="1600210"/>
          </a:xfrm>
          <a:custGeom>
            <a:avLst/>
            <a:gdLst>
              <a:gd name="T0" fmla="*/ 1801 w 1867"/>
              <a:gd name="T1" fmla="*/ 1427 h 1745"/>
              <a:gd name="T2" fmla="*/ 1827 w 1867"/>
              <a:gd name="T3" fmla="*/ 814 h 1745"/>
              <a:gd name="T4" fmla="*/ 1858 w 1867"/>
              <a:gd name="T5" fmla="*/ 822 h 1745"/>
              <a:gd name="T6" fmla="*/ 1845 w 1867"/>
              <a:gd name="T7" fmla="*/ 513 h 1745"/>
              <a:gd name="T8" fmla="*/ 1264 w 1867"/>
              <a:gd name="T9" fmla="*/ 119 h 1745"/>
              <a:gd name="T10" fmla="*/ 988 w 1867"/>
              <a:gd name="T11" fmla="*/ 71 h 1745"/>
              <a:gd name="T12" fmla="*/ 795 w 1867"/>
              <a:gd name="T13" fmla="*/ 97 h 1745"/>
              <a:gd name="T14" fmla="*/ 795 w 1867"/>
              <a:gd name="T15" fmla="*/ 55 h 1745"/>
              <a:gd name="T16" fmla="*/ 747 w 1867"/>
              <a:gd name="T17" fmla="*/ 38 h 1745"/>
              <a:gd name="T18" fmla="*/ 642 w 1867"/>
              <a:gd name="T19" fmla="*/ 7 h 1745"/>
              <a:gd name="T20" fmla="*/ 74 w 1867"/>
              <a:gd name="T21" fmla="*/ 434 h 1745"/>
              <a:gd name="T22" fmla="*/ 78 w 1867"/>
              <a:gd name="T23" fmla="*/ 805 h 1745"/>
              <a:gd name="T24" fmla="*/ 103 w 1867"/>
              <a:gd name="T25" fmla="*/ 1028 h 1745"/>
              <a:gd name="T26" fmla="*/ 215 w 1867"/>
              <a:gd name="T27" fmla="*/ 1219 h 1745"/>
              <a:gd name="T28" fmla="*/ 341 w 1867"/>
              <a:gd name="T29" fmla="*/ 1278 h 1745"/>
              <a:gd name="T30" fmla="*/ 414 w 1867"/>
              <a:gd name="T31" fmla="*/ 870 h 1745"/>
              <a:gd name="T32" fmla="*/ 493 w 1867"/>
              <a:gd name="T33" fmla="*/ 1129 h 1745"/>
              <a:gd name="T34" fmla="*/ 622 w 1867"/>
              <a:gd name="T35" fmla="*/ 864 h 1745"/>
              <a:gd name="T36" fmla="*/ 633 w 1867"/>
              <a:gd name="T37" fmla="*/ 704 h 1745"/>
              <a:gd name="T38" fmla="*/ 661 w 1867"/>
              <a:gd name="T39" fmla="*/ 752 h 1745"/>
              <a:gd name="T40" fmla="*/ 699 w 1867"/>
              <a:gd name="T41" fmla="*/ 412 h 1745"/>
              <a:gd name="T42" fmla="*/ 736 w 1867"/>
              <a:gd name="T43" fmla="*/ 735 h 1745"/>
              <a:gd name="T44" fmla="*/ 762 w 1867"/>
              <a:gd name="T45" fmla="*/ 463 h 1745"/>
              <a:gd name="T46" fmla="*/ 778 w 1867"/>
              <a:gd name="T47" fmla="*/ 756 h 1745"/>
              <a:gd name="T48" fmla="*/ 799 w 1867"/>
              <a:gd name="T49" fmla="*/ 553 h 1745"/>
              <a:gd name="T50" fmla="*/ 800 w 1867"/>
              <a:gd name="T51" fmla="*/ 728 h 1745"/>
              <a:gd name="T52" fmla="*/ 1001 w 1867"/>
              <a:gd name="T53" fmla="*/ 759 h 1745"/>
              <a:gd name="T54" fmla="*/ 1238 w 1867"/>
              <a:gd name="T55" fmla="*/ 743 h 1745"/>
              <a:gd name="T56" fmla="*/ 1544 w 1867"/>
              <a:gd name="T57" fmla="*/ 737 h 1745"/>
              <a:gd name="T58" fmla="*/ 1270 w 1867"/>
              <a:gd name="T59" fmla="*/ 860 h 1745"/>
              <a:gd name="T60" fmla="*/ 1282 w 1867"/>
              <a:gd name="T61" fmla="*/ 656 h 1745"/>
              <a:gd name="T62" fmla="*/ 1395 w 1867"/>
              <a:gd name="T63" fmla="*/ 702 h 1745"/>
              <a:gd name="T64" fmla="*/ 1284 w 1867"/>
              <a:gd name="T65" fmla="*/ 480 h 1745"/>
              <a:gd name="T66" fmla="*/ 1328 w 1867"/>
              <a:gd name="T67" fmla="*/ 656 h 1745"/>
              <a:gd name="T68" fmla="*/ 1356 w 1867"/>
              <a:gd name="T69" fmla="*/ 917 h 1745"/>
              <a:gd name="T70" fmla="*/ 1411 w 1867"/>
              <a:gd name="T71" fmla="*/ 1197 h 1745"/>
              <a:gd name="T72" fmla="*/ 1492 w 1867"/>
              <a:gd name="T73" fmla="*/ 1212 h 1745"/>
              <a:gd name="T74" fmla="*/ 1514 w 1867"/>
              <a:gd name="T75" fmla="*/ 737 h 1745"/>
              <a:gd name="T76" fmla="*/ 1560 w 1867"/>
              <a:gd name="T77" fmla="*/ 710 h 1745"/>
              <a:gd name="T78" fmla="*/ 1590 w 1867"/>
              <a:gd name="T79" fmla="*/ 1322 h 1745"/>
              <a:gd name="T80" fmla="*/ 1604 w 1867"/>
              <a:gd name="T81" fmla="*/ 1068 h 1745"/>
              <a:gd name="T82" fmla="*/ 1389 w 1867"/>
              <a:gd name="T83" fmla="*/ 1591 h 1745"/>
              <a:gd name="T84" fmla="*/ 1216 w 1867"/>
              <a:gd name="T85" fmla="*/ 1685 h 1745"/>
              <a:gd name="T86" fmla="*/ 1310 w 1867"/>
              <a:gd name="T87" fmla="*/ 1633 h 1745"/>
              <a:gd name="T88" fmla="*/ 1593 w 1867"/>
              <a:gd name="T89" fmla="*/ 688 h 1745"/>
              <a:gd name="T90" fmla="*/ 1527 w 1867"/>
              <a:gd name="T91" fmla="*/ 401 h 1745"/>
              <a:gd name="T92" fmla="*/ 1597 w 1867"/>
              <a:gd name="T93" fmla="*/ 614 h 1745"/>
              <a:gd name="T94" fmla="*/ 1597 w 1867"/>
              <a:gd name="T95" fmla="*/ 877 h 1745"/>
              <a:gd name="T96" fmla="*/ 1855 w 1867"/>
              <a:gd name="T97" fmla="*/ 585 h 1745"/>
              <a:gd name="T98" fmla="*/ 1549 w 1867"/>
              <a:gd name="T99" fmla="*/ 410 h 1745"/>
              <a:gd name="T100" fmla="*/ 1474 w 1867"/>
              <a:gd name="T101" fmla="*/ 412 h 1745"/>
              <a:gd name="T102" fmla="*/ 1323 w 1867"/>
              <a:gd name="T103" fmla="*/ 708 h 1745"/>
              <a:gd name="T104" fmla="*/ 1080 w 1867"/>
              <a:gd name="T105" fmla="*/ 114 h 1745"/>
              <a:gd name="T106" fmla="*/ 994 w 1867"/>
              <a:gd name="T107" fmla="*/ 108 h 1745"/>
              <a:gd name="T108" fmla="*/ 915 w 1867"/>
              <a:gd name="T109" fmla="*/ 90 h 1745"/>
              <a:gd name="T110" fmla="*/ 694 w 1867"/>
              <a:gd name="T111" fmla="*/ 676 h 1745"/>
              <a:gd name="T112" fmla="*/ 677 w 1867"/>
              <a:gd name="T113" fmla="*/ 79 h 1745"/>
              <a:gd name="T114" fmla="*/ 604 w 1867"/>
              <a:gd name="T115" fmla="*/ 686 h 1745"/>
              <a:gd name="T116" fmla="*/ 583 w 1867"/>
              <a:gd name="T117" fmla="*/ 647 h 1745"/>
              <a:gd name="T118" fmla="*/ 534 w 1867"/>
              <a:gd name="T119" fmla="*/ 673 h 1745"/>
              <a:gd name="T120" fmla="*/ 477 w 1867"/>
              <a:gd name="T121" fmla="*/ 568 h 1745"/>
              <a:gd name="T122" fmla="*/ 743 w 1867"/>
              <a:gd name="T123" fmla="*/ 465 h 1745"/>
              <a:gd name="T124" fmla="*/ 594 w 1867"/>
              <a:gd name="T125" fmla="*/ 818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7" h="1745">
                <a:moveTo>
                  <a:pt x="1216" y="1685"/>
                </a:moveTo>
                <a:lnTo>
                  <a:pt x="1216" y="1685"/>
                </a:lnTo>
                <a:lnTo>
                  <a:pt x="1242" y="1688"/>
                </a:lnTo>
                <a:lnTo>
                  <a:pt x="1253" y="1688"/>
                </a:lnTo>
                <a:lnTo>
                  <a:pt x="1262" y="1686"/>
                </a:lnTo>
                <a:lnTo>
                  <a:pt x="1262" y="1686"/>
                </a:lnTo>
                <a:lnTo>
                  <a:pt x="1266" y="1690"/>
                </a:lnTo>
                <a:lnTo>
                  <a:pt x="1271" y="1692"/>
                </a:lnTo>
                <a:lnTo>
                  <a:pt x="1282" y="1692"/>
                </a:lnTo>
                <a:lnTo>
                  <a:pt x="1294" y="1692"/>
                </a:lnTo>
                <a:lnTo>
                  <a:pt x="1299" y="1694"/>
                </a:lnTo>
                <a:lnTo>
                  <a:pt x="1301" y="1699"/>
                </a:lnTo>
                <a:lnTo>
                  <a:pt x="1301" y="1699"/>
                </a:lnTo>
                <a:lnTo>
                  <a:pt x="1305" y="1697"/>
                </a:lnTo>
                <a:lnTo>
                  <a:pt x="1305" y="1696"/>
                </a:lnTo>
                <a:lnTo>
                  <a:pt x="1306" y="1692"/>
                </a:lnTo>
                <a:lnTo>
                  <a:pt x="1310" y="1692"/>
                </a:lnTo>
                <a:lnTo>
                  <a:pt x="1310" y="1692"/>
                </a:lnTo>
                <a:lnTo>
                  <a:pt x="1317" y="1696"/>
                </a:lnTo>
                <a:lnTo>
                  <a:pt x="1327" y="1697"/>
                </a:lnTo>
                <a:lnTo>
                  <a:pt x="1327" y="1697"/>
                </a:lnTo>
                <a:lnTo>
                  <a:pt x="1330" y="1696"/>
                </a:lnTo>
                <a:lnTo>
                  <a:pt x="1336" y="1696"/>
                </a:lnTo>
                <a:lnTo>
                  <a:pt x="1339" y="1697"/>
                </a:lnTo>
                <a:lnTo>
                  <a:pt x="1343" y="1701"/>
                </a:lnTo>
                <a:lnTo>
                  <a:pt x="1343" y="1701"/>
                </a:lnTo>
                <a:lnTo>
                  <a:pt x="1341" y="1701"/>
                </a:lnTo>
                <a:lnTo>
                  <a:pt x="1339" y="1703"/>
                </a:lnTo>
                <a:lnTo>
                  <a:pt x="1339" y="1703"/>
                </a:lnTo>
                <a:lnTo>
                  <a:pt x="1334" y="1701"/>
                </a:lnTo>
                <a:lnTo>
                  <a:pt x="1325" y="1701"/>
                </a:lnTo>
                <a:lnTo>
                  <a:pt x="1316" y="1701"/>
                </a:lnTo>
                <a:lnTo>
                  <a:pt x="1308" y="1703"/>
                </a:lnTo>
                <a:lnTo>
                  <a:pt x="1308" y="1703"/>
                </a:lnTo>
                <a:lnTo>
                  <a:pt x="1328" y="1705"/>
                </a:lnTo>
                <a:lnTo>
                  <a:pt x="1339" y="1705"/>
                </a:lnTo>
                <a:lnTo>
                  <a:pt x="1349" y="1703"/>
                </a:lnTo>
                <a:lnTo>
                  <a:pt x="1349" y="1703"/>
                </a:lnTo>
                <a:lnTo>
                  <a:pt x="1345" y="1703"/>
                </a:lnTo>
                <a:lnTo>
                  <a:pt x="1343" y="1703"/>
                </a:lnTo>
                <a:lnTo>
                  <a:pt x="1343" y="1703"/>
                </a:lnTo>
                <a:lnTo>
                  <a:pt x="1347" y="1701"/>
                </a:lnTo>
                <a:lnTo>
                  <a:pt x="1349" y="1701"/>
                </a:lnTo>
                <a:lnTo>
                  <a:pt x="1351" y="1699"/>
                </a:lnTo>
                <a:lnTo>
                  <a:pt x="1352" y="1699"/>
                </a:lnTo>
                <a:lnTo>
                  <a:pt x="1352" y="1699"/>
                </a:lnTo>
                <a:lnTo>
                  <a:pt x="1352" y="1701"/>
                </a:lnTo>
                <a:lnTo>
                  <a:pt x="1352" y="1703"/>
                </a:lnTo>
                <a:lnTo>
                  <a:pt x="1352" y="1703"/>
                </a:lnTo>
                <a:lnTo>
                  <a:pt x="1354" y="1703"/>
                </a:lnTo>
                <a:lnTo>
                  <a:pt x="1354" y="1703"/>
                </a:lnTo>
                <a:lnTo>
                  <a:pt x="1358" y="1701"/>
                </a:lnTo>
                <a:lnTo>
                  <a:pt x="1362" y="1699"/>
                </a:lnTo>
                <a:lnTo>
                  <a:pt x="1362" y="1699"/>
                </a:lnTo>
                <a:lnTo>
                  <a:pt x="1371" y="1701"/>
                </a:lnTo>
                <a:lnTo>
                  <a:pt x="1382" y="1703"/>
                </a:lnTo>
                <a:lnTo>
                  <a:pt x="1391" y="1703"/>
                </a:lnTo>
                <a:lnTo>
                  <a:pt x="1400" y="1701"/>
                </a:lnTo>
                <a:lnTo>
                  <a:pt x="1400" y="1701"/>
                </a:lnTo>
                <a:lnTo>
                  <a:pt x="1408" y="1705"/>
                </a:lnTo>
                <a:lnTo>
                  <a:pt x="1415" y="1705"/>
                </a:lnTo>
                <a:lnTo>
                  <a:pt x="1431" y="1707"/>
                </a:lnTo>
                <a:lnTo>
                  <a:pt x="1439" y="1707"/>
                </a:lnTo>
                <a:lnTo>
                  <a:pt x="1444" y="1707"/>
                </a:lnTo>
                <a:lnTo>
                  <a:pt x="1450" y="1710"/>
                </a:lnTo>
                <a:lnTo>
                  <a:pt x="1452" y="1716"/>
                </a:lnTo>
                <a:lnTo>
                  <a:pt x="1452" y="1716"/>
                </a:lnTo>
                <a:lnTo>
                  <a:pt x="1463" y="1714"/>
                </a:lnTo>
                <a:lnTo>
                  <a:pt x="1472" y="1712"/>
                </a:lnTo>
                <a:lnTo>
                  <a:pt x="1483" y="1714"/>
                </a:lnTo>
                <a:lnTo>
                  <a:pt x="1494" y="1718"/>
                </a:lnTo>
                <a:lnTo>
                  <a:pt x="1494" y="1718"/>
                </a:lnTo>
                <a:lnTo>
                  <a:pt x="1494" y="1716"/>
                </a:lnTo>
                <a:lnTo>
                  <a:pt x="1496" y="1716"/>
                </a:lnTo>
                <a:lnTo>
                  <a:pt x="1496" y="1714"/>
                </a:lnTo>
                <a:lnTo>
                  <a:pt x="1498" y="1714"/>
                </a:lnTo>
                <a:lnTo>
                  <a:pt x="1498" y="1714"/>
                </a:lnTo>
                <a:lnTo>
                  <a:pt x="1503" y="1716"/>
                </a:lnTo>
                <a:lnTo>
                  <a:pt x="1509" y="1716"/>
                </a:lnTo>
                <a:lnTo>
                  <a:pt x="1523" y="1714"/>
                </a:lnTo>
                <a:lnTo>
                  <a:pt x="1536" y="1712"/>
                </a:lnTo>
                <a:lnTo>
                  <a:pt x="1544" y="1712"/>
                </a:lnTo>
                <a:lnTo>
                  <a:pt x="1549" y="1712"/>
                </a:lnTo>
                <a:lnTo>
                  <a:pt x="1549" y="1712"/>
                </a:lnTo>
                <a:lnTo>
                  <a:pt x="1547" y="1714"/>
                </a:lnTo>
                <a:lnTo>
                  <a:pt x="1546" y="1716"/>
                </a:lnTo>
                <a:lnTo>
                  <a:pt x="1542" y="1716"/>
                </a:lnTo>
                <a:lnTo>
                  <a:pt x="1536" y="1716"/>
                </a:lnTo>
                <a:lnTo>
                  <a:pt x="1536" y="1716"/>
                </a:lnTo>
                <a:lnTo>
                  <a:pt x="1538" y="1718"/>
                </a:lnTo>
                <a:lnTo>
                  <a:pt x="1538" y="1718"/>
                </a:lnTo>
                <a:lnTo>
                  <a:pt x="1553" y="1716"/>
                </a:lnTo>
                <a:lnTo>
                  <a:pt x="1566" y="1718"/>
                </a:lnTo>
                <a:lnTo>
                  <a:pt x="1748" y="1745"/>
                </a:lnTo>
                <a:lnTo>
                  <a:pt x="1785" y="1499"/>
                </a:lnTo>
                <a:lnTo>
                  <a:pt x="1785" y="1499"/>
                </a:lnTo>
                <a:lnTo>
                  <a:pt x="1788" y="1480"/>
                </a:lnTo>
                <a:lnTo>
                  <a:pt x="1790" y="1464"/>
                </a:lnTo>
                <a:lnTo>
                  <a:pt x="1790" y="1464"/>
                </a:lnTo>
                <a:lnTo>
                  <a:pt x="1792" y="1466"/>
                </a:lnTo>
                <a:lnTo>
                  <a:pt x="1792" y="1468"/>
                </a:lnTo>
                <a:lnTo>
                  <a:pt x="1794" y="1469"/>
                </a:lnTo>
                <a:lnTo>
                  <a:pt x="1796" y="1471"/>
                </a:lnTo>
                <a:lnTo>
                  <a:pt x="1796" y="1471"/>
                </a:lnTo>
                <a:lnTo>
                  <a:pt x="1796" y="1460"/>
                </a:lnTo>
                <a:lnTo>
                  <a:pt x="1796" y="1453"/>
                </a:lnTo>
                <a:lnTo>
                  <a:pt x="1796" y="1447"/>
                </a:lnTo>
                <a:lnTo>
                  <a:pt x="1796" y="1447"/>
                </a:lnTo>
                <a:lnTo>
                  <a:pt x="1798" y="1445"/>
                </a:lnTo>
                <a:lnTo>
                  <a:pt x="1801" y="1445"/>
                </a:lnTo>
                <a:lnTo>
                  <a:pt x="1801" y="1445"/>
                </a:lnTo>
                <a:lnTo>
                  <a:pt x="1799" y="1436"/>
                </a:lnTo>
                <a:lnTo>
                  <a:pt x="1801" y="1427"/>
                </a:lnTo>
                <a:lnTo>
                  <a:pt x="1805" y="1407"/>
                </a:lnTo>
                <a:lnTo>
                  <a:pt x="1805" y="1407"/>
                </a:lnTo>
                <a:lnTo>
                  <a:pt x="1803" y="1407"/>
                </a:lnTo>
                <a:lnTo>
                  <a:pt x="1801" y="1409"/>
                </a:lnTo>
                <a:lnTo>
                  <a:pt x="1801" y="1409"/>
                </a:lnTo>
                <a:lnTo>
                  <a:pt x="1799" y="1407"/>
                </a:lnTo>
                <a:lnTo>
                  <a:pt x="1799" y="1398"/>
                </a:lnTo>
                <a:lnTo>
                  <a:pt x="1799" y="1398"/>
                </a:lnTo>
                <a:lnTo>
                  <a:pt x="1803" y="1399"/>
                </a:lnTo>
                <a:lnTo>
                  <a:pt x="1805" y="1398"/>
                </a:lnTo>
                <a:lnTo>
                  <a:pt x="1805" y="1396"/>
                </a:lnTo>
                <a:lnTo>
                  <a:pt x="1805" y="1396"/>
                </a:lnTo>
                <a:lnTo>
                  <a:pt x="1805" y="1385"/>
                </a:lnTo>
                <a:lnTo>
                  <a:pt x="1803" y="1372"/>
                </a:lnTo>
                <a:lnTo>
                  <a:pt x="1803" y="1361"/>
                </a:lnTo>
                <a:lnTo>
                  <a:pt x="1801" y="1350"/>
                </a:lnTo>
                <a:lnTo>
                  <a:pt x="1801" y="1350"/>
                </a:lnTo>
                <a:lnTo>
                  <a:pt x="1803" y="1352"/>
                </a:lnTo>
                <a:lnTo>
                  <a:pt x="1803" y="1350"/>
                </a:lnTo>
                <a:lnTo>
                  <a:pt x="1801" y="1344"/>
                </a:lnTo>
                <a:lnTo>
                  <a:pt x="1801" y="1344"/>
                </a:lnTo>
                <a:lnTo>
                  <a:pt x="1805" y="1344"/>
                </a:lnTo>
                <a:lnTo>
                  <a:pt x="1805" y="1344"/>
                </a:lnTo>
                <a:lnTo>
                  <a:pt x="1807" y="1333"/>
                </a:lnTo>
                <a:lnTo>
                  <a:pt x="1807" y="1322"/>
                </a:lnTo>
                <a:lnTo>
                  <a:pt x="1803" y="1295"/>
                </a:lnTo>
                <a:lnTo>
                  <a:pt x="1803" y="1271"/>
                </a:lnTo>
                <a:lnTo>
                  <a:pt x="1803" y="1261"/>
                </a:lnTo>
                <a:lnTo>
                  <a:pt x="1805" y="1254"/>
                </a:lnTo>
                <a:lnTo>
                  <a:pt x="1805" y="1254"/>
                </a:lnTo>
                <a:lnTo>
                  <a:pt x="1803" y="1254"/>
                </a:lnTo>
                <a:lnTo>
                  <a:pt x="1801" y="1254"/>
                </a:lnTo>
                <a:lnTo>
                  <a:pt x="1799" y="1250"/>
                </a:lnTo>
                <a:lnTo>
                  <a:pt x="1799" y="1247"/>
                </a:lnTo>
                <a:lnTo>
                  <a:pt x="1801" y="1241"/>
                </a:lnTo>
                <a:lnTo>
                  <a:pt x="1801" y="1241"/>
                </a:lnTo>
                <a:lnTo>
                  <a:pt x="1803" y="1241"/>
                </a:lnTo>
                <a:lnTo>
                  <a:pt x="1803" y="1241"/>
                </a:lnTo>
                <a:lnTo>
                  <a:pt x="1805" y="1243"/>
                </a:lnTo>
                <a:lnTo>
                  <a:pt x="1807" y="1245"/>
                </a:lnTo>
                <a:lnTo>
                  <a:pt x="1807" y="1245"/>
                </a:lnTo>
                <a:lnTo>
                  <a:pt x="1805" y="1212"/>
                </a:lnTo>
                <a:lnTo>
                  <a:pt x="1805" y="1179"/>
                </a:lnTo>
                <a:lnTo>
                  <a:pt x="1805" y="1111"/>
                </a:lnTo>
                <a:lnTo>
                  <a:pt x="1805" y="1111"/>
                </a:lnTo>
                <a:lnTo>
                  <a:pt x="1803" y="1112"/>
                </a:lnTo>
                <a:lnTo>
                  <a:pt x="1803" y="1112"/>
                </a:lnTo>
                <a:lnTo>
                  <a:pt x="1803" y="1112"/>
                </a:lnTo>
                <a:lnTo>
                  <a:pt x="1805" y="1087"/>
                </a:lnTo>
                <a:lnTo>
                  <a:pt x="1807" y="1076"/>
                </a:lnTo>
                <a:lnTo>
                  <a:pt x="1805" y="1063"/>
                </a:lnTo>
                <a:lnTo>
                  <a:pt x="1805" y="1063"/>
                </a:lnTo>
                <a:lnTo>
                  <a:pt x="1807" y="1046"/>
                </a:lnTo>
                <a:lnTo>
                  <a:pt x="1807" y="1030"/>
                </a:lnTo>
                <a:lnTo>
                  <a:pt x="1805" y="1004"/>
                </a:lnTo>
                <a:lnTo>
                  <a:pt x="1805" y="1004"/>
                </a:lnTo>
                <a:lnTo>
                  <a:pt x="1803" y="1009"/>
                </a:lnTo>
                <a:lnTo>
                  <a:pt x="1803" y="1011"/>
                </a:lnTo>
                <a:lnTo>
                  <a:pt x="1801" y="1009"/>
                </a:lnTo>
                <a:lnTo>
                  <a:pt x="1801" y="1009"/>
                </a:lnTo>
                <a:lnTo>
                  <a:pt x="1807" y="997"/>
                </a:lnTo>
                <a:lnTo>
                  <a:pt x="1809" y="982"/>
                </a:lnTo>
                <a:lnTo>
                  <a:pt x="1809" y="967"/>
                </a:lnTo>
                <a:lnTo>
                  <a:pt x="1809" y="949"/>
                </a:lnTo>
                <a:lnTo>
                  <a:pt x="1809" y="949"/>
                </a:lnTo>
                <a:lnTo>
                  <a:pt x="1810" y="949"/>
                </a:lnTo>
                <a:lnTo>
                  <a:pt x="1812" y="945"/>
                </a:lnTo>
                <a:lnTo>
                  <a:pt x="1814" y="940"/>
                </a:lnTo>
                <a:lnTo>
                  <a:pt x="1812" y="932"/>
                </a:lnTo>
                <a:lnTo>
                  <a:pt x="1810" y="930"/>
                </a:lnTo>
                <a:lnTo>
                  <a:pt x="1809" y="929"/>
                </a:lnTo>
                <a:lnTo>
                  <a:pt x="1809" y="929"/>
                </a:lnTo>
                <a:lnTo>
                  <a:pt x="1809" y="936"/>
                </a:lnTo>
                <a:lnTo>
                  <a:pt x="1812" y="940"/>
                </a:lnTo>
                <a:lnTo>
                  <a:pt x="1812" y="940"/>
                </a:lnTo>
                <a:lnTo>
                  <a:pt x="1810" y="945"/>
                </a:lnTo>
                <a:lnTo>
                  <a:pt x="1809" y="947"/>
                </a:lnTo>
                <a:lnTo>
                  <a:pt x="1807" y="947"/>
                </a:lnTo>
                <a:lnTo>
                  <a:pt x="1807" y="947"/>
                </a:lnTo>
                <a:lnTo>
                  <a:pt x="1807" y="927"/>
                </a:lnTo>
                <a:lnTo>
                  <a:pt x="1807" y="921"/>
                </a:lnTo>
                <a:lnTo>
                  <a:pt x="1809" y="921"/>
                </a:lnTo>
                <a:lnTo>
                  <a:pt x="1810" y="925"/>
                </a:lnTo>
                <a:lnTo>
                  <a:pt x="1810" y="925"/>
                </a:lnTo>
                <a:lnTo>
                  <a:pt x="1809" y="906"/>
                </a:lnTo>
                <a:lnTo>
                  <a:pt x="1810" y="894"/>
                </a:lnTo>
                <a:lnTo>
                  <a:pt x="1812" y="881"/>
                </a:lnTo>
                <a:lnTo>
                  <a:pt x="1810" y="866"/>
                </a:lnTo>
                <a:lnTo>
                  <a:pt x="1810" y="866"/>
                </a:lnTo>
                <a:lnTo>
                  <a:pt x="1814" y="864"/>
                </a:lnTo>
                <a:lnTo>
                  <a:pt x="1816" y="859"/>
                </a:lnTo>
                <a:lnTo>
                  <a:pt x="1818" y="848"/>
                </a:lnTo>
                <a:lnTo>
                  <a:pt x="1818" y="837"/>
                </a:lnTo>
                <a:lnTo>
                  <a:pt x="1818" y="833"/>
                </a:lnTo>
                <a:lnTo>
                  <a:pt x="1820" y="833"/>
                </a:lnTo>
                <a:lnTo>
                  <a:pt x="1820" y="833"/>
                </a:lnTo>
                <a:lnTo>
                  <a:pt x="1818" y="827"/>
                </a:lnTo>
                <a:lnTo>
                  <a:pt x="1818" y="822"/>
                </a:lnTo>
                <a:lnTo>
                  <a:pt x="1820" y="814"/>
                </a:lnTo>
                <a:lnTo>
                  <a:pt x="1821" y="809"/>
                </a:lnTo>
                <a:lnTo>
                  <a:pt x="1821" y="809"/>
                </a:lnTo>
                <a:lnTo>
                  <a:pt x="1823" y="820"/>
                </a:lnTo>
                <a:lnTo>
                  <a:pt x="1823" y="829"/>
                </a:lnTo>
                <a:lnTo>
                  <a:pt x="1825" y="837"/>
                </a:lnTo>
                <a:lnTo>
                  <a:pt x="1827" y="844"/>
                </a:lnTo>
                <a:lnTo>
                  <a:pt x="1827" y="844"/>
                </a:lnTo>
                <a:lnTo>
                  <a:pt x="1827" y="837"/>
                </a:lnTo>
                <a:lnTo>
                  <a:pt x="1827" y="833"/>
                </a:lnTo>
                <a:lnTo>
                  <a:pt x="1829" y="831"/>
                </a:lnTo>
                <a:lnTo>
                  <a:pt x="1829" y="831"/>
                </a:lnTo>
                <a:lnTo>
                  <a:pt x="1827" y="826"/>
                </a:lnTo>
                <a:lnTo>
                  <a:pt x="1825" y="820"/>
                </a:lnTo>
                <a:lnTo>
                  <a:pt x="1827" y="814"/>
                </a:lnTo>
                <a:lnTo>
                  <a:pt x="1829" y="809"/>
                </a:lnTo>
                <a:lnTo>
                  <a:pt x="1829" y="809"/>
                </a:lnTo>
                <a:lnTo>
                  <a:pt x="1825" y="809"/>
                </a:lnTo>
                <a:lnTo>
                  <a:pt x="1825" y="805"/>
                </a:lnTo>
                <a:lnTo>
                  <a:pt x="1829" y="802"/>
                </a:lnTo>
                <a:lnTo>
                  <a:pt x="1829" y="802"/>
                </a:lnTo>
                <a:lnTo>
                  <a:pt x="1827" y="802"/>
                </a:lnTo>
                <a:lnTo>
                  <a:pt x="1825" y="803"/>
                </a:lnTo>
                <a:lnTo>
                  <a:pt x="1825" y="805"/>
                </a:lnTo>
                <a:lnTo>
                  <a:pt x="1823" y="805"/>
                </a:lnTo>
                <a:lnTo>
                  <a:pt x="1823" y="805"/>
                </a:lnTo>
                <a:lnTo>
                  <a:pt x="1821" y="796"/>
                </a:lnTo>
                <a:lnTo>
                  <a:pt x="1823" y="787"/>
                </a:lnTo>
                <a:lnTo>
                  <a:pt x="1823" y="778"/>
                </a:lnTo>
                <a:lnTo>
                  <a:pt x="1827" y="768"/>
                </a:lnTo>
                <a:lnTo>
                  <a:pt x="1827" y="768"/>
                </a:lnTo>
                <a:lnTo>
                  <a:pt x="1827" y="772"/>
                </a:lnTo>
                <a:lnTo>
                  <a:pt x="1829" y="776"/>
                </a:lnTo>
                <a:lnTo>
                  <a:pt x="1829" y="776"/>
                </a:lnTo>
                <a:lnTo>
                  <a:pt x="1829" y="768"/>
                </a:lnTo>
                <a:lnTo>
                  <a:pt x="1831" y="761"/>
                </a:lnTo>
                <a:lnTo>
                  <a:pt x="1831" y="756"/>
                </a:lnTo>
                <a:lnTo>
                  <a:pt x="1829" y="754"/>
                </a:lnTo>
                <a:lnTo>
                  <a:pt x="1827" y="754"/>
                </a:lnTo>
                <a:lnTo>
                  <a:pt x="1827" y="754"/>
                </a:lnTo>
                <a:lnTo>
                  <a:pt x="1827" y="761"/>
                </a:lnTo>
                <a:lnTo>
                  <a:pt x="1827" y="763"/>
                </a:lnTo>
                <a:lnTo>
                  <a:pt x="1825" y="765"/>
                </a:lnTo>
                <a:lnTo>
                  <a:pt x="1825" y="765"/>
                </a:lnTo>
                <a:lnTo>
                  <a:pt x="1823" y="757"/>
                </a:lnTo>
                <a:lnTo>
                  <a:pt x="1825" y="750"/>
                </a:lnTo>
                <a:lnTo>
                  <a:pt x="1827" y="737"/>
                </a:lnTo>
                <a:lnTo>
                  <a:pt x="1827" y="737"/>
                </a:lnTo>
                <a:lnTo>
                  <a:pt x="1827" y="743"/>
                </a:lnTo>
                <a:lnTo>
                  <a:pt x="1829" y="745"/>
                </a:lnTo>
                <a:lnTo>
                  <a:pt x="1829" y="743"/>
                </a:lnTo>
                <a:lnTo>
                  <a:pt x="1829" y="743"/>
                </a:lnTo>
                <a:lnTo>
                  <a:pt x="1829" y="739"/>
                </a:lnTo>
                <a:lnTo>
                  <a:pt x="1829" y="735"/>
                </a:lnTo>
                <a:lnTo>
                  <a:pt x="1827" y="728"/>
                </a:lnTo>
                <a:lnTo>
                  <a:pt x="1827" y="728"/>
                </a:lnTo>
                <a:lnTo>
                  <a:pt x="1831" y="715"/>
                </a:lnTo>
                <a:lnTo>
                  <a:pt x="1833" y="704"/>
                </a:lnTo>
                <a:lnTo>
                  <a:pt x="1834" y="680"/>
                </a:lnTo>
                <a:lnTo>
                  <a:pt x="1834" y="680"/>
                </a:lnTo>
                <a:lnTo>
                  <a:pt x="1833" y="676"/>
                </a:lnTo>
                <a:lnTo>
                  <a:pt x="1831" y="673"/>
                </a:lnTo>
                <a:lnTo>
                  <a:pt x="1831" y="660"/>
                </a:lnTo>
                <a:lnTo>
                  <a:pt x="1831" y="660"/>
                </a:lnTo>
                <a:lnTo>
                  <a:pt x="1833" y="660"/>
                </a:lnTo>
                <a:lnTo>
                  <a:pt x="1834" y="658"/>
                </a:lnTo>
                <a:lnTo>
                  <a:pt x="1834" y="658"/>
                </a:lnTo>
                <a:lnTo>
                  <a:pt x="1836" y="658"/>
                </a:lnTo>
                <a:lnTo>
                  <a:pt x="1836" y="662"/>
                </a:lnTo>
                <a:lnTo>
                  <a:pt x="1838" y="664"/>
                </a:lnTo>
                <a:lnTo>
                  <a:pt x="1840" y="664"/>
                </a:lnTo>
                <a:lnTo>
                  <a:pt x="1840" y="664"/>
                </a:lnTo>
                <a:lnTo>
                  <a:pt x="1840" y="649"/>
                </a:lnTo>
                <a:lnTo>
                  <a:pt x="1840" y="640"/>
                </a:lnTo>
                <a:lnTo>
                  <a:pt x="1844" y="631"/>
                </a:lnTo>
                <a:lnTo>
                  <a:pt x="1844" y="631"/>
                </a:lnTo>
                <a:lnTo>
                  <a:pt x="1842" y="625"/>
                </a:lnTo>
                <a:lnTo>
                  <a:pt x="1840" y="616"/>
                </a:lnTo>
                <a:lnTo>
                  <a:pt x="1842" y="608"/>
                </a:lnTo>
                <a:lnTo>
                  <a:pt x="1844" y="605"/>
                </a:lnTo>
                <a:lnTo>
                  <a:pt x="1845" y="603"/>
                </a:lnTo>
                <a:lnTo>
                  <a:pt x="1845" y="603"/>
                </a:lnTo>
                <a:lnTo>
                  <a:pt x="1847" y="619"/>
                </a:lnTo>
                <a:lnTo>
                  <a:pt x="1847" y="627"/>
                </a:lnTo>
                <a:lnTo>
                  <a:pt x="1845" y="632"/>
                </a:lnTo>
                <a:lnTo>
                  <a:pt x="1845" y="632"/>
                </a:lnTo>
                <a:lnTo>
                  <a:pt x="1847" y="634"/>
                </a:lnTo>
                <a:lnTo>
                  <a:pt x="1847" y="638"/>
                </a:lnTo>
                <a:lnTo>
                  <a:pt x="1847" y="651"/>
                </a:lnTo>
                <a:lnTo>
                  <a:pt x="1849" y="662"/>
                </a:lnTo>
                <a:lnTo>
                  <a:pt x="1849" y="664"/>
                </a:lnTo>
                <a:lnTo>
                  <a:pt x="1853" y="664"/>
                </a:lnTo>
                <a:lnTo>
                  <a:pt x="1853" y="664"/>
                </a:lnTo>
                <a:lnTo>
                  <a:pt x="1849" y="667"/>
                </a:lnTo>
                <a:lnTo>
                  <a:pt x="1847" y="671"/>
                </a:lnTo>
                <a:lnTo>
                  <a:pt x="1847" y="671"/>
                </a:lnTo>
                <a:lnTo>
                  <a:pt x="1851" y="676"/>
                </a:lnTo>
                <a:lnTo>
                  <a:pt x="1856" y="684"/>
                </a:lnTo>
                <a:lnTo>
                  <a:pt x="1856" y="684"/>
                </a:lnTo>
                <a:lnTo>
                  <a:pt x="1853" y="684"/>
                </a:lnTo>
                <a:lnTo>
                  <a:pt x="1853" y="684"/>
                </a:lnTo>
                <a:lnTo>
                  <a:pt x="1855" y="688"/>
                </a:lnTo>
                <a:lnTo>
                  <a:pt x="1855" y="693"/>
                </a:lnTo>
                <a:lnTo>
                  <a:pt x="1855" y="695"/>
                </a:lnTo>
                <a:lnTo>
                  <a:pt x="1853" y="695"/>
                </a:lnTo>
                <a:lnTo>
                  <a:pt x="1853" y="695"/>
                </a:lnTo>
                <a:lnTo>
                  <a:pt x="1853" y="699"/>
                </a:lnTo>
                <a:lnTo>
                  <a:pt x="1853" y="699"/>
                </a:lnTo>
                <a:lnTo>
                  <a:pt x="1855" y="700"/>
                </a:lnTo>
                <a:lnTo>
                  <a:pt x="1856" y="702"/>
                </a:lnTo>
                <a:lnTo>
                  <a:pt x="1856" y="702"/>
                </a:lnTo>
                <a:lnTo>
                  <a:pt x="1853" y="708"/>
                </a:lnTo>
                <a:lnTo>
                  <a:pt x="1851" y="713"/>
                </a:lnTo>
                <a:lnTo>
                  <a:pt x="1851" y="713"/>
                </a:lnTo>
                <a:lnTo>
                  <a:pt x="1855" y="728"/>
                </a:lnTo>
                <a:lnTo>
                  <a:pt x="1856" y="745"/>
                </a:lnTo>
                <a:lnTo>
                  <a:pt x="1855" y="774"/>
                </a:lnTo>
                <a:lnTo>
                  <a:pt x="1853" y="805"/>
                </a:lnTo>
                <a:lnTo>
                  <a:pt x="1853" y="820"/>
                </a:lnTo>
                <a:lnTo>
                  <a:pt x="1855" y="835"/>
                </a:lnTo>
                <a:lnTo>
                  <a:pt x="1855" y="835"/>
                </a:lnTo>
                <a:lnTo>
                  <a:pt x="1855" y="822"/>
                </a:lnTo>
                <a:lnTo>
                  <a:pt x="1856" y="814"/>
                </a:lnTo>
                <a:lnTo>
                  <a:pt x="1858" y="811"/>
                </a:lnTo>
                <a:lnTo>
                  <a:pt x="1858" y="811"/>
                </a:lnTo>
                <a:lnTo>
                  <a:pt x="1858" y="816"/>
                </a:lnTo>
                <a:lnTo>
                  <a:pt x="1858" y="820"/>
                </a:lnTo>
                <a:lnTo>
                  <a:pt x="1858" y="822"/>
                </a:lnTo>
                <a:lnTo>
                  <a:pt x="1858" y="822"/>
                </a:lnTo>
                <a:lnTo>
                  <a:pt x="1860" y="814"/>
                </a:lnTo>
                <a:lnTo>
                  <a:pt x="1862" y="811"/>
                </a:lnTo>
                <a:lnTo>
                  <a:pt x="1862" y="811"/>
                </a:lnTo>
                <a:lnTo>
                  <a:pt x="1862" y="816"/>
                </a:lnTo>
                <a:lnTo>
                  <a:pt x="1860" y="822"/>
                </a:lnTo>
                <a:lnTo>
                  <a:pt x="1858" y="826"/>
                </a:lnTo>
                <a:lnTo>
                  <a:pt x="1858" y="829"/>
                </a:lnTo>
                <a:lnTo>
                  <a:pt x="1858" y="829"/>
                </a:lnTo>
                <a:lnTo>
                  <a:pt x="1860" y="826"/>
                </a:lnTo>
                <a:lnTo>
                  <a:pt x="1862" y="826"/>
                </a:lnTo>
                <a:lnTo>
                  <a:pt x="1864" y="829"/>
                </a:lnTo>
                <a:lnTo>
                  <a:pt x="1864" y="829"/>
                </a:lnTo>
                <a:lnTo>
                  <a:pt x="1866" y="827"/>
                </a:lnTo>
                <a:lnTo>
                  <a:pt x="1866" y="824"/>
                </a:lnTo>
                <a:lnTo>
                  <a:pt x="1866" y="820"/>
                </a:lnTo>
                <a:lnTo>
                  <a:pt x="1867" y="816"/>
                </a:lnTo>
                <a:lnTo>
                  <a:pt x="1867" y="816"/>
                </a:lnTo>
                <a:lnTo>
                  <a:pt x="1866" y="816"/>
                </a:lnTo>
                <a:lnTo>
                  <a:pt x="1864" y="818"/>
                </a:lnTo>
                <a:lnTo>
                  <a:pt x="1864" y="818"/>
                </a:lnTo>
                <a:lnTo>
                  <a:pt x="1866" y="814"/>
                </a:lnTo>
                <a:lnTo>
                  <a:pt x="1867" y="811"/>
                </a:lnTo>
                <a:lnTo>
                  <a:pt x="1867" y="811"/>
                </a:lnTo>
                <a:lnTo>
                  <a:pt x="1862" y="802"/>
                </a:lnTo>
                <a:lnTo>
                  <a:pt x="1860" y="791"/>
                </a:lnTo>
                <a:lnTo>
                  <a:pt x="1860" y="768"/>
                </a:lnTo>
                <a:lnTo>
                  <a:pt x="1860" y="745"/>
                </a:lnTo>
                <a:lnTo>
                  <a:pt x="1860" y="734"/>
                </a:lnTo>
                <a:lnTo>
                  <a:pt x="1858" y="722"/>
                </a:lnTo>
                <a:lnTo>
                  <a:pt x="1858" y="722"/>
                </a:lnTo>
                <a:lnTo>
                  <a:pt x="1862" y="721"/>
                </a:lnTo>
                <a:lnTo>
                  <a:pt x="1862" y="719"/>
                </a:lnTo>
                <a:lnTo>
                  <a:pt x="1860" y="715"/>
                </a:lnTo>
                <a:lnTo>
                  <a:pt x="1858" y="715"/>
                </a:lnTo>
                <a:lnTo>
                  <a:pt x="1858" y="715"/>
                </a:lnTo>
                <a:lnTo>
                  <a:pt x="1862" y="708"/>
                </a:lnTo>
                <a:lnTo>
                  <a:pt x="1866" y="704"/>
                </a:lnTo>
                <a:lnTo>
                  <a:pt x="1866" y="704"/>
                </a:lnTo>
                <a:lnTo>
                  <a:pt x="1864" y="700"/>
                </a:lnTo>
                <a:lnTo>
                  <a:pt x="1862" y="697"/>
                </a:lnTo>
                <a:lnTo>
                  <a:pt x="1862" y="686"/>
                </a:lnTo>
                <a:lnTo>
                  <a:pt x="1862" y="675"/>
                </a:lnTo>
                <a:lnTo>
                  <a:pt x="1862" y="671"/>
                </a:lnTo>
                <a:lnTo>
                  <a:pt x="1860" y="665"/>
                </a:lnTo>
                <a:lnTo>
                  <a:pt x="1860" y="665"/>
                </a:lnTo>
                <a:lnTo>
                  <a:pt x="1862" y="662"/>
                </a:lnTo>
                <a:lnTo>
                  <a:pt x="1864" y="656"/>
                </a:lnTo>
                <a:lnTo>
                  <a:pt x="1862" y="643"/>
                </a:lnTo>
                <a:lnTo>
                  <a:pt x="1860" y="631"/>
                </a:lnTo>
                <a:lnTo>
                  <a:pt x="1860" y="619"/>
                </a:lnTo>
                <a:lnTo>
                  <a:pt x="1860" y="619"/>
                </a:lnTo>
                <a:lnTo>
                  <a:pt x="1858" y="621"/>
                </a:lnTo>
                <a:lnTo>
                  <a:pt x="1856" y="621"/>
                </a:lnTo>
                <a:lnTo>
                  <a:pt x="1856" y="621"/>
                </a:lnTo>
                <a:lnTo>
                  <a:pt x="1856" y="614"/>
                </a:lnTo>
                <a:lnTo>
                  <a:pt x="1856" y="612"/>
                </a:lnTo>
                <a:lnTo>
                  <a:pt x="1858" y="608"/>
                </a:lnTo>
                <a:lnTo>
                  <a:pt x="1858" y="608"/>
                </a:lnTo>
                <a:lnTo>
                  <a:pt x="1858" y="610"/>
                </a:lnTo>
                <a:lnTo>
                  <a:pt x="1858" y="612"/>
                </a:lnTo>
                <a:lnTo>
                  <a:pt x="1856" y="614"/>
                </a:lnTo>
                <a:lnTo>
                  <a:pt x="1856" y="618"/>
                </a:lnTo>
                <a:lnTo>
                  <a:pt x="1856" y="618"/>
                </a:lnTo>
                <a:lnTo>
                  <a:pt x="1860" y="612"/>
                </a:lnTo>
                <a:lnTo>
                  <a:pt x="1860" y="607"/>
                </a:lnTo>
                <a:lnTo>
                  <a:pt x="1862" y="594"/>
                </a:lnTo>
                <a:lnTo>
                  <a:pt x="1860" y="581"/>
                </a:lnTo>
                <a:lnTo>
                  <a:pt x="1862" y="568"/>
                </a:lnTo>
                <a:lnTo>
                  <a:pt x="1862" y="568"/>
                </a:lnTo>
                <a:lnTo>
                  <a:pt x="1858" y="562"/>
                </a:lnTo>
                <a:lnTo>
                  <a:pt x="1856" y="557"/>
                </a:lnTo>
                <a:lnTo>
                  <a:pt x="1856" y="557"/>
                </a:lnTo>
                <a:lnTo>
                  <a:pt x="1858" y="553"/>
                </a:lnTo>
                <a:lnTo>
                  <a:pt x="1860" y="548"/>
                </a:lnTo>
                <a:lnTo>
                  <a:pt x="1860" y="537"/>
                </a:lnTo>
                <a:lnTo>
                  <a:pt x="1860" y="537"/>
                </a:lnTo>
                <a:lnTo>
                  <a:pt x="1856" y="535"/>
                </a:lnTo>
                <a:lnTo>
                  <a:pt x="1855" y="533"/>
                </a:lnTo>
                <a:lnTo>
                  <a:pt x="1855" y="529"/>
                </a:lnTo>
                <a:lnTo>
                  <a:pt x="1855" y="526"/>
                </a:lnTo>
                <a:lnTo>
                  <a:pt x="1855" y="526"/>
                </a:lnTo>
                <a:lnTo>
                  <a:pt x="1851" y="529"/>
                </a:lnTo>
                <a:lnTo>
                  <a:pt x="1849" y="533"/>
                </a:lnTo>
                <a:lnTo>
                  <a:pt x="1847" y="542"/>
                </a:lnTo>
                <a:lnTo>
                  <a:pt x="1847" y="551"/>
                </a:lnTo>
                <a:lnTo>
                  <a:pt x="1849" y="561"/>
                </a:lnTo>
                <a:lnTo>
                  <a:pt x="1849" y="561"/>
                </a:lnTo>
                <a:lnTo>
                  <a:pt x="1845" y="559"/>
                </a:lnTo>
                <a:lnTo>
                  <a:pt x="1844" y="559"/>
                </a:lnTo>
                <a:lnTo>
                  <a:pt x="1842" y="561"/>
                </a:lnTo>
                <a:lnTo>
                  <a:pt x="1840" y="557"/>
                </a:lnTo>
                <a:lnTo>
                  <a:pt x="1840" y="557"/>
                </a:lnTo>
                <a:lnTo>
                  <a:pt x="1842" y="555"/>
                </a:lnTo>
                <a:lnTo>
                  <a:pt x="1844" y="550"/>
                </a:lnTo>
                <a:lnTo>
                  <a:pt x="1844" y="539"/>
                </a:lnTo>
                <a:lnTo>
                  <a:pt x="1844" y="527"/>
                </a:lnTo>
                <a:lnTo>
                  <a:pt x="1844" y="518"/>
                </a:lnTo>
                <a:lnTo>
                  <a:pt x="1844" y="518"/>
                </a:lnTo>
                <a:lnTo>
                  <a:pt x="1844" y="524"/>
                </a:lnTo>
                <a:lnTo>
                  <a:pt x="1842" y="526"/>
                </a:lnTo>
                <a:lnTo>
                  <a:pt x="1840" y="526"/>
                </a:lnTo>
                <a:lnTo>
                  <a:pt x="1840" y="526"/>
                </a:lnTo>
                <a:lnTo>
                  <a:pt x="1838" y="515"/>
                </a:lnTo>
                <a:lnTo>
                  <a:pt x="1838" y="511"/>
                </a:lnTo>
                <a:lnTo>
                  <a:pt x="1840" y="507"/>
                </a:lnTo>
                <a:lnTo>
                  <a:pt x="1840" y="507"/>
                </a:lnTo>
                <a:lnTo>
                  <a:pt x="1840" y="511"/>
                </a:lnTo>
                <a:lnTo>
                  <a:pt x="1842" y="513"/>
                </a:lnTo>
                <a:lnTo>
                  <a:pt x="1842" y="515"/>
                </a:lnTo>
                <a:lnTo>
                  <a:pt x="1840" y="518"/>
                </a:lnTo>
                <a:lnTo>
                  <a:pt x="1840" y="518"/>
                </a:lnTo>
                <a:lnTo>
                  <a:pt x="1845" y="513"/>
                </a:lnTo>
                <a:lnTo>
                  <a:pt x="1849" y="505"/>
                </a:lnTo>
                <a:lnTo>
                  <a:pt x="1849" y="505"/>
                </a:lnTo>
                <a:lnTo>
                  <a:pt x="1847" y="505"/>
                </a:lnTo>
                <a:lnTo>
                  <a:pt x="1845" y="507"/>
                </a:lnTo>
                <a:lnTo>
                  <a:pt x="1845" y="509"/>
                </a:lnTo>
                <a:lnTo>
                  <a:pt x="1842" y="507"/>
                </a:lnTo>
                <a:lnTo>
                  <a:pt x="1842" y="507"/>
                </a:lnTo>
                <a:lnTo>
                  <a:pt x="1840" y="505"/>
                </a:lnTo>
                <a:lnTo>
                  <a:pt x="1840" y="505"/>
                </a:lnTo>
                <a:lnTo>
                  <a:pt x="1842" y="502"/>
                </a:lnTo>
                <a:lnTo>
                  <a:pt x="1844" y="494"/>
                </a:lnTo>
                <a:lnTo>
                  <a:pt x="1844" y="491"/>
                </a:lnTo>
                <a:lnTo>
                  <a:pt x="1845" y="491"/>
                </a:lnTo>
                <a:lnTo>
                  <a:pt x="1847" y="491"/>
                </a:lnTo>
                <a:lnTo>
                  <a:pt x="1847" y="491"/>
                </a:lnTo>
                <a:lnTo>
                  <a:pt x="1845" y="482"/>
                </a:lnTo>
                <a:lnTo>
                  <a:pt x="1847" y="470"/>
                </a:lnTo>
                <a:lnTo>
                  <a:pt x="1849" y="461"/>
                </a:lnTo>
                <a:lnTo>
                  <a:pt x="1851" y="458"/>
                </a:lnTo>
                <a:lnTo>
                  <a:pt x="1853" y="456"/>
                </a:lnTo>
                <a:lnTo>
                  <a:pt x="1853" y="456"/>
                </a:lnTo>
                <a:lnTo>
                  <a:pt x="1849" y="432"/>
                </a:lnTo>
                <a:lnTo>
                  <a:pt x="1847" y="410"/>
                </a:lnTo>
                <a:lnTo>
                  <a:pt x="1851" y="132"/>
                </a:lnTo>
                <a:lnTo>
                  <a:pt x="1566" y="128"/>
                </a:lnTo>
                <a:lnTo>
                  <a:pt x="1566" y="128"/>
                </a:lnTo>
                <a:lnTo>
                  <a:pt x="1553" y="126"/>
                </a:lnTo>
                <a:lnTo>
                  <a:pt x="1553" y="126"/>
                </a:lnTo>
                <a:lnTo>
                  <a:pt x="1553" y="123"/>
                </a:lnTo>
                <a:lnTo>
                  <a:pt x="1553" y="123"/>
                </a:lnTo>
                <a:lnTo>
                  <a:pt x="1551" y="121"/>
                </a:lnTo>
                <a:lnTo>
                  <a:pt x="1551" y="121"/>
                </a:lnTo>
                <a:lnTo>
                  <a:pt x="1547" y="125"/>
                </a:lnTo>
                <a:lnTo>
                  <a:pt x="1544" y="126"/>
                </a:lnTo>
                <a:lnTo>
                  <a:pt x="1544" y="126"/>
                </a:lnTo>
                <a:lnTo>
                  <a:pt x="1542" y="125"/>
                </a:lnTo>
                <a:lnTo>
                  <a:pt x="1540" y="125"/>
                </a:lnTo>
                <a:lnTo>
                  <a:pt x="1538" y="125"/>
                </a:lnTo>
                <a:lnTo>
                  <a:pt x="1538" y="125"/>
                </a:lnTo>
                <a:lnTo>
                  <a:pt x="1538" y="125"/>
                </a:lnTo>
                <a:lnTo>
                  <a:pt x="1540" y="123"/>
                </a:lnTo>
                <a:lnTo>
                  <a:pt x="1542" y="121"/>
                </a:lnTo>
                <a:lnTo>
                  <a:pt x="1542" y="121"/>
                </a:lnTo>
                <a:lnTo>
                  <a:pt x="1536" y="121"/>
                </a:lnTo>
                <a:lnTo>
                  <a:pt x="1533" y="119"/>
                </a:lnTo>
                <a:lnTo>
                  <a:pt x="1533" y="119"/>
                </a:lnTo>
                <a:lnTo>
                  <a:pt x="1533" y="121"/>
                </a:lnTo>
                <a:lnTo>
                  <a:pt x="1534" y="123"/>
                </a:lnTo>
                <a:lnTo>
                  <a:pt x="1536" y="123"/>
                </a:lnTo>
                <a:lnTo>
                  <a:pt x="1536" y="126"/>
                </a:lnTo>
                <a:lnTo>
                  <a:pt x="1536" y="126"/>
                </a:lnTo>
                <a:lnTo>
                  <a:pt x="1533" y="126"/>
                </a:lnTo>
                <a:lnTo>
                  <a:pt x="1527" y="128"/>
                </a:lnTo>
                <a:lnTo>
                  <a:pt x="1527" y="128"/>
                </a:lnTo>
                <a:lnTo>
                  <a:pt x="1525" y="126"/>
                </a:lnTo>
                <a:lnTo>
                  <a:pt x="1522" y="126"/>
                </a:lnTo>
                <a:lnTo>
                  <a:pt x="1516" y="128"/>
                </a:lnTo>
                <a:lnTo>
                  <a:pt x="1507" y="128"/>
                </a:lnTo>
                <a:lnTo>
                  <a:pt x="1500" y="128"/>
                </a:lnTo>
                <a:lnTo>
                  <a:pt x="1500" y="128"/>
                </a:lnTo>
                <a:lnTo>
                  <a:pt x="1500" y="125"/>
                </a:lnTo>
                <a:lnTo>
                  <a:pt x="1501" y="123"/>
                </a:lnTo>
                <a:lnTo>
                  <a:pt x="1501" y="123"/>
                </a:lnTo>
                <a:lnTo>
                  <a:pt x="1498" y="123"/>
                </a:lnTo>
                <a:lnTo>
                  <a:pt x="1494" y="125"/>
                </a:lnTo>
                <a:lnTo>
                  <a:pt x="1492" y="128"/>
                </a:lnTo>
                <a:lnTo>
                  <a:pt x="1489" y="128"/>
                </a:lnTo>
                <a:lnTo>
                  <a:pt x="1489" y="128"/>
                </a:lnTo>
                <a:lnTo>
                  <a:pt x="1490" y="126"/>
                </a:lnTo>
                <a:lnTo>
                  <a:pt x="1492" y="125"/>
                </a:lnTo>
                <a:lnTo>
                  <a:pt x="1492" y="125"/>
                </a:lnTo>
                <a:lnTo>
                  <a:pt x="1489" y="128"/>
                </a:lnTo>
                <a:lnTo>
                  <a:pt x="1485" y="128"/>
                </a:lnTo>
                <a:lnTo>
                  <a:pt x="1474" y="128"/>
                </a:lnTo>
                <a:lnTo>
                  <a:pt x="1457" y="125"/>
                </a:lnTo>
                <a:lnTo>
                  <a:pt x="1457" y="125"/>
                </a:lnTo>
                <a:lnTo>
                  <a:pt x="1461" y="125"/>
                </a:lnTo>
                <a:lnTo>
                  <a:pt x="1461" y="126"/>
                </a:lnTo>
                <a:lnTo>
                  <a:pt x="1459" y="126"/>
                </a:lnTo>
                <a:lnTo>
                  <a:pt x="1459" y="126"/>
                </a:lnTo>
                <a:lnTo>
                  <a:pt x="1441" y="126"/>
                </a:lnTo>
                <a:lnTo>
                  <a:pt x="1420" y="126"/>
                </a:lnTo>
                <a:lnTo>
                  <a:pt x="1384" y="128"/>
                </a:lnTo>
                <a:lnTo>
                  <a:pt x="1384" y="128"/>
                </a:lnTo>
                <a:lnTo>
                  <a:pt x="1384" y="126"/>
                </a:lnTo>
                <a:lnTo>
                  <a:pt x="1384" y="125"/>
                </a:lnTo>
                <a:lnTo>
                  <a:pt x="1384" y="125"/>
                </a:lnTo>
                <a:lnTo>
                  <a:pt x="1345" y="132"/>
                </a:lnTo>
                <a:lnTo>
                  <a:pt x="1334" y="132"/>
                </a:lnTo>
                <a:lnTo>
                  <a:pt x="1327" y="132"/>
                </a:lnTo>
                <a:lnTo>
                  <a:pt x="1323" y="130"/>
                </a:lnTo>
                <a:lnTo>
                  <a:pt x="1323" y="128"/>
                </a:lnTo>
                <a:lnTo>
                  <a:pt x="1323" y="126"/>
                </a:lnTo>
                <a:lnTo>
                  <a:pt x="1323" y="126"/>
                </a:lnTo>
                <a:lnTo>
                  <a:pt x="1321" y="125"/>
                </a:lnTo>
                <a:lnTo>
                  <a:pt x="1321" y="125"/>
                </a:lnTo>
                <a:lnTo>
                  <a:pt x="1321" y="125"/>
                </a:lnTo>
                <a:lnTo>
                  <a:pt x="1323" y="125"/>
                </a:lnTo>
                <a:lnTo>
                  <a:pt x="1325" y="123"/>
                </a:lnTo>
                <a:lnTo>
                  <a:pt x="1325" y="123"/>
                </a:lnTo>
                <a:lnTo>
                  <a:pt x="1321" y="123"/>
                </a:lnTo>
                <a:lnTo>
                  <a:pt x="1316" y="123"/>
                </a:lnTo>
                <a:lnTo>
                  <a:pt x="1303" y="126"/>
                </a:lnTo>
                <a:lnTo>
                  <a:pt x="1303" y="126"/>
                </a:lnTo>
                <a:lnTo>
                  <a:pt x="1301" y="123"/>
                </a:lnTo>
                <a:lnTo>
                  <a:pt x="1297" y="121"/>
                </a:lnTo>
                <a:lnTo>
                  <a:pt x="1297" y="121"/>
                </a:lnTo>
                <a:lnTo>
                  <a:pt x="1294" y="123"/>
                </a:lnTo>
                <a:lnTo>
                  <a:pt x="1290" y="125"/>
                </a:lnTo>
                <a:lnTo>
                  <a:pt x="1281" y="123"/>
                </a:lnTo>
                <a:lnTo>
                  <a:pt x="1273" y="119"/>
                </a:lnTo>
                <a:lnTo>
                  <a:pt x="1268" y="119"/>
                </a:lnTo>
                <a:lnTo>
                  <a:pt x="1264" y="119"/>
                </a:lnTo>
                <a:lnTo>
                  <a:pt x="1264" y="119"/>
                </a:lnTo>
                <a:lnTo>
                  <a:pt x="1264" y="117"/>
                </a:lnTo>
                <a:lnTo>
                  <a:pt x="1268" y="117"/>
                </a:lnTo>
                <a:lnTo>
                  <a:pt x="1270" y="117"/>
                </a:lnTo>
                <a:lnTo>
                  <a:pt x="1270" y="114"/>
                </a:lnTo>
                <a:lnTo>
                  <a:pt x="1270" y="114"/>
                </a:lnTo>
                <a:lnTo>
                  <a:pt x="1262" y="117"/>
                </a:lnTo>
                <a:lnTo>
                  <a:pt x="1255" y="119"/>
                </a:lnTo>
                <a:lnTo>
                  <a:pt x="1236" y="121"/>
                </a:lnTo>
                <a:lnTo>
                  <a:pt x="1216" y="119"/>
                </a:lnTo>
                <a:lnTo>
                  <a:pt x="1198" y="121"/>
                </a:lnTo>
                <a:lnTo>
                  <a:pt x="1198" y="121"/>
                </a:lnTo>
                <a:lnTo>
                  <a:pt x="1200" y="119"/>
                </a:lnTo>
                <a:lnTo>
                  <a:pt x="1202" y="119"/>
                </a:lnTo>
                <a:lnTo>
                  <a:pt x="1205" y="119"/>
                </a:lnTo>
                <a:lnTo>
                  <a:pt x="1205" y="117"/>
                </a:lnTo>
                <a:lnTo>
                  <a:pt x="1205" y="117"/>
                </a:lnTo>
                <a:lnTo>
                  <a:pt x="1189" y="117"/>
                </a:lnTo>
                <a:lnTo>
                  <a:pt x="1170" y="119"/>
                </a:lnTo>
                <a:lnTo>
                  <a:pt x="1150" y="119"/>
                </a:lnTo>
                <a:lnTo>
                  <a:pt x="1132" y="121"/>
                </a:lnTo>
                <a:lnTo>
                  <a:pt x="1132" y="121"/>
                </a:lnTo>
                <a:lnTo>
                  <a:pt x="1132" y="117"/>
                </a:lnTo>
                <a:lnTo>
                  <a:pt x="1130" y="117"/>
                </a:lnTo>
                <a:lnTo>
                  <a:pt x="1126" y="117"/>
                </a:lnTo>
                <a:lnTo>
                  <a:pt x="1124" y="115"/>
                </a:lnTo>
                <a:lnTo>
                  <a:pt x="1124" y="115"/>
                </a:lnTo>
                <a:lnTo>
                  <a:pt x="1130" y="112"/>
                </a:lnTo>
                <a:lnTo>
                  <a:pt x="1135" y="110"/>
                </a:lnTo>
                <a:lnTo>
                  <a:pt x="1148" y="110"/>
                </a:lnTo>
                <a:lnTo>
                  <a:pt x="1161" y="110"/>
                </a:lnTo>
                <a:lnTo>
                  <a:pt x="1176" y="106"/>
                </a:lnTo>
                <a:lnTo>
                  <a:pt x="1176" y="106"/>
                </a:lnTo>
                <a:lnTo>
                  <a:pt x="1176" y="103"/>
                </a:lnTo>
                <a:lnTo>
                  <a:pt x="1176" y="101"/>
                </a:lnTo>
                <a:lnTo>
                  <a:pt x="1174" y="99"/>
                </a:lnTo>
                <a:lnTo>
                  <a:pt x="1174" y="99"/>
                </a:lnTo>
                <a:lnTo>
                  <a:pt x="1170" y="104"/>
                </a:lnTo>
                <a:lnTo>
                  <a:pt x="1167" y="106"/>
                </a:lnTo>
                <a:lnTo>
                  <a:pt x="1156" y="108"/>
                </a:lnTo>
                <a:lnTo>
                  <a:pt x="1144" y="108"/>
                </a:lnTo>
                <a:lnTo>
                  <a:pt x="1133" y="110"/>
                </a:lnTo>
                <a:lnTo>
                  <a:pt x="1133" y="110"/>
                </a:lnTo>
                <a:lnTo>
                  <a:pt x="1130" y="108"/>
                </a:lnTo>
                <a:lnTo>
                  <a:pt x="1128" y="106"/>
                </a:lnTo>
                <a:lnTo>
                  <a:pt x="1130" y="104"/>
                </a:lnTo>
                <a:lnTo>
                  <a:pt x="1130" y="104"/>
                </a:lnTo>
                <a:lnTo>
                  <a:pt x="1124" y="106"/>
                </a:lnTo>
                <a:lnTo>
                  <a:pt x="1117" y="108"/>
                </a:lnTo>
                <a:lnTo>
                  <a:pt x="1102" y="110"/>
                </a:lnTo>
                <a:lnTo>
                  <a:pt x="1086" y="108"/>
                </a:lnTo>
                <a:lnTo>
                  <a:pt x="1069" y="106"/>
                </a:lnTo>
                <a:lnTo>
                  <a:pt x="1069" y="106"/>
                </a:lnTo>
                <a:lnTo>
                  <a:pt x="1067" y="108"/>
                </a:lnTo>
                <a:lnTo>
                  <a:pt x="1065" y="108"/>
                </a:lnTo>
                <a:lnTo>
                  <a:pt x="1058" y="108"/>
                </a:lnTo>
                <a:lnTo>
                  <a:pt x="1051" y="108"/>
                </a:lnTo>
                <a:lnTo>
                  <a:pt x="1043" y="110"/>
                </a:lnTo>
                <a:lnTo>
                  <a:pt x="1043" y="110"/>
                </a:lnTo>
                <a:lnTo>
                  <a:pt x="1047" y="108"/>
                </a:lnTo>
                <a:lnTo>
                  <a:pt x="1047" y="104"/>
                </a:lnTo>
                <a:lnTo>
                  <a:pt x="1049" y="103"/>
                </a:lnTo>
                <a:lnTo>
                  <a:pt x="1053" y="101"/>
                </a:lnTo>
                <a:lnTo>
                  <a:pt x="1053" y="101"/>
                </a:lnTo>
                <a:lnTo>
                  <a:pt x="1053" y="104"/>
                </a:lnTo>
                <a:lnTo>
                  <a:pt x="1053" y="104"/>
                </a:lnTo>
                <a:lnTo>
                  <a:pt x="1051" y="106"/>
                </a:lnTo>
                <a:lnTo>
                  <a:pt x="1054" y="106"/>
                </a:lnTo>
                <a:lnTo>
                  <a:pt x="1054" y="106"/>
                </a:lnTo>
                <a:lnTo>
                  <a:pt x="1056" y="104"/>
                </a:lnTo>
                <a:lnTo>
                  <a:pt x="1060" y="103"/>
                </a:lnTo>
                <a:lnTo>
                  <a:pt x="1067" y="101"/>
                </a:lnTo>
                <a:lnTo>
                  <a:pt x="1076" y="101"/>
                </a:lnTo>
                <a:lnTo>
                  <a:pt x="1084" y="99"/>
                </a:lnTo>
                <a:lnTo>
                  <a:pt x="1084" y="99"/>
                </a:lnTo>
                <a:lnTo>
                  <a:pt x="1082" y="99"/>
                </a:lnTo>
                <a:lnTo>
                  <a:pt x="1082" y="97"/>
                </a:lnTo>
                <a:lnTo>
                  <a:pt x="1084" y="97"/>
                </a:lnTo>
                <a:lnTo>
                  <a:pt x="1084" y="93"/>
                </a:lnTo>
                <a:lnTo>
                  <a:pt x="1084" y="93"/>
                </a:lnTo>
                <a:lnTo>
                  <a:pt x="1078" y="95"/>
                </a:lnTo>
                <a:lnTo>
                  <a:pt x="1073" y="95"/>
                </a:lnTo>
                <a:lnTo>
                  <a:pt x="1067" y="97"/>
                </a:lnTo>
                <a:lnTo>
                  <a:pt x="1064" y="99"/>
                </a:lnTo>
                <a:lnTo>
                  <a:pt x="1064" y="99"/>
                </a:lnTo>
                <a:lnTo>
                  <a:pt x="1058" y="95"/>
                </a:lnTo>
                <a:lnTo>
                  <a:pt x="1053" y="93"/>
                </a:lnTo>
                <a:lnTo>
                  <a:pt x="1051" y="95"/>
                </a:lnTo>
                <a:lnTo>
                  <a:pt x="1053" y="99"/>
                </a:lnTo>
                <a:lnTo>
                  <a:pt x="1053" y="99"/>
                </a:lnTo>
                <a:lnTo>
                  <a:pt x="1051" y="97"/>
                </a:lnTo>
                <a:lnTo>
                  <a:pt x="1047" y="95"/>
                </a:lnTo>
                <a:lnTo>
                  <a:pt x="1040" y="93"/>
                </a:lnTo>
                <a:lnTo>
                  <a:pt x="1032" y="93"/>
                </a:lnTo>
                <a:lnTo>
                  <a:pt x="1029" y="93"/>
                </a:lnTo>
                <a:lnTo>
                  <a:pt x="1027" y="92"/>
                </a:lnTo>
                <a:lnTo>
                  <a:pt x="1027" y="92"/>
                </a:lnTo>
                <a:lnTo>
                  <a:pt x="1040" y="90"/>
                </a:lnTo>
                <a:lnTo>
                  <a:pt x="1049" y="88"/>
                </a:lnTo>
                <a:lnTo>
                  <a:pt x="1056" y="86"/>
                </a:lnTo>
                <a:lnTo>
                  <a:pt x="1065" y="86"/>
                </a:lnTo>
                <a:lnTo>
                  <a:pt x="1065" y="86"/>
                </a:lnTo>
                <a:lnTo>
                  <a:pt x="1060" y="82"/>
                </a:lnTo>
                <a:lnTo>
                  <a:pt x="1056" y="82"/>
                </a:lnTo>
                <a:lnTo>
                  <a:pt x="1045" y="82"/>
                </a:lnTo>
                <a:lnTo>
                  <a:pt x="1045" y="82"/>
                </a:lnTo>
                <a:lnTo>
                  <a:pt x="1045" y="80"/>
                </a:lnTo>
                <a:lnTo>
                  <a:pt x="1047" y="79"/>
                </a:lnTo>
                <a:lnTo>
                  <a:pt x="1047" y="79"/>
                </a:lnTo>
                <a:lnTo>
                  <a:pt x="1016" y="79"/>
                </a:lnTo>
                <a:lnTo>
                  <a:pt x="1001" y="77"/>
                </a:lnTo>
                <a:lnTo>
                  <a:pt x="988" y="71"/>
                </a:lnTo>
                <a:lnTo>
                  <a:pt x="988" y="71"/>
                </a:lnTo>
                <a:lnTo>
                  <a:pt x="986" y="73"/>
                </a:lnTo>
                <a:lnTo>
                  <a:pt x="986" y="75"/>
                </a:lnTo>
                <a:lnTo>
                  <a:pt x="986" y="75"/>
                </a:lnTo>
                <a:lnTo>
                  <a:pt x="975" y="73"/>
                </a:lnTo>
                <a:lnTo>
                  <a:pt x="964" y="71"/>
                </a:lnTo>
                <a:lnTo>
                  <a:pt x="942" y="73"/>
                </a:lnTo>
                <a:lnTo>
                  <a:pt x="942" y="73"/>
                </a:lnTo>
                <a:lnTo>
                  <a:pt x="946" y="73"/>
                </a:lnTo>
                <a:lnTo>
                  <a:pt x="946" y="77"/>
                </a:lnTo>
                <a:lnTo>
                  <a:pt x="946" y="77"/>
                </a:lnTo>
                <a:lnTo>
                  <a:pt x="935" y="77"/>
                </a:lnTo>
                <a:lnTo>
                  <a:pt x="931" y="75"/>
                </a:lnTo>
                <a:lnTo>
                  <a:pt x="929" y="71"/>
                </a:lnTo>
                <a:lnTo>
                  <a:pt x="929" y="71"/>
                </a:lnTo>
                <a:lnTo>
                  <a:pt x="927" y="73"/>
                </a:lnTo>
                <a:lnTo>
                  <a:pt x="927" y="75"/>
                </a:lnTo>
                <a:lnTo>
                  <a:pt x="926" y="77"/>
                </a:lnTo>
                <a:lnTo>
                  <a:pt x="922" y="77"/>
                </a:lnTo>
                <a:lnTo>
                  <a:pt x="922" y="77"/>
                </a:lnTo>
                <a:lnTo>
                  <a:pt x="916" y="71"/>
                </a:lnTo>
                <a:lnTo>
                  <a:pt x="913" y="69"/>
                </a:lnTo>
                <a:lnTo>
                  <a:pt x="909" y="68"/>
                </a:lnTo>
                <a:lnTo>
                  <a:pt x="909" y="68"/>
                </a:lnTo>
                <a:lnTo>
                  <a:pt x="909" y="69"/>
                </a:lnTo>
                <a:lnTo>
                  <a:pt x="907" y="71"/>
                </a:lnTo>
                <a:lnTo>
                  <a:pt x="900" y="71"/>
                </a:lnTo>
                <a:lnTo>
                  <a:pt x="894" y="71"/>
                </a:lnTo>
                <a:lnTo>
                  <a:pt x="892" y="69"/>
                </a:lnTo>
                <a:lnTo>
                  <a:pt x="894" y="66"/>
                </a:lnTo>
                <a:lnTo>
                  <a:pt x="894" y="66"/>
                </a:lnTo>
                <a:lnTo>
                  <a:pt x="880" y="66"/>
                </a:lnTo>
                <a:lnTo>
                  <a:pt x="876" y="66"/>
                </a:lnTo>
                <a:lnTo>
                  <a:pt x="870" y="62"/>
                </a:lnTo>
                <a:lnTo>
                  <a:pt x="870" y="62"/>
                </a:lnTo>
                <a:lnTo>
                  <a:pt x="865" y="66"/>
                </a:lnTo>
                <a:lnTo>
                  <a:pt x="859" y="69"/>
                </a:lnTo>
                <a:lnTo>
                  <a:pt x="859" y="69"/>
                </a:lnTo>
                <a:lnTo>
                  <a:pt x="859" y="77"/>
                </a:lnTo>
                <a:lnTo>
                  <a:pt x="859" y="82"/>
                </a:lnTo>
                <a:lnTo>
                  <a:pt x="858" y="86"/>
                </a:lnTo>
                <a:lnTo>
                  <a:pt x="858" y="93"/>
                </a:lnTo>
                <a:lnTo>
                  <a:pt x="858" y="93"/>
                </a:lnTo>
                <a:lnTo>
                  <a:pt x="865" y="92"/>
                </a:lnTo>
                <a:lnTo>
                  <a:pt x="870" y="90"/>
                </a:lnTo>
                <a:lnTo>
                  <a:pt x="874" y="92"/>
                </a:lnTo>
                <a:lnTo>
                  <a:pt x="878" y="97"/>
                </a:lnTo>
                <a:lnTo>
                  <a:pt x="878" y="97"/>
                </a:lnTo>
                <a:lnTo>
                  <a:pt x="880" y="95"/>
                </a:lnTo>
                <a:lnTo>
                  <a:pt x="885" y="93"/>
                </a:lnTo>
                <a:lnTo>
                  <a:pt x="892" y="95"/>
                </a:lnTo>
                <a:lnTo>
                  <a:pt x="896" y="97"/>
                </a:lnTo>
                <a:lnTo>
                  <a:pt x="896" y="97"/>
                </a:lnTo>
                <a:lnTo>
                  <a:pt x="900" y="93"/>
                </a:lnTo>
                <a:lnTo>
                  <a:pt x="905" y="93"/>
                </a:lnTo>
                <a:lnTo>
                  <a:pt x="916" y="95"/>
                </a:lnTo>
                <a:lnTo>
                  <a:pt x="929" y="97"/>
                </a:lnTo>
                <a:lnTo>
                  <a:pt x="942" y="97"/>
                </a:lnTo>
                <a:lnTo>
                  <a:pt x="942" y="97"/>
                </a:lnTo>
                <a:lnTo>
                  <a:pt x="942" y="101"/>
                </a:lnTo>
                <a:lnTo>
                  <a:pt x="944" y="101"/>
                </a:lnTo>
                <a:lnTo>
                  <a:pt x="948" y="101"/>
                </a:lnTo>
                <a:lnTo>
                  <a:pt x="951" y="104"/>
                </a:lnTo>
                <a:lnTo>
                  <a:pt x="951" y="104"/>
                </a:lnTo>
                <a:lnTo>
                  <a:pt x="933" y="106"/>
                </a:lnTo>
                <a:lnTo>
                  <a:pt x="933" y="106"/>
                </a:lnTo>
                <a:lnTo>
                  <a:pt x="935" y="104"/>
                </a:lnTo>
                <a:lnTo>
                  <a:pt x="933" y="103"/>
                </a:lnTo>
                <a:lnTo>
                  <a:pt x="929" y="99"/>
                </a:lnTo>
                <a:lnTo>
                  <a:pt x="929" y="99"/>
                </a:lnTo>
                <a:lnTo>
                  <a:pt x="927" y="101"/>
                </a:lnTo>
                <a:lnTo>
                  <a:pt x="924" y="101"/>
                </a:lnTo>
                <a:lnTo>
                  <a:pt x="920" y="101"/>
                </a:lnTo>
                <a:lnTo>
                  <a:pt x="916" y="99"/>
                </a:lnTo>
                <a:lnTo>
                  <a:pt x="916" y="99"/>
                </a:lnTo>
                <a:lnTo>
                  <a:pt x="916" y="101"/>
                </a:lnTo>
                <a:lnTo>
                  <a:pt x="920" y="103"/>
                </a:lnTo>
                <a:lnTo>
                  <a:pt x="922" y="103"/>
                </a:lnTo>
                <a:lnTo>
                  <a:pt x="926" y="104"/>
                </a:lnTo>
                <a:lnTo>
                  <a:pt x="926" y="104"/>
                </a:lnTo>
                <a:lnTo>
                  <a:pt x="915" y="106"/>
                </a:lnTo>
                <a:lnTo>
                  <a:pt x="905" y="110"/>
                </a:lnTo>
                <a:lnTo>
                  <a:pt x="905" y="110"/>
                </a:lnTo>
                <a:lnTo>
                  <a:pt x="900" y="106"/>
                </a:lnTo>
                <a:lnTo>
                  <a:pt x="894" y="104"/>
                </a:lnTo>
                <a:lnTo>
                  <a:pt x="887" y="104"/>
                </a:lnTo>
                <a:lnTo>
                  <a:pt x="881" y="106"/>
                </a:lnTo>
                <a:lnTo>
                  <a:pt x="881" y="106"/>
                </a:lnTo>
                <a:lnTo>
                  <a:pt x="878" y="103"/>
                </a:lnTo>
                <a:lnTo>
                  <a:pt x="881" y="99"/>
                </a:lnTo>
                <a:lnTo>
                  <a:pt x="881" y="99"/>
                </a:lnTo>
                <a:lnTo>
                  <a:pt x="869" y="103"/>
                </a:lnTo>
                <a:lnTo>
                  <a:pt x="856" y="103"/>
                </a:lnTo>
                <a:lnTo>
                  <a:pt x="845" y="101"/>
                </a:lnTo>
                <a:lnTo>
                  <a:pt x="835" y="99"/>
                </a:lnTo>
                <a:lnTo>
                  <a:pt x="835" y="99"/>
                </a:lnTo>
                <a:lnTo>
                  <a:pt x="832" y="101"/>
                </a:lnTo>
                <a:lnTo>
                  <a:pt x="830" y="103"/>
                </a:lnTo>
                <a:lnTo>
                  <a:pt x="823" y="101"/>
                </a:lnTo>
                <a:lnTo>
                  <a:pt x="817" y="99"/>
                </a:lnTo>
                <a:lnTo>
                  <a:pt x="813" y="99"/>
                </a:lnTo>
                <a:lnTo>
                  <a:pt x="812" y="99"/>
                </a:lnTo>
                <a:lnTo>
                  <a:pt x="812" y="99"/>
                </a:lnTo>
                <a:lnTo>
                  <a:pt x="813" y="101"/>
                </a:lnTo>
                <a:lnTo>
                  <a:pt x="815" y="103"/>
                </a:lnTo>
                <a:lnTo>
                  <a:pt x="815" y="103"/>
                </a:lnTo>
                <a:lnTo>
                  <a:pt x="813" y="103"/>
                </a:lnTo>
                <a:lnTo>
                  <a:pt x="812" y="103"/>
                </a:lnTo>
                <a:lnTo>
                  <a:pt x="810" y="104"/>
                </a:lnTo>
                <a:lnTo>
                  <a:pt x="806" y="104"/>
                </a:lnTo>
                <a:lnTo>
                  <a:pt x="806" y="104"/>
                </a:lnTo>
                <a:lnTo>
                  <a:pt x="804" y="101"/>
                </a:lnTo>
                <a:lnTo>
                  <a:pt x="802" y="99"/>
                </a:lnTo>
                <a:lnTo>
                  <a:pt x="795" y="97"/>
                </a:lnTo>
                <a:lnTo>
                  <a:pt x="795" y="97"/>
                </a:lnTo>
                <a:lnTo>
                  <a:pt x="795" y="99"/>
                </a:lnTo>
                <a:lnTo>
                  <a:pt x="797" y="101"/>
                </a:lnTo>
                <a:lnTo>
                  <a:pt x="797" y="103"/>
                </a:lnTo>
                <a:lnTo>
                  <a:pt x="795" y="103"/>
                </a:lnTo>
                <a:lnTo>
                  <a:pt x="795" y="103"/>
                </a:lnTo>
                <a:lnTo>
                  <a:pt x="778" y="103"/>
                </a:lnTo>
                <a:lnTo>
                  <a:pt x="773" y="103"/>
                </a:lnTo>
                <a:lnTo>
                  <a:pt x="766" y="104"/>
                </a:lnTo>
                <a:lnTo>
                  <a:pt x="766" y="104"/>
                </a:lnTo>
                <a:lnTo>
                  <a:pt x="764" y="99"/>
                </a:lnTo>
                <a:lnTo>
                  <a:pt x="760" y="97"/>
                </a:lnTo>
                <a:lnTo>
                  <a:pt x="754" y="97"/>
                </a:lnTo>
                <a:lnTo>
                  <a:pt x="754" y="97"/>
                </a:lnTo>
                <a:lnTo>
                  <a:pt x="754" y="101"/>
                </a:lnTo>
                <a:lnTo>
                  <a:pt x="753" y="103"/>
                </a:lnTo>
                <a:lnTo>
                  <a:pt x="753" y="103"/>
                </a:lnTo>
                <a:lnTo>
                  <a:pt x="756" y="103"/>
                </a:lnTo>
                <a:lnTo>
                  <a:pt x="758" y="101"/>
                </a:lnTo>
                <a:lnTo>
                  <a:pt x="760" y="101"/>
                </a:lnTo>
                <a:lnTo>
                  <a:pt x="762" y="103"/>
                </a:lnTo>
                <a:lnTo>
                  <a:pt x="762" y="103"/>
                </a:lnTo>
                <a:lnTo>
                  <a:pt x="754" y="103"/>
                </a:lnTo>
                <a:lnTo>
                  <a:pt x="749" y="101"/>
                </a:lnTo>
                <a:lnTo>
                  <a:pt x="742" y="101"/>
                </a:lnTo>
                <a:lnTo>
                  <a:pt x="740" y="103"/>
                </a:lnTo>
                <a:lnTo>
                  <a:pt x="736" y="104"/>
                </a:lnTo>
                <a:lnTo>
                  <a:pt x="736" y="104"/>
                </a:lnTo>
                <a:lnTo>
                  <a:pt x="732" y="104"/>
                </a:lnTo>
                <a:lnTo>
                  <a:pt x="731" y="103"/>
                </a:lnTo>
                <a:lnTo>
                  <a:pt x="731" y="99"/>
                </a:lnTo>
                <a:lnTo>
                  <a:pt x="731" y="99"/>
                </a:lnTo>
                <a:lnTo>
                  <a:pt x="732" y="101"/>
                </a:lnTo>
                <a:lnTo>
                  <a:pt x="734" y="103"/>
                </a:lnTo>
                <a:lnTo>
                  <a:pt x="734" y="104"/>
                </a:lnTo>
                <a:lnTo>
                  <a:pt x="738" y="104"/>
                </a:lnTo>
                <a:lnTo>
                  <a:pt x="738" y="104"/>
                </a:lnTo>
                <a:lnTo>
                  <a:pt x="738" y="101"/>
                </a:lnTo>
                <a:lnTo>
                  <a:pt x="742" y="99"/>
                </a:lnTo>
                <a:lnTo>
                  <a:pt x="749" y="97"/>
                </a:lnTo>
                <a:lnTo>
                  <a:pt x="749" y="97"/>
                </a:lnTo>
                <a:lnTo>
                  <a:pt x="742" y="95"/>
                </a:lnTo>
                <a:lnTo>
                  <a:pt x="736" y="90"/>
                </a:lnTo>
                <a:lnTo>
                  <a:pt x="731" y="88"/>
                </a:lnTo>
                <a:lnTo>
                  <a:pt x="729" y="90"/>
                </a:lnTo>
                <a:lnTo>
                  <a:pt x="727" y="92"/>
                </a:lnTo>
                <a:lnTo>
                  <a:pt x="727" y="92"/>
                </a:lnTo>
                <a:lnTo>
                  <a:pt x="705" y="86"/>
                </a:lnTo>
                <a:lnTo>
                  <a:pt x="681" y="79"/>
                </a:lnTo>
                <a:lnTo>
                  <a:pt x="681" y="79"/>
                </a:lnTo>
                <a:lnTo>
                  <a:pt x="683" y="77"/>
                </a:lnTo>
                <a:lnTo>
                  <a:pt x="685" y="75"/>
                </a:lnTo>
                <a:lnTo>
                  <a:pt x="685" y="75"/>
                </a:lnTo>
                <a:lnTo>
                  <a:pt x="679" y="75"/>
                </a:lnTo>
                <a:lnTo>
                  <a:pt x="674" y="77"/>
                </a:lnTo>
                <a:lnTo>
                  <a:pt x="670" y="77"/>
                </a:lnTo>
                <a:lnTo>
                  <a:pt x="670" y="73"/>
                </a:lnTo>
                <a:lnTo>
                  <a:pt x="670" y="73"/>
                </a:lnTo>
                <a:lnTo>
                  <a:pt x="681" y="73"/>
                </a:lnTo>
                <a:lnTo>
                  <a:pt x="686" y="73"/>
                </a:lnTo>
                <a:lnTo>
                  <a:pt x="692" y="71"/>
                </a:lnTo>
                <a:lnTo>
                  <a:pt x="692" y="71"/>
                </a:lnTo>
                <a:lnTo>
                  <a:pt x="686" y="71"/>
                </a:lnTo>
                <a:lnTo>
                  <a:pt x="685" y="68"/>
                </a:lnTo>
                <a:lnTo>
                  <a:pt x="685" y="68"/>
                </a:lnTo>
                <a:lnTo>
                  <a:pt x="688" y="69"/>
                </a:lnTo>
                <a:lnTo>
                  <a:pt x="690" y="68"/>
                </a:lnTo>
                <a:lnTo>
                  <a:pt x="692" y="66"/>
                </a:lnTo>
                <a:lnTo>
                  <a:pt x="699" y="66"/>
                </a:lnTo>
                <a:lnTo>
                  <a:pt x="699" y="66"/>
                </a:lnTo>
                <a:lnTo>
                  <a:pt x="699" y="62"/>
                </a:lnTo>
                <a:lnTo>
                  <a:pt x="701" y="62"/>
                </a:lnTo>
                <a:lnTo>
                  <a:pt x="703" y="60"/>
                </a:lnTo>
                <a:lnTo>
                  <a:pt x="705" y="58"/>
                </a:lnTo>
                <a:lnTo>
                  <a:pt x="705" y="58"/>
                </a:lnTo>
                <a:lnTo>
                  <a:pt x="697" y="55"/>
                </a:lnTo>
                <a:lnTo>
                  <a:pt x="694" y="55"/>
                </a:lnTo>
                <a:lnTo>
                  <a:pt x="690" y="53"/>
                </a:lnTo>
                <a:lnTo>
                  <a:pt x="690" y="53"/>
                </a:lnTo>
                <a:lnTo>
                  <a:pt x="699" y="51"/>
                </a:lnTo>
                <a:lnTo>
                  <a:pt x="707" y="51"/>
                </a:lnTo>
                <a:lnTo>
                  <a:pt x="714" y="51"/>
                </a:lnTo>
                <a:lnTo>
                  <a:pt x="720" y="55"/>
                </a:lnTo>
                <a:lnTo>
                  <a:pt x="720" y="55"/>
                </a:lnTo>
                <a:lnTo>
                  <a:pt x="714" y="55"/>
                </a:lnTo>
                <a:lnTo>
                  <a:pt x="712" y="55"/>
                </a:lnTo>
                <a:lnTo>
                  <a:pt x="710" y="57"/>
                </a:lnTo>
                <a:lnTo>
                  <a:pt x="710" y="57"/>
                </a:lnTo>
                <a:lnTo>
                  <a:pt x="714" y="57"/>
                </a:lnTo>
                <a:lnTo>
                  <a:pt x="712" y="58"/>
                </a:lnTo>
                <a:lnTo>
                  <a:pt x="712" y="60"/>
                </a:lnTo>
                <a:lnTo>
                  <a:pt x="714" y="60"/>
                </a:lnTo>
                <a:lnTo>
                  <a:pt x="714" y="60"/>
                </a:lnTo>
                <a:lnTo>
                  <a:pt x="718" y="57"/>
                </a:lnTo>
                <a:lnTo>
                  <a:pt x="723" y="55"/>
                </a:lnTo>
                <a:lnTo>
                  <a:pt x="732" y="53"/>
                </a:lnTo>
                <a:lnTo>
                  <a:pt x="732" y="53"/>
                </a:lnTo>
                <a:lnTo>
                  <a:pt x="731" y="55"/>
                </a:lnTo>
                <a:lnTo>
                  <a:pt x="734" y="53"/>
                </a:lnTo>
                <a:lnTo>
                  <a:pt x="738" y="53"/>
                </a:lnTo>
                <a:lnTo>
                  <a:pt x="740" y="53"/>
                </a:lnTo>
                <a:lnTo>
                  <a:pt x="742" y="57"/>
                </a:lnTo>
                <a:lnTo>
                  <a:pt x="742" y="57"/>
                </a:lnTo>
                <a:lnTo>
                  <a:pt x="745" y="53"/>
                </a:lnTo>
                <a:lnTo>
                  <a:pt x="749" y="51"/>
                </a:lnTo>
                <a:lnTo>
                  <a:pt x="749" y="51"/>
                </a:lnTo>
                <a:lnTo>
                  <a:pt x="760" y="55"/>
                </a:lnTo>
                <a:lnTo>
                  <a:pt x="775" y="57"/>
                </a:lnTo>
                <a:lnTo>
                  <a:pt x="802" y="58"/>
                </a:lnTo>
                <a:lnTo>
                  <a:pt x="802" y="58"/>
                </a:lnTo>
                <a:lnTo>
                  <a:pt x="797" y="58"/>
                </a:lnTo>
                <a:lnTo>
                  <a:pt x="795" y="57"/>
                </a:lnTo>
                <a:lnTo>
                  <a:pt x="795" y="55"/>
                </a:lnTo>
                <a:lnTo>
                  <a:pt x="795" y="55"/>
                </a:lnTo>
                <a:lnTo>
                  <a:pt x="799" y="53"/>
                </a:lnTo>
                <a:lnTo>
                  <a:pt x="799" y="53"/>
                </a:lnTo>
                <a:lnTo>
                  <a:pt x="802" y="55"/>
                </a:lnTo>
                <a:lnTo>
                  <a:pt x="808" y="55"/>
                </a:lnTo>
                <a:lnTo>
                  <a:pt x="813" y="57"/>
                </a:lnTo>
                <a:lnTo>
                  <a:pt x="815" y="57"/>
                </a:lnTo>
                <a:lnTo>
                  <a:pt x="817" y="58"/>
                </a:lnTo>
                <a:lnTo>
                  <a:pt x="817" y="58"/>
                </a:lnTo>
                <a:lnTo>
                  <a:pt x="824" y="58"/>
                </a:lnTo>
                <a:lnTo>
                  <a:pt x="830" y="60"/>
                </a:lnTo>
                <a:lnTo>
                  <a:pt x="830" y="60"/>
                </a:lnTo>
                <a:lnTo>
                  <a:pt x="832" y="57"/>
                </a:lnTo>
                <a:lnTo>
                  <a:pt x="834" y="55"/>
                </a:lnTo>
                <a:lnTo>
                  <a:pt x="839" y="55"/>
                </a:lnTo>
                <a:lnTo>
                  <a:pt x="839" y="55"/>
                </a:lnTo>
                <a:lnTo>
                  <a:pt x="837" y="57"/>
                </a:lnTo>
                <a:lnTo>
                  <a:pt x="835" y="57"/>
                </a:lnTo>
                <a:lnTo>
                  <a:pt x="835" y="58"/>
                </a:lnTo>
                <a:lnTo>
                  <a:pt x="834" y="60"/>
                </a:lnTo>
                <a:lnTo>
                  <a:pt x="834" y="60"/>
                </a:lnTo>
                <a:lnTo>
                  <a:pt x="859" y="58"/>
                </a:lnTo>
                <a:lnTo>
                  <a:pt x="870" y="58"/>
                </a:lnTo>
                <a:lnTo>
                  <a:pt x="876" y="60"/>
                </a:lnTo>
                <a:lnTo>
                  <a:pt x="880" y="62"/>
                </a:lnTo>
                <a:lnTo>
                  <a:pt x="880" y="62"/>
                </a:lnTo>
                <a:lnTo>
                  <a:pt x="889" y="57"/>
                </a:lnTo>
                <a:lnTo>
                  <a:pt x="898" y="55"/>
                </a:lnTo>
                <a:lnTo>
                  <a:pt x="909" y="55"/>
                </a:lnTo>
                <a:lnTo>
                  <a:pt x="918" y="57"/>
                </a:lnTo>
                <a:lnTo>
                  <a:pt x="938" y="58"/>
                </a:lnTo>
                <a:lnTo>
                  <a:pt x="948" y="58"/>
                </a:lnTo>
                <a:lnTo>
                  <a:pt x="955" y="55"/>
                </a:lnTo>
                <a:lnTo>
                  <a:pt x="955" y="55"/>
                </a:lnTo>
                <a:lnTo>
                  <a:pt x="957" y="57"/>
                </a:lnTo>
                <a:lnTo>
                  <a:pt x="959" y="57"/>
                </a:lnTo>
                <a:lnTo>
                  <a:pt x="959" y="57"/>
                </a:lnTo>
                <a:lnTo>
                  <a:pt x="953" y="58"/>
                </a:lnTo>
                <a:lnTo>
                  <a:pt x="953" y="58"/>
                </a:lnTo>
                <a:lnTo>
                  <a:pt x="953" y="62"/>
                </a:lnTo>
                <a:lnTo>
                  <a:pt x="953" y="62"/>
                </a:lnTo>
                <a:lnTo>
                  <a:pt x="962" y="62"/>
                </a:lnTo>
                <a:lnTo>
                  <a:pt x="973" y="64"/>
                </a:lnTo>
                <a:lnTo>
                  <a:pt x="973" y="64"/>
                </a:lnTo>
                <a:lnTo>
                  <a:pt x="970" y="60"/>
                </a:lnTo>
                <a:lnTo>
                  <a:pt x="964" y="57"/>
                </a:lnTo>
                <a:lnTo>
                  <a:pt x="957" y="55"/>
                </a:lnTo>
                <a:lnTo>
                  <a:pt x="953" y="53"/>
                </a:lnTo>
                <a:lnTo>
                  <a:pt x="953" y="53"/>
                </a:lnTo>
                <a:lnTo>
                  <a:pt x="957" y="51"/>
                </a:lnTo>
                <a:lnTo>
                  <a:pt x="961" y="51"/>
                </a:lnTo>
                <a:lnTo>
                  <a:pt x="972" y="51"/>
                </a:lnTo>
                <a:lnTo>
                  <a:pt x="972" y="51"/>
                </a:lnTo>
                <a:lnTo>
                  <a:pt x="968" y="47"/>
                </a:lnTo>
                <a:lnTo>
                  <a:pt x="961" y="47"/>
                </a:lnTo>
                <a:lnTo>
                  <a:pt x="949" y="47"/>
                </a:lnTo>
                <a:lnTo>
                  <a:pt x="949" y="47"/>
                </a:lnTo>
                <a:lnTo>
                  <a:pt x="948" y="49"/>
                </a:lnTo>
                <a:lnTo>
                  <a:pt x="948" y="51"/>
                </a:lnTo>
                <a:lnTo>
                  <a:pt x="946" y="51"/>
                </a:lnTo>
                <a:lnTo>
                  <a:pt x="946" y="51"/>
                </a:lnTo>
                <a:lnTo>
                  <a:pt x="942" y="49"/>
                </a:lnTo>
                <a:lnTo>
                  <a:pt x="938" y="47"/>
                </a:lnTo>
                <a:lnTo>
                  <a:pt x="938" y="47"/>
                </a:lnTo>
                <a:lnTo>
                  <a:pt x="929" y="47"/>
                </a:lnTo>
                <a:lnTo>
                  <a:pt x="920" y="49"/>
                </a:lnTo>
                <a:lnTo>
                  <a:pt x="911" y="47"/>
                </a:lnTo>
                <a:lnTo>
                  <a:pt x="907" y="47"/>
                </a:lnTo>
                <a:lnTo>
                  <a:pt x="905" y="46"/>
                </a:lnTo>
                <a:lnTo>
                  <a:pt x="905" y="46"/>
                </a:lnTo>
                <a:lnTo>
                  <a:pt x="913" y="44"/>
                </a:lnTo>
                <a:lnTo>
                  <a:pt x="915" y="40"/>
                </a:lnTo>
                <a:lnTo>
                  <a:pt x="915" y="40"/>
                </a:lnTo>
                <a:lnTo>
                  <a:pt x="896" y="42"/>
                </a:lnTo>
                <a:lnTo>
                  <a:pt x="878" y="42"/>
                </a:lnTo>
                <a:lnTo>
                  <a:pt x="859" y="42"/>
                </a:lnTo>
                <a:lnTo>
                  <a:pt x="837" y="42"/>
                </a:lnTo>
                <a:lnTo>
                  <a:pt x="837" y="42"/>
                </a:lnTo>
                <a:lnTo>
                  <a:pt x="839" y="38"/>
                </a:lnTo>
                <a:lnTo>
                  <a:pt x="839" y="38"/>
                </a:lnTo>
                <a:lnTo>
                  <a:pt x="830" y="40"/>
                </a:lnTo>
                <a:lnTo>
                  <a:pt x="821" y="40"/>
                </a:lnTo>
                <a:lnTo>
                  <a:pt x="812" y="40"/>
                </a:lnTo>
                <a:lnTo>
                  <a:pt x="802" y="44"/>
                </a:lnTo>
                <a:lnTo>
                  <a:pt x="802" y="44"/>
                </a:lnTo>
                <a:lnTo>
                  <a:pt x="804" y="42"/>
                </a:lnTo>
                <a:lnTo>
                  <a:pt x="806" y="40"/>
                </a:lnTo>
                <a:lnTo>
                  <a:pt x="806" y="40"/>
                </a:lnTo>
                <a:lnTo>
                  <a:pt x="797" y="42"/>
                </a:lnTo>
                <a:lnTo>
                  <a:pt x="788" y="46"/>
                </a:lnTo>
                <a:lnTo>
                  <a:pt x="788" y="46"/>
                </a:lnTo>
                <a:lnTo>
                  <a:pt x="788" y="42"/>
                </a:lnTo>
                <a:lnTo>
                  <a:pt x="786" y="42"/>
                </a:lnTo>
                <a:lnTo>
                  <a:pt x="782" y="40"/>
                </a:lnTo>
                <a:lnTo>
                  <a:pt x="780" y="36"/>
                </a:lnTo>
                <a:lnTo>
                  <a:pt x="780" y="36"/>
                </a:lnTo>
                <a:lnTo>
                  <a:pt x="780" y="40"/>
                </a:lnTo>
                <a:lnTo>
                  <a:pt x="775" y="40"/>
                </a:lnTo>
                <a:lnTo>
                  <a:pt x="775" y="40"/>
                </a:lnTo>
                <a:lnTo>
                  <a:pt x="775" y="40"/>
                </a:lnTo>
                <a:lnTo>
                  <a:pt x="775" y="38"/>
                </a:lnTo>
                <a:lnTo>
                  <a:pt x="775" y="38"/>
                </a:lnTo>
                <a:lnTo>
                  <a:pt x="773" y="36"/>
                </a:lnTo>
                <a:lnTo>
                  <a:pt x="773" y="36"/>
                </a:lnTo>
                <a:lnTo>
                  <a:pt x="760" y="40"/>
                </a:lnTo>
                <a:lnTo>
                  <a:pt x="749" y="42"/>
                </a:lnTo>
                <a:lnTo>
                  <a:pt x="749" y="42"/>
                </a:lnTo>
                <a:lnTo>
                  <a:pt x="749" y="40"/>
                </a:lnTo>
                <a:lnTo>
                  <a:pt x="753" y="40"/>
                </a:lnTo>
                <a:lnTo>
                  <a:pt x="753" y="38"/>
                </a:lnTo>
                <a:lnTo>
                  <a:pt x="751" y="36"/>
                </a:lnTo>
                <a:lnTo>
                  <a:pt x="751" y="36"/>
                </a:lnTo>
                <a:lnTo>
                  <a:pt x="747" y="38"/>
                </a:lnTo>
                <a:lnTo>
                  <a:pt x="742" y="38"/>
                </a:lnTo>
                <a:lnTo>
                  <a:pt x="727" y="36"/>
                </a:lnTo>
                <a:lnTo>
                  <a:pt x="703" y="33"/>
                </a:lnTo>
                <a:lnTo>
                  <a:pt x="703" y="33"/>
                </a:lnTo>
                <a:lnTo>
                  <a:pt x="703" y="34"/>
                </a:lnTo>
                <a:lnTo>
                  <a:pt x="701" y="34"/>
                </a:lnTo>
                <a:lnTo>
                  <a:pt x="697" y="34"/>
                </a:lnTo>
                <a:lnTo>
                  <a:pt x="696" y="34"/>
                </a:lnTo>
                <a:lnTo>
                  <a:pt x="696" y="34"/>
                </a:lnTo>
                <a:lnTo>
                  <a:pt x="696" y="36"/>
                </a:lnTo>
                <a:lnTo>
                  <a:pt x="697" y="38"/>
                </a:lnTo>
                <a:lnTo>
                  <a:pt x="699" y="38"/>
                </a:lnTo>
                <a:lnTo>
                  <a:pt x="697" y="40"/>
                </a:lnTo>
                <a:lnTo>
                  <a:pt x="697" y="40"/>
                </a:lnTo>
                <a:lnTo>
                  <a:pt x="694" y="36"/>
                </a:lnTo>
                <a:lnTo>
                  <a:pt x="690" y="36"/>
                </a:lnTo>
                <a:lnTo>
                  <a:pt x="685" y="36"/>
                </a:lnTo>
                <a:lnTo>
                  <a:pt x="683" y="36"/>
                </a:lnTo>
                <a:lnTo>
                  <a:pt x="683" y="36"/>
                </a:lnTo>
                <a:lnTo>
                  <a:pt x="681" y="33"/>
                </a:lnTo>
                <a:lnTo>
                  <a:pt x="683" y="33"/>
                </a:lnTo>
                <a:lnTo>
                  <a:pt x="686" y="33"/>
                </a:lnTo>
                <a:lnTo>
                  <a:pt x="686" y="31"/>
                </a:lnTo>
                <a:lnTo>
                  <a:pt x="686" y="31"/>
                </a:lnTo>
                <a:lnTo>
                  <a:pt x="675" y="27"/>
                </a:lnTo>
                <a:lnTo>
                  <a:pt x="663" y="25"/>
                </a:lnTo>
                <a:lnTo>
                  <a:pt x="663" y="25"/>
                </a:lnTo>
                <a:lnTo>
                  <a:pt x="670" y="23"/>
                </a:lnTo>
                <a:lnTo>
                  <a:pt x="677" y="23"/>
                </a:lnTo>
                <a:lnTo>
                  <a:pt x="696" y="23"/>
                </a:lnTo>
                <a:lnTo>
                  <a:pt x="714" y="23"/>
                </a:lnTo>
                <a:lnTo>
                  <a:pt x="723" y="22"/>
                </a:lnTo>
                <a:lnTo>
                  <a:pt x="732" y="20"/>
                </a:lnTo>
                <a:lnTo>
                  <a:pt x="732" y="20"/>
                </a:lnTo>
                <a:lnTo>
                  <a:pt x="731" y="18"/>
                </a:lnTo>
                <a:lnTo>
                  <a:pt x="729" y="18"/>
                </a:lnTo>
                <a:lnTo>
                  <a:pt x="723" y="20"/>
                </a:lnTo>
                <a:lnTo>
                  <a:pt x="723" y="20"/>
                </a:lnTo>
                <a:lnTo>
                  <a:pt x="721" y="16"/>
                </a:lnTo>
                <a:lnTo>
                  <a:pt x="718" y="16"/>
                </a:lnTo>
                <a:lnTo>
                  <a:pt x="716" y="18"/>
                </a:lnTo>
                <a:lnTo>
                  <a:pt x="712" y="16"/>
                </a:lnTo>
                <a:lnTo>
                  <a:pt x="712" y="16"/>
                </a:lnTo>
                <a:lnTo>
                  <a:pt x="714" y="14"/>
                </a:lnTo>
                <a:lnTo>
                  <a:pt x="718" y="12"/>
                </a:lnTo>
                <a:lnTo>
                  <a:pt x="723" y="12"/>
                </a:lnTo>
                <a:lnTo>
                  <a:pt x="731" y="14"/>
                </a:lnTo>
                <a:lnTo>
                  <a:pt x="734" y="14"/>
                </a:lnTo>
                <a:lnTo>
                  <a:pt x="738" y="14"/>
                </a:lnTo>
                <a:lnTo>
                  <a:pt x="738" y="14"/>
                </a:lnTo>
                <a:lnTo>
                  <a:pt x="734" y="12"/>
                </a:lnTo>
                <a:lnTo>
                  <a:pt x="734" y="11"/>
                </a:lnTo>
                <a:lnTo>
                  <a:pt x="734" y="11"/>
                </a:lnTo>
                <a:lnTo>
                  <a:pt x="738" y="9"/>
                </a:lnTo>
                <a:lnTo>
                  <a:pt x="738" y="9"/>
                </a:lnTo>
                <a:lnTo>
                  <a:pt x="756" y="12"/>
                </a:lnTo>
                <a:lnTo>
                  <a:pt x="764" y="11"/>
                </a:lnTo>
                <a:lnTo>
                  <a:pt x="767" y="11"/>
                </a:lnTo>
                <a:lnTo>
                  <a:pt x="767" y="9"/>
                </a:lnTo>
                <a:lnTo>
                  <a:pt x="767" y="9"/>
                </a:lnTo>
                <a:lnTo>
                  <a:pt x="775" y="9"/>
                </a:lnTo>
                <a:lnTo>
                  <a:pt x="780" y="12"/>
                </a:lnTo>
                <a:lnTo>
                  <a:pt x="786" y="14"/>
                </a:lnTo>
                <a:lnTo>
                  <a:pt x="789" y="14"/>
                </a:lnTo>
                <a:lnTo>
                  <a:pt x="789" y="14"/>
                </a:lnTo>
                <a:lnTo>
                  <a:pt x="778" y="11"/>
                </a:lnTo>
                <a:lnTo>
                  <a:pt x="773" y="7"/>
                </a:lnTo>
                <a:lnTo>
                  <a:pt x="769" y="3"/>
                </a:lnTo>
                <a:lnTo>
                  <a:pt x="769" y="3"/>
                </a:lnTo>
                <a:lnTo>
                  <a:pt x="771" y="1"/>
                </a:lnTo>
                <a:lnTo>
                  <a:pt x="775" y="1"/>
                </a:lnTo>
                <a:lnTo>
                  <a:pt x="778" y="1"/>
                </a:lnTo>
                <a:lnTo>
                  <a:pt x="777" y="0"/>
                </a:lnTo>
                <a:lnTo>
                  <a:pt x="777" y="0"/>
                </a:lnTo>
                <a:lnTo>
                  <a:pt x="762" y="3"/>
                </a:lnTo>
                <a:lnTo>
                  <a:pt x="747" y="5"/>
                </a:lnTo>
                <a:lnTo>
                  <a:pt x="747" y="5"/>
                </a:lnTo>
                <a:lnTo>
                  <a:pt x="749" y="5"/>
                </a:lnTo>
                <a:lnTo>
                  <a:pt x="753" y="5"/>
                </a:lnTo>
                <a:lnTo>
                  <a:pt x="754" y="5"/>
                </a:lnTo>
                <a:lnTo>
                  <a:pt x="754" y="9"/>
                </a:lnTo>
                <a:lnTo>
                  <a:pt x="754" y="9"/>
                </a:lnTo>
                <a:lnTo>
                  <a:pt x="745" y="9"/>
                </a:lnTo>
                <a:lnTo>
                  <a:pt x="742" y="7"/>
                </a:lnTo>
                <a:lnTo>
                  <a:pt x="742" y="5"/>
                </a:lnTo>
                <a:lnTo>
                  <a:pt x="742" y="5"/>
                </a:lnTo>
                <a:lnTo>
                  <a:pt x="742" y="3"/>
                </a:lnTo>
                <a:lnTo>
                  <a:pt x="742" y="1"/>
                </a:lnTo>
                <a:lnTo>
                  <a:pt x="740" y="1"/>
                </a:lnTo>
                <a:lnTo>
                  <a:pt x="738" y="1"/>
                </a:lnTo>
                <a:lnTo>
                  <a:pt x="738" y="1"/>
                </a:lnTo>
                <a:lnTo>
                  <a:pt x="740" y="3"/>
                </a:lnTo>
                <a:lnTo>
                  <a:pt x="738" y="5"/>
                </a:lnTo>
                <a:lnTo>
                  <a:pt x="734" y="7"/>
                </a:lnTo>
                <a:lnTo>
                  <a:pt x="734" y="7"/>
                </a:lnTo>
                <a:lnTo>
                  <a:pt x="732" y="5"/>
                </a:lnTo>
                <a:lnTo>
                  <a:pt x="731" y="5"/>
                </a:lnTo>
                <a:lnTo>
                  <a:pt x="727" y="5"/>
                </a:lnTo>
                <a:lnTo>
                  <a:pt x="727" y="5"/>
                </a:lnTo>
                <a:lnTo>
                  <a:pt x="727" y="3"/>
                </a:lnTo>
                <a:lnTo>
                  <a:pt x="725" y="1"/>
                </a:lnTo>
                <a:lnTo>
                  <a:pt x="725" y="1"/>
                </a:lnTo>
                <a:lnTo>
                  <a:pt x="720" y="1"/>
                </a:lnTo>
                <a:lnTo>
                  <a:pt x="714" y="3"/>
                </a:lnTo>
                <a:lnTo>
                  <a:pt x="714" y="3"/>
                </a:lnTo>
                <a:lnTo>
                  <a:pt x="705" y="1"/>
                </a:lnTo>
                <a:lnTo>
                  <a:pt x="696" y="1"/>
                </a:lnTo>
                <a:lnTo>
                  <a:pt x="677" y="3"/>
                </a:lnTo>
                <a:lnTo>
                  <a:pt x="657" y="7"/>
                </a:lnTo>
                <a:lnTo>
                  <a:pt x="648" y="7"/>
                </a:lnTo>
                <a:lnTo>
                  <a:pt x="640" y="7"/>
                </a:lnTo>
                <a:lnTo>
                  <a:pt x="640" y="7"/>
                </a:lnTo>
                <a:lnTo>
                  <a:pt x="642" y="7"/>
                </a:lnTo>
                <a:lnTo>
                  <a:pt x="642" y="5"/>
                </a:lnTo>
                <a:lnTo>
                  <a:pt x="642" y="5"/>
                </a:lnTo>
                <a:lnTo>
                  <a:pt x="639" y="9"/>
                </a:lnTo>
                <a:lnTo>
                  <a:pt x="633" y="9"/>
                </a:lnTo>
                <a:lnTo>
                  <a:pt x="629" y="9"/>
                </a:lnTo>
                <a:lnTo>
                  <a:pt x="629" y="11"/>
                </a:lnTo>
                <a:lnTo>
                  <a:pt x="629" y="11"/>
                </a:lnTo>
                <a:lnTo>
                  <a:pt x="629" y="11"/>
                </a:lnTo>
                <a:lnTo>
                  <a:pt x="622" y="9"/>
                </a:lnTo>
                <a:lnTo>
                  <a:pt x="618" y="9"/>
                </a:lnTo>
                <a:lnTo>
                  <a:pt x="617" y="11"/>
                </a:lnTo>
                <a:lnTo>
                  <a:pt x="617" y="11"/>
                </a:lnTo>
                <a:lnTo>
                  <a:pt x="618" y="11"/>
                </a:lnTo>
                <a:lnTo>
                  <a:pt x="622" y="11"/>
                </a:lnTo>
                <a:lnTo>
                  <a:pt x="624" y="11"/>
                </a:lnTo>
                <a:lnTo>
                  <a:pt x="626" y="12"/>
                </a:lnTo>
                <a:lnTo>
                  <a:pt x="626" y="12"/>
                </a:lnTo>
                <a:lnTo>
                  <a:pt x="624" y="14"/>
                </a:lnTo>
                <a:lnTo>
                  <a:pt x="622" y="14"/>
                </a:lnTo>
                <a:lnTo>
                  <a:pt x="622" y="14"/>
                </a:lnTo>
                <a:lnTo>
                  <a:pt x="618" y="12"/>
                </a:lnTo>
                <a:lnTo>
                  <a:pt x="617" y="12"/>
                </a:lnTo>
                <a:lnTo>
                  <a:pt x="611" y="14"/>
                </a:lnTo>
                <a:lnTo>
                  <a:pt x="611" y="14"/>
                </a:lnTo>
                <a:lnTo>
                  <a:pt x="607" y="11"/>
                </a:lnTo>
                <a:lnTo>
                  <a:pt x="607" y="11"/>
                </a:lnTo>
                <a:lnTo>
                  <a:pt x="594" y="12"/>
                </a:lnTo>
                <a:lnTo>
                  <a:pt x="582" y="14"/>
                </a:lnTo>
                <a:lnTo>
                  <a:pt x="582" y="14"/>
                </a:lnTo>
                <a:lnTo>
                  <a:pt x="582" y="12"/>
                </a:lnTo>
                <a:lnTo>
                  <a:pt x="583" y="11"/>
                </a:lnTo>
                <a:lnTo>
                  <a:pt x="583" y="11"/>
                </a:lnTo>
                <a:lnTo>
                  <a:pt x="576" y="11"/>
                </a:lnTo>
                <a:lnTo>
                  <a:pt x="571" y="9"/>
                </a:lnTo>
                <a:lnTo>
                  <a:pt x="571" y="9"/>
                </a:lnTo>
                <a:lnTo>
                  <a:pt x="578" y="7"/>
                </a:lnTo>
                <a:lnTo>
                  <a:pt x="582" y="1"/>
                </a:lnTo>
                <a:lnTo>
                  <a:pt x="582" y="1"/>
                </a:lnTo>
                <a:lnTo>
                  <a:pt x="569" y="5"/>
                </a:lnTo>
                <a:lnTo>
                  <a:pt x="563" y="5"/>
                </a:lnTo>
                <a:lnTo>
                  <a:pt x="561" y="9"/>
                </a:lnTo>
                <a:lnTo>
                  <a:pt x="561" y="9"/>
                </a:lnTo>
                <a:lnTo>
                  <a:pt x="565" y="9"/>
                </a:lnTo>
                <a:lnTo>
                  <a:pt x="567" y="7"/>
                </a:lnTo>
                <a:lnTo>
                  <a:pt x="569" y="9"/>
                </a:lnTo>
                <a:lnTo>
                  <a:pt x="569" y="9"/>
                </a:lnTo>
                <a:lnTo>
                  <a:pt x="561" y="11"/>
                </a:lnTo>
                <a:lnTo>
                  <a:pt x="556" y="14"/>
                </a:lnTo>
                <a:lnTo>
                  <a:pt x="556" y="14"/>
                </a:lnTo>
                <a:lnTo>
                  <a:pt x="554" y="12"/>
                </a:lnTo>
                <a:lnTo>
                  <a:pt x="550" y="12"/>
                </a:lnTo>
                <a:lnTo>
                  <a:pt x="550" y="12"/>
                </a:lnTo>
                <a:lnTo>
                  <a:pt x="552" y="9"/>
                </a:lnTo>
                <a:lnTo>
                  <a:pt x="550" y="7"/>
                </a:lnTo>
                <a:lnTo>
                  <a:pt x="545" y="3"/>
                </a:lnTo>
                <a:lnTo>
                  <a:pt x="545" y="3"/>
                </a:lnTo>
                <a:lnTo>
                  <a:pt x="545" y="5"/>
                </a:lnTo>
                <a:lnTo>
                  <a:pt x="547" y="7"/>
                </a:lnTo>
                <a:lnTo>
                  <a:pt x="548" y="9"/>
                </a:lnTo>
                <a:lnTo>
                  <a:pt x="548" y="12"/>
                </a:lnTo>
                <a:lnTo>
                  <a:pt x="548" y="12"/>
                </a:lnTo>
                <a:lnTo>
                  <a:pt x="545" y="12"/>
                </a:lnTo>
                <a:lnTo>
                  <a:pt x="545" y="12"/>
                </a:lnTo>
                <a:lnTo>
                  <a:pt x="545" y="14"/>
                </a:lnTo>
                <a:lnTo>
                  <a:pt x="543" y="14"/>
                </a:lnTo>
                <a:lnTo>
                  <a:pt x="543" y="14"/>
                </a:lnTo>
                <a:lnTo>
                  <a:pt x="537" y="14"/>
                </a:lnTo>
                <a:lnTo>
                  <a:pt x="534" y="12"/>
                </a:lnTo>
                <a:lnTo>
                  <a:pt x="530" y="11"/>
                </a:lnTo>
                <a:lnTo>
                  <a:pt x="526" y="9"/>
                </a:lnTo>
                <a:lnTo>
                  <a:pt x="526" y="9"/>
                </a:lnTo>
                <a:lnTo>
                  <a:pt x="528" y="7"/>
                </a:lnTo>
                <a:lnTo>
                  <a:pt x="532" y="5"/>
                </a:lnTo>
                <a:lnTo>
                  <a:pt x="537" y="1"/>
                </a:lnTo>
                <a:lnTo>
                  <a:pt x="537" y="1"/>
                </a:lnTo>
                <a:lnTo>
                  <a:pt x="532" y="1"/>
                </a:lnTo>
                <a:lnTo>
                  <a:pt x="528" y="3"/>
                </a:lnTo>
                <a:lnTo>
                  <a:pt x="525" y="5"/>
                </a:lnTo>
                <a:lnTo>
                  <a:pt x="519" y="7"/>
                </a:lnTo>
                <a:lnTo>
                  <a:pt x="519" y="7"/>
                </a:lnTo>
                <a:lnTo>
                  <a:pt x="521" y="3"/>
                </a:lnTo>
                <a:lnTo>
                  <a:pt x="521" y="3"/>
                </a:lnTo>
                <a:lnTo>
                  <a:pt x="517" y="1"/>
                </a:lnTo>
                <a:lnTo>
                  <a:pt x="517" y="1"/>
                </a:lnTo>
                <a:lnTo>
                  <a:pt x="510" y="5"/>
                </a:lnTo>
                <a:lnTo>
                  <a:pt x="499" y="7"/>
                </a:lnTo>
                <a:lnTo>
                  <a:pt x="477" y="9"/>
                </a:lnTo>
                <a:lnTo>
                  <a:pt x="59" y="27"/>
                </a:lnTo>
                <a:lnTo>
                  <a:pt x="76" y="410"/>
                </a:lnTo>
                <a:lnTo>
                  <a:pt x="76" y="410"/>
                </a:lnTo>
                <a:lnTo>
                  <a:pt x="76" y="415"/>
                </a:lnTo>
                <a:lnTo>
                  <a:pt x="76" y="415"/>
                </a:lnTo>
                <a:lnTo>
                  <a:pt x="78" y="413"/>
                </a:lnTo>
                <a:lnTo>
                  <a:pt x="78" y="412"/>
                </a:lnTo>
                <a:lnTo>
                  <a:pt x="76" y="410"/>
                </a:lnTo>
                <a:lnTo>
                  <a:pt x="13" y="106"/>
                </a:lnTo>
                <a:lnTo>
                  <a:pt x="477" y="9"/>
                </a:lnTo>
                <a:lnTo>
                  <a:pt x="477" y="9"/>
                </a:lnTo>
                <a:lnTo>
                  <a:pt x="479" y="11"/>
                </a:lnTo>
                <a:lnTo>
                  <a:pt x="479" y="11"/>
                </a:lnTo>
                <a:lnTo>
                  <a:pt x="477" y="12"/>
                </a:lnTo>
                <a:lnTo>
                  <a:pt x="0" y="156"/>
                </a:lnTo>
                <a:lnTo>
                  <a:pt x="79" y="410"/>
                </a:lnTo>
                <a:lnTo>
                  <a:pt x="79" y="410"/>
                </a:lnTo>
                <a:lnTo>
                  <a:pt x="79" y="413"/>
                </a:lnTo>
                <a:lnTo>
                  <a:pt x="79" y="413"/>
                </a:lnTo>
                <a:lnTo>
                  <a:pt x="78" y="413"/>
                </a:lnTo>
                <a:lnTo>
                  <a:pt x="78" y="417"/>
                </a:lnTo>
                <a:lnTo>
                  <a:pt x="76" y="417"/>
                </a:lnTo>
                <a:lnTo>
                  <a:pt x="72" y="419"/>
                </a:lnTo>
                <a:lnTo>
                  <a:pt x="72" y="419"/>
                </a:lnTo>
                <a:lnTo>
                  <a:pt x="74" y="424"/>
                </a:lnTo>
                <a:lnTo>
                  <a:pt x="74" y="434"/>
                </a:lnTo>
                <a:lnTo>
                  <a:pt x="74" y="441"/>
                </a:lnTo>
                <a:lnTo>
                  <a:pt x="76" y="450"/>
                </a:lnTo>
                <a:lnTo>
                  <a:pt x="76" y="450"/>
                </a:lnTo>
                <a:lnTo>
                  <a:pt x="70" y="454"/>
                </a:lnTo>
                <a:lnTo>
                  <a:pt x="68" y="456"/>
                </a:lnTo>
                <a:lnTo>
                  <a:pt x="70" y="459"/>
                </a:lnTo>
                <a:lnTo>
                  <a:pt x="70" y="459"/>
                </a:lnTo>
                <a:lnTo>
                  <a:pt x="70" y="456"/>
                </a:lnTo>
                <a:lnTo>
                  <a:pt x="72" y="456"/>
                </a:lnTo>
                <a:lnTo>
                  <a:pt x="72" y="456"/>
                </a:lnTo>
                <a:lnTo>
                  <a:pt x="74" y="465"/>
                </a:lnTo>
                <a:lnTo>
                  <a:pt x="74" y="480"/>
                </a:lnTo>
                <a:lnTo>
                  <a:pt x="74" y="480"/>
                </a:lnTo>
                <a:lnTo>
                  <a:pt x="70" y="480"/>
                </a:lnTo>
                <a:lnTo>
                  <a:pt x="68" y="482"/>
                </a:lnTo>
                <a:lnTo>
                  <a:pt x="66" y="489"/>
                </a:lnTo>
                <a:lnTo>
                  <a:pt x="65" y="496"/>
                </a:lnTo>
                <a:lnTo>
                  <a:pt x="61" y="502"/>
                </a:lnTo>
                <a:lnTo>
                  <a:pt x="61" y="502"/>
                </a:lnTo>
                <a:lnTo>
                  <a:pt x="63" y="504"/>
                </a:lnTo>
                <a:lnTo>
                  <a:pt x="63" y="502"/>
                </a:lnTo>
                <a:lnTo>
                  <a:pt x="65" y="502"/>
                </a:lnTo>
                <a:lnTo>
                  <a:pt x="65" y="504"/>
                </a:lnTo>
                <a:lnTo>
                  <a:pt x="65" y="504"/>
                </a:lnTo>
                <a:lnTo>
                  <a:pt x="61" y="515"/>
                </a:lnTo>
                <a:lnTo>
                  <a:pt x="59" y="527"/>
                </a:lnTo>
                <a:lnTo>
                  <a:pt x="57" y="555"/>
                </a:lnTo>
                <a:lnTo>
                  <a:pt x="57" y="555"/>
                </a:lnTo>
                <a:lnTo>
                  <a:pt x="55" y="551"/>
                </a:lnTo>
                <a:lnTo>
                  <a:pt x="54" y="555"/>
                </a:lnTo>
                <a:lnTo>
                  <a:pt x="54" y="559"/>
                </a:lnTo>
                <a:lnTo>
                  <a:pt x="52" y="559"/>
                </a:lnTo>
                <a:lnTo>
                  <a:pt x="52" y="559"/>
                </a:lnTo>
                <a:lnTo>
                  <a:pt x="52" y="559"/>
                </a:lnTo>
                <a:lnTo>
                  <a:pt x="55" y="572"/>
                </a:lnTo>
                <a:lnTo>
                  <a:pt x="55" y="579"/>
                </a:lnTo>
                <a:lnTo>
                  <a:pt x="54" y="583"/>
                </a:lnTo>
                <a:lnTo>
                  <a:pt x="54" y="583"/>
                </a:lnTo>
                <a:lnTo>
                  <a:pt x="55" y="583"/>
                </a:lnTo>
                <a:lnTo>
                  <a:pt x="57" y="581"/>
                </a:lnTo>
                <a:lnTo>
                  <a:pt x="59" y="583"/>
                </a:lnTo>
                <a:lnTo>
                  <a:pt x="59" y="583"/>
                </a:lnTo>
                <a:lnTo>
                  <a:pt x="59" y="583"/>
                </a:lnTo>
                <a:lnTo>
                  <a:pt x="57" y="586"/>
                </a:lnTo>
                <a:lnTo>
                  <a:pt x="55" y="586"/>
                </a:lnTo>
                <a:lnTo>
                  <a:pt x="57" y="590"/>
                </a:lnTo>
                <a:lnTo>
                  <a:pt x="57" y="590"/>
                </a:lnTo>
                <a:lnTo>
                  <a:pt x="52" y="590"/>
                </a:lnTo>
                <a:lnTo>
                  <a:pt x="50" y="592"/>
                </a:lnTo>
                <a:lnTo>
                  <a:pt x="48" y="596"/>
                </a:lnTo>
                <a:lnTo>
                  <a:pt x="48" y="596"/>
                </a:lnTo>
                <a:lnTo>
                  <a:pt x="50" y="597"/>
                </a:lnTo>
                <a:lnTo>
                  <a:pt x="52" y="597"/>
                </a:lnTo>
                <a:lnTo>
                  <a:pt x="54" y="597"/>
                </a:lnTo>
                <a:lnTo>
                  <a:pt x="54" y="599"/>
                </a:lnTo>
                <a:lnTo>
                  <a:pt x="54" y="599"/>
                </a:lnTo>
                <a:lnTo>
                  <a:pt x="54" y="605"/>
                </a:lnTo>
                <a:lnTo>
                  <a:pt x="52" y="608"/>
                </a:lnTo>
                <a:lnTo>
                  <a:pt x="52" y="608"/>
                </a:lnTo>
                <a:lnTo>
                  <a:pt x="50" y="607"/>
                </a:lnTo>
                <a:lnTo>
                  <a:pt x="48" y="605"/>
                </a:lnTo>
                <a:lnTo>
                  <a:pt x="48" y="605"/>
                </a:lnTo>
                <a:lnTo>
                  <a:pt x="48" y="607"/>
                </a:lnTo>
                <a:lnTo>
                  <a:pt x="46" y="607"/>
                </a:lnTo>
                <a:lnTo>
                  <a:pt x="44" y="607"/>
                </a:lnTo>
                <a:lnTo>
                  <a:pt x="44" y="607"/>
                </a:lnTo>
                <a:lnTo>
                  <a:pt x="43" y="614"/>
                </a:lnTo>
                <a:lnTo>
                  <a:pt x="39" y="619"/>
                </a:lnTo>
                <a:lnTo>
                  <a:pt x="39" y="619"/>
                </a:lnTo>
                <a:lnTo>
                  <a:pt x="46" y="618"/>
                </a:lnTo>
                <a:lnTo>
                  <a:pt x="50" y="618"/>
                </a:lnTo>
                <a:lnTo>
                  <a:pt x="54" y="619"/>
                </a:lnTo>
                <a:lnTo>
                  <a:pt x="54" y="619"/>
                </a:lnTo>
                <a:lnTo>
                  <a:pt x="54" y="616"/>
                </a:lnTo>
                <a:lnTo>
                  <a:pt x="57" y="614"/>
                </a:lnTo>
                <a:lnTo>
                  <a:pt x="63" y="612"/>
                </a:lnTo>
                <a:lnTo>
                  <a:pt x="63" y="612"/>
                </a:lnTo>
                <a:lnTo>
                  <a:pt x="63" y="632"/>
                </a:lnTo>
                <a:lnTo>
                  <a:pt x="59" y="654"/>
                </a:lnTo>
                <a:lnTo>
                  <a:pt x="55" y="675"/>
                </a:lnTo>
                <a:lnTo>
                  <a:pt x="48" y="693"/>
                </a:lnTo>
                <a:lnTo>
                  <a:pt x="48" y="693"/>
                </a:lnTo>
                <a:lnTo>
                  <a:pt x="46" y="691"/>
                </a:lnTo>
                <a:lnTo>
                  <a:pt x="43" y="691"/>
                </a:lnTo>
                <a:lnTo>
                  <a:pt x="39" y="691"/>
                </a:lnTo>
                <a:lnTo>
                  <a:pt x="37" y="695"/>
                </a:lnTo>
                <a:lnTo>
                  <a:pt x="37" y="695"/>
                </a:lnTo>
                <a:lnTo>
                  <a:pt x="44" y="699"/>
                </a:lnTo>
                <a:lnTo>
                  <a:pt x="46" y="706"/>
                </a:lnTo>
                <a:lnTo>
                  <a:pt x="48" y="713"/>
                </a:lnTo>
                <a:lnTo>
                  <a:pt x="46" y="722"/>
                </a:lnTo>
                <a:lnTo>
                  <a:pt x="43" y="741"/>
                </a:lnTo>
                <a:lnTo>
                  <a:pt x="43" y="750"/>
                </a:lnTo>
                <a:lnTo>
                  <a:pt x="44" y="759"/>
                </a:lnTo>
                <a:lnTo>
                  <a:pt x="44" y="759"/>
                </a:lnTo>
                <a:lnTo>
                  <a:pt x="48" y="759"/>
                </a:lnTo>
                <a:lnTo>
                  <a:pt x="52" y="759"/>
                </a:lnTo>
                <a:lnTo>
                  <a:pt x="61" y="757"/>
                </a:lnTo>
                <a:lnTo>
                  <a:pt x="61" y="757"/>
                </a:lnTo>
                <a:lnTo>
                  <a:pt x="61" y="765"/>
                </a:lnTo>
                <a:lnTo>
                  <a:pt x="63" y="770"/>
                </a:lnTo>
                <a:lnTo>
                  <a:pt x="70" y="780"/>
                </a:lnTo>
                <a:lnTo>
                  <a:pt x="70" y="780"/>
                </a:lnTo>
                <a:lnTo>
                  <a:pt x="72" y="791"/>
                </a:lnTo>
                <a:lnTo>
                  <a:pt x="74" y="805"/>
                </a:lnTo>
                <a:lnTo>
                  <a:pt x="74" y="805"/>
                </a:lnTo>
                <a:lnTo>
                  <a:pt x="72" y="805"/>
                </a:lnTo>
                <a:lnTo>
                  <a:pt x="72" y="807"/>
                </a:lnTo>
                <a:lnTo>
                  <a:pt x="72" y="807"/>
                </a:lnTo>
                <a:lnTo>
                  <a:pt x="72" y="809"/>
                </a:lnTo>
                <a:lnTo>
                  <a:pt x="74" y="807"/>
                </a:lnTo>
                <a:lnTo>
                  <a:pt x="76" y="805"/>
                </a:lnTo>
                <a:lnTo>
                  <a:pt x="78" y="805"/>
                </a:lnTo>
                <a:lnTo>
                  <a:pt x="78" y="805"/>
                </a:lnTo>
                <a:lnTo>
                  <a:pt x="81" y="813"/>
                </a:lnTo>
                <a:lnTo>
                  <a:pt x="85" y="818"/>
                </a:lnTo>
                <a:lnTo>
                  <a:pt x="89" y="824"/>
                </a:lnTo>
                <a:lnTo>
                  <a:pt x="89" y="827"/>
                </a:lnTo>
                <a:lnTo>
                  <a:pt x="89" y="831"/>
                </a:lnTo>
                <a:lnTo>
                  <a:pt x="89" y="831"/>
                </a:lnTo>
                <a:lnTo>
                  <a:pt x="94" y="829"/>
                </a:lnTo>
                <a:lnTo>
                  <a:pt x="98" y="831"/>
                </a:lnTo>
                <a:lnTo>
                  <a:pt x="103" y="833"/>
                </a:lnTo>
                <a:lnTo>
                  <a:pt x="103" y="833"/>
                </a:lnTo>
                <a:lnTo>
                  <a:pt x="103" y="833"/>
                </a:lnTo>
                <a:lnTo>
                  <a:pt x="101" y="835"/>
                </a:lnTo>
                <a:lnTo>
                  <a:pt x="103" y="838"/>
                </a:lnTo>
                <a:lnTo>
                  <a:pt x="103" y="838"/>
                </a:lnTo>
                <a:lnTo>
                  <a:pt x="103" y="837"/>
                </a:lnTo>
                <a:lnTo>
                  <a:pt x="105" y="837"/>
                </a:lnTo>
                <a:lnTo>
                  <a:pt x="105" y="842"/>
                </a:lnTo>
                <a:lnTo>
                  <a:pt x="105" y="842"/>
                </a:lnTo>
                <a:lnTo>
                  <a:pt x="103" y="840"/>
                </a:lnTo>
                <a:lnTo>
                  <a:pt x="103" y="840"/>
                </a:lnTo>
                <a:lnTo>
                  <a:pt x="100" y="844"/>
                </a:lnTo>
                <a:lnTo>
                  <a:pt x="100" y="849"/>
                </a:lnTo>
                <a:lnTo>
                  <a:pt x="100" y="851"/>
                </a:lnTo>
                <a:lnTo>
                  <a:pt x="101" y="851"/>
                </a:lnTo>
                <a:lnTo>
                  <a:pt x="101" y="851"/>
                </a:lnTo>
                <a:lnTo>
                  <a:pt x="105" y="842"/>
                </a:lnTo>
                <a:lnTo>
                  <a:pt x="109" y="838"/>
                </a:lnTo>
                <a:lnTo>
                  <a:pt x="111" y="838"/>
                </a:lnTo>
                <a:lnTo>
                  <a:pt x="112" y="840"/>
                </a:lnTo>
                <a:lnTo>
                  <a:pt x="112" y="840"/>
                </a:lnTo>
                <a:lnTo>
                  <a:pt x="114" y="833"/>
                </a:lnTo>
                <a:lnTo>
                  <a:pt x="116" y="829"/>
                </a:lnTo>
                <a:lnTo>
                  <a:pt x="116" y="829"/>
                </a:lnTo>
                <a:lnTo>
                  <a:pt x="122" y="837"/>
                </a:lnTo>
                <a:lnTo>
                  <a:pt x="122" y="837"/>
                </a:lnTo>
                <a:lnTo>
                  <a:pt x="125" y="833"/>
                </a:lnTo>
                <a:lnTo>
                  <a:pt x="129" y="829"/>
                </a:lnTo>
                <a:lnTo>
                  <a:pt x="129" y="829"/>
                </a:lnTo>
                <a:lnTo>
                  <a:pt x="131" y="837"/>
                </a:lnTo>
                <a:lnTo>
                  <a:pt x="133" y="846"/>
                </a:lnTo>
                <a:lnTo>
                  <a:pt x="133" y="857"/>
                </a:lnTo>
                <a:lnTo>
                  <a:pt x="131" y="860"/>
                </a:lnTo>
                <a:lnTo>
                  <a:pt x="127" y="864"/>
                </a:lnTo>
                <a:lnTo>
                  <a:pt x="127" y="864"/>
                </a:lnTo>
                <a:lnTo>
                  <a:pt x="131" y="870"/>
                </a:lnTo>
                <a:lnTo>
                  <a:pt x="135" y="875"/>
                </a:lnTo>
                <a:lnTo>
                  <a:pt x="135" y="881"/>
                </a:lnTo>
                <a:lnTo>
                  <a:pt x="135" y="883"/>
                </a:lnTo>
                <a:lnTo>
                  <a:pt x="133" y="884"/>
                </a:lnTo>
                <a:lnTo>
                  <a:pt x="133" y="884"/>
                </a:lnTo>
                <a:lnTo>
                  <a:pt x="129" y="881"/>
                </a:lnTo>
                <a:lnTo>
                  <a:pt x="125" y="875"/>
                </a:lnTo>
                <a:lnTo>
                  <a:pt x="125" y="875"/>
                </a:lnTo>
                <a:lnTo>
                  <a:pt x="127" y="881"/>
                </a:lnTo>
                <a:lnTo>
                  <a:pt x="129" y="886"/>
                </a:lnTo>
                <a:lnTo>
                  <a:pt x="129" y="892"/>
                </a:lnTo>
                <a:lnTo>
                  <a:pt x="129" y="894"/>
                </a:lnTo>
                <a:lnTo>
                  <a:pt x="127" y="895"/>
                </a:lnTo>
                <a:lnTo>
                  <a:pt x="127" y="895"/>
                </a:lnTo>
                <a:lnTo>
                  <a:pt x="122" y="883"/>
                </a:lnTo>
                <a:lnTo>
                  <a:pt x="116" y="870"/>
                </a:lnTo>
                <a:lnTo>
                  <a:pt x="114" y="855"/>
                </a:lnTo>
                <a:lnTo>
                  <a:pt x="116" y="840"/>
                </a:lnTo>
                <a:lnTo>
                  <a:pt x="116" y="840"/>
                </a:lnTo>
                <a:lnTo>
                  <a:pt x="112" y="844"/>
                </a:lnTo>
                <a:lnTo>
                  <a:pt x="112" y="851"/>
                </a:lnTo>
                <a:lnTo>
                  <a:pt x="112" y="864"/>
                </a:lnTo>
                <a:lnTo>
                  <a:pt x="116" y="879"/>
                </a:lnTo>
                <a:lnTo>
                  <a:pt x="120" y="892"/>
                </a:lnTo>
                <a:lnTo>
                  <a:pt x="120" y="892"/>
                </a:lnTo>
                <a:lnTo>
                  <a:pt x="118" y="899"/>
                </a:lnTo>
                <a:lnTo>
                  <a:pt x="118" y="908"/>
                </a:lnTo>
                <a:lnTo>
                  <a:pt x="120" y="916"/>
                </a:lnTo>
                <a:lnTo>
                  <a:pt x="124" y="925"/>
                </a:lnTo>
                <a:lnTo>
                  <a:pt x="124" y="925"/>
                </a:lnTo>
                <a:lnTo>
                  <a:pt x="120" y="929"/>
                </a:lnTo>
                <a:lnTo>
                  <a:pt x="118" y="932"/>
                </a:lnTo>
                <a:lnTo>
                  <a:pt x="118" y="932"/>
                </a:lnTo>
                <a:lnTo>
                  <a:pt x="120" y="945"/>
                </a:lnTo>
                <a:lnTo>
                  <a:pt x="124" y="958"/>
                </a:lnTo>
                <a:lnTo>
                  <a:pt x="124" y="965"/>
                </a:lnTo>
                <a:lnTo>
                  <a:pt x="124" y="969"/>
                </a:lnTo>
                <a:lnTo>
                  <a:pt x="120" y="973"/>
                </a:lnTo>
                <a:lnTo>
                  <a:pt x="116" y="975"/>
                </a:lnTo>
                <a:lnTo>
                  <a:pt x="116" y="975"/>
                </a:lnTo>
                <a:lnTo>
                  <a:pt x="116" y="976"/>
                </a:lnTo>
                <a:lnTo>
                  <a:pt x="118" y="976"/>
                </a:lnTo>
                <a:lnTo>
                  <a:pt x="120" y="976"/>
                </a:lnTo>
                <a:lnTo>
                  <a:pt x="120" y="978"/>
                </a:lnTo>
                <a:lnTo>
                  <a:pt x="120" y="978"/>
                </a:lnTo>
                <a:lnTo>
                  <a:pt x="118" y="984"/>
                </a:lnTo>
                <a:lnTo>
                  <a:pt x="116" y="984"/>
                </a:lnTo>
                <a:lnTo>
                  <a:pt x="112" y="984"/>
                </a:lnTo>
                <a:lnTo>
                  <a:pt x="112" y="984"/>
                </a:lnTo>
                <a:lnTo>
                  <a:pt x="105" y="971"/>
                </a:lnTo>
                <a:lnTo>
                  <a:pt x="98" y="956"/>
                </a:lnTo>
                <a:lnTo>
                  <a:pt x="90" y="941"/>
                </a:lnTo>
                <a:lnTo>
                  <a:pt x="83" y="927"/>
                </a:lnTo>
                <a:lnTo>
                  <a:pt x="83" y="927"/>
                </a:lnTo>
                <a:lnTo>
                  <a:pt x="79" y="934"/>
                </a:lnTo>
                <a:lnTo>
                  <a:pt x="76" y="938"/>
                </a:lnTo>
                <a:lnTo>
                  <a:pt x="72" y="940"/>
                </a:lnTo>
                <a:lnTo>
                  <a:pt x="72" y="940"/>
                </a:lnTo>
                <a:lnTo>
                  <a:pt x="74" y="952"/>
                </a:lnTo>
                <a:lnTo>
                  <a:pt x="78" y="963"/>
                </a:lnTo>
                <a:lnTo>
                  <a:pt x="81" y="975"/>
                </a:lnTo>
                <a:lnTo>
                  <a:pt x="89" y="984"/>
                </a:lnTo>
                <a:lnTo>
                  <a:pt x="94" y="993"/>
                </a:lnTo>
                <a:lnTo>
                  <a:pt x="98" y="1004"/>
                </a:lnTo>
                <a:lnTo>
                  <a:pt x="101" y="1015"/>
                </a:lnTo>
                <a:lnTo>
                  <a:pt x="103" y="1028"/>
                </a:lnTo>
                <a:lnTo>
                  <a:pt x="103" y="1028"/>
                </a:lnTo>
                <a:lnTo>
                  <a:pt x="107" y="1028"/>
                </a:lnTo>
                <a:lnTo>
                  <a:pt x="111" y="1028"/>
                </a:lnTo>
                <a:lnTo>
                  <a:pt x="118" y="1030"/>
                </a:lnTo>
                <a:lnTo>
                  <a:pt x="125" y="1032"/>
                </a:lnTo>
                <a:lnTo>
                  <a:pt x="129" y="1032"/>
                </a:lnTo>
                <a:lnTo>
                  <a:pt x="133" y="1030"/>
                </a:lnTo>
                <a:lnTo>
                  <a:pt x="133" y="1030"/>
                </a:lnTo>
                <a:lnTo>
                  <a:pt x="135" y="1037"/>
                </a:lnTo>
                <a:lnTo>
                  <a:pt x="135" y="1037"/>
                </a:lnTo>
                <a:lnTo>
                  <a:pt x="147" y="1033"/>
                </a:lnTo>
                <a:lnTo>
                  <a:pt x="153" y="1035"/>
                </a:lnTo>
                <a:lnTo>
                  <a:pt x="158" y="1039"/>
                </a:lnTo>
                <a:lnTo>
                  <a:pt x="158" y="1039"/>
                </a:lnTo>
                <a:lnTo>
                  <a:pt x="160" y="1039"/>
                </a:lnTo>
                <a:lnTo>
                  <a:pt x="160" y="1037"/>
                </a:lnTo>
                <a:lnTo>
                  <a:pt x="160" y="1035"/>
                </a:lnTo>
                <a:lnTo>
                  <a:pt x="162" y="1033"/>
                </a:lnTo>
                <a:lnTo>
                  <a:pt x="162" y="1033"/>
                </a:lnTo>
                <a:lnTo>
                  <a:pt x="162" y="1037"/>
                </a:lnTo>
                <a:lnTo>
                  <a:pt x="164" y="1039"/>
                </a:lnTo>
                <a:lnTo>
                  <a:pt x="169" y="1041"/>
                </a:lnTo>
                <a:lnTo>
                  <a:pt x="169" y="1041"/>
                </a:lnTo>
                <a:lnTo>
                  <a:pt x="171" y="1037"/>
                </a:lnTo>
                <a:lnTo>
                  <a:pt x="171" y="1035"/>
                </a:lnTo>
                <a:lnTo>
                  <a:pt x="171" y="1033"/>
                </a:lnTo>
                <a:lnTo>
                  <a:pt x="171" y="1033"/>
                </a:lnTo>
                <a:lnTo>
                  <a:pt x="192" y="1028"/>
                </a:lnTo>
                <a:lnTo>
                  <a:pt x="208" y="1021"/>
                </a:lnTo>
                <a:lnTo>
                  <a:pt x="247" y="1000"/>
                </a:lnTo>
                <a:lnTo>
                  <a:pt x="247" y="1000"/>
                </a:lnTo>
                <a:lnTo>
                  <a:pt x="252" y="991"/>
                </a:lnTo>
                <a:lnTo>
                  <a:pt x="260" y="984"/>
                </a:lnTo>
                <a:lnTo>
                  <a:pt x="267" y="976"/>
                </a:lnTo>
                <a:lnTo>
                  <a:pt x="273" y="967"/>
                </a:lnTo>
                <a:lnTo>
                  <a:pt x="273" y="967"/>
                </a:lnTo>
                <a:lnTo>
                  <a:pt x="274" y="969"/>
                </a:lnTo>
                <a:lnTo>
                  <a:pt x="276" y="967"/>
                </a:lnTo>
                <a:lnTo>
                  <a:pt x="280" y="965"/>
                </a:lnTo>
                <a:lnTo>
                  <a:pt x="285" y="963"/>
                </a:lnTo>
                <a:lnTo>
                  <a:pt x="287" y="962"/>
                </a:lnTo>
                <a:lnTo>
                  <a:pt x="289" y="963"/>
                </a:lnTo>
                <a:lnTo>
                  <a:pt x="289" y="963"/>
                </a:lnTo>
                <a:lnTo>
                  <a:pt x="289" y="958"/>
                </a:lnTo>
                <a:lnTo>
                  <a:pt x="291" y="956"/>
                </a:lnTo>
                <a:lnTo>
                  <a:pt x="291" y="956"/>
                </a:lnTo>
                <a:lnTo>
                  <a:pt x="293" y="962"/>
                </a:lnTo>
                <a:lnTo>
                  <a:pt x="295" y="963"/>
                </a:lnTo>
                <a:lnTo>
                  <a:pt x="295" y="963"/>
                </a:lnTo>
                <a:lnTo>
                  <a:pt x="295" y="960"/>
                </a:lnTo>
                <a:lnTo>
                  <a:pt x="296" y="958"/>
                </a:lnTo>
                <a:lnTo>
                  <a:pt x="302" y="960"/>
                </a:lnTo>
                <a:lnTo>
                  <a:pt x="302" y="960"/>
                </a:lnTo>
                <a:lnTo>
                  <a:pt x="309" y="954"/>
                </a:lnTo>
                <a:lnTo>
                  <a:pt x="315" y="949"/>
                </a:lnTo>
                <a:lnTo>
                  <a:pt x="322" y="941"/>
                </a:lnTo>
                <a:lnTo>
                  <a:pt x="331" y="938"/>
                </a:lnTo>
                <a:lnTo>
                  <a:pt x="331" y="938"/>
                </a:lnTo>
                <a:lnTo>
                  <a:pt x="331" y="943"/>
                </a:lnTo>
                <a:lnTo>
                  <a:pt x="331" y="951"/>
                </a:lnTo>
                <a:lnTo>
                  <a:pt x="328" y="963"/>
                </a:lnTo>
                <a:lnTo>
                  <a:pt x="326" y="976"/>
                </a:lnTo>
                <a:lnTo>
                  <a:pt x="324" y="982"/>
                </a:lnTo>
                <a:lnTo>
                  <a:pt x="326" y="987"/>
                </a:lnTo>
                <a:lnTo>
                  <a:pt x="326" y="987"/>
                </a:lnTo>
                <a:lnTo>
                  <a:pt x="322" y="998"/>
                </a:lnTo>
                <a:lnTo>
                  <a:pt x="319" y="1004"/>
                </a:lnTo>
                <a:lnTo>
                  <a:pt x="315" y="1006"/>
                </a:lnTo>
                <a:lnTo>
                  <a:pt x="315" y="1006"/>
                </a:lnTo>
                <a:lnTo>
                  <a:pt x="313" y="998"/>
                </a:lnTo>
                <a:lnTo>
                  <a:pt x="313" y="997"/>
                </a:lnTo>
                <a:lnTo>
                  <a:pt x="309" y="995"/>
                </a:lnTo>
                <a:lnTo>
                  <a:pt x="309" y="995"/>
                </a:lnTo>
                <a:lnTo>
                  <a:pt x="302" y="1013"/>
                </a:lnTo>
                <a:lnTo>
                  <a:pt x="300" y="1024"/>
                </a:lnTo>
                <a:lnTo>
                  <a:pt x="300" y="1037"/>
                </a:lnTo>
                <a:lnTo>
                  <a:pt x="300" y="1037"/>
                </a:lnTo>
                <a:lnTo>
                  <a:pt x="296" y="1039"/>
                </a:lnTo>
                <a:lnTo>
                  <a:pt x="293" y="1043"/>
                </a:lnTo>
                <a:lnTo>
                  <a:pt x="291" y="1052"/>
                </a:lnTo>
                <a:lnTo>
                  <a:pt x="289" y="1063"/>
                </a:lnTo>
                <a:lnTo>
                  <a:pt x="287" y="1074"/>
                </a:lnTo>
                <a:lnTo>
                  <a:pt x="287" y="1074"/>
                </a:lnTo>
                <a:lnTo>
                  <a:pt x="287" y="1074"/>
                </a:lnTo>
                <a:lnTo>
                  <a:pt x="285" y="1072"/>
                </a:lnTo>
                <a:lnTo>
                  <a:pt x="285" y="1070"/>
                </a:lnTo>
                <a:lnTo>
                  <a:pt x="282" y="1070"/>
                </a:lnTo>
                <a:lnTo>
                  <a:pt x="282" y="1070"/>
                </a:lnTo>
                <a:lnTo>
                  <a:pt x="284" y="1085"/>
                </a:lnTo>
                <a:lnTo>
                  <a:pt x="284" y="1101"/>
                </a:lnTo>
                <a:lnTo>
                  <a:pt x="282" y="1116"/>
                </a:lnTo>
                <a:lnTo>
                  <a:pt x="278" y="1131"/>
                </a:lnTo>
                <a:lnTo>
                  <a:pt x="278" y="1131"/>
                </a:lnTo>
                <a:lnTo>
                  <a:pt x="273" y="1135"/>
                </a:lnTo>
                <a:lnTo>
                  <a:pt x="269" y="1140"/>
                </a:lnTo>
                <a:lnTo>
                  <a:pt x="265" y="1157"/>
                </a:lnTo>
                <a:lnTo>
                  <a:pt x="260" y="1170"/>
                </a:lnTo>
                <a:lnTo>
                  <a:pt x="256" y="1175"/>
                </a:lnTo>
                <a:lnTo>
                  <a:pt x="250" y="1177"/>
                </a:lnTo>
                <a:lnTo>
                  <a:pt x="250" y="1177"/>
                </a:lnTo>
                <a:lnTo>
                  <a:pt x="249" y="1190"/>
                </a:lnTo>
                <a:lnTo>
                  <a:pt x="247" y="1193"/>
                </a:lnTo>
                <a:lnTo>
                  <a:pt x="243" y="1197"/>
                </a:lnTo>
                <a:lnTo>
                  <a:pt x="243" y="1197"/>
                </a:lnTo>
                <a:lnTo>
                  <a:pt x="234" y="1193"/>
                </a:lnTo>
                <a:lnTo>
                  <a:pt x="230" y="1192"/>
                </a:lnTo>
                <a:lnTo>
                  <a:pt x="223" y="1192"/>
                </a:lnTo>
                <a:lnTo>
                  <a:pt x="223" y="1192"/>
                </a:lnTo>
                <a:lnTo>
                  <a:pt x="219" y="1197"/>
                </a:lnTo>
                <a:lnTo>
                  <a:pt x="217" y="1203"/>
                </a:lnTo>
                <a:lnTo>
                  <a:pt x="214" y="1210"/>
                </a:lnTo>
                <a:lnTo>
                  <a:pt x="212" y="1217"/>
                </a:lnTo>
                <a:lnTo>
                  <a:pt x="212" y="1217"/>
                </a:lnTo>
                <a:lnTo>
                  <a:pt x="215" y="1219"/>
                </a:lnTo>
                <a:lnTo>
                  <a:pt x="217" y="1223"/>
                </a:lnTo>
                <a:lnTo>
                  <a:pt x="219" y="1228"/>
                </a:lnTo>
                <a:lnTo>
                  <a:pt x="217" y="1234"/>
                </a:lnTo>
                <a:lnTo>
                  <a:pt x="217" y="1234"/>
                </a:lnTo>
                <a:lnTo>
                  <a:pt x="214" y="1230"/>
                </a:lnTo>
                <a:lnTo>
                  <a:pt x="212" y="1227"/>
                </a:lnTo>
                <a:lnTo>
                  <a:pt x="212" y="1227"/>
                </a:lnTo>
                <a:lnTo>
                  <a:pt x="206" y="1230"/>
                </a:lnTo>
                <a:lnTo>
                  <a:pt x="201" y="1234"/>
                </a:lnTo>
                <a:lnTo>
                  <a:pt x="195" y="1236"/>
                </a:lnTo>
                <a:lnTo>
                  <a:pt x="190" y="1238"/>
                </a:lnTo>
                <a:lnTo>
                  <a:pt x="190" y="1238"/>
                </a:lnTo>
                <a:lnTo>
                  <a:pt x="190" y="1247"/>
                </a:lnTo>
                <a:lnTo>
                  <a:pt x="188" y="1250"/>
                </a:lnTo>
                <a:lnTo>
                  <a:pt x="186" y="1254"/>
                </a:lnTo>
                <a:lnTo>
                  <a:pt x="186" y="1254"/>
                </a:lnTo>
                <a:lnTo>
                  <a:pt x="186" y="1249"/>
                </a:lnTo>
                <a:lnTo>
                  <a:pt x="186" y="1247"/>
                </a:lnTo>
                <a:lnTo>
                  <a:pt x="186" y="1245"/>
                </a:lnTo>
                <a:lnTo>
                  <a:pt x="186" y="1245"/>
                </a:lnTo>
                <a:lnTo>
                  <a:pt x="184" y="1249"/>
                </a:lnTo>
                <a:lnTo>
                  <a:pt x="182" y="1250"/>
                </a:lnTo>
                <a:lnTo>
                  <a:pt x="181" y="1252"/>
                </a:lnTo>
                <a:lnTo>
                  <a:pt x="181" y="1256"/>
                </a:lnTo>
                <a:lnTo>
                  <a:pt x="181" y="1256"/>
                </a:lnTo>
                <a:lnTo>
                  <a:pt x="184" y="1256"/>
                </a:lnTo>
                <a:lnTo>
                  <a:pt x="184" y="1260"/>
                </a:lnTo>
                <a:lnTo>
                  <a:pt x="181" y="1265"/>
                </a:lnTo>
                <a:lnTo>
                  <a:pt x="181" y="1265"/>
                </a:lnTo>
                <a:lnTo>
                  <a:pt x="182" y="1267"/>
                </a:lnTo>
                <a:lnTo>
                  <a:pt x="186" y="1267"/>
                </a:lnTo>
                <a:lnTo>
                  <a:pt x="188" y="1267"/>
                </a:lnTo>
                <a:lnTo>
                  <a:pt x="192" y="1269"/>
                </a:lnTo>
                <a:lnTo>
                  <a:pt x="192" y="1269"/>
                </a:lnTo>
                <a:lnTo>
                  <a:pt x="190" y="1276"/>
                </a:lnTo>
                <a:lnTo>
                  <a:pt x="188" y="1284"/>
                </a:lnTo>
                <a:lnTo>
                  <a:pt x="181" y="1296"/>
                </a:lnTo>
                <a:lnTo>
                  <a:pt x="179" y="1302"/>
                </a:lnTo>
                <a:lnTo>
                  <a:pt x="177" y="1309"/>
                </a:lnTo>
                <a:lnTo>
                  <a:pt x="177" y="1315"/>
                </a:lnTo>
                <a:lnTo>
                  <a:pt x="179" y="1320"/>
                </a:lnTo>
                <a:lnTo>
                  <a:pt x="179" y="1320"/>
                </a:lnTo>
                <a:lnTo>
                  <a:pt x="181" y="1315"/>
                </a:lnTo>
                <a:lnTo>
                  <a:pt x="181" y="1307"/>
                </a:lnTo>
                <a:lnTo>
                  <a:pt x="181" y="1307"/>
                </a:lnTo>
                <a:lnTo>
                  <a:pt x="188" y="1298"/>
                </a:lnTo>
                <a:lnTo>
                  <a:pt x="195" y="1289"/>
                </a:lnTo>
                <a:lnTo>
                  <a:pt x="208" y="1267"/>
                </a:lnTo>
                <a:lnTo>
                  <a:pt x="208" y="1267"/>
                </a:lnTo>
                <a:lnTo>
                  <a:pt x="210" y="1267"/>
                </a:lnTo>
                <a:lnTo>
                  <a:pt x="214" y="1269"/>
                </a:lnTo>
                <a:lnTo>
                  <a:pt x="214" y="1269"/>
                </a:lnTo>
                <a:lnTo>
                  <a:pt x="212" y="1260"/>
                </a:lnTo>
                <a:lnTo>
                  <a:pt x="210" y="1252"/>
                </a:lnTo>
                <a:lnTo>
                  <a:pt x="210" y="1252"/>
                </a:lnTo>
                <a:lnTo>
                  <a:pt x="212" y="1249"/>
                </a:lnTo>
                <a:lnTo>
                  <a:pt x="214" y="1245"/>
                </a:lnTo>
                <a:lnTo>
                  <a:pt x="214" y="1241"/>
                </a:lnTo>
                <a:lnTo>
                  <a:pt x="214" y="1241"/>
                </a:lnTo>
                <a:lnTo>
                  <a:pt x="217" y="1243"/>
                </a:lnTo>
                <a:lnTo>
                  <a:pt x="219" y="1241"/>
                </a:lnTo>
                <a:lnTo>
                  <a:pt x="221" y="1238"/>
                </a:lnTo>
                <a:lnTo>
                  <a:pt x="223" y="1236"/>
                </a:lnTo>
                <a:lnTo>
                  <a:pt x="223" y="1236"/>
                </a:lnTo>
                <a:lnTo>
                  <a:pt x="227" y="1239"/>
                </a:lnTo>
                <a:lnTo>
                  <a:pt x="232" y="1239"/>
                </a:lnTo>
                <a:lnTo>
                  <a:pt x="232" y="1239"/>
                </a:lnTo>
                <a:lnTo>
                  <a:pt x="232" y="1241"/>
                </a:lnTo>
                <a:lnTo>
                  <a:pt x="234" y="1241"/>
                </a:lnTo>
                <a:lnTo>
                  <a:pt x="234" y="1243"/>
                </a:lnTo>
                <a:lnTo>
                  <a:pt x="234" y="1245"/>
                </a:lnTo>
                <a:lnTo>
                  <a:pt x="234" y="1245"/>
                </a:lnTo>
                <a:lnTo>
                  <a:pt x="230" y="1271"/>
                </a:lnTo>
                <a:lnTo>
                  <a:pt x="228" y="1284"/>
                </a:lnTo>
                <a:lnTo>
                  <a:pt x="227" y="1298"/>
                </a:lnTo>
                <a:lnTo>
                  <a:pt x="227" y="1298"/>
                </a:lnTo>
                <a:lnTo>
                  <a:pt x="232" y="1291"/>
                </a:lnTo>
                <a:lnTo>
                  <a:pt x="236" y="1282"/>
                </a:lnTo>
                <a:lnTo>
                  <a:pt x="243" y="1261"/>
                </a:lnTo>
                <a:lnTo>
                  <a:pt x="243" y="1261"/>
                </a:lnTo>
                <a:lnTo>
                  <a:pt x="250" y="1263"/>
                </a:lnTo>
                <a:lnTo>
                  <a:pt x="256" y="1260"/>
                </a:lnTo>
                <a:lnTo>
                  <a:pt x="261" y="1254"/>
                </a:lnTo>
                <a:lnTo>
                  <a:pt x="267" y="1249"/>
                </a:lnTo>
                <a:lnTo>
                  <a:pt x="267" y="1249"/>
                </a:lnTo>
                <a:lnTo>
                  <a:pt x="267" y="1245"/>
                </a:lnTo>
                <a:lnTo>
                  <a:pt x="265" y="1245"/>
                </a:lnTo>
                <a:lnTo>
                  <a:pt x="263" y="1245"/>
                </a:lnTo>
                <a:lnTo>
                  <a:pt x="263" y="1241"/>
                </a:lnTo>
                <a:lnTo>
                  <a:pt x="263" y="1241"/>
                </a:lnTo>
                <a:lnTo>
                  <a:pt x="273" y="1236"/>
                </a:lnTo>
                <a:lnTo>
                  <a:pt x="282" y="1228"/>
                </a:lnTo>
                <a:lnTo>
                  <a:pt x="291" y="1225"/>
                </a:lnTo>
                <a:lnTo>
                  <a:pt x="296" y="1223"/>
                </a:lnTo>
                <a:lnTo>
                  <a:pt x="304" y="1223"/>
                </a:lnTo>
                <a:lnTo>
                  <a:pt x="304" y="1223"/>
                </a:lnTo>
                <a:lnTo>
                  <a:pt x="304" y="1230"/>
                </a:lnTo>
                <a:lnTo>
                  <a:pt x="306" y="1236"/>
                </a:lnTo>
                <a:lnTo>
                  <a:pt x="309" y="1245"/>
                </a:lnTo>
                <a:lnTo>
                  <a:pt x="315" y="1252"/>
                </a:lnTo>
                <a:lnTo>
                  <a:pt x="317" y="1260"/>
                </a:lnTo>
                <a:lnTo>
                  <a:pt x="317" y="1265"/>
                </a:lnTo>
                <a:lnTo>
                  <a:pt x="317" y="1265"/>
                </a:lnTo>
                <a:lnTo>
                  <a:pt x="320" y="1267"/>
                </a:lnTo>
                <a:lnTo>
                  <a:pt x="322" y="1269"/>
                </a:lnTo>
                <a:lnTo>
                  <a:pt x="326" y="1273"/>
                </a:lnTo>
                <a:lnTo>
                  <a:pt x="330" y="1274"/>
                </a:lnTo>
                <a:lnTo>
                  <a:pt x="330" y="1274"/>
                </a:lnTo>
                <a:lnTo>
                  <a:pt x="331" y="1273"/>
                </a:lnTo>
                <a:lnTo>
                  <a:pt x="333" y="1269"/>
                </a:lnTo>
                <a:lnTo>
                  <a:pt x="333" y="1269"/>
                </a:lnTo>
                <a:lnTo>
                  <a:pt x="339" y="1273"/>
                </a:lnTo>
                <a:lnTo>
                  <a:pt x="341" y="1278"/>
                </a:lnTo>
                <a:lnTo>
                  <a:pt x="341" y="1278"/>
                </a:lnTo>
                <a:lnTo>
                  <a:pt x="346" y="1278"/>
                </a:lnTo>
                <a:lnTo>
                  <a:pt x="350" y="1276"/>
                </a:lnTo>
                <a:lnTo>
                  <a:pt x="353" y="1274"/>
                </a:lnTo>
                <a:lnTo>
                  <a:pt x="355" y="1271"/>
                </a:lnTo>
                <a:lnTo>
                  <a:pt x="359" y="1263"/>
                </a:lnTo>
                <a:lnTo>
                  <a:pt x="363" y="1261"/>
                </a:lnTo>
                <a:lnTo>
                  <a:pt x="366" y="1260"/>
                </a:lnTo>
                <a:lnTo>
                  <a:pt x="366" y="1260"/>
                </a:lnTo>
                <a:lnTo>
                  <a:pt x="368" y="1273"/>
                </a:lnTo>
                <a:lnTo>
                  <a:pt x="370" y="1285"/>
                </a:lnTo>
                <a:lnTo>
                  <a:pt x="372" y="1298"/>
                </a:lnTo>
                <a:lnTo>
                  <a:pt x="376" y="1307"/>
                </a:lnTo>
                <a:lnTo>
                  <a:pt x="376" y="1307"/>
                </a:lnTo>
                <a:lnTo>
                  <a:pt x="377" y="1304"/>
                </a:lnTo>
                <a:lnTo>
                  <a:pt x="381" y="1300"/>
                </a:lnTo>
                <a:lnTo>
                  <a:pt x="385" y="1300"/>
                </a:lnTo>
                <a:lnTo>
                  <a:pt x="388" y="1304"/>
                </a:lnTo>
                <a:lnTo>
                  <a:pt x="388" y="1304"/>
                </a:lnTo>
                <a:lnTo>
                  <a:pt x="392" y="1298"/>
                </a:lnTo>
                <a:lnTo>
                  <a:pt x="398" y="1293"/>
                </a:lnTo>
                <a:lnTo>
                  <a:pt x="403" y="1289"/>
                </a:lnTo>
                <a:lnTo>
                  <a:pt x="407" y="1284"/>
                </a:lnTo>
                <a:lnTo>
                  <a:pt x="407" y="1284"/>
                </a:lnTo>
                <a:lnTo>
                  <a:pt x="403" y="1278"/>
                </a:lnTo>
                <a:lnTo>
                  <a:pt x="401" y="1273"/>
                </a:lnTo>
                <a:lnTo>
                  <a:pt x="392" y="1267"/>
                </a:lnTo>
                <a:lnTo>
                  <a:pt x="385" y="1260"/>
                </a:lnTo>
                <a:lnTo>
                  <a:pt x="381" y="1254"/>
                </a:lnTo>
                <a:lnTo>
                  <a:pt x="379" y="1249"/>
                </a:lnTo>
                <a:lnTo>
                  <a:pt x="379" y="1249"/>
                </a:lnTo>
                <a:lnTo>
                  <a:pt x="385" y="1241"/>
                </a:lnTo>
                <a:lnTo>
                  <a:pt x="390" y="1234"/>
                </a:lnTo>
                <a:lnTo>
                  <a:pt x="394" y="1223"/>
                </a:lnTo>
                <a:lnTo>
                  <a:pt x="396" y="1210"/>
                </a:lnTo>
                <a:lnTo>
                  <a:pt x="398" y="1188"/>
                </a:lnTo>
                <a:lnTo>
                  <a:pt x="399" y="1171"/>
                </a:lnTo>
                <a:lnTo>
                  <a:pt x="399" y="1171"/>
                </a:lnTo>
                <a:lnTo>
                  <a:pt x="399" y="1173"/>
                </a:lnTo>
                <a:lnTo>
                  <a:pt x="396" y="1175"/>
                </a:lnTo>
                <a:lnTo>
                  <a:pt x="396" y="1175"/>
                </a:lnTo>
                <a:lnTo>
                  <a:pt x="396" y="1164"/>
                </a:lnTo>
                <a:lnTo>
                  <a:pt x="399" y="1157"/>
                </a:lnTo>
                <a:lnTo>
                  <a:pt x="399" y="1157"/>
                </a:lnTo>
                <a:lnTo>
                  <a:pt x="396" y="1157"/>
                </a:lnTo>
                <a:lnTo>
                  <a:pt x="396" y="1153"/>
                </a:lnTo>
                <a:lnTo>
                  <a:pt x="394" y="1149"/>
                </a:lnTo>
                <a:lnTo>
                  <a:pt x="394" y="1147"/>
                </a:lnTo>
                <a:lnTo>
                  <a:pt x="394" y="1147"/>
                </a:lnTo>
                <a:lnTo>
                  <a:pt x="392" y="1151"/>
                </a:lnTo>
                <a:lnTo>
                  <a:pt x="390" y="1151"/>
                </a:lnTo>
                <a:lnTo>
                  <a:pt x="388" y="1153"/>
                </a:lnTo>
                <a:lnTo>
                  <a:pt x="388" y="1153"/>
                </a:lnTo>
                <a:lnTo>
                  <a:pt x="387" y="1135"/>
                </a:lnTo>
                <a:lnTo>
                  <a:pt x="385" y="1118"/>
                </a:lnTo>
                <a:lnTo>
                  <a:pt x="381" y="1103"/>
                </a:lnTo>
                <a:lnTo>
                  <a:pt x="377" y="1085"/>
                </a:lnTo>
                <a:lnTo>
                  <a:pt x="377" y="1085"/>
                </a:lnTo>
                <a:lnTo>
                  <a:pt x="376" y="1085"/>
                </a:lnTo>
                <a:lnTo>
                  <a:pt x="374" y="1083"/>
                </a:lnTo>
                <a:lnTo>
                  <a:pt x="374" y="1083"/>
                </a:lnTo>
                <a:lnTo>
                  <a:pt x="374" y="1057"/>
                </a:lnTo>
                <a:lnTo>
                  <a:pt x="372" y="1035"/>
                </a:lnTo>
                <a:lnTo>
                  <a:pt x="364" y="989"/>
                </a:lnTo>
                <a:lnTo>
                  <a:pt x="364" y="989"/>
                </a:lnTo>
                <a:lnTo>
                  <a:pt x="363" y="989"/>
                </a:lnTo>
                <a:lnTo>
                  <a:pt x="361" y="987"/>
                </a:lnTo>
                <a:lnTo>
                  <a:pt x="361" y="987"/>
                </a:lnTo>
                <a:lnTo>
                  <a:pt x="363" y="976"/>
                </a:lnTo>
                <a:lnTo>
                  <a:pt x="363" y="967"/>
                </a:lnTo>
                <a:lnTo>
                  <a:pt x="363" y="967"/>
                </a:lnTo>
                <a:lnTo>
                  <a:pt x="363" y="969"/>
                </a:lnTo>
                <a:lnTo>
                  <a:pt x="361" y="969"/>
                </a:lnTo>
                <a:lnTo>
                  <a:pt x="361" y="969"/>
                </a:lnTo>
                <a:lnTo>
                  <a:pt x="361" y="949"/>
                </a:lnTo>
                <a:lnTo>
                  <a:pt x="361" y="929"/>
                </a:lnTo>
                <a:lnTo>
                  <a:pt x="363" y="919"/>
                </a:lnTo>
                <a:lnTo>
                  <a:pt x="364" y="912"/>
                </a:lnTo>
                <a:lnTo>
                  <a:pt x="368" y="906"/>
                </a:lnTo>
                <a:lnTo>
                  <a:pt x="374" y="903"/>
                </a:lnTo>
                <a:lnTo>
                  <a:pt x="374" y="903"/>
                </a:lnTo>
                <a:lnTo>
                  <a:pt x="374" y="905"/>
                </a:lnTo>
                <a:lnTo>
                  <a:pt x="376" y="906"/>
                </a:lnTo>
                <a:lnTo>
                  <a:pt x="376" y="906"/>
                </a:lnTo>
                <a:lnTo>
                  <a:pt x="381" y="899"/>
                </a:lnTo>
                <a:lnTo>
                  <a:pt x="383" y="897"/>
                </a:lnTo>
                <a:lnTo>
                  <a:pt x="388" y="899"/>
                </a:lnTo>
                <a:lnTo>
                  <a:pt x="388" y="899"/>
                </a:lnTo>
                <a:lnTo>
                  <a:pt x="388" y="894"/>
                </a:lnTo>
                <a:lnTo>
                  <a:pt x="390" y="888"/>
                </a:lnTo>
                <a:lnTo>
                  <a:pt x="394" y="886"/>
                </a:lnTo>
                <a:lnTo>
                  <a:pt x="398" y="888"/>
                </a:lnTo>
                <a:lnTo>
                  <a:pt x="398" y="888"/>
                </a:lnTo>
                <a:lnTo>
                  <a:pt x="401" y="886"/>
                </a:lnTo>
                <a:lnTo>
                  <a:pt x="403" y="886"/>
                </a:lnTo>
                <a:lnTo>
                  <a:pt x="403" y="886"/>
                </a:lnTo>
                <a:lnTo>
                  <a:pt x="405" y="883"/>
                </a:lnTo>
                <a:lnTo>
                  <a:pt x="401" y="879"/>
                </a:lnTo>
                <a:lnTo>
                  <a:pt x="401" y="879"/>
                </a:lnTo>
                <a:lnTo>
                  <a:pt x="405" y="879"/>
                </a:lnTo>
                <a:lnTo>
                  <a:pt x="407" y="877"/>
                </a:lnTo>
                <a:lnTo>
                  <a:pt x="407" y="877"/>
                </a:lnTo>
                <a:lnTo>
                  <a:pt x="407" y="883"/>
                </a:lnTo>
                <a:lnTo>
                  <a:pt x="407" y="883"/>
                </a:lnTo>
                <a:lnTo>
                  <a:pt x="409" y="883"/>
                </a:lnTo>
                <a:lnTo>
                  <a:pt x="409" y="883"/>
                </a:lnTo>
                <a:lnTo>
                  <a:pt x="409" y="877"/>
                </a:lnTo>
                <a:lnTo>
                  <a:pt x="412" y="877"/>
                </a:lnTo>
                <a:lnTo>
                  <a:pt x="414" y="877"/>
                </a:lnTo>
                <a:lnTo>
                  <a:pt x="418" y="875"/>
                </a:lnTo>
                <a:lnTo>
                  <a:pt x="418" y="875"/>
                </a:lnTo>
                <a:lnTo>
                  <a:pt x="416" y="871"/>
                </a:lnTo>
                <a:lnTo>
                  <a:pt x="414" y="870"/>
                </a:lnTo>
                <a:lnTo>
                  <a:pt x="412" y="868"/>
                </a:lnTo>
                <a:lnTo>
                  <a:pt x="410" y="862"/>
                </a:lnTo>
                <a:lnTo>
                  <a:pt x="410" y="862"/>
                </a:lnTo>
                <a:lnTo>
                  <a:pt x="414" y="864"/>
                </a:lnTo>
                <a:lnTo>
                  <a:pt x="416" y="864"/>
                </a:lnTo>
                <a:lnTo>
                  <a:pt x="418" y="862"/>
                </a:lnTo>
                <a:lnTo>
                  <a:pt x="420" y="862"/>
                </a:lnTo>
                <a:lnTo>
                  <a:pt x="420" y="862"/>
                </a:lnTo>
                <a:lnTo>
                  <a:pt x="420" y="866"/>
                </a:lnTo>
                <a:lnTo>
                  <a:pt x="420" y="868"/>
                </a:lnTo>
                <a:lnTo>
                  <a:pt x="420" y="870"/>
                </a:lnTo>
                <a:lnTo>
                  <a:pt x="420" y="870"/>
                </a:lnTo>
                <a:lnTo>
                  <a:pt x="422" y="866"/>
                </a:lnTo>
                <a:lnTo>
                  <a:pt x="423" y="866"/>
                </a:lnTo>
                <a:lnTo>
                  <a:pt x="427" y="864"/>
                </a:lnTo>
                <a:lnTo>
                  <a:pt x="427" y="864"/>
                </a:lnTo>
                <a:lnTo>
                  <a:pt x="425" y="857"/>
                </a:lnTo>
                <a:lnTo>
                  <a:pt x="425" y="857"/>
                </a:lnTo>
                <a:lnTo>
                  <a:pt x="427" y="859"/>
                </a:lnTo>
                <a:lnTo>
                  <a:pt x="429" y="855"/>
                </a:lnTo>
                <a:lnTo>
                  <a:pt x="429" y="851"/>
                </a:lnTo>
                <a:lnTo>
                  <a:pt x="431" y="851"/>
                </a:lnTo>
                <a:lnTo>
                  <a:pt x="433" y="851"/>
                </a:lnTo>
                <a:lnTo>
                  <a:pt x="433" y="851"/>
                </a:lnTo>
                <a:lnTo>
                  <a:pt x="431" y="860"/>
                </a:lnTo>
                <a:lnTo>
                  <a:pt x="431" y="868"/>
                </a:lnTo>
                <a:lnTo>
                  <a:pt x="434" y="884"/>
                </a:lnTo>
                <a:lnTo>
                  <a:pt x="434" y="884"/>
                </a:lnTo>
                <a:lnTo>
                  <a:pt x="431" y="886"/>
                </a:lnTo>
                <a:lnTo>
                  <a:pt x="429" y="890"/>
                </a:lnTo>
                <a:lnTo>
                  <a:pt x="427" y="899"/>
                </a:lnTo>
                <a:lnTo>
                  <a:pt x="425" y="908"/>
                </a:lnTo>
                <a:lnTo>
                  <a:pt x="423" y="910"/>
                </a:lnTo>
                <a:lnTo>
                  <a:pt x="420" y="914"/>
                </a:lnTo>
                <a:lnTo>
                  <a:pt x="420" y="914"/>
                </a:lnTo>
                <a:lnTo>
                  <a:pt x="418" y="908"/>
                </a:lnTo>
                <a:lnTo>
                  <a:pt x="418" y="908"/>
                </a:lnTo>
                <a:lnTo>
                  <a:pt x="414" y="912"/>
                </a:lnTo>
                <a:lnTo>
                  <a:pt x="410" y="916"/>
                </a:lnTo>
                <a:lnTo>
                  <a:pt x="410" y="916"/>
                </a:lnTo>
                <a:lnTo>
                  <a:pt x="410" y="921"/>
                </a:lnTo>
                <a:lnTo>
                  <a:pt x="409" y="927"/>
                </a:lnTo>
                <a:lnTo>
                  <a:pt x="401" y="936"/>
                </a:lnTo>
                <a:lnTo>
                  <a:pt x="394" y="943"/>
                </a:lnTo>
                <a:lnTo>
                  <a:pt x="390" y="949"/>
                </a:lnTo>
                <a:lnTo>
                  <a:pt x="390" y="956"/>
                </a:lnTo>
                <a:lnTo>
                  <a:pt x="390" y="956"/>
                </a:lnTo>
                <a:lnTo>
                  <a:pt x="394" y="958"/>
                </a:lnTo>
                <a:lnTo>
                  <a:pt x="396" y="962"/>
                </a:lnTo>
                <a:lnTo>
                  <a:pt x="396" y="967"/>
                </a:lnTo>
                <a:lnTo>
                  <a:pt x="396" y="973"/>
                </a:lnTo>
                <a:lnTo>
                  <a:pt x="396" y="973"/>
                </a:lnTo>
                <a:lnTo>
                  <a:pt x="399" y="975"/>
                </a:lnTo>
                <a:lnTo>
                  <a:pt x="399" y="976"/>
                </a:lnTo>
                <a:lnTo>
                  <a:pt x="399" y="986"/>
                </a:lnTo>
                <a:lnTo>
                  <a:pt x="399" y="986"/>
                </a:lnTo>
                <a:lnTo>
                  <a:pt x="403" y="984"/>
                </a:lnTo>
                <a:lnTo>
                  <a:pt x="407" y="986"/>
                </a:lnTo>
                <a:lnTo>
                  <a:pt x="412" y="989"/>
                </a:lnTo>
                <a:lnTo>
                  <a:pt x="418" y="995"/>
                </a:lnTo>
                <a:lnTo>
                  <a:pt x="420" y="995"/>
                </a:lnTo>
                <a:lnTo>
                  <a:pt x="423" y="993"/>
                </a:lnTo>
                <a:lnTo>
                  <a:pt x="423" y="993"/>
                </a:lnTo>
                <a:lnTo>
                  <a:pt x="422" y="997"/>
                </a:lnTo>
                <a:lnTo>
                  <a:pt x="423" y="998"/>
                </a:lnTo>
                <a:lnTo>
                  <a:pt x="425" y="1000"/>
                </a:lnTo>
                <a:lnTo>
                  <a:pt x="425" y="1000"/>
                </a:lnTo>
                <a:lnTo>
                  <a:pt x="425" y="998"/>
                </a:lnTo>
                <a:lnTo>
                  <a:pt x="425" y="995"/>
                </a:lnTo>
                <a:lnTo>
                  <a:pt x="427" y="993"/>
                </a:lnTo>
                <a:lnTo>
                  <a:pt x="429" y="993"/>
                </a:lnTo>
                <a:lnTo>
                  <a:pt x="429" y="993"/>
                </a:lnTo>
                <a:lnTo>
                  <a:pt x="429" y="995"/>
                </a:lnTo>
                <a:lnTo>
                  <a:pt x="431" y="995"/>
                </a:lnTo>
                <a:lnTo>
                  <a:pt x="431" y="1000"/>
                </a:lnTo>
                <a:lnTo>
                  <a:pt x="431" y="1000"/>
                </a:lnTo>
                <a:lnTo>
                  <a:pt x="434" y="998"/>
                </a:lnTo>
                <a:lnTo>
                  <a:pt x="438" y="997"/>
                </a:lnTo>
                <a:lnTo>
                  <a:pt x="444" y="987"/>
                </a:lnTo>
                <a:lnTo>
                  <a:pt x="447" y="980"/>
                </a:lnTo>
                <a:lnTo>
                  <a:pt x="449" y="975"/>
                </a:lnTo>
                <a:lnTo>
                  <a:pt x="453" y="973"/>
                </a:lnTo>
                <a:lnTo>
                  <a:pt x="453" y="973"/>
                </a:lnTo>
                <a:lnTo>
                  <a:pt x="455" y="982"/>
                </a:lnTo>
                <a:lnTo>
                  <a:pt x="455" y="989"/>
                </a:lnTo>
                <a:lnTo>
                  <a:pt x="449" y="1004"/>
                </a:lnTo>
                <a:lnTo>
                  <a:pt x="445" y="1019"/>
                </a:lnTo>
                <a:lnTo>
                  <a:pt x="444" y="1026"/>
                </a:lnTo>
                <a:lnTo>
                  <a:pt x="445" y="1033"/>
                </a:lnTo>
                <a:lnTo>
                  <a:pt x="440" y="1033"/>
                </a:lnTo>
                <a:lnTo>
                  <a:pt x="440" y="1033"/>
                </a:lnTo>
                <a:lnTo>
                  <a:pt x="440" y="1041"/>
                </a:lnTo>
                <a:lnTo>
                  <a:pt x="440" y="1046"/>
                </a:lnTo>
                <a:lnTo>
                  <a:pt x="444" y="1050"/>
                </a:lnTo>
                <a:lnTo>
                  <a:pt x="447" y="1054"/>
                </a:lnTo>
                <a:lnTo>
                  <a:pt x="453" y="1061"/>
                </a:lnTo>
                <a:lnTo>
                  <a:pt x="455" y="1065"/>
                </a:lnTo>
                <a:lnTo>
                  <a:pt x="455" y="1070"/>
                </a:lnTo>
                <a:lnTo>
                  <a:pt x="455" y="1070"/>
                </a:lnTo>
                <a:lnTo>
                  <a:pt x="460" y="1078"/>
                </a:lnTo>
                <a:lnTo>
                  <a:pt x="466" y="1087"/>
                </a:lnTo>
                <a:lnTo>
                  <a:pt x="469" y="1096"/>
                </a:lnTo>
                <a:lnTo>
                  <a:pt x="473" y="1107"/>
                </a:lnTo>
                <a:lnTo>
                  <a:pt x="473" y="1107"/>
                </a:lnTo>
                <a:lnTo>
                  <a:pt x="473" y="1107"/>
                </a:lnTo>
                <a:lnTo>
                  <a:pt x="475" y="1111"/>
                </a:lnTo>
                <a:lnTo>
                  <a:pt x="479" y="1116"/>
                </a:lnTo>
                <a:lnTo>
                  <a:pt x="480" y="1118"/>
                </a:lnTo>
                <a:lnTo>
                  <a:pt x="480" y="1118"/>
                </a:lnTo>
                <a:lnTo>
                  <a:pt x="482" y="1125"/>
                </a:lnTo>
                <a:lnTo>
                  <a:pt x="484" y="1131"/>
                </a:lnTo>
                <a:lnTo>
                  <a:pt x="490" y="1131"/>
                </a:lnTo>
                <a:lnTo>
                  <a:pt x="493" y="1129"/>
                </a:lnTo>
                <a:lnTo>
                  <a:pt x="504" y="1124"/>
                </a:lnTo>
                <a:lnTo>
                  <a:pt x="510" y="1122"/>
                </a:lnTo>
                <a:lnTo>
                  <a:pt x="514" y="1122"/>
                </a:lnTo>
                <a:lnTo>
                  <a:pt x="514" y="1122"/>
                </a:lnTo>
                <a:lnTo>
                  <a:pt x="521" y="1114"/>
                </a:lnTo>
                <a:lnTo>
                  <a:pt x="525" y="1109"/>
                </a:lnTo>
                <a:lnTo>
                  <a:pt x="530" y="1107"/>
                </a:lnTo>
                <a:lnTo>
                  <a:pt x="530" y="1107"/>
                </a:lnTo>
                <a:lnTo>
                  <a:pt x="530" y="1111"/>
                </a:lnTo>
                <a:lnTo>
                  <a:pt x="530" y="1111"/>
                </a:lnTo>
                <a:lnTo>
                  <a:pt x="534" y="1109"/>
                </a:lnTo>
                <a:lnTo>
                  <a:pt x="534" y="1116"/>
                </a:lnTo>
                <a:lnTo>
                  <a:pt x="534" y="1116"/>
                </a:lnTo>
                <a:lnTo>
                  <a:pt x="539" y="1116"/>
                </a:lnTo>
                <a:lnTo>
                  <a:pt x="541" y="1116"/>
                </a:lnTo>
                <a:lnTo>
                  <a:pt x="543" y="1116"/>
                </a:lnTo>
                <a:lnTo>
                  <a:pt x="547" y="1112"/>
                </a:lnTo>
                <a:lnTo>
                  <a:pt x="547" y="1112"/>
                </a:lnTo>
                <a:lnTo>
                  <a:pt x="545" y="1101"/>
                </a:lnTo>
                <a:lnTo>
                  <a:pt x="547" y="1090"/>
                </a:lnTo>
                <a:lnTo>
                  <a:pt x="552" y="1081"/>
                </a:lnTo>
                <a:lnTo>
                  <a:pt x="559" y="1074"/>
                </a:lnTo>
                <a:lnTo>
                  <a:pt x="559" y="1074"/>
                </a:lnTo>
                <a:lnTo>
                  <a:pt x="559" y="1076"/>
                </a:lnTo>
                <a:lnTo>
                  <a:pt x="561" y="1076"/>
                </a:lnTo>
                <a:lnTo>
                  <a:pt x="561" y="1078"/>
                </a:lnTo>
                <a:lnTo>
                  <a:pt x="561" y="1079"/>
                </a:lnTo>
                <a:lnTo>
                  <a:pt x="561" y="1079"/>
                </a:lnTo>
                <a:lnTo>
                  <a:pt x="565" y="1078"/>
                </a:lnTo>
                <a:lnTo>
                  <a:pt x="567" y="1076"/>
                </a:lnTo>
                <a:lnTo>
                  <a:pt x="567" y="1072"/>
                </a:lnTo>
                <a:lnTo>
                  <a:pt x="571" y="1070"/>
                </a:lnTo>
                <a:lnTo>
                  <a:pt x="571" y="1070"/>
                </a:lnTo>
                <a:lnTo>
                  <a:pt x="567" y="1078"/>
                </a:lnTo>
                <a:lnTo>
                  <a:pt x="563" y="1083"/>
                </a:lnTo>
                <a:lnTo>
                  <a:pt x="559" y="1089"/>
                </a:lnTo>
                <a:lnTo>
                  <a:pt x="556" y="1094"/>
                </a:lnTo>
                <a:lnTo>
                  <a:pt x="556" y="1094"/>
                </a:lnTo>
                <a:lnTo>
                  <a:pt x="558" y="1094"/>
                </a:lnTo>
                <a:lnTo>
                  <a:pt x="559" y="1094"/>
                </a:lnTo>
                <a:lnTo>
                  <a:pt x="561" y="1096"/>
                </a:lnTo>
                <a:lnTo>
                  <a:pt x="563" y="1096"/>
                </a:lnTo>
                <a:lnTo>
                  <a:pt x="563" y="1096"/>
                </a:lnTo>
                <a:lnTo>
                  <a:pt x="561" y="1092"/>
                </a:lnTo>
                <a:lnTo>
                  <a:pt x="561" y="1089"/>
                </a:lnTo>
                <a:lnTo>
                  <a:pt x="561" y="1089"/>
                </a:lnTo>
                <a:lnTo>
                  <a:pt x="563" y="1090"/>
                </a:lnTo>
                <a:lnTo>
                  <a:pt x="565" y="1089"/>
                </a:lnTo>
                <a:lnTo>
                  <a:pt x="567" y="1087"/>
                </a:lnTo>
                <a:lnTo>
                  <a:pt x="569" y="1085"/>
                </a:lnTo>
                <a:lnTo>
                  <a:pt x="569" y="1085"/>
                </a:lnTo>
                <a:lnTo>
                  <a:pt x="569" y="1081"/>
                </a:lnTo>
                <a:lnTo>
                  <a:pt x="571" y="1079"/>
                </a:lnTo>
                <a:lnTo>
                  <a:pt x="572" y="1072"/>
                </a:lnTo>
                <a:lnTo>
                  <a:pt x="572" y="1072"/>
                </a:lnTo>
                <a:lnTo>
                  <a:pt x="571" y="1070"/>
                </a:lnTo>
                <a:lnTo>
                  <a:pt x="571" y="1066"/>
                </a:lnTo>
                <a:lnTo>
                  <a:pt x="571" y="1063"/>
                </a:lnTo>
                <a:lnTo>
                  <a:pt x="571" y="1059"/>
                </a:lnTo>
                <a:lnTo>
                  <a:pt x="571" y="1059"/>
                </a:lnTo>
                <a:lnTo>
                  <a:pt x="572" y="1065"/>
                </a:lnTo>
                <a:lnTo>
                  <a:pt x="572" y="1063"/>
                </a:lnTo>
                <a:lnTo>
                  <a:pt x="574" y="1063"/>
                </a:lnTo>
                <a:lnTo>
                  <a:pt x="576" y="1065"/>
                </a:lnTo>
                <a:lnTo>
                  <a:pt x="576" y="1065"/>
                </a:lnTo>
                <a:lnTo>
                  <a:pt x="580" y="1050"/>
                </a:lnTo>
                <a:lnTo>
                  <a:pt x="582" y="1043"/>
                </a:lnTo>
                <a:lnTo>
                  <a:pt x="582" y="1037"/>
                </a:lnTo>
                <a:lnTo>
                  <a:pt x="582" y="1037"/>
                </a:lnTo>
                <a:lnTo>
                  <a:pt x="585" y="1044"/>
                </a:lnTo>
                <a:lnTo>
                  <a:pt x="589" y="1046"/>
                </a:lnTo>
                <a:lnTo>
                  <a:pt x="593" y="1048"/>
                </a:lnTo>
                <a:lnTo>
                  <a:pt x="593" y="1048"/>
                </a:lnTo>
                <a:lnTo>
                  <a:pt x="593" y="1044"/>
                </a:lnTo>
                <a:lnTo>
                  <a:pt x="593" y="1044"/>
                </a:lnTo>
                <a:lnTo>
                  <a:pt x="596" y="1043"/>
                </a:lnTo>
                <a:lnTo>
                  <a:pt x="596" y="1043"/>
                </a:lnTo>
                <a:lnTo>
                  <a:pt x="600" y="1028"/>
                </a:lnTo>
                <a:lnTo>
                  <a:pt x="605" y="1015"/>
                </a:lnTo>
                <a:lnTo>
                  <a:pt x="611" y="1002"/>
                </a:lnTo>
                <a:lnTo>
                  <a:pt x="613" y="995"/>
                </a:lnTo>
                <a:lnTo>
                  <a:pt x="615" y="986"/>
                </a:lnTo>
                <a:lnTo>
                  <a:pt x="615" y="986"/>
                </a:lnTo>
                <a:lnTo>
                  <a:pt x="617" y="989"/>
                </a:lnTo>
                <a:lnTo>
                  <a:pt x="618" y="993"/>
                </a:lnTo>
                <a:lnTo>
                  <a:pt x="618" y="1002"/>
                </a:lnTo>
                <a:lnTo>
                  <a:pt x="618" y="1013"/>
                </a:lnTo>
                <a:lnTo>
                  <a:pt x="620" y="1024"/>
                </a:lnTo>
                <a:lnTo>
                  <a:pt x="620" y="1024"/>
                </a:lnTo>
                <a:lnTo>
                  <a:pt x="626" y="1030"/>
                </a:lnTo>
                <a:lnTo>
                  <a:pt x="629" y="1032"/>
                </a:lnTo>
                <a:lnTo>
                  <a:pt x="633" y="1032"/>
                </a:lnTo>
                <a:lnTo>
                  <a:pt x="633" y="1032"/>
                </a:lnTo>
                <a:lnTo>
                  <a:pt x="633" y="1017"/>
                </a:lnTo>
                <a:lnTo>
                  <a:pt x="637" y="1002"/>
                </a:lnTo>
                <a:lnTo>
                  <a:pt x="637" y="986"/>
                </a:lnTo>
                <a:lnTo>
                  <a:pt x="637" y="978"/>
                </a:lnTo>
                <a:lnTo>
                  <a:pt x="633" y="971"/>
                </a:lnTo>
                <a:lnTo>
                  <a:pt x="633" y="971"/>
                </a:lnTo>
                <a:lnTo>
                  <a:pt x="635" y="965"/>
                </a:lnTo>
                <a:lnTo>
                  <a:pt x="637" y="960"/>
                </a:lnTo>
                <a:lnTo>
                  <a:pt x="635" y="945"/>
                </a:lnTo>
                <a:lnTo>
                  <a:pt x="631" y="929"/>
                </a:lnTo>
                <a:lnTo>
                  <a:pt x="631" y="919"/>
                </a:lnTo>
                <a:lnTo>
                  <a:pt x="631" y="912"/>
                </a:lnTo>
                <a:lnTo>
                  <a:pt x="631" y="912"/>
                </a:lnTo>
                <a:lnTo>
                  <a:pt x="631" y="905"/>
                </a:lnTo>
                <a:lnTo>
                  <a:pt x="631" y="895"/>
                </a:lnTo>
                <a:lnTo>
                  <a:pt x="628" y="888"/>
                </a:lnTo>
                <a:lnTo>
                  <a:pt x="626" y="884"/>
                </a:lnTo>
                <a:lnTo>
                  <a:pt x="624" y="883"/>
                </a:lnTo>
                <a:lnTo>
                  <a:pt x="624" y="883"/>
                </a:lnTo>
                <a:lnTo>
                  <a:pt x="622" y="864"/>
                </a:lnTo>
                <a:lnTo>
                  <a:pt x="622" y="844"/>
                </a:lnTo>
                <a:lnTo>
                  <a:pt x="618" y="802"/>
                </a:lnTo>
                <a:lnTo>
                  <a:pt x="618" y="802"/>
                </a:lnTo>
                <a:lnTo>
                  <a:pt x="620" y="802"/>
                </a:lnTo>
                <a:lnTo>
                  <a:pt x="622" y="803"/>
                </a:lnTo>
                <a:lnTo>
                  <a:pt x="624" y="803"/>
                </a:lnTo>
                <a:lnTo>
                  <a:pt x="624" y="800"/>
                </a:lnTo>
                <a:lnTo>
                  <a:pt x="624" y="800"/>
                </a:lnTo>
                <a:lnTo>
                  <a:pt x="622" y="796"/>
                </a:lnTo>
                <a:lnTo>
                  <a:pt x="620" y="792"/>
                </a:lnTo>
                <a:lnTo>
                  <a:pt x="618" y="781"/>
                </a:lnTo>
                <a:lnTo>
                  <a:pt x="618" y="770"/>
                </a:lnTo>
                <a:lnTo>
                  <a:pt x="617" y="763"/>
                </a:lnTo>
                <a:lnTo>
                  <a:pt x="617" y="763"/>
                </a:lnTo>
                <a:lnTo>
                  <a:pt x="615" y="805"/>
                </a:lnTo>
                <a:lnTo>
                  <a:pt x="613" y="846"/>
                </a:lnTo>
                <a:lnTo>
                  <a:pt x="613" y="846"/>
                </a:lnTo>
                <a:lnTo>
                  <a:pt x="611" y="848"/>
                </a:lnTo>
                <a:lnTo>
                  <a:pt x="609" y="849"/>
                </a:lnTo>
                <a:lnTo>
                  <a:pt x="609" y="849"/>
                </a:lnTo>
                <a:lnTo>
                  <a:pt x="609" y="842"/>
                </a:lnTo>
                <a:lnTo>
                  <a:pt x="607" y="835"/>
                </a:lnTo>
                <a:lnTo>
                  <a:pt x="604" y="822"/>
                </a:lnTo>
                <a:lnTo>
                  <a:pt x="600" y="813"/>
                </a:lnTo>
                <a:lnTo>
                  <a:pt x="600" y="811"/>
                </a:lnTo>
                <a:lnTo>
                  <a:pt x="602" y="811"/>
                </a:lnTo>
                <a:lnTo>
                  <a:pt x="602" y="811"/>
                </a:lnTo>
                <a:lnTo>
                  <a:pt x="602" y="809"/>
                </a:lnTo>
                <a:lnTo>
                  <a:pt x="604" y="805"/>
                </a:lnTo>
                <a:lnTo>
                  <a:pt x="605" y="800"/>
                </a:lnTo>
                <a:lnTo>
                  <a:pt x="605" y="796"/>
                </a:lnTo>
                <a:lnTo>
                  <a:pt x="605" y="796"/>
                </a:lnTo>
                <a:lnTo>
                  <a:pt x="602" y="794"/>
                </a:lnTo>
                <a:lnTo>
                  <a:pt x="600" y="791"/>
                </a:lnTo>
                <a:lnTo>
                  <a:pt x="600" y="783"/>
                </a:lnTo>
                <a:lnTo>
                  <a:pt x="602" y="776"/>
                </a:lnTo>
                <a:lnTo>
                  <a:pt x="604" y="767"/>
                </a:lnTo>
                <a:lnTo>
                  <a:pt x="604" y="767"/>
                </a:lnTo>
                <a:lnTo>
                  <a:pt x="602" y="767"/>
                </a:lnTo>
                <a:lnTo>
                  <a:pt x="602" y="763"/>
                </a:lnTo>
                <a:lnTo>
                  <a:pt x="600" y="761"/>
                </a:lnTo>
                <a:lnTo>
                  <a:pt x="598" y="761"/>
                </a:lnTo>
                <a:lnTo>
                  <a:pt x="598" y="761"/>
                </a:lnTo>
                <a:lnTo>
                  <a:pt x="596" y="763"/>
                </a:lnTo>
                <a:lnTo>
                  <a:pt x="594" y="765"/>
                </a:lnTo>
                <a:lnTo>
                  <a:pt x="593" y="767"/>
                </a:lnTo>
                <a:lnTo>
                  <a:pt x="591" y="768"/>
                </a:lnTo>
                <a:lnTo>
                  <a:pt x="591" y="768"/>
                </a:lnTo>
                <a:lnTo>
                  <a:pt x="587" y="765"/>
                </a:lnTo>
                <a:lnTo>
                  <a:pt x="585" y="761"/>
                </a:lnTo>
                <a:lnTo>
                  <a:pt x="585" y="752"/>
                </a:lnTo>
                <a:lnTo>
                  <a:pt x="585" y="743"/>
                </a:lnTo>
                <a:lnTo>
                  <a:pt x="585" y="732"/>
                </a:lnTo>
                <a:lnTo>
                  <a:pt x="585" y="732"/>
                </a:lnTo>
                <a:lnTo>
                  <a:pt x="587" y="730"/>
                </a:lnTo>
                <a:lnTo>
                  <a:pt x="589" y="732"/>
                </a:lnTo>
                <a:lnTo>
                  <a:pt x="589" y="732"/>
                </a:lnTo>
                <a:lnTo>
                  <a:pt x="589" y="722"/>
                </a:lnTo>
                <a:lnTo>
                  <a:pt x="589" y="717"/>
                </a:lnTo>
                <a:lnTo>
                  <a:pt x="591" y="715"/>
                </a:lnTo>
                <a:lnTo>
                  <a:pt x="593" y="715"/>
                </a:lnTo>
                <a:lnTo>
                  <a:pt x="593" y="715"/>
                </a:lnTo>
                <a:lnTo>
                  <a:pt x="593" y="721"/>
                </a:lnTo>
                <a:lnTo>
                  <a:pt x="593" y="721"/>
                </a:lnTo>
                <a:lnTo>
                  <a:pt x="593" y="722"/>
                </a:lnTo>
                <a:lnTo>
                  <a:pt x="591" y="724"/>
                </a:lnTo>
                <a:lnTo>
                  <a:pt x="591" y="724"/>
                </a:lnTo>
                <a:lnTo>
                  <a:pt x="594" y="726"/>
                </a:lnTo>
                <a:lnTo>
                  <a:pt x="596" y="724"/>
                </a:lnTo>
                <a:lnTo>
                  <a:pt x="600" y="719"/>
                </a:lnTo>
                <a:lnTo>
                  <a:pt x="600" y="719"/>
                </a:lnTo>
                <a:lnTo>
                  <a:pt x="604" y="722"/>
                </a:lnTo>
                <a:lnTo>
                  <a:pt x="605" y="724"/>
                </a:lnTo>
                <a:lnTo>
                  <a:pt x="609" y="726"/>
                </a:lnTo>
                <a:lnTo>
                  <a:pt x="611" y="730"/>
                </a:lnTo>
                <a:lnTo>
                  <a:pt x="611" y="730"/>
                </a:lnTo>
                <a:lnTo>
                  <a:pt x="611" y="726"/>
                </a:lnTo>
                <a:lnTo>
                  <a:pt x="613" y="724"/>
                </a:lnTo>
                <a:lnTo>
                  <a:pt x="613" y="724"/>
                </a:lnTo>
                <a:lnTo>
                  <a:pt x="615" y="726"/>
                </a:lnTo>
                <a:lnTo>
                  <a:pt x="617" y="728"/>
                </a:lnTo>
                <a:lnTo>
                  <a:pt x="618" y="730"/>
                </a:lnTo>
                <a:lnTo>
                  <a:pt x="620" y="730"/>
                </a:lnTo>
                <a:lnTo>
                  <a:pt x="620" y="730"/>
                </a:lnTo>
                <a:lnTo>
                  <a:pt x="620" y="721"/>
                </a:lnTo>
                <a:lnTo>
                  <a:pt x="622" y="708"/>
                </a:lnTo>
                <a:lnTo>
                  <a:pt x="622" y="708"/>
                </a:lnTo>
                <a:lnTo>
                  <a:pt x="620" y="708"/>
                </a:lnTo>
                <a:lnTo>
                  <a:pt x="618" y="706"/>
                </a:lnTo>
                <a:lnTo>
                  <a:pt x="618" y="702"/>
                </a:lnTo>
                <a:lnTo>
                  <a:pt x="618" y="695"/>
                </a:lnTo>
                <a:lnTo>
                  <a:pt x="618" y="695"/>
                </a:lnTo>
                <a:lnTo>
                  <a:pt x="620" y="697"/>
                </a:lnTo>
                <a:lnTo>
                  <a:pt x="622" y="700"/>
                </a:lnTo>
                <a:lnTo>
                  <a:pt x="622" y="706"/>
                </a:lnTo>
                <a:lnTo>
                  <a:pt x="622" y="706"/>
                </a:lnTo>
                <a:lnTo>
                  <a:pt x="624" y="706"/>
                </a:lnTo>
                <a:lnTo>
                  <a:pt x="626" y="708"/>
                </a:lnTo>
                <a:lnTo>
                  <a:pt x="626" y="711"/>
                </a:lnTo>
                <a:lnTo>
                  <a:pt x="628" y="711"/>
                </a:lnTo>
                <a:lnTo>
                  <a:pt x="628" y="711"/>
                </a:lnTo>
                <a:lnTo>
                  <a:pt x="628" y="708"/>
                </a:lnTo>
                <a:lnTo>
                  <a:pt x="626" y="704"/>
                </a:lnTo>
                <a:lnTo>
                  <a:pt x="622" y="695"/>
                </a:lnTo>
                <a:lnTo>
                  <a:pt x="622" y="691"/>
                </a:lnTo>
                <a:lnTo>
                  <a:pt x="620" y="686"/>
                </a:lnTo>
                <a:lnTo>
                  <a:pt x="622" y="682"/>
                </a:lnTo>
                <a:lnTo>
                  <a:pt x="626" y="678"/>
                </a:lnTo>
                <a:lnTo>
                  <a:pt x="626" y="678"/>
                </a:lnTo>
                <a:lnTo>
                  <a:pt x="626" y="688"/>
                </a:lnTo>
                <a:lnTo>
                  <a:pt x="628" y="693"/>
                </a:lnTo>
                <a:lnTo>
                  <a:pt x="631" y="699"/>
                </a:lnTo>
                <a:lnTo>
                  <a:pt x="633" y="704"/>
                </a:lnTo>
                <a:lnTo>
                  <a:pt x="633" y="704"/>
                </a:lnTo>
                <a:lnTo>
                  <a:pt x="639" y="706"/>
                </a:lnTo>
                <a:lnTo>
                  <a:pt x="642" y="704"/>
                </a:lnTo>
                <a:lnTo>
                  <a:pt x="646" y="702"/>
                </a:lnTo>
                <a:lnTo>
                  <a:pt x="646" y="699"/>
                </a:lnTo>
                <a:lnTo>
                  <a:pt x="648" y="688"/>
                </a:lnTo>
                <a:lnTo>
                  <a:pt x="651" y="678"/>
                </a:lnTo>
                <a:lnTo>
                  <a:pt x="651" y="678"/>
                </a:lnTo>
                <a:lnTo>
                  <a:pt x="651" y="667"/>
                </a:lnTo>
                <a:lnTo>
                  <a:pt x="653" y="654"/>
                </a:lnTo>
                <a:lnTo>
                  <a:pt x="653" y="642"/>
                </a:lnTo>
                <a:lnTo>
                  <a:pt x="651" y="631"/>
                </a:lnTo>
                <a:lnTo>
                  <a:pt x="651" y="631"/>
                </a:lnTo>
                <a:lnTo>
                  <a:pt x="651" y="642"/>
                </a:lnTo>
                <a:lnTo>
                  <a:pt x="650" y="647"/>
                </a:lnTo>
                <a:lnTo>
                  <a:pt x="648" y="649"/>
                </a:lnTo>
                <a:lnTo>
                  <a:pt x="646" y="651"/>
                </a:lnTo>
                <a:lnTo>
                  <a:pt x="646" y="651"/>
                </a:lnTo>
                <a:lnTo>
                  <a:pt x="644" y="649"/>
                </a:lnTo>
                <a:lnTo>
                  <a:pt x="644" y="647"/>
                </a:lnTo>
                <a:lnTo>
                  <a:pt x="644" y="643"/>
                </a:lnTo>
                <a:lnTo>
                  <a:pt x="644" y="640"/>
                </a:lnTo>
                <a:lnTo>
                  <a:pt x="644" y="640"/>
                </a:lnTo>
                <a:lnTo>
                  <a:pt x="642" y="638"/>
                </a:lnTo>
                <a:lnTo>
                  <a:pt x="642" y="638"/>
                </a:lnTo>
                <a:lnTo>
                  <a:pt x="642" y="647"/>
                </a:lnTo>
                <a:lnTo>
                  <a:pt x="642" y="649"/>
                </a:lnTo>
                <a:lnTo>
                  <a:pt x="639" y="653"/>
                </a:lnTo>
                <a:lnTo>
                  <a:pt x="639" y="653"/>
                </a:lnTo>
                <a:lnTo>
                  <a:pt x="639" y="651"/>
                </a:lnTo>
                <a:lnTo>
                  <a:pt x="637" y="649"/>
                </a:lnTo>
                <a:lnTo>
                  <a:pt x="637" y="649"/>
                </a:lnTo>
                <a:lnTo>
                  <a:pt x="640" y="638"/>
                </a:lnTo>
                <a:lnTo>
                  <a:pt x="642" y="636"/>
                </a:lnTo>
                <a:lnTo>
                  <a:pt x="646" y="634"/>
                </a:lnTo>
                <a:lnTo>
                  <a:pt x="646" y="634"/>
                </a:lnTo>
                <a:lnTo>
                  <a:pt x="644" y="634"/>
                </a:lnTo>
                <a:lnTo>
                  <a:pt x="646" y="632"/>
                </a:lnTo>
                <a:lnTo>
                  <a:pt x="646" y="631"/>
                </a:lnTo>
                <a:lnTo>
                  <a:pt x="644" y="631"/>
                </a:lnTo>
                <a:lnTo>
                  <a:pt x="644" y="631"/>
                </a:lnTo>
                <a:lnTo>
                  <a:pt x="640" y="632"/>
                </a:lnTo>
                <a:lnTo>
                  <a:pt x="637" y="632"/>
                </a:lnTo>
                <a:lnTo>
                  <a:pt x="637" y="632"/>
                </a:lnTo>
                <a:lnTo>
                  <a:pt x="637" y="643"/>
                </a:lnTo>
                <a:lnTo>
                  <a:pt x="635" y="647"/>
                </a:lnTo>
                <a:lnTo>
                  <a:pt x="631" y="649"/>
                </a:lnTo>
                <a:lnTo>
                  <a:pt x="631" y="649"/>
                </a:lnTo>
                <a:lnTo>
                  <a:pt x="628" y="640"/>
                </a:lnTo>
                <a:lnTo>
                  <a:pt x="628" y="632"/>
                </a:lnTo>
                <a:lnTo>
                  <a:pt x="628" y="623"/>
                </a:lnTo>
                <a:lnTo>
                  <a:pt x="626" y="619"/>
                </a:lnTo>
                <a:lnTo>
                  <a:pt x="622" y="616"/>
                </a:lnTo>
                <a:lnTo>
                  <a:pt x="622" y="616"/>
                </a:lnTo>
                <a:lnTo>
                  <a:pt x="624" y="614"/>
                </a:lnTo>
                <a:lnTo>
                  <a:pt x="626" y="608"/>
                </a:lnTo>
                <a:lnTo>
                  <a:pt x="626" y="605"/>
                </a:lnTo>
                <a:lnTo>
                  <a:pt x="626" y="601"/>
                </a:lnTo>
                <a:lnTo>
                  <a:pt x="626" y="601"/>
                </a:lnTo>
                <a:lnTo>
                  <a:pt x="624" y="605"/>
                </a:lnTo>
                <a:lnTo>
                  <a:pt x="622" y="605"/>
                </a:lnTo>
                <a:lnTo>
                  <a:pt x="622" y="605"/>
                </a:lnTo>
                <a:lnTo>
                  <a:pt x="624" y="588"/>
                </a:lnTo>
                <a:lnTo>
                  <a:pt x="626" y="573"/>
                </a:lnTo>
                <a:lnTo>
                  <a:pt x="628" y="544"/>
                </a:lnTo>
                <a:lnTo>
                  <a:pt x="628" y="544"/>
                </a:lnTo>
                <a:lnTo>
                  <a:pt x="629" y="548"/>
                </a:lnTo>
                <a:lnTo>
                  <a:pt x="629" y="551"/>
                </a:lnTo>
                <a:lnTo>
                  <a:pt x="631" y="561"/>
                </a:lnTo>
                <a:lnTo>
                  <a:pt x="631" y="561"/>
                </a:lnTo>
                <a:lnTo>
                  <a:pt x="635" y="553"/>
                </a:lnTo>
                <a:lnTo>
                  <a:pt x="635" y="551"/>
                </a:lnTo>
                <a:lnTo>
                  <a:pt x="639" y="550"/>
                </a:lnTo>
                <a:lnTo>
                  <a:pt x="639" y="550"/>
                </a:lnTo>
                <a:lnTo>
                  <a:pt x="642" y="557"/>
                </a:lnTo>
                <a:lnTo>
                  <a:pt x="644" y="559"/>
                </a:lnTo>
                <a:lnTo>
                  <a:pt x="648" y="561"/>
                </a:lnTo>
                <a:lnTo>
                  <a:pt x="648" y="561"/>
                </a:lnTo>
                <a:lnTo>
                  <a:pt x="650" y="572"/>
                </a:lnTo>
                <a:lnTo>
                  <a:pt x="651" y="579"/>
                </a:lnTo>
                <a:lnTo>
                  <a:pt x="650" y="585"/>
                </a:lnTo>
                <a:lnTo>
                  <a:pt x="650" y="585"/>
                </a:lnTo>
                <a:lnTo>
                  <a:pt x="653" y="583"/>
                </a:lnTo>
                <a:lnTo>
                  <a:pt x="653" y="577"/>
                </a:lnTo>
                <a:lnTo>
                  <a:pt x="651" y="568"/>
                </a:lnTo>
                <a:lnTo>
                  <a:pt x="651" y="568"/>
                </a:lnTo>
                <a:lnTo>
                  <a:pt x="653" y="566"/>
                </a:lnTo>
                <a:lnTo>
                  <a:pt x="653" y="566"/>
                </a:lnTo>
                <a:lnTo>
                  <a:pt x="659" y="570"/>
                </a:lnTo>
                <a:lnTo>
                  <a:pt x="664" y="572"/>
                </a:lnTo>
                <a:lnTo>
                  <a:pt x="677" y="568"/>
                </a:lnTo>
                <a:lnTo>
                  <a:pt x="677" y="568"/>
                </a:lnTo>
                <a:lnTo>
                  <a:pt x="679" y="581"/>
                </a:lnTo>
                <a:lnTo>
                  <a:pt x="679" y="594"/>
                </a:lnTo>
                <a:lnTo>
                  <a:pt x="677" y="618"/>
                </a:lnTo>
                <a:lnTo>
                  <a:pt x="675" y="642"/>
                </a:lnTo>
                <a:lnTo>
                  <a:pt x="675" y="654"/>
                </a:lnTo>
                <a:lnTo>
                  <a:pt x="677" y="667"/>
                </a:lnTo>
                <a:lnTo>
                  <a:pt x="677" y="667"/>
                </a:lnTo>
                <a:lnTo>
                  <a:pt x="675" y="676"/>
                </a:lnTo>
                <a:lnTo>
                  <a:pt x="674" y="686"/>
                </a:lnTo>
                <a:lnTo>
                  <a:pt x="672" y="699"/>
                </a:lnTo>
                <a:lnTo>
                  <a:pt x="672" y="711"/>
                </a:lnTo>
                <a:lnTo>
                  <a:pt x="672" y="711"/>
                </a:lnTo>
                <a:lnTo>
                  <a:pt x="670" y="711"/>
                </a:lnTo>
                <a:lnTo>
                  <a:pt x="668" y="711"/>
                </a:lnTo>
                <a:lnTo>
                  <a:pt x="668" y="713"/>
                </a:lnTo>
                <a:lnTo>
                  <a:pt x="664" y="713"/>
                </a:lnTo>
                <a:lnTo>
                  <a:pt x="664" y="713"/>
                </a:lnTo>
                <a:lnTo>
                  <a:pt x="666" y="724"/>
                </a:lnTo>
                <a:lnTo>
                  <a:pt x="666" y="734"/>
                </a:lnTo>
                <a:lnTo>
                  <a:pt x="663" y="743"/>
                </a:lnTo>
                <a:lnTo>
                  <a:pt x="661" y="752"/>
                </a:lnTo>
                <a:lnTo>
                  <a:pt x="661" y="752"/>
                </a:lnTo>
                <a:lnTo>
                  <a:pt x="663" y="754"/>
                </a:lnTo>
                <a:lnTo>
                  <a:pt x="664" y="756"/>
                </a:lnTo>
                <a:lnTo>
                  <a:pt x="663" y="761"/>
                </a:lnTo>
                <a:lnTo>
                  <a:pt x="661" y="767"/>
                </a:lnTo>
                <a:lnTo>
                  <a:pt x="661" y="770"/>
                </a:lnTo>
                <a:lnTo>
                  <a:pt x="663" y="772"/>
                </a:lnTo>
                <a:lnTo>
                  <a:pt x="663" y="772"/>
                </a:lnTo>
                <a:lnTo>
                  <a:pt x="659" y="774"/>
                </a:lnTo>
                <a:lnTo>
                  <a:pt x="657" y="772"/>
                </a:lnTo>
                <a:lnTo>
                  <a:pt x="657" y="772"/>
                </a:lnTo>
                <a:lnTo>
                  <a:pt x="661" y="778"/>
                </a:lnTo>
                <a:lnTo>
                  <a:pt x="661" y="781"/>
                </a:lnTo>
                <a:lnTo>
                  <a:pt x="657" y="791"/>
                </a:lnTo>
                <a:lnTo>
                  <a:pt x="653" y="800"/>
                </a:lnTo>
                <a:lnTo>
                  <a:pt x="653" y="803"/>
                </a:lnTo>
                <a:lnTo>
                  <a:pt x="655" y="809"/>
                </a:lnTo>
                <a:lnTo>
                  <a:pt x="655" y="809"/>
                </a:lnTo>
                <a:lnTo>
                  <a:pt x="655" y="807"/>
                </a:lnTo>
                <a:lnTo>
                  <a:pt x="655" y="807"/>
                </a:lnTo>
                <a:lnTo>
                  <a:pt x="659" y="809"/>
                </a:lnTo>
                <a:lnTo>
                  <a:pt x="661" y="809"/>
                </a:lnTo>
                <a:lnTo>
                  <a:pt x="661" y="803"/>
                </a:lnTo>
                <a:lnTo>
                  <a:pt x="661" y="803"/>
                </a:lnTo>
                <a:lnTo>
                  <a:pt x="659" y="803"/>
                </a:lnTo>
                <a:lnTo>
                  <a:pt x="657" y="803"/>
                </a:lnTo>
                <a:lnTo>
                  <a:pt x="655" y="805"/>
                </a:lnTo>
                <a:lnTo>
                  <a:pt x="655" y="803"/>
                </a:lnTo>
                <a:lnTo>
                  <a:pt x="655" y="803"/>
                </a:lnTo>
                <a:lnTo>
                  <a:pt x="659" y="802"/>
                </a:lnTo>
                <a:lnTo>
                  <a:pt x="661" y="802"/>
                </a:lnTo>
                <a:lnTo>
                  <a:pt x="663" y="796"/>
                </a:lnTo>
                <a:lnTo>
                  <a:pt x="664" y="789"/>
                </a:lnTo>
                <a:lnTo>
                  <a:pt x="668" y="783"/>
                </a:lnTo>
                <a:lnTo>
                  <a:pt x="668" y="783"/>
                </a:lnTo>
                <a:lnTo>
                  <a:pt x="666" y="781"/>
                </a:lnTo>
                <a:lnTo>
                  <a:pt x="666" y="778"/>
                </a:lnTo>
                <a:lnTo>
                  <a:pt x="666" y="768"/>
                </a:lnTo>
                <a:lnTo>
                  <a:pt x="666" y="761"/>
                </a:lnTo>
                <a:lnTo>
                  <a:pt x="668" y="752"/>
                </a:lnTo>
                <a:lnTo>
                  <a:pt x="668" y="752"/>
                </a:lnTo>
                <a:lnTo>
                  <a:pt x="674" y="748"/>
                </a:lnTo>
                <a:lnTo>
                  <a:pt x="675" y="746"/>
                </a:lnTo>
                <a:lnTo>
                  <a:pt x="675" y="743"/>
                </a:lnTo>
                <a:lnTo>
                  <a:pt x="675" y="743"/>
                </a:lnTo>
                <a:lnTo>
                  <a:pt x="674" y="746"/>
                </a:lnTo>
                <a:lnTo>
                  <a:pt x="672" y="745"/>
                </a:lnTo>
                <a:lnTo>
                  <a:pt x="668" y="741"/>
                </a:lnTo>
                <a:lnTo>
                  <a:pt x="668" y="741"/>
                </a:lnTo>
                <a:lnTo>
                  <a:pt x="668" y="734"/>
                </a:lnTo>
                <a:lnTo>
                  <a:pt x="670" y="728"/>
                </a:lnTo>
                <a:lnTo>
                  <a:pt x="674" y="713"/>
                </a:lnTo>
                <a:lnTo>
                  <a:pt x="674" y="713"/>
                </a:lnTo>
                <a:lnTo>
                  <a:pt x="675" y="715"/>
                </a:lnTo>
                <a:lnTo>
                  <a:pt x="677" y="717"/>
                </a:lnTo>
                <a:lnTo>
                  <a:pt x="675" y="724"/>
                </a:lnTo>
                <a:lnTo>
                  <a:pt x="675" y="724"/>
                </a:lnTo>
                <a:lnTo>
                  <a:pt x="681" y="724"/>
                </a:lnTo>
                <a:lnTo>
                  <a:pt x="685" y="724"/>
                </a:lnTo>
                <a:lnTo>
                  <a:pt x="685" y="724"/>
                </a:lnTo>
                <a:lnTo>
                  <a:pt x="685" y="719"/>
                </a:lnTo>
                <a:lnTo>
                  <a:pt x="683" y="717"/>
                </a:lnTo>
                <a:lnTo>
                  <a:pt x="679" y="711"/>
                </a:lnTo>
                <a:lnTo>
                  <a:pt x="679" y="711"/>
                </a:lnTo>
                <a:lnTo>
                  <a:pt x="683" y="711"/>
                </a:lnTo>
                <a:lnTo>
                  <a:pt x="685" y="710"/>
                </a:lnTo>
                <a:lnTo>
                  <a:pt x="685" y="702"/>
                </a:lnTo>
                <a:lnTo>
                  <a:pt x="685" y="693"/>
                </a:lnTo>
                <a:lnTo>
                  <a:pt x="686" y="688"/>
                </a:lnTo>
                <a:lnTo>
                  <a:pt x="686" y="688"/>
                </a:lnTo>
                <a:lnTo>
                  <a:pt x="685" y="686"/>
                </a:lnTo>
                <a:lnTo>
                  <a:pt x="683" y="682"/>
                </a:lnTo>
                <a:lnTo>
                  <a:pt x="683" y="682"/>
                </a:lnTo>
                <a:lnTo>
                  <a:pt x="685" y="682"/>
                </a:lnTo>
                <a:lnTo>
                  <a:pt x="686" y="682"/>
                </a:lnTo>
                <a:lnTo>
                  <a:pt x="686" y="682"/>
                </a:lnTo>
                <a:lnTo>
                  <a:pt x="685" y="634"/>
                </a:lnTo>
                <a:lnTo>
                  <a:pt x="685" y="612"/>
                </a:lnTo>
                <a:lnTo>
                  <a:pt x="685" y="590"/>
                </a:lnTo>
                <a:lnTo>
                  <a:pt x="685" y="590"/>
                </a:lnTo>
                <a:lnTo>
                  <a:pt x="681" y="579"/>
                </a:lnTo>
                <a:lnTo>
                  <a:pt x="681" y="566"/>
                </a:lnTo>
                <a:lnTo>
                  <a:pt x="681" y="561"/>
                </a:lnTo>
                <a:lnTo>
                  <a:pt x="683" y="557"/>
                </a:lnTo>
                <a:lnTo>
                  <a:pt x="685" y="553"/>
                </a:lnTo>
                <a:lnTo>
                  <a:pt x="690" y="551"/>
                </a:lnTo>
                <a:lnTo>
                  <a:pt x="690" y="551"/>
                </a:lnTo>
                <a:lnTo>
                  <a:pt x="692" y="526"/>
                </a:lnTo>
                <a:lnTo>
                  <a:pt x="692" y="498"/>
                </a:lnTo>
                <a:lnTo>
                  <a:pt x="692" y="470"/>
                </a:lnTo>
                <a:lnTo>
                  <a:pt x="694" y="441"/>
                </a:lnTo>
                <a:lnTo>
                  <a:pt x="694" y="441"/>
                </a:lnTo>
                <a:lnTo>
                  <a:pt x="690" y="434"/>
                </a:lnTo>
                <a:lnTo>
                  <a:pt x="688" y="426"/>
                </a:lnTo>
                <a:lnTo>
                  <a:pt x="688" y="410"/>
                </a:lnTo>
                <a:lnTo>
                  <a:pt x="477" y="621"/>
                </a:lnTo>
                <a:lnTo>
                  <a:pt x="477" y="621"/>
                </a:lnTo>
                <a:lnTo>
                  <a:pt x="486" y="623"/>
                </a:lnTo>
                <a:lnTo>
                  <a:pt x="486" y="623"/>
                </a:lnTo>
                <a:lnTo>
                  <a:pt x="486" y="623"/>
                </a:lnTo>
                <a:lnTo>
                  <a:pt x="488" y="621"/>
                </a:lnTo>
                <a:lnTo>
                  <a:pt x="490" y="621"/>
                </a:lnTo>
                <a:lnTo>
                  <a:pt x="493" y="621"/>
                </a:lnTo>
                <a:lnTo>
                  <a:pt x="493" y="621"/>
                </a:lnTo>
                <a:lnTo>
                  <a:pt x="495" y="623"/>
                </a:lnTo>
                <a:lnTo>
                  <a:pt x="497" y="625"/>
                </a:lnTo>
                <a:lnTo>
                  <a:pt x="495" y="627"/>
                </a:lnTo>
                <a:lnTo>
                  <a:pt x="493" y="629"/>
                </a:lnTo>
                <a:lnTo>
                  <a:pt x="486" y="631"/>
                </a:lnTo>
                <a:lnTo>
                  <a:pt x="477" y="631"/>
                </a:lnTo>
                <a:lnTo>
                  <a:pt x="699" y="410"/>
                </a:lnTo>
                <a:lnTo>
                  <a:pt x="699" y="412"/>
                </a:lnTo>
                <a:lnTo>
                  <a:pt x="699" y="412"/>
                </a:lnTo>
                <a:lnTo>
                  <a:pt x="699" y="410"/>
                </a:lnTo>
                <a:lnTo>
                  <a:pt x="477" y="632"/>
                </a:lnTo>
                <a:lnTo>
                  <a:pt x="477" y="632"/>
                </a:lnTo>
                <a:lnTo>
                  <a:pt x="479" y="634"/>
                </a:lnTo>
                <a:lnTo>
                  <a:pt x="477" y="636"/>
                </a:lnTo>
                <a:lnTo>
                  <a:pt x="705" y="410"/>
                </a:lnTo>
                <a:lnTo>
                  <a:pt x="705" y="410"/>
                </a:lnTo>
                <a:lnTo>
                  <a:pt x="710" y="413"/>
                </a:lnTo>
                <a:lnTo>
                  <a:pt x="710" y="413"/>
                </a:lnTo>
                <a:lnTo>
                  <a:pt x="714" y="441"/>
                </a:lnTo>
                <a:lnTo>
                  <a:pt x="718" y="465"/>
                </a:lnTo>
                <a:lnTo>
                  <a:pt x="718" y="465"/>
                </a:lnTo>
                <a:lnTo>
                  <a:pt x="716" y="470"/>
                </a:lnTo>
                <a:lnTo>
                  <a:pt x="714" y="472"/>
                </a:lnTo>
                <a:lnTo>
                  <a:pt x="714" y="474"/>
                </a:lnTo>
                <a:lnTo>
                  <a:pt x="714" y="474"/>
                </a:lnTo>
                <a:lnTo>
                  <a:pt x="716" y="480"/>
                </a:lnTo>
                <a:lnTo>
                  <a:pt x="714" y="487"/>
                </a:lnTo>
                <a:lnTo>
                  <a:pt x="714" y="493"/>
                </a:lnTo>
                <a:lnTo>
                  <a:pt x="712" y="498"/>
                </a:lnTo>
                <a:lnTo>
                  <a:pt x="712" y="498"/>
                </a:lnTo>
                <a:lnTo>
                  <a:pt x="714" y="502"/>
                </a:lnTo>
                <a:lnTo>
                  <a:pt x="716" y="505"/>
                </a:lnTo>
                <a:lnTo>
                  <a:pt x="718" y="509"/>
                </a:lnTo>
                <a:lnTo>
                  <a:pt x="720" y="513"/>
                </a:lnTo>
                <a:lnTo>
                  <a:pt x="720" y="513"/>
                </a:lnTo>
                <a:lnTo>
                  <a:pt x="720" y="516"/>
                </a:lnTo>
                <a:lnTo>
                  <a:pt x="718" y="520"/>
                </a:lnTo>
                <a:lnTo>
                  <a:pt x="716" y="524"/>
                </a:lnTo>
                <a:lnTo>
                  <a:pt x="714" y="527"/>
                </a:lnTo>
                <a:lnTo>
                  <a:pt x="714" y="527"/>
                </a:lnTo>
                <a:lnTo>
                  <a:pt x="718" y="539"/>
                </a:lnTo>
                <a:lnTo>
                  <a:pt x="718" y="539"/>
                </a:lnTo>
                <a:lnTo>
                  <a:pt x="714" y="537"/>
                </a:lnTo>
                <a:lnTo>
                  <a:pt x="714" y="537"/>
                </a:lnTo>
                <a:lnTo>
                  <a:pt x="716" y="540"/>
                </a:lnTo>
                <a:lnTo>
                  <a:pt x="716" y="542"/>
                </a:lnTo>
                <a:lnTo>
                  <a:pt x="720" y="548"/>
                </a:lnTo>
                <a:lnTo>
                  <a:pt x="720" y="548"/>
                </a:lnTo>
                <a:lnTo>
                  <a:pt x="714" y="550"/>
                </a:lnTo>
                <a:lnTo>
                  <a:pt x="714" y="550"/>
                </a:lnTo>
                <a:lnTo>
                  <a:pt x="714" y="555"/>
                </a:lnTo>
                <a:lnTo>
                  <a:pt x="716" y="561"/>
                </a:lnTo>
                <a:lnTo>
                  <a:pt x="720" y="564"/>
                </a:lnTo>
                <a:lnTo>
                  <a:pt x="720" y="570"/>
                </a:lnTo>
                <a:lnTo>
                  <a:pt x="720" y="570"/>
                </a:lnTo>
                <a:lnTo>
                  <a:pt x="718" y="572"/>
                </a:lnTo>
                <a:lnTo>
                  <a:pt x="716" y="570"/>
                </a:lnTo>
                <a:lnTo>
                  <a:pt x="714" y="570"/>
                </a:lnTo>
                <a:lnTo>
                  <a:pt x="714" y="572"/>
                </a:lnTo>
                <a:lnTo>
                  <a:pt x="714" y="572"/>
                </a:lnTo>
                <a:lnTo>
                  <a:pt x="716" y="573"/>
                </a:lnTo>
                <a:lnTo>
                  <a:pt x="718" y="577"/>
                </a:lnTo>
                <a:lnTo>
                  <a:pt x="720" y="579"/>
                </a:lnTo>
                <a:lnTo>
                  <a:pt x="720" y="583"/>
                </a:lnTo>
                <a:lnTo>
                  <a:pt x="720" y="583"/>
                </a:lnTo>
                <a:lnTo>
                  <a:pt x="718" y="585"/>
                </a:lnTo>
                <a:lnTo>
                  <a:pt x="718" y="586"/>
                </a:lnTo>
                <a:lnTo>
                  <a:pt x="718" y="594"/>
                </a:lnTo>
                <a:lnTo>
                  <a:pt x="718" y="597"/>
                </a:lnTo>
                <a:lnTo>
                  <a:pt x="716" y="599"/>
                </a:lnTo>
                <a:lnTo>
                  <a:pt x="714" y="599"/>
                </a:lnTo>
                <a:lnTo>
                  <a:pt x="714" y="599"/>
                </a:lnTo>
                <a:lnTo>
                  <a:pt x="718" y="621"/>
                </a:lnTo>
                <a:lnTo>
                  <a:pt x="720" y="642"/>
                </a:lnTo>
                <a:lnTo>
                  <a:pt x="720" y="642"/>
                </a:lnTo>
                <a:lnTo>
                  <a:pt x="721" y="640"/>
                </a:lnTo>
                <a:lnTo>
                  <a:pt x="723" y="640"/>
                </a:lnTo>
                <a:lnTo>
                  <a:pt x="723" y="640"/>
                </a:lnTo>
                <a:lnTo>
                  <a:pt x="725" y="654"/>
                </a:lnTo>
                <a:lnTo>
                  <a:pt x="727" y="664"/>
                </a:lnTo>
                <a:lnTo>
                  <a:pt x="727" y="664"/>
                </a:lnTo>
                <a:lnTo>
                  <a:pt x="725" y="664"/>
                </a:lnTo>
                <a:lnTo>
                  <a:pt x="723" y="662"/>
                </a:lnTo>
                <a:lnTo>
                  <a:pt x="723" y="662"/>
                </a:lnTo>
                <a:lnTo>
                  <a:pt x="725" y="689"/>
                </a:lnTo>
                <a:lnTo>
                  <a:pt x="725" y="710"/>
                </a:lnTo>
                <a:lnTo>
                  <a:pt x="725" y="710"/>
                </a:lnTo>
                <a:lnTo>
                  <a:pt x="727" y="711"/>
                </a:lnTo>
                <a:lnTo>
                  <a:pt x="731" y="715"/>
                </a:lnTo>
                <a:lnTo>
                  <a:pt x="731" y="715"/>
                </a:lnTo>
                <a:lnTo>
                  <a:pt x="729" y="717"/>
                </a:lnTo>
                <a:lnTo>
                  <a:pt x="729" y="719"/>
                </a:lnTo>
                <a:lnTo>
                  <a:pt x="731" y="722"/>
                </a:lnTo>
                <a:lnTo>
                  <a:pt x="731" y="722"/>
                </a:lnTo>
                <a:lnTo>
                  <a:pt x="729" y="724"/>
                </a:lnTo>
                <a:lnTo>
                  <a:pt x="727" y="726"/>
                </a:lnTo>
                <a:lnTo>
                  <a:pt x="725" y="728"/>
                </a:lnTo>
                <a:lnTo>
                  <a:pt x="727" y="730"/>
                </a:lnTo>
                <a:lnTo>
                  <a:pt x="727" y="730"/>
                </a:lnTo>
                <a:lnTo>
                  <a:pt x="727" y="728"/>
                </a:lnTo>
                <a:lnTo>
                  <a:pt x="729" y="728"/>
                </a:lnTo>
                <a:lnTo>
                  <a:pt x="731" y="732"/>
                </a:lnTo>
                <a:lnTo>
                  <a:pt x="732" y="741"/>
                </a:lnTo>
                <a:lnTo>
                  <a:pt x="732" y="741"/>
                </a:lnTo>
                <a:lnTo>
                  <a:pt x="731" y="741"/>
                </a:lnTo>
                <a:lnTo>
                  <a:pt x="729" y="743"/>
                </a:lnTo>
                <a:lnTo>
                  <a:pt x="729" y="745"/>
                </a:lnTo>
                <a:lnTo>
                  <a:pt x="727" y="745"/>
                </a:lnTo>
                <a:lnTo>
                  <a:pt x="727" y="745"/>
                </a:lnTo>
                <a:lnTo>
                  <a:pt x="725" y="743"/>
                </a:lnTo>
                <a:lnTo>
                  <a:pt x="723" y="741"/>
                </a:lnTo>
                <a:lnTo>
                  <a:pt x="723" y="739"/>
                </a:lnTo>
                <a:lnTo>
                  <a:pt x="721" y="739"/>
                </a:lnTo>
                <a:lnTo>
                  <a:pt x="721" y="739"/>
                </a:lnTo>
                <a:lnTo>
                  <a:pt x="723" y="745"/>
                </a:lnTo>
                <a:lnTo>
                  <a:pt x="725" y="748"/>
                </a:lnTo>
                <a:lnTo>
                  <a:pt x="729" y="750"/>
                </a:lnTo>
                <a:lnTo>
                  <a:pt x="732" y="750"/>
                </a:lnTo>
                <a:lnTo>
                  <a:pt x="732" y="750"/>
                </a:lnTo>
                <a:lnTo>
                  <a:pt x="734" y="743"/>
                </a:lnTo>
                <a:lnTo>
                  <a:pt x="736" y="735"/>
                </a:lnTo>
                <a:lnTo>
                  <a:pt x="736" y="735"/>
                </a:lnTo>
                <a:lnTo>
                  <a:pt x="734" y="734"/>
                </a:lnTo>
                <a:lnTo>
                  <a:pt x="732" y="730"/>
                </a:lnTo>
                <a:lnTo>
                  <a:pt x="732" y="722"/>
                </a:lnTo>
                <a:lnTo>
                  <a:pt x="734" y="715"/>
                </a:lnTo>
                <a:lnTo>
                  <a:pt x="736" y="710"/>
                </a:lnTo>
                <a:lnTo>
                  <a:pt x="736" y="710"/>
                </a:lnTo>
                <a:lnTo>
                  <a:pt x="738" y="711"/>
                </a:lnTo>
                <a:lnTo>
                  <a:pt x="740" y="713"/>
                </a:lnTo>
                <a:lnTo>
                  <a:pt x="740" y="713"/>
                </a:lnTo>
                <a:lnTo>
                  <a:pt x="736" y="713"/>
                </a:lnTo>
                <a:lnTo>
                  <a:pt x="736" y="715"/>
                </a:lnTo>
                <a:lnTo>
                  <a:pt x="736" y="715"/>
                </a:lnTo>
                <a:lnTo>
                  <a:pt x="740" y="722"/>
                </a:lnTo>
                <a:lnTo>
                  <a:pt x="740" y="730"/>
                </a:lnTo>
                <a:lnTo>
                  <a:pt x="738" y="748"/>
                </a:lnTo>
                <a:lnTo>
                  <a:pt x="738" y="748"/>
                </a:lnTo>
                <a:lnTo>
                  <a:pt x="742" y="748"/>
                </a:lnTo>
                <a:lnTo>
                  <a:pt x="743" y="748"/>
                </a:lnTo>
                <a:lnTo>
                  <a:pt x="745" y="750"/>
                </a:lnTo>
                <a:lnTo>
                  <a:pt x="747" y="752"/>
                </a:lnTo>
                <a:lnTo>
                  <a:pt x="747" y="752"/>
                </a:lnTo>
                <a:lnTo>
                  <a:pt x="747" y="713"/>
                </a:lnTo>
                <a:lnTo>
                  <a:pt x="747" y="713"/>
                </a:lnTo>
                <a:lnTo>
                  <a:pt x="745" y="713"/>
                </a:lnTo>
                <a:lnTo>
                  <a:pt x="743" y="711"/>
                </a:lnTo>
                <a:lnTo>
                  <a:pt x="742" y="706"/>
                </a:lnTo>
                <a:lnTo>
                  <a:pt x="742" y="706"/>
                </a:lnTo>
                <a:lnTo>
                  <a:pt x="745" y="699"/>
                </a:lnTo>
                <a:lnTo>
                  <a:pt x="745" y="693"/>
                </a:lnTo>
                <a:lnTo>
                  <a:pt x="745" y="691"/>
                </a:lnTo>
                <a:lnTo>
                  <a:pt x="745" y="691"/>
                </a:lnTo>
                <a:lnTo>
                  <a:pt x="743" y="693"/>
                </a:lnTo>
                <a:lnTo>
                  <a:pt x="742" y="693"/>
                </a:lnTo>
                <a:lnTo>
                  <a:pt x="742" y="693"/>
                </a:lnTo>
                <a:lnTo>
                  <a:pt x="745" y="686"/>
                </a:lnTo>
                <a:lnTo>
                  <a:pt x="745" y="680"/>
                </a:lnTo>
                <a:lnTo>
                  <a:pt x="747" y="665"/>
                </a:lnTo>
                <a:lnTo>
                  <a:pt x="747" y="665"/>
                </a:lnTo>
                <a:lnTo>
                  <a:pt x="747" y="671"/>
                </a:lnTo>
                <a:lnTo>
                  <a:pt x="747" y="673"/>
                </a:lnTo>
                <a:lnTo>
                  <a:pt x="749" y="675"/>
                </a:lnTo>
                <a:lnTo>
                  <a:pt x="751" y="678"/>
                </a:lnTo>
                <a:lnTo>
                  <a:pt x="751" y="678"/>
                </a:lnTo>
                <a:lnTo>
                  <a:pt x="753" y="669"/>
                </a:lnTo>
                <a:lnTo>
                  <a:pt x="751" y="665"/>
                </a:lnTo>
                <a:lnTo>
                  <a:pt x="749" y="662"/>
                </a:lnTo>
                <a:lnTo>
                  <a:pt x="753" y="662"/>
                </a:lnTo>
                <a:lnTo>
                  <a:pt x="753" y="662"/>
                </a:lnTo>
                <a:lnTo>
                  <a:pt x="753" y="649"/>
                </a:lnTo>
                <a:lnTo>
                  <a:pt x="753" y="632"/>
                </a:lnTo>
                <a:lnTo>
                  <a:pt x="754" y="616"/>
                </a:lnTo>
                <a:lnTo>
                  <a:pt x="753" y="601"/>
                </a:lnTo>
                <a:lnTo>
                  <a:pt x="753" y="601"/>
                </a:lnTo>
                <a:lnTo>
                  <a:pt x="754" y="599"/>
                </a:lnTo>
                <a:lnTo>
                  <a:pt x="756" y="599"/>
                </a:lnTo>
                <a:lnTo>
                  <a:pt x="756" y="599"/>
                </a:lnTo>
                <a:lnTo>
                  <a:pt x="754" y="592"/>
                </a:lnTo>
                <a:lnTo>
                  <a:pt x="754" y="585"/>
                </a:lnTo>
                <a:lnTo>
                  <a:pt x="756" y="568"/>
                </a:lnTo>
                <a:lnTo>
                  <a:pt x="756" y="555"/>
                </a:lnTo>
                <a:lnTo>
                  <a:pt x="756" y="550"/>
                </a:lnTo>
                <a:lnTo>
                  <a:pt x="754" y="546"/>
                </a:lnTo>
                <a:lnTo>
                  <a:pt x="754" y="546"/>
                </a:lnTo>
                <a:lnTo>
                  <a:pt x="758" y="546"/>
                </a:lnTo>
                <a:lnTo>
                  <a:pt x="760" y="550"/>
                </a:lnTo>
                <a:lnTo>
                  <a:pt x="760" y="553"/>
                </a:lnTo>
                <a:lnTo>
                  <a:pt x="758" y="557"/>
                </a:lnTo>
                <a:lnTo>
                  <a:pt x="758" y="557"/>
                </a:lnTo>
                <a:lnTo>
                  <a:pt x="762" y="557"/>
                </a:lnTo>
                <a:lnTo>
                  <a:pt x="762" y="555"/>
                </a:lnTo>
                <a:lnTo>
                  <a:pt x="764" y="551"/>
                </a:lnTo>
                <a:lnTo>
                  <a:pt x="760" y="542"/>
                </a:lnTo>
                <a:lnTo>
                  <a:pt x="760" y="542"/>
                </a:lnTo>
                <a:lnTo>
                  <a:pt x="762" y="542"/>
                </a:lnTo>
                <a:lnTo>
                  <a:pt x="762" y="542"/>
                </a:lnTo>
                <a:lnTo>
                  <a:pt x="760" y="539"/>
                </a:lnTo>
                <a:lnTo>
                  <a:pt x="758" y="533"/>
                </a:lnTo>
                <a:lnTo>
                  <a:pt x="756" y="529"/>
                </a:lnTo>
                <a:lnTo>
                  <a:pt x="754" y="526"/>
                </a:lnTo>
                <a:lnTo>
                  <a:pt x="754" y="526"/>
                </a:lnTo>
                <a:lnTo>
                  <a:pt x="754" y="520"/>
                </a:lnTo>
                <a:lnTo>
                  <a:pt x="756" y="515"/>
                </a:lnTo>
                <a:lnTo>
                  <a:pt x="758" y="509"/>
                </a:lnTo>
                <a:lnTo>
                  <a:pt x="758" y="502"/>
                </a:lnTo>
                <a:lnTo>
                  <a:pt x="758" y="502"/>
                </a:lnTo>
                <a:lnTo>
                  <a:pt x="756" y="502"/>
                </a:lnTo>
                <a:lnTo>
                  <a:pt x="754" y="502"/>
                </a:lnTo>
                <a:lnTo>
                  <a:pt x="754" y="496"/>
                </a:lnTo>
                <a:lnTo>
                  <a:pt x="754" y="489"/>
                </a:lnTo>
                <a:lnTo>
                  <a:pt x="754" y="485"/>
                </a:lnTo>
                <a:lnTo>
                  <a:pt x="754" y="485"/>
                </a:lnTo>
                <a:lnTo>
                  <a:pt x="753" y="489"/>
                </a:lnTo>
                <a:lnTo>
                  <a:pt x="753" y="489"/>
                </a:lnTo>
                <a:lnTo>
                  <a:pt x="751" y="482"/>
                </a:lnTo>
                <a:lnTo>
                  <a:pt x="753" y="470"/>
                </a:lnTo>
                <a:lnTo>
                  <a:pt x="753" y="465"/>
                </a:lnTo>
                <a:lnTo>
                  <a:pt x="756" y="463"/>
                </a:lnTo>
                <a:lnTo>
                  <a:pt x="756" y="463"/>
                </a:lnTo>
                <a:lnTo>
                  <a:pt x="756" y="467"/>
                </a:lnTo>
                <a:lnTo>
                  <a:pt x="758" y="470"/>
                </a:lnTo>
                <a:lnTo>
                  <a:pt x="760" y="474"/>
                </a:lnTo>
                <a:lnTo>
                  <a:pt x="760" y="474"/>
                </a:lnTo>
                <a:lnTo>
                  <a:pt x="760" y="469"/>
                </a:lnTo>
                <a:lnTo>
                  <a:pt x="762" y="469"/>
                </a:lnTo>
                <a:lnTo>
                  <a:pt x="767" y="467"/>
                </a:lnTo>
                <a:lnTo>
                  <a:pt x="767" y="467"/>
                </a:lnTo>
                <a:lnTo>
                  <a:pt x="766" y="463"/>
                </a:lnTo>
                <a:lnTo>
                  <a:pt x="767" y="459"/>
                </a:lnTo>
                <a:lnTo>
                  <a:pt x="769" y="454"/>
                </a:lnTo>
                <a:lnTo>
                  <a:pt x="769" y="454"/>
                </a:lnTo>
                <a:lnTo>
                  <a:pt x="767" y="456"/>
                </a:lnTo>
                <a:lnTo>
                  <a:pt x="766" y="458"/>
                </a:lnTo>
                <a:lnTo>
                  <a:pt x="762" y="463"/>
                </a:lnTo>
                <a:lnTo>
                  <a:pt x="762" y="463"/>
                </a:lnTo>
                <a:lnTo>
                  <a:pt x="762" y="459"/>
                </a:lnTo>
                <a:lnTo>
                  <a:pt x="762" y="459"/>
                </a:lnTo>
                <a:lnTo>
                  <a:pt x="766" y="454"/>
                </a:lnTo>
                <a:lnTo>
                  <a:pt x="766" y="450"/>
                </a:lnTo>
                <a:lnTo>
                  <a:pt x="764" y="448"/>
                </a:lnTo>
                <a:lnTo>
                  <a:pt x="764" y="448"/>
                </a:lnTo>
                <a:lnTo>
                  <a:pt x="767" y="448"/>
                </a:lnTo>
                <a:lnTo>
                  <a:pt x="769" y="447"/>
                </a:lnTo>
                <a:lnTo>
                  <a:pt x="769" y="447"/>
                </a:lnTo>
                <a:lnTo>
                  <a:pt x="773" y="480"/>
                </a:lnTo>
                <a:lnTo>
                  <a:pt x="773" y="493"/>
                </a:lnTo>
                <a:lnTo>
                  <a:pt x="769" y="509"/>
                </a:lnTo>
                <a:lnTo>
                  <a:pt x="769" y="509"/>
                </a:lnTo>
                <a:lnTo>
                  <a:pt x="771" y="522"/>
                </a:lnTo>
                <a:lnTo>
                  <a:pt x="771" y="533"/>
                </a:lnTo>
                <a:lnTo>
                  <a:pt x="769" y="546"/>
                </a:lnTo>
                <a:lnTo>
                  <a:pt x="771" y="551"/>
                </a:lnTo>
                <a:lnTo>
                  <a:pt x="773" y="557"/>
                </a:lnTo>
                <a:lnTo>
                  <a:pt x="773" y="557"/>
                </a:lnTo>
                <a:lnTo>
                  <a:pt x="771" y="559"/>
                </a:lnTo>
                <a:lnTo>
                  <a:pt x="771" y="561"/>
                </a:lnTo>
                <a:lnTo>
                  <a:pt x="771" y="562"/>
                </a:lnTo>
                <a:lnTo>
                  <a:pt x="769" y="562"/>
                </a:lnTo>
                <a:lnTo>
                  <a:pt x="769" y="562"/>
                </a:lnTo>
                <a:lnTo>
                  <a:pt x="769" y="570"/>
                </a:lnTo>
                <a:lnTo>
                  <a:pt x="769" y="579"/>
                </a:lnTo>
                <a:lnTo>
                  <a:pt x="767" y="594"/>
                </a:lnTo>
                <a:lnTo>
                  <a:pt x="766" y="610"/>
                </a:lnTo>
                <a:lnTo>
                  <a:pt x="767" y="618"/>
                </a:lnTo>
                <a:lnTo>
                  <a:pt x="769" y="623"/>
                </a:lnTo>
                <a:lnTo>
                  <a:pt x="769" y="623"/>
                </a:lnTo>
                <a:lnTo>
                  <a:pt x="769" y="616"/>
                </a:lnTo>
                <a:lnTo>
                  <a:pt x="771" y="614"/>
                </a:lnTo>
                <a:lnTo>
                  <a:pt x="773" y="612"/>
                </a:lnTo>
                <a:lnTo>
                  <a:pt x="773" y="612"/>
                </a:lnTo>
                <a:lnTo>
                  <a:pt x="773" y="627"/>
                </a:lnTo>
                <a:lnTo>
                  <a:pt x="773" y="634"/>
                </a:lnTo>
                <a:lnTo>
                  <a:pt x="771" y="636"/>
                </a:lnTo>
                <a:lnTo>
                  <a:pt x="767" y="636"/>
                </a:lnTo>
                <a:lnTo>
                  <a:pt x="767" y="636"/>
                </a:lnTo>
                <a:lnTo>
                  <a:pt x="769" y="642"/>
                </a:lnTo>
                <a:lnTo>
                  <a:pt x="769" y="649"/>
                </a:lnTo>
                <a:lnTo>
                  <a:pt x="769" y="649"/>
                </a:lnTo>
                <a:lnTo>
                  <a:pt x="771" y="649"/>
                </a:lnTo>
                <a:lnTo>
                  <a:pt x="771" y="649"/>
                </a:lnTo>
                <a:lnTo>
                  <a:pt x="771" y="645"/>
                </a:lnTo>
                <a:lnTo>
                  <a:pt x="771" y="642"/>
                </a:lnTo>
                <a:lnTo>
                  <a:pt x="771" y="642"/>
                </a:lnTo>
                <a:lnTo>
                  <a:pt x="773" y="642"/>
                </a:lnTo>
                <a:lnTo>
                  <a:pt x="773" y="642"/>
                </a:lnTo>
                <a:lnTo>
                  <a:pt x="775" y="656"/>
                </a:lnTo>
                <a:lnTo>
                  <a:pt x="773" y="665"/>
                </a:lnTo>
                <a:lnTo>
                  <a:pt x="771" y="669"/>
                </a:lnTo>
                <a:lnTo>
                  <a:pt x="769" y="671"/>
                </a:lnTo>
                <a:lnTo>
                  <a:pt x="769" y="671"/>
                </a:lnTo>
                <a:lnTo>
                  <a:pt x="769" y="713"/>
                </a:lnTo>
                <a:lnTo>
                  <a:pt x="769" y="730"/>
                </a:lnTo>
                <a:lnTo>
                  <a:pt x="766" y="746"/>
                </a:lnTo>
                <a:lnTo>
                  <a:pt x="766" y="746"/>
                </a:lnTo>
                <a:lnTo>
                  <a:pt x="767" y="748"/>
                </a:lnTo>
                <a:lnTo>
                  <a:pt x="766" y="748"/>
                </a:lnTo>
                <a:lnTo>
                  <a:pt x="764" y="750"/>
                </a:lnTo>
                <a:lnTo>
                  <a:pt x="762" y="754"/>
                </a:lnTo>
                <a:lnTo>
                  <a:pt x="762" y="754"/>
                </a:lnTo>
                <a:lnTo>
                  <a:pt x="764" y="756"/>
                </a:lnTo>
                <a:lnTo>
                  <a:pt x="766" y="754"/>
                </a:lnTo>
                <a:lnTo>
                  <a:pt x="767" y="754"/>
                </a:lnTo>
                <a:lnTo>
                  <a:pt x="769" y="756"/>
                </a:lnTo>
                <a:lnTo>
                  <a:pt x="769" y="756"/>
                </a:lnTo>
                <a:lnTo>
                  <a:pt x="771" y="757"/>
                </a:lnTo>
                <a:lnTo>
                  <a:pt x="771" y="757"/>
                </a:lnTo>
                <a:lnTo>
                  <a:pt x="771" y="761"/>
                </a:lnTo>
                <a:lnTo>
                  <a:pt x="769" y="765"/>
                </a:lnTo>
                <a:lnTo>
                  <a:pt x="767" y="767"/>
                </a:lnTo>
                <a:lnTo>
                  <a:pt x="766" y="768"/>
                </a:lnTo>
                <a:lnTo>
                  <a:pt x="766" y="768"/>
                </a:lnTo>
                <a:lnTo>
                  <a:pt x="769" y="770"/>
                </a:lnTo>
                <a:lnTo>
                  <a:pt x="769" y="776"/>
                </a:lnTo>
                <a:lnTo>
                  <a:pt x="769" y="785"/>
                </a:lnTo>
                <a:lnTo>
                  <a:pt x="769" y="785"/>
                </a:lnTo>
                <a:lnTo>
                  <a:pt x="766" y="787"/>
                </a:lnTo>
                <a:lnTo>
                  <a:pt x="764" y="789"/>
                </a:lnTo>
                <a:lnTo>
                  <a:pt x="764" y="794"/>
                </a:lnTo>
                <a:lnTo>
                  <a:pt x="766" y="805"/>
                </a:lnTo>
                <a:lnTo>
                  <a:pt x="766" y="805"/>
                </a:lnTo>
                <a:lnTo>
                  <a:pt x="762" y="851"/>
                </a:lnTo>
                <a:lnTo>
                  <a:pt x="762" y="873"/>
                </a:lnTo>
                <a:lnTo>
                  <a:pt x="762" y="894"/>
                </a:lnTo>
                <a:lnTo>
                  <a:pt x="762" y="894"/>
                </a:lnTo>
                <a:lnTo>
                  <a:pt x="764" y="883"/>
                </a:lnTo>
                <a:lnTo>
                  <a:pt x="764" y="873"/>
                </a:lnTo>
                <a:lnTo>
                  <a:pt x="764" y="864"/>
                </a:lnTo>
                <a:lnTo>
                  <a:pt x="767" y="855"/>
                </a:lnTo>
                <a:lnTo>
                  <a:pt x="767" y="855"/>
                </a:lnTo>
                <a:lnTo>
                  <a:pt x="766" y="838"/>
                </a:lnTo>
                <a:lnTo>
                  <a:pt x="766" y="822"/>
                </a:lnTo>
                <a:lnTo>
                  <a:pt x="767" y="803"/>
                </a:lnTo>
                <a:lnTo>
                  <a:pt x="767" y="787"/>
                </a:lnTo>
                <a:lnTo>
                  <a:pt x="767" y="787"/>
                </a:lnTo>
                <a:lnTo>
                  <a:pt x="771" y="785"/>
                </a:lnTo>
                <a:lnTo>
                  <a:pt x="775" y="783"/>
                </a:lnTo>
                <a:lnTo>
                  <a:pt x="775" y="783"/>
                </a:lnTo>
                <a:lnTo>
                  <a:pt x="777" y="789"/>
                </a:lnTo>
                <a:lnTo>
                  <a:pt x="778" y="792"/>
                </a:lnTo>
                <a:lnTo>
                  <a:pt x="778" y="792"/>
                </a:lnTo>
                <a:lnTo>
                  <a:pt x="778" y="785"/>
                </a:lnTo>
                <a:lnTo>
                  <a:pt x="778" y="776"/>
                </a:lnTo>
                <a:lnTo>
                  <a:pt x="778" y="765"/>
                </a:lnTo>
                <a:lnTo>
                  <a:pt x="778" y="761"/>
                </a:lnTo>
                <a:lnTo>
                  <a:pt x="780" y="756"/>
                </a:lnTo>
                <a:lnTo>
                  <a:pt x="780" y="756"/>
                </a:lnTo>
                <a:lnTo>
                  <a:pt x="778" y="756"/>
                </a:lnTo>
                <a:lnTo>
                  <a:pt x="778" y="752"/>
                </a:lnTo>
                <a:lnTo>
                  <a:pt x="780" y="746"/>
                </a:lnTo>
                <a:lnTo>
                  <a:pt x="780" y="746"/>
                </a:lnTo>
                <a:lnTo>
                  <a:pt x="777" y="743"/>
                </a:lnTo>
                <a:lnTo>
                  <a:pt x="775" y="739"/>
                </a:lnTo>
                <a:lnTo>
                  <a:pt x="771" y="728"/>
                </a:lnTo>
                <a:lnTo>
                  <a:pt x="771" y="715"/>
                </a:lnTo>
                <a:lnTo>
                  <a:pt x="773" y="706"/>
                </a:lnTo>
                <a:lnTo>
                  <a:pt x="773" y="706"/>
                </a:lnTo>
                <a:lnTo>
                  <a:pt x="773" y="708"/>
                </a:lnTo>
                <a:lnTo>
                  <a:pt x="773" y="713"/>
                </a:lnTo>
                <a:lnTo>
                  <a:pt x="775" y="717"/>
                </a:lnTo>
                <a:lnTo>
                  <a:pt x="775" y="717"/>
                </a:lnTo>
                <a:lnTo>
                  <a:pt x="775" y="715"/>
                </a:lnTo>
                <a:lnTo>
                  <a:pt x="775" y="715"/>
                </a:lnTo>
                <a:lnTo>
                  <a:pt x="775" y="708"/>
                </a:lnTo>
                <a:lnTo>
                  <a:pt x="777" y="706"/>
                </a:lnTo>
                <a:lnTo>
                  <a:pt x="778" y="706"/>
                </a:lnTo>
                <a:lnTo>
                  <a:pt x="778" y="706"/>
                </a:lnTo>
                <a:lnTo>
                  <a:pt x="778" y="711"/>
                </a:lnTo>
                <a:lnTo>
                  <a:pt x="778" y="713"/>
                </a:lnTo>
                <a:lnTo>
                  <a:pt x="780" y="715"/>
                </a:lnTo>
                <a:lnTo>
                  <a:pt x="780" y="715"/>
                </a:lnTo>
                <a:lnTo>
                  <a:pt x="782" y="706"/>
                </a:lnTo>
                <a:lnTo>
                  <a:pt x="784" y="702"/>
                </a:lnTo>
                <a:lnTo>
                  <a:pt x="786" y="700"/>
                </a:lnTo>
                <a:lnTo>
                  <a:pt x="788" y="702"/>
                </a:lnTo>
                <a:lnTo>
                  <a:pt x="788" y="702"/>
                </a:lnTo>
                <a:lnTo>
                  <a:pt x="788" y="699"/>
                </a:lnTo>
                <a:lnTo>
                  <a:pt x="786" y="699"/>
                </a:lnTo>
                <a:lnTo>
                  <a:pt x="784" y="700"/>
                </a:lnTo>
                <a:lnTo>
                  <a:pt x="782" y="697"/>
                </a:lnTo>
                <a:lnTo>
                  <a:pt x="782" y="697"/>
                </a:lnTo>
                <a:lnTo>
                  <a:pt x="784" y="695"/>
                </a:lnTo>
                <a:lnTo>
                  <a:pt x="784" y="693"/>
                </a:lnTo>
                <a:lnTo>
                  <a:pt x="784" y="693"/>
                </a:lnTo>
                <a:lnTo>
                  <a:pt x="788" y="693"/>
                </a:lnTo>
                <a:lnTo>
                  <a:pt x="789" y="695"/>
                </a:lnTo>
                <a:lnTo>
                  <a:pt x="793" y="699"/>
                </a:lnTo>
                <a:lnTo>
                  <a:pt x="793" y="699"/>
                </a:lnTo>
                <a:lnTo>
                  <a:pt x="795" y="693"/>
                </a:lnTo>
                <a:lnTo>
                  <a:pt x="793" y="691"/>
                </a:lnTo>
                <a:lnTo>
                  <a:pt x="789" y="689"/>
                </a:lnTo>
                <a:lnTo>
                  <a:pt x="789" y="689"/>
                </a:lnTo>
                <a:lnTo>
                  <a:pt x="791" y="688"/>
                </a:lnTo>
                <a:lnTo>
                  <a:pt x="793" y="689"/>
                </a:lnTo>
                <a:lnTo>
                  <a:pt x="795" y="691"/>
                </a:lnTo>
                <a:lnTo>
                  <a:pt x="797" y="689"/>
                </a:lnTo>
                <a:lnTo>
                  <a:pt x="797" y="689"/>
                </a:lnTo>
                <a:lnTo>
                  <a:pt x="799" y="678"/>
                </a:lnTo>
                <a:lnTo>
                  <a:pt x="800" y="671"/>
                </a:lnTo>
                <a:lnTo>
                  <a:pt x="800" y="671"/>
                </a:lnTo>
                <a:lnTo>
                  <a:pt x="799" y="673"/>
                </a:lnTo>
                <a:lnTo>
                  <a:pt x="797" y="675"/>
                </a:lnTo>
                <a:lnTo>
                  <a:pt x="797" y="675"/>
                </a:lnTo>
                <a:lnTo>
                  <a:pt x="795" y="669"/>
                </a:lnTo>
                <a:lnTo>
                  <a:pt x="795" y="667"/>
                </a:lnTo>
                <a:lnTo>
                  <a:pt x="797" y="665"/>
                </a:lnTo>
                <a:lnTo>
                  <a:pt x="797" y="665"/>
                </a:lnTo>
                <a:lnTo>
                  <a:pt x="797" y="669"/>
                </a:lnTo>
                <a:lnTo>
                  <a:pt x="799" y="671"/>
                </a:lnTo>
                <a:lnTo>
                  <a:pt x="799" y="671"/>
                </a:lnTo>
                <a:lnTo>
                  <a:pt x="800" y="664"/>
                </a:lnTo>
                <a:lnTo>
                  <a:pt x="800" y="654"/>
                </a:lnTo>
                <a:lnTo>
                  <a:pt x="802" y="645"/>
                </a:lnTo>
                <a:lnTo>
                  <a:pt x="804" y="640"/>
                </a:lnTo>
                <a:lnTo>
                  <a:pt x="804" y="640"/>
                </a:lnTo>
                <a:lnTo>
                  <a:pt x="802" y="638"/>
                </a:lnTo>
                <a:lnTo>
                  <a:pt x="802" y="640"/>
                </a:lnTo>
                <a:lnTo>
                  <a:pt x="800" y="640"/>
                </a:lnTo>
                <a:lnTo>
                  <a:pt x="799" y="638"/>
                </a:lnTo>
                <a:lnTo>
                  <a:pt x="799" y="638"/>
                </a:lnTo>
                <a:lnTo>
                  <a:pt x="799" y="632"/>
                </a:lnTo>
                <a:lnTo>
                  <a:pt x="800" y="629"/>
                </a:lnTo>
                <a:lnTo>
                  <a:pt x="802" y="627"/>
                </a:lnTo>
                <a:lnTo>
                  <a:pt x="804" y="623"/>
                </a:lnTo>
                <a:lnTo>
                  <a:pt x="804" y="623"/>
                </a:lnTo>
                <a:lnTo>
                  <a:pt x="800" y="623"/>
                </a:lnTo>
                <a:lnTo>
                  <a:pt x="799" y="623"/>
                </a:lnTo>
                <a:lnTo>
                  <a:pt x="797" y="621"/>
                </a:lnTo>
                <a:lnTo>
                  <a:pt x="797" y="621"/>
                </a:lnTo>
                <a:lnTo>
                  <a:pt x="797" y="610"/>
                </a:lnTo>
                <a:lnTo>
                  <a:pt x="799" y="607"/>
                </a:lnTo>
                <a:lnTo>
                  <a:pt x="800" y="607"/>
                </a:lnTo>
                <a:lnTo>
                  <a:pt x="802" y="607"/>
                </a:lnTo>
                <a:lnTo>
                  <a:pt x="802" y="607"/>
                </a:lnTo>
                <a:lnTo>
                  <a:pt x="802" y="612"/>
                </a:lnTo>
                <a:lnTo>
                  <a:pt x="804" y="616"/>
                </a:lnTo>
                <a:lnTo>
                  <a:pt x="804" y="614"/>
                </a:lnTo>
                <a:lnTo>
                  <a:pt x="804" y="614"/>
                </a:lnTo>
                <a:lnTo>
                  <a:pt x="802" y="603"/>
                </a:lnTo>
                <a:lnTo>
                  <a:pt x="802" y="597"/>
                </a:lnTo>
                <a:lnTo>
                  <a:pt x="799" y="594"/>
                </a:lnTo>
                <a:lnTo>
                  <a:pt x="799" y="594"/>
                </a:lnTo>
                <a:lnTo>
                  <a:pt x="800" y="592"/>
                </a:lnTo>
                <a:lnTo>
                  <a:pt x="802" y="592"/>
                </a:lnTo>
                <a:lnTo>
                  <a:pt x="806" y="592"/>
                </a:lnTo>
                <a:lnTo>
                  <a:pt x="806" y="588"/>
                </a:lnTo>
                <a:lnTo>
                  <a:pt x="806" y="588"/>
                </a:lnTo>
                <a:lnTo>
                  <a:pt x="806" y="588"/>
                </a:lnTo>
                <a:lnTo>
                  <a:pt x="804" y="588"/>
                </a:lnTo>
                <a:lnTo>
                  <a:pt x="802" y="586"/>
                </a:lnTo>
                <a:lnTo>
                  <a:pt x="800" y="586"/>
                </a:lnTo>
                <a:lnTo>
                  <a:pt x="800" y="586"/>
                </a:lnTo>
                <a:lnTo>
                  <a:pt x="806" y="575"/>
                </a:lnTo>
                <a:lnTo>
                  <a:pt x="806" y="572"/>
                </a:lnTo>
                <a:lnTo>
                  <a:pt x="804" y="573"/>
                </a:lnTo>
                <a:lnTo>
                  <a:pt x="804" y="573"/>
                </a:lnTo>
                <a:lnTo>
                  <a:pt x="804" y="555"/>
                </a:lnTo>
                <a:lnTo>
                  <a:pt x="804" y="555"/>
                </a:lnTo>
                <a:lnTo>
                  <a:pt x="802" y="555"/>
                </a:lnTo>
                <a:lnTo>
                  <a:pt x="800" y="555"/>
                </a:lnTo>
                <a:lnTo>
                  <a:pt x="799" y="553"/>
                </a:lnTo>
                <a:lnTo>
                  <a:pt x="799" y="553"/>
                </a:lnTo>
                <a:lnTo>
                  <a:pt x="800" y="533"/>
                </a:lnTo>
                <a:lnTo>
                  <a:pt x="800" y="513"/>
                </a:lnTo>
                <a:lnTo>
                  <a:pt x="800" y="494"/>
                </a:lnTo>
                <a:lnTo>
                  <a:pt x="800" y="474"/>
                </a:lnTo>
                <a:lnTo>
                  <a:pt x="800" y="474"/>
                </a:lnTo>
                <a:lnTo>
                  <a:pt x="799" y="476"/>
                </a:lnTo>
                <a:lnTo>
                  <a:pt x="799" y="476"/>
                </a:lnTo>
                <a:lnTo>
                  <a:pt x="797" y="476"/>
                </a:lnTo>
                <a:lnTo>
                  <a:pt x="797" y="476"/>
                </a:lnTo>
                <a:lnTo>
                  <a:pt x="799" y="461"/>
                </a:lnTo>
                <a:lnTo>
                  <a:pt x="799" y="456"/>
                </a:lnTo>
                <a:lnTo>
                  <a:pt x="795" y="452"/>
                </a:lnTo>
                <a:lnTo>
                  <a:pt x="795" y="452"/>
                </a:lnTo>
                <a:lnTo>
                  <a:pt x="799" y="452"/>
                </a:lnTo>
                <a:lnTo>
                  <a:pt x="800" y="452"/>
                </a:lnTo>
                <a:lnTo>
                  <a:pt x="800" y="452"/>
                </a:lnTo>
                <a:lnTo>
                  <a:pt x="799" y="447"/>
                </a:lnTo>
                <a:lnTo>
                  <a:pt x="799" y="441"/>
                </a:lnTo>
                <a:lnTo>
                  <a:pt x="802" y="430"/>
                </a:lnTo>
                <a:lnTo>
                  <a:pt x="802" y="430"/>
                </a:lnTo>
                <a:lnTo>
                  <a:pt x="804" y="436"/>
                </a:lnTo>
                <a:lnTo>
                  <a:pt x="806" y="439"/>
                </a:lnTo>
                <a:lnTo>
                  <a:pt x="808" y="443"/>
                </a:lnTo>
                <a:lnTo>
                  <a:pt x="812" y="447"/>
                </a:lnTo>
                <a:lnTo>
                  <a:pt x="812" y="447"/>
                </a:lnTo>
                <a:lnTo>
                  <a:pt x="810" y="437"/>
                </a:lnTo>
                <a:lnTo>
                  <a:pt x="806" y="432"/>
                </a:lnTo>
                <a:lnTo>
                  <a:pt x="802" y="424"/>
                </a:lnTo>
                <a:lnTo>
                  <a:pt x="802" y="415"/>
                </a:lnTo>
                <a:lnTo>
                  <a:pt x="802" y="415"/>
                </a:lnTo>
                <a:lnTo>
                  <a:pt x="800" y="415"/>
                </a:lnTo>
                <a:lnTo>
                  <a:pt x="799" y="417"/>
                </a:lnTo>
                <a:lnTo>
                  <a:pt x="797" y="417"/>
                </a:lnTo>
                <a:lnTo>
                  <a:pt x="797" y="415"/>
                </a:lnTo>
                <a:lnTo>
                  <a:pt x="797" y="415"/>
                </a:lnTo>
                <a:lnTo>
                  <a:pt x="797" y="410"/>
                </a:lnTo>
                <a:lnTo>
                  <a:pt x="477" y="730"/>
                </a:lnTo>
                <a:lnTo>
                  <a:pt x="477" y="730"/>
                </a:lnTo>
                <a:lnTo>
                  <a:pt x="480" y="728"/>
                </a:lnTo>
                <a:lnTo>
                  <a:pt x="480" y="728"/>
                </a:lnTo>
                <a:lnTo>
                  <a:pt x="482" y="730"/>
                </a:lnTo>
                <a:lnTo>
                  <a:pt x="484" y="732"/>
                </a:lnTo>
                <a:lnTo>
                  <a:pt x="490" y="735"/>
                </a:lnTo>
                <a:lnTo>
                  <a:pt x="490" y="735"/>
                </a:lnTo>
                <a:lnTo>
                  <a:pt x="501" y="734"/>
                </a:lnTo>
                <a:lnTo>
                  <a:pt x="510" y="734"/>
                </a:lnTo>
                <a:lnTo>
                  <a:pt x="519" y="734"/>
                </a:lnTo>
                <a:lnTo>
                  <a:pt x="525" y="732"/>
                </a:lnTo>
                <a:lnTo>
                  <a:pt x="528" y="730"/>
                </a:lnTo>
                <a:lnTo>
                  <a:pt x="528" y="730"/>
                </a:lnTo>
                <a:lnTo>
                  <a:pt x="550" y="732"/>
                </a:lnTo>
                <a:lnTo>
                  <a:pt x="576" y="732"/>
                </a:lnTo>
                <a:lnTo>
                  <a:pt x="598" y="730"/>
                </a:lnTo>
                <a:lnTo>
                  <a:pt x="617" y="726"/>
                </a:lnTo>
                <a:lnTo>
                  <a:pt x="617" y="726"/>
                </a:lnTo>
                <a:lnTo>
                  <a:pt x="620" y="728"/>
                </a:lnTo>
                <a:lnTo>
                  <a:pt x="622" y="728"/>
                </a:lnTo>
                <a:lnTo>
                  <a:pt x="626" y="730"/>
                </a:lnTo>
                <a:lnTo>
                  <a:pt x="626" y="734"/>
                </a:lnTo>
                <a:lnTo>
                  <a:pt x="626" y="734"/>
                </a:lnTo>
                <a:lnTo>
                  <a:pt x="633" y="732"/>
                </a:lnTo>
                <a:lnTo>
                  <a:pt x="639" y="732"/>
                </a:lnTo>
                <a:lnTo>
                  <a:pt x="642" y="732"/>
                </a:lnTo>
                <a:lnTo>
                  <a:pt x="648" y="730"/>
                </a:lnTo>
                <a:lnTo>
                  <a:pt x="648" y="730"/>
                </a:lnTo>
                <a:lnTo>
                  <a:pt x="646" y="730"/>
                </a:lnTo>
                <a:lnTo>
                  <a:pt x="644" y="728"/>
                </a:lnTo>
                <a:lnTo>
                  <a:pt x="644" y="728"/>
                </a:lnTo>
                <a:lnTo>
                  <a:pt x="657" y="726"/>
                </a:lnTo>
                <a:lnTo>
                  <a:pt x="657" y="726"/>
                </a:lnTo>
                <a:lnTo>
                  <a:pt x="657" y="728"/>
                </a:lnTo>
                <a:lnTo>
                  <a:pt x="657" y="730"/>
                </a:lnTo>
                <a:lnTo>
                  <a:pt x="661" y="730"/>
                </a:lnTo>
                <a:lnTo>
                  <a:pt x="661" y="730"/>
                </a:lnTo>
                <a:lnTo>
                  <a:pt x="663" y="728"/>
                </a:lnTo>
                <a:lnTo>
                  <a:pt x="666" y="726"/>
                </a:lnTo>
                <a:lnTo>
                  <a:pt x="672" y="726"/>
                </a:lnTo>
                <a:lnTo>
                  <a:pt x="686" y="732"/>
                </a:lnTo>
                <a:lnTo>
                  <a:pt x="686" y="732"/>
                </a:lnTo>
                <a:lnTo>
                  <a:pt x="686" y="730"/>
                </a:lnTo>
                <a:lnTo>
                  <a:pt x="686" y="728"/>
                </a:lnTo>
                <a:lnTo>
                  <a:pt x="685" y="726"/>
                </a:lnTo>
                <a:lnTo>
                  <a:pt x="685" y="726"/>
                </a:lnTo>
                <a:lnTo>
                  <a:pt x="696" y="726"/>
                </a:lnTo>
                <a:lnTo>
                  <a:pt x="701" y="728"/>
                </a:lnTo>
                <a:lnTo>
                  <a:pt x="703" y="730"/>
                </a:lnTo>
                <a:lnTo>
                  <a:pt x="705" y="732"/>
                </a:lnTo>
                <a:lnTo>
                  <a:pt x="705" y="732"/>
                </a:lnTo>
                <a:lnTo>
                  <a:pt x="701" y="732"/>
                </a:lnTo>
                <a:lnTo>
                  <a:pt x="699" y="730"/>
                </a:lnTo>
                <a:lnTo>
                  <a:pt x="697" y="730"/>
                </a:lnTo>
                <a:lnTo>
                  <a:pt x="696" y="730"/>
                </a:lnTo>
                <a:lnTo>
                  <a:pt x="696" y="730"/>
                </a:lnTo>
                <a:lnTo>
                  <a:pt x="697" y="732"/>
                </a:lnTo>
                <a:lnTo>
                  <a:pt x="699" y="735"/>
                </a:lnTo>
                <a:lnTo>
                  <a:pt x="699" y="735"/>
                </a:lnTo>
                <a:lnTo>
                  <a:pt x="714" y="730"/>
                </a:lnTo>
                <a:lnTo>
                  <a:pt x="729" y="730"/>
                </a:lnTo>
                <a:lnTo>
                  <a:pt x="754" y="730"/>
                </a:lnTo>
                <a:lnTo>
                  <a:pt x="754" y="730"/>
                </a:lnTo>
                <a:lnTo>
                  <a:pt x="758" y="730"/>
                </a:lnTo>
                <a:lnTo>
                  <a:pt x="760" y="728"/>
                </a:lnTo>
                <a:lnTo>
                  <a:pt x="764" y="726"/>
                </a:lnTo>
                <a:lnTo>
                  <a:pt x="764" y="726"/>
                </a:lnTo>
                <a:lnTo>
                  <a:pt x="767" y="726"/>
                </a:lnTo>
                <a:lnTo>
                  <a:pt x="771" y="728"/>
                </a:lnTo>
                <a:lnTo>
                  <a:pt x="777" y="730"/>
                </a:lnTo>
                <a:lnTo>
                  <a:pt x="782" y="730"/>
                </a:lnTo>
                <a:lnTo>
                  <a:pt x="782" y="730"/>
                </a:lnTo>
                <a:lnTo>
                  <a:pt x="789" y="730"/>
                </a:lnTo>
                <a:lnTo>
                  <a:pt x="789" y="730"/>
                </a:lnTo>
                <a:lnTo>
                  <a:pt x="800" y="728"/>
                </a:lnTo>
                <a:lnTo>
                  <a:pt x="808" y="730"/>
                </a:lnTo>
                <a:lnTo>
                  <a:pt x="813" y="732"/>
                </a:lnTo>
                <a:lnTo>
                  <a:pt x="813" y="732"/>
                </a:lnTo>
                <a:lnTo>
                  <a:pt x="812" y="734"/>
                </a:lnTo>
                <a:lnTo>
                  <a:pt x="808" y="734"/>
                </a:lnTo>
                <a:lnTo>
                  <a:pt x="804" y="735"/>
                </a:lnTo>
                <a:lnTo>
                  <a:pt x="804" y="735"/>
                </a:lnTo>
                <a:lnTo>
                  <a:pt x="804" y="735"/>
                </a:lnTo>
                <a:lnTo>
                  <a:pt x="804" y="735"/>
                </a:lnTo>
                <a:lnTo>
                  <a:pt x="812" y="735"/>
                </a:lnTo>
                <a:lnTo>
                  <a:pt x="819" y="735"/>
                </a:lnTo>
                <a:lnTo>
                  <a:pt x="819" y="735"/>
                </a:lnTo>
                <a:lnTo>
                  <a:pt x="819" y="732"/>
                </a:lnTo>
                <a:lnTo>
                  <a:pt x="823" y="732"/>
                </a:lnTo>
                <a:lnTo>
                  <a:pt x="826" y="732"/>
                </a:lnTo>
                <a:lnTo>
                  <a:pt x="830" y="734"/>
                </a:lnTo>
                <a:lnTo>
                  <a:pt x="830" y="734"/>
                </a:lnTo>
                <a:lnTo>
                  <a:pt x="821" y="735"/>
                </a:lnTo>
                <a:lnTo>
                  <a:pt x="817" y="737"/>
                </a:lnTo>
                <a:lnTo>
                  <a:pt x="815" y="739"/>
                </a:lnTo>
                <a:lnTo>
                  <a:pt x="815" y="739"/>
                </a:lnTo>
                <a:lnTo>
                  <a:pt x="824" y="737"/>
                </a:lnTo>
                <a:lnTo>
                  <a:pt x="834" y="737"/>
                </a:lnTo>
                <a:lnTo>
                  <a:pt x="837" y="737"/>
                </a:lnTo>
                <a:lnTo>
                  <a:pt x="841" y="737"/>
                </a:lnTo>
                <a:lnTo>
                  <a:pt x="843" y="739"/>
                </a:lnTo>
                <a:lnTo>
                  <a:pt x="845" y="743"/>
                </a:lnTo>
                <a:lnTo>
                  <a:pt x="845" y="743"/>
                </a:lnTo>
                <a:lnTo>
                  <a:pt x="846" y="743"/>
                </a:lnTo>
                <a:lnTo>
                  <a:pt x="848" y="743"/>
                </a:lnTo>
                <a:lnTo>
                  <a:pt x="848" y="743"/>
                </a:lnTo>
                <a:lnTo>
                  <a:pt x="845" y="746"/>
                </a:lnTo>
                <a:lnTo>
                  <a:pt x="843" y="748"/>
                </a:lnTo>
                <a:lnTo>
                  <a:pt x="841" y="750"/>
                </a:lnTo>
                <a:lnTo>
                  <a:pt x="837" y="752"/>
                </a:lnTo>
                <a:lnTo>
                  <a:pt x="837" y="752"/>
                </a:lnTo>
                <a:lnTo>
                  <a:pt x="845" y="750"/>
                </a:lnTo>
                <a:lnTo>
                  <a:pt x="854" y="748"/>
                </a:lnTo>
                <a:lnTo>
                  <a:pt x="869" y="750"/>
                </a:lnTo>
                <a:lnTo>
                  <a:pt x="876" y="750"/>
                </a:lnTo>
                <a:lnTo>
                  <a:pt x="881" y="750"/>
                </a:lnTo>
                <a:lnTo>
                  <a:pt x="889" y="748"/>
                </a:lnTo>
                <a:lnTo>
                  <a:pt x="896" y="743"/>
                </a:lnTo>
                <a:lnTo>
                  <a:pt x="896" y="743"/>
                </a:lnTo>
                <a:lnTo>
                  <a:pt x="896" y="746"/>
                </a:lnTo>
                <a:lnTo>
                  <a:pt x="894" y="748"/>
                </a:lnTo>
                <a:lnTo>
                  <a:pt x="894" y="748"/>
                </a:lnTo>
                <a:lnTo>
                  <a:pt x="898" y="748"/>
                </a:lnTo>
                <a:lnTo>
                  <a:pt x="900" y="746"/>
                </a:lnTo>
                <a:lnTo>
                  <a:pt x="904" y="745"/>
                </a:lnTo>
                <a:lnTo>
                  <a:pt x="907" y="745"/>
                </a:lnTo>
                <a:lnTo>
                  <a:pt x="907" y="745"/>
                </a:lnTo>
                <a:lnTo>
                  <a:pt x="907" y="748"/>
                </a:lnTo>
                <a:lnTo>
                  <a:pt x="909" y="750"/>
                </a:lnTo>
                <a:lnTo>
                  <a:pt x="909" y="750"/>
                </a:lnTo>
                <a:lnTo>
                  <a:pt x="916" y="750"/>
                </a:lnTo>
                <a:lnTo>
                  <a:pt x="920" y="748"/>
                </a:lnTo>
                <a:lnTo>
                  <a:pt x="920" y="748"/>
                </a:lnTo>
                <a:lnTo>
                  <a:pt x="916" y="748"/>
                </a:lnTo>
                <a:lnTo>
                  <a:pt x="913" y="746"/>
                </a:lnTo>
                <a:lnTo>
                  <a:pt x="911" y="745"/>
                </a:lnTo>
                <a:lnTo>
                  <a:pt x="909" y="741"/>
                </a:lnTo>
                <a:lnTo>
                  <a:pt x="909" y="741"/>
                </a:lnTo>
                <a:lnTo>
                  <a:pt x="916" y="741"/>
                </a:lnTo>
                <a:lnTo>
                  <a:pt x="922" y="741"/>
                </a:lnTo>
                <a:lnTo>
                  <a:pt x="929" y="741"/>
                </a:lnTo>
                <a:lnTo>
                  <a:pt x="937" y="745"/>
                </a:lnTo>
                <a:lnTo>
                  <a:pt x="937" y="745"/>
                </a:lnTo>
                <a:lnTo>
                  <a:pt x="933" y="745"/>
                </a:lnTo>
                <a:lnTo>
                  <a:pt x="929" y="745"/>
                </a:lnTo>
                <a:lnTo>
                  <a:pt x="927" y="746"/>
                </a:lnTo>
                <a:lnTo>
                  <a:pt x="924" y="746"/>
                </a:lnTo>
                <a:lnTo>
                  <a:pt x="924" y="746"/>
                </a:lnTo>
                <a:lnTo>
                  <a:pt x="926" y="752"/>
                </a:lnTo>
                <a:lnTo>
                  <a:pt x="927" y="754"/>
                </a:lnTo>
                <a:lnTo>
                  <a:pt x="931" y="754"/>
                </a:lnTo>
                <a:lnTo>
                  <a:pt x="931" y="754"/>
                </a:lnTo>
                <a:lnTo>
                  <a:pt x="931" y="752"/>
                </a:lnTo>
                <a:lnTo>
                  <a:pt x="931" y="750"/>
                </a:lnTo>
                <a:lnTo>
                  <a:pt x="933" y="748"/>
                </a:lnTo>
                <a:lnTo>
                  <a:pt x="933" y="748"/>
                </a:lnTo>
                <a:lnTo>
                  <a:pt x="933" y="752"/>
                </a:lnTo>
                <a:lnTo>
                  <a:pt x="937" y="752"/>
                </a:lnTo>
                <a:lnTo>
                  <a:pt x="944" y="756"/>
                </a:lnTo>
                <a:lnTo>
                  <a:pt x="964" y="757"/>
                </a:lnTo>
                <a:lnTo>
                  <a:pt x="964" y="757"/>
                </a:lnTo>
                <a:lnTo>
                  <a:pt x="964" y="754"/>
                </a:lnTo>
                <a:lnTo>
                  <a:pt x="962" y="752"/>
                </a:lnTo>
                <a:lnTo>
                  <a:pt x="961" y="752"/>
                </a:lnTo>
                <a:lnTo>
                  <a:pt x="961" y="748"/>
                </a:lnTo>
                <a:lnTo>
                  <a:pt x="961" y="748"/>
                </a:lnTo>
                <a:lnTo>
                  <a:pt x="964" y="750"/>
                </a:lnTo>
                <a:lnTo>
                  <a:pt x="970" y="750"/>
                </a:lnTo>
                <a:lnTo>
                  <a:pt x="970" y="750"/>
                </a:lnTo>
                <a:lnTo>
                  <a:pt x="968" y="754"/>
                </a:lnTo>
                <a:lnTo>
                  <a:pt x="968" y="757"/>
                </a:lnTo>
                <a:lnTo>
                  <a:pt x="968" y="757"/>
                </a:lnTo>
                <a:lnTo>
                  <a:pt x="972" y="757"/>
                </a:lnTo>
                <a:lnTo>
                  <a:pt x="972" y="756"/>
                </a:lnTo>
                <a:lnTo>
                  <a:pt x="973" y="754"/>
                </a:lnTo>
                <a:lnTo>
                  <a:pt x="975" y="754"/>
                </a:lnTo>
                <a:lnTo>
                  <a:pt x="975" y="754"/>
                </a:lnTo>
                <a:lnTo>
                  <a:pt x="977" y="756"/>
                </a:lnTo>
                <a:lnTo>
                  <a:pt x="981" y="757"/>
                </a:lnTo>
                <a:lnTo>
                  <a:pt x="983" y="759"/>
                </a:lnTo>
                <a:lnTo>
                  <a:pt x="986" y="761"/>
                </a:lnTo>
                <a:lnTo>
                  <a:pt x="986" y="761"/>
                </a:lnTo>
                <a:lnTo>
                  <a:pt x="990" y="757"/>
                </a:lnTo>
                <a:lnTo>
                  <a:pt x="994" y="759"/>
                </a:lnTo>
                <a:lnTo>
                  <a:pt x="994" y="761"/>
                </a:lnTo>
                <a:lnTo>
                  <a:pt x="994" y="763"/>
                </a:lnTo>
                <a:lnTo>
                  <a:pt x="994" y="763"/>
                </a:lnTo>
                <a:lnTo>
                  <a:pt x="1001" y="759"/>
                </a:lnTo>
                <a:lnTo>
                  <a:pt x="1008" y="756"/>
                </a:lnTo>
                <a:lnTo>
                  <a:pt x="1008" y="756"/>
                </a:lnTo>
                <a:lnTo>
                  <a:pt x="1008" y="757"/>
                </a:lnTo>
                <a:lnTo>
                  <a:pt x="1008" y="757"/>
                </a:lnTo>
                <a:lnTo>
                  <a:pt x="1008" y="761"/>
                </a:lnTo>
                <a:lnTo>
                  <a:pt x="1008" y="761"/>
                </a:lnTo>
                <a:lnTo>
                  <a:pt x="1014" y="761"/>
                </a:lnTo>
                <a:lnTo>
                  <a:pt x="1019" y="763"/>
                </a:lnTo>
                <a:lnTo>
                  <a:pt x="1019" y="763"/>
                </a:lnTo>
                <a:lnTo>
                  <a:pt x="1027" y="757"/>
                </a:lnTo>
                <a:lnTo>
                  <a:pt x="1027" y="757"/>
                </a:lnTo>
                <a:lnTo>
                  <a:pt x="1030" y="759"/>
                </a:lnTo>
                <a:lnTo>
                  <a:pt x="1029" y="761"/>
                </a:lnTo>
                <a:lnTo>
                  <a:pt x="1029" y="761"/>
                </a:lnTo>
                <a:lnTo>
                  <a:pt x="1034" y="761"/>
                </a:lnTo>
                <a:lnTo>
                  <a:pt x="1040" y="761"/>
                </a:lnTo>
                <a:lnTo>
                  <a:pt x="1049" y="756"/>
                </a:lnTo>
                <a:lnTo>
                  <a:pt x="1056" y="752"/>
                </a:lnTo>
                <a:lnTo>
                  <a:pt x="1058" y="752"/>
                </a:lnTo>
                <a:lnTo>
                  <a:pt x="1062" y="752"/>
                </a:lnTo>
                <a:lnTo>
                  <a:pt x="1062" y="752"/>
                </a:lnTo>
                <a:lnTo>
                  <a:pt x="1064" y="746"/>
                </a:lnTo>
                <a:lnTo>
                  <a:pt x="1067" y="745"/>
                </a:lnTo>
                <a:lnTo>
                  <a:pt x="1073" y="746"/>
                </a:lnTo>
                <a:lnTo>
                  <a:pt x="1078" y="748"/>
                </a:lnTo>
                <a:lnTo>
                  <a:pt x="1078" y="748"/>
                </a:lnTo>
                <a:lnTo>
                  <a:pt x="1078" y="746"/>
                </a:lnTo>
                <a:lnTo>
                  <a:pt x="1076" y="745"/>
                </a:lnTo>
                <a:lnTo>
                  <a:pt x="1076" y="745"/>
                </a:lnTo>
                <a:lnTo>
                  <a:pt x="1076" y="743"/>
                </a:lnTo>
                <a:lnTo>
                  <a:pt x="1076" y="743"/>
                </a:lnTo>
                <a:lnTo>
                  <a:pt x="1084" y="745"/>
                </a:lnTo>
                <a:lnTo>
                  <a:pt x="1093" y="745"/>
                </a:lnTo>
                <a:lnTo>
                  <a:pt x="1093" y="745"/>
                </a:lnTo>
                <a:lnTo>
                  <a:pt x="1093" y="746"/>
                </a:lnTo>
                <a:lnTo>
                  <a:pt x="1091" y="748"/>
                </a:lnTo>
                <a:lnTo>
                  <a:pt x="1089" y="752"/>
                </a:lnTo>
                <a:lnTo>
                  <a:pt x="1089" y="752"/>
                </a:lnTo>
                <a:lnTo>
                  <a:pt x="1093" y="750"/>
                </a:lnTo>
                <a:lnTo>
                  <a:pt x="1095" y="750"/>
                </a:lnTo>
                <a:lnTo>
                  <a:pt x="1099" y="750"/>
                </a:lnTo>
                <a:lnTo>
                  <a:pt x="1100" y="750"/>
                </a:lnTo>
                <a:lnTo>
                  <a:pt x="1100" y="750"/>
                </a:lnTo>
                <a:lnTo>
                  <a:pt x="1097" y="748"/>
                </a:lnTo>
                <a:lnTo>
                  <a:pt x="1095" y="746"/>
                </a:lnTo>
                <a:lnTo>
                  <a:pt x="1095" y="746"/>
                </a:lnTo>
                <a:lnTo>
                  <a:pt x="1099" y="745"/>
                </a:lnTo>
                <a:lnTo>
                  <a:pt x="1104" y="745"/>
                </a:lnTo>
                <a:lnTo>
                  <a:pt x="1104" y="748"/>
                </a:lnTo>
                <a:lnTo>
                  <a:pt x="1104" y="748"/>
                </a:lnTo>
                <a:lnTo>
                  <a:pt x="1110" y="746"/>
                </a:lnTo>
                <a:lnTo>
                  <a:pt x="1117" y="745"/>
                </a:lnTo>
                <a:lnTo>
                  <a:pt x="1128" y="745"/>
                </a:lnTo>
                <a:lnTo>
                  <a:pt x="1139" y="745"/>
                </a:lnTo>
                <a:lnTo>
                  <a:pt x="1143" y="743"/>
                </a:lnTo>
                <a:lnTo>
                  <a:pt x="1144" y="741"/>
                </a:lnTo>
                <a:lnTo>
                  <a:pt x="1144" y="741"/>
                </a:lnTo>
                <a:lnTo>
                  <a:pt x="1148" y="741"/>
                </a:lnTo>
                <a:lnTo>
                  <a:pt x="1150" y="743"/>
                </a:lnTo>
                <a:lnTo>
                  <a:pt x="1150" y="745"/>
                </a:lnTo>
                <a:lnTo>
                  <a:pt x="1152" y="745"/>
                </a:lnTo>
                <a:lnTo>
                  <a:pt x="1152" y="745"/>
                </a:lnTo>
                <a:lnTo>
                  <a:pt x="1152" y="743"/>
                </a:lnTo>
                <a:lnTo>
                  <a:pt x="1150" y="741"/>
                </a:lnTo>
                <a:lnTo>
                  <a:pt x="1150" y="741"/>
                </a:lnTo>
                <a:lnTo>
                  <a:pt x="1156" y="741"/>
                </a:lnTo>
                <a:lnTo>
                  <a:pt x="1163" y="743"/>
                </a:lnTo>
                <a:lnTo>
                  <a:pt x="1167" y="743"/>
                </a:lnTo>
                <a:lnTo>
                  <a:pt x="1165" y="741"/>
                </a:lnTo>
                <a:lnTo>
                  <a:pt x="1165" y="741"/>
                </a:lnTo>
                <a:lnTo>
                  <a:pt x="1168" y="743"/>
                </a:lnTo>
                <a:lnTo>
                  <a:pt x="1172" y="743"/>
                </a:lnTo>
                <a:lnTo>
                  <a:pt x="1176" y="745"/>
                </a:lnTo>
                <a:lnTo>
                  <a:pt x="1179" y="743"/>
                </a:lnTo>
                <a:lnTo>
                  <a:pt x="1179" y="743"/>
                </a:lnTo>
                <a:lnTo>
                  <a:pt x="1178" y="743"/>
                </a:lnTo>
                <a:lnTo>
                  <a:pt x="1176" y="741"/>
                </a:lnTo>
                <a:lnTo>
                  <a:pt x="1178" y="741"/>
                </a:lnTo>
                <a:lnTo>
                  <a:pt x="1179" y="739"/>
                </a:lnTo>
                <a:lnTo>
                  <a:pt x="1179" y="739"/>
                </a:lnTo>
                <a:lnTo>
                  <a:pt x="1178" y="741"/>
                </a:lnTo>
                <a:lnTo>
                  <a:pt x="1178" y="743"/>
                </a:lnTo>
                <a:lnTo>
                  <a:pt x="1183" y="743"/>
                </a:lnTo>
                <a:lnTo>
                  <a:pt x="1183" y="743"/>
                </a:lnTo>
                <a:lnTo>
                  <a:pt x="1187" y="741"/>
                </a:lnTo>
                <a:lnTo>
                  <a:pt x="1190" y="739"/>
                </a:lnTo>
                <a:lnTo>
                  <a:pt x="1190" y="739"/>
                </a:lnTo>
                <a:lnTo>
                  <a:pt x="1190" y="741"/>
                </a:lnTo>
                <a:lnTo>
                  <a:pt x="1190" y="741"/>
                </a:lnTo>
                <a:lnTo>
                  <a:pt x="1194" y="741"/>
                </a:lnTo>
                <a:lnTo>
                  <a:pt x="1202" y="741"/>
                </a:lnTo>
                <a:lnTo>
                  <a:pt x="1202" y="741"/>
                </a:lnTo>
                <a:lnTo>
                  <a:pt x="1200" y="741"/>
                </a:lnTo>
                <a:lnTo>
                  <a:pt x="1198" y="739"/>
                </a:lnTo>
                <a:lnTo>
                  <a:pt x="1198" y="739"/>
                </a:lnTo>
                <a:lnTo>
                  <a:pt x="1205" y="737"/>
                </a:lnTo>
                <a:lnTo>
                  <a:pt x="1211" y="737"/>
                </a:lnTo>
                <a:lnTo>
                  <a:pt x="1213" y="739"/>
                </a:lnTo>
                <a:lnTo>
                  <a:pt x="1213" y="739"/>
                </a:lnTo>
                <a:lnTo>
                  <a:pt x="1209" y="741"/>
                </a:lnTo>
                <a:lnTo>
                  <a:pt x="1207" y="741"/>
                </a:lnTo>
                <a:lnTo>
                  <a:pt x="1207" y="741"/>
                </a:lnTo>
                <a:lnTo>
                  <a:pt x="1207" y="741"/>
                </a:lnTo>
                <a:lnTo>
                  <a:pt x="1211" y="743"/>
                </a:lnTo>
                <a:lnTo>
                  <a:pt x="1213" y="741"/>
                </a:lnTo>
                <a:lnTo>
                  <a:pt x="1220" y="739"/>
                </a:lnTo>
                <a:lnTo>
                  <a:pt x="1220" y="739"/>
                </a:lnTo>
                <a:lnTo>
                  <a:pt x="1222" y="741"/>
                </a:lnTo>
                <a:lnTo>
                  <a:pt x="1224" y="741"/>
                </a:lnTo>
                <a:lnTo>
                  <a:pt x="1229" y="741"/>
                </a:lnTo>
                <a:lnTo>
                  <a:pt x="1236" y="739"/>
                </a:lnTo>
                <a:lnTo>
                  <a:pt x="1238" y="741"/>
                </a:lnTo>
                <a:lnTo>
                  <a:pt x="1238" y="743"/>
                </a:lnTo>
                <a:lnTo>
                  <a:pt x="1238" y="743"/>
                </a:lnTo>
                <a:lnTo>
                  <a:pt x="1235" y="741"/>
                </a:lnTo>
                <a:lnTo>
                  <a:pt x="1229" y="743"/>
                </a:lnTo>
                <a:lnTo>
                  <a:pt x="1222" y="746"/>
                </a:lnTo>
                <a:lnTo>
                  <a:pt x="1214" y="748"/>
                </a:lnTo>
                <a:lnTo>
                  <a:pt x="1211" y="746"/>
                </a:lnTo>
                <a:lnTo>
                  <a:pt x="1209" y="745"/>
                </a:lnTo>
                <a:lnTo>
                  <a:pt x="1209" y="745"/>
                </a:lnTo>
                <a:lnTo>
                  <a:pt x="1207" y="748"/>
                </a:lnTo>
                <a:lnTo>
                  <a:pt x="1205" y="748"/>
                </a:lnTo>
                <a:lnTo>
                  <a:pt x="1200" y="748"/>
                </a:lnTo>
                <a:lnTo>
                  <a:pt x="1194" y="750"/>
                </a:lnTo>
                <a:lnTo>
                  <a:pt x="1194" y="750"/>
                </a:lnTo>
                <a:lnTo>
                  <a:pt x="1196" y="752"/>
                </a:lnTo>
                <a:lnTo>
                  <a:pt x="1194" y="754"/>
                </a:lnTo>
                <a:lnTo>
                  <a:pt x="1192" y="756"/>
                </a:lnTo>
                <a:lnTo>
                  <a:pt x="1192" y="756"/>
                </a:lnTo>
                <a:lnTo>
                  <a:pt x="1196" y="756"/>
                </a:lnTo>
                <a:lnTo>
                  <a:pt x="1198" y="754"/>
                </a:lnTo>
                <a:lnTo>
                  <a:pt x="1198" y="752"/>
                </a:lnTo>
                <a:lnTo>
                  <a:pt x="1198" y="752"/>
                </a:lnTo>
                <a:lnTo>
                  <a:pt x="1202" y="754"/>
                </a:lnTo>
                <a:lnTo>
                  <a:pt x="1203" y="754"/>
                </a:lnTo>
                <a:lnTo>
                  <a:pt x="1203" y="756"/>
                </a:lnTo>
                <a:lnTo>
                  <a:pt x="1203" y="756"/>
                </a:lnTo>
                <a:lnTo>
                  <a:pt x="1200" y="757"/>
                </a:lnTo>
                <a:lnTo>
                  <a:pt x="1198" y="757"/>
                </a:lnTo>
                <a:lnTo>
                  <a:pt x="1198" y="757"/>
                </a:lnTo>
                <a:lnTo>
                  <a:pt x="1207" y="757"/>
                </a:lnTo>
                <a:lnTo>
                  <a:pt x="1209" y="759"/>
                </a:lnTo>
                <a:lnTo>
                  <a:pt x="1211" y="761"/>
                </a:lnTo>
                <a:lnTo>
                  <a:pt x="1211" y="761"/>
                </a:lnTo>
                <a:lnTo>
                  <a:pt x="1216" y="761"/>
                </a:lnTo>
                <a:lnTo>
                  <a:pt x="1224" y="761"/>
                </a:lnTo>
                <a:lnTo>
                  <a:pt x="1233" y="761"/>
                </a:lnTo>
                <a:lnTo>
                  <a:pt x="1244" y="759"/>
                </a:lnTo>
                <a:lnTo>
                  <a:pt x="1244" y="759"/>
                </a:lnTo>
                <a:lnTo>
                  <a:pt x="1246" y="757"/>
                </a:lnTo>
                <a:lnTo>
                  <a:pt x="1246" y="757"/>
                </a:lnTo>
                <a:lnTo>
                  <a:pt x="1246" y="756"/>
                </a:lnTo>
                <a:lnTo>
                  <a:pt x="1248" y="754"/>
                </a:lnTo>
                <a:lnTo>
                  <a:pt x="1248" y="754"/>
                </a:lnTo>
                <a:lnTo>
                  <a:pt x="1257" y="756"/>
                </a:lnTo>
                <a:lnTo>
                  <a:pt x="1264" y="756"/>
                </a:lnTo>
                <a:lnTo>
                  <a:pt x="1279" y="754"/>
                </a:lnTo>
                <a:lnTo>
                  <a:pt x="1294" y="752"/>
                </a:lnTo>
                <a:lnTo>
                  <a:pt x="1301" y="750"/>
                </a:lnTo>
                <a:lnTo>
                  <a:pt x="1306" y="752"/>
                </a:lnTo>
                <a:lnTo>
                  <a:pt x="1306" y="752"/>
                </a:lnTo>
                <a:lnTo>
                  <a:pt x="1308" y="748"/>
                </a:lnTo>
                <a:lnTo>
                  <a:pt x="1308" y="746"/>
                </a:lnTo>
                <a:lnTo>
                  <a:pt x="1308" y="745"/>
                </a:lnTo>
                <a:lnTo>
                  <a:pt x="1312" y="743"/>
                </a:lnTo>
                <a:lnTo>
                  <a:pt x="1312" y="743"/>
                </a:lnTo>
                <a:lnTo>
                  <a:pt x="1314" y="745"/>
                </a:lnTo>
                <a:lnTo>
                  <a:pt x="1316" y="746"/>
                </a:lnTo>
                <a:lnTo>
                  <a:pt x="1314" y="752"/>
                </a:lnTo>
                <a:lnTo>
                  <a:pt x="1314" y="752"/>
                </a:lnTo>
                <a:lnTo>
                  <a:pt x="1325" y="748"/>
                </a:lnTo>
                <a:lnTo>
                  <a:pt x="1334" y="750"/>
                </a:lnTo>
                <a:lnTo>
                  <a:pt x="1345" y="752"/>
                </a:lnTo>
                <a:lnTo>
                  <a:pt x="1356" y="752"/>
                </a:lnTo>
                <a:lnTo>
                  <a:pt x="1356" y="752"/>
                </a:lnTo>
                <a:lnTo>
                  <a:pt x="1360" y="748"/>
                </a:lnTo>
                <a:lnTo>
                  <a:pt x="1365" y="746"/>
                </a:lnTo>
                <a:lnTo>
                  <a:pt x="1376" y="746"/>
                </a:lnTo>
                <a:lnTo>
                  <a:pt x="1387" y="746"/>
                </a:lnTo>
                <a:lnTo>
                  <a:pt x="1393" y="745"/>
                </a:lnTo>
                <a:lnTo>
                  <a:pt x="1397" y="743"/>
                </a:lnTo>
                <a:lnTo>
                  <a:pt x="1397" y="743"/>
                </a:lnTo>
                <a:lnTo>
                  <a:pt x="1385" y="743"/>
                </a:lnTo>
                <a:lnTo>
                  <a:pt x="1380" y="743"/>
                </a:lnTo>
                <a:lnTo>
                  <a:pt x="1374" y="739"/>
                </a:lnTo>
                <a:lnTo>
                  <a:pt x="1374" y="739"/>
                </a:lnTo>
                <a:lnTo>
                  <a:pt x="1382" y="737"/>
                </a:lnTo>
                <a:lnTo>
                  <a:pt x="1391" y="735"/>
                </a:lnTo>
                <a:lnTo>
                  <a:pt x="1397" y="737"/>
                </a:lnTo>
                <a:lnTo>
                  <a:pt x="1398" y="739"/>
                </a:lnTo>
                <a:lnTo>
                  <a:pt x="1398" y="743"/>
                </a:lnTo>
                <a:lnTo>
                  <a:pt x="1398" y="743"/>
                </a:lnTo>
                <a:lnTo>
                  <a:pt x="1406" y="741"/>
                </a:lnTo>
                <a:lnTo>
                  <a:pt x="1411" y="743"/>
                </a:lnTo>
                <a:lnTo>
                  <a:pt x="1417" y="743"/>
                </a:lnTo>
                <a:lnTo>
                  <a:pt x="1419" y="741"/>
                </a:lnTo>
                <a:lnTo>
                  <a:pt x="1419" y="739"/>
                </a:lnTo>
                <a:lnTo>
                  <a:pt x="1419" y="739"/>
                </a:lnTo>
                <a:lnTo>
                  <a:pt x="1420" y="743"/>
                </a:lnTo>
                <a:lnTo>
                  <a:pt x="1424" y="745"/>
                </a:lnTo>
                <a:lnTo>
                  <a:pt x="1431" y="746"/>
                </a:lnTo>
                <a:lnTo>
                  <a:pt x="1443" y="746"/>
                </a:lnTo>
                <a:lnTo>
                  <a:pt x="1452" y="745"/>
                </a:lnTo>
                <a:lnTo>
                  <a:pt x="1452" y="745"/>
                </a:lnTo>
                <a:lnTo>
                  <a:pt x="1454" y="745"/>
                </a:lnTo>
                <a:lnTo>
                  <a:pt x="1459" y="745"/>
                </a:lnTo>
                <a:lnTo>
                  <a:pt x="1459" y="745"/>
                </a:lnTo>
                <a:lnTo>
                  <a:pt x="1494" y="745"/>
                </a:lnTo>
                <a:lnTo>
                  <a:pt x="1512" y="743"/>
                </a:lnTo>
                <a:lnTo>
                  <a:pt x="1531" y="739"/>
                </a:lnTo>
                <a:lnTo>
                  <a:pt x="1531" y="739"/>
                </a:lnTo>
                <a:lnTo>
                  <a:pt x="1531" y="743"/>
                </a:lnTo>
                <a:lnTo>
                  <a:pt x="1531" y="743"/>
                </a:lnTo>
                <a:lnTo>
                  <a:pt x="1533" y="743"/>
                </a:lnTo>
                <a:lnTo>
                  <a:pt x="1533" y="743"/>
                </a:lnTo>
                <a:lnTo>
                  <a:pt x="1534" y="739"/>
                </a:lnTo>
                <a:lnTo>
                  <a:pt x="1536" y="737"/>
                </a:lnTo>
                <a:lnTo>
                  <a:pt x="1538" y="737"/>
                </a:lnTo>
                <a:lnTo>
                  <a:pt x="1538" y="737"/>
                </a:lnTo>
                <a:lnTo>
                  <a:pt x="1538" y="739"/>
                </a:lnTo>
                <a:lnTo>
                  <a:pt x="1538" y="739"/>
                </a:lnTo>
                <a:lnTo>
                  <a:pt x="1538" y="741"/>
                </a:lnTo>
                <a:lnTo>
                  <a:pt x="1540" y="741"/>
                </a:lnTo>
                <a:lnTo>
                  <a:pt x="1540" y="741"/>
                </a:lnTo>
                <a:lnTo>
                  <a:pt x="1544" y="737"/>
                </a:lnTo>
                <a:lnTo>
                  <a:pt x="1546" y="737"/>
                </a:lnTo>
                <a:lnTo>
                  <a:pt x="1549" y="739"/>
                </a:lnTo>
                <a:lnTo>
                  <a:pt x="1549" y="739"/>
                </a:lnTo>
                <a:lnTo>
                  <a:pt x="1549" y="737"/>
                </a:lnTo>
                <a:lnTo>
                  <a:pt x="1549" y="737"/>
                </a:lnTo>
                <a:lnTo>
                  <a:pt x="1549" y="735"/>
                </a:lnTo>
                <a:lnTo>
                  <a:pt x="1551" y="735"/>
                </a:lnTo>
                <a:lnTo>
                  <a:pt x="1551" y="735"/>
                </a:lnTo>
                <a:lnTo>
                  <a:pt x="1555" y="735"/>
                </a:lnTo>
                <a:lnTo>
                  <a:pt x="1557" y="737"/>
                </a:lnTo>
                <a:lnTo>
                  <a:pt x="1557" y="737"/>
                </a:lnTo>
                <a:lnTo>
                  <a:pt x="1557" y="739"/>
                </a:lnTo>
                <a:lnTo>
                  <a:pt x="1555" y="739"/>
                </a:lnTo>
                <a:lnTo>
                  <a:pt x="1555" y="741"/>
                </a:lnTo>
                <a:lnTo>
                  <a:pt x="1555" y="741"/>
                </a:lnTo>
                <a:lnTo>
                  <a:pt x="1555" y="741"/>
                </a:lnTo>
                <a:lnTo>
                  <a:pt x="1560" y="739"/>
                </a:lnTo>
                <a:lnTo>
                  <a:pt x="1566" y="739"/>
                </a:lnTo>
                <a:lnTo>
                  <a:pt x="1236" y="410"/>
                </a:lnTo>
                <a:lnTo>
                  <a:pt x="1236" y="410"/>
                </a:lnTo>
                <a:lnTo>
                  <a:pt x="1238" y="413"/>
                </a:lnTo>
                <a:lnTo>
                  <a:pt x="1238" y="413"/>
                </a:lnTo>
                <a:lnTo>
                  <a:pt x="1240" y="412"/>
                </a:lnTo>
                <a:lnTo>
                  <a:pt x="1240" y="410"/>
                </a:lnTo>
                <a:lnTo>
                  <a:pt x="1566" y="735"/>
                </a:lnTo>
                <a:lnTo>
                  <a:pt x="1566" y="735"/>
                </a:lnTo>
                <a:lnTo>
                  <a:pt x="1564" y="735"/>
                </a:lnTo>
                <a:lnTo>
                  <a:pt x="1562" y="732"/>
                </a:lnTo>
                <a:lnTo>
                  <a:pt x="1566" y="730"/>
                </a:lnTo>
                <a:lnTo>
                  <a:pt x="1246" y="410"/>
                </a:lnTo>
                <a:lnTo>
                  <a:pt x="1246" y="410"/>
                </a:lnTo>
                <a:lnTo>
                  <a:pt x="1249" y="423"/>
                </a:lnTo>
                <a:lnTo>
                  <a:pt x="1253" y="437"/>
                </a:lnTo>
                <a:lnTo>
                  <a:pt x="1257" y="467"/>
                </a:lnTo>
                <a:lnTo>
                  <a:pt x="1259" y="526"/>
                </a:lnTo>
                <a:lnTo>
                  <a:pt x="1259" y="526"/>
                </a:lnTo>
                <a:lnTo>
                  <a:pt x="1259" y="526"/>
                </a:lnTo>
                <a:lnTo>
                  <a:pt x="1257" y="524"/>
                </a:lnTo>
                <a:lnTo>
                  <a:pt x="1257" y="520"/>
                </a:lnTo>
                <a:lnTo>
                  <a:pt x="1257" y="518"/>
                </a:lnTo>
                <a:lnTo>
                  <a:pt x="1255" y="520"/>
                </a:lnTo>
                <a:lnTo>
                  <a:pt x="1255" y="520"/>
                </a:lnTo>
                <a:lnTo>
                  <a:pt x="1260" y="537"/>
                </a:lnTo>
                <a:lnTo>
                  <a:pt x="1260" y="544"/>
                </a:lnTo>
                <a:lnTo>
                  <a:pt x="1257" y="551"/>
                </a:lnTo>
                <a:lnTo>
                  <a:pt x="1257" y="551"/>
                </a:lnTo>
                <a:lnTo>
                  <a:pt x="1259" y="555"/>
                </a:lnTo>
                <a:lnTo>
                  <a:pt x="1260" y="559"/>
                </a:lnTo>
                <a:lnTo>
                  <a:pt x="1264" y="562"/>
                </a:lnTo>
                <a:lnTo>
                  <a:pt x="1264" y="562"/>
                </a:lnTo>
                <a:lnTo>
                  <a:pt x="1264" y="568"/>
                </a:lnTo>
                <a:lnTo>
                  <a:pt x="1264" y="577"/>
                </a:lnTo>
                <a:lnTo>
                  <a:pt x="1264" y="586"/>
                </a:lnTo>
                <a:lnTo>
                  <a:pt x="1264" y="590"/>
                </a:lnTo>
                <a:lnTo>
                  <a:pt x="1262" y="594"/>
                </a:lnTo>
                <a:lnTo>
                  <a:pt x="1262" y="594"/>
                </a:lnTo>
                <a:lnTo>
                  <a:pt x="1264" y="594"/>
                </a:lnTo>
                <a:lnTo>
                  <a:pt x="1264" y="597"/>
                </a:lnTo>
                <a:lnTo>
                  <a:pt x="1264" y="601"/>
                </a:lnTo>
                <a:lnTo>
                  <a:pt x="1266" y="605"/>
                </a:lnTo>
                <a:lnTo>
                  <a:pt x="1266" y="605"/>
                </a:lnTo>
                <a:lnTo>
                  <a:pt x="1262" y="605"/>
                </a:lnTo>
                <a:lnTo>
                  <a:pt x="1262" y="607"/>
                </a:lnTo>
                <a:lnTo>
                  <a:pt x="1264" y="610"/>
                </a:lnTo>
                <a:lnTo>
                  <a:pt x="1264" y="610"/>
                </a:lnTo>
                <a:lnTo>
                  <a:pt x="1260" y="612"/>
                </a:lnTo>
                <a:lnTo>
                  <a:pt x="1260" y="616"/>
                </a:lnTo>
                <a:lnTo>
                  <a:pt x="1260" y="619"/>
                </a:lnTo>
                <a:lnTo>
                  <a:pt x="1259" y="621"/>
                </a:lnTo>
                <a:lnTo>
                  <a:pt x="1259" y="621"/>
                </a:lnTo>
                <a:lnTo>
                  <a:pt x="1260" y="625"/>
                </a:lnTo>
                <a:lnTo>
                  <a:pt x="1260" y="627"/>
                </a:lnTo>
                <a:lnTo>
                  <a:pt x="1259" y="636"/>
                </a:lnTo>
                <a:lnTo>
                  <a:pt x="1259" y="636"/>
                </a:lnTo>
                <a:lnTo>
                  <a:pt x="1260" y="636"/>
                </a:lnTo>
                <a:lnTo>
                  <a:pt x="1262" y="636"/>
                </a:lnTo>
                <a:lnTo>
                  <a:pt x="1262" y="636"/>
                </a:lnTo>
                <a:lnTo>
                  <a:pt x="1264" y="638"/>
                </a:lnTo>
                <a:lnTo>
                  <a:pt x="1264" y="638"/>
                </a:lnTo>
                <a:lnTo>
                  <a:pt x="1262" y="643"/>
                </a:lnTo>
                <a:lnTo>
                  <a:pt x="1262" y="651"/>
                </a:lnTo>
                <a:lnTo>
                  <a:pt x="1262" y="658"/>
                </a:lnTo>
                <a:lnTo>
                  <a:pt x="1260" y="660"/>
                </a:lnTo>
                <a:lnTo>
                  <a:pt x="1259" y="664"/>
                </a:lnTo>
                <a:lnTo>
                  <a:pt x="1259" y="664"/>
                </a:lnTo>
                <a:lnTo>
                  <a:pt x="1260" y="665"/>
                </a:lnTo>
                <a:lnTo>
                  <a:pt x="1262" y="669"/>
                </a:lnTo>
                <a:lnTo>
                  <a:pt x="1262" y="678"/>
                </a:lnTo>
                <a:lnTo>
                  <a:pt x="1260" y="689"/>
                </a:lnTo>
                <a:lnTo>
                  <a:pt x="1257" y="695"/>
                </a:lnTo>
                <a:lnTo>
                  <a:pt x="1257" y="695"/>
                </a:lnTo>
                <a:lnTo>
                  <a:pt x="1260" y="697"/>
                </a:lnTo>
                <a:lnTo>
                  <a:pt x="1262" y="699"/>
                </a:lnTo>
                <a:lnTo>
                  <a:pt x="1262" y="706"/>
                </a:lnTo>
                <a:lnTo>
                  <a:pt x="1262" y="713"/>
                </a:lnTo>
                <a:lnTo>
                  <a:pt x="1260" y="715"/>
                </a:lnTo>
                <a:lnTo>
                  <a:pt x="1260" y="715"/>
                </a:lnTo>
                <a:lnTo>
                  <a:pt x="1270" y="735"/>
                </a:lnTo>
                <a:lnTo>
                  <a:pt x="1270" y="735"/>
                </a:lnTo>
                <a:lnTo>
                  <a:pt x="1264" y="732"/>
                </a:lnTo>
                <a:lnTo>
                  <a:pt x="1264" y="732"/>
                </a:lnTo>
                <a:lnTo>
                  <a:pt x="1266" y="756"/>
                </a:lnTo>
                <a:lnTo>
                  <a:pt x="1266" y="778"/>
                </a:lnTo>
                <a:lnTo>
                  <a:pt x="1268" y="802"/>
                </a:lnTo>
                <a:lnTo>
                  <a:pt x="1266" y="827"/>
                </a:lnTo>
                <a:lnTo>
                  <a:pt x="1266" y="827"/>
                </a:lnTo>
                <a:lnTo>
                  <a:pt x="1268" y="829"/>
                </a:lnTo>
                <a:lnTo>
                  <a:pt x="1270" y="831"/>
                </a:lnTo>
                <a:lnTo>
                  <a:pt x="1270" y="831"/>
                </a:lnTo>
                <a:lnTo>
                  <a:pt x="1268" y="837"/>
                </a:lnTo>
                <a:lnTo>
                  <a:pt x="1266" y="842"/>
                </a:lnTo>
                <a:lnTo>
                  <a:pt x="1268" y="855"/>
                </a:lnTo>
                <a:lnTo>
                  <a:pt x="1270" y="860"/>
                </a:lnTo>
                <a:lnTo>
                  <a:pt x="1270" y="866"/>
                </a:lnTo>
                <a:lnTo>
                  <a:pt x="1266" y="870"/>
                </a:lnTo>
                <a:lnTo>
                  <a:pt x="1262" y="870"/>
                </a:lnTo>
                <a:lnTo>
                  <a:pt x="1262" y="870"/>
                </a:lnTo>
                <a:lnTo>
                  <a:pt x="1262" y="873"/>
                </a:lnTo>
                <a:lnTo>
                  <a:pt x="1264" y="875"/>
                </a:lnTo>
                <a:lnTo>
                  <a:pt x="1268" y="875"/>
                </a:lnTo>
                <a:lnTo>
                  <a:pt x="1270" y="877"/>
                </a:lnTo>
                <a:lnTo>
                  <a:pt x="1270" y="877"/>
                </a:lnTo>
                <a:lnTo>
                  <a:pt x="1270" y="890"/>
                </a:lnTo>
                <a:lnTo>
                  <a:pt x="1270" y="903"/>
                </a:lnTo>
                <a:lnTo>
                  <a:pt x="1270" y="912"/>
                </a:lnTo>
                <a:lnTo>
                  <a:pt x="1266" y="921"/>
                </a:lnTo>
                <a:lnTo>
                  <a:pt x="1266" y="921"/>
                </a:lnTo>
                <a:lnTo>
                  <a:pt x="1270" y="934"/>
                </a:lnTo>
                <a:lnTo>
                  <a:pt x="1273" y="951"/>
                </a:lnTo>
                <a:lnTo>
                  <a:pt x="1273" y="951"/>
                </a:lnTo>
                <a:lnTo>
                  <a:pt x="1271" y="949"/>
                </a:lnTo>
                <a:lnTo>
                  <a:pt x="1270" y="949"/>
                </a:lnTo>
                <a:lnTo>
                  <a:pt x="1270" y="947"/>
                </a:lnTo>
                <a:lnTo>
                  <a:pt x="1268" y="945"/>
                </a:lnTo>
                <a:lnTo>
                  <a:pt x="1268" y="945"/>
                </a:lnTo>
                <a:lnTo>
                  <a:pt x="1270" y="965"/>
                </a:lnTo>
                <a:lnTo>
                  <a:pt x="1270" y="975"/>
                </a:lnTo>
                <a:lnTo>
                  <a:pt x="1266" y="982"/>
                </a:lnTo>
                <a:lnTo>
                  <a:pt x="1266" y="982"/>
                </a:lnTo>
                <a:lnTo>
                  <a:pt x="1270" y="984"/>
                </a:lnTo>
                <a:lnTo>
                  <a:pt x="1271" y="987"/>
                </a:lnTo>
                <a:lnTo>
                  <a:pt x="1273" y="991"/>
                </a:lnTo>
                <a:lnTo>
                  <a:pt x="1275" y="993"/>
                </a:lnTo>
                <a:lnTo>
                  <a:pt x="1275" y="993"/>
                </a:lnTo>
                <a:lnTo>
                  <a:pt x="1277" y="978"/>
                </a:lnTo>
                <a:lnTo>
                  <a:pt x="1279" y="971"/>
                </a:lnTo>
                <a:lnTo>
                  <a:pt x="1282" y="967"/>
                </a:lnTo>
                <a:lnTo>
                  <a:pt x="1282" y="967"/>
                </a:lnTo>
                <a:lnTo>
                  <a:pt x="1284" y="971"/>
                </a:lnTo>
                <a:lnTo>
                  <a:pt x="1282" y="975"/>
                </a:lnTo>
                <a:lnTo>
                  <a:pt x="1281" y="978"/>
                </a:lnTo>
                <a:lnTo>
                  <a:pt x="1282" y="980"/>
                </a:lnTo>
                <a:lnTo>
                  <a:pt x="1282" y="980"/>
                </a:lnTo>
                <a:lnTo>
                  <a:pt x="1284" y="975"/>
                </a:lnTo>
                <a:lnTo>
                  <a:pt x="1286" y="969"/>
                </a:lnTo>
                <a:lnTo>
                  <a:pt x="1284" y="958"/>
                </a:lnTo>
                <a:lnTo>
                  <a:pt x="1282" y="947"/>
                </a:lnTo>
                <a:lnTo>
                  <a:pt x="1282" y="934"/>
                </a:lnTo>
                <a:lnTo>
                  <a:pt x="1282" y="934"/>
                </a:lnTo>
                <a:lnTo>
                  <a:pt x="1284" y="936"/>
                </a:lnTo>
                <a:lnTo>
                  <a:pt x="1286" y="936"/>
                </a:lnTo>
                <a:lnTo>
                  <a:pt x="1286" y="936"/>
                </a:lnTo>
                <a:lnTo>
                  <a:pt x="1286" y="930"/>
                </a:lnTo>
                <a:lnTo>
                  <a:pt x="1286" y="927"/>
                </a:lnTo>
                <a:lnTo>
                  <a:pt x="1282" y="916"/>
                </a:lnTo>
                <a:lnTo>
                  <a:pt x="1282" y="916"/>
                </a:lnTo>
                <a:lnTo>
                  <a:pt x="1284" y="903"/>
                </a:lnTo>
                <a:lnTo>
                  <a:pt x="1284" y="890"/>
                </a:lnTo>
                <a:lnTo>
                  <a:pt x="1282" y="864"/>
                </a:lnTo>
                <a:lnTo>
                  <a:pt x="1282" y="838"/>
                </a:lnTo>
                <a:lnTo>
                  <a:pt x="1282" y="826"/>
                </a:lnTo>
                <a:lnTo>
                  <a:pt x="1286" y="814"/>
                </a:lnTo>
                <a:lnTo>
                  <a:pt x="1286" y="814"/>
                </a:lnTo>
                <a:lnTo>
                  <a:pt x="1282" y="805"/>
                </a:lnTo>
                <a:lnTo>
                  <a:pt x="1281" y="794"/>
                </a:lnTo>
                <a:lnTo>
                  <a:pt x="1279" y="770"/>
                </a:lnTo>
                <a:lnTo>
                  <a:pt x="1279" y="770"/>
                </a:lnTo>
                <a:lnTo>
                  <a:pt x="1281" y="770"/>
                </a:lnTo>
                <a:lnTo>
                  <a:pt x="1281" y="774"/>
                </a:lnTo>
                <a:lnTo>
                  <a:pt x="1282" y="781"/>
                </a:lnTo>
                <a:lnTo>
                  <a:pt x="1282" y="787"/>
                </a:lnTo>
                <a:lnTo>
                  <a:pt x="1284" y="791"/>
                </a:lnTo>
                <a:lnTo>
                  <a:pt x="1286" y="792"/>
                </a:lnTo>
                <a:lnTo>
                  <a:pt x="1286" y="792"/>
                </a:lnTo>
                <a:lnTo>
                  <a:pt x="1286" y="768"/>
                </a:lnTo>
                <a:lnTo>
                  <a:pt x="1286" y="757"/>
                </a:lnTo>
                <a:lnTo>
                  <a:pt x="1288" y="754"/>
                </a:lnTo>
                <a:lnTo>
                  <a:pt x="1292" y="754"/>
                </a:lnTo>
                <a:lnTo>
                  <a:pt x="1292" y="754"/>
                </a:lnTo>
                <a:lnTo>
                  <a:pt x="1286" y="754"/>
                </a:lnTo>
                <a:lnTo>
                  <a:pt x="1284" y="754"/>
                </a:lnTo>
                <a:lnTo>
                  <a:pt x="1282" y="750"/>
                </a:lnTo>
                <a:lnTo>
                  <a:pt x="1282" y="750"/>
                </a:lnTo>
                <a:lnTo>
                  <a:pt x="1282" y="748"/>
                </a:lnTo>
                <a:lnTo>
                  <a:pt x="1284" y="746"/>
                </a:lnTo>
                <a:lnTo>
                  <a:pt x="1286" y="746"/>
                </a:lnTo>
                <a:lnTo>
                  <a:pt x="1286" y="745"/>
                </a:lnTo>
                <a:lnTo>
                  <a:pt x="1286" y="745"/>
                </a:lnTo>
                <a:lnTo>
                  <a:pt x="1284" y="741"/>
                </a:lnTo>
                <a:lnTo>
                  <a:pt x="1282" y="737"/>
                </a:lnTo>
                <a:lnTo>
                  <a:pt x="1281" y="726"/>
                </a:lnTo>
                <a:lnTo>
                  <a:pt x="1282" y="702"/>
                </a:lnTo>
                <a:lnTo>
                  <a:pt x="1282" y="702"/>
                </a:lnTo>
                <a:lnTo>
                  <a:pt x="1282" y="704"/>
                </a:lnTo>
                <a:lnTo>
                  <a:pt x="1281" y="704"/>
                </a:lnTo>
                <a:lnTo>
                  <a:pt x="1281" y="704"/>
                </a:lnTo>
                <a:lnTo>
                  <a:pt x="1281" y="700"/>
                </a:lnTo>
                <a:lnTo>
                  <a:pt x="1279" y="695"/>
                </a:lnTo>
                <a:lnTo>
                  <a:pt x="1279" y="689"/>
                </a:lnTo>
                <a:lnTo>
                  <a:pt x="1281" y="684"/>
                </a:lnTo>
                <a:lnTo>
                  <a:pt x="1281" y="684"/>
                </a:lnTo>
                <a:lnTo>
                  <a:pt x="1281" y="689"/>
                </a:lnTo>
                <a:lnTo>
                  <a:pt x="1282" y="691"/>
                </a:lnTo>
                <a:lnTo>
                  <a:pt x="1282" y="691"/>
                </a:lnTo>
                <a:lnTo>
                  <a:pt x="1284" y="688"/>
                </a:lnTo>
                <a:lnTo>
                  <a:pt x="1282" y="684"/>
                </a:lnTo>
                <a:lnTo>
                  <a:pt x="1279" y="682"/>
                </a:lnTo>
                <a:lnTo>
                  <a:pt x="1279" y="678"/>
                </a:lnTo>
                <a:lnTo>
                  <a:pt x="1279" y="678"/>
                </a:lnTo>
                <a:lnTo>
                  <a:pt x="1281" y="678"/>
                </a:lnTo>
                <a:lnTo>
                  <a:pt x="1281" y="680"/>
                </a:lnTo>
                <a:lnTo>
                  <a:pt x="1281" y="682"/>
                </a:lnTo>
                <a:lnTo>
                  <a:pt x="1282" y="682"/>
                </a:lnTo>
                <a:lnTo>
                  <a:pt x="1282" y="682"/>
                </a:lnTo>
                <a:lnTo>
                  <a:pt x="1282" y="671"/>
                </a:lnTo>
                <a:lnTo>
                  <a:pt x="1282" y="656"/>
                </a:lnTo>
                <a:lnTo>
                  <a:pt x="1282" y="642"/>
                </a:lnTo>
                <a:lnTo>
                  <a:pt x="1281" y="631"/>
                </a:lnTo>
                <a:lnTo>
                  <a:pt x="1281" y="631"/>
                </a:lnTo>
                <a:lnTo>
                  <a:pt x="1279" y="631"/>
                </a:lnTo>
                <a:lnTo>
                  <a:pt x="1279" y="632"/>
                </a:lnTo>
                <a:lnTo>
                  <a:pt x="1277" y="634"/>
                </a:lnTo>
                <a:lnTo>
                  <a:pt x="1275" y="634"/>
                </a:lnTo>
                <a:lnTo>
                  <a:pt x="1275" y="634"/>
                </a:lnTo>
                <a:lnTo>
                  <a:pt x="1275" y="629"/>
                </a:lnTo>
                <a:lnTo>
                  <a:pt x="1275" y="625"/>
                </a:lnTo>
                <a:lnTo>
                  <a:pt x="1277" y="625"/>
                </a:lnTo>
                <a:lnTo>
                  <a:pt x="1277" y="625"/>
                </a:lnTo>
                <a:lnTo>
                  <a:pt x="1279" y="627"/>
                </a:lnTo>
                <a:lnTo>
                  <a:pt x="1281" y="629"/>
                </a:lnTo>
                <a:lnTo>
                  <a:pt x="1281" y="629"/>
                </a:lnTo>
                <a:lnTo>
                  <a:pt x="1279" y="588"/>
                </a:lnTo>
                <a:lnTo>
                  <a:pt x="1279" y="568"/>
                </a:lnTo>
                <a:lnTo>
                  <a:pt x="1279" y="544"/>
                </a:lnTo>
                <a:lnTo>
                  <a:pt x="1279" y="544"/>
                </a:lnTo>
                <a:lnTo>
                  <a:pt x="1281" y="542"/>
                </a:lnTo>
                <a:lnTo>
                  <a:pt x="1282" y="539"/>
                </a:lnTo>
                <a:lnTo>
                  <a:pt x="1281" y="529"/>
                </a:lnTo>
                <a:lnTo>
                  <a:pt x="1279" y="520"/>
                </a:lnTo>
                <a:lnTo>
                  <a:pt x="1279" y="511"/>
                </a:lnTo>
                <a:lnTo>
                  <a:pt x="1279" y="511"/>
                </a:lnTo>
                <a:lnTo>
                  <a:pt x="1279" y="500"/>
                </a:lnTo>
                <a:lnTo>
                  <a:pt x="1279" y="489"/>
                </a:lnTo>
                <a:lnTo>
                  <a:pt x="1275" y="461"/>
                </a:lnTo>
                <a:lnTo>
                  <a:pt x="1275" y="461"/>
                </a:lnTo>
                <a:lnTo>
                  <a:pt x="1275" y="436"/>
                </a:lnTo>
                <a:lnTo>
                  <a:pt x="1275" y="410"/>
                </a:lnTo>
                <a:lnTo>
                  <a:pt x="1566" y="700"/>
                </a:lnTo>
                <a:lnTo>
                  <a:pt x="1566" y="700"/>
                </a:lnTo>
                <a:lnTo>
                  <a:pt x="1553" y="702"/>
                </a:lnTo>
                <a:lnTo>
                  <a:pt x="1540" y="704"/>
                </a:lnTo>
                <a:lnTo>
                  <a:pt x="1540" y="704"/>
                </a:lnTo>
                <a:lnTo>
                  <a:pt x="1538" y="702"/>
                </a:lnTo>
                <a:lnTo>
                  <a:pt x="1538" y="700"/>
                </a:lnTo>
                <a:lnTo>
                  <a:pt x="1536" y="700"/>
                </a:lnTo>
                <a:lnTo>
                  <a:pt x="1536" y="700"/>
                </a:lnTo>
                <a:lnTo>
                  <a:pt x="1536" y="704"/>
                </a:lnTo>
                <a:lnTo>
                  <a:pt x="1536" y="706"/>
                </a:lnTo>
                <a:lnTo>
                  <a:pt x="1534" y="706"/>
                </a:lnTo>
                <a:lnTo>
                  <a:pt x="1534" y="706"/>
                </a:lnTo>
                <a:lnTo>
                  <a:pt x="1523" y="704"/>
                </a:lnTo>
                <a:lnTo>
                  <a:pt x="1518" y="699"/>
                </a:lnTo>
                <a:lnTo>
                  <a:pt x="1518" y="699"/>
                </a:lnTo>
                <a:lnTo>
                  <a:pt x="1511" y="704"/>
                </a:lnTo>
                <a:lnTo>
                  <a:pt x="1511" y="704"/>
                </a:lnTo>
                <a:lnTo>
                  <a:pt x="1516" y="704"/>
                </a:lnTo>
                <a:lnTo>
                  <a:pt x="1518" y="704"/>
                </a:lnTo>
                <a:lnTo>
                  <a:pt x="1522" y="704"/>
                </a:lnTo>
                <a:lnTo>
                  <a:pt x="1522" y="704"/>
                </a:lnTo>
                <a:lnTo>
                  <a:pt x="1518" y="706"/>
                </a:lnTo>
                <a:lnTo>
                  <a:pt x="1516" y="708"/>
                </a:lnTo>
                <a:lnTo>
                  <a:pt x="1512" y="708"/>
                </a:lnTo>
                <a:lnTo>
                  <a:pt x="1512" y="708"/>
                </a:lnTo>
                <a:lnTo>
                  <a:pt x="1509" y="704"/>
                </a:lnTo>
                <a:lnTo>
                  <a:pt x="1507" y="702"/>
                </a:lnTo>
                <a:lnTo>
                  <a:pt x="1505" y="702"/>
                </a:lnTo>
                <a:lnTo>
                  <a:pt x="1498" y="702"/>
                </a:lnTo>
                <a:lnTo>
                  <a:pt x="1498" y="702"/>
                </a:lnTo>
                <a:lnTo>
                  <a:pt x="1501" y="702"/>
                </a:lnTo>
                <a:lnTo>
                  <a:pt x="1503" y="700"/>
                </a:lnTo>
                <a:lnTo>
                  <a:pt x="1503" y="700"/>
                </a:lnTo>
                <a:lnTo>
                  <a:pt x="1498" y="700"/>
                </a:lnTo>
                <a:lnTo>
                  <a:pt x="1490" y="700"/>
                </a:lnTo>
                <a:lnTo>
                  <a:pt x="1483" y="700"/>
                </a:lnTo>
                <a:lnTo>
                  <a:pt x="1476" y="702"/>
                </a:lnTo>
                <a:lnTo>
                  <a:pt x="1476" y="702"/>
                </a:lnTo>
                <a:lnTo>
                  <a:pt x="1487" y="702"/>
                </a:lnTo>
                <a:lnTo>
                  <a:pt x="1496" y="706"/>
                </a:lnTo>
                <a:lnTo>
                  <a:pt x="1496" y="706"/>
                </a:lnTo>
                <a:lnTo>
                  <a:pt x="1485" y="706"/>
                </a:lnTo>
                <a:lnTo>
                  <a:pt x="1477" y="708"/>
                </a:lnTo>
                <a:lnTo>
                  <a:pt x="1477" y="708"/>
                </a:lnTo>
                <a:lnTo>
                  <a:pt x="1477" y="706"/>
                </a:lnTo>
                <a:lnTo>
                  <a:pt x="1477" y="704"/>
                </a:lnTo>
                <a:lnTo>
                  <a:pt x="1479" y="704"/>
                </a:lnTo>
                <a:lnTo>
                  <a:pt x="1476" y="702"/>
                </a:lnTo>
                <a:lnTo>
                  <a:pt x="1476" y="702"/>
                </a:lnTo>
                <a:lnTo>
                  <a:pt x="1474" y="704"/>
                </a:lnTo>
                <a:lnTo>
                  <a:pt x="1470" y="704"/>
                </a:lnTo>
                <a:lnTo>
                  <a:pt x="1461" y="700"/>
                </a:lnTo>
                <a:lnTo>
                  <a:pt x="1454" y="699"/>
                </a:lnTo>
                <a:lnTo>
                  <a:pt x="1448" y="699"/>
                </a:lnTo>
                <a:lnTo>
                  <a:pt x="1444" y="700"/>
                </a:lnTo>
                <a:lnTo>
                  <a:pt x="1444" y="700"/>
                </a:lnTo>
                <a:lnTo>
                  <a:pt x="1446" y="700"/>
                </a:lnTo>
                <a:lnTo>
                  <a:pt x="1450" y="700"/>
                </a:lnTo>
                <a:lnTo>
                  <a:pt x="1450" y="702"/>
                </a:lnTo>
                <a:lnTo>
                  <a:pt x="1450" y="702"/>
                </a:lnTo>
                <a:lnTo>
                  <a:pt x="1450" y="702"/>
                </a:lnTo>
                <a:lnTo>
                  <a:pt x="1444" y="702"/>
                </a:lnTo>
                <a:lnTo>
                  <a:pt x="1441" y="700"/>
                </a:lnTo>
                <a:lnTo>
                  <a:pt x="1441" y="700"/>
                </a:lnTo>
                <a:lnTo>
                  <a:pt x="1439" y="704"/>
                </a:lnTo>
                <a:lnTo>
                  <a:pt x="1435" y="704"/>
                </a:lnTo>
                <a:lnTo>
                  <a:pt x="1428" y="706"/>
                </a:lnTo>
                <a:lnTo>
                  <a:pt x="1420" y="704"/>
                </a:lnTo>
                <a:lnTo>
                  <a:pt x="1413" y="706"/>
                </a:lnTo>
                <a:lnTo>
                  <a:pt x="1413" y="706"/>
                </a:lnTo>
                <a:lnTo>
                  <a:pt x="1409" y="704"/>
                </a:lnTo>
                <a:lnTo>
                  <a:pt x="1408" y="700"/>
                </a:lnTo>
                <a:lnTo>
                  <a:pt x="1408" y="700"/>
                </a:lnTo>
                <a:lnTo>
                  <a:pt x="1404" y="704"/>
                </a:lnTo>
                <a:lnTo>
                  <a:pt x="1398" y="706"/>
                </a:lnTo>
                <a:lnTo>
                  <a:pt x="1385" y="706"/>
                </a:lnTo>
                <a:lnTo>
                  <a:pt x="1385" y="706"/>
                </a:lnTo>
                <a:lnTo>
                  <a:pt x="1387" y="704"/>
                </a:lnTo>
                <a:lnTo>
                  <a:pt x="1389" y="704"/>
                </a:lnTo>
                <a:lnTo>
                  <a:pt x="1393" y="704"/>
                </a:lnTo>
                <a:lnTo>
                  <a:pt x="1395" y="702"/>
                </a:lnTo>
                <a:lnTo>
                  <a:pt x="1395" y="702"/>
                </a:lnTo>
                <a:lnTo>
                  <a:pt x="1384" y="704"/>
                </a:lnTo>
                <a:lnTo>
                  <a:pt x="1376" y="706"/>
                </a:lnTo>
                <a:lnTo>
                  <a:pt x="1363" y="711"/>
                </a:lnTo>
                <a:lnTo>
                  <a:pt x="1363" y="711"/>
                </a:lnTo>
                <a:lnTo>
                  <a:pt x="1362" y="710"/>
                </a:lnTo>
                <a:lnTo>
                  <a:pt x="1362" y="710"/>
                </a:lnTo>
                <a:lnTo>
                  <a:pt x="1362" y="708"/>
                </a:lnTo>
                <a:lnTo>
                  <a:pt x="1360" y="706"/>
                </a:lnTo>
                <a:lnTo>
                  <a:pt x="1360" y="706"/>
                </a:lnTo>
                <a:lnTo>
                  <a:pt x="1360" y="710"/>
                </a:lnTo>
                <a:lnTo>
                  <a:pt x="1358" y="710"/>
                </a:lnTo>
                <a:lnTo>
                  <a:pt x="1354" y="713"/>
                </a:lnTo>
                <a:lnTo>
                  <a:pt x="1341" y="715"/>
                </a:lnTo>
                <a:lnTo>
                  <a:pt x="1341" y="715"/>
                </a:lnTo>
                <a:lnTo>
                  <a:pt x="1341" y="710"/>
                </a:lnTo>
                <a:lnTo>
                  <a:pt x="1341" y="708"/>
                </a:lnTo>
                <a:lnTo>
                  <a:pt x="1341" y="708"/>
                </a:lnTo>
                <a:lnTo>
                  <a:pt x="1347" y="708"/>
                </a:lnTo>
                <a:lnTo>
                  <a:pt x="1352" y="706"/>
                </a:lnTo>
                <a:lnTo>
                  <a:pt x="1352" y="706"/>
                </a:lnTo>
                <a:lnTo>
                  <a:pt x="1351" y="704"/>
                </a:lnTo>
                <a:lnTo>
                  <a:pt x="1352" y="702"/>
                </a:lnTo>
                <a:lnTo>
                  <a:pt x="1356" y="700"/>
                </a:lnTo>
                <a:lnTo>
                  <a:pt x="1358" y="697"/>
                </a:lnTo>
                <a:lnTo>
                  <a:pt x="1358" y="697"/>
                </a:lnTo>
                <a:lnTo>
                  <a:pt x="1360" y="699"/>
                </a:lnTo>
                <a:lnTo>
                  <a:pt x="1360" y="702"/>
                </a:lnTo>
                <a:lnTo>
                  <a:pt x="1360" y="702"/>
                </a:lnTo>
                <a:lnTo>
                  <a:pt x="1369" y="700"/>
                </a:lnTo>
                <a:lnTo>
                  <a:pt x="1380" y="700"/>
                </a:lnTo>
                <a:lnTo>
                  <a:pt x="1389" y="700"/>
                </a:lnTo>
                <a:lnTo>
                  <a:pt x="1400" y="699"/>
                </a:lnTo>
                <a:lnTo>
                  <a:pt x="1400" y="699"/>
                </a:lnTo>
                <a:lnTo>
                  <a:pt x="1398" y="700"/>
                </a:lnTo>
                <a:lnTo>
                  <a:pt x="1398" y="702"/>
                </a:lnTo>
                <a:lnTo>
                  <a:pt x="1400" y="702"/>
                </a:lnTo>
                <a:lnTo>
                  <a:pt x="1400" y="702"/>
                </a:lnTo>
                <a:lnTo>
                  <a:pt x="1400" y="700"/>
                </a:lnTo>
                <a:lnTo>
                  <a:pt x="1402" y="700"/>
                </a:lnTo>
                <a:lnTo>
                  <a:pt x="1404" y="700"/>
                </a:lnTo>
                <a:lnTo>
                  <a:pt x="1406" y="699"/>
                </a:lnTo>
                <a:lnTo>
                  <a:pt x="1406" y="699"/>
                </a:lnTo>
                <a:lnTo>
                  <a:pt x="1404" y="697"/>
                </a:lnTo>
                <a:lnTo>
                  <a:pt x="1406" y="695"/>
                </a:lnTo>
                <a:lnTo>
                  <a:pt x="1411" y="691"/>
                </a:lnTo>
                <a:lnTo>
                  <a:pt x="1411" y="691"/>
                </a:lnTo>
                <a:lnTo>
                  <a:pt x="1411" y="695"/>
                </a:lnTo>
                <a:lnTo>
                  <a:pt x="1413" y="695"/>
                </a:lnTo>
                <a:lnTo>
                  <a:pt x="1413" y="695"/>
                </a:lnTo>
                <a:lnTo>
                  <a:pt x="1415" y="693"/>
                </a:lnTo>
                <a:lnTo>
                  <a:pt x="1417" y="691"/>
                </a:lnTo>
                <a:lnTo>
                  <a:pt x="1422" y="693"/>
                </a:lnTo>
                <a:lnTo>
                  <a:pt x="1426" y="693"/>
                </a:lnTo>
                <a:lnTo>
                  <a:pt x="1428" y="693"/>
                </a:lnTo>
                <a:lnTo>
                  <a:pt x="1430" y="691"/>
                </a:lnTo>
                <a:lnTo>
                  <a:pt x="1430" y="691"/>
                </a:lnTo>
                <a:lnTo>
                  <a:pt x="1431" y="693"/>
                </a:lnTo>
                <a:lnTo>
                  <a:pt x="1431" y="695"/>
                </a:lnTo>
                <a:lnTo>
                  <a:pt x="1431" y="695"/>
                </a:lnTo>
                <a:lnTo>
                  <a:pt x="1433" y="695"/>
                </a:lnTo>
                <a:lnTo>
                  <a:pt x="1433" y="689"/>
                </a:lnTo>
                <a:lnTo>
                  <a:pt x="1433" y="689"/>
                </a:lnTo>
                <a:lnTo>
                  <a:pt x="1463" y="688"/>
                </a:lnTo>
                <a:lnTo>
                  <a:pt x="1463" y="688"/>
                </a:lnTo>
                <a:lnTo>
                  <a:pt x="1465" y="688"/>
                </a:lnTo>
                <a:lnTo>
                  <a:pt x="1463" y="686"/>
                </a:lnTo>
                <a:lnTo>
                  <a:pt x="1463" y="684"/>
                </a:lnTo>
                <a:lnTo>
                  <a:pt x="1466" y="684"/>
                </a:lnTo>
                <a:lnTo>
                  <a:pt x="1466" y="684"/>
                </a:lnTo>
                <a:lnTo>
                  <a:pt x="1466" y="684"/>
                </a:lnTo>
                <a:lnTo>
                  <a:pt x="1468" y="686"/>
                </a:lnTo>
                <a:lnTo>
                  <a:pt x="1476" y="686"/>
                </a:lnTo>
                <a:lnTo>
                  <a:pt x="1483" y="686"/>
                </a:lnTo>
                <a:lnTo>
                  <a:pt x="1485" y="688"/>
                </a:lnTo>
                <a:lnTo>
                  <a:pt x="1487" y="689"/>
                </a:lnTo>
                <a:lnTo>
                  <a:pt x="1487" y="689"/>
                </a:lnTo>
                <a:lnTo>
                  <a:pt x="1496" y="688"/>
                </a:lnTo>
                <a:lnTo>
                  <a:pt x="1505" y="688"/>
                </a:lnTo>
                <a:lnTo>
                  <a:pt x="1512" y="688"/>
                </a:lnTo>
                <a:lnTo>
                  <a:pt x="1522" y="686"/>
                </a:lnTo>
                <a:lnTo>
                  <a:pt x="1522" y="686"/>
                </a:lnTo>
                <a:lnTo>
                  <a:pt x="1523" y="686"/>
                </a:lnTo>
                <a:lnTo>
                  <a:pt x="1527" y="688"/>
                </a:lnTo>
                <a:lnTo>
                  <a:pt x="1531" y="688"/>
                </a:lnTo>
                <a:lnTo>
                  <a:pt x="1534" y="686"/>
                </a:lnTo>
                <a:lnTo>
                  <a:pt x="1534" y="686"/>
                </a:lnTo>
                <a:lnTo>
                  <a:pt x="1533" y="686"/>
                </a:lnTo>
                <a:lnTo>
                  <a:pt x="1529" y="686"/>
                </a:lnTo>
                <a:lnTo>
                  <a:pt x="1529" y="684"/>
                </a:lnTo>
                <a:lnTo>
                  <a:pt x="1531" y="684"/>
                </a:lnTo>
                <a:lnTo>
                  <a:pt x="1531" y="684"/>
                </a:lnTo>
                <a:lnTo>
                  <a:pt x="1547" y="686"/>
                </a:lnTo>
                <a:lnTo>
                  <a:pt x="1566" y="688"/>
                </a:lnTo>
                <a:lnTo>
                  <a:pt x="1288" y="410"/>
                </a:lnTo>
                <a:lnTo>
                  <a:pt x="1288" y="410"/>
                </a:lnTo>
                <a:lnTo>
                  <a:pt x="1288" y="436"/>
                </a:lnTo>
                <a:lnTo>
                  <a:pt x="1288" y="459"/>
                </a:lnTo>
                <a:lnTo>
                  <a:pt x="1288" y="459"/>
                </a:lnTo>
                <a:lnTo>
                  <a:pt x="1288" y="458"/>
                </a:lnTo>
                <a:lnTo>
                  <a:pt x="1290" y="456"/>
                </a:lnTo>
                <a:lnTo>
                  <a:pt x="1290" y="463"/>
                </a:lnTo>
                <a:lnTo>
                  <a:pt x="1290" y="463"/>
                </a:lnTo>
                <a:lnTo>
                  <a:pt x="1288" y="463"/>
                </a:lnTo>
                <a:lnTo>
                  <a:pt x="1286" y="461"/>
                </a:lnTo>
                <a:lnTo>
                  <a:pt x="1286" y="461"/>
                </a:lnTo>
                <a:lnTo>
                  <a:pt x="1288" y="467"/>
                </a:lnTo>
                <a:lnTo>
                  <a:pt x="1286" y="472"/>
                </a:lnTo>
                <a:lnTo>
                  <a:pt x="1284" y="476"/>
                </a:lnTo>
                <a:lnTo>
                  <a:pt x="1284" y="480"/>
                </a:lnTo>
                <a:lnTo>
                  <a:pt x="1284" y="480"/>
                </a:lnTo>
                <a:lnTo>
                  <a:pt x="1284" y="478"/>
                </a:lnTo>
                <a:lnTo>
                  <a:pt x="1284" y="480"/>
                </a:lnTo>
                <a:lnTo>
                  <a:pt x="1284" y="483"/>
                </a:lnTo>
                <a:lnTo>
                  <a:pt x="1284" y="483"/>
                </a:lnTo>
                <a:lnTo>
                  <a:pt x="1288" y="485"/>
                </a:lnTo>
                <a:lnTo>
                  <a:pt x="1290" y="489"/>
                </a:lnTo>
                <a:lnTo>
                  <a:pt x="1290" y="489"/>
                </a:lnTo>
                <a:lnTo>
                  <a:pt x="1290" y="485"/>
                </a:lnTo>
                <a:lnTo>
                  <a:pt x="1290" y="482"/>
                </a:lnTo>
                <a:lnTo>
                  <a:pt x="1290" y="482"/>
                </a:lnTo>
                <a:lnTo>
                  <a:pt x="1294" y="494"/>
                </a:lnTo>
                <a:lnTo>
                  <a:pt x="1292" y="507"/>
                </a:lnTo>
                <a:lnTo>
                  <a:pt x="1290" y="533"/>
                </a:lnTo>
                <a:lnTo>
                  <a:pt x="1290" y="533"/>
                </a:lnTo>
                <a:lnTo>
                  <a:pt x="1292" y="535"/>
                </a:lnTo>
                <a:lnTo>
                  <a:pt x="1294" y="533"/>
                </a:lnTo>
                <a:lnTo>
                  <a:pt x="1295" y="531"/>
                </a:lnTo>
                <a:lnTo>
                  <a:pt x="1297" y="533"/>
                </a:lnTo>
                <a:lnTo>
                  <a:pt x="1297" y="533"/>
                </a:lnTo>
                <a:lnTo>
                  <a:pt x="1295" y="535"/>
                </a:lnTo>
                <a:lnTo>
                  <a:pt x="1295" y="537"/>
                </a:lnTo>
                <a:lnTo>
                  <a:pt x="1297" y="542"/>
                </a:lnTo>
                <a:lnTo>
                  <a:pt x="1299" y="546"/>
                </a:lnTo>
                <a:lnTo>
                  <a:pt x="1299" y="548"/>
                </a:lnTo>
                <a:lnTo>
                  <a:pt x="1297" y="548"/>
                </a:lnTo>
                <a:lnTo>
                  <a:pt x="1297" y="548"/>
                </a:lnTo>
                <a:lnTo>
                  <a:pt x="1295" y="544"/>
                </a:lnTo>
                <a:lnTo>
                  <a:pt x="1294" y="540"/>
                </a:lnTo>
                <a:lnTo>
                  <a:pt x="1292" y="537"/>
                </a:lnTo>
                <a:lnTo>
                  <a:pt x="1290" y="537"/>
                </a:lnTo>
                <a:lnTo>
                  <a:pt x="1288" y="539"/>
                </a:lnTo>
                <a:lnTo>
                  <a:pt x="1288" y="539"/>
                </a:lnTo>
                <a:lnTo>
                  <a:pt x="1295" y="550"/>
                </a:lnTo>
                <a:lnTo>
                  <a:pt x="1297" y="555"/>
                </a:lnTo>
                <a:lnTo>
                  <a:pt x="1295" y="562"/>
                </a:lnTo>
                <a:lnTo>
                  <a:pt x="1295" y="562"/>
                </a:lnTo>
                <a:lnTo>
                  <a:pt x="1299" y="562"/>
                </a:lnTo>
                <a:lnTo>
                  <a:pt x="1303" y="564"/>
                </a:lnTo>
                <a:lnTo>
                  <a:pt x="1305" y="572"/>
                </a:lnTo>
                <a:lnTo>
                  <a:pt x="1306" y="583"/>
                </a:lnTo>
                <a:lnTo>
                  <a:pt x="1308" y="586"/>
                </a:lnTo>
                <a:lnTo>
                  <a:pt x="1310" y="590"/>
                </a:lnTo>
                <a:lnTo>
                  <a:pt x="1310" y="590"/>
                </a:lnTo>
                <a:lnTo>
                  <a:pt x="1306" y="601"/>
                </a:lnTo>
                <a:lnTo>
                  <a:pt x="1305" y="607"/>
                </a:lnTo>
                <a:lnTo>
                  <a:pt x="1306" y="612"/>
                </a:lnTo>
                <a:lnTo>
                  <a:pt x="1306" y="612"/>
                </a:lnTo>
                <a:lnTo>
                  <a:pt x="1308" y="603"/>
                </a:lnTo>
                <a:lnTo>
                  <a:pt x="1310" y="596"/>
                </a:lnTo>
                <a:lnTo>
                  <a:pt x="1314" y="590"/>
                </a:lnTo>
                <a:lnTo>
                  <a:pt x="1319" y="585"/>
                </a:lnTo>
                <a:lnTo>
                  <a:pt x="1319" y="585"/>
                </a:lnTo>
                <a:lnTo>
                  <a:pt x="1319" y="588"/>
                </a:lnTo>
                <a:lnTo>
                  <a:pt x="1319" y="590"/>
                </a:lnTo>
                <a:lnTo>
                  <a:pt x="1319" y="590"/>
                </a:lnTo>
                <a:lnTo>
                  <a:pt x="1319" y="585"/>
                </a:lnTo>
                <a:lnTo>
                  <a:pt x="1317" y="583"/>
                </a:lnTo>
                <a:lnTo>
                  <a:pt x="1316" y="579"/>
                </a:lnTo>
                <a:lnTo>
                  <a:pt x="1316" y="575"/>
                </a:lnTo>
                <a:lnTo>
                  <a:pt x="1316" y="575"/>
                </a:lnTo>
                <a:lnTo>
                  <a:pt x="1314" y="577"/>
                </a:lnTo>
                <a:lnTo>
                  <a:pt x="1312" y="579"/>
                </a:lnTo>
                <a:lnTo>
                  <a:pt x="1312" y="583"/>
                </a:lnTo>
                <a:lnTo>
                  <a:pt x="1308" y="585"/>
                </a:lnTo>
                <a:lnTo>
                  <a:pt x="1308" y="585"/>
                </a:lnTo>
                <a:lnTo>
                  <a:pt x="1308" y="566"/>
                </a:lnTo>
                <a:lnTo>
                  <a:pt x="1308" y="557"/>
                </a:lnTo>
                <a:lnTo>
                  <a:pt x="1310" y="550"/>
                </a:lnTo>
                <a:lnTo>
                  <a:pt x="1310" y="550"/>
                </a:lnTo>
                <a:lnTo>
                  <a:pt x="1310" y="551"/>
                </a:lnTo>
                <a:lnTo>
                  <a:pt x="1312" y="553"/>
                </a:lnTo>
                <a:lnTo>
                  <a:pt x="1314" y="553"/>
                </a:lnTo>
                <a:lnTo>
                  <a:pt x="1314" y="557"/>
                </a:lnTo>
                <a:lnTo>
                  <a:pt x="1314" y="557"/>
                </a:lnTo>
                <a:lnTo>
                  <a:pt x="1312" y="562"/>
                </a:lnTo>
                <a:lnTo>
                  <a:pt x="1312" y="564"/>
                </a:lnTo>
                <a:lnTo>
                  <a:pt x="1314" y="566"/>
                </a:lnTo>
                <a:lnTo>
                  <a:pt x="1314" y="566"/>
                </a:lnTo>
                <a:lnTo>
                  <a:pt x="1316" y="568"/>
                </a:lnTo>
                <a:lnTo>
                  <a:pt x="1317" y="572"/>
                </a:lnTo>
                <a:lnTo>
                  <a:pt x="1321" y="579"/>
                </a:lnTo>
                <a:lnTo>
                  <a:pt x="1321" y="590"/>
                </a:lnTo>
                <a:lnTo>
                  <a:pt x="1321" y="594"/>
                </a:lnTo>
                <a:lnTo>
                  <a:pt x="1319" y="599"/>
                </a:lnTo>
                <a:lnTo>
                  <a:pt x="1319" y="599"/>
                </a:lnTo>
                <a:lnTo>
                  <a:pt x="1321" y="601"/>
                </a:lnTo>
                <a:lnTo>
                  <a:pt x="1321" y="603"/>
                </a:lnTo>
                <a:lnTo>
                  <a:pt x="1321" y="608"/>
                </a:lnTo>
                <a:lnTo>
                  <a:pt x="1319" y="616"/>
                </a:lnTo>
                <a:lnTo>
                  <a:pt x="1319" y="616"/>
                </a:lnTo>
                <a:lnTo>
                  <a:pt x="1319" y="614"/>
                </a:lnTo>
                <a:lnTo>
                  <a:pt x="1321" y="614"/>
                </a:lnTo>
                <a:lnTo>
                  <a:pt x="1325" y="619"/>
                </a:lnTo>
                <a:lnTo>
                  <a:pt x="1325" y="619"/>
                </a:lnTo>
                <a:lnTo>
                  <a:pt x="1323" y="619"/>
                </a:lnTo>
                <a:lnTo>
                  <a:pt x="1321" y="621"/>
                </a:lnTo>
                <a:lnTo>
                  <a:pt x="1321" y="627"/>
                </a:lnTo>
                <a:lnTo>
                  <a:pt x="1323" y="631"/>
                </a:lnTo>
                <a:lnTo>
                  <a:pt x="1323" y="629"/>
                </a:lnTo>
                <a:lnTo>
                  <a:pt x="1325" y="627"/>
                </a:lnTo>
                <a:lnTo>
                  <a:pt x="1325" y="627"/>
                </a:lnTo>
                <a:lnTo>
                  <a:pt x="1325" y="632"/>
                </a:lnTo>
                <a:lnTo>
                  <a:pt x="1323" y="634"/>
                </a:lnTo>
                <a:lnTo>
                  <a:pt x="1321" y="636"/>
                </a:lnTo>
                <a:lnTo>
                  <a:pt x="1321" y="636"/>
                </a:lnTo>
                <a:lnTo>
                  <a:pt x="1325" y="643"/>
                </a:lnTo>
                <a:lnTo>
                  <a:pt x="1330" y="651"/>
                </a:lnTo>
                <a:lnTo>
                  <a:pt x="1330" y="651"/>
                </a:lnTo>
                <a:lnTo>
                  <a:pt x="1327" y="651"/>
                </a:lnTo>
                <a:lnTo>
                  <a:pt x="1325" y="651"/>
                </a:lnTo>
                <a:lnTo>
                  <a:pt x="1325" y="653"/>
                </a:lnTo>
                <a:lnTo>
                  <a:pt x="1325" y="653"/>
                </a:lnTo>
                <a:lnTo>
                  <a:pt x="1327" y="654"/>
                </a:lnTo>
                <a:lnTo>
                  <a:pt x="1328" y="656"/>
                </a:lnTo>
                <a:lnTo>
                  <a:pt x="1328" y="656"/>
                </a:lnTo>
                <a:lnTo>
                  <a:pt x="1328" y="658"/>
                </a:lnTo>
                <a:lnTo>
                  <a:pt x="1327" y="658"/>
                </a:lnTo>
                <a:lnTo>
                  <a:pt x="1327" y="658"/>
                </a:lnTo>
                <a:lnTo>
                  <a:pt x="1328" y="660"/>
                </a:lnTo>
                <a:lnTo>
                  <a:pt x="1328" y="664"/>
                </a:lnTo>
                <a:lnTo>
                  <a:pt x="1328" y="671"/>
                </a:lnTo>
                <a:lnTo>
                  <a:pt x="1325" y="678"/>
                </a:lnTo>
                <a:lnTo>
                  <a:pt x="1325" y="680"/>
                </a:lnTo>
                <a:lnTo>
                  <a:pt x="1327" y="682"/>
                </a:lnTo>
                <a:lnTo>
                  <a:pt x="1327" y="682"/>
                </a:lnTo>
                <a:lnTo>
                  <a:pt x="1327" y="678"/>
                </a:lnTo>
                <a:lnTo>
                  <a:pt x="1328" y="678"/>
                </a:lnTo>
                <a:lnTo>
                  <a:pt x="1328" y="678"/>
                </a:lnTo>
                <a:lnTo>
                  <a:pt x="1328" y="689"/>
                </a:lnTo>
                <a:lnTo>
                  <a:pt x="1327" y="695"/>
                </a:lnTo>
                <a:lnTo>
                  <a:pt x="1323" y="697"/>
                </a:lnTo>
                <a:lnTo>
                  <a:pt x="1323" y="697"/>
                </a:lnTo>
                <a:lnTo>
                  <a:pt x="1327" y="699"/>
                </a:lnTo>
                <a:lnTo>
                  <a:pt x="1325" y="702"/>
                </a:lnTo>
                <a:lnTo>
                  <a:pt x="1323" y="706"/>
                </a:lnTo>
                <a:lnTo>
                  <a:pt x="1323" y="710"/>
                </a:lnTo>
                <a:lnTo>
                  <a:pt x="1323" y="710"/>
                </a:lnTo>
                <a:lnTo>
                  <a:pt x="1325" y="711"/>
                </a:lnTo>
                <a:lnTo>
                  <a:pt x="1328" y="715"/>
                </a:lnTo>
                <a:lnTo>
                  <a:pt x="1330" y="724"/>
                </a:lnTo>
                <a:lnTo>
                  <a:pt x="1328" y="735"/>
                </a:lnTo>
                <a:lnTo>
                  <a:pt x="1328" y="737"/>
                </a:lnTo>
                <a:lnTo>
                  <a:pt x="1325" y="737"/>
                </a:lnTo>
                <a:lnTo>
                  <a:pt x="1325" y="737"/>
                </a:lnTo>
                <a:lnTo>
                  <a:pt x="1330" y="746"/>
                </a:lnTo>
                <a:lnTo>
                  <a:pt x="1330" y="750"/>
                </a:lnTo>
                <a:lnTo>
                  <a:pt x="1328" y="756"/>
                </a:lnTo>
                <a:lnTo>
                  <a:pt x="1328" y="756"/>
                </a:lnTo>
                <a:lnTo>
                  <a:pt x="1330" y="756"/>
                </a:lnTo>
                <a:lnTo>
                  <a:pt x="1332" y="754"/>
                </a:lnTo>
                <a:lnTo>
                  <a:pt x="1332" y="750"/>
                </a:lnTo>
                <a:lnTo>
                  <a:pt x="1332" y="745"/>
                </a:lnTo>
                <a:lnTo>
                  <a:pt x="1334" y="741"/>
                </a:lnTo>
                <a:lnTo>
                  <a:pt x="1334" y="741"/>
                </a:lnTo>
                <a:lnTo>
                  <a:pt x="1336" y="746"/>
                </a:lnTo>
                <a:lnTo>
                  <a:pt x="1336" y="754"/>
                </a:lnTo>
                <a:lnTo>
                  <a:pt x="1336" y="759"/>
                </a:lnTo>
                <a:lnTo>
                  <a:pt x="1336" y="765"/>
                </a:lnTo>
                <a:lnTo>
                  <a:pt x="1336" y="765"/>
                </a:lnTo>
                <a:lnTo>
                  <a:pt x="1332" y="770"/>
                </a:lnTo>
                <a:lnTo>
                  <a:pt x="1328" y="772"/>
                </a:lnTo>
                <a:lnTo>
                  <a:pt x="1327" y="772"/>
                </a:lnTo>
                <a:lnTo>
                  <a:pt x="1327" y="772"/>
                </a:lnTo>
                <a:lnTo>
                  <a:pt x="1327" y="774"/>
                </a:lnTo>
                <a:lnTo>
                  <a:pt x="1328" y="776"/>
                </a:lnTo>
                <a:lnTo>
                  <a:pt x="1332" y="780"/>
                </a:lnTo>
                <a:lnTo>
                  <a:pt x="1332" y="780"/>
                </a:lnTo>
                <a:lnTo>
                  <a:pt x="1332" y="778"/>
                </a:lnTo>
                <a:lnTo>
                  <a:pt x="1334" y="776"/>
                </a:lnTo>
                <a:lnTo>
                  <a:pt x="1334" y="776"/>
                </a:lnTo>
                <a:lnTo>
                  <a:pt x="1336" y="781"/>
                </a:lnTo>
                <a:lnTo>
                  <a:pt x="1336" y="787"/>
                </a:lnTo>
                <a:lnTo>
                  <a:pt x="1334" y="792"/>
                </a:lnTo>
                <a:lnTo>
                  <a:pt x="1332" y="794"/>
                </a:lnTo>
                <a:lnTo>
                  <a:pt x="1328" y="794"/>
                </a:lnTo>
                <a:lnTo>
                  <a:pt x="1328" y="794"/>
                </a:lnTo>
                <a:lnTo>
                  <a:pt x="1328" y="792"/>
                </a:lnTo>
                <a:lnTo>
                  <a:pt x="1327" y="791"/>
                </a:lnTo>
                <a:lnTo>
                  <a:pt x="1325" y="791"/>
                </a:lnTo>
                <a:lnTo>
                  <a:pt x="1323" y="791"/>
                </a:lnTo>
                <a:lnTo>
                  <a:pt x="1323" y="791"/>
                </a:lnTo>
                <a:lnTo>
                  <a:pt x="1327" y="794"/>
                </a:lnTo>
                <a:lnTo>
                  <a:pt x="1328" y="798"/>
                </a:lnTo>
                <a:lnTo>
                  <a:pt x="1330" y="803"/>
                </a:lnTo>
                <a:lnTo>
                  <a:pt x="1332" y="807"/>
                </a:lnTo>
                <a:lnTo>
                  <a:pt x="1332" y="807"/>
                </a:lnTo>
                <a:lnTo>
                  <a:pt x="1334" y="803"/>
                </a:lnTo>
                <a:lnTo>
                  <a:pt x="1332" y="802"/>
                </a:lnTo>
                <a:lnTo>
                  <a:pt x="1330" y="800"/>
                </a:lnTo>
                <a:lnTo>
                  <a:pt x="1330" y="796"/>
                </a:lnTo>
                <a:lnTo>
                  <a:pt x="1330" y="796"/>
                </a:lnTo>
                <a:lnTo>
                  <a:pt x="1332" y="794"/>
                </a:lnTo>
                <a:lnTo>
                  <a:pt x="1334" y="794"/>
                </a:lnTo>
                <a:lnTo>
                  <a:pt x="1336" y="794"/>
                </a:lnTo>
                <a:lnTo>
                  <a:pt x="1338" y="792"/>
                </a:lnTo>
                <a:lnTo>
                  <a:pt x="1338" y="792"/>
                </a:lnTo>
                <a:lnTo>
                  <a:pt x="1338" y="805"/>
                </a:lnTo>
                <a:lnTo>
                  <a:pt x="1339" y="814"/>
                </a:lnTo>
                <a:lnTo>
                  <a:pt x="1339" y="814"/>
                </a:lnTo>
                <a:lnTo>
                  <a:pt x="1338" y="814"/>
                </a:lnTo>
                <a:lnTo>
                  <a:pt x="1338" y="813"/>
                </a:lnTo>
                <a:lnTo>
                  <a:pt x="1336" y="811"/>
                </a:lnTo>
                <a:lnTo>
                  <a:pt x="1334" y="811"/>
                </a:lnTo>
                <a:lnTo>
                  <a:pt x="1334" y="811"/>
                </a:lnTo>
                <a:lnTo>
                  <a:pt x="1334" y="814"/>
                </a:lnTo>
                <a:lnTo>
                  <a:pt x="1336" y="816"/>
                </a:lnTo>
                <a:lnTo>
                  <a:pt x="1338" y="816"/>
                </a:lnTo>
                <a:lnTo>
                  <a:pt x="1339" y="818"/>
                </a:lnTo>
                <a:lnTo>
                  <a:pt x="1339" y="818"/>
                </a:lnTo>
                <a:lnTo>
                  <a:pt x="1338" y="824"/>
                </a:lnTo>
                <a:lnTo>
                  <a:pt x="1336" y="826"/>
                </a:lnTo>
                <a:lnTo>
                  <a:pt x="1334" y="826"/>
                </a:lnTo>
                <a:lnTo>
                  <a:pt x="1334" y="826"/>
                </a:lnTo>
                <a:lnTo>
                  <a:pt x="1338" y="837"/>
                </a:lnTo>
                <a:lnTo>
                  <a:pt x="1339" y="846"/>
                </a:lnTo>
                <a:lnTo>
                  <a:pt x="1339" y="870"/>
                </a:lnTo>
                <a:lnTo>
                  <a:pt x="1339" y="870"/>
                </a:lnTo>
                <a:lnTo>
                  <a:pt x="1341" y="871"/>
                </a:lnTo>
                <a:lnTo>
                  <a:pt x="1341" y="870"/>
                </a:lnTo>
                <a:lnTo>
                  <a:pt x="1341" y="866"/>
                </a:lnTo>
                <a:lnTo>
                  <a:pt x="1341" y="862"/>
                </a:lnTo>
                <a:lnTo>
                  <a:pt x="1341" y="860"/>
                </a:lnTo>
                <a:lnTo>
                  <a:pt x="1343" y="860"/>
                </a:lnTo>
                <a:lnTo>
                  <a:pt x="1343" y="860"/>
                </a:lnTo>
                <a:lnTo>
                  <a:pt x="1347" y="875"/>
                </a:lnTo>
                <a:lnTo>
                  <a:pt x="1349" y="888"/>
                </a:lnTo>
                <a:lnTo>
                  <a:pt x="1352" y="903"/>
                </a:lnTo>
                <a:lnTo>
                  <a:pt x="1356" y="917"/>
                </a:lnTo>
                <a:lnTo>
                  <a:pt x="1356" y="917"/>
                </a:lnTo>
                <a:lnTo>
                  <a:pt x="1354" y="916"/>
                </a:lnTo>
                <a:lnTo>
                  <a:pt x="1352" y="914"/>
                </a:lnTo>
                <a:lnTo>
                  <a:pt x="1352" y="914"/>
                </a:lnTo>
                <a:lnTo>
                  <a:pt x="1354" y="921"/>
                </a:lnTo>
                <a:lnTo>
                  <a:pt x="1354" y="927"/>
                </a:lnTo>
                <a:lnTo>
                  <a:pt x="1354" y="932"/>
                </a:lnTo>
                <a:lnTo>
                  <a:pt x="1358" y="934"/>
                </a:lnTo>
                <a:lnTo>
                  <a:pt x="1358" y="934"/>
                </a:lnTo>
                <a:lnTo>
                  <a:pt x="1356" y="945"/>
                </a:lnTo>
                <a:lnTo>
                  <a:pt x="1354" y="958"/>
                </a:lnTo>
                <a:lnTo>
                  <a:pt x="1354" y="987"/>
                </a:lnTo>
                <a:lnTo>
                  <a:pt x="1352" y="1015"/>
                </a:lnTo>
                <a:lnTo>
                  <a:pt x="1351" y="1028"/>
                </a:lnTo>
                <a:lnTo>
                  <a:pt x="1349" y="1037"/>
                </a:lnTo>
                <a:lnTo>
                  <a:pt x="1349" y="1037"/>
                </a:lnTo>
                <a:lnTo>
                  <a:pt x="1351" y="1048"/>
                </a:lnTo>
                <a:lnTo>
                  <a:pt x="1352" y="1057"/>
                </a:lnTo>
                <a:lnTo>
                  <a:pt x="1352" y="1068"/>
                </a:lnTo>
                <a:lnTo>
                  <a:pt x="1351" y="1072"/>
                </a:lnTo>
                <a:lnTo>
                  <a:pt x="1349" y="1076"/>
                </a:lnTo>
                <a:lnTo>
                  <a:pt x="1349" y="1076"/>
                </a:lnTo>
                <a:lnTo>
                  <a:pt x="1351" y="1083"/>
                </a:lnTo>
                <a:lnTo>
                  <a:pt x="1351" y="1090"/>
                </a:lnTo>
                <a:lnTo>
                  <a:pt x="1351" y="1100"/>
                </a:lnTo>
                <a:lnTo>
                  <a:pt x="1352" y="1105"/>
                </a:lnTo>
                <a:lnTo>
                  <a:pt x="1352" y="1105"/>
                </a:lnTo>
                <a:lnTo>
                  <a:pt x="1352" y="1103"/>
                </a:lnTo>
                <a:lnTo>
                  <a:pt x="1354" y="1105"/>
                </a:lnTo>
                <a:lnTo>
                  <a:pt x="1356" y="1107"/>
                </a:lnTo>
                <a:lnTo>
                  <a:pt x="1356" y="1107"/>
                </a:lnTo>
                <a:lnTo>
                  <a:pt x="1354" y="1116"/>
                </a:lnTo>
                <a:lnTo>
                  <a:pt x="1354" y="1125"/>
                </a:lnTo>
                <a:lnTo>
                  <a:pt x="1356" y="1140"/>
                </a:lnTo>
                <a:lnTo>
                  <a:pt x="1360" y="1158"/>
                </a:lnTo>
                <a:lnTo>
                  <a:pt x="1360" y="1168"/>
                </a:lnTo>
                <a:lnTo>
                  <a:pt x="1358" y="1179"/>
                </a:lnTo>
                <a:lnTo>
                  <a:pt x="1358" y="1179"/>
                </a:lnTo>
                <a:lnTo>
                  <a:pt x="1360" y="1177"/>
                </a:lnTo>
                <a:lnTo>
                  <a:pt x="1362" y="1175"/>
                </a:lnTo>
                <a:lnTo>
                  <a:pt x="1362" y="1168"/>
                </a:lnTo>
                <a:lnTo>
                  <a:pt x="1362" y="1160"/>
                </a:lnTo>
                <a:lnTo>
                  <a:pt x="1363" y="1158"/>
                </a:lnTo>
                <a:lnTo>
                  <a:pt x="1367" y="1158"/>
                </a:lnTo>
                <a:lnTo>
                  <a:pt x="1367" y="1158"/>
                </a:lnTo>
                <a:lnTo>
                  <a:pt x="1367" y="1149"/>
                </a:lnTo>
                <a:lnTo>
                  <a:pt x="1369" y="1140"/>
                </a:lnTo>
                <a:lnTo>
                  <a:pt x="1371" y="1133"/>
                </a:lnTo>
                <a:lnTo>
                  <a:pt x="1371" y="1122"/>
                </a:lnTo>
                <a:lnTo>
                  <a:pt x="1371" y="1122"/>
                </a:lnTo>
                <a:lnTo>
                  <a:pt x="1371" y="1125"/>
                </a:lnTo>
                <a:lnTo>
                  <a:pt x="1373" y="1127"/>
                </a:lnTo>
                <a:lnTo>
                  <a:pt x="1373" y="1127"/>
                </a:lnTo>
                <a:lnTo>
                  <a:pt x="1373" y="1125"/>
                </a:lnTo>
                <a:lnTo>
                  <a:pt x="1374" y="1124"/>
                </a:lnTo>
                <a:lnTo>
                  <a:pt x="1374" y="1124"/>
                </a:lnTo>
                <a:lnTo>
                  <a:pt x="1374" y="1133"/>
                </a:lnTo>
                <a:lnTo>
                  <a:pt x="1376" y="1136"/>
                </a:lnTo>
                <a:lnTo>
                  <a:pt x="1378" y="1138"/>
                </a:lnTo>
                <a:lnTo>
                  <a:pt x="1378" y="1138"/>
                </a:lnTo>
                <a:lnTo>
                  <a:pt x="1376" y="1118"/>
                </a:lnTo>
                <a:lnTo>
                  <a:pt x="1378" y="1109"/>
                </a:lnTo>
                <a:lnTo>
                  <a:pt x="1380" y="1100"/>
                </a:lnTo>
                <a:lnTo>
                  <a:pt x="1380" y="1100"/>
                </a:lnTo>
                <a:lnTo>
                  <a:pt x="1382" y="1101"/>
                </a:lnTo>
                <a:lnTo>
                  <a:pt x="1382" y="1105"/>
                </a:lnTo>
                <a:lnTo>
                  <a:pt x="1382" y="1114"/>
                </a:lnTo>
                <a:lnTo>
                  <a:pt x="1382" y="1122"/>
                </a:lnTo>
                <a:lnTo>
                  <a:pt x="1384" y="1127"/>
                </a:lnTo>
                <a:lnTo>
                  <a:pt x="1384" y="1127"/>
                </a:lnTo>
                <a:lnTo>
                  <a:pt x="1387" y="1111"/>
                </a:lnTo>
                <a:lnTo>
                  <a:pt x="1389" y="1094"/>
                </a:lnTo>
                <a:lnTo>
                  <a:pt x="1389" y="1094"/>
                </a:lnTo>
                <a:lnTo>
                  <a:pt x="1391" y="1096"/>
                </a:lnTo>
                <a:lnTo>
                  <a:pt x="1391" y="1094"/>
                </a:lnTo>
                <a:lnTo>
                  <a:pt x="1393" y="1090"/>
                </a:lnTo>
                <a:lnTo>
                  <a:pt x="1395" y="1090"/>
                </a:lnTo>
                <a:lnTo>
                  <a:pt x="1395" y="1090"/>
                </a:lnTo>
                <a:lnTo>
                  <a:pt x="1397" y="1096"/>
                </a:lnTo>
                <a:lnTo>
                  <a:pt x="1397" y="1100"/>
                </a:lnTo>
                <a:lnTo>
                  <a:pt x="1397" y="1107"/>
                </a:lnTo>
                <a:lnTo>
                  <a:pt x="1397" y="1107"/>
                </a:lnTo>
                <a:lnTo>
                  <a:pt x="1398" y="1105"/>
                </a:lnTo>
                <a:lnTo>
                  <a:pt x="1400" y="1103"/>
                </a:lnTo>
                <a:lnTo>
                  <a:pt x="1400" y="1105"/>
                </a:lnTo>
                <a:lnTo>
                  <a:pt x="1400" y="1105"/>
                </a:lnTo>
                <a:lnTo>
                  <a:pt x="1400" y="1111"/>
                </a:lnTo>
                <a:lnTo>
                  <a:pt x="1400" y="1118"/>
                </a:lnTo>
                <a:lnTo>
                  <a:pt x="1400" y="1118"/>
                </a:lnTo>
                <a:lnTo>
                  <a:pt x="1398" y="1114"/>
                </a:lnTo>
                <a:lnTo>
                  <a:pt x="1397" y="1114"/>
                </a:lnTo>
                <a:lnTo>
                  <a:pt x="1395" y="1116"/>
                </a:lnTo>
                <a:lnTo>
                  <a:pt x="1395" y="1116"/>
                </a:lnTo>
                <a:lnTo>
                  <a:pt x="1400" y="1129"/>
                </a:lnTo>
                <a:lnTo>
                  <a:pt x="1400" y="1135"/>
                </a:lnTo>
                <a:lnTo>
                  <a:pt x="1400" y="1138"/>
                </a:lnTo>
                <a:lnTo>
                  <a:pt x="1398" y="1140"/>
                </a:lnTo>
                <a:lnTo>
                  <a:pt x="1398" y="1140"/>
                </a:lnTo>
                <a:lnTo>
                  <a:pt x="1400" y="1138"/>
                </a:lnTo>
                <a:lnTo>
                  <a:pt x="1404" y="1138"/>
                </a:lnTo>
                <a:lnTo>
                  <a:pt x="1404" y="1138"/>
                </a:lnTo>
                <a:lnTo>
                  <a:pt x="1404" y="1144"/>
                </a:lnTo>
                <a:lnTo>
                  <a:pt x="1404" y="1147"/>
                </a:lnTo>
                <a:lnTo>
                  <a:pt x="1400" y="1149"/>
                </a:lnTo>
                <a:lnTo>
                  <a:pt x="1400" y="1149"/>
                </a:lnTo>
                <a:lnTo>
                  <a:pt x="1406" y="1160"/>
                </a:lnTo>
                <a:lnTo>
                  <a:pt x="1409" y="1170"/>
                </a:lnTo>
                <a:lnTo>
                  <a:pt x="1409" y="1170"/>
                </a:lnTo>
                <a:lnTo>
                  <a:pt x="1409" y="1184"/>
                </a:lnTo>
                <a:lnTo>
                  <a:pt x="1409" y="1193"/>
                </a:lnTo>
                <a:lnTo>
                  <a:pt x="1409" y="1195"/>
                </a:lnTo>
                <a:lnTo>
                  <a:pt x="1411" y="1197"/>
                </a:lnTo>
                <a:lnTo>
                  <a:pt x="1411" y="1197"/>
                </a:lnTo>
                <a:lnTo>
                  <a:pt x="1411" y="1190"/>
                </a:lnTo>
                <a:lnTo>
                  <a:pt x="1411" y="1182"/>
                </a:lnTo>
                <a:lnTo>
                  <a:pt x="1411" y="1175"/>
                </a:lnTo>
                <a:lnTo>
                  <a:pt x="1413" y="1173"/>
                </a:lnTo>
                <a:lnTo>
                  <a:pt x="1415" y="1170"/>
                </a:lnTo>
                <a:lnTo>
                  <a:pt x="1415" y="1170"/>
                </a:lnTo>
                <a:lnTo>
                  <a:pt x="1415" y="1135"/>
                </a:lnTo>
                <a:lnTo>
                  <a:pt x="1415" y="1118"/>
                </a:lnTo>
                <a:lnTo>
                  <a:pt x="1415" y="1105"/>
                </a:lnTo>
                <a:lnTo>
                  <a:pt x="1415" y="1105"/>
                </a:lnTo>
                <a:lnTo>
                  <a:pt x="1415" y="1098"/>
                </a:lnTo>
                <a:lnTo>
                  <a:pt x="1415" y="1090"/>
                </a:lnTo>
                <a:lnTo>
                  <a:pt x="1415" y="1076"/>
                </a:lnTo>
                <a:lnTo>
                  <a:pt x="1415" y="1076"/>
                </a:lnTo>
                <a:lnTo>
                  <a:pt x="1413" y="1061"/>
                </a:lnTo>
                <a:lnTo>
                  <a:pt x="1415" y="1054"/>
                </a:lnTo>
                <a:lnTo>
                  <a:pt x="1419" y="1050"/>
                </a:lnTo>
                <a:lnTo>
                  <a:pt x="1419" y="1050"/>
                </a:lnTo>
                <a:lnTo>
                  <a:pt x="1417" y="1054"/>
                </a:lnTo>
                <a:lnTo>
                  <a:pt x="1419" y="1057"/>
                </a:lnTo>
                <a:lnTo>
                  <a:pt x="1419" y="1063"/>
                </a:lnTo>
                <a:lnTo>
                  <a:pt x="1417" y="1066"/>
                </a:lnTo>
                <a:lnTo>
                  <a:pt x="1417" y="1066"/>
                </a:lnTo>
                <a:lnTo>
                  <a:pt x="1419" y="1068"/>
                </a:lnTo>
                <a:lnTo>
                  <a:pt x="1419" y="1066"/>
                </a:lnTo>
                <a:lnTo>
                  <a:pt x="1420" y="1066"/>
                </a:lnTo>
                <a:lnTo>
                  <a:pt x="1420" y="1068"/>
                </a:lnTo>
                <a:lnTo>
                  <a:pt x="1420" y="1068"/>
                </a:lnTo>
                <a:lnTo>
                  <a:pt x="1420" y="1100"/>
                </a:lnTo>
                <a:lnTo>
                  <a:pt x="1420" y="1133"/>
                </a:lnTo>
                <a:lnTo>
                  <a:pt x="1424" y="1166"/>
                </a:lnTo>
                <a:lnTo>
                  <a:pt x="1428" y="1199"/>
                </a:lnTo>
                <a:lnTo>
                  <a:pt x="1435" y="1267"/>
                </a:lnTo>
                <a:lnTo>
                  <a:pt x="1437" y="1302"/>
                </a:lnTo>
                <a:lnTo>
                  <a:pt x="1437" y="1337"/>
                </a:lnTo>
                <a:lnTo>
                  <a:pt x="1437" y="1337"/>
                </a:lnTo>
                <a:lnTo>
                  <a:pt x="1441" y="1337"/>
                </a:lnTo>
                <a:lnTo>
                  <a:pt x="1444" y="1341"/>
                </a:lnTo>
                <a:lnTo>
                  <a:pt x="1444" y="1344"/>
                </a:lnTo>
                <a:lnTo>
                  <a:pt x="1444" y="1350"/>
                </a:lnTo>
                <a:lnTo>
                  <a:pt x="1444" y="1361"/>
                </a:lnTo>
                <a:lnTo>
                  <a:pt x="1443" y="1370"/>
                </a:lnTo>
                <a:lnTo>
                  <a:pt x="1443" y="1370"/>
                </a:lnTo>
                <a:lnTo>
                  <a:pt x="1444" y="1372"/>
                </a:lnTo>
                <a:lnTo>
                  <a:pt x="1444" y="1376"/>
                </a:lnTo>
                <a:lnTo>
                  <a:pt x="1444" y="1379"/>
                </a:lnTo>
                <a:lnTo>
                  <a:pt x="1444" y="1385"/>
                </a:lnTo>
                <a:lnTo>
                  <a:pt x="1446" y="1387"/>
                </a:lnTo>
                <a:lnTo>
                  <a:pt x="1448" y="1388"/>
                </a:lnTo>
                <a:lnTo>
                  <a:pt x="1448" y="1388"/>
                </a:lnTo>
                <a:lnTo>
                  <a:pt x="1448" y="1383"/>
                </a:lnTo>
                <a:lnTo>
                  <a:pt x="1448" y="1377"/>
                </a:lnTo>
                <a:lnTo>
                  <a:pt x="1450" y="1374"/>
                </a:lnTo>
                <a:lnTo>
                  <a:pt x="1450" y="1372"/>
                </a:lnTo>
                <a:lnTo>
                  <a:pt x="1452" y="1370"/>
                </a:lnTo>
                <a:lnTo>
                  <a:pt x="1452" y="1370"/>
                </a:lnTo>
                <a:lnTo>
                  <a:pt x="1457" y="1370"/>
                </a:lnTo>
                <a:lnTo>
                  <a:pt x="1459" y="1370"/>
                </a:lnTo>
                <a:lnTo>
                  <a:pt x="1461" y="1372"/>
                </a:lnTo>
                <a:lnTo>
                  <a:pt x="1461" y="1372"/>
                </a:lnTo>
                <a:lnTo>
                  <a:pt x="1461" y="1387"/>
                </a:lnTo>
                <a:lnTo>
                  <a:pt x="1457" y="1398"/>
                </a:lnTo>
                <a:lnTo>
                  <a:pt x="1457" y="1407"/>
                </a:lnTo>
                <a:lnTo>
                  <a:pt x="1457" y="1410"/>
                </a:lnTo>
                <a:lnTo>
                  <a:pt x="1459" y="1414"/>
                </a:lnTo>
                <a:lnTo>
                  <a:pt x="1459" y="1414"/>
                </a:lnTo>
                <a:lnTo>
                  <a:pt x="1459" y="1407"/>
                </a:lnTo>
                <a:lnTo>
                  <a:pt x="1463" y="1399"/>
                </a:lnTo>
                <a:lnTo>
                  <a:pt x="1466" y="1390"/>
                </a:lnTo>
                <a:lnTo>
                  <a:pt x="1466" y="1379"/>
                </a:lnTo>
                <a:lnTo>
                  <a:pt x="1466" y="1379"/>
                </a:lnTo>
                <a:lnTo>
                  <a:pt x="1468" y="1379"/>
                </a:lnTo>
                <a:lnTo>
                  <a:pt x="1472" y="1381"/>
                </a:lnTo>
                <a:lnTo>
                  <a:pt x="1474" y="1379"/>
                </a:lnTo>
                <a:lnTo>
                  <a:pt x="1474" y="1379"/>
                </a:lnTo>
                <a:lnTo>
                  <a:pt x="1474" y="1379"/>
                </a:lnTo>
                <a:lnTo>
                  <a:pt x="1470" y="1379"/>
                </a:lnTo>
                <a:lnTo>
                  <a:pt x="1470" y="1377"/>
                </a:lnTo>
                <a:lnTo>
                  <a:pt x="1468" y="1376"/>
                </a:lnTo>
                <a:lnTo>
                  <a:pt x="1468" y="1370"/>
                </a:lnTo>
                <a:lnTo>
                  <a:pt x="1466" y="1366"/>
                </a:lnTo>
                <a:lnTo>
                  <a:pt x="1466" y="1366"/>
                </a:lnTo>
                <a:lnTo>
                  <a:pt x="1468" y="1363"/>
                </a:lnTo>
                <a:lnTo>
                  <a:pt x="1470" y="1361"/>
                </a:lnTo>
                <a:lnTo>
                  <a:pt x="1476" y="1357"/>
                </a:lnTo>
                <a:lnTo>
                  <a:pt x="1476" y="1357"/>
                </a:lnTo>
                <a:lnTo>
                  <a:pt x="1477" y="1363"/>
                </a:lnTo>
                <a:lnTo>
                  <a:pt x="1479" y="1370"/>
                </a:lnTo>
                <a:lnTo>
                  <a:pt x="1481" y="1377"/>
                </a:lnTo>
                <a:lnTo>
                  <a:pt x="1485" y="1383"/>
                </a:lnTo>
                <a:lnTo>
                  <a:pt x="1485" y="1383"/>
                </a:lnTo>
                <a:lnTo>
                  <a:pt x="1489" y="1383"/>
                </a:lnTo>
                <a:lnTo>
                  <a:pt x="1490" y="1379"/>
                </a:lnTo>
                <a:lnTo>
                  <a:pt x="1490" y="1376"/>
                </a:lnTo>
                <a:lnTo>
                  <a:pt x="1490" y="1372"/>
                </a:lnTo>
                <a:lnTo>
                  <a:pt x="1490" y="1372"/>
                </a:lnTo>
                <a:lnTo>
                  <a:pt x="1492" y="1361"/>
                </a:lnTo>
                <a:lnTo>
                  <a:pt x="1494" y="1350"/>
                </a:lnTo>
                <a:lnTo>
                  <a:pt x="1492" y="1322"/>
                </a:lnTo>
                <a:lnTo>
                  <a:pt x="1490" y="1296"/>
                </a:lnTo>
                <a:lnTo>
                  <a:pt x="1489" y="1284"/>
                </a:lnTo>
                <a:lnTo>
                  <a:pt x="1490" y="1273"/>
                </a:lnTo>
                <a:lnTo>
                  <a:pt x="1490" y="1273"/>
                </a:lnTo>
                <a:lnTo>
                  <a:pt x="1490" y="1271"/>
                </a:lnTo>
                <a:lnTo>
                  <a:pt x="1492" y="1269"/>
                </a:lnTo>
                <a:lnTo>
                  <a:pt x="1492" y="1269"/>
                </a:lnTo>
                <a:lnTo>
                  <a:pt x="1492" y="1265"/>
                </a:lnTo>
                <a:lnTo>
                  <a:pt x="1492" y="1265"/>
                </a:lnTo>
                <a:lnTo>
                  <a:pt x="1489" y="1238"/>
                </a:lnTo>
                <a:lnTo>
                  <a:pt x="1489" y="1225"/>
                </a:lnTo>
                <a:lnTo>
                  <a:pt x="1490" y="1217"/>
                </a:lnTo>
                <a:lnTo>
                  <a:pt x="1492" y="1212"/>
                </a:lnTo>
                <a:lnTo>
                  <a:pt x="1492" y="1212"/>
                </a:lnTo>
                <a:lnTo>
                  <a:pt x="1492" y="1197"/>
                </a:lnTo>
                <a:lnTo>
                  <a:pt x="1492" y="1181"/>
                </a:lnTo>
                <a:lnTo>
                  <a:pt x="1492" y="1181"/>
                </a:lnTo>
                <a:lnTo>
                  <a:pt x="1490" y="1181"/>
                </a:lnTo>
                <a:lnTo>
                  <a:pt x="1489" y="1177"/>
                </a:lnTo>
                <a:lnTo>
                  <a:pt x="1489" y="1171"/>
                </a:lnTo>
                <a:lnTo>
                  <a:pt x="1489" y="1171"/>
                </a:lnTo>
                <a:lnTo>
                  <a:pt x="1490" y="1171"/>
                </a:lnTo>
                <a:lnTo>
                  <a:pt x="1490" y="1171"/>
                </a:lnTo>
                <a:lnTo>
                  <a:pt x="1494" y="1170"/>
                </a:lnTo>
                <a:lnTo>
                  <a:pt x="1494" y="1170"/>
                </a:lnTo>
                <a:lnTo>
                  <a:pt x="1494" y="1177"/>
                </a:lnTo>
                <a:lnTo>
                  <a:pt x="1496" y="1182"/>
                </a:lnTo>
                <a:lnTo>
                  <a:pt x="1496" y="1182"/>
                </a:lnTo>
                <a:lnTo>
                  <a:pt x="1498" y="1177"/>
                </a:lnTo>
                <a:lnTo>
                  <a:pt x="1500" y="1175"/>
                </a:lnTo>
                <a:lnTo>
                  <a:pt x="1501" y="1175"/>
                </a:lnTo>
                <a:lnTo>
                  <a:pt x="1501" y="1175"/>
                </a:lnTo>
                <a:lnTo>
                  <a:pt x="1503" y="1182"/>
                </a:lnTo>
                <a:lnTo>
                  <a:pt x="1505" y="1188"/>
                </a:lnTo>
                <a:lnTo>
                  <a:pt x="1507" y="1193"/>
                </a:lnTo>
                <a:lnTo>
                  <a:pt x="1509" y="1201"/>
                </a:lnTo>
                <a:lnTo>
                  <a:pt x="1509" y="1201"/>
                </a:lnTo>
                <a:lnTo>
                  <a:pt x="1511" y="1197"/>
                </a:lnTo>
                <a:lnTo>
                  <a:pt x="1511" y="1195"/>
                </a:lnTo>
                <a:lnTo>
                  <a:pt x="1511" y="1192"/>
                </a:lnTo>
                <a:lnTo>
                  <a:pt x="1511" y="1192"/>
                </a:lnTo>
                <a:lnTo>
                  <a:pt x="1507" y="1186"/>
                </a:lnTo>
                <a:lnTo>
                  <a:pt x="1503" y="1177"/>
                </a:lnTo>
                <a:lnTo>
                  <a:pt x="1500" y="1168"/>
                </a:lnTo>
                <a:lnTo>
                  <a:pt x="1498" y="1166"/>
                </a:lnTo>
                <a:lnTo>
                  <a:pt x="1494" y="1164"/>
                </a:lnTo>
                <a:lnTo>
                  <a:pt x="1494" y="1164"/>
                </a:lnTo>
                <a:lnTo>
                  <a:pt x="1496" y="1160"/>
                </a:lnTo>
                <a:lnTo>
                  <a:pt x="1498" y="1158"/>
                </a:lnTo>
                <a:lnTo>
                  <a:pt x="1501" y="1158"/>
                </a:lnTo>
                <a:lnTo>
                  <a:pt x="1503" y="1160"/>
                </a:lnTo>
                <a:lnTo>
                  <a:pt x="1503" y="1160"/>
                </a:lnTo>
                <a:lnTo>
                  <a:pt x="1505" y="1155"/>
                </a:lnTo>
                <a:lnTo>
                  <a:pt x="1505" y="1149"/>
                </a:lnTo>
                <a:lnTo>
                  <a:pt x="1507" y="1136"/>
                </a:lnTo>
                <a:lnTo>
                  <a:pt x="1505" y="1125"/>
                </a:lnTo>
                <a:lnTo>
                  <a:pt x="1507" y="1114"/>
                </a:lnTo>
                <a:lnTo>
                  <a:pt x="1507" y="1114"/>
                </a:lnTo>
                <a:lnTo>
                  <a:pt x="1511" y="1114"/>
                </a:lnTo>
                <a:lnTo>
                  <a:pt x="1512" y="1118"/>
                </a:lnTo>
                <a:lnTo>
                  <a:pt x="1516" y="1122"/>
                </a:lnTo>
                <a:lnTo>
                  <a:pt x="1516" y="1122"/>
                </a:lnTo>
                <a:lnTo>
                  <a:pt x="1516" y="1118"/>
                </a:lnTo>
                <a:lnTo>
                  <a:pt x="1518" y="1118"/>
                </a:lnTo>
                <a:lnTo>
                  <a:pt x="1520" y="1122"/>
                </a:lnTo>
                <a:lnTo>
                  <a:pt x="1522" y="1124"/>
                </a:lnTo>
                <a:lnTo>
                  <a:pt x="1522" y="1124"/>
                </a:lnTo>
                <a:lnTo>
                  <a:pt x="1520" y="1116"/>
                </a:lnTo>
                <a:lnTo>
                  <a:pt x="1518" y="1107"/>
                </a:lnTo>
                <a:lnTo>
                  <a:pt x="1516" y="1087"/>
                </a:lnTo>
                <a:lnTo>
                  <a:pt x="1516" y="1087"/>
                </a:lnTo>
                <a:lnTo>
                  <a:pt x="1522" y="1054"/>
                </a:lnTo>
                <a:lnTo>
                  <a:pt x="1523" y="1021"/>
                </a:lnTo>
                <a:lnTo>
                  <a:pt x="1523" y="986"/>
                </a:lnTo>
                <a:lnTo>
                  <a:pt x="1522" y="952"/>
                </a:lnTo>
                <a:lnTo>
                  <a:pt x="1520" y="884"/>
                </a:lnTo>
                <a:lnTo>
                  <a:pt x="1520" y="853"/>
                </a:lnTo>
                <a:lnTo>
                  <a:pt x="1522" y="820"/>
                </a:lnTo>
                <a:lnTo>
                  <a:pt x="1522" y="820"/>
                </a:lnTo>
                <a:lnTo>
                  <a:pt x="1518" y="785"/>
                </a:lnTo>
                <a:lnTo>
                  <a:pt x="1514" y="754"/>
                </a:lnTo>
                <a:lnTo>
                  <a:pt x="1514" y="754"/>
                </a:lnTo>
                <a:lnTo>
                  <a:pt x="1511" y="746"/>
                </a:lnTo>
                <a:lnTo>
                  <a:pt x="1509" y="735"/>
                </a:lnTo>
                <a:lnTo>
                  <a:pt x="1509" y="724"/>
                </a:lnTo>
                <a:lnTo>
                  <a:pt x="1509" y="715"/>
                </a:lnTo>
                <a:lnTo>
                  <a:pt x="1509" y="715"/>
                </a:lnTo>
                <a:lnTo>
                  <a:pt x="1507" y="708"/>
                </a:lnTo>
                <a:lnTo>
                  <a:pt x="1507" y="697"/>
                </a:lnTo>
                <a:lnTo>
                  <a:pt x="1505" y="676"/>
                </a:lnTo>
                <a:lnTo>
                  <a:pt x="1505" y="676"/>
                </a:lnTo>
                <a:lnTo>
                  <a:pt x="1505" y="680"/>
                </a:lnTo>
                <a:lnTo>
                  <a:pt x="1507" y="680"/>
                </a:lnTo>
                <a:lnTo>
                  <a:pt x="1509" y="675"/>
                </a:lnTo>
                <a:lnTo>
                  <a:pt x="1509" y="675"/>
                </a:lnTo>
                <a:lnTo>
                  <a:pt x="1509" y="693"/>
                </a:lnTo>
                <a:lnTo>
                  <a:pt x="1511" y="699"/>
                </a:lnTo>
                <a:lnTo>
                  <a:pt x="1514" y="702"/>
                </a:lnTo>
                <a:lnTo>
                  <a:pt x="1514" y="702"/>
                </a:lnTo>
                <a:lnTo>
                  <a:pt x="1512" y="708"/>
                </a:lnTo>
                <a:lnTo>
                  <a:pt x="1512" y="708"/>
                </a:lnTo>
                <a:lnTo>
                  <a:pt x="1512" y="704"/>
                </a:lnTo>
                <a:lnTo>
                  <a:pt x="1511" y="704"/>
                </a:lnTo>
                <a:lnTo>
                  <a:pt x="1511" y="704"/>
                </a:lnTo>
                <a:lnTo>
                  <a:pt x="1511" y="706"/>
                </a:lnTo>
                <a:lnTo>
                  <a:pt x="1511" y="708"/>
                </a:lnTo>
                <a:lnTo>
                  <a:pt x="1514" y="708"/>
                </a:lnTo>
                <a:lnTo>
                  <a:pt x="1518" y="708"/>
                </a:lnTo>
                <a:lnTo>
                  <a:pt x="1520" y="708"/>
                </a:lnTo>
                <a:lnTo>
                  <a:pt x="1520" y="710"/>
                </a:lnTo>
                <a:lnTo>
                  <a:pt x="1520" y="710"/>
                </a:lnTo>
                <a:lnTo>
                  <a:pt x="1518" y="711"/>
                </a:lnTo>
                <a:lnTo>
                  <a:pt x="1518" y="713"/>
                </a:lnTo>
                <a:lnTo>
                  <a:pt x="1516" y="717"/>
                </a:lnTo>
                <a:lnTo>
                  <a:pt x="1516" y="721"/>
                </a:lnTo>
                <a:lnTo>
                  <a:pt x="1514" y="721"/>
                </a:lnTo>
                <a:lnTo>
                  <a:pt x="1512" y="721"/>
                </a:lnTo>
                <a:lnTo>
                  <a:pt x="1512" y="721"/>
                </a:lnTo>
                <a:lnTo>
                  <a:pt x="1512" y="715"/>
                </a:lnTo>
                <a:lnTo>
                  <a:pt x="1512" y="713"/>
                </a:lnTo>
                <a:lnTo>
                  <a:pt x="1511" y="711"/>
                </a:lnTo>
                <a:lnTo>
                  <a:pt x="1511" y="711"/>
                </a:lnTo>
                <a:lnTo>
                  <a:pt x="1512" y="734"/>
                </a:lnTo>
                <a:lnTo>
                  <a:pt x="1514" y="750"/>
                </a:lnTo>
                <a:lnTo>
                  <a:pt x="1514" y="750"/>
                </a:lnTo>
                <a:lnTo>
                  <a:pt x="1516" y="745"/>
                </a:lnTo>
                <a:lnTo>
                  <a:pt x="1514" y="737"/>
                </a:lnTo>
                <a:lnTo>
                  <a:pt x="1514" y="730"/>
                </a:lnTo>
                <a:lnTo>
                  <a:pt x="1514" y="724"/>
                </a:lnTo>
                <a:lnTo>
                  <a:pt x="1514" y="724"/>
                </a:lnTo>
                <a:lnTo>
                  <a:pt x="1516" y="722"/>
                </a:lnTo>
                <a:lnTo>
                  <a:pt x="1520" y="721"/>
                </a:lnTo>
                <a:lnTo>
                  <a:pt x="1520" y="721"/>
                </a:lnTo>
                <a:lnTo>
                  <a:pt x="1522" y="713"/>
                </a:lnTo>
                <a:lnTo>
                  <a:pt x="1522" y="708"/>
                </a:lnTo>
                <a:lnTo>
                  <a:pt x="1522" y="702"/>
                </a:lnTo>
                <a:lnTo>
                  <a:pt x="1525" y="699"/>
                </a:lnTo>
                <a:lnTo>
                  <a:pt x="1525" y="699"/>
                </a:lnTo>
                <a:lnTo>
                  <a:pt x="1527" y="711"/>
                </a:lnTo>
                <a:lnTo>
                  <a:pt x="1525" y="719"/>
                </a:lnTo>
                <a:lnTo>
                  <a:pt x="1522" y="724"/>
                </a:lnTo>
                <a:lnTo>
                  <a:pt x="1522" y="732"/>
                </a:lnTo>
                <a:lnTo>
                  <a:pt x="1522" y="732"/>
                </a:lnTo>
                <a:lnTo>
                  <a:pt x="1522" y="732"/>
                </a:lnTo>
                <a:lnTo>
                  <a:pt x="1523" y="732"/>
                </a:lnTo>
                <a:lnTo>
                  <a:pt x="1523" y="732"/>
                </a:lnTo>
                <a:lnTo>
                  <a:pt x="1523" y="746"/>
                </a:lnTo>
                <a:lnTo>
                  <a:pt x="1525" y="757"/>
                </a:lnTo>
                <a:lnTo>
                  <a:pt x="1525" y="757"/>
                </a:lnTo>
                <a:lnTo>
                  <a:pt x="1520" y="767"/>
                </a:lnTo>
                <a:lnTo>
                  <a:pt x="1520" y="772"/>
                </a:lnTo>
                <a:lnTo>
                  <a:pt x="1522" y="772"/>
                </a:lnTo>
                <a:lnTo>
                  <a:pt x="1525" y="774"/>
                </a:lnTo>
                <a:lnTo>
                  <a:pt x="1525" y="774"/>
                </a:lnTo>
                <a:lnTo>
                  <a:pt x="1523" y="763"/>
                </a:lnTo>
                <a:lnTo>
                  <a:pt x="1525" y="759"/>
                </a:lnTo>
                <a:lnTo>
                  <a:pt x="1529" y="756"/>
                </a:lnTo>
                <a:lnTo>
                  <a:pt x="1529" y="756"/>
                </a:lnTo>
                <a:lnTo>
                  <a:pt x="1529" y="746"/>
                </a:lnTo>
                <a:lnTo>
                  <a:pt x="1525" y="737"/>
                </a:lnTo>
                <a:lnTo>
                  <a:pt x="1523" y="730"/>
                </a:lnTo>
                <a:lnTo>
                  <a:pt x="1523" y="728"/>
                </a:lnTo>
                <a:lnTo>
                  <a:pt x="1525" y="724"/>
                </a:lnTo>
                <a:lnTo>
                  <a:pt x="1525" y="724"/>
                </a:lnTo>
                <a:lnTo>
                  <a:pt x="1527" y="734"/>
                </a:lnTo>
                <a:lnTo>
                  <a:pt x="1529" y="737"/>
                </a:lnTo>
                <a:lnTo>
                  <a:pt x="1533" y="739"/>
                </a:lnTo>
                <a:lnTo>
                  <a:pt x="1533" y="739"/>
                </a:lnTo>
                <a:lnTo>
                  <a:pt x="1531" y="735"/>
                </a:lnTo>
                <a:lnTo>
                  <a:pt x="1531" y="732"/>
                </a:lnTo>
                <a:lnTo>
                  <a:pt x="1529" y="730"/>
                </a:lnTo>
                <a:lnTo>
                  <a:pt x="1529" y="726"/>
                </a:lnTo>
                <a:lnTo>
                  <a:pt x="1529" y="726"/>
                </a:lnTo>
                <a:lnTo>
                  <a:pt x="1531" y="726"/>
                </a:lnTo>
                <a:lnTo>
                  <a:pt x="1533" y="728"/>
                </a:lnTo>
                <a:lnTo>
                  <a:pt x="1533" y="728"/>
                </a:lnTo>
                <a:lnTo>
                  <a:pt x="1531" y="722"/>
                </a:lnTo>
                <a:lnTo>
                  <a:pt x="1529" y="713"/>
                </a:lnTo>
                <a:lnTo>
                  <a:pt x="1531" y="708"/>
                </a:lnTo>
                <a:lnTo>
                  <a:pt x="1531" y="704"/>
                </a:lnTo>
                <a:lnTo>
                  <a:pt x="1533" y="704"/>
                </a:lnTo>
                <a:lnTo>
                  <a:pt x="1533" y="704"/>
                </a:lnTo>
                <a:lnTo>
                  <a:pt x="1536" y="722"/>
                </a:lnTo>
                <a:lnTo>
                  <a:pt x="1538" y="741"/>
                </a:lnTo>
                <a:lnTo>
                  <a:pt x="1538" y="741"/>
                </a:lnTo>
                <a:lnTo>
                  <a:pt x="1536" y="741"/>
                </a:lnTo>
                <a:lnTo>
                  <a:pt x="1534" y="741"/>
                </a:lnTo>
                <a:lnTo>
                  <a:pt x="1536" y="743"/>
                </a:lnTo>
                <a:lnTo>
                  <a:pt x="1538" y="743"/>
                </a:lnTo>
                <a:lnTo>
                  <a:pt x="1538" y="743"/>
                </a:lnTo>
                <a:lnTo>
                  <a:pt x="1540" y="737"/>
                </a:lnTo>
                <a:lnTo>
                  <a:pt x="1540" y="732"/>
                </a:lnTo>
                <a:lnTo>
                  <a:pt x="1540" y="724"/>
                </a:lnTo>
                <a:lnTo>
                  <a:pt x="1538" y="717"/>
                </a:lnTo>
                <a:lnTo>
                  <a:pt x="1540" y="713"/>
                </a:lnTo>
                <a:lnTo>
                  <a:pt x="1542" y="710"/>
                </a:lnTo>
                <a:lnTo>
                  <a:pt x="1542" y="710"/>
                </a:lnTo>
                <a:lnTo>
                  <a:pt x="1542" y="715"/>
                </a:lnTo>
                <a:lnTo>
                  <a:pt x="1544" y="721"/>
                </a:lnTo>
                <a:lnTo>
                  <a:pt x="1544" y="726"/>
                </a:lnTo>
                <a:lnTo>
                  <a:pt x="1542" y="730"/>
                </a:lnTo>
                <a:lnTo>
                  <a:pt x="1542" y="730"/>
                </a:lnTo>
                <a:lnTo>
                  <a:pt x="1546" y="732"/>
                </a:lnTo>
                <a:lnTo>
                  <a:pt x="1547" y="735"/>
                </a:lnTo>
                <a:lnTo>
                  <a:pt x="1549" y="743"/>
                </a:lnTo>
                <a:lnTo>
                  <a:pt x="1551" y="752"/>
                </a:lnTo>
                <a:lnTo>
                  <a:pt x="1549" y="759"/>
                </a:lnTo>
                <a:lnTo>
                  <a:pt x="1549" y="759"/>
                </a:lnTo>
                <a:lnTo>
                  <a:pt x="1553" y="750"/>
                </a:lnTo>
                <a:lnTo>
                  <a:pt x="1553" y="743"/>
                </a:lnTo>
                <a:lnTo>
                  <a:pt x="1551" y="734"/>
                </a:lnTo>
                <a:lnTo>
                  <a:pt x="1549" y="726"/>
                </a:lnTo>
                <a:lnTo>
                  <a:pt x="1544" y="711"/>
                </a:lnTo>
                <a:lnTo>
                  <a:pt x="1542" y="697"/>
                </a:lnTo>
                <a:lnTo>
                  <a:pt x="1542" y="697"/>
                </a:lnTo>
                <a:lnTo>
                  <a:pt x="1542" y="697"/>
                </a:lnTo>
                <a:lnTo>
                  <a:pt x="1544" y="697"/>
                </a:lnTo>
                <a:lnTo>
                  <a:pt x="1546" y="700"/>
                </a:lnTo>
                <a:lnTo>
                  <a:pt x="1547" y="702"/>
                </a:lnTo>
                <a:lnTo>
                  <a:pt x="1549" y="702"/>
                </a:lnTo>
                <a:lnTo>
                  <a:pt x="1551" y="700"/>
                </a:lnTo>
                <a:lnTo>
                  <a:pt x="1551" y="700"/>
                </a:lnTo>
                <a:lnTo>
                  <a:pt x="1547" y="691"/>
                </a:lnTo>
                <a:lnTo>
                  <a:pt x="1547" y="682"/>
                </a:lnTo>
                <a:lnTo>
                  <a:pt x="1549" y="662"/>
                </a:lnTo>
                <a:lnTo>
                  <a:pt x="1553" y="642"/>
                </a:lnTo>
                <a:lnTo>
                  <a:pt x="1553" y="625"/>
                </a:lnTo>
                <a:lnTo>
                  <a:pt x="1553" y="625"/>
                </a:lnTo>
                <a:lnTo>
                  <a:pt x="1557" y="640"/>
                </a:lnTo>
                <a:lnTo>
                  <a:pt x="1558" y="653"/>
                </a:lnTo>
                <a:lnTo>
                  <a:pt x="1558" y="665"/>
                </a:lnTo>
                <a:lnTo>
                  <a:pt x="1558" y="678"/>
                </a:lnTo>
                <a:lnTo>
                  <a:pt x="1558" y="678"/>
                </a:lnTo>
                <a:lnTo>
                  <a:pt x="1558" y="680"/>
                </a:lnTo>
                <a:lnTo>
                  <a:pt x="1560" y="680"/>
                </a:lnTo>
                <a:lnTo>
                  <a:pt x="1562" y="678"/>
                </a:lnTo>
                <a:lnTo>
                  <a:pt x="1562" y="680"/>
                </a:lnTo>
                <a:lnTo>
                  <a:pt x="1562" y="680"/>
                </a:lnTo>
                <a:lnTo>
                  <a:pt x="1560" y="693"/>
                </a:lnTo>
                <a:lnTo>
                  <a:pt x="1560" y="710"/>
                </a:lnTo>
                <a:lnTo>
                  <a:pt x="1566" y="743"/>
                </a:lnTo>
                <a:lnTo>
                  <a:pt x="1566" y="743"/>
                </a:lnTo>
                <a:lnTo>
                  <a:pt x="1564" y="743"/>
                </a:lnTo>
                <a:lnTo>
                  <a:pt x="1562" y="743"/>
                </a:lnTo>
                <a:lnTo>
                  <a:pt x="1562" y="743"/>
                </a:lnTo>
                <a:lnTo>
                  <a:pt x="1564" y="748"/>
                </a:lnTo>
                <a:lnTo>
                  <a:pt x="1566" y="752"/>
                </a:lnTo>
                <a:lnTo>
                  <a:pt x="1568" y="763"/>
                </a:lnTo>
                <a:lnTo>
                  <a:pt x="1566" y="774"/>
                </a:lnTo>
                <a:lnTo>
                  <a:pt x="1568" y="785"/>
                </a:lnTo>
                <a:lnTo>
                  <a:pt x="1568" y="785"/>
                </a:lnTo>
                <a:lnTo>
                  <a:pt x="1568" y="781"/>
                </a:lnTo>
                <a:lnTo>
                  <a:pt x="1568" y="781"/>
                </a:lnTo>
                <a:lnTo>
                  <a:pt x="1568" y="781"/>
                </a:lnTo>
                <a:lnTo>
                  <a:pt x="1568" y="802"/>
                </a:lnTo>
                <a:lnTo>
                  <a:pt x="1568" y="824"/>
                </a:lnTo>
                <a:lnTo>
                  <a:pt x="1569" y="844"/>
                </a:lnTo>
                <a:lnTo>
                  <a:pt x="1573" y="864"/>
                </a:lnTo>
                <a:lnTo>
                  <a:pt x="1568" y="864"/>
                </a:lnTo>
                <a:lnTo>
                  <a:pt x="1568" y="864"/>
                </a:lnTo>
                <a:lnTo>
                  <a:pt x="1571" y="886"/>
                </a:lnTo>
                <a:lnTo>
                  <a:pt x="1575" y="910"/>
                </a:lnTo>
                <a:lnTo>
                  <a:pt x="1577" y="936"/>
                </a:lnTo>
                <a:lnTo>
                  <a:pt x="1575" y="947"/>
                </a:lnTo>
                <a:lnTo>
                  <a:pt x="1573" y="960"/>
                </a:lnTo>
                <a:lnTo>
                  <a:pt x="1573" y="960"/>
                </a:lnTo>
                <a:lnTo>
                  <a:pt x="1577" y="960"/>
                </a:lnTo>
                <a:lnTo>
                  <a:pt x="1577" y="965"/>
                </a:lnTo>
                <a:lnTo>
                  <a:pt x="1577" y="965"/>
                </a:lnTo>
                <a:lnTo>
                  <a:pt x="1577" y="993"/>
                </a:lnTo>
                <a:lnTo>
                  <a:pt x="1579" y="1022"/>
                </a:lnTo>
                <a:lnTo>
                  <a:pt x="1582" y="1081"/>
                </a:lnTo>
                <a:lnTo>
                  <a:pt x="1586" y="1138"/>
                </a:lnTo>
                <a:lnTo>
                  <a:pt x="1586" y="1166"/>
                </a:lnTo>
                <a:lnTo>
                  <a:pt x="1586" y="1192"/>
                </a:lnTo>
                <a:lnTo>
                  <a:pt x="1586" y="1192"/>
                </a:lnTo>
                <a:lnTo>
                  <a:pt x="1586" y="1188"/>
                </a:lnTo>
                <a:lnTo>
                  <a:pt x="1586" y="1188"/>
                </a:lnTo>
                <a:lnTo>
                  <a:pt x="1588" y="1188"/>
                </a:lnTo>
                <a:lnTo>
                  <a:pt x="1588" y="1188"/>
                </a:lnTo>
                <a:lnTo>
                  <a:pt x="1584" y="1210"/>
                </a:lnTo>
                <a:lnTo>
                  <a:pt x="1584" y="1232"/>
                </a:lnTo>
                <a:lnTo>
                  <a:pt x="1584" y="1276"/>
                </a:lnTo>
                <a:lnTo>
                  <a:pt x="1584" y="1276"/>
                </a:lnTo>
                <a:lnTo>
                  <a:pt x="1580" y="1280"/>
                </a:lnTo>
                <a:lnTo>
                  <a:pt x="1577" y="1285"/>
                </a:lnTo>
                <a:lnTo>
                  <a:pt x="1577" y="1285"/>
                </a:lnTo>
                <a:lnTo>
                  <a:pt x="1580" y="1284"/>
                </a:lnTo>
                <a:lnTo>
                  <a:pt x="1582" y="1284"/>
                </a:lnTo>
                <a:lnTo>
                  <a:pt x="1582" y="1282"/>
                </a:lnTo>
                <a:lnTo>
                  <a:pt x="1586" y="1282"/>
                </a:lnTo>
                <a:lnTo>
                  <a:pt x="1586" y="1282"/>
                </a:lnTo>
                <a:lnTo>
                  <a:pt x="1584" y="1291"/>
                </a:lnTo>
                <a:lnTo>
                  <a:pt x="1582" y="1304"/>
                </a:lnTo>
                <a:lnTo>
                  <a:pt x="1582" y="1315"/>
                </a:lnTo>
                <a:lnTo>
                  <a:pt x="1584" y="1328"/>
                </a:lnTo>
                <a:lnTo>
                  <a:pt x="1580" y="1328"/>
                </a:lnTo>
                <a:lnTo>
                  <a:pt x="1580" y="1328"/>
                </a:lnTo>
                <a:lnTo>
                  <a:pt x="1584" y="1335"/>
                </a:lnTo>
                <a:lnTo>
                  <a:pt x="1586" y="1344"/>
                </a:lnTo>
                <a:lnTo>
                  <a:pt x="1586" y="1353"/>
                </a:lnTo>
                <a:lnTo>
                  <a:pt x="1584" y="1361"/>
                </a:lnTo>
                <a:lnTo>
                  <a:pt x="1584" y="1361"/>
                </a:lnTo>
                <a:lnTo>
                  <a:pt x="1584" y="1359"/>
                </a:lnTo>
                <a:lnTo>
                  <a:pt x="1588" y="1359"/>
                </a:lnTo>
                <a:lnTo>
                  <a:pt x="1588" y="1359"/>
                </a:lnTo>
                <a:lnTo>
                  <a:pt x="1588" y="1370"/>
                </a:lnTo>
                <a:lnTo>
                  <a:pt x="1588" y="1374"/>
                </a:lnTo>
                <a:lnTo>
                  <a:pt x="1584" y="1376"/>
                </a:lnTo>
                <a:lnTo>
                  <a:pt x="1584" y="1376"/>
                </a:lnTo>
                <a:lnTo>
                  <a:pt x="1586" y="1383"/>
                </a:lnTo>
                <a:lnTo>
                  <a:pt x="1584" y="1387"/>
                </a:lnTo>
                <a:lnTo>
                  <a:pt x="1580" y="1390"/>
                </a:lnTo>
                <a:lnTo>
                  <a:pt x="1580" y="1390"/>
                </a:lnTo>
                <a:lnTo>
                  <a:pt x="1582" y="1392"/>
                </a:lnTo>
                <a:lnTo>
                  <a:pt x="1584" y="1392"/>
                </a:lnTo>
                <a:lnTo>
                  <a:pt x="1588" y="1392"/>
                </a:lnTo>
                <a:lnTo>
                  <a:pt x="1590" y="1394"/>
                </a:lnTo>
                <a:lnTo>
                  <a:pt x="1590" y="1394"/>
                </a:lnTo>
                <a:lnTo>
                  <a:pt x="1586" y="1444"/>
                </a:lnTo>
                <a:lnTo>
                  <a:pt x="1586" y="1499"/>
                </a:lnTo>
                <a:lnTo>
                  <a:pt x="1586" y="1519"/>
                </a:lnTo>
                <a:lnTo>
                  <a:pt x="1566" y="1519"/>
                </a:lnTo>
                <a:lnTo>
                  <a:pt x="1566" y="1519"/>
                </a:lnTo>
                <a:lnTo>
                  <a:pt x="1505" y="1521"/>
                </a:lnTo>
                <a:lnTo>
                  <a:pt x="1446" y="1523"/>
                </a:lnTo>
                <a:lnTo>
                  <a:pt x="1446" y="1523"/>
                </a:lnTo>
                <a:lnTo>
                  <a:pt x="1507" y="1525"/>
                </a:lnTo>
                <a:lnTo>
                  <a:pt x="1566" y="1525"/>
                </a:lnTo>
                <a:lnTo>
                  <a:pt x="1592" y="1525"/>
                </a:lnTo>
                <a:lnTo>
                  <a:pt x="1592" y="1499"/>
                </a:lnTo>
                <a:lnTo>
                  <a:pt x="1592" y="1499"/>
                </a:lnTo>
                <a:lnTo>
                  <a:pt x="1588" y="1442"/>
                </a:lnTo>
                <a:lnTo>
                  <a:pt x="1588" y="1442"/>
                </a:lnTo>
                <a:lnTo>
                  <a:pt x="1590" y="1440"/>
                </a:lnTo>
                <a:lnTo>
                  <a:pt x="1590" y="1440"/>
                </a:lnTo>
                <a:lnTo>
                  <a:pt x="1590" y="1436"/>
                </a:lnTo>
                <a:lnTo>
                  <a:pt x="1590" y="1433"/>
                </a:lnTo>
                <a:lnTo>
                  <a:pt x="1590" y="1433"/>
                </a:lnTo>
                <a:lnTo>
                  <a:pt x="1592" y="1433"/>
                </a:lnTo>
                <a:lnTo>
                  <a:pt x="1592" y="1433"/>
                </a:lnTo>
                <a:lnTo>
                  <a:pt x="1592" y="1420"/>
                </a:lnTo>
                <a:lnTo>
                  <a:pt x="1592" y="1407"/>
                </a:lnTo>
                <a:lnTo>
                  <a:pt x="1592" y="1377"/>
                </a:lnTo>
                <a:lnTo>
                  <a:pt x="1593" y="1350"/>
                </a:lnTo>
                <a:lnTo>
                  <a:pt x="1593" y="1337"/>
                </a:lnTo>
                <a:lnTo>
                  <a:pt x="1592" y="1326"/>
                </a:lnTo>
                <a:lnTo>
                  <a:pt x="1592" y="1326"/>
                </a:lnTo>
                <a:lnTo>
                  <a:pt x="1593" y="1324"/>
                </a:lnTo>
                <a:lnTo>
                  <a:pt x="1595" y="1324"/>
                </a:lnTo>
                <a:lnTo>
                  <a:pt x="1595" y="1324"/>
                </a:lnTo>
                <a:lnTo>
                  <a:pt x="1592" y="1324"/>
                </a:lnTo>
                <a:lnTo>
                  <a:pt x="1590" y="1322"/>
                </a:lnTo>
                <a:lnTo>
                  <a:pt x="1588" y="1317"/>
                </a:lnTo>
                <a:lnTo>
                  <a:pt x="1588" y="1317"/>
                </a:lnTo>
                <a:lnTo>
                  <a:pt x="1590" y="1315"/>
                </a:lnTo>
                <a:lnTo>
                  <a:pt x="1592" y="1313"/>
                </a:lnTo>
                <a:lnTo>
                  <a:pt x="1592" y="1306"/>
                </a:lnTo>
                <a:lnTo>
                  <a:pt x="1592" y="1300"/>
                </a:lnTo>
                <a:lnTo>
                  <a:pt x="1595" y="1293"/>
                </a:lnTo>
                <a:lnTo>
                  <a:pt x="1595" y="1293"/>
                </a:lnTo>
                <a:lnTo>
                  <a:pt x="1593" y="1291"/>
                </a:lnTo>
                <a:lnTo>
                  <a:pt x="1592" y="1287"/>
                </a:lnTo>
                <a:lnTo>
                  <a:pt x="1592" y="1280"/>
                </a:lnTo>
                <a:lnTo>
                  <a:pt x="1595" y="1265"/>
                </a:lnTo>
                <a:lnTo>
                  <a:pt x="1595" y="1265"/>
                </a:lnTo>
                <a:lnTo>
                  <a:pt x="1592" y="1263"/>
                </a:lnTo>
                <a:lnTo>
                  <a:pt x="1592" y="1263"/>
                </a:lnTo>
                <a:lnTo>
                  <a:pt x="1590" y="1260"/>
                </a:lnTo>
                <a:lnTo>
                  <a:pt x="1590" y="1260"/>
                </a:lnTo>
                <a:lnTo>
                  <a:pt x="1592" y="1258"/>
                </a:lnTo>
                <a:lnTo>
                  <a:pt x="1592" y="1256"/>
                </a:lnTo>
                <a:lnTo>
                  <a:pt x="1592" y="1252"/>
                </a:lnTo>
                <a:lnTo>
                  <a:pt x="1593" y="1249"/>
                </a:lnTo>
                <a:lnTo>
                  <a:pt x="1593" y="1249"/>
                </a:lnTo>
                <a:lnTo>
                  <a:pt x="1592" y="1245"/>
                </a:lnTo>
                <a:lnTo>
                  <a:pt x="1590" y="1239"/>
                </a:lnTo>
                <a:lnTo>
                  <a:pt x="1590" y="1227"/>
                </a:lnTo>
                <a:lnTo>
                  <a:pt x="1590" y="1227"/>
                </a:lnTo>
                <a:lnTo>
                  <a:pt x="1592" y="1225"/>
                </a:lnTo>
                <a:lnTo>
                  <a:pt x="1593" y="1223"/>
                </a:lnTo>
                <a:lnTo>
                  <a:pt x="1595" y="1219"/>
                </a:lnTo>
                <a:lnTo>
                  <a:pt x="1593" y="1206"/>
                </a:lnTo>
                <a:lnTo>
                  <a:pt x="1593" y="1206"/>
                </a:lnTo>
                <a:lnTo>
                  <a:pt x="1592" y="1204"/>
                </a:lnTo>
                <a:lnTo>
                  <a:pt x="1592" y="1204"/>
                </a:lnTo>
                <a:lnTo>
                  <a:pt x="1590" y="1206"/>
                </a:lnTo>
                <a:lnTo>
                  <a:pt x="1590" y="1204"/>
                </a:lnTo>
                <a:lnTo>
                  <a:pt x="1590" y="1204"/>
                </a:lnTo>
                <a:lnTo>
                  <a:pt x="1592" y="1171"/>
                </a:lnTo>
                <a:lnTo>
                  <a:pt x="1592" y="1140"/>
                </a:lnTo>
                <a:lnTo>
                  <a:pt x="1592" y="1107"/>
                </a:lnTo>
                <a:lnTo>
                  <a:pt x="1593" y="1072"/>
                </a:lnTo>
                <a:lnTo>
                  <a:pt x="1593" y="1072"/>
                </a:lnTo>
                <a:lnTo>
                  <a:pt x="1593" y="1074"/>
                </a:lnTo>
                <a:lnTo>
                  <a:pt x="1595" y="1076"/>
                </a:lnTo>
                <a:lnTo>
                  <a:pt x="1595" y="1076"/>
                </a:lnTo>
                <a:lnTo>
                  <a:pt x="1595" y="1072"/>
                </a:lnTo>
                <a:lnTo>
                  <a:pt x="1593" y="1070"/>
                </a:lnTo>
                <a:lnTo>
                  <a:pt x="1592" y="1068"/>
                </a:lnTo>
                <a:lnTo>
                  <a:pt x="1592" y="1066"/>
                </a:lnTo>
                <a:lnTo>
                  <a:pt x="1592" y="1066"/>
                </a:lnTo>
                <a:lnTo>
                  <a:pt x="1595" y="1065"/>
                </a:lnTo>
                <a:lnTo>
                  <a:pt x="1595" y="1065"/>
                </a:lnTo>
                <a:lnTo>
                  <a:pt x="1597" y="1066"/>
                </a:lnTo>
                <a:lnTo>
                  <a:pt x="1597" y="1066"/>
                </a:lnTo>
                <a:lnTo>
                  <a:pt x="1595" y="1059"/>
                </a:lnTo>
                <a:lnTo>
                  <a:pt x="1597" y="1054"/>
                </a:lnTo>
                <a:lnTo>
                  <a:pt x="1599" y="1039"/>
                </a:lnTo>
                <a:lnTo>
                  <a:pt x="1599" y="1039"/>
                </a:lnTo>
                <a:lnTo>
                  <a:pt x="1595" y="1039"/>
                </a:lnTo>
                <a:lnTo>
                  <a:pt x="1595" y="1039"/>
                </a:lnTo>
                <a:lnTo>
                  <a:pt x="1593" y="1043"/>
                </a:lnTo>
                <a:lnTo>
                  <a:pt x="1593" y="1043"/>
                </a:lnTo>
                <a:lnTo>
                  <a:pt x="1592" y="1039"/>
                </a:lnTo>
                <a:lnTo>
                  <a:pt x="1592" y="1037"/>
                </a:lnTo>
                <a:lnTo>
                  <a:pt x="1592" y="1033"/>
                </a:lnTo>
                <a:lnTo>
                  <a:pt x="1592" y="1033"/>
                </a:lnTo>
                <a:lnTo>
                  <a:pt x="1593" y="1035"/>
                </a:lnTo>
                <a:lnTo>
                  <a:pt x="1593" y="1035"/>
                </a:lnTo>
                <a:lnTo>
                  <a:pt x="1595" y="1037"/>
                </a:lnTo>
                <a:lnTo>
                  <a:pt x="1597" y="1037"/>
                </a:lnTo>
                <a:lnTo>
                  <a:pt x="1597" y="1037"/>
                </a:lnTo>
                <a:lnTo>
                  <a:pt x="1597" y="1033"/>
                </a:lnTo>
                <a:lnTo>
                  <a:pt x="1595" y="1030"/>
                </a:lnTo>
                <a:lnTo>
                  <a:pt x="1593" y="1028"/>
                </a:lnTo>
                <a:lnTo>
                  <a:pt x="1593" y="1024"/>
                </a:lnTo>
                <a:lnTo>
                  <a:pt x="1593" y="1024"/>
                </a:lnTo>
                <a:lnTo>
                  <a:pt x="1595" y="1024"/>
                </a:lnTo>
                <a:lnTo>
                  <a:pt x="1597" y="1022"/>
                </a:lnTo>
                <a:lnTo>
                  <a:pt x="1597" y="1019"/>
                </a:lnTo>
                <a:lnTo>
                  <a:pt x="1597" y="1015"/>
                </a:lnTo>
                <a:lnTo>
                  <a:pt x="1599" y="1009"/>
                </a:lnTo>
                <a:lnTo>
                  <a:pt x="1599" y="1009"/>
                </a:lnTo>
                <a:lnTo>
                  <a:pt x="1595" y="1008"/>
                </a:lnTo>
                <a:lnTo>
                  <a:pt x="1592" y="1008"/>
                </a:lnTo>
                <a:lnTo>
                  <a:pt x="1592" y="1008"/>
                </a:lnTo>
                <a:lnTo>
                  <a:pt x="1592" y="1000"/>
                </a:lnTo>
                <a:lnTo>
                  <a:pt x="1592" y="998"/>
                </a:lnTo>
                <a:lnTo>
                  <a:pt x="1590" y="997"/>
                </a:lnTo>
                <a:lnTo>
                  <a:pt x="1593" y="997"/>
                </a:lnTo>
                <a:lnTo>
                  <a:pt x="1593" y="997"/>
                </a:lnTo>
                <a:lnTo>
                  <a:pt x="1592" y="987"/>
                </a:lnTo>
                <a:lnTo>
                  <a:pt x="1590" y="982"/>
                </a:lnTo>
                <a:lnTo>
                  <a:pt x="1592" y="978"/>
                </a:lnTo>
                <a:lnTo>
                  <a:pt x="1593" y="978"/>
                </a:lnTo>
                <a:lnTo>
                  <a:pt x="1593" y="978"/>
                </a:lnTo>
                <a:lnTo>
                  <a:pt x="1593" y="984"/>
                </a:lnTo>
                <a:lnTo>
                  <a:pt x="1595" y="989"/>
                </a:lnTo>
                <a:lnTo>
                  <a:pt x="1595" y="995"/>
                </a:lnTo>
                <a:lnTo>
                  <a:pt x="1593" y="1002"/>
                </a:lnTo>
                <a:lnTo>
                  <a:pt x="1593" y="1002"/>
                </a:lnTo>
                <a:lnTo>
                  <a:pt x="1597" y="1000"/>
                </a:lnTo>
                <a:lnTo>
                  <a:pt x="1597" y="997"/>
                </a:lnTo>
                <a:lnTo>
                  <a:pt x="1597" y="984"/>
                </a:lnTo>
                <a:lnTo>
                  <a:pt x="1597" y="971"/>
                </a:lnTo>
                <a:lnTo>
                  <a:pt x="1599" y="965"/>
                </a:lnTo>
                <a:lnTo>
                  <a:pt x="1601" y="962"/>
                </a:lnTo>
                <a:lnTo>
                  <a:pt x="1601" y="962"/>
                </a:lnTo>
                <a:lnTo>
                  <a:pt x="1603" y="1015"/>
                </a:lnTo>
                <a:lnTo>
                  <a:pt x="1601" y="1068"/>
                </a:lnTo>
                <a:lnTo>
                  <a:pt x="1601" y="1068"/>
                </a:lnTo>
                <a:lnTo>
                  <a:pt x="1604" y="1066"/>
                </a:lnTo>
                <a:lnTo>
                  <a:pt x="1604" y="1066"/>
                </a:lnTo>
                <a:lnTo>
                  <a:pt x="1604" y="1068"/>
                </a:lnTo>
                <a:lnTo>
                  <a:pt x="1604" y="1068"/>
                </a:lnTo>
                <a:lnTo>
                  <a:pt x="1604" y="1074"/>
                </a:lnTo>
                <a:lnTo>
                  <a:pt x="1604" y="1078"/>
                </a:lnTo>
                <a:lnTo>
                  <a:pt x="1604" y="1078"/>
                </a:lnTo>
                <a:lnTo>
                  <a:pt x="1604" y="1078"/>
                </a:lnTo>
                <a:lnTo>
                  <a:pt x="1603" y="1076"/>
                </a:lnTo>
                <a:lnTo>
                  <a:pt x="1603" y="1074"/>
                </a:lnTo>
                <a:lnTo>
                  <a:pt x="1604" y="1072"/>
                </a:lnTo>
                <a:lnTo>
                  <a:pt x="1601" y="1072"/>
                </a:lnTo>
                <a:lnTo>
                  <a:pt x="1601" y="1072"/>
                </a:lnTo>
                <a:lnTo>
                  <a:pt x="1601" y="1087"/>
                </a:lnTo>
                <a:lnTo>
                  <a:pt x="1603" y="1100"/>
                </a:lnTo>
                <a:lnTo>
                  <a:pt x="1603" y="1100"/>
                </a:lnTo>
                <a:lnTo>
                  <a:pt x="1604" y="1094"/>
                </a:lnTo>
                <a:lnTo>
                  <a:pt x="1606" y="1092"/>
                </a:lnTo>
                <a:lnTo>
                  <a:pt x="1610" y="1094"/>
                </a:lnTo>
                <a:lnTo>
                  <a:pt x="1610" y="1094"/>
                </a:lnTo>
                <a:lnTo>
                  <a:pt x="1606" y="1118"/>
                </a:lnTo>
                <a:lnTo>
                  <a:pt x="1606" y="1144"/>
                </a:lnTo>
                <a:lnTo>
                  <a:pt x="1608" y="1188"/>
                </a:lnTo>
                <a:lnTo>
                  <a:pt x="1608" y="1188"/>
                </a:lnTo>
                <a:lnTo>
                  <a:pt x="1606" y="1247"/>
                </a:lnTo>
                <a:lnTo>
                  <a:pt x="1603" y="1309"/>
                </a:lnTo>
                <a:lnTo>
                  <a:pt x="1601" y="1309"/>
                </a:lnTo>
                <a:lnTo>
                  <a:pt x="1601" y="1309"/>
                </a:lnTo>
                <a:lnTo>
                  <a:pt x="1603" y="1315"/>
                </a:lnTo>
                <a:lnTo>
                  <a:pt x="1603" y="1320"/>
                </a:lnTo>
                <a:lnTo>
                  <a:pt x="1603" y="1331"/>
                </a:lnTo>
                <a:lnTo>
                  <a:pt x="1603" y="1342"/>
                </a:lnTo>
                <a:lnTo>
                  <a:pt x="1603" y="1348"/>
                </a:lnTo>
                <a:lnTo>
                  <a:pt x="1604" y="1352"/>
                </a:lnTo>
                <a:lnTo>
                  <a:pt x="1604" y="1352"/>
                </a:lnTo>
                <a:lnTo>
                  <a:pt x="1603" y="1359"/>
                </a:lnTo>
                <a:lnTo>
                  <a:pt x="1601" y="1361"/>
                </a:lnTo>
                <a:lnTo>
                  <a:pt x="1599" y="1363"/>
                </a:lnTo>
                <a:lnTo>
                  <a:pt x="1599" y="1363"/>
                </a:lnTo>
                <a:lnTo>
                  <a:pt x="1597" y="1368"/>
                </a:lnTo>
                <a:lnTo>
                  <a:pt x="1599" y="1372"/>
                </a:lnTo>
                <a:lnTo>
                  <a:pt x="1599" y="1372"/>
                </a:lnTo>
                <a:lnTo>
                  <a:pt x="1599" y="1372"/>
                </a:lnTo>
                <a:lnTo>
                  <a:pt x="1599" y="1368"/>
                </a:lnTo>
                <a:lnTo>
                  <a:pt x="1601" y="1365"/>
                </a:lnTo>
                <a:lnTo>
                  <a:pt x="1603" y="1361"/>
                </a:lnTo>
                <a:lnTo>
                  <a:pt x="1606" y="1361"/>
                </a:lnTo>
                <a:lnTo>
                  <a:pt x="1606" y="1361"/>
                </a:lnTo>
                <a:lnTo>
                  <a:pt x="1606" y="1383"/>
                </a:lnTo>
                <a:lnTo>
                  <a:pt x="1604" y="1407"/>
                </a:lnTo>
                <a:lnTo>
                  <a:pt x="1604" y="1407"/>
                </a:lnTo>
                <a:lnTo>
                  <a:pt x="1606" y="1420"/>
                </a:lnTo>
                <a:lnTo>
                  <a:pt x="1606" y="1434"/>
                </a:lnTo>
                <a:lnTo>
                  <a:pt x="1608" y="1449"/>
                </a:lnTo>
                <a:lnTo>
                  <a:pt x="1610" y="1460"/>
                </a:lnTo>
                <a:lnTo>
                  <a:pt x="1610" y="1460"/>
                </a:lnTo>
                <a:lnTo>
                  <a:pt x="1610" y="1451"/>
                </a:lnTo>
                <a:lnTo>
                  <a:pt x="1610" y="1440"/>
                </a:lnTo>
                <a:lnTo>
                  <a:pt x="1612" y="1431"/>
                </a:lnTo>
                <a:lnTo>
                  <a:pt x="1614" y="1429"/>
                </a:lnTo>
                <a:lnTo>
                  <a:pt x="1617" y="1427"/>
                </a:lnTo>
                <a:lnTo>
                  <a:pt x="1617" y="1427"/>
                </a:lnTo>
                <a:lnTo>
                  <a:pt x="1617" y="1434"/>
                </a:lnTo>
                <a:lnTo>
                  <a:pt x="1619" y="1442"/>
                </a:lnTo>
                <a:lnTo>
                  <a:pt x="1621" y="1449"/>
                </a:lnTo>
                <a:lnTo>
                  <a:pt x="1619" y="1456"/>
                </a:lnTo>
                <a:lnTo>
                  <a:pt x="1619" y="1456"/>
                </a:lnTo>
                <a:lnTo>
                  <a:pt x="1621" y="1458"/>
                </a:lnTo>
                <a:lnTo>
                  <a:pt x="1623" y="1460"/>
                </a:lnTo>
                <a:lnTo>
                  <a:pt x="1621" y="1468"/>
                </a:lnTo>
                <a:lnTo>
                  <a:pt x="1621" y="1468"/>
                </a:lnTo>
                <a:lnTo>
                  <a:pt x="1626" y="1473"/>
                </a:lnTo>
                <a:lnTo>
                  <a:pt x="1626" y="1480"/>
                </a:lnTo>
                <a:lnTo>
                  <a:pt x="1626" y="1499"/>
                </a:lnTo>
                <a:lnTo>
                  <a:pt x="1625" y="1560"/>
                </a:lnTo>
                <a:lnTo>
                  <a:pt x="1566" y="1560"/>
                </a:lnTo>
                <a:lnTo>
                  <a:pt x="1566" y="1560"/>
                </a:lnTo>
                <a:lnTo>
                  <a:pt x="1557" y="1560"/>
                </a:lnTo>
                <a:lnTo>
                  <a:pt x="1549" y="1561"/>
                </a:lnTo>
                <a:lnTo>
                  <a:pt x="1549" y="1561"/>
                </a:lnTo>
                <a:lnTo>
                  <a:pt x="1542" y="1558"/>
                </a:lnTo>
                <a:lnTo>
                  <a:pt x="1534" y="1556"/>
                </a:lnTo>
                <a:lnTo>
                  <a:pt x="1534" y="1556"/>
                </a:lnTo>
                <a:lnTo>
                  <a:pt x="1534" y="1558"/>
                </a:lnTo>
                <a:lnTo>
                  <a:pt x="1536" y="1558"/>
                </a:lnTo>
                <a:lnTo>
                  <a:pt x="1538" y="1560"/>
                </a:lnTo>
                <a:lnTo>
                  <a:pt x="1536" y="1561"/>
                </a:lnTo>
                <a:lnTo>
                  <a:pt x="1536" y="1561"/>
                </a:lnTo>
                <a:lnTo>
                  <a:pt x="1542" y="1561"/>
                </a:lnTo>
                <a:lnTo>
                  <a:pt x="1546" y="1561"/>
                </a:lnTo>
                <a:lnTo>
                  <a:pt x="1546" y="1561"/>
                </a:lnTo>
                <a:lnTo>
                  <a:pt x="1546" y="1561"/>
                </a:lnTo>
                <a:lnTo>
                  <a:pt x="1498" y="1567"/>
                </a:lnTo>
                <a:lnTo>
                  <a:pt x="1452" y="1571"/>
                </a:lnTo>
                <a:lnTo>
                  <a:pt x="1452" y="1571"/>
                </a:lnTo>
                <a:lnTo>
                  <a:pt x="1450" y="1574"/>
                </a:lnTo>
                <a:lnTo>
                  <a:pt x="1448" y="1576"/>
                </a:lnTo>
                <a:lnTo>
                  <a:pt x="1441" y="1576"/>
                </a:lnTo>
                <a:lnTo>
                  <a:pt x="1433" y="1574"/>
                </a:lnTo>
                <a:lnTo>
                  <a:pt x="1428" y="1576"/>
                </a:lnTo>
                <a:lnTo>
                  <a:pt x="1428" y="1576"/>
                </a:lnTo>
                <a:lnTo>
                  <a:pt x="1430" y="1578"/>
                </a:lnTo>
                <a:lnTo>
                  <a:pt x="1428" y="1578"/>
                </a:lnTo>
                <a:lnTo>
                  <a:pt x="1422" y="1578"/>
                </a:lnTo>
                <a:lnTo>
                  <a:pt x="1408" y="1576"/>
                </a:lnTo>
                <a:lnTo>
                  <a:pt x="1408" y="1576"/>
                </a:lnTo>
                <a:lnTo>
                  <a:pt x="1384" y="1580"/>
                </a:lnTo>
                <a:lnTo>
                  <a:pt x="1367" y="1583"/>
                </a:lnTo>
                <a:lnTo>
                  <a:pt x="1367" y="1583"/>
                </a:lnTo>
                <a:lnTo>
                  <a:pt x="1369" y="1585"/>
                </a:lnTo>
                <a:lnTo>
                  <a:pt x="1373" y="1587"/>
                </a:lnTo>
                <a:lnTo>
                  <a:pt x="1378" y="1585"/>
                </a:lnTo>
                <a:lnTo>
                  <a:pt x="1385" y="1583"/>
                </a:lnTo>
                <a:lnTo>
                  <a:pt x="1393" y="1585"/>
                </a:lnTo>
                <a:lnTo>
                  <a:pt x="1393" y="1585"/>
                </a:lnTo>
                <a:lnTo>
                  <a:pt x="1393" y="1589"/>
                </a:lnTo>
                <a:lnTo>
                  <a:pt x="1389" y="1591"/>
                </a:lnTo>
                <a:lnTo>
                  <a:pt x="1389" y="1591"/>
                </a:lnTo>
                <a:lnTo>
                  <a:pt x="1385" y="1591"/>
                </a:lnTo>
                <a:lnTo>
                  <a:pt x="1382" y="1591"/>
                </a:lnTo>
                <a:lnTo>
                  <a:pt x="1380" y="1593"/>
                </a:lnTo>
                <a:lnTo>
                  <a:pt x="1378" y="1596"/>
                </a:lnTo>
                <a:lnTo>
                  <a:pt x="1378" y="1596"/>
                </a:lnTo>
                <a:lnTo>
                  <a:pt x="1385" y="1594"/>
                </a:lnTo>
                <a:lnTo>
                  <a:pt x="1389" y="1596"/>
                </a:lnTo>
                <a:lnTo>
                  <a:pt x="1400" y="1598"/>
                </a:lnTo>
                <a:lnTo>
                  <a:pt x="1400" y="1598"/>
                </a:lnTo>
                <a:lnTo>
                  <a:pt x="1384" y="1605"/>
                </a:lnTo>
                <a:lnTo>
                  <a:pt x="1374" y="1605"/>
                </a:lnTo>
                <a:lnTo>
                  <a:pt x="1371" y="1605"/>
                </a:lnTo>
                <a:lnTo>
                  <a:pt x="1367" y="1602"/>
                </a:lnTo>
                <a:lnTo>
                  <a:pt x="1367" y="1602"/>
                </a:lnTo>
                <a:lnTo>
                  <a:pt x="1360" y="1605"/>
                </a:lnTo>
                <a:lnTo>
                  <a:pt x="1352" y="1607"/>
                </a:lnTo>
                <a:lnTo>
                  <a:pt x="1332" y="1607"/>
                </a:lnTo>
                <a:lnTo>
                  <a:pt x="1332" y="1607"/>
                </a:lnTo>
                <a:lnTo>
                  <a:pt x="1332" y="1611"/>
                </a:lnTo>
                <a:lnTo>
                  <a:pt x="1332" y="1613"/>
                </a:lnTo>
                <a:lnTo>
                  <a:pt x="1327" y="1613"/>
                </a:lnTo>
                <a:lnTo>
                  <a:pt x="1308" y="1615"/>
                </a:lnTo>
                <a:lnTo>
                  <a:pt x="1308" y="1615"/>
                </a:lnTo>
                <a:lnTo>
                  <a:pt x="1305" y="1618"/>
                </a:lnTo>
                <a:lnTo>
                  <a:pt x="1305" y="1620"/>
                </a:lnTo>
                <a:lnTo>
                  <a:pt x="1303" y="1624"/>
                </a:lnTo>
                <a:lnTo>
                  <a:pt x="1295" y="1624"/>
                </a:lnTo>
                <a:lnTo>
                  <a:pt x="1295" y="1624"/>
                </a:lnTo>
                <a:lnTo>
                  <a:pt x="1299" y="1626"/>
                </a:lnTo>
                <a:lnTo>
                  <a:pt x="1301" y="1626"/>
                </a:lnTo>
                <a:lnTo>
                  <a:pt x="1305" y="1624"/>
                </a:lnTo>
                <a:lnTo>
                  <a:pt x="1306" y="1626"/>
                </a:lnTo>
                <a:lnTo>
                  <a:pt x="1306" y="1626"/>
                </a:lnTo>
                <a:lnTo>
                  <a:pt x="1303" y="1631"/>
                </a:lnTo>
                <a:lnTo>
                  <a:pt x="1299" y="1635"/>
                </a:lnTo>
                <a:lnTo>
                  <a:pt x="1295" y="1637"/>
                </a:lnTo>
                <a:lnTo>
                  <a:pt x="1288" y="1639"/>
                </a:lnTo>
                <a:lnTo>
                  <a:pt x="1288" y="1639"/>
                </a:lnTo>
                <a:lnTo>
                  <a:pt x="1288" y="1635"/>
                </a:lnTo>
                <a:lnTo>
                  <a:pt x="1290" y="1633"/>
                </a:lnTo>
                <a:lnTo>
                  <a:pt x="1290" y="1633"/>
                </a:lnTo>
                <a:lnTo>
                  <a:pt x="1277" y="1637"/>
                </a:lnTo>
                <a:lnTo>
                  <a:pt x="1270" y="1640"/>
                </a:lnTo>
                <a:lnTo>
                  <a:pt x="1270" y="1640"/>
                </a:lnTo>
                <a:lnTo>
                  <a:pt x="1266" y="1639"/>
                </a:lnTo>
                <a:lnTo>
                  <a:pt x="1264" y="1640"/>
                </a:lnTo>
                <a:lnTo>
                  <a:pt x="1262" y="1640"/>
                </a:lnTo>
                <a:lnTo>
                  <a:pt x="1259" y="1642"/>
                </a:lnTo>
                <a:lnTo>
                  <a:pt x="1259" y="1642"/>
                </a:lnTo>
                <a:lnTo>
                  <a:pt x="1251" y="1642"/>
                </a:lnTo>
                <a:lnTo>
                  <a:pt x="1244" y="1642"/>
                </a:lnTo>
                <a:lnTo>
                  <a:pt x="1236" y="1642"/>
                </a:lnTo>
                <a:lnTo>
                  <a:pt x="1233" y="1644"/>
                </a:lnTo>
                <a:lnTo>
                  <a:pt x="1231" y="1646"/>
                </a:lnTo>
                <a:lnTo>
                  <a:pt x="1231" y="1646"/>
                </a:lnTo>
                <a:lnTo>
                  <a:pt x="1236" y="1648"/>
                </a:lnTo>
                <a:lnTo>
                  <a:pt x="1242" y="1648"/>
                </a:lnTo>
                <a:lnTo>
                  <a:pt x="1246" y="1648"/>
                </a:lnTo>
                <a:lnTo>
                  <a:pt x="1248" y="1651"/>
                </a:lnTo>
                <a:lnTo>
                  <a:pt x="1248" y="1651"/>
                </a:lnTo>
                <a:lnTo>
                  <a:pt x="1244" y="1653"/>
                </a:lnTo>
                <a:lnTo>
                  <a:pt x="1240" y="1651"/>
                </a:lnTo>
                <a:lnTo>
                  <a:pt x="1238" y="1651"/>
                </a:lnTo>
                <a:lnTo>
                  <a:pt x="1236" y="1653"/>
                </a:lnTo>
                <a:lnTo>
                  <a:pt x="1236" y="1653"/>
                </a:lnTo>
                <a:lnTo>
                  <a:pt x="1242" y="1655"/>
                </a:lnTo>
                <a:lnTo>
                  <a:pt x="1249" y="1655"/>
                </a:lnTo>
                <a:lnTo>
                  <a:pt x="1255" y="1655"/>
                </a:lnTo>
                <a:lnTo>
                  <a:pt x="1259" y="1655"/>
                </a:lnTo>
                <a:lnTo>
                  <a:pt x="1259" y="1659"/>
                </a:lnTo>
                <a:lnTo>
                  <a:pt x="1249" y="1659"/>
                </a:lnTo>
                <a:lnTo>
                  <a:pt x="1249" y="1659"/>
                </a:lnTo>
                <a:lnTo>
                  <a:pt x="1249" y="1661"/>
                </a:lnTo>
                <a:lnTo>
                  <a:pt x="1253" y="1663"/>
                </a:lnTo>
                <a:lnTo>
                  <a:pt x="1253" y="1664"/>
                </a:lnTo>
                <a:lnTo>
                  <a:pt x="1251" y="1666"/>
                </a:lnTo>
                <a:lnTo>
                  <a:pt x="1251" y="1666"/>
                </a:lnTo>
                <a:lnTo>
                  <a:pt x="1257" y="1666"/>
                </a:lnTo>
                <a:lnTo>
                  <a:pt x="1260" y="1666"/>
                </a:lnTo>
                <a:lnTo>
                  <a:pt x="1260" y="1664"/>
                </a:lnTo>
                <a:lnTo>
                  <a:pt x="1260" y="1664"/>
                </a:lnTo>
                <a:lnTo>
                  <a:pt x="1257" y="1664"/>
                </a:lnTo>
                <a:lnTo>
                  <a:pt x="1255" y="1661"/>
                </a:lnTo>
                <a:lnTo>
                  <a:pt x="1255" y="1661"/>
                </a:lnTo>
                <a:lnTo>
                  <a:pt x="1275" y="1663"/>
                </a:lnTo>
                <a:lnTo>
                  <a:pt x="1275" y="1663"/>
                </a:lnTo>
                <a:lnTo>
                  <a:pt x="1271" y="1664"/>
                </a:lnTo>
                <a:lnTo>
                  <a:pt x="1264" y="1666"/>
                </a:lnTo>
                <a:lnTo>
                  <a:pt x="1249" y="1668"/>
                </a:lnTo>
                <a:lnTo>
                  <a:pt x="1235" y="1670"/>
                </a:lnTo>
                <a:lnTo>
                  <a:pt x="1222" y="1670"/>
                </a:lnTo>
                <a:lnTo>
                  <a:pt x="1222" y="1670"/>
                </a:lnTo>
                <a:lnTo>
                  <a:pt x="1220" y="1674"/>
                </a:lnTo>
                <a:lnTo>
                  <a:pt x="1216" y="1675"/>
                </a:lnTo>
                <a:lnTo>
                  <a:pt x="1216" y="1675"/>
                </a:lnTo>
                <a:lnTo>
                  <a:pt x="1225" y="1675"/>
                </a:lnTo>
                <a:lnTo>
                  <a:pt x="1227" y="1675"/>
                </a:lnTo>
                <a:lnTo>
                  <a:pt x="1224" y="1674"/>
                </a:lnTo>
                <a:lnTo>
                  <a:pt x="1224" y="1674"/>
                </a:lnTo>
                <a:lnTo>
                  <a:pt x="1227" y="1674"/>
                </a:lnTo>
                <a:lnTo>
                  <a:pt x="1229" y="1675"/>
                </a:lnTo>
                <a:lnTo>
                  <a:pt x="1233" y="1679"/>
                </a:lnTo>
                <a:lnTo>
                  <a:pt x="1233" y="1679"/>
                </a:lnTo>
                <a:lnTo>
                  <a:pt x="1227" y="1681"/>
                </a:lnTo>
                <a:lnTo>
                  <a:pt x="1224" y="1681"/>
                </a:lnTo>
                <a:lnTo>
                  <a:pt x="1220" y="1679"/>
                </a:lnTo>
                <a:lnTo>
                  <a:pt x="1213" y="1679"/>
                </a:lnTo>
                <a:lnTo>
                  <a:pt x="1213" y="1679"/>
                </a:lnTo>
                <a:lnTo>
                  <a:pt x="1216" y="1679"/>
                </a:lnTo>
                <a:lnTo>
                  <a:pt x="1220" y="1681"/>
                </a:lnTo>
                <a:lnTo>
                  <a:pt x="1220" y="1683"/>
                </a:lnTo>
                <a:lnTo>
                  <a:pt x="1216" y="1685"/>
                </a:lnTo>
                <a:lnTo>
                  <a:pt x="1216" y="1685"/>
                </a:lnTo>
                <a:close/>
                <a:moveTo>
                  <a:pt x="1277" y="975"/>
                </a:moveTo>
                <a:lnTo>
                  <a:pt x="1277" y="975"/>
                </a:lnTo>
                <a:lnTo>
                  <a:pt x="1275" y="973"/>
                </a:lnTo>
                <a:lnTo>
                  <a:pt x="1275" y="971"/>
                </a:lnTo>
                <a:lnTo>
                  <a:pt x="1277" y="965"/>
                </a:lnTo>
                <a:lnTo>
                  <a:pt x="1277" y="965"/>
                </a:lnTo>
                <a:lnTo>
                  <a:pt x="1279" y="967"/>
                </a:lnTo>
                <a:lnTo>
                  <a:pt x="1279" y="969"/>
                </a:lnTo>
                <a:lnTo>
                  <a:pt x="1277" y="975"/>
                </a:lnTo>
                <a:lnTo>
                  <a:pt x="1277" y="975"/>
                </a:lnTo>
                <a:close/>
                <a:moveTo>
                  <a:pt x="1266" y="706"/>
                </a:moveTo>
                <a:lnTo>
                  <a:pt x="1266" y="706"/>
                </a:lnTo>
                <a:lnTo>
                  <a:pt x="1262" y="691"/>
                </a:lnTo>
                <a:lnTo>
                  <a:pt x="1262" y="691"/>
                </a:lnTo>
                <a:lnTo>
                  <a:pt x="1262" y="693"/>
                </a:lnTo>
                <a:lnTo>
                  <a:pt x="1266" y="693"/>
                </a:lnTo>
                <a:lnTo>
                  <a:pt x="1266" y="693"/>
                </a:lnTo>
                <a:lnTo>
                  <a:pt x="1266" y="700"/>
                </a:lnTo>
                <a:lnTo>
                  <a:pt x="1268" y="704"/>
                </a:lnTo>
                <a:lnTo>
                  <a:pt x="1268" y="704"/>
                </a:lnTo>
                <a:lnTo>
                  <a:pt x="1266" y="704"/>
                </a:lnTo>
                <a:lnTo>
                  <a:pt x="1266" y="706"/>
                </a:lnTo>
                <a:lnTo>
                  <a:pt x="1266" y="706"/>
                </a:lnTo>
                <a:close/>
                <a:moveTo>
                  <a:pt x="1209" y="757"/>
                </a:moveTo>
                <a:lnTo>
                  <a:pt x="1209" y="757"/>
                </a:lnTo>
                <a:lnTo>
                  <a:pt x="1207" y="756"/>
                </a:lnTo>
                <a:lnTo>
                  <a:pt x="1205" y="754"/>
                </a:lnTo>
                <a:lnTo>
                  <a:pt x="1205" y="754"/>
                </a:lnTo>
                <a:lnTo>
                  <a:pt x="1205" y="752"/>
                </a:lnTo>
                <a:lnTo>
                  <a:pt x="1207" y="752"/>
                </a:lnTo>
                <a:lnTo>
                  <a:pt x="1214" y="750"/>
                </a:lnTo>
                <a:lnTo>
                  <a:pt x="1214" y="750"/>
                </a:lnTo>
                <a:lnTo>
                  <a:pt x="1213" y="752"/>
                </a:lnTo>
                <a:lnTo>
                  <a:pt x="1213" y="754"/>
                </a:lnTo>
                <a:lnTo>
                  <a:pt x="1213" y="754"/>
                </a:lnTo>
                <a:lnTo>
                  <a:pt x="1213" y="756"/>
                </a:lnTo>
                <a:lnTo>
                  <a:pt x="1213" y="756"/>
                </a:lnTo>
                <a:lnTo>
                  <a:pt x="1218" y="756"/>
                </a:lnTo>
                <a:lnTo>
                  <a:pt x="1220" y="757"/>
                </a:lnTo>
                <a:lnTo>
                  <a:pt x="1220" y="759"/>
                </a:lnTo>
                <a:lnTo>
                  <a:pt x="1220" y="759"/>
                </a:lnTo>
                <a:lnTo>
                  <a:pt x="1216" y="757"/>
                </a:lnTo>
                <a:lnTo>
                  <a:pt x="1209" y="757"/>
                </a:lnTo>
                <a:lnTo>
                  <a:pt x="1209" y="757"/>
                </a:lnTo>
                <a:close/>
                <a:moveTo>
                  <a:pt x="646" y="693"/>
                </a:moveTo>
                <a:lnTo>
                  <a:pt x="646" y="693"/>
                </a:lnTo>
                <a:lnTo>
                  <a:pt x="648" y="693"/>
                </a:lnTo>
                <a:lnTo>
                  <a:pt x="646" y="695"/>
                </a:lnTo>
                <a:lnTo>
                  <a:pt x="646" y="697"/>
                </a:lnTo>
                <a:lnTo>
                  <a:pt x="646" y="699"/>
                </a:lnTo>
                <a:lnTo>
                  <a:pt x="642" y="699"/>
                </a:lnTo>
                <a:lnTo>
                  <a:pt x="642" y="699"/>
                </a:lnTo>
                <a:lnTo>
                  <a:pt x="642" y="695"/>
                </a:lnTo>
                <a:lnTo>
                  <a:pt x="644" y="693"/>
                </a:lnTo>
                <a:lnTo>
                  <a:pt x="644" y="693"/>
                </a:lnTo>
                <a:lnTo>
                  <a:pt x="646" y="693"/>
                </a:lnTo>
                <a:lnTo>
                  <a:pt x="646" y="693"/>
                </a:lnTo>
                <a:lnTo>
                  <a:pt x="646" y="693"/>
                </a:lnTo>
                <a:close/>
                <a:moveTo>
                  <a:pt x="138" y="859"/>
                </a:moveTo>
                <a:lnTo>
                  <a:pt x="138" y="859"/>
                </a:lnTo>
                <a:lnTo>
                  <a:pt x="138" y="866"/>
                </a:lnTo>
                <a:lnTo>
                  <a:pt x="140" y="871"/>
                </a:lnTo>
                <a:lnTo>
                  <a:pt x="140" y="877"/>
                </a:lnTo>
                <a:lnTo>
                  <a:pt x="138" y="879"/>
                </a:lnTo>
                <a:lnTo>
                  <a:pt x="136" y="879"/>
                </a:lnTo>
                <a:lnTo>
                  <a:pt x="136" y="879"/>
                </a:lnTo>
                <a:lnTo>
                  <a:pt x="135" y="875"/>
                </a:lnTo>
                <a:lnTo>
                  <a:pt x="135" y="868"/>
                </a:lnTo>
                <a:lnTo>
                  <a:pt x="135" y="862"/>
                </a:lnTo>
                <a:lnTo>
                  <a:pt x="136" y="860"/>
                </a:lnTo>
                <a:lnTo>
                  <a:pt x="138" y="859"/>
                </a:lnTo>
                <a:lnTo>
                  <a:pt x="138" y="859"/>
                </a:lnTo>
                <a:close/>
                <a:moveTo>
                  <a:pt x="1840" y="504"/>
                </a:moveTo>
                <a:lnTo>
                  <a:pt x="1840" y="504"/>
                </a:lnTo>
                <a:lnTo>
                  <a:pt x="1840" y="491"/>
                </a:lnTo>
                <a:lnTo>
                  <a:pt x="1840" y="476"/>
                </a:lnTo>
                <a:lnTo>
                  <a:pt x="1840" y="476"/>
                </a:lnTo>
                <a:lnTo>
                  <a:pt x="1842" y="483"/>
                </a:lnTo>
                <a:lnTo>
                  <a:pt x="1842" y="489"/>
                </a:lnTo>
                <a:lnTo>
                  <a:pt x="1840" y="504"/>
                </a:lnTo>
                <a:lnTo>
                  <a:pt x="1840" y="504"/>
                </a:lnTo>
                <a:close/>
                <a:moveTo>
                  <a:pt x="1235" y="1677"/>
                </a:moveTo>
                <a:lnTo>
                  <a:pt x="1235" y="1677"/>
                </a:lnTo>
                <a:lnTo>
                  <a:pt x="1236" y="1675"/>
                </a:lnTo>
                <a:lnTo>
                  <a:pt x="1238" y="1675"/>
                </a:lnTo>
                <a:lnTo>
                  <a:pt x="1238" y="1674"/>
                </a:lnTo>
                <a:lnTo>
                  <a:pt x="1238" y="1672"/>
                </a:lnTo>
                <a:lnTo>
                  <a:pt x="1238" y="1672"/>
                </a:lnTo>
                <a:lnTo>
                  <a:pt x="1244" y="1672"/>
                </a:lnTo>
                <a:lnTo>
                  <a:pt x="1248" y="1674"/>
                </a:lnTo>
                <a:lnTo>
                  <a:pt x="1251" y="1674"/>
                </a:lnTo>
                <a:lnTo>
                  <a:pt x="1251" y="1674"/>
                </a:lnTo>
                <a:lnTo>
                  <a:pt x="1249" y="1674"/>
                </a:lnTo>
                <a:lnTo>
                  <a:pt x="1246" y="1674"/>
                </a:lnTo>
                <a:lnTo>
                  <a:pt x="1246" y="1674"/>
                </a:lnTo>
                <a:lnTo>
                  <a:pt x="1246" y="1675"/>
                </a:lnTo>
                <a:lnTo>
                  <a:pt x="1248" y="1677"/>
                </a:lnTo>
                <a:lnTo>
                  <a:pt x="1248" y="1677"/>
                </a:lnTo>
                <a:lnTo>
                  <a:pt x="1246" y="1679"/>
                </a:lnTo>
                <a:lnTo>
                  <a:pt x="1242" y="1679"/>
                </a:lnTo>
                <a:lnTo>
                  <a:pt x="1235" y="1677"/>
                </a:lnTo>
                <a:lnTo>
                  <a:pt x="1235" y="1677"/>
                </a:lnTo>
                <a:close/>
                <a:moveTo>
                  <a:pt x="1308" y="1631"/>
                </a:moveTo>
                <a:lnTo>
                  <a:pt x="1308" y="1631"/>
                </a:lnTo>
                <a:lnTo>
                  <a:pt x="1310" y="1629"/>
                </a:lnTo>
                <a:lnTo>
                  <a:pt x="1312" y="1629"/>
                </a:lnTo>
                <a:lnTo>
                  <a:pt x="1319" y="1628"/>
                </a:lnTo>
                <a:lnTo>
                  <a:pt x="1319" y="1628"/>
                </a:lnTo>
                <a:lnTo>
                  <a:pt x="1317" y="1631"/>
                </a:lnTo>
                <a:lnTo>
                  <a:pt x="1316" y="1631"/>
                </a:lnTo>
                <a:lnTo>
                  <a:pt x="1310" y="1633"/>
                </a:lnTo>
                <a:lnTo>
                  <a:pt x="1310" y="1633"/>
                </a:lnTo>
                <a:lnTo>
                  <a:pt x="1308" y="1631"/>
                </a:lnTo>
                <a:lnTo>
                  <a:pt x="1308" y="1631"/>
                </a:lnTo>
                <a:lnTo>
                  <a:pt x="1308" y="1631"/>
                </a:lnTo>
                <a:close/>
                <a:moveTo>
                  <a:pt x="1395" y="1591"/>
                </a:moveTo>
                <a:lnTo>
                  <a:pt x="1395" y="1591"/>
                </a:lnTo>
                <a:lnTo>
                  <a:pt x="1398" y="1589"/>
                </a:lnTo>
                <a:lnTo>
                  <a:pt x="1404" y="1587"/>
                </a:lnTo>
                <a:lnTo>
                  <a:pt x="1409" y="1587"/>
                </a:lnTo>
                <a:lnTo>
                  <a:pt x="1409" y="1589"/>
                </a:lnTo>
                <a:lnTo>
                  <a:pt x="1411" y="1591"/>
                </a:lnTo>
                <a:lnTo>
                  <a:pt x="1411" y="1591"/>
                </a:lnTo>
                <a:lnTo>
                  <a:pt x="1404" y="1589"/>
                </a:lnTo>
                <a:lnTo>
                  <a:pt x="1395" y="1591"/>
                </a:lnTo>
                <a:lnTo>
                  <a:pt x="1395" y="1591"/>
                </a:lnTo>
                <a:close/>
                <a:moveTo>
                  <a:pt x="1787" y="1473"/>
                </a:moveTo>
                <a:lnTo>
                  <a:pt x="1787" y="1473"/>
                </a:lnTo>
                <a:lnTo>
                  <a:pt x="1787" y="1475"/>
                </a:lnTo>
                <a:lnTo>
                  <a:pt x="1787" y="1473"/>
                </a:lnTo>
                <a:lnTo>
                  <a:pt x="1785" y="1469"/>
                </a:lnTo>
                <a:lnTo>
                  <a:pt x="1785" y="1462"/>
                </a:lnTo>
                <a:lnTo>
                  <a:pt x="1785" y="1460"/>
                </a:lnTo>
                <a:lnTo>
                  <a:pt x="1787" y="1460"/>
                </a:lnTo>
                <a:lnTo>
                  <a:pt x="1787" y="1460"/>
                </a:lnTo>
                <a:lnTo>
                  <a:pt x="1787" y="1468"/>
                </a:lnTo>
                <a:lnTo>
                  <a:pt x="1787" y="1473"/>
                </a:lnTo>
                <a:lnTo>
                  <a:pt x="1787" y="1473"/>
                </a:lnTo>
                <a:close/>
                <a:moveTo>
                  <a:pt x="1794" y="1429"/>
                </a:moveTo>
                <a:lnTo>
                  <a:pt x="1794" y="1429"/>
                </a:lnTo>
                <a:lnTo>
                  <a:pt x="1792" y="1427"/>
                </a:lnTo>
                <a:lnTo>
                  <a:pt x="1790" y="1425"/>
                </a:lnTo>
                <a:lnTo>
                  <a:pt x="1790" y="1423"/>
                </a:lnTo>
                <a:lnTo>
                  <a:pt x="1790" y="1425"/>
                </a:lnTo>
                <a:lnTo>
                  <a:pt x="1790" y="1425"/>
                </a:lnTo>
                <a:lnTo>
                  <a:pt x="1788" y="1422"/>
                </a:lnTo>
                <a:lnTo>
                  <a:pt x="1788" y="1416"/>
                </a:lnTo>
                <a:lnTo>
                  <a:pt x="1788" y="1410"/>
                </a:lnTo>
                <a:lnTo>
                  <a:pt x="1788" y="1410"/>
                </a:lnTo>
                <a:lnTo>
                  <a:pt x="1790" y="1410"/>
                </a:lnTo>
                <a:lnTo>
                  <a:pt x="1790" y="1410"/>
                </a:lnTo>
                <a:lnTo>
                  <a:pt x="1792" y="1420"/>
                </a:lnTo>
                <a:lnTo>
                  <a:pt x="1794" y="1429"/>
                </a:lnTo>
                <a:lnTo>
                  <a:pt x="1794" y="1429"/>
                </a:lnTo>
                <a:close/>
                <a:moveTo>
                  <a:pt x="1354" y="1094"/>
                </a:moveTo>
                <a:lnTo>
                  <a:pt x="1354" y="1094"/>
                </a:lnTo>
                <a:lnTo>
                  <a:pt x="1352" y="1092"/>
                </a:lnTo>
                <a:lnTo>
                  <a:pt x="1352" y="1089"/>
                </a:lnTo>
                <a:lnTo>
                  <a:pt x="1354" y="1081"/>
                </a:lnTo>
                <a:lnTo>
                  <a:pt x="1354" y="1081"/>
                </a:lnTo>
                <a:lnTo>
                  <a:pt x="1356" y="1085"/>
                </a:lnTo>
                <a:lnTo>
                  <a:pt x="1356" y="1089"/>
                </a:lnTo>
                <a:lnTo>
                  <a:pt x="1354" y="1094"/>
                </a:lnTo>
                <a:lnTo>
                  <a:pt x="1354" y="1094"/>
                </a:lnTo>
                <a:close/>
                <a:moveTo>
                  <a:pt x="1593" y="1021"/>
                </a:moveTo>
                <a:lnTo>
                  <a:pt x="1593" y="1021"/>
                </a:lnTo>
                <a:lnTo>
                  <a:pt x="1592" y="1019"/>
                </a:lnTo>
                <a:lnTo>
                  <a:pt x="1592" y="1017"/>
                </a:lnTo>
                <a:lnTo>
                  <a:pt x="1592" y="1009"/>
                </a:lnTo>
                <a:lnTo>
                  <a:pt x="1592" y="1009"/>
                </a:lnTo>
                <a:lnTo>
                  <a:pt x="1595" y="1011"/>
                </a:lnTo>
                <a:lnTo>
                  <a:pt x="1595" y="1015"/>
                </a:lnTo>
                <a:lnTo>
                  <a:pt x="1593" y="1021"/>
                </a:lnTo>
                <a:lnTo>
                  <a:pt x="1593" y="1021"/>
                </a:lnTo>
                <a:close/>
                <a:moveTo>
                  <a:pt x="1588" y="822"/>
                </a:moveTo>
                <a:lnTo>
                  <a:pt x="1588" y="822"/>
                </a:lnTo>
                <a:lnTo>
                  <a:pt x="1590" y="822"/>
                </a:lnTo>
                <a:lnTo>
                  <a:pt x="1590" y="822"/>
                </a:lnTo>
                <a:lnTo>
                  <a:pt x="1590" y="826"/>
                </a:lnTo>
                <a:lnTo>
                  <a:pt x="1590" y="829"/>
                </a:lnTo>
                <a:lnTo>
                  <a:pt x="1592" y="831"/>
                </a:lnTo>
                <a:lnTo>
                  <a:pt x="1592" y="831"/>
                </a:lnTo>
                <a:lnTo>
                  <a:pt x="1592" y="831"/>
                </a:lnTo>
                <a:lnTo>
                  <a:pt x="1592" y="827"/>
                </a:lnTo>
                <a:lnTo>
                  <a:pt x="1593" y="824"/>
                </a:lnTo>
                <a:lnTo>
                  <a:pt x="1593" y="824"/>
                </a:lnTo>
                <a:lnTo>
                  <a:pt x="1588" y="816"/>
                </a:lnTo>
                <a:lnTo>
                  <a:pt x="1586" y="807"/>
                </a:lnTo>
                <a:lnTo>
                  <a:pt x="1586" y="798"/>
                </a:lnTo>
                <a:lnTo>
                  <a:pt x="1586" y="789"/>
                </a:lnTo>
                <a:lnTo>
                  <a:pt x="1586" y="768"/>
                </a:lnTo>
                <a:lnTo>
                  <a:pt x="1586" y="748"/>
                </a:lnTo>
                <a:lnTo>
                  <a:pt x="1586" y="748"/>
                </a:lnTo>
                <a:lnTo>
                  <a:pt x="1584" y="734"/>
                </a:lnTo>
                <a:lnTo>
                  <a:pt x="1582" y="719"/>
                </a:lnTo>
                <a:lnTo>
                  <a:pt x="1580" y="708"/>
                </a:lnTo>
                <a:lnTo>
                  <a:pt x="1580" y="695"/>
                </a:lnTo>
                <a:lnTo>
                  <a:pt x="1580" y="695"/>
                </a:lnTo>
                <a:lnTo>
                  <a:pt x="1582" y="693"/>
                </a:lnTo>
                <a:lnTo>
                  <a:pt x="1582" y="693"/>
                </a:lnTo>
                <a:lnTo>
                  <a:pt x="1584" y="691"/>
                </a:lnTo>
                <a:lnTo>
                  <a:pt x="1584" y="691"/>
                </a:lnTo>
                <a:lnTo>
                  <a:pt x="1582" y="688"/>
                </a:lnTo>
                <a:lnTo>
                  <a:pt x="1584" y="682"/>
                </a:lnTo>
                <a:lnTo>
                  <a:pt x="1584" y="676"/>
                </a:lnTo>
                <a:lnTo>
                  <a:pt x="1584" y="671"/>
                </a:lnTo>
                <a:lnTo>
                  <a:pt x="1584" y="671"/>
                </a:lnTo>
                <a:lnTo>
                  <a:pt x="1588" y="671"/>
                </a:lnTo>
                <a:lnTo>
                  <a:pt x="1588" y="665"/>
                </a:lnTo>
                <a:lnTo>
                  <a:pt x="1588" y="665"/>
                </a:lnTo>
                <a:lnTo>
                  <a:pt x="1588" y="665"/>
                </a:lnTo>
                <a:lnTo>
                  <a:pt x="1590" y="665"/>
                </a:lnTo>
                <a:lnTo>
                  <a:pt x="1593" y="665"/>
                </a:lnTo>
                <a:lnTo>
                  <a:pt x="1593" y="665"/>
                </a:lnTo>
                <a:lnTo>
                  <a:pt x="1593" y="667"/>
                </a:lnTo>
                <a:lnTo>
                  <a:pt x="1592" y="667"/>
                </a:lnTo>
                <a:lnTo>
                  <a:pt x="1590" y="669"/>
                </a:lnTo>
                <a:lnTo>
                  <a:pt x="1590" y="669"/>
                </a:lnTo>
                <a:lnTo>
                  <a:pt x="1593" y="673"/>
                </a:lnTo>
                <a:lnTo>
                  <a:pt x="1597" y="676"/>
                </a:lnTo>
                <a:lnTo>
                  <a:pt x="1597" y="676"/>
                </a:lnTo>
                <a:lnTo>
                  <a:pt x="1593" y="680"/>
                </a:lnTo>
                <a:lnTo>
                  <a:pt x="1592" y="684"/>
                </a:lnTo>
                <a:lnTo>
                  <a:pt x="1592" y="684"/>
                </a:lnTo>
                <a:lnTo>
                  <a:pt x="1593" y="688"/>
                </a:lnTo>
                <a:lnTo>
                  <a:pt x="1595" y="689"/>
                </a:lnTo>
                <a:lnTo>
                  <a:pt x="1595" y="689"/>
                </a:lnTo>
                <a:lnTo>
                  <a:pt x="1597" y="686"/>
                </a:lnTo>
                <a:lnTo>
                  <a:pt x="1597" y="680"/>
                </a:lnTo>
                <a:lnTo>
                  <a:pt x="1599" y="675"/>
                </a:lnTo>
                <a:lnTo>
                  <a:pt x="1601" y="669"/>
                </a:lnTo>
                <a:lnTo>
                  <a:pt x="1601" y="669"/>
                </a:lnTo>
                <a:lnTo>
                  <a:pt x="1601" y="675"/>
                </a:lnTo>
                <a:lnTo>
                  <a:pt x="1601" y="678"/>
                </a:lnTo>
                <a:lnTo>
                  <a:pt x="1599" y="684"/>
                </a:lnTo>
                <a:lnTo>
                  <a:pt x="1599" y="688"/>
                </a:lnTo>
                <a:lnTo>
                  <a:pt x="1599" y="688"/>
                </a:lnTo>
                <a:lnTo>
                  <a:pt x="1601" y="680"/>
                </a:lnTo>
                <a:lnTo>
                  <a:pt x="1603" y="673"/>
                </a:lnTo>
                <a:lnTo>
                  <a:pt x="1603" y="673"/>
                </a:lnTo>
                <a:lnTo>
                  <a:pt x="1601" y="667"/>
                </a:lnTo>
                <a:lnTo>
                  <a:pt x="1599" y="665"/>
                </a:lnTo>
                <a:lnTo>
                  <a:pt x="1592" y="660"/>
                </a:lnTo>
                <a:lnTo>
                  <a:pt x="1586" y="654"/>
                </a:lnTo>
                <a:lnTo>
                  <a:pt x="1584" y="649"/>
                </a:lnTo>
                <a:lnTo>
                  <a:pt x="1584" y="645"/>
                </a:lnTo>
                <a:lnTo>
                  <a:pt x="1584" y="645"/>
                </a:lnTo>
                <a:lnTo>
                  <a:pt x="1582" y="645"/>
                </a:lnTo>
                <a:lnTo>
                  <a:pt x="1580" y="649"/>
                </a:lnTo>
                <a:lnTo>
                  <a:pt x="1580" y="654"/>
                </a:lnTo>
                <a:lnTo>
                  <a:pt x="1580" y="654"/>
                </a:lnTo>
                <a:lnTo>
                  <a:pt x="1577" y="645"/>
                </a:lnTo>
                <a:lnTo>
                  <a:pt x="1577" y="636"/>
                </a:lnTo>
                <a:lnTo>
                  <a:pt x="1577" y="629"/>
                </a:lnTo>
                <a:lnTo>
                  <a:pt x="1577" y="625"/>
                </a:lnTo>
                <a:lnTo>
                  <a:pt x="1575" y="621"/>
                </a:lnTo>
                <a:lnTo>
                  <a:pt x="1575" y="621"/>
                </a:lnTo>
                <a:lnTo>
                  <a:pt x="1577" y="616"/>
                </a:lnTo>
                <a:lnTo>
                  <a:pt x="1577" y="614"/>
                </a:lnTo>
                <a:lnTo>
                  <a:pt x="1579" y="614"/>
                </a:lnTo>
                <a:lnTo>
                  <a:pt x="1579" y="614"/>
                </a:lnTo>
                <a:lnTo>
                  <a:pt x="1575" y="605"/>
                </a:lnTo>
                <a:lnTo>
                  <a:pt x="1575" y="599"/>
                </a:lnTo>
                <a:lnTo>
                  <a:pt x="1577" y="597"/>
                </a:lnTo>
                <a:lnTo>
                  <a:pt x="1577" y="597"/>
                </a:lnTo>
                <a:lnTo>
                  <a:pt x="1577" y="596"/>
                </a:lnTo>
                <a:lnTo>
                  <a:pt x="1575" y="594"/>
                </a:lnTo>
                <a:lnTo>
                  <a:pt x="1573" y="594"/>
                </a:lnTo>
                <a:lnTo>
                  <a:pt x="1573" y="592"/>
                </a:lnTo>
                <a:lnTo>
                  <a:pt x="1573" y="592"/>
                </a:lnTo>
                <a:lnTo>
                  <a:pt x="1575" y="586"/>
                </a:lnTo>
                <a:lnTo>
                  <a:pt x="1575" y="581"/>
                </a:lnTo>
                <a:lnTo>
                  <a:pt x="1575" y="568"/>
                </a:lnTo>
                <a:lnTo>
                  <a:pt x="1573" y="557"/>
                </a:lnTo>
                <a:lnTo>
                  <a:pt x="1573" y="551"/>
                </a:lnTo>
                <a:lnTo>
                  <a:pt x="1575" y="546"/>
                </a:lnTo>
                <a:lnTo>
                  <a:pt x="1575" y="546"/>
                </a:lnTo>
                <a:lnTo>
                  <a:pt x="1571" y="539"/>
                </a:lnTo>
                <a:lnTo>
                  <a:pt x="1569" y="527"/>
                </a:lnTo>
                <a:lnTo>
                  <a:pt x="1571" y="518"/>
                </a:lnTo>
                <a:lnTo>
                  <a:pt x="1571" y="511"/>
                </a:lnTo>
                <a:lnTo>
                  <a:pt x="1571" y="511"/>
                </a:lnTo>
                <a:lnTo>
                  <a:pt x="1569" y="505"/>
                </a:lnTo>
                <a:lnTo>
                  <a:pt x="1566" y="500"/>
                </a:lnTo>
                <a:lnTo>
                  <a:pt x="1566" y="485"/>
                </a:lnTo>
                <a:lnTo>
                  <a:pt x="1568" y="470"/>
                </a:lnTo>
                <a:lnTo>
                  <a:pt x="1571" y="458"/>
                </a:lnTo>
                <a:lnTo>
                  <a:pt x="1571" y="458"/>
                </a:lnTo>
                <a:lnTo>
                  <a:pt x="1569" y="450"/>
                </a:lnTo>
                <a:lnTo>
                  <a:pt x="1569" y="445"/>
                </a:lnTo>
                <a:lnTo>
                  <a:pt x="1568" y="441"/>
                </a:lnTo>
                <a:lnTo>
                  <a:pt x="1568" y="434"/>
                </a:lnTo>
                <a:lnTo>
                  <a:pt x="1568" y="434"/>
                </a:lnTo>
                <a:lnTo>
                  <a:pt x="1564" y="441"/>
                </a:lnTo>
                <a:lnTo>
                  <a:pt x="1564" y="443"/>
                </a:lnTo>
                <a:lnTo>
                  <a:pt x="1564" y="445"/>
                </a:lnTo>
                <a:lnTo>
                  <a:pt x="1564" y="445"/>
                </a:lnTo>
                <a:lnTo>
                  <a:pt x="1562" y="445"/>
                </a:lnTo>
                <a:lnTo>
                  <a:pt x="1560" y="439"/>
                </a:lnTo>
                <a:lnTo>
                  <a:pt x="1560" y="424"/>
                </a:lnTo>
                <a:lnTo>
                  <a:pt x="1560" y="424"/>
                </a:lnTo>
                <a:lnTo>
                  <a:pt x="1560" y="426"/>
                </a:lnTo>
                <a:lnTo>
                  <a:pt x="1562" y="428"/>
                </a:lnTo>
                <a:lnTo>
                  <a:pt x="1562" y="428"/>
                </a:lnTo>
                <a:lnTo>
                  <a:pt x="1562" y="421"/>
                </a:lnTo>
                <a:lnTo>
                  <a:pt x="1560" y="410"/>
                </a:lnTo>
                <a:lnTo>
                  <a:pt x="1566" y="415"/>
                </a:lnTo>
                <a:lnTo>
                  <a:pt x="1566" y="415"/>
                </a:lnTo>
                <a:lnTo>
                  <a:pt x="1553" y="417"/>
                </a:lnTo>
                <a:lnTo>
                  <a:pt x="1538" y="419"/>
                </a:lnTo>
                <a:lnTo>
                  <a:pt x="1525" y="417"/>
                </a:lnTo>
                <a:lnTo>
                  <a:pt x="1518" y="415"/>
                </a:lnTo>
                <a:lnTo>
                  <a:pt x="1512" y="412"/>
                </a:lnTo>
                <a:lnTo>
                  <a:pt x="1512" y="412"/>
                </a:lnTo>
                <a:lnTo>
                  <a:pt x="1523" y="410"/>
                </a:lnTo>
                <a:lnTo>
                  <a:pt x="1531" y="408"/>
                </a:lnTo>
                <a:lnTo>
                  <a:pt x="1531" y="408"/>
                </a:lnTo>
                <a:lnTo>
                  <a:pt x="1525" y="408"/>
                </a:lnTo>
                <a:lnTo>
                  <a:pt x="1516" y="408"/>
                </a:lnTo>
                <a:lnTo>
                  <a:pt x="1509" y="408"/>
                </a:lnTo>
                <a:lnTo>
                  <a:pt x="1507" y="410"/>
                </a:lnTo>
                <a:lnTo>
                  <a:pt x="1505" y="412"/>
                </a:lnTo>
                <a:lnTo>
                  <a:pt x="1505" y="412"/>
                </a:lnTo>
                <a:lnTo>
                  <a:pt x="1500" y="412"/>
                </a:lnTo>
                <a:lnTo>
                  <a:pt x="1496" y="408"/>
                </a:lnTo>
                <a:lnTo>
                  <a:pt x="1496" y="408"/>
                </a:lnTo>
                <a:lnTo>
                  <a:pt x="1498" y="404"/>
                </a:lnTo>
                <a:lnTo>
                  <a:pt x="1500" y="402"/>
                </a:lnTo>
                <a:lnTo>
                  <a:pt x="1503" y="402"/>
                </a:lnTo>
                <a:lnTo>
                  <a:pt x="1503" y="402"/>
                </a:lnTo>
                <a:lnTo>
                  <a:pt x="1501" y="402"/>
                </a:lnTo>
                <a:lnTo>
                  <a:pt x="1500" y="402"/>
                </a:lnTo>
                <a:lnTo>
                  <a:pt x="1498" y="401"/>
                </a:lnTo>
                <a:lnTo>
                  <a:pt x="1498" y="399"/>
                </a:lnTo>
                <a:lnTo>
                  <a:pt x="1498" y="399"/>
                </a:lnTo>
                <a:lnTo>
                  <a:pt x="1512" y="401"/>
                </a:lnTo>
                <a:lnTo>
                  <a:pt x="1527" y="401"/>
                </a:lnTo>
                <a:lnTo>
                  <a:pt x="1527" y="401"/>
                </a:lnTo>
                <a:lnTo>
                  <a:pt x="1518" y="399"/>
                </a:lnTo>
                <a:lnTo>
                  <a:pt x="1505" y="397"/>
                </a:lnTo>
                <a:lnTo>
                  <a:pt x="1505" y="397"/>
                </a:lnTo>
                <a:lnTo>
                  <a:pt x="1520" y="393"/>
                </a:lnTo>
                <a:lnTo>
                  <a:pt x="1534" y="391"/>
                </a:lnTo>
                <a:lnTo>
                  <a:pt x="1549" y="391"/>
                </a:lnTo>
                <a:lnTo>
                  <a:pt x="1566" y="391"/>
                </a:lnTo>
                <a:lnTo>
                  <a:pt x="1586" y="393"/>
                </a:lnTo>
                <a:lnTo>
                  <a:pt x="1584" y="410"/>
                </a:lnTo>
                <a:lnTo>
                  <a:pt x="1584" y="417"/>
                </a:lnTo>
                <a:lnTo>
                  <a:pt x="1584" y="417"/>
                </a:lnTo>
                <a:lnTo>
                  <a:pt x="1586" y="415"/>
                </a:lnTo>
                <a:lnTo>
                  <a:pt x="1588" y="413"/>
                </a:lnTo>
                <a:lnTo>
                  <a:pt x="1590" y="410"/>
                </a:lnTo>
                <a:lnTo>
                  <a:pt x="1593" y="395"/>
                </a:lnTo>
                <a:lnTo>
                  <a:pt x="1566" y="386"/>
                </a:lnTo>
                <a:lnTo>
                  <a:pt x="1566" y="386"/>
                </a:lnTo>
                <a:lnTo>
                  <a:pt x="1562" y="384"/>
                </a:lnTo>
                <a:lnTo>
                  <a:pt x="1560" y="382"/>
                </a:lnTo>
                <a:lnTo>
                  <a:pt x="1560" y="382"/>
                </a:lnTo>
                <a:lnTo>
                  <a:pt x="1566" y="382"/>
                </a:lnTo>
                <a:lnTo>
                  <a:pt x="1593" y="384"/>
                </a:lnTo>
                <a:lnTo>
                  <a:pt x="1593" y="410"/>
                </a:lnTo>
                <a:lnTo>
                  <a:pt x="1593" y="410"/>
                </a:lnTo>
                <a:lnTo>
                  <a:pt x="1593" y="421"/>
                </a:lnTo>
                <a:lnTo>
                  <a:pt x="1595" y="430"/>
                </a:lnTo>
                <a:lnTo>
                  <a:pt x="1597" y="439"/>
                </a:lnTo>
                <a:lnTo>
                  <a:pt x="1597" y="447"/>
                </a:lnTo>
                <a:lnTo>
                  <a:pt x="1593" y="447"/>
                </a:lnTo>
                <a:lnTo>
                  <a:pt x="1593" y="447"/>
                </a:lnTo>
                <a:lnTo>
                  <a:pt x="1592" y="447"/>
                </a:lnTo>
                <a:lnTo>
                  <a:pt x="1592" y="445"/>
                </a:lnTo>
                <a:lnTo>
                  <a:pt x="1592" y="441"/>
                </a:lnTo>
                <a:lnTo>
                  <a:pt x="1592" y="441"/>
                </a:lnTo>
                <a:lnTo>
                  <a:pt x="1590" y="445"/>
                </a:lnTo>
                <a:lnTo>
                  <a:pt x="1590" y="447"/>
                </a:lnTo>
                <a:lnTo>
                  <a:pt x="1593" y="448"/>
                </a:lnTo>
                <a:lnTo>
                  <a:pt x="1597" y="448"/>
                </a:lnTo>
                <a:lnTo>
                  <a:pt x="1597" y="448"/>
                </a:lnTo>
                <a:lnTo>
                  <a:pt x="1597" y="456"/>
                </a:lnTo>
                <a:lnTo>
                  <a:pt x="1597" y="463"/>
                </a:lnTo>
                <a:lnTo>
                  <a:pt x="1597" y="463"/>
                </a:lnTo>
                <a:lnTo>
                  <a:pt x="1595" y="463"/>
                </a:lnTo>
                <a:lnTo>
                  <a:pt x="1595" y="461"/>
                </a:lnTo>
                <a:lnTo>
                  <a:pt x="1595" y="456"/>
                </a:lnTo>
                <a:lnTo>
                  <a:pt x="1595" y="456"/>
                </a:lnTo>
                <a:lnTo>
                  <a:pt x="1593" y="458"/>
                </a:lnTo>
                <a:lnTo>
                  <a:pt x="1593" y="459"/>
                </a:lnTo>
                <a:lnTo>
                  <a:pt x="1593" y="467"/>
                </a:lnTo>
                <a:lnTo>
                  <a:pt x="1599" y="482"/>
                </a:lnTo>
                <a:lnTo>
                  <a:pt x="1599" y="482"/>
                </a:lnTo>
                <a:lnTo>
                  <a:pt x="1599" y="483"/>
                </a:lnTo>
                <a:lnTo>
                  <a:pt x="1597" y="483"/>
                </a:lnTo>
                <a:lnTo>
                  <a:pt x="1595" y="483"/>
                </a:lnTo>
                <a:lnTo>
                  <a:pt x="1595" y="485"/>
                </a:lnTo>
                <a:lnTo>
                  <a:pt x="1595" y="485"/>
                </a:lnTo>
                <a:lnTo>
                  <a:pt x="1597" y="496"/>
                </a:lnTo>
                <a:lnTo>
                  <a:pt x="1597" y="511"/>
                </a:lnTo>
                <a:lnTo>
                  <a:pt x="1597" y="526"/>
                </a:lnTo>
                <a:lnTo>
                  <a:pt x="1595" y="537"/>
                </a:lnTo>
                <a:lnTo>
                  <a:pt x="1595" y="537"/>
                </a:lnTo>
                <a:lnTo>
                  <a:pt x="1597" y="540"/>
                </a:lnTo>
                <a:lnTo>
                  <a:pt x="1601" y="540"/>
                </a:lnTo>
                <a:lnTo>
                  <a:pt x="1601" y="540"/>
                </a:lnTo>
                <a:lnTo>
                  <a:pt x="1601" y="548"/>
                </a:lnTo>
                <a:lnTo>
                  <a:pt x="1599" y="550"/>
                </a:lnTo>
                <a:lnTo>
                  <a:pt x="1597" y="550"/>
                </a:lnTo>
                <a:lnTo>
                  <a:pt x="1597" y="550"/>
                </a:lnTo>
                <a:lnTo>
                  <a:pt x="1601" y="555"/>
                </a:lnTo>
                <a:lnTo>
                  <a:pt x="1601" y="562"/>
                </a:lnTo>
                <a:lnTo>
                  <a:pt x="1597" y="575"/>
                </a:lnTo>
                <a:lnTo>
                  <a:pt x="1597" y="575"/>
                </a:lnTo>
                <a:lnTo>
                  <a:pt x="1597" y="577"/>
                </a:lnTo>
                <a:lnTo>
                  <a:pt x="1599" y="577"/>
                </a:lnTo>
                <a:lnTo>
                  <a:pt x="1601" y="575"/>
                </a:lnTo>
                <a:lnTo>
                  <a:pt x="1601" y="577"/>
                </a:lnTo>
                <a:lnTo>
                  <a:pt x="1601" y="577"/>
                </a:lnTo>
                <a:lnTo>
                  <a:pt x="1601" y="581"/>
                </a:lnTo>
                <a:lnTo>
                  <a:pt x="1597" y="579"/>
                </a:lnTo>
                <a:lnTo>
                  <a:pt x="1597" y="579"/>
                </a:lnTo>
                <a:lnTo>
                  <a:pt x="1599" y="583"/>
                </a:lnTo>
                <a:lnTo>
                  <a:pt x="1601" y="585"/>
                </a:lnTo>
                <a:lnTo>
                  <a:pt x="1603" y="588"/>
                </a:lnTo>
                <a:lnTo>
                  <a:pt x="1603" y="594"/>
                </a:lnTo>
                <a:lnTo>
                  <a:pt x="1603" y="594"/>
                </a:lnTo>
                <a:lnTo>
                  <a:pt x="1597" y="592"/>
                </a:lnTo>
                <a:lnTo>
                  <a:pt x="1590" y="592"/>
                </a:lnTo>
                <a:lnTo>
                  <a:pt x="1590" y="592"/>
                </a:lnTo>
                <a:lnTo>
                  <a:pt x="1592" y="594"/>
                </a:lnTo>
                <a:lnTo>
                  <a:pt x="1593" y="594"/>
                </a:lnTo>
                <a:lnTo>
                  <a:pt x="1599" y="594"/>
                </a:lnTo>
                <a:lnTo>
                  <a:pt x="1599" y="594"/>
                </a:lnTo>
                <a:lnTo>
                  <a:pt x="1599" y="597"/>
                </a:lnTo>
                <a:lnTo>
                  <a:pt x="1597" y="599"/>
                </a:lnTo>
                <a:lnTo>
                  <a:pt x="1595" y="601"/>
                </a:lnTo>
                <a:lnTo>
                  <a:pt x="1593" y="605"/>
                </a:lnTo>
                <a:lnTo>
                  <a:pt x="1593" y="605"/>
                </a:lnTo>
                <a:lnTo>
                  <a:pt x="1597" y="605"/>
                </a:lnTo>
                <a:lnTo>
                  <a:pt x="1599" y="605"/>
                </a:lnTo>
                <a:lnTo>
                  <a:pt x="1603" y="608"/>
                </a:lnTo>
                <a:lnTo>
                  <a:pt x="1604" y="614"/>
                </a:lnTo>
                <a:lnTo>
                  <a:pt x="1603" y="616"/>
                </a:lnTo>
                <a:lnTo>
                  <a:pt x="1599" y="618"/>
                </a:lnTo>
                <a:lnTo>
                  <a:pt x="1599" y="618"/>
                </a:lnTo>
                <a:lnTo>
                  <a:pt x="1599" y="614"/>
                </a:lnTo>
                <a:lnTo>
                  <a:pt x="1601" y="612"/>
                </a:lnTo>
                <a:lnTo>
                  <a:pt x="1603" y="608"/>
                </a:lnTo>
                <a:lnTo>
                  <a:pt x="1603" y="608"/>
                </a:lnTo>
                <a:lnTo>
                  <a:pt x="1599" y="610"/>
                </a:lnTo>
                <a:lnTo>
                  <a:pt x="1597" y="610"/>
                </a:lnTo>
                <a:lnTo>
                  <a:pt x="1595" y="608"/>
                </a:lnTo>
                <a:lnTo>
                  <a:pt x="1595" y="608"/>
                </a:lnTo>
                <a:lnTo>
                  <a:pt x="1597" y="614"/>
                </a:lnTo>
                <a:lnTo>
                  <a:pt x="1597" y="618"/>
                </a:lnTo>
                <a:lnTo>
                  <a:pt x="1595" y="625"/>
                </a:lnTo>
                <a:lnTo>
                  <a:pt x="1595" y="625"/>
                </a:lnTo>
                <a:lnTo>
                  <a:pt x="1599" y="627"/>
                </a:lnTo>
                <a:lnTo>
                  <a:pt x="1603" y="627"/>
                </a:lnTo>
                <a:lnTo>
                  <a:pt x="1606" y="625"/>
                </a:lnTo>
                <a:lnTo>
                  <a:pt x="1606" y="625"/>
                </a:lnTo>
                <a:lnTo>
                  <a:pt x="1601" y="642"/>
                </a:lnTo>
                <a:lnTo>
                  <a:pt x="1601" y="642"/>
                </a:lnTo>
                <a:lnTo>
                  <a:pt x="1599" y="642"/>
                </a:lnTo>
                <a:lnTo>
                  <a:pt x="1599" y="640"/>
                </a:lnTo>
                <a:lnTo>
                  <a:pt x="1599" y="632"/>
                </a:lnTo>
                <a:lnTo>
                  <a:pt x="1599" y="632"/>
                </a:lnTo>
                <a:lnTo>
                  <a:pt x="1597" y="631"/>
                </a:lnTo>
                <a:lnTo>
                  <a:pt x="1595" y="632"/>
                </a:lnTo>
                <a:lnTo>
                  <a:pt x="1592" y="636"/>
                </a:lnTo>
                <a:lnTo>
                  <a:pt x="1592" y="636"/>
                </a:lnTo>
                <a:lnTo>
                  <a:pt x="1593" y="638"/>
                </a:lnTo>
                <a:lnTo>
                  <a:pt x="1593" y="636"/>
                </a:lnTo>
                <a:lnTo>
                  <a:pt x="1595" y="636"/>
                </a:lnTo>
                <a:lnTo>
                  <a:pt x="1595" y="638"/>
                </a:lnTo>
                <a:lnTo>
                  <a:pt x="1595" y="638"/>
                </a:lnTo>
                <a:lnTo>
                  <a:pt x="1595" y="643"/>
                </a:lnTo>
                <a:lnTo>
                  <a:pt x="1595" y="649"/>
                </a:lnTo>
                <a:lnTo>
                  <a:pt x="1595" y="649"/>
                </a:lnTo>
                <a:lnTo>
                  <a:pt x="1593" y="651"/>
                </a:lnTo>
                <a:lnTo>
                  <a:pt x="1592" y="651"/>
                </a:lnTo>
                <a:lnTo>
                  <a:pt x="1590" y="649"/>
                </a:lnTo>
                <a:lnTo>
                  <a:pt x="1590" y="649"/>
                </a:lnTo>
                <a:lnTo>
                  <a:pt x="1593" y="654"/>
                </a:lnTo>
                <a:lnTo>
                  <a:pt x="1597" y="658"/>
                </a:lnTo>
                <a:lnTo>
                  <a:pt x="1601" y="660"/>
                </a:lnTo>
                <a:lnTo>
                  <a:pt x="1601" y="665"/>
                </a:lnTo>
                <a:lnTo>
                  <a:pt x="1601" y="665"/>
                </a:lnTo>
                <a:lnTo>
                  <a:pt x="1603" y="664"/>
                </a:lnTo>
                <a:lnTo>
                  <a:pt x="1604" y="662"/>
                </a:lnTo>
                <a:lnTo>
                  <a:pt x="1604" y="662"/>
                </a:lnTo>
                <a:lnTo>
                  <a:pt x="1608" y="669"/>
                </a:lnTo>
                <a:lnTo>
                  <a:pt x="1608" y="676"/>
                </a:lnTo>
                <a:lnTo>
                  <a:pt x="1608" y="693"/>
                </a:lnTo>
                <a:lnTo>
                  <a:pt x="1606" y="710"/>
                </a:lnTo>
                <a:lnTo>
                  <a:pt x="1606" y="715"/>
                </a:lnTo>
                <a:lnTo>
                  <a:pt x="1608" y="722"/>
                </a:lnTo>
                <a:lnTo>
                  <a:pt x="1608" y="722"/>
                </a:lnTo>
                <a:lnTo>
                  <a:pt x="1606" y="726"/>
                </a:lnTo>
                <a:lnTo>
                  <a:pt x="1608" y="730"/>
                </a:lnTo>
                <a:lnTo>
                  <a:pt x="1608" y="730"/>
                </a:lnTo>
                <a:lnTo>
                  <a:pt x="1603" y="732"/>
                </a:lnTo>
                <a:lnTo>
                  <a:pt x="1601" y="730"/>
                </a:lnTo>
                <a:lnTo>
                  <a:pt x="1595" y="721"/>
                </a:lnTo>
                <a:lnTo>
                  <a:pt x="1595" y="721"/>
                </a:lnTo>
                <a:lnTo>
                  <a:pt x="1599" y="721"/>
                </a:lnTo>
                <a:lnTo>
                  <a:pt x="1601" y="722"/>
                </a:lnTo>
                <a:lnTo>
                  <a:pt x="1601" y="722"/>
                </a:lnTo>
                <a:lnTo>
                  <a:pt x="1604" y="708"/>
                </a:lnTo>
                <a:lnTo>
                  <a:pt x="1604" y="699"/>
                </a:lnTo>
                <a:lnTo>
                  <a:pt x="1601" y="689"/>
                </a:lnTo>
                <a:lnTo>
                  <a:pt x="1601" y="689"/>
                </a:lnTo>
                <a:lnTo>
                  <a:pt x="1601" y="700"/>
                </a:lnTo>
                <a:lnTo>
                  <a:pt x="1599" y="710"/>
                </a:lnTo>
                <a:lnTo>
                  <a:pt x="1597" y="719"/>
                </a:lnTo>
                <a:lnTo>
                  <a:pt x="1595" y="728"/>
                </a:lnTo>
                <a:lnTo>
                  <a:pt x="1595" y="728"/>
                </a:lnTo>
                <a:lnTo>
                  <a:pt x="1592" y="726"/>
                </a:lnTo>
                <a:lnTo>
                  <a:pt x="1590" y="730"/>
                </a:lnTo>
                <a:lnTo>
                  <a:pt x="1590" y="730"/>
                </a:lnTo>
                <a:lnTo>
                  <a:pt x="1590" y="732"/>
                </a:lnTo>
                <a:lnTo>
                  <a:pt x="1592" y="732"/>
                </a:lnTo>
                <a:lnTo>
                  <a:pt x="1593" y="730"/>
                </a:lnTo>
                <a:lnTo>
                  <a:pt x="1597" y="728"/>
                </a:lnTo>
                <a:lnTo>
                  <a:pt x="1597" y="730"/>
                </a:lnTo>
                <a:lnTo>
                  <a:pt x="1599" y="732"/>
                </a:lnTo>
                <a:lnTo>
                  <a:pt x="1599" y="732"/>
                </a:lnTo>
                <a:lnTo>
                  <a:pt x="1597" y="734"/>
                </a:lnTo>
                <a:lnTo>
                  <a:pt x="1597" y="739"/>
                </a:lnTo>
                <a:lnTo>
                  <a:pt x="1597" y="746"/>
                </a:lnTo>
                <a:lnTo>
                  <a:pt x="1595" y="754"/>
                </a:lnTo>
                <a:lnTo>
                  <a:pt x="1595" y="754"/>
                </a:lnTo>
                <a:lnTo>
                  <a:pt x="1597" y="754"/>
                </a:lnTo>
                <a:lnTo>
                  <a:pt x="1597" y="754"/>
                </a:lnTo>
                <a:lnTo>
                  <a:pt x="1599" y="752"/>
                </a:lnTo>
                <a:lnTo>
                  <a:pt x="1599" y="752"/>
                </a:lnTo>
                <a:lnTo>
                  <a:pt x="1599" y="754"/>
                </a:lnTo>
                <a:lnTo>
                  <a:pt x="1599" y="756"/>
                </a:lnTo>
                <a:lnTo>
                  <a:pt x="1597" y="759"/>
                </a:lnTo>
                <a:lnTo>
                  <a:pt x="1595" y="763"/>
                </a:lnTo>
                <a:lnTo>
                  <a:pt x="1595" y="763"/>
                </a:lnTo>
                <a:lnTo>
                  <a:pt x="1599" y="757"/>
                </a:lnTo>
                <a:lnTo>
                  <a:pt x="1599" y="757"/>
                </a:lnTo>
                <a:lnTo>
                  <a:pt x="1601" y="759"/>
                </a:lnTo>
                <a:lnTo>
                  <a:pt x="1599" y="761"/>
                </a:lnTo>
                <a:lnTo>
                  <a:pt x="1599" y="763"/>
                </a:lnTo>
                <a:lnTo>
                  <a:pt x="1599" y="765"/>
                </a:lnTo>
                <a:lnTo>
                  <a:pt x="1599" y="765"/>
                </a:lnTo>
                <a:lnTo>
                  <a:pt x="1599" y="763"/>
                </a:lnTo>
                <a:lnTo>
                  <a:pt x="1601" y="761"/>
                </a:lnTo>
                <a:lnTo>
                  <a:pt x="1601" y="761"/>
                </a:lnTo>
                <a:lnTo>
                  <a:pt x="1603" y="763"/>
                </a:lnTo>
                <a:lnTo>
                  <a:pt x="1603" y="767"/>
                </a:lnTo>
                <a:lnTo>
                  <a:pt x="1603" y="770"/>
                </a:lnTo>
                <a:lnTo>
                  <a:pt x="1604" y="772"/>
                </a:lnTo>
                <a:lnTo>
                  <a:pt x="1604" y="772"/>
                </a:lnTo>
                <a:lnTo>
                  <a:pt x="1601" y="778"/>
                </a:lnTo>
                <a:lnTo>
                  <a:pt x="1601" y="781"/>
                </a:lnTo>
                <a:lnTo>
                  <a:pt x="1603" y="783"/>
                </a:lnTo>
                <a:lnTo>
                  <a:pt x="1603" y="783"/>
                </a:lnTo>
                <a:lnTo>
                  <a:pt x="1599" y="800"/>
                </a:lnTo>
                <a:lnTo>
                  <a:pt x="1597" y="818"/>
                </a:lnTo>
                <a:lnTo>
                  <a:pt x="1597" y="853"/>
                </a:lnTo>
                <a:lnTo>
                  <a:pt x="1593" y="853"/>
                </a:lnTo>
                <a:lnTo>
                  <a:pt x="1593" y="853"/>
                </a:lnTo>
                <a:lnTo>
                  <a:pt x="1595" y="866"/>
                </a:lnTo>
                <a:lnTo>
                  <a:pt x="1597" y="877"/>
                </a:lnTo>
                <a:lnTo>
                  <a:pt x="1597" y="901"/>
                </a:lnTo>
                <a:lnTo>
                  <a:pt x="1597" y="901"/>
                </a:lnTo>
                <a:lnTo>
                  <a:pt x="1593" y="895"/>
                </a:lnTo>
                <a:lnTo>
                  <a:pt x="1592" y="890"/>
                </a:lnTo>
                <a:lnTo>
                  <a:pt x="1592" y="879"/>
                </a:lnTo>
                <a:lnTo>
                  <a:pt x="1592" y="864"/>
                </a:lnTo>
                <a:lnTo>
                  <a:pt x="1592" y="849"/>
                </a:lnTo>
                <a:lnTo>
                  <a:pt x="1592" y="849"/>
                </a:lnTo>
                <a:lnTo>
                  <a:pt x="1588" y="837"/>
                </a:lnTo>
                <a:lnTo>
                  <a:pt x="1588" y="829"/>
                </a:lnTo>
                <a:lnTo>
                  <a:pt x="1588" y="822"/>
                </a:lnTo>
                <a:lnTo>
                  <a:pt x="1588" y="822"/>
                </a:lnTo>
                <a:close/>
                <a:moveTo>
                  <a:pt x="1597" y="952"/>
                </a:moveTo>
                <a:lnTo>
                  <a:pt x="1597" y="952"/>
                </a:lnTo>
                <a:lnTo>
                  <a:pt x="1593" y="947"/>
                </a:lnTo>
                <a:lnTo>
                  <a:pt x="1593" y="941"/>
                </a:lnTo>
                <a:lnTo>
                  <a:pt x="1592" y="929"/>
                </a:lnTo>
                <a:lnTo>
                  <a:pt x="1593" y="914"/>
                </a:lnTo>
                <a:lnTo>
                  <a:pt x="1592" y="901"/>
                </a:lnTo>
                <a:lnTo>
                  <a:pt x="1592" y="901"/>
                </a:lnTo>
                <a:lnTo>
                  <a:pt x="1595" y="906"/>
                </a:lnTo>
                <a:lnTo>
                  <a:pt x="1597" y="912"/>
                </a:lnTo>
                <a:lnTo>
                  <a:pt x="1597" y="925"/>
                </a:lnTo>
                <a:lnTo>
                  <a:pt x="1597" y="952"/>
                </a:lnTo>
                <a:lnTo>
                  <a:pt x="1597" y="952"/>
                </a:lnTo>
                <a:close/>
                <a:moveTo>
                  <a:pt x="1812" y="857"/>
                </a:moveTo>
                <a:lnTo>
                  <a:pt x="1812" y="857"/>
                </a:lnTo>
                <a:lnTo>
                  <a:pt x="1810" y="851"/>
                </a:lnTo>
                <a:lnTo>
                  <a:pt x="1810" y="846"/>
                </a:lnTo>
                <a:lnTo>
                  <a:pt x="1809" y="835"/>
                </a:lnTo>
                <a:lnTo>
                  <a:pt x="1809" y="835"/>
                </a:lnTo>
                <a:lnTo>
                  <a:pt x="1814" y="844"/>
                </a:lnTo>
                <a:lnTo>
                  <a:pt x="1814" y="849"/>
                </a:lnTo>
                <a:lnTo>
                  <a:pt x="1812" y="857"/>
                </a:lnTo>
                <a:lnTo>
                  <a:pt x="1812" y="857"/>
                </a:lnTo>
                <a:close/>
                <a:moveTo>
                  <a:pt x="1582" y="675"/>
                </a:moveTo>
                <a:lnTo>
                  <a:pt x="1582" y="675"/>
                </a:lnTo>
                <a:lnTo>
                  <a:pt x="1580" y="675"/>
                </a:lnTo>
                <a:lnTo>
                  <a:pt x="1579" y="673"/>
                </a:lnTo>
                <a:lnTo>
                  <a:pt x="1577" y="669"/>
                </a:lnTo>
                <a:lnTo>
                  <a:pt x="1582" y="667"/>
                </a:lnTo>
                <a:lnTo>
                  <a:pt x="1582" y="675"/>
                </a:lnTo>
                <a:close/>
                <a:moveTo>
                  <a:pt x="1855" y="658"/>
                </a:moveTo>
                <a:lnTo>
                  <a:pt x="1855" y="658"/>
                </a:lnTo>
                <a:lnTo>
                  <a:pt x="1853" y="654"/>
                </a:lnTo>
                <a:lnTo>
                  <a:pt x="1853" y="649"/>
                </a:lnTo>
                <a:lnTo>
                  <a:pt x="1855" y="642"/>
                </a:lnTo>
                <a:lnTo>
                  <a:pt x="1855" y="642"/>
                </a:lnTo>
                <a:lnTo>
                  <a:pt x="1856" y="643"/>
                </a:lnTo>
                <a:lnTo>
                  <a:pt x="1856" y="649"/>
                </a:lnTo>
                <a:lnTo>
                  <a:pt x="1855" y="658"/>
                </a:lnTo>
                <a:lnTo>
                  <a:pt x="1855" y="658"/>
                </a:lnTo>
                <a:close/>
                <a:moveTo>
                  <a:pt x="1599" y="656"/>
                </a:moveTo>
                <a:lnTo>
                  <a:pt x="1599" y="656"/>
                </a:lnTo>
                <a:lnTo>
                  <a:pt x="1601" y="653"/>
                </a:lnTo>
                <a:lnTo>
                  <a:pt x="1603" y="653"/>
                </a:lnTo>
                <a:lnTo>
                  <a:pt x="1606" y="653"/>
                </a:lnTo>
                <a:lnTo>
                  <a:pt x="1608" y="654"/>
                </a:lnTo>
                <a:lnTo>
                  <a:pt x="1608" y="654"/>
                </a:lnTo>
                <a:lnTo>
                  <a:pt x="1606" y="656"/>
                </a:lnTo>
                <a:lnTo>
                  <a:pt x="1604" y="658"/>
                </a:lnTo>
                <a:lnTo>
                  <a:pt x="1599" y="656"/>
                </a:lnTo>
                <a:lnTo>
                  <a:pt x="1599" y="656"/>
                </a:lnTo>
                <a:close/>
                <a:moveTo>
                  <a:pt x="1601" y="651"/>
                </a:moveTo>
                <a:lnTo>
                  <a:pt x="1601" y="651"/>
                </a:lnTo>
                <a:lnTo>
                  <a:pt x="1599" y="649"/>
                </a:lnTo>
                <a:lnTo>
                  <a:pt x="1599" y="645"/>
                </a:lnTo>
                <a:lnTo>
                  <a:pt x="1599" y="645"/>
                </a:lnTo>
                <a:lnTo>
                  <a:pt x="1601" y="645"/>
                </a:lnTo>
                <a:lnTo>
                  <a:pt x="1603" y="645"/>
                </a:lnTo>
                <a:lnTo>
                  <a:pt x="1603" y="643"/>
                </a:lnTo>
                <a:lnTo>
                  <a:pt x="1604" y="643"/>
                </a:lnTo>
                <a:lnTo>
                  <a:pt x="1604" y="643"/>
                </a:lnTo>
                <a:lnTo>
                  <a:pt x="1604" y="647"/>
                </a:lnTo>
                <a:lnTo>
                  <a:pt x="1603" y="649"/>
                </a:lnTo>
                <a:lnTo>
                  <a:pt x="1601" y="651"/>
                </a:lnTo>
                <a:lnTo>
                  <a:pt x="1601" y="651"/>
                </a:lnTo>
                <a:close/>
                <a:moveTo>
                  <a:pt x="1831" y="645"/>
                </a:moveTo>
                <a:lnTo>
                  <a:pt x="1831" y="645"/>
                </a:lnTo>
                <a:lnTo>
                  <a:pt x="1829" y="642"/>
                </a:lnTo>
                <a:lnTo>
                  <a:pt x="1827" y="638"/>
                </a:lnTo>
                <a:lnTo>
                  <a:pt x="1829" y="636"/>
                </a:lnTo>
                <a:lnTo>
                  <a:pt x="1833" y="634"/>
                </a:lnTo>
                <a:lnTo>
                  <a:pt x="1833" y="634"/>
                </a:lnTo>
                <a:lnTo>
                  <a:pt x="1831" y="640"/>
                </a:lnTo>
                <a:lnTo>
                  <a:pt x="1831" y="645"/>
                </a:lnTo>
                <a:lnTo>
                  <a:pt x="1831" y="645"/>
                </a:lnTo>
                <a:close/>
                <a:moveTo>
                  <a:pt x="1844" y="592"/>
                </a:moveTo>
                <a:lnTo>
                  <a:pt x="1844" y="592"/>
                </a:lnTo>
                <a:lnTo>
                  <a:pt x="1845" y="585"/>
                </a:lnTo>
                <a:lnTo>
                  <a:pt x="1845" y="583"/>
                </a:lnTo>
                <a:lnTo>
                  <a:pt x="1844" y="579"/>
                </a:lnTo>
                <a:lnTo>
                  <a:pt x="1844" y="579"/>
                </a:lnTo>
                <a:lnTo>
                  <a:pt x="1845" y="579"/>
                </a:lnTo>
                <a:lnTo>
                  <a:pt x="1845" y="579"/>
                </a:lnTo>
                <a:lnTo>
                  <a:pt x="1847" y="585"/>
                </a:lnTo>
                <a:lnTo>
                  <a:pt x="1847" y="590"/>
                </a:lnTo>
                <a:lnTo>
                  <a:pt x="1847" y="592"/>
                </a:lnTo>
                <a:lnTo>
                  <a:pt x="1844" y="592"/>
                </a:lnTo>
                <a:lnTo>
                  <a:pt x="1844" y="592"/>
                </a:lnTo>
                <a:close/>
                <a:moveTo>
                  <a:pt x="1555" y="594"/>
                </a:moveTo>
                <a:lnTo>
                  <a:pt x="1555" y="594"/>
                </a:lnTo>
                <a:lnTo>
                  <a:pt x="1553" y="592"/>
                </a:lnTo>
                <a:lnTo>
                  <a:pt x="1553" y="588"/>
                </a:lnTo>
                <a:lnTo>
                  <a:pt x="1555" y="583"/>
                </a:lnTo>
                <a:lnTo>
                  <a:pt x="1555" y="583"/>
                </a:lnTo>
                <a:lnTo>
                  <a:pt x="1557" y="585"/>
                </a:lnTo>
                <a:lnTo>
                  <a:pt x="1557" y="586"/>
                </a:lnTo>
                <a:lnTo>
                  <a:pt x="1555" y="594"/>
                </a:lnTo>
                <a:lnTo>
                  <a:pt x="1555" y="594"/>
                </a:lnTo>
                <a:close/>
                <a:moveTo>
                  <a:pt x="1856" y="585"/>
                </a:moveTo>
                <a:lnTo>
                  <a:pt x="1856" y="585"/>
                </a:lnTo>
                <a:lnTo>
                  <a:pt x="1855" y="585"/>
                </a:lnTo>
                <a:lnTo>
                  <a:pt x="1855" y="583"/>
                </a:lnTo>
                <a:lnTo>
                  <a:pt x="1853" y="577"/>
                </a:lnTo>
                <a:lnTo>
                  <a:pt x="1853" y="572"/>
                </a:lnTo>
                <a:lnTo>
                  <a:pt x="1853" y="570"/>
                </a:lnTo>
                <a:lnTo>
                  <a:pt x="1853" y="570"/>
                </a:lnTo>
                <a:lnTo>
                  <a:pt x="1853" y="568"/>
                </a:lnTo>
                <a:lnTo>
                  <a:pt x="1855" y="568"/>
                </a:lnTo>
                <a:lnTo>
                  <a:pt x="1856" y="568"/>
                </a:lnTo>
                <a:lnTo>
                  <a:pt x="1856" y="568"/>
                </a:lnTo>
                <a:lnTo>
                  <a:pt x="1856" y="568"/>
                </a:lnTo>
                <a:lnTo>
                  <a:pt x="1856" y="575"/>
                </a:lnTo>
                <a:lnTo>
                  <a:pt x="1856" y="585"/>
                </a:lnTo>
                <a:lnTo>
                  <a:pt x="1856" y="585"/>
                </a:lnTo>
                <a:close/>
                <a:moveTo>
                  <a:pt x="1306" y="564"/>
                </a:moveTo>
                <a:lnTo>
                  <a:pt x="1306" y="564"/>
                </a:lnTo>
                <a:lnTo>
                  <a:pt x="1305" y="564"/>
                </a:lnTo>
                <a:lnTo>
                  <a:pt x="1303" y="562"/>
                </a:lnTo>
                <a:lnTo>
                  <a:pt x="1303" y="561"/>
                </a:lnTo>
                <a:lnTo>
                  <a:pt x="1301" y="561"/>
                </a:lnTo>
                <a:lnTo>
                  <a:pt x="1301" y="561"/>
                </a:lnTo>
                <a:lnTo>
                  <a:pt x="1303" y="557"/>
                </a:lnTo>
                <a:lnTo>
                  <a:pt x="1305" y="555"/>
                </a:lnTo>
                <a:lnTo>
                  <a:pt x="1303" y="553"/>
                </a:lnTo>
                <a:lnTo>
                  <a:pt x="1303" y="553"/>
                </a:lnTo>
                <a:lnTo>
                  <a:pt x="1305" y="553"/>
                </a:lnTo>
                <a:lnTo>
                  <a:pt x="1306" y="557"/>
                </a:lnTo>
                <a:lnTo>
                  <a:pt x="1306" y="564"/>
                </a:lnTo>
                <a:lnTo>
                  <a:pt x="1306" y="564"/>
                </a:lnTo>
                <a:close/>
                <a:moveTo>
                  <a:pt x="1308" y="548"/>
                </a:moveTo>
                <a:lnTo>
                  <a:pt x="1308" y="548"/>
                </a:lnTo>
                <a:lnTo>
                  <a:pt x="1306" y="537"/>
                </a:lnTo>
                <a:lnTo>
                  <a:pt x="1306" y="531"/>
                </a:lnTo>
                <a:lnTo>
                  <a:pt x="1306" y="526"/>
                </a:lnTo>
                <a:lnTo>
                  <a:pt x="1306" y="526"/>
                </a:lnTo>
                <a:lnTo>
                  <a:pt x="1308" y="527"/>
                </a:lnTo>
                <a:lnTo>
                  <a:pt x="1310" y="529"/>
                </a:lnTo>
                <a:lnTo>
                  <a:pt x="1310" y="535"/>
                </a:lnTo>
                <a:lnTo>
                  <a:pt x="1308" y="548"/>
                </a:lnTo>
                <a:lnTo>
                  <a:pt x="1308" y="548"/>
                </a:lnTo>
                <a:close/>
                <a:moveTo>
                  <a:pt x="1275" y="544"/>
                </a:moveTo>
                <a:lnTo>
                  <a:pt x="1275" y="544"/>
                </a:lnTo>
                <a:lnTo>
                  <a:pt x="1277" y="540"/>
                </a:lnTo>
                <a:lnTo>
                  <a:pt x="1277" y="537"/>
                </a:lnTo>
                <a:lnTo>
                  <a:pt x="1275" y="533"/>
                </a:lnTo>
                <a:lnTo>
                  <a:pt x="1277" y="531"/>
                </a:lnTo>
                <a:lnTo>
                  <a:pt x="1277" y="531"/>
                </a:lnTo>
                <a:lnTo>
                  <a:pt x="1279" y="531"/>
                </a:lnTo>
                <a:lnTo>
                  <a:pt x="1279" y="533"/>
                </a:lnTo>
                <a:lnTo>
                  <a:pt x="1281" y="539"/>
                </a:lnTo>
                <a:lnTo>
                  <a:pt x="1279" y="542"/>
                </a:lnTo>
                <a:lnTo>
                  <a:pt x="1277" y="544"/>
                </a:lnTo>
                <a:lnTo>
                  <a:pt x="1275" y="544"/>
                </a:lnTo>
                <a:lnTo>
                  <a:pt x="1275" y="544"/>
                </a:lnTo>
                <a:close/>
                <a:moveTo>
                  <a:pt x="1305" y="540"/>
                </a:moveTo>
                <a:lnTo>
                  <a:pt x="1305" y="540"/>
                </a:lnTo>
                <a:lnTo>
                  <a:pt x="1303" y="540"/>
                </a:lnTo>
                <a:lnTo>
                  <a:pt x="1301" y="537"/>
                </a:lnTo>
                <a:lnTo>
                  <a:pt x="1301" y="533"/>
                </a:lnTo>
                <a:lnTo>
                  <a:pt x="1303" y="531"/>
                </a:lnTo>
                <a:lnTo>
                  <a:pt x="1303" y="531"/>
                </a:lnTo>
                <a:lnTo>
                  <a:pt x="1305" y="535"/>
                </a:lnTo>
                <a:lnTo>
                  <a:pt x="1305" y="539"/>
                </a:lnTo>
                <a:lnTo>
                  <a:pt x="1305" y="540"/>
                </a:lnTo>
                <a:lnTo>
                  <a:pt x="1305" y="540"/>
                </a:lnTo>
                <a:close/>
                <a:moveTo>
                  <a:pt x="1306" y="515"/>
                </a:moveTo>
                <a:lnTo>
                  <a:pt x="1306" y="515"/>
                </a:lnTo>
                <a:lnTo>
                  <a:pt x="1303" y="507"/>
                </a:lnTo>
                <a:lnTo>
                  <a:pt x="1303" y="504"/>
                </a:lnTo>
                <a:lnTo>
                  <a:pt x="1303" y="500"/>
                </a:lnTo>
                <a:lnTo>
                  <a:pt x="1303" y="500"/>
                </a:lnTo>
                <a:lnTo>
                  <a:pt x="1305" y="502"/>
                </a:lnTo>
                <a:lnTo>
                  <a:pt x="1305" y="504"/>
                </a:lnTo>
                <a:lnTo>
                  <a:pt x="1305" y="509"/>
                </a:lnTo>
                <a:lnTo>
                  <a:pt x="1305" y="509"/>
                </a:lnTo>
                <a:lnTo>
                  <a:pt x="1306" y="507"/>
                </a:lnTo>
                <a:lnTo>
                  <a:pt x="1306" y="505"/>
                </a:lnTo>
                <a:lnTo>
                  <a:pt x="1305" y="500"/>
                </a:lnTo>
                <a:lnTo>
                  <a:pt x="1305" y="500"/>
                </a:lnTo>
                <a:lnTo>
                  <a:pt x="1308" y="504"/>
                </a:lnTo>
                <a:lnTo>
                  <a:pt x="1308" y="507"/>
                </a:lnTo>
                <a:lnTo>
                  <a:pt x="1306" y="515"/>
                </a:lnTo>
                <a:lnTo>
                  <a:pt x="1306" y="515"/>
                </a:lnTo>
                <a:close/>
                <a:moveTo>
                  <a:pt x="1297" y="458"/>
                </a:moveTo>
                <a:lnTo>
                  <a:pt x="1297" y="458"/>
                </a:lnTo>
                <a:lnTo>
                  <a:pt x="1295" y="458"/>
                </a:lnTo>
                <a:lnTo>
                  <a:pt x="1294" y="456"/>
                </a:lnTo>
                <a:lnTo>
                  <a:pt x="1294" y="450"/>
                </a:lnTo>
                <a:lnTo>
                  <a:pt x="1295" y="445"/>
                </a:lnTo>
                <a:lnTo>
                  <a:pt x="1294" y="441"/>
                </a:lnTo>
                <a:lnTo>
                  <a:pt x="1294" y="441"/>
                </a:lnTo>
                <a:lnTo>
                  <a:pt x="1297" y="445"/>
                </a:lnTo>
                <a:lnTo>
                  <a:pt x="1297" y="448"/>
                </a:lnTo>
                <a:lnTo>
                  <a:pt x="1297" y="452"/>
                </a:lnTo>
                <a:lnTo>
                  <a:pt x="1297" y="458"/>
                </a:lnTo>
                <a:lnTo>
                  <a:pt x="1297" y="458"/>
                </a:lnTo>
                <a:close/>
                <a:moveTo>
                  <a:pt x="1303" y="450"/>
                </a:moveTo>
                <a:lnTo>
                  <a:pt x="1303" y="450"/>
                </a:lnTo>
                <a:lnTo>
                  <a:pt x="1301" y="448"/>
                </a:lnTo>
                <a:lnTo>
                  <a:pt x="1301" y="443"/>
                </a:lnTo>
                <a:lnTo>
                  <a:pt x="1303" y="436"/>
                </a:lnTo>
                <a:lnTo>
                  <a:pt x="1303" y="436"/>
                </a:lnTo>
                <a:lnTo>
                  <a:pt x="1303" y="436"/>
                </a:lnTo>
                <a:lnTo>
                  <a:pt x="1303" y="439"/>
                </a:lnTo>
                <a:lnTo>
                  <a:pt x="1305" y="441"/>
                </a:lnTo>
                <a:lnTo>
                  <a:pt x="1306" y="441"/>
                </a:lnTo>
                <a:lnTo>
                  <a:pt x="1306" y="441"/>
                </a:lnTo>
                <a:lnTo>
                  <a:pt x="1305" y="445"/>
                </a:lnTo>
                <a:lnTo>
                  <a:pt x="1303" y="450"/>
                </a:lnTo>
                <a:lnTo>
                  <a:pt x="1303" y="450"/>
                </a:lnTo>
                <a:close/>
                <a:moveTo>
                  <a:pt x="1558" y="441"/>
                </a:moveTo>
                <a:lnTo>
                  <a:pt x="1558" y="441"/>
                </a:lnTo>
                <a:lnTo>
                  <a:pt x="1553" y="424"/>
                </a:lnTo>
                <a:lnTo>
                  <a:pt x="1549" y="410"/>
                </a:lnTo>
                <a:lnTo>
                  <a:pt x="1566" y="426"/>
                </a:lnTo>
                <a:lnTo>
                  <a:pt x="1562" y="426"/>
                </a:lnTo>
                <a:lnTo>
                  <a:pt x="1562" y="426"/>
                </a:lnTo>
                <a:lnTo>
                  <a:pt x="1564" y="424"/>
                </a:lnTo>
                <a:lnTo>
                  <a:pt x="1566" y="424"/>
                </a:lnTo>
                <a:lnTo>
                  <a:pt x="1551" y="410"/>
                </a:lnTo>
                <a:lnTo>
                  <a:pt x="1551" y="410"/>
                </a:lnTo>
                <a:lnTo>
                  <a:pt x="1553" y="410"/>
                </a:lnTo>
                <a:lnTo>
                  <a:pt x="1555" y="410"/>
                </a:lnTo>
                <a:lnTo>
                  <a:pt x="1555" y="410"/>
                </a:lnTo>
                <a:lnTo>
                  <a:pt x="1557" y="426"/>
                </a:lnTo>
                <a:lnTo>
                  <a:pt x="1558" y="441"/>
                </a:lnTo>
                <a:lnTo>
                  <a:pt x="1558" y="441"/>
                </a:lnTo>
                <a:close/>
                <a:moveTo>
                  <a:pt x="1297" y="439"/>
                </a:moveTo>
                <a:lnTo>
                  <a:pt x="1297" y="439"/>
                </a:lnTo>
                <a:lnTo>
                  <a:pt x="1295" y="436"/>
                </a:lnTo>
                <a:lnTo>
                  <a:pt x="1294" y="428"/>
                </a:lnTo>
                <a:lnTo>
                  <a:pt x="1294" y="421"/>
                </a:lnTo>
                <a:lnTo>
                  <a:pt x="1294" y="419"/>
                </a:lnTo>
                <a:lnTo>
                  <a:pt x="1297" y="417"/>
                </a:lnTo>
                <a:lnTo>
                  <a:pt x="1297" y="417"/>
                </a:lnTo>
                <a:lnTo>
                  <a:pt x="1295" y="423"/>
                </a:lnTo>
                <a:lnTo>
                  <a:pt x="1295" y="428"/>
                </a:lnTo>
                <a:lnTo>
                  <a:pt x="1297" y="439"/>
                </a:lnTo>
                <a:lnTo>
                  <a:pt x="1297" y="439"/>
                </a:lnTo>
                <a:close/>
                <a:moveTo>
                  <a:pt x="1306" y="430"/>
                </a:moveTo>
                <a:lnTo>
                  <a:pt x="1306" y="430"/>
                </a:lnTo>
                <a:lnTo>
                  <a:pt x="1305" y="428"/>
                </a:lnTo>
                <a:lnTo>
                  <a:pt x="1303" y="426"/>
                </a:lnTo>
                <a:lnTo>
                  <a:pt x="1303" y="424"/>
                </a:lnTo>
                <a:lnTo>
                  <a:pt x="1303" y="423"/>
                </a:lnTo>
                <a:lnTo>
                  <a:pt x="1303" y="423"/>
                </a:lnTo>
                <a:lnTo>
                  <a:pt x="1306" y="424"/>
                </a:lnTo>
                <a:lnTo>
                  <a:pt x="1306" y="430"/>
                </a:lnTo>
                <a:lnTo>
                  <a:pt x="1306" y="430"/>
                </a:lnTo>
                <a:close/>
                <a:moveTo>
                  <a:pt x="1303" y="423"/>
                </a:moveTo>
                <a:lnTo>
                  <a:pt x="1303" y="423"/>
                </a:lnTo>
                <a:lnTo>
                  <a:pt x="1301" y="417"/>
                </a:lnTo>
                <a:lnTo>
                  <a:pt x="1301" y="410"/>
                </a:lnTo>
                <a:lnTo>
                  <a:pt x="1566" y="675"/>
                </a:lnTo>
                <a:lnTo>
                  <a:pt x="1566" y="675"/>
                </a:lnTo>
                <a:lnTo>
                  <a:pt x="1553" y="675"/>
                </a:lnTo>
                <a:lnTo>
                  <a:pt x="1553" y="675"/>
                </a:lnTo>
                <a:lnTo>
                  <a:pt x="1555" y="673"/>
                </a:lnTo>
                <a:lnTo>
                  <a:pt x="1558" y="673"/>
                </a:lnTo>
                <a:lnTo>
                  <a:pt x="1566" y="673"/>
                </a:lnTo>
                <a:lnTo>
                  <a:pt x="1303" y="410"/>
                </a:lnTo>
                <a:lnTo>
                  <a:pt x="1303" y="410"/>
                </a:lnTo>
                <a:lnTo>
                  <a:pt x="1305" y="412"/>
                </a:lnTo>
                <a:lnTo>
                  <a:pt x="1306" y="413"/>
                </a:lnTo>
                <a:lnTo>
                  <a:pt x="1306" y="413"/>
                </a:lnTo>
                <a:lnTo>
                  <a:pt x="1306" y="417"/>
                </a:lnTo>
                <a:lnTo>
                  <a:pt x="1306" y="421"/>
                </a:lnTo>
                <a:lnTo>
                  <a:pt x="1306" y="421"/>
                </a:lnTo>
                <a:lnTo>
                  <a:pt x="1303" y="417"/>
                </a:lnTo>
                <a:lnTo>
                  <a:pt x="1303" y="417"/>
                </a:lnTo>
                <a:lnTo>
                  <a:pt x="1303" y="423"/>
                </a:lnTo>
                <a:lnTo>
                  <a:pt x="1303" y="423"/>
                </a:lnTo>
                <a:close/>
                <a:moveTo>
                  <a:pt x="1529" y="132"/>
                </a:moveTo>
                <a:lnTo>
                  <a:pt x="1529" y="132"/>
                </a:lnTo>
                <a:lnTo>
                  <a:pt x="1529" y="134"/>
                </a:lnTo>
                <a:lnTo>
                  <a:pt x="1527" y="134"/>
                </a:lnTo>
                <a:lnTo>
                  <a:pt x="1522" y="134"/>
                </a:lnTo>
                <a:lnTo>
                  <a:pt x="1522" y="134"/>
                </a:lnTo>
                <a:lnTo>
                  <a:pt x="1522" y="132"/>
                </a:lnTo>
                <a:lnTo>
                  <a:pt x="1523" y="130"/>
                </a:lnTo>
                <a:lnTo>
                  <a:pt x="1527" y="130"/>
                </a:lnTo>
                <a:lnTo>
                  <a:pt x="1529" y="132"/>
                </a:lnTo>
                <a:lnTo>
                  <a:pt x="1529" y="132"/>
                </a:lnTo>
                <a:close/>
                <a:moveTo>
                  <a:pt x="1536" y="673"/>
                </a:moveTo>
                <a:lnTo>
                  <a:pt x="1536" y="673"/>
                </a:lnTo>
                <a:lnTo>
                  <a:pt x="1525" y="675"/>
                </a:lnTo>
                <a:lnTo>
                  <a:pt x="1512" y="675"/>
                </a:lnTo>
                <a:lnTo>
                  <a:pt x="1500" y="676"/>
                </a:lnTo>
                <a:lnTo>
                  <a:pt x="1485" y="678"/>
                </a:lnTo>
                <a:lnTo>
                  <a:pt x="1485" y="678"/>
                </a:lnTo>
                <a:lnTo>
                  <a:pt x="1487" y="680"/>
                </a:lnTo>
                <a:lnTo>
                  <a:pt x="1490" y="680"/>
                </a:lnTo>
                <a:lnTo>
                  <a:pt x="1494" y="678"/>
                </a:lnTo>
                <a:lnTo>
                  <a:pt x="1496" y="680"/>
                </a:lnTo>
                <a:lnTo>
                  <a:pt x="1496" y="680"/>
                </a:lnTo>
                <a:lnTo>
                  <a:pt x="1494" y="682"/>
                </a:lnTo>
                <a:lnTo>
                  <a:pt x="1490" y="682"/>
                </a:lnTo>
                <a:lnTo>
                  <a:pt x="1481" y="682"/>
                </a:lnTo>
                <a:lnTo>
                  <a:pt x="1481" y="682"/>
                </a:lnTo>
                <a:lnTo>
                  <a:pt x="1479" y="680"/>
                </a:lnTo>
                <a:lnTo>
                  <a:pt x="1481" y="676"/>
                </a:lnTo>
                <a:lnTo>
                  <a:pt x="1481" y="675"/>
                </a:lnTo>
                <a:lnTo>
                  <a:pt x="1481" y="671"/>
                </a:lnTo>
                <a:lnTo>
                  <a:pt x="1481" y="671"/>
                </a:lnTo>
                <a:lnTo>
                  <a:pt x="1509" y="669"/>
                </a:lnTo>
                <a:lnTo>
                  <a:pt x="1522" y="671"/>
                </a:lnTo>
                <a:lnTo>
                  <a:pt x="1536" y="673"/>
                </a:lnTo>
                <a:lnTo>
                  <a:pt x="1536" y="673"/>
                </a:lnTo>
                <a:close/>
                <a:moveTo>
                  <a:pt x="1496" y="401"/>
                </a:moveTo>
                <a:lnTo>
                  <a:pt x="1496" y="401"/>
                </a:lnTo>
                <a:lnTo>
                  <a:pt x="1494" y="404"/>
                </a:lnTo>
                <a:lnTo>
                  <a:pt x="1490" y="406"/>
                </a:lnTo>
                <a:lnTo>
                  <a:pt x="1477" y="406"/>
                </a:lnTo>
                <a:lnTo>
                  <a:pt x="1477" y="406"/>
                </a:lnTo>
                <a:lnTo>
                  <a:pt x="1479" y="402"/>
                </a:lnTo>
                <a:lnTo>
                  <a:pt x="1485" y="401"/>
                </a:lnTo>
                <a:lnTo>
                  <a:pt x="1496" y="401"/>
                </a:lnTo>
                <a:lnTo>
                  <a:pt x="1496" y="401"/>
                </a:lnTo>
                <a:close/>
                <a:moveTo>
                  <a:pt x="1474" y="412"/>
                </a:moveTo>
                <a:lnTo>
                  <a:pt x="1474" y="412"/>
                </a:lnTo>
                <a:lnTo>
                  <a:pt x="1474" y="413"/>
                </a:lnTo>
                <a:lnTo>
                  <a:pt x="1470" y="413"/>
                </a:lnTo>
                <a:lnTo>
                  <a:pt x="1463" y="413"/>
                </a:lnTo>
                <a:lnTo>
                  <a:pt x="1459" y="413"/>
                </a:lnTo>
                <a:lnTo>
                  <a:pt x="1466" y="413"/>
                </a:lnTo>
                <a:lnTo>
                  <a:pt x="1466" y="413"/>
                </a:lnTo>
                <a:lnTo>
                  <a:pt x="1474" y="412"/>
                </a:lnTo>
                <a:lnTo>
                  <a:pt x="1474" y="412"/>
                </a:lnTo>
                <a:close/>
                <a:moveTo>
                  <a:pt x="1459" y="680"/>
                </a:moveTo>
                <a:lnTo>
                  <a:pt x="1459" y="680"/>
                </a:lnTo>
                <a:lnTo>
                  <a:pt x="1459" y="682"/>
                </a:lnTo>
                <a:lnTo>
                  <a:pt x="1455" y="684"/>
                </a:lnTo>
                <a:lnTo>
                  <a:pt x="1448" y="684"/>
                </a:lnTo>
                <a:lnTo>
                  <a:pt x="1448" y="684"/>
                </a:lnTo>
                <a:lnTo>
                  <a:pt x="1450" y="682"/>
                </a:lnTo>
                <a:lnTo>
                  <a:pt x="1452" y="680"/>
                </a:lnTo>
                <a:lnTo>
                  <a:pt x="1459" y="680"/>
                </a:lnTo>
                <a:lnTo>
                  <a:pt x="1459" y="680"/>
                </a:lnTo>
                <a:close/>
                <a:moveTo>
                  <a:pt x="1446" y="676"/>
                </a:moveTo>
                <a:lnTo>
                  <a:pt x="1446" y="676"/>
                </a:lnTo>
                <a:lnTo>
                  <a:pt x="1444" y="678"/>
                </a:lnTo>
                <a:lnTo>
                  <a:pt x="1443" y="680"/>
                </a:lnTo>
                <a:lnTo>
                  <a:pt x="1437" y="682"/>
                </a:lnTo>
                <a:lnTo>
                  <a:pt x="1437" y="682"/>
                </a:lnTo>
                <a:lnTo>
                  <a:pt x="1439" y="680"/>
                </a:lnTo>
                <a:lnTo>
                  <a:pt x="1439" y="676"/>
                </a:lnTo>
                <a:lnTo>
                  <a:pt x="1446" y="676"/>
                </a:lnTo>
                <a:close/>
                <a:moveTo>
                  <a:pt x="1404" y="691"/>
                </a:moveTo>
                <a:lnTo>
                  <a:pt x="1404" y="691"/>
                </a:lnTo>
                <a:lnTo>
                  <a:pt x="1402" y="695"/>
                </a:lnTo>
                <a:lnTo>
                  <a:pt x="1398" y="695"/>
                </a:lnTo>
                <a:lnTo>
                  <a:pt x="1398" y="693"/>
                </a:lnTo>
                <a:lnTo>
                  <a:pt x="1398" y="693"/>
                </a:lnTo>
                <a:lnTo>
                  <a:pt x="1397" y="695"/>
                </a:lnTo>
                <a:lnTo>
                  <a:pt x="1397" y="695"/>
                </a:lnTo>
                <a:lnTo>
                  <a:pt x="1397" y="695"/>
                </a:lnTo>
                <a:lnTo>
                  <a:pt x="1395" y="695"/>
                </a:lnTo>
                <a:lnTo>
                  <a:pt x="1393" y="693"/>
                </a:lnTo>
                <a:lnTo>
                  <a:pt x="1395" y="691"/>
                </a:lnTo>
                <a:lnTo>
                  <a:pt x="1395" y="691"/>
                </a:lnTo>
                <a:lnTo>
                  <a:pt x="1398" y="691"/>
                </a:lnTo>
                <a:lnTo>
                  <a:pt x="1400" y="691"/>
                </a:lnTo>
                <a:lnTo>
                  <a:pt x="1402" y="691"/>
                </a:lnTo>
                <a:lnTo>
                  <a:pt x="1404" y="691"/>
                </a:lnTo>
                <a:lnTo>
                  <a:pt x="1404" y="691"/>
                </a:lnTo>
                <a:close/>
                <a:moveTo>
                  <a:pt x="1387" y="691"/>
                </a:moveTo>
                <a:lnTo>
                  <a:pt x="1387" y="691"/>
                </a:lnTo>
                <a:lnTo>
                  <a:pt x="1387" y="693"/>
                </a:lnTo>
                <a:lnTo>
                  <a:pt x="1387" y="693"/>
                </a:lnTo>
                <a:lnTo>
                  <a:pt x="1387" y="693"/>
                </a:lnTo>
                <a:lnTo>
                  <a:pt x="1387" y="695"/>
                </a:lnTo>
                <a:lnTo>
                  <a:pt x="1384" y="695"/>
                </a:lnTo>
                <a:lnTo>
                  <a:pt x="1380" y="695"/>
                </a:lnTo>
                <a:lnTo>
                  <a:pt x="1380" y="695"/>
                </a:lnTo>
                <a:lnTo>
                  <a:pt x="1382" y="691"/>
                </a:lnTo>
                <a:lnTo>
                  <a:pt x="1387" y="691"/>
                </a:lnTo>
                <a:lnTo>
                  <a:pt x="1387" y="691"/>
                </a:lnTo>
                <a:close/>
                <a:moveTo>
                  <a:pt x="1347" y="702"/>
                </a:moveTo>
                <a:lnTo>
                  <a:pt x="1347" y="702"/>
                </a:lnTo>
                <a:lnTo>
                  <a:pt x="1345" y="704"/>
                </a:lnTo>
                <a:lnTo>
                  <a:pt x="1343" y="704"/>
                </a:lnTo>
                <a:lnTo>
                  <a:pt x="1339" y="704"/>
                </a:lnTo>
                <a:lnTo>
                  <a:pt x="1336" y="706"/>
                </a:lnTo>
                <a:lnTo>
                  <a:pt x="1336" y="706"/>
                </a:lnTo>
                <a:lnTo>
                  <a:pt x="1336" y="704"/>
                </a:lnTo>
                <a:lnTo>
                  <a:pt x="1339" y="702"/>
                </a:lnTo>
                <a:lnTo>
                  <a:pt x="1347" y="702"/>
                </a:lnTo>
                <a:lnTo>
                  <a:pt x="1347" y="702"/>
                </a:lnTo>
                <a:close/>
                <a:moveTo>
                  <a:pt x="1343" y="748"/>
                </a:moveTo>
                <a:lnTo>
                  <a:pt x="1343" y="748"/>
                </a:lnTo>
                <a:lnTo>
                  <a:pt x="1334" y="745"/>
                </a:lnTo>
                <a:lnTo>
                  <a:pt x="1332" y="743"/>
                </a:lnTo>
                <a:lnTo>
                  <a:pt x="1330" y="737"/>
                </a:lnTo>
                <a:lnTo>
                  <a:pt x="1330" y="737"/>
                </a:lnTo>
                <a:lnTo>
                  <a:pt x="1338" y="743"/>
                </a:lnTo>
                <a:lnTo>
                  <a:pt x="1341" y="745"/>
                </a:lnTo>
                <a:lnTo>
                  <a:pt x="1343" y="748"/>
                </a:lnTo>
                <a:lnTo>
                  <a:pt x="1343" y="748"/>
                </a:lnTo>
                <a:close/>
                <a:moveTo>
                  <a:pt x="1339" y="710"/>
                </a:moveTo>
                <a:lnTo>
                  <a:pt x="1339" y="710"/>
                </a:lnTo>
                <a:lnTo>
                  <a:pt x="1334" y="713"/>
                </a:lnTo>
                <a:lnTo>
                  <a:pt x="1332" y="713"/>
                </a:lnTo>
                <a:lnTo>
                  <a:pt x="1338" y="715"/>
                </a:lnTo>
                <a:lnTo>
                  <a:pt x="1338" y="715"/>
                </a:lnTo>
                <a:lnTo>
                  <a:pt x="1334" y="717"/>
                </a:lnTo>
                <a:lnTo>
                  <a:pt x="1330" y="717"/>
                </a:lnTo>
                <a:lnTo>
                  <a:pt x="1319" y="717"/>
                </a:lnTo>
                <a:lnTo>
                  <a:pt x="1319" y="717"/>
                </a:lnTo>
                <a:lnTo>
                  <a:pt x="1328" y="711"/>
                </a:lnTo>
                <a:lnTo>
                  <a:pt x="1339" y="710"/>
                </a:lnTo>
                <a:lnTo>
                  <a:pt x="1339" y="710"/>
                </a:lnTo>
                <a:close/>
                <a:moveTo>
                  <a:pt x="1319" y="126"/>
                </a:moveTo>
                <a:lnTo>
                  <a:pt x="1319" y="126"/>
                </a:lnTo>
                <a:lnTo>
                  <a:pt x="1317" y="128"/>
                </a:lnTo>
                <a:lnTo>
                  <a:pt x="1317" y="130"/>
                </a:lnTo>
                <a:lnTo>
                  <a:pt x="1317" y="130"/>
                </a:lnTo>
                <a:lnTo>
                  <a:pt x="1317" y="132"/>
                </a:lnTo>
                <a:lnTo>
                  <a:pt x="1317" y="132"/>
                </a:lnTo>
                <a:lnTo>
                  <a:pt x="1305" y="130"/>
                </a:lnTo>
                <a:lnTo>
                  <a:pt x="1294" y="130"/>
                </a:lnTo>
                <a:lnTo>
                  <a:pt x="1294" y="130"/>
                </a:lnTo>
                <a:lnTo>
                  <a:pt x="1297" y="128"/>
                </a:lnTo>
                <a:lnTo>
                  <a:pt x="1305" y="126"/>
                </a:lnTo>
                <a:lnTo>
                  <a:pt x="1319" y="126"/>
                </a:lnTo>
                <a:lnTo>
                  <a:pt x="1319" y="126"/>
                </a:lnTo>
                <a:close/>
                <a:moveTo>
                  <a:pt x="1327" y="739"/>
                </a:moveTo>
                <a:lnTo>
                  <a:pt x="1327" y="739"/>
                </a:lnTo>
                <a:lnTo>
                  <a:pt x="1327" y="741"/>
                </a:lnTo>
                <a:lnTo>
                  <a:pt x="1327" y="743"/>
                </a:lnTo>
                <a:lnTo>
                  <a:pt x="1321" y="743"/>
                </a:lnTo>
                <a:lnTo>
                  <a:pt x="1317" y="743"/>
                </a:lnTo>
                <a:lnTo>
                  <a:pt x="1316" y="741"/>
                </a:lnTo>
                <a:lnTo>
                  <a:pt x="1316" y="739"/>
                </a:lnTo>
                <a:lnTo>
                  <a:pt x="1316" y="739"/>
                </a:lnTo>
                <a:lnTo>
                  <a:pt x="1319" y="739"/>
                </a:lnTo>
                <a:lnTo>
                  <a:pt x="1323" y="739"/>
                </a:lnTo>
                <a:lnTo>
                  <a:pt x="1325" y="737"/>
                </a:lnTo>
                <a:lnTo>
                  <a:pt x="1327" y="739"/>
                </a:lnTo>
                <a:lnTo>
                  <a:pt x="1327" y="739"/>
                </a:lnTo>
                <a:close/>
                <a:moveTo>
                  <a:pt x="1323" y="708"/>
                </a:moveTo>
                <a:lnTo>
                  <a:pt x="1323" y="708"/>
                </a:lnTo>
                <a:lnTo>
                  <a:pt x="1321" y="710"/>
                </a:lnTo>
                <a:lnTo>
                  <a:pt x="1317" y="710"/>
                </a:lnTo>
                <a:lnTo>
                  <a:pt x="1310" y="710"/>
                </a:lnTo>
                <a:lnTo>
                  <a:pt x="1310" y="710"/>
                </a:lnTo>
                <a:lnTo>
                  <a:pt x="1312" y="708"/>
                </a:lnTo>
                <a:lnTo>
                  <a:pt x="1316" y="708"/>
                </a:lnTo>
                <a:lnTo>
                  <a:pt x="1323" y="708"/>
                </a:lnTo>
                <a:lnTo>
                  <a:pt x="1323" y="708"/>
                </a:lnTo>
                <a:close/>
                <a:moveTo>
                  <a:pt x="1290" y="128"/>
                </a:moveTo>
                <a:lnTo>
                  <a:pt x="1290" y="128"/>
                </a:lnTo>
                <a:lnTo>
                  <a:pt x="1290" y="130"/>
                </a:lnTo>
                <a:lnTo>
                  <a:pt x="1290" y="132"/>
                </a:lnTo>
                <a:lnTo>
                  <a:pt x="1286" y="132"/>
                </a:lnTo>
                <a:lnTo>
                  <a:pt x="1279" y="130"/>
                </a:lnTo>
                <a:lnTo>
                  <a:pt x="1279" y="130"/>
                </a:lnTo>
                <a:lnTo>
                  <a:pt x="1281" y="128"/>
                </a:lnTo>
                <a:lnTo>
                  <a:pt x="1284" y="128"/>
                </a:lnTo>
                <a:lnTo>
                  <a:pt x="1288" y="128"/>
                </a:lnTo>
                <a:lnTo>
                  <a:pt x="1290" y="128"/>
                </a:lnTo>
                <a:lnTo>
                  <a:pt x="1290" y="128"/>
                </a:lnTo>
                <a:close/>
                <a:moveTo>
                  <a:pt x="1297" y="721"/>
                </a:moveTo>
                <a:lnTo>
                  <a:pt x="1297" y="721"/>
                </a:lnTo>
                <a:lnTo>
                  <a:pt x="1295" y="722"/>
                </a:lnTo>
                <a:lnTo>
                  <a:pt x="1294" y="724"/>
                </a:lnTo>
                <a:lnTo>
                  <a:pt x="1290" y="724"/>
                </a:lnTo>
                <a:lnTo>
                  <a:pt x="1288" y="724"/>
                </a:lnTo>
                <a:lnTo>
                  <a:pt x="1288" y="724"/>
                </a:lnTo>
                <a:lnTo>
                  <a:pt x="1292" y="721"/>
                </a:lnTo>
                <a:lnTo>
                  <a:pt x="1297" y="721"/>
                </a:lnTo>
                <a:lnTo>
                  <a:pt x="1297" y="721"/>
                </a:lnTo>
                <a:close/>
                <a:moveTo>
                  <a:pt x="1262" y="732"/>
                </a:moveTo>
                <a:lnTo>
                  <a:pt x="1262" y="732"/>
                </a:lnTo>
                <a:lnTo>
                  <a:pt x="1255" y="732"/>
                </a:lnTo>
                <a:lnTo>
                  <a:pt x="1248" y="734"/>
                </a:lnTo>
                <a:lnTo>
                  <a:pt x="1240" y="735"/>
                </a:lnTo>
                <a:lnTo>
                  <a:pt x="1233" y="735"/>
                </a:lnTo>
                <a:lnTo>
                  <a:pt x="1233" y="735"/>
                </a:lnTo>
                <a:lnTo>
                  <a:pt x="1233" y="732"/>
                </a:lnTo>
                <a:lnTo>
                  <a:pt x="1235" y="732"/>
                </a:lnTo>
                <a:lnTo>
                  <a:pt x="1235" y="730"/>
                </a:lnTo>
                <a:lnTo>
                  <a:pt x="1235" y="726"/>
                </a:lnTo>
                <a:lnTo>
                  <a:pt x="1235" y="726"/>
                </a:lnTo>
                <a:lnTo>
                  <a:pt x="1238" y="728"/>
                </a:lnTo>
                <a:lnTo>
                  <a:pt x="1242" y="728"/>
                </a:lnTo>
                <a:lnTo>
                  <a:pt x="1246" y="730"/>
                </a:lnTo>
                <a:lnTo>
                  <a:pt x="1246" y="732"/>
                </a:lnTo>
                <a:lnTo>
                  <a:pt x="1246" y="732"/>
                </a:lnTo>
                <a:lnTo>
                  <a:pt x="1248" y="730"/>
                </a:lnTo>
                <a:lnTo>
                  <a:pt x="1253" y="730"/>
                </a:lnTo>
                <a:lnTo>
                  <a:pt x="1262" y="732"/>
                </a:lnTo>
                <a:lnTo>
                  <a:pt x="1262" y="732"/>
                </a:lnTo>
                <a:close/>
                <a:moveTo>
                  <a:pt x="1259" y="730"/>
                </a:moveTo>
                <a:lnTo>
                  <a:pt x="1259" y="730"/>
                </a:lnTo>
                <a:lnTo>
                  <a:pt x="1259" y="728"/>
                </a:lnTo>
                <a:lnTo>
                  <a:pt x="1259" y="726"/>
                </a:lnTo>
                <a:lnTo>
                  <a:pt x="1260" y="724"/>
                </a:lnTo>
                <a:lnTo>
                  <a:pt x="1264" y="724"/>
                </a:lnTo>
                <a:lnTo>
                  <a:pt x="1264" y="724"/>
                </a:lnTo>
                <a:lnTo>
                  <a:pt x="1264" y="728"/>
                </a:lnTo>
                <a:lnTo>
                  <a:pt x="1266" y="728"/>
                </a:lnTo>
                <a:lnTo>
                  <a:pt x="1270" y="728"/>
                </a:lnTo>
                <a:lnTo>
                  <a:pt x="1271" y="728"/>
                </a:lnTo>
                <a:lnTo>
                  <a:pt x="1273" y="730"/>
                </a:lnTo>
                <a:lnTo>
                  <a:pt x="1273" y="730"/>
                </a:lnTo>
                <a:lnTo>
                  <a:pt x="1266" y="730"/>
                </a:lnTo>
                <a:lnTo>
                  <a:pt x="1259" y="730"/>
                </a:lnTo>
                <a:lnTo>
                  <a:pt x="1259" y="730"/>
                </a:lnTo>
                <a:close/>
                <a:moveTo>
                  <a:pt x="1240" y="756"/>
                </a:moveTo>
                <a:lnTo>
                  <a:pt x="1240" y="756"/>
                </a:lnTo>
                <a:lnTo>
                  <a:pt x="1238" y="757"/>
                </a:lnTo>
                <a:lnTo>
                  <a:pt x="1235" y="757"/>
                </a:lnTo>
                <a:lnTo>
                  <a:pt x="1229" y="756"/>
                </a:lnTo>
                <a:lnTo>
                  <a:pt x="1229" y="756"/>
                </a:lnTo>
                <a:lnTo>
                  <a:pt x="1233" y="754"/>
                </a:lnTo>
                <a:lnTo>
                  <a:pt x="1235" y="754"/>
                </a:lnTo>
                <a:lnTo>
                  <a:pt x="1240" y="756"/>
                </a:lnTo>
                <a:lnTo>
                  <a:pt x="1240" y="756"/>
                </a:lnTo>
                <a:close/>
                <a:moveTo>
                  <a:pt x="1122" y="114"/>
                </a:moveTo>
                <a:lnTo>
                  <a:pt x="1122" y="114"/>
                </a:lnTo>
                <a:lnTo>
                  <a:pt x="1122" y="115"/>
                </a:lnTo>
                <a:lnTo>
                  <a:pt x="1121" y="117"/>
                </a:lnTo>
                <a:lnTo>
                  <a:pt x="1121" y="117"/>
                </a:lnTo>
                <a:lnTo>
                  <a:pt x="1115" y="117"/>
                </a:lnTo>
                <a:lnTo>
                  <a:pt x="1108" y="117"/>
                </a:lnTo>
                <a:lnTo>
                  <a:pt x="1108" y="117"/>
                </a:lnTo>
                <a:lnTo>
                  <a:pt x="1110" y="114"/>
                </a:lnTo>
                <a:lnTo>
                  <a:pt x="1113" y="112"/>
                </a:lnTo>
                <a:lnTo>
                  <a:pt x="1119" y="112"/>
                </a:lnTo>
                <a:lnTo>
                  <a:pt x="1122" y="114"/>
                </a:lnTo>
                <a:lnTo>
                  <a:pt x="1122" y="114"/>
                </a:lnTo>
                <a:close/>
                <a:moveTo>
                  <a:pt x="1119" y="732"/>
                </a:moveTo>
                <a:lnTo>
                  <a:pt x="1119" y="732"/>
                </a:lnTo>
                <a:lnTo>
                  <a:pt x="1115" y="734"/>
                </a:lnTo>
                <a:lnTo>
                  <a:pt x="1111" y="734"/>
                </a:lnTo>
                <a:lnTo>
                  <a:pt x="1108" y="734"/>
                </a:lnTo>
                <a:lnTo>
                  <a:pt x="1104" y="737"/>
                </a:lnTo>
                <a:lnTo>
                  <a:pt x="1104" y="737"/>
                </a:lnTo>
                <a:lnTo>
                  <a:pt x="1095" y="735"/>
                </a:lnTo>
                <a:lnTo>
                  <a:pt x="1089" y="735"/>
                </a:lnTo>
                <a:lnTo>
                  <a:pt x="1086" y="737"/>
                </a:lnTo>
                <a:lnTo>
                  <a:pt x="1086" y="730"/>
                </a:lnTo>
                <a:lnTo>
                  <a:pt x="1086" y="730"/>
                </a:lnTo>
                <a:lnTo>
                  <a:pt x="1093" y="730"/>
                </a:lnTo>
                <a:lnTo>
                  <a:pt x="1100" y="730"/>
                </a:lnTo>
                <a:lnTo>
                  <a:pt x="1110" y="730"/>
                </a:lnTo>
                <a:lnTo>
                  <a:pt x="1119" y="732"/>
                </a:lnTo>
                <a:lnTo>
                  <a:pt x="1119" y="732"/>
                </a:lnTo>
                <a:close/>
                <a:moveTo>
                  <a:pt x="1093" y="115"/>
                </a:moveTo>
                <a:lnTo>
                  <a:pt x="1093" y="115"/>
                </a:lnTo>
                <a:lnTo>
                  <a:pt x="1087" y="114"/>
                </a:lnTo>
                <a:lnTo>
                  <a:pt x="1080" y="114"/>
                </a:lnTo>
                <a:lnTo>
                  <a:pt x="1080" y="114"/>
                </a:lnTo>
                <a:lnTo>
                  <a:pt x="1082" y="112"/>
                </a:lnTo>
                <a:lnTo>
                  <a:pt x="1087" y="112"/>
                </a:lnTo>
                <a:lnTo>
                  <a:pt x="1091" y="112"/>
                </a:lnTo>
                <a:lnTo>
                  <a:pt x="1093" y="114"/>
                </a:lnTo>
                <a:lnTo>
                  <a:pt x="1093" y="115"/>
                </a:lnTo>
                <a:lnTo>
                  <a:pt x="1093" y="115"/>
                </a:lnTo>
                <a:close/>
                <a:moveTo>
                  <a:pt x="1084" y="734"/>
                </a:moveTo>
                <a:lnTo>
                  <a:pt x="1084" y="734"/>
                </a:lnTo>
                <a:lnTo>
                  <a:pt x="1078" y="737"/>
                </a:lnTo>
                <a:lnTo>
                  <a:pt x="1071" y="739"/>
                </a:lnTo>
                <a:lnTo>
                  <a:pt x="1064" y="739"/>
                </a:lnTo>
                <a:lnTo>
                  <a:pt x="1058" y="735"/>
                </a:lnTo>
                <a:lnTo>
                  <a:pt x="1058" y="735"/>
                </a:lnTo>
                <a:lnTo>
                  <a:pt x="1054" y="739"/>
                </a:lnTo>
                <a:lnTo>
                  <a:pt x="1049" y="743"/>
                </a:lnTo>
                <a:lnTo>
                  <a:pt x="1041" y="743"/>
                </a:lnTo>
                <a:lnTo>
                  <a:pt x="1032" y="741"/>
                </a:lnTo>
                <a:lnTo>
                  <a:pt x="1032" y="741"/>
                </a:lnTo>
                <a:lnTo>
                  <a:pt x="1038" y="739"/>
                </a:lnTo>
                <a:lnTo>
                  <a:pt x="1043" y="739"/>
                </a:lnTo>
                <a:lnTo>
                  <a:pt x="1049" y="737"/>
                </a:lnTo>
                <a:lnTo>
                  <a:pt x="1051" y="735"/>
                </a:lnTo>
                <a:lnTo>
                  <a:pt x="1051" y="732"/>
                </a:lnTo>
                <a:lnTo>
                  <a:pt x="1051" y="732"/>
                </a:lnTo>
                <a:lnTo>
                  <a:pt x="1071" y="734"/>
                </a:lnTo>
                <a:lnTo>
                  <a:pt x="1078" y="734"/>
                </a:lnTo>
                <a:lnTo>
                  <a:pt x="1084" y="734"/>
                </a:lnTo>
                <a:lnTo>
                  <a:pt x="1084" y="734"/>
                </a:lnTo>
                <a:close/>
                <a:moveTo>
                  <a:pt x="1080" y="717"/>
                </a:moveTo>
                <a:lnTo>
                  <a:pt x="1080" y="717"/>
                </a:lnTo>
                <a:lnTo>
                  <a:pt x="1078" y="719"/>
                </a:lnTo>
                <a:lnTo>
                  <a:pt x="1075" y="719"/>
                </a:lnTo>
                <a:lnTo>
                  <a:pt x="1069" y="719"/>
                </a:lnTo>
                <a:lnTo>
                  <a:pt x="1069" y="719"/>
                </a:lnTo>
                <a:lnTo>
                  <a:pt x="1069" y="715"/>
                </a:lnTo>
                <a:lnTo>
                  <a:pt x="1071" y="715"/>
                </a:lnTo>
                <a:lnTo>
                  <a:pt x="1078" y="713"/>
                </a:lnTo>
                <a:lnTo>
                  <a:pt x="1078" y="713"/>
                </a:lnTo>
                <a:lnTo>
                  <a:pt x="1078" y="715"/>
                </a:lnTo>
                <a:lnTo>
                  <a:pt x="1080" y="717"/>
                </a:lnTo>
                <a:lnTo>
                  <a:pt x="1080" y="717"/>
                </a:lnTo>
                <a:close/>
                <a:moveTo>
                  <a:pt x="1065" y="715"/>
                </a:moveTo>
                <a:lnTo>
                  <a:pt x="1065" y="715"/>
                </a:lnTo>
                <a:lnTo>
                  <a:pt x="1064" y="717"/>
                </a:lnTo>
                <a:lnTo>
                  <a:pt x="1060" y="717"/>
                </a:lnTo>
                <a:lnTo>
                  <a:pt x="1056" y="715"/>
                </a:lnTo>
                <a:lnTo>
                  <a:pt x="1051" y="715"/>
                </a:lnTo>
                <a:lnTo>
                  <a:pt x="1051" y="715"/>
                </a:lnTo>
                <a:lnTo>
                  <a:pt x="1051" y="713"/>
                </a:lnTo>
                <a:lnTo>
                  <a:pt x="1049" y="711"/>
                </a:lnTo>
                <a:lnTo>
                  <a:pt x="1049" y="711"/>
                </a:lnTo>
                <a:lnTo>
                  <a:pt x="1058" y="711"/>
                </a:lnTo>
                <a:lnTo>
                  <a:pt x="1065" y="715"/>
                </a:lnTo>
                <a:lnTo>
                  <a:pt x="1065" y="715"/>
                </a:lnTo>
                <a:close/>
                <a:moveTo>
                  <a:pt x="1038" y="86"/>
                </a:moveTo>
                <a:lnTo>
                  <a:pt x="1038" y="86"/>
                </a:lnTo>
                <a:lnTo>
                  <a:pt x="1030" y="88"/>
                </a:lnTo>
                <a:lnTo>
                  <a:pt x="1025" y="86"/>
                </a:lnTo>
                <a:lnTo>
                  <a:pt x="1025" y="86"/>
                </a:lnTo>
                <a:lnTo>
                  <a:pt x="1027" y="84"/>
                </a:lnTo>
                <a:lnTo>
                  <a:pt x="1029" y="84"/>
                </a:lnTo>
                <a:lnTo>
                  <a:pt x="1032" y="86"/>
                </a:lnTo>
                <a:lnTo>
                  <a:pt x="1038" y="86"/>
                </a:lnTo>
                <a:lnTo>
                  <a:pt x="1038" y="86"/>
                </a:lnTo>
                <a:close/>
                <a:moveTo>
                  <a:pt x="1049" y="752"/>
                </a:moveTo>
                <a:lnTo>
                  <a:pt x="1049" y="752"/>
                </a:lnTo>
                <a:lnTo>
                  <a:pt x="1047" y="754"/>
                </a:lnTo>
                <a:lnTo>
                  <a:pt x="1045" y="754"/>
                </a:lnTo>
                <a:lnTo>
                  <a:pt x="1038" y="754"/>
                </a:lnTo>
                <a:lnTo>
                  <a:pt x="1038" y="754"/>
                </a:lnTo>
                <a:lnTo>
                  <a:pt x="1040" y="752"/>
                </a:lnTo>
                <a:lnTo>
                  <a:pt x="1040" y="750"/>
                </a:lnTo>
                <a:lnTo>
                  <a:pt x="1032" y="750"/>
                </a:lnTo>
                <a:lnTo>
                  <a:pt x="1032" y="750"/>
                </a:lnTo>
                <a:lnTo>
                  <a:pt x="1036" y="748"/>
                </a:lnTo>
                <a:lnTo>
                  <a:pt x="1040" y="748"/>
                </a:lnTo>
                <a:lnTo>
                  <a:pt x="1049" y="752"/>
                </a:lnTo>
                <a:lnTo>
                  <a:pt x="1049" y="752"/>
                </a:lnTo>
                <a:close/>
                <a:moveTo>
                  <a:pt x="1040" y="732"/>
                </a:moveTo>
                <a:lnTo>
                  <a:pt x="1040" y="735"/>
                </a:lnTo>
                <a:lnTo>
                  <a:pt x="1030" y="735"/>
                </a:lnTo>
                <a:lnTo>
                  <a:pt x="1030" y="735"/>
                </a:lnTo>
                <a:lnTo>
                  <a:pt x="1032" y="734"/>
                </a:lnTo>
                <a:lnTo>
                  <a:pt x="1034" y="734"/>
                </a:lnTo>
                <a:lnTo>
                  <a:pt x="1040" y="732"/>
                </a:lnTo>
                <a:lnTo>
                  <a:pt x="1040" y="732"/>
                </a:lnTo>
                <a:close/>
                <a:moveTo>
                  <a:pt x="1021" y="82"/>
                </a:moveTo>
                <a:lnTo>
                  <a:pt x="1021" y="82"/>
                </a:lnTo>
                <a:lnTo>
                  <a:pt x="1018" y="86"/>
                </a:lnTo>
                <a:lnTo>
                  <a:pt x="1012" y="86"/>
                </a:lnTo>
                <a:lnTo>
                  <a:pt x="1012" y="86"/>
                </a:lnTo>
                <a:lnTo>
                  <a:pt x="1012" y="84"/>
                </a:lnTo>
                <a:lnTo>
                  <a:pt x="1016" y="82"/>
                </a:lnTo>
                <a:lnTo>
                  <a:pt x="1019" y="82"/>
                </a:lnTo>
                <a:lnTo>
                  <a:pt x="1021" y="82"/>
                </a:lnTo>
                <a:lnTo>
                  <a:pt x="1021" y="82"/>
                </a:lnTo>
                <a:close/>
                <a:moveTo>
                  <a:pt x="1018" y="103"/>
                </a:moveTo>
                <a:lnTo>
                  <a:pt x="1018" y="103"/>
                </a:lnTo>
                <a:lnTo>
                  <a:pt x="1016" y="104"/>
                </a:lnTo>
                <a:lnTo>
                  <a:pt x="1014" y="103"/>
                </a:lnTo>
                <a:lnTo>
                  <a:pt x="1008" y="103"/>
                </a:lnTo>
                <a:lnTo>
                  <a:pt x="1008" y="103"/>
                </a:lnTo>
                <a:lnTo>
                  <a:pt x="1010" y="99"/>
                </a:lnTo>
                <a:lnTo>
                  <a:pt x="1012" y="99"/>
                </a:lnTo>
                <a:lnTo>
                  <a:pt x="1018" y="103"/>
                </a:lnTo>
                <a:lnTo>
                  <a:pt x="1018" y="103"/>
                </a:lnTo>
                <a:close/>
                <a:moveTo>
                  <a:pt x="1003" y="108"/>
                </a:moveTo>
                <a:lnTo>
                  <a:pt x="1003" y="108"/>
                </a:lnTo>
                <a:lnTo>
                  <a:pt x="1003" y="110"/>
                </a:lnTo>
                <a:lnTo>
                  <a:pt x="999" y="112"/>
                </a:lnTo>
                <a:lnTo>
                  <a:pt x="994" y="112"/>
                </a:lnTo>
                <a:lnTo>
                  <a:pt x="994" y="112"/>
                </a:lnTo>
                <a:lnTo>
                  <a:pt x="994" y="108"/>
                </a:lnTo>
                <a:lnTo>
                  <a:pt x="997" y="108"/>
                </a:lnTo>
                <a:lnTo>
                  <a:pt x="1001" y="108"/>
                </a:lnTo>
                <a:lnTo>
                  <a:pt x="1003" y="108"/>
                </a:lnTo>
                <a:lnTo>
                  <a:pt x="1003" y="108"/>
                </a:lnTo>
                <a:close/>
                <a:moveTo>
                  <a:pt x="986" y="104"/>
                </a:moveTo>
                <a:lnTo>
                  <a:pt x="986" y="104"/>
                </a:lnTo>
                <a:lnTo>
                  <a:pt x="988" y="106"/>
                </a:lnTo>
                <a:lnTo>
                  <a:pt x="986" y="106"/>
                </a:lnTo>
                <a:lnTo>
                  <a:pt x="986" y="106"/>
                </a:lnTo>
                <a:lnTo>
                  <a:pt x="986" y="108"/>
                </a:lnTo>
                <a:lnTo>
                  <a:pt x="990" y="108"/>
                </a:lnTo>
                <a:lnTo>
                  <a:pt x="992" y="110"/>
                </a:lnTo>
                <a:lnTo>
                  <a:pt x="992" y="112"/>
                </a:lnTo>
                <a:lnTo>
                  <a:pt x="992" y="112"/>
                </a:lnTo>
                <a:lnTo>
                  <a:pt x="988" y="112"/>
                </a:lnTo>
                <a:lnTo>
                  <a:pt x="986" y="114"/>
                </a:lnTo>
                <a:lnTo>
                  <a:pt x="983" y="112"/>
                </a:lnTo>
                <a:lnTo>
                  <a:pt x="983" y="112"/>
                </a:lnTo>
                <a:lnTo>
                  <a:pt x="981" y="112"/>
                </a:lnTo>
                <a:lnTo>
                  <a:pt x="979" y="110"/>
                </a:lnTo>
                <a:lnTo>
                  <a:pt x="979" y="110"/>
                </a:lnTo>
                <a:lnTo>
                  <a:pt x="981" y="108"/>
                </a:lnTo>
                <a:lnTo>
                  <a:pt x="983" y="108"/>
                </a:lnTo>
                <a:lnTo>
                  <a:pt x="984" y="106"/>
                </a:lnTo>
                <a:lnTo>
                  <a:pt x="986" y="104"/>
                </a:lnTo>
                <a:lnTo>
                  <a:pt x="986" y="104"/>
                </a:lnTo>
                <a:close/>
                <a:moveTo>
                  <a:pt x="988" y="756"/>
                </a:moveTo>
                <a:lnTo>
                  <a:pt x="988" y="756"/>
                </a:lnTo>
                <a:lnTo>
                  <a:pt x="986" y="754"/>
                </a:lnTo>
                <a:lnTo>
                  <a:pt x="984" y="754"/>
                </a:lnTo>
                <a:lnTo>
                  <a:pt x="984" y="754"/>
                </a:lnTo>
                <a:lnTo>
                  <a:pt x="984" y="752"/>
                </a:lnTo>
                <a:lnTo>
                  <a:pt x="984" y="750"/>
                </a:lnTo>
                <a:lnTo>
                  <a:pt x="986" y="750"/>
                </a:lnTo>
                <a:lnTo>
                  <a:pt x="984" y="748"/>
                </a:lnTo>
                <a:lnTo>
                  <a:pt x="984" y="748"/>
                </a:lnTo>
                <a:lnTo>
                  <a:pt x="986" y="748"/>
                </a:lnTo>
                <a:lnTo>
                  <a:pt x="988" y="750"/>
                </a:lnTo>
                <a:lnTo>
                  <a:pt x="992" y="756"/>
                </a:lnTo>
                <a:lnTo>
                  <a:pt x="992" y="756"/>
                </a:lnTo>
                <a:lnTo>
                  <a:pt x="990" y="756"/>
                </a:lnTo>
                <a:lnTo>
                  <a:pt x="988" y="757"/>
                </a:lnTo>
                <a:lnTo>
                  <a:pt x="986" y="757"/>
                </a:lnTo>
                <a:lnTo>
                  <a:pt x="983" y="756"/>
                </a:lnTo>
                <a:lnTo>
                  <a:pt x="983" y="756"/>
                </a:lnTo>
                <a:lnTo>
                  <a:pt x="984" y="756"/>
                </a:lnTo>
                <a:lnTo>
                  <a:pt x="988" y="756"/>
                </a:lnTo>
                <a:lnTo>
                  <a:pt x="988" y="756"/>
                </a:lnTo>
                <a:close/>
                <a:moveTo>
                  <a:pt x="972" y="75"/>
                </a:moveTo>
                <a:lnTo>
                  <a:pt x="972" y="75"/>
                </a:lnTo>
                <a:lnTo>
                  <a:pt x="972" y="79"/>
                </a:lnTo>
                <a:lnTo>
                  <a:pt x="968" y="79"/>
                </a:lnTo>
                <a:lnTo>
                  <a:pt x="964" y="79"/>
                </a:lnTo>
                <a:lnTo>
                  <a:pt x="964" y="75"/>
                </a:lnTo>
                <a:lnTo>
                  <a:pt x="964" y="75"/>
                </a:lnTo>
                <a:lnTo>
                  <a:pt x="968" y="75"/>
                </a:lnTo>
                <a:lnTo>
                  <a:pt x="972" y="75"/>
                </a:lnTo>
                <a:lnTo>
                  <a:pt x="972" y="75"/>
                </a:lnTo>
                <a:close/>
                <a:moveTo>
                  <a:pt x="972" y="103"/>
                </a:moveTo>
                <a:lnTo>
                  <a:pt x="972" y="103"/>
                </a:lnTo>
                <a:lnTo>
                  <a:pt x="970" y="106"/>
                </a:lnTo>
                <a:lnTo>
                  <a:pt x="970" y="108"/>
                </a:lnTo>
                <a:lnTo>
                  <a:pt x="968" y="108"/>
                </a:lnTo>
                <a:lnTo>
                  <a:pt x="966" y="110"/>
                </a:lnTo>
                <a:lnTo>
                  <a:pt x="966" y="110"/>
                </a:lnTo>
                <a:lnTo>
                  <a:pt x="964" y="108"/>
                </a:lnTo>
                <a:lnTo>
                  <a:pt x="962" y="104"/>
                </a:lnTo>
                <a:lnTo>
                  <a:pt x="962" y="104"/>
                </a:lnTo>
                <a:lnTo>
                  <a:pt x="966" y="104"/>
                </a:lnTo>
                <a:lnTo>
                  <a:pt x="972" y="103"/>
                </a:lnTo>
                <a:lnTo>
                  <a:pt x="972" y="103"/>
                </a:lnTo>
                <a:close/>
                <a:moveTo>
                  <a:pt x="961" y="745"/>
                </a:moveTo>
                <a:lnTo>
                  <a:pt x="961" y="745"/>
                </a:lnTo>
                <a:lnTo>
                  <a:pt x="959" y="746"/>
                </a:lnTo>
                <a:lnTo>
                  <a:pt x="959" y="748"/>
                </a:lnTo>
                <a:lnTo>
                  <a:pt x="959" y="748"/>
                </a:lnTo>
                <a:lnTo>
                  <a:pt x="955" y="748"/>
                </a:lnTo>
                <a:lnTo>
                  <a:pt x="955" y="746"/>
                </a:lnTo>
                <a:lnTo>
                  <a:pt x="957" y="746"/>
                </a:lnTo>
                <a:lnTo>
                  <a:pt x="957" y="746"/>
                </a:lnTo>
                <a:lnTo>
                  <a:pt x="955" y="745"/>
                </a:lnTo>
                <a:lnTo>
                  <a:pt x="953" y="745"/>
                </a:lnTo>
                <a:lnTo>
                  <a:pt x="953" y="743"/>
                </a:lnTo>
                <a:lnTo>
                  <a:pt x="953" y="743"/>
                </a:lnTo>
                <a:lnTo>
                  <a:pt x="955" y="743"/>
                </a:lnTo>
                <a:lnTo>
                  <a:pt x="957" y="743"/>
                </a:lnTo>
                <a:lnTo>
                  <a:pt x="957" y="743"/>
                </a:lnTo>
                <a:lnTo>
                  <a:pt x="959" y="743"/>
                </a:lnTo>
                <a:lnTo>
                  <a:pt x="961" y="745"/>
                </a:lnTo>
                <a:lnTo>
                  <a:pt x="961" y="745"/>
                </a:lnTo>
                <a:close/>
                <a:moveTo>
                  <a:pt x="948" y="750"/>
                </a:moveTo>
                <a:lnTo>
                  <a:pt x="948" y="750"/>
                </a:lnTo>
                <a:lnTo>
                  <a:pt x="948" y="745"/>
                </a:lnTo>
                <a:lnTo>
                  <a:pt x="949" y="741"/>
                </a:lnTo>
                <a:lnTo>
                  <a:pt x="949" y="741"/>
                </a:lnTo>
                <a:lnTo>
                  <a:pt x="951" y="743"/>
                </a:lnTo>
                <a:lnTo>
                  <a:pt x="953" y="746"/>
                </a:lnTo>
                <a:lnTo>
                  <a:pt x="951" y="748"/>
                </a:lnTo>
                <a:lnTo>
                  <a:pt x="948" y="750"/>
                </a:lnTo>
                <a:lnTo>
                  <a:pt x="948" y="750"/>
                </a:lnTo>
                <a:close/>
                <a:moveTo>
                  <a:pt x="926" y="90"/>
                </a:moveTo>
                <a:lnTo>
                  <a:pt x="926" y="90"/>
                </a:lnTo>
                <a:lnTo>
                  <a:pt x="927" y="92"/>
                </a:lnTo>
                <a:lnTo>
                  <a:pt x="927" y="92"/>
                </a:lnTo>
                <a:lnTo>
                  <a:pt x="927" y="92"/>
                </a:lnTo>
                <a:lnTo>
                  <a:pt x="926" y="93"/>
                </a:lnTo>
                <a:lnTo>
                  <a:pt x="924" y="92"/>
                </a:lnTo>
                <a:lnTo>
                  <a:pt x="922" y="92"/>
                </a:lnTo>
                <a:lnTo>
                  <a:pt x="918" y="92"/>
                </a:lnTo>
                <a:lnTo>
                  <a:pt x="918" y="92"/>
                </a:lnTo>
                <a:lnTo>
                  <a:pt x="916" y="90"/>
                </a:lnTo>
                <a:lnTo>
                  <a:pt x="915" y="90"/>
                </a:lnTo>
                <a:lnTo>
                  <a:pt x="915" y="90"/>
                </a:lnTo>
                <a:lnTo>
                  <a:pt x="916" y="88"/>
                </a:lnTo>
                <a:lnTo>
                  <a:pt x="920" y="90"/>
                </a:lnTo>
                <a:lnTo>
                  <a:pt x="922" y="92"/>
                </a:lnTo>
                <a:lnTo>
                  <a:pt x="926" y="90"/>
                </a:lnTo>
                <a:lnTo>
                  <a:pt x="926" y="90"/>
                </a:lnTo>
                <a:close/>
                <a:moveTo>
                  <a:pt x="918" y="706"/>
                </a:moveTo>
                <a:lnTo>
                  <a:pt x="918" y="706"/>
                </a:lnTo>
                <a:lnTo>
                  <a:pt x="905" y="710"/>
                </a:lnTo>
                <a:lnTo>
                  <a:pt x="891" y="710"/>
                </a:lnTo>
                <a:lnTo>
                  <a:pt x="874" y="711"/>
                </a:lnTo>
                <a:lnTo>
                  <a:pt x="863" y="713"/>
                </a:lnTo>
                <a:lnTo>
                  <a:pt x="863" y="713"/>
                </a:lnTo>
                <a:lnTo>
                  <a:pt x="865" y="710"/>
                </a:lnTo>
                <a:lnTo>
                  <a:pt x="870" y="708"/>
                </a:lnTo>
                <a:lnTo>
                  <a:pt x="885" y="706"/>
                </a:lnTo>
                <a:lnTo>
                  <a:pt x="918" y="706"/>
                </a:lnTo>
                <a:lnTo>
                  <a:pt x="918" y="706"/>
                </a:lnTo>
                <a:close/>
                <a:moveTo>
                  <a:pt x="900" y="715"/>
                </a:moveTo>
                <a:lnTo>
                  <a:pt x="900" y="719"/>
                </a:lnTo>
                <a:lnTo>
                  <a:pt x="900" y="719"/>
                </a:lnTo>
                <a:lnTo>
                  <a:pt x="894" y="719"/>
                </a:lnTo>
                <a:lnTo>
                  <a:pt x="889" y="717"/>
                </a:lnTo>
                <a:lnTo>
                  <a:pt x="889" y="717"/>
                </a:lnTo>
                <a:lnTo>
                  <a:pt x="891" y="715"/>
                </a:lnTo>
                <a:lnTo>
                  <a:pt x="892" y="715"/>
                </a:lnTo>
                <a:lnTo>
                  <a:pt x="900" y="715"/>
                </a:lnTo>
                <a:lnTo>
                  <a:pt x="900" y="715"/>
                </a:lnTo>
                <a:close/>
                <a:moveTo>
                  <a:pt x="887" y="719"/>
                </a:moveTo>
                <a:lnTo>
                  <a:pt x="889" y="722"/>
                </a:lnTo>
                <a:lnTo>
                  <a:pt x="889" y="722"/>
                </a:lnTo>
                <a:lnTo>
                  <a:pt x="883" y="722"/>
                </a:lnTo>
                <a:lnTo>
                  <a:pt x="881" y="721"/>
                </a:lnTo>
                <a:lnTo>
                  <a:pt x="881" y="719"/>
                </a:lnTo>
                <a:lnTo>
                  <a:pt x="887" y="719"/>
                </a:lnTo>
                <a:close/>
                <a:moveTo>
                  <a:pt x="880" y="741"/>
                </a:moveTo>
                <a:lnTo>
                  <a:pt x="880" y="741"/>
                </a:lnTo>
                <a:lnTo>
                  <a:pt x="880" y="741"/>
                </a:lnTo>
                <a:lnTo>
                  <a:pt x="878" y="741"/>
                </a:lnTo>
                <a:lnTo>
                  <a:pt x="878" y="741"/>
                </a:lnTo>
                <a:lnTo>
                  <a:pt x="876" y="743"/>
                </a:lnTo>
                <a:lnTo>
                  <a:pt x="874" y="741"/>
                </a:lnTo>
                <a:lnTo>
                  <a:pt x="874" y="739"/>
                </a:lnTo>
                <a:lnTo>
                  <a:pt x="870" y="737"/>
                </a:lnTo>
                <a:lnTo>
                  <a:pt x="870" y="737"/>
                </a:lnTo>
                <a:lnTo>
                  <a:pt x="874" y="737"/>
                </a:lnTo>
                <a:lnTo>
                  <a:pt x="878" y="737"/>
                </a:lnTo>
                <a:lnTo>
                  <a:pt x="878" y="737"/>
                </a:lnTo>
                <a:lnTo>
                  <a:pt x="878" y="739"/>
                </a:lnTo>
                <a:lnTo>
                  <a:pt x="880" y="741"/>
                </a:lnTo>
                <a:lnTo>
                  <a:pt x="880" y="741"/>
                </a:lnTo>
                <a:close/>
                <a:moveTo>
                  <a:pt x="846" y="713"/>
                </a:moveTo>
                <a:lnTo>
                  <a:pt x="846" y="713"/>
                </a:lnTo>
                <a:lnTo>
                  <a:pt x="845" y="715"/>
                </a:lnTo>
                <a:lnTo>
                  <a:pt x="841" y="717"/>
                </a:lnTo>
                <a:lnTo>
                  <a:pt x="834" y="717"/>
                </a:lnTo>
                <a:lnTo>
                  <a:pt x="834" y="717"/>
                </a:lnTo>
                <a:lnTo>
                  <a:pt x="835" y="715"/>
                </a:lnTo>
                <a:lnTo>
                  <a:pt x="839" y="713"/>
                </a:lnTo>
                <a:lnTo>
                  <a:pt x="843" y="713"/>
                </a:lnTo>
                <a:lnTo>
                  <a:pt x="846" y="713"/>
                </a:lnTo>
                <a:lnTo>
                  <a:pt x="846" y="713"/>
                </a:lnTo>
                <a:close/>
                <a:moveTo>
                  <a:pt x="769" y="44"/>
                </a:moveTo>
                <a:lnTo>
                  <a:pt x="769" y="44"/>
                </a:lnTo>
                <a:lnTo>
                  <a:pt x="764" y="46"/>
                </a:lnTo>
                <a:lnTo>
                  <a:pt x="760" y="46"/>
                </a:lnTo>
                <a:lnTo>
                  <a:pt x="756" y="46"/>
                </a:lnTo>
                <a:lnTo>
                  <a:pt x="756" y="46"/>
                </a:lnTo>
                <a:lnTo>
                  <a:pt x="758" y="44"/>
                </a:lnTo>
                <a:lnTo>
                  <a:pt x="762" y="44"/>
                </a:lnTo>
                <a:lnTo>
                  <a:pt x="769" y="44"/>
                </a:lnTo>
                <a:lnTo>
                  <a:pt x="769" y="44"/>
                </a:lnTo>
                <a:close/>
                <a:moveTo>
                  <a:pt x="613" y="693"/>
                </a:moveTo>
                <a:lnTo>
                  <a:pt x="613" y="693"/>
                </a:lnTo>
                <a:lnTo>
                  <a:pt x="609" y="689"/>
                </a:lnTo>
                <a:lnTo>
                  <a:pt x="607" y="688"/>
                </a:lnTo>
                <a:lnTo>
                  <a:pt x="607" y="684"/>
                </a:lnTo>
                <a:lnTo>
                  <a:pt x="607" y="682"/>
                </a:lnTo>
                <a:lnTo>
                  <a:pt x="617" y="680"/>
                </a:lnTo>
                <a:lnTo>
                  <a:pt x="628" y="680"/>
                </a:lnTo>
                <a:lnTo>
                  <a:pt x="628" y="680"/>
                </a:lnTo>
                <a:lnTo>
                  <a:pt x="624" y="678"/>
                </a:lnTo>
                <a:lnTo>
                  <a:pt x="620" y="676"/>
                </a:lnTo>
                <a:lnTo>
                  <a:pt x="620" y="676"/>
                </a:lnTo>
                <a:lnTo>
                  <a:pt x="620" y="675"/>
                </a:lnTo>
                <a:lnTo>
                  <a:pt x="624" y="675"/>
                </a:lnTo>
                <a:lnTo>
                  <a:pt x="626" y="675"/>
                </a:lnTo>
                <a:lnTo>
                  <a:pt x="628" y="673"/>
                </a:lnTo>
                <a:lnTo>
                  <a:pt x="628" y="673"/>
                </a:lnTo>
                <a:lnTo>
                  <a:pt x="629" y="675"/>
                </a:lnTo>
                <a:lnTo>
                  <a:pt x="629" y="675"/>
                </a:lnTo>
                <a:lnTo>
                  <a:pt x="629" y="678"/>
                </a:lnTo>
                <a:lnTo>
                  <a:pt x="629" y="678"/>
                </a:lnTo>
                <a:lnTo>
                  <a:pt x="666" y="675"/>
                </a:lnTo>
                <a:lnTo>
                  <a:pt x="666" y="675"/>
                </a:lnTo>
                <a:lnTo>
                  <a:pt x="668" y="678"/>
                </a:lnTo>
                <a:lnTo>
                  <a:pt x="672" y="678"/>
                </a:lnTo>
                <a:lnTo>
                  <a:pt x="675" y="678"/>
                </a:lnTo>
                <a:lnTo>
                  <a:pt x="677" y="680"/>
                </a:lnTo>
                <a:lnTo>
                  <a:pt x="677" y="680"/>
                </a:lnTo>
                <a:lnTo>
                  <a:pt x="679" y="680"/>
                </a:lnTo>
                <a:lnTo>
                  <a:pt x="677" y="678"/>
                </a:lnTo>
                <a:lnTo>
                  <a:pt x="675" y="676"/>
                </a:lnTo>
                <a:lnTo>
                  <a:pt x="677" y="675"/>
                </a:lnTo>
                <a:lnTo>
                  <a:pt x="677" y="675"/>
                </a:lnTo>
                <a:lnTo>
                  <a:pt x="685" y="676"/>
                </a:lnTo>
                <a:lnTo>
                  <a:pt x="688" y="678"/>
                </a:lnTo>
                <a:lnTo>
                  <a:pt x="694" y="678"/>
                </a:lnTo>
                <a:lnTo>
                  <a:pt x="701" y="678"/>
                </a:lnTo>
                <a:lnTo>
                  <a:pt x="701" y="678"/>
                </a:lnTo>
                <a:lnTo>
                  <a:pt x="701" y="676"/>
                </a:lnTo>
                <a:lnTo>
                  <a:pt x="699" y="676"/>
                </a:lnTo>
                <a:lnTo>
                  <a:pt x="696" y="676"/>
                </a:lnTo>
                <a:lnTo>
                  <a:pt x="694" y="676"/>
                </a:lnTo>
                <a:lnTo>
                  <a:pt x="692" y="675"/>
                </a:lnTo>
                <a:lnTo>
                  <a:pt x="692" y="675"/>
                </a:lnTo>
                <a:lnTo>
                  <a:pt x="692" y="675"/>
                </a:lnTo>
                <a:lnTo>
                  <a:pt x="703" y="675"/>
                </a:lnTo>
                <a:lnTo>
                  <a:pt x="714" y="673"/>
                </a:lnTo>
                <a:lnTo>
                  <a:pt x="714" y="673"/>
                </a:lnTo>
                <a:lnTo>
                  <a:pt x="714" y="676"/>
                </a:lnTo>
                <a:lnTo>
                  <a:pt x="712" y="678"/>
                </a:lnTo>
                <a:lnTo>
                  <a:pt x="712" y="678"/>
                </a:lnTo>
                <a:lnTo>
                  <a:pt x="714" y="678"/>
                </a:lnTo>
                <a:lnTo>
                  <a:pt x="716" y="678"/>
                </a:lnTo>
                <a:lnTo>
                  <a:pt x="716" y="673"/>
                </a:lnTo>
                <a:lnTo>
                  <a:pt x="716" y="673"/>
                </a:lnTo>
                <a:lnTo>
                  <a:pt x="721" y="673"/>
                </a:lnTo>
                <a:lnTo>
                  <a:pt x="725" y="675"/>
                </a:lnTo>
                <a:lnTo>
                  <a:pt x="731" y="678"/>
                </a:lnTo>
                <a:lnTo>
                  <a:pt x="731" y="678"/>
                </a:lnTo>
                <a:lnTo>
                  <a:pt x="727" y="682"/>
                </a:lnTo>
                <a:lnTo>
                  <a:pt x="720" y="684"/>
                </a:lnTo>
                <a:lnTo>
                  <a:pt x="707" y="684"/>
                </a:lnTo>
                <a:lnTo>
                  <a:pt x="690" y="684"/>
                </a:lnTo>
                <a:lnTo>
                  <a:pt x="685" y="684"/>
                </a:lnTo>
                <a:lnTo>
                  <a:pt x="679" y="686"/>
                </a:lnTo>
                <a:lnTo>
                  <a:pt x="679" y="686"/>
                </a:lnTo>
                <a:lnTo>
                  <a:pt x="664" y="684"/>
                </a:lnTo>
                <a:lnTo>
                  <a:pt x="650" y="684"/>
                </a:lnTo>
                <a:lnTo>
                  <a:pt x="620" y="682"/>
                </a:lnTo>
                <a:lnTo>
                  <a:pt x="620" y="682"/>
                </a:lnTo>
                <a:lnTo>
                  <a:pt x="620" y="684"/>
                </a:lnTo>
                <a:lnTo>
                  <a:pt x="624" y="684"/>
                </a:lnTo>
                <a:lnTo>
                  <a:pt x="628" y="686"/>
                </a:lnTo>
                <a:lnTo>
                  <a:pt x="628" y="686"/>
                </a:lnTo>
                <a:lnTo>
                  <a:pt x="626" y="688"/>
                </a:lnTo>
                <a:lnTo>
                  <a:pt x="622" y="688"/>
                </a:lnTo>
                <a:lnTo>
                  <a:pt x="618" y="686"/>
                </a:lnTo>
                <a:lnTo>
                  <a:pt x="617" y="684"/>
                </a:lnTo>
                <a:lnTo>
                  <a:pt x="617" y="684"/>
                </a:lnTo>
                <a:lnTo>
                  <a:pt x="613" y="688"/>
                </a:lnTo>
                <a:lnTo>
                  <a:pt x="613" y="693"/>
                </a:lnTo>
                <a:lnTo>
                  <a:pt x="613" y="693"/>
                </a:lnTo>
                <a:close/>
                <a:moveTo>
                  <a:pt x="707" y="12"/>
                </a:moveTo>
                <a:lnTo>
                  <a:pt x="707" y="12"/>
                </a:lnTo>
                <a:lnTo>
                  <a:pt x="705" y="14"/>
                </a:lnTo>
                <a:lnTo>
                  <a:pt x="703" y="16"/>
                </a:lnTo>
                <a:lnTo>
                  <a:pt x="699" y="16"/>
                </a:lnTo>
                <a:lnTo>
                  <a:pt x="697" y="16"/>
                </a:lnTo>
                <a:lnTo>
                  <a:pt x="697" y="16"/>
                </a:lnTo>
                <a:lnTo>
                  <a:pt x="701" y="12"/>
                </a:lnTo>
                <a:lnTo>
                  <a:pt x="707" y="12"/>
                </a:lnTo>
                <a:lnTo>
                  <a:pt x="707" y="12"/>
                </a:lnTo>
                <a:close/>
                <a:moveTo>
                  <a:pt x="701" y="3"/>
                </a:moveTo>
                <a:lnTo>
                  <a:pt x="701" y="3"/>
                </a:lnTo>
                <a:lnTo>
                  <a:pt x="701" y="7"/>
                </a:lnTo>
                <a:lnTo>
                  <a:pt x="697" y="7"/>
                </a:lnTo>
                <a:lnTo>
                  <a:pt x="696" y="7"/>
                </a:lnTo>
                <a:lnTo>
                  <a:pt x="696" y="3"/>
                </a:lnTo>
                <a:lnTo>
                  <a:pt x="701" y="3"/>
                </a:lnTo>
                <a:close/>
                <a:moveTo>
                  <a:pt x="703" y="101"/>
                </a:moveTo>
                <a:lnTo>
                  <a:pt x="703" y="101"/>
                </a:lnTo>
                <a:lnTo>
                  <a:pt x="699" y="103"/>
                </a:lnTo>
                <a:lnTo>
                  <a:pt x="694" y="103"/>
                </a:lnTo>
                <a:lnTo>
                  <a:pt x="688" y="101"/>
                </a:lnTo>
                <a:lnTo>
                  <a:pt x="688" y="101"/>
                </a:lnTo>
                <a:lnTo>
                  <a:pt x="688" y="97"/>
                </a:lnTo>
                <a:lnTo>
                  <a:pt x="688" y="97"/>
                </a:lnTo>
                <a:lnTo>
                  <a:pt x="696" y="101"/>
                </a:lnTo>
                <a:lnTo>
                  <a:pt x="703" y="101"/>
                </a:lnTo>
                <a:lnTo>
                  <a:pt x="703" y="101"/>
                </a:lnTo>
                <a:close/>
                <a:moveTo>
                  <a:pt x="696" y="16"/>
                </a:moveTo>
                <a:lnTo>
                  <a:pt x="696" y="16"/>
                </a:lnTo>
                <a:lnTo>
                  <a:pt x="692" y="18"/>
                </a:lnTo>
                <a:lnTo>
                  <a:pt x="686" y="18"/>
                </a:lnTo>
                <a:lnTo>
                  <a:pt x="677" y="18"/>
                </a:lnTo>
                <a:lnTo>
                  <a:pt x="668" y="16"/>
                </a:lnTo>
                <a:lnTo>
                  <a:pt x="661" y="18"/>
                </a:lnTo>
                <a:lnTo>
                  <a:pt x="661" y="18"/>
                </a:lnTo>
                <a:lnTo>
                  <a:pt x="664" y="14"/>
                </a:lnTo>
                <a:lnTo>
                  <a:pt x="666" y="9"/>
                </a:lnTo>
                <a:lnTo>
                  <a:pt x="666" y="9"/>
                </a:lnTo>
                <a:lnTo>
                  <a:pt x="672" y="11"/>
                </a:lnTo>
                <a:lnTo>
                  <a:pt x="677" y="11"/>
                </a:lnTo>
                <a:lnTo>
                  <a:pt x="683" y="12"/>
                </a:lnTo>
                <a:lnTo>
                  <a:pt x="688" y="12"/>
                </a:lnTo>
                <a:lnTo>
                  <a:pt x="688" y="12"/>
                </a:lnTo>
                <a:lnTo>
                  <a:pt x="690" y="14"/>
                </a:lnTo>
                <a:lnTo>
                  <a:pt x="692" y="16"/>
                </a:lnTo>
                <a:lnTo>
                  <a:pt x="696" y="16"/>
                </a:lnTo>
                <a:lnTo>
                  <a:pt x="696" y="16"/>
                </a:lnTo>
                <a:close/>
                <a:moveTo>
                  <a:pt x="697" y="662"/>
                </a:moveTo>
                <a:lnTo>
                  <a:pt x="697" y="662"/>
                </a:lnTo>
                <a:lnTo>
                  <a:pt x="696" y="664"/>
                </a:lnTo>
                <a:lnTo>
                  <a:pt x="692" y="664"/>
                </a:lnTo>
                <a:lnTo>
                  <a:pt x="685" y="664"/>
                </a:lnTo>
                <a:lnTo>
                  <a:pt x="685" y="664"/>
                </a:lnTo>
                <a:lnTo>
                  <a:pt x="686" y="660"/>
                </a:lnTo>
                <a:lnTo>
                  <a:pt x="690" y="660"/>
                </a:lnTo>
                <a:lnTo>
                  <a:pt x="697" y="662"/>
                </a:lnTo>
                <a:lnTo>
                  <a:pt x="697" y="662"/>
                </a:lnTo>
                <a:close/>
                <a:moveTo>
                  <a:pt x="683" y="68"/>
                </a:moveTo>
                <a:lnTo>
                  <a:pt x="683" y="68"/>
                </a:lnTo>
                <a:lnTo>
                  <a:pt x="681" y="69"/>
                </a:lnTo>
                <a:lnTo>
                  <a:pt x="681" y="73"/>
                </a:lnTo>
                <a:lnTo>
                  <a:pt x="681" y="73"/>
                </a:lnTo>
                <a:lnTo>
                  <a:pt x="677" y="73"/>
                </a:lnTo>
                <a:lnTo>
                  <a:pt x="677" y="71"/>
                </a:lnTo>
                <a:lnTo>
                  <a:pt x="675" y="69"/>
                </a:lnTo>
                <a:lnTo>
                  <a:pt x="672" y="69"/>
                </a:lnTo>
                <a:lnTo>
                  <a:pt x="672" y="69"/>
                </a:lnTo>
                <a:lnTo>
                  <a:pt x="674" y="68"/>
                </a:lnTo>
                <a:lnTo>
                  <a:pt x="675" y="68"/>
                </a:lnTo>
                <a:lnTo>
                  <a:pt x="683" y="68"/>
                </a:lnTo>
                <a:lnTo>
                  <a:pt x="683" y="68"/>
                </a:lnTo>
                <a:close/>
                <a:moveTo>
                  <a:pt x="677" y="79"/>
                </a:moveTo>
                <a:lnTo>
                  <a:pt x="677" y="82"/>
                </a:lnTo>
                <a:lnTo>
                  <a:pt x="677" y="82"/>
                </a:lnTo>
                <a:lnTo>
                  <a:pt x="672" y="84"/>
                </a:lnTo>
                <a:lnTo>
                  <a:pt x="666" y="84"/>
                </a:lnTo>
                <a:lnTo>
                  <a:pt x="655" y="80"/>
                </a:lnTo>
                <a:lnTo>
                  <a:pt x="655" y="80"/>
                </a:lnTo>
                <a:lnTo>
                  <a:pt x="661" y="79"/>
                </a:lnTo>
                <a:lnTo>
                  <a:pt x="666" y="80"/>
                </a:lnTo>
                <a:lnTo>
                  <a:pt x="672" y="80"/>
                </a:lnTo>
                <a:lnTo>
                  <a:pt x="677" y="79"/>
                </a:lnTo>
                <a:lnTo>
                  <a:pt x="677" y="79"/>
                </a:lnTo>
                <a:close/>
                <a:moveTo>
                  <a:pt x="655" y="82"/>
                </a:moveTo>
                <a:lnTo>
                  <a:pt x="655" y="82"/>
                </a:lnTo>
                <a:lnTo>
                  <a:pt x="646" y="84"/>
                </a:lnTo>
                <a:lnTo>
                  <a:pt x="635" y="82"/>
                </a:lnTo>
                <a:lnTo>
                  <a:pt x="624" y="82"/>
                </a:lnTo>
                <a:lnTo>
                  <a:pt x="613" y="82"/>
                </a:lnTo>
                <a:lnTo>
                  <a:pt x="613" y="82"/>
                </a:lnTo>
                <a:lnTo>
                  <a:pt x="615" y="79"/>
                </a:lnTo>
                <a:lnTo>
                  <a:pt x="615" y="75"/>
                </a:lnTo>
                <a:lnTo>
                  <a:pt x="615" y="75"/>
                </a:lnTo>
                <a:lnTo>
                  <a:pt x="622" y="77"/>
                </a:lnTo>
                <a:lnTo>
                  <a:pt x="629" y="79"/>
                </a:lnTo>
                <a:lnTo>
                  <a:pt x="637" y="79"/>
                </a:lnTo>
                <a:lnTo>
                  <a:pt x="640" y="77"/>
                </a:lnTo>
                <a:lnTo>
                  <a:pt x="642" y="75"/>
                </a:lnTo>
                <a:lnTo>
                  <a:pt x="642" y="75"/>
                </a:lnTo>
                <a:lnTo>
                  <a:pt x="644" y="77"/>
                </a:lnTo>
                <a:lnTo>
                  <a:pt x="646" y="80"/>
                </a:lnTo>
                <a:lnTo>
                  <a:pt x="646" y="80"/>
                </a:lnTo>
                <a:lnTo>
                  <a:pt x="648" y="80"/>
                </a:lnTo>
                <a:lnTo>
                  <a:pt x="648" y="79"/>
                </a:lnTo>
                <a:lnTo>
                  <a:pt x="648" y="75"/>
                </a:lnTo>
                <a:lnTo>
                  <a:pt x="648" y="75"/>
                </a:lnTo>
                <a:lnTo>
                  <a:pt x="650" y="77"/>
                </a:lnTo>
                <a:lnTo>
                  <a:pt x="651" y="79"/>
                </a:lnTo>
                <a:lnTo>
                  <a:pt x="653" y="80"/>
                </a:lnTo>
                <a:lnTo>
                  <a:pt x="655" y="82"/>
                </a:lnTo>
                <a:lnTo>
                  <a:pt x="655" y="82"/>
                </a:lnTo>
                <a:close/>
                <a:moveTo>
                  <a:pt x="663" y="651"/>
                </a:moveTo>
                <a:lnTo>
                  <a:pt x="663" y="651"/>
                </a:lnTo>
                <a:lnTo>
                  <a:pt x="661" y="653"/>
                </a:lnTo>
                <a:lnTo>
                  <a:pt x="659" y="653"/>
                </a:lnTo>
                <a:lnTo>
                  <a:pt x="655" y="651"/>
                </a:lnTo>
                <a:lnTo>
                  <a:pt x="651" y="653"/>
                </a:lnTo>
                <a:lnTo>
                  <a:pt x="651" y="653"/>
                </a:lnTo>
                <a:lnTo>
                  <a:pt x="653" y="651"/>
                </a:lnTo>
                <a:lnTo>
                  <a:pt x="655" y="649"/>
                </a:lnTo>
                <a:lnTo>
                  <a:pt x="663" y="651"/>
                </a:lnTo>
                <a:lnTo>
                  <a:pt x="663" y="651"/>
                </a:lnTo>
                <a:close/>
                <a:moveTo>
                  <a:pt x="644" y="614"/>
                </a:moveTo>
                <a:lnTo>
                  <a:pt x="644" y="614"/>
                </a:lnTo>
                <a:lnTo>
                  <a:pt x="628" y="616"/>
                </a:lnTo>
                <a:lnTo>
                  <a:pt x="609" y="618"/>
                </a:lnTo>
                <a:lnTo>
                  <a:pt x="576" y="616"/>
                </a:lnTo>
                <a:lnTo>
                  <a:pt x="576" y="616"/>
                </a:lnTo>
                <a:lnTo>
                  <a:pt x="574" y="618"/>
                </a:lnTo>
                <a:lnTo>
                  <a:pt x="576" y="619"/>
                </a:lnTo>
                <a:lnTo>
                  <a:pt x="578" y="621"/>
                </a:lnTo>
                <a:lnTo>
                  <a:pt x="582" y="621"/>
                </a:lnTo>
                <a:lnTo>
                  <a:pt x="582" y="621"/>
                </a:lnTo>
                <a:lnTo>
                  <a:pt x="580" y="623"/>
                </a:lnTo>
                <a:lnTo>
                  <a:pt x="576" y="621"/>
                </a:lnTo>
                <a:lnTo>
                  <a:pt x="571" y="621"/>
                </a:lnTo>
                <a:lnTo>
                  <a:pt x="571" y="621"/>
                </a:lnTo>
                <a:lnTo>
                  <a:pt x="572" y="618"/>
                </a:lnTo>
                <a:lnTo>
                  <a:pt x="572" y="616"/>
                </a:lnTo>
                <a:lnTo>
                  <a:pt x="572" y="616"/>
                </a:lnTo>
                <a:lnTo>
                  <a:pt x="571" y="614"/>
                </a:lnTo>
                <a:lnTo>
                  <a:pt x="567" y="614"/>
                </a:lnTo>
                <a:lnTo>
                  <a:pt x="561" y="614"/>
                </a:lnTo>
                <a:lnTo>
                  <a:pt x="561" y="614"/>
                </a:lnTo>
                <a:lnTo>
                  <a:pt x="569" y="610"/>
                </a:lnTo>
                <a:lnTo>
                  <a:pt x="578" y="608"/>
                </a:lnTo>
                <a:lnTo>
                  <a:pt x="596" y="608"/>
                </a:lnTo>
                <a:lnTo>
                  <a:pt x="618" y="608"/>
                </a:lnTo>
                <a:lnTo>
                  <a:pt x="642" y="610"/>
                </a:lnTo>
                <a:lnTo>
                  <a:pt x="642" y="610"/>
                </a:lnTo>
                <a:lnTo>
                  <a:pt x="642" y="612"/>
                </a:lnTo>
                <a:lnTo>
                  <a:pt x="644" y="614"/>
                </a:lnTo>
                <a:lnTo>
                  <a:pt x="644" y="614"/>
                </a:lnTo>
                <a:close/>
                <a:moveTo>
                  <a:pt x="642" y="689"/>
                </a:moveTo>
                <a:lnTo>
                  <a:pt x="642" y="689"/>
                </a:lnTo>
                <a:lnTo>
                  <a:pt x="640" y="691"/>
                </a:lnTo>
                <a:lnTo>
                  <a:pt x="637" y="691"/>
                </a:lnTo>
                <a:lnTo>
                  <a:pt x="631" y="693"/>
                </a:lnTo>
                <a:lnTo>
                  <a:pt x="631" y="693"/>
                </a:lnTo>
                <a:lnTo>
                  <a:pt x="631" y="691"/>
                </a:lnTo>
                <a:lnTo>
                  <a:pt x="629" y="688"/>
                </a:lnTo>
                <a:lnTo>
                  <a:pt x="629" y="688"/>
                </a:lnTo>
                <a:lnTo>
                  <a:pt x="633" y="688"/>
                </a:lnTo>
                <a:lnTo>
                  <a:pt x="637" y="689"/>
                </a:lnTo>
                <a:lnTo>
                  <a:pt x="639" y="689"/>
                </a:lnTo>
                <a:lnTo>
                  <a:pt x="642" y="689"/>
                </a:lnTo>
                <a:lnTo>
                  <a:pt x="642" y="689"/>
                </a:lnTo>
                <a:close/>
                <a:moveTo>
                  <a:pt x="609" y="77"/>
                </a:moveTo>
                <a:lnTo>
                  <a:pt x="609" y="77"/>
                </a:lnTo>
                <a:lnTo>
                  <a:pt x="607" y="79"/>
                </a:lnTo>
                <a:lnTo>
                  <a:pt x="605" y="80"/>
                </a:lnTo>
                <a:lnTo>
                  <a:pt x="596" y="82"/>
                </a:lnTo>
                <a:lnTo>
                  <a:pt x="596" y="82"/>
                </a:lnTo>
                <a:lnTo>
                  <a:pt x="596" y="79"/>
                </a:lnTo>
                <a:lnTo>
                  <a:pt x="598" y="77"/>
                </a:lnTo>
                <a:lnTo>
                  <a:pt x="598" y="77"/>
                </a:lnTo>
                <a:lnTo>
                  <a:pt x="600" y="77"/>
                </a:lnTo>
                <a:lnTo>
                  <a:pt x="604" y="77"/>
                </a:lnTo>
                <a:lnTo>
                  <a:pt x="609" y="77"/>
                </a:lnTo>
                <a:lnTo>
                  <a:pt x="609" y="77"/>
                </a:lnTo>
                <a:close/>
                <a:moveTo>
                  <a:pt x="604" y="676"/>
                </a:moveTo>
                <a:lnTo>
                  <a:pt x="604" y="676"/>
                </a:lnTo>
                <a:lnTo>
                  <a:pt x="604" y="680"/>
                </a:lnTo>
                <a:lnTo>
                  <a:pt x="604" y="686"/>
                </a:lnTo>
                <a:lnTo>
                  <a:pt x="604" y="686"/>
                </a:lnTo>
                <a:lnTo>
                  <a:pt x="591" y="682"/>
                </a:lnTo>
                <a:lnTo>
                  <a:pt x="580" y="678"/>
                </a:lnTo>
                <a:lnTo>
                  <a:pt x="580" y="678"/>
                </a:lnTo>
                <a:lnTo>
                  <a:pt x="583" y="676"/>
                </a:lnTo>
                <a:lnTo>
                  <a:pt x="591" y="676"/>
                </a:lnTo>
                <a:lnTo>
                  <a:pt x="596" y="676"/>
                </a:lnTo>
                <a:lnTo>
                  <a:pt x="604" y="676"/>
                </a:lnTo>
                <a:lnTo>
                  <a:pt x="604" y="676"/>
                </a:lnTo>
                <a:close/>
                <a:moveTo>
                  <a:pt x="552" y="700"/>
                </a:moveTo>
                <a:lnTo>
                  <a:pt x="561" y="700"/>
                </a:lnTo>
                <a:lnTo>
                  <a:pt x="561" y="700"/>
                </a:lnTo>
                <a:lnTo>
                  <a:pt x="541" y="702"/>
                </a:lnTo>
                <a:lnTo>
                  <a:pt x="521" y="704"/>
                </a:lnTo>
                <a:lnTo>
                  <a:pt x="499" y="704"/>
                </a:lnTo>
                <a:lnTo>
                  <a:pt x="477" y="704"/>
                </a:lnTo>
                <a:lnTo>
                  <a:pt x="771" y="410"/>
                </a:lnTo>
                <a:lnTo>
                  <a:pt x="771" y="410"/>
                </a:lnTo>
                <a:lnTo>
                  <a:pt x="769" y="424"/>
                </a:lnTo>
                <a:lnTo>
                  <a:pt x="769" y="424"/>
                </a:lnTo>
                <a:lnTo>
                  <a:pt x="771" y="426"/>
                </a:lnTo>
                <a:lnTo>
                  <a:pt x="771" y="428"/>
                </a:lnTo>
                <a:lnTo>
                  <a:pt x="771" y="428"/>
                </a:lnTo>
                <a:lnTo>
                  <a:pt x="769" y="437"/>
                </a:lnTo>
                <a:lnTo>
                  <a:pt x="769" y="437"/>
                </a:lnTo>
                <a:lnTo>
                  <a:pt x="767" y="437"/>
                </a:lnTo>
                <a:lnTo>
                  <a:pt x="766" y="434"/>
                </a:lnTo>
                <a:lnTo>
                  <a:pt x="766" y="424"/>
                </a:lnTo>
                <a:lnTo>
                  <a:pt x="766" y="424"/>
                </a:lnTo>
                <a:lnTo>
                  <a:pt x="764" y="424"/>
                </a:lnTo>
                <a:lnTo>
                  <a:pt x="762" y="426"/>
                </a:lnTo>
                <a:lnTo>
                  <a:pt x="762" y="426"/>
                </a:lnTo>
                <a:lnTo>
                  <a:pt x="760" y="410"/>
                </a:lnTo>
                <a:lnTo>
                  <a:pt x="477" y="693"/>
                </a:lnTo>
                <a:lnTo>
                  <a:pt x="477" y="693"/>
                </a:lnTo>
                <a:lnTo>
                  <a:pt x="504" y="693"/>
                </a:lnTo>
                <a:lnTo>
                  <a:pt x="517" y="691"/>
                </a:lnTo>
                <a:lnTo>
                  <a:pt x="532" y="688"/>
                </a:lnTo>
                <a:lnTo>
                  <a:pt x="532" y="688"/>
                </a:lnTo>
                <a:lnTo>
                  <a:pt x="539" y="689"/>
                </a:lnTo>
                <a:lnTo>
                  <a:pt x="545" y="695"/>
                </a:lnTo>
                <a:lnTo>
                  <a:pt x="545" y="695"/>
                </a:lnTo>
                <a:lnTo>
                  <a:pt x="547" y="693"/>
                </a:lnTo>
                <a:lnTo>
                  <a:pt x="547" y="691"/>
                </a:lnTo>
                <a:lnTo>
                  <a:pt x="545" y="689"/>
                </a:lnTo>
                <a:lnTo>
                  <a:pt x="545" y="688"/>
                </a:lnTo>
                <a:lnTo>
                  <a:pt x="545" y="688"/>
                </a:lnTo>
                <a:lnTo>
                  <a:pt x="548" y="688"/>
                </a:lnTo>
                <a:lnTo>
                  <a:pt x="550" y="689"/>
                </a:lnTo>
                <a:lnTo>
                  <a:pt x="554" y="689"/>
                </a:lnTo>
                <a:lnTo>
                  <a:pt x="556" y="689"/>
                </a:lnTo>
                <a:lnTo>
                  <a:pt x="556" y="689"/>
                </a:lnTo>
                <a:lnTo>
                  <a:pt x="558" y="689"/>
                </a:lnTo>
                <a:lnTo>
                  <a:pt x="558" y="691"/>
                </a:lnTo>
                <a:lnTo>
                  <a:pt x="558" y="693"/>
                </a:lnTo>
                <a:lnTo>
                  <a:pt x="558" y="693"/>
                </a:lnTo>
                <a:lnTo>
                  <a:pt x="569" y="691"/>
                </a:lnTo>
                <a:lnTo>
                  <a:pt x="578" y="691"/>
                </a:lnTo>
                <a:lnTo>
                  <a:pt x="578" y="691"/>
                </a:lnTo>
                <a:lnTo>
                  <a:pt x="578" y="689"/>
                </a:lnTo>
                <a:lnTo>
                  <a:pt x="574" y="688"/>
                </a:lnTo>
                <a:lnTo>
                  <a:pt x="569" y="689"/>
                </a:lnTo>
                <a:lnTo>
                  <a:pt x="569" y="689"/>
                </a:lnTo>
                <a:lnTo>
                  <a:pt x="574" y="686"/>
                </a:lnTo>
                <a:lnTo>
                  <a:pt x="580" y="686"/>
                </a:lnTo>
                <a:lnTo>
                  <a:pt x="587" y="686"/>
                </a:lnTo>
                <a:lnTo>
                  <a:pt x="591" y="688"/>
                </a:lnTo>
                <a:lnTo>
                  <a:pt x="591" y="688"/>
                </a:lnTo>
                <a:lnTo>
                  <a:pt x="591" y="691"/>
                </a:lnTo>
                <a:lnTo>
                  <a:pt x="589" y="695"/>
                </a:lnTo>
                <a:lnTo>
                  <a:pt x="589" y="697"/>
                </a:lnTo>
                <a:lnTo>
                  <a:pt x="593" y="697"/>
                </a:lnTo>
                <a:lnTo>
                  <a:pt x="593" y="697"/>
                </a:lnTo>
                <a:lnTo>
                  <a:pt x="589" y="699"/>
                </a:lnTo>
                <a:lnTo>
                  <a:pt x="585" y="699"/>
                </a:lnTo>
                <a:lnTo>
                  <a:pt x="576" y="699"/>
                </a:lnTo>
                <a:lnTo>
                  <a:pt x="567" y="697"/>
                </a:lnTo>
                <a:lnTo>
                  <a:pt x="565" y="697"/>
                </a:lnTo>
                <a:lnTo>
                  <a:pt x="563" y="699"/>
                </a:lnTo>
                <a:lnTo>
                  <a:pt x="563" y="699"/>
                </a:lnTo>
                <a:lnTo>
                  <a:pt x="574" y="700"/>
                </a:lnTo>
                <a:lnTo>
                  <a:pt x="585" y="700"/>
                </a:lnTo>
                <a:lnTo>
                  <a:pt x="598" y="702"/>
                </a:lnTo>
                <a:lnTo>
                  <a:pt x="602" y="702"/>
                </a:lnTo>
                <a:lnTo>
                  <a:pt x="605" y="706"/>
                </a:lnTo>
                <a:lnTo>
                  <a:pt x="605" y="706"/>
                </a:lnTo>
                <a:lnTo>
                  <a:pt x="593" y="708"/>
                </a:lnTo>
                <a:lnTo>
                  <a:pt x="580" y="708"/>
                </a:lnTo>
                <a:lnTo>
                  <a:pt x="567" y="706"/>
                </a:lnTo>
                <a:lnTo>
                  <a:pt x="552" y="706"/>
                </a:lnTo>
                <a:lnTo>
                  <a:pt x="552" y="700"/>
                </a:lnTo>
                <a:close/>
                <a:moveTo>
                  <a:pt x="598" y="649"/>
                </a:moveTo>
                <a:lnTo>
                  <a:pt x="598" y="649"/>
                </a:lnTo>
                <a:lnTo>
                  <a:pt x="598" y="653"/>
                </a:lnTo>
                <a:lnTo>
                  <a:pt x="596" y="654"/>
                </a:lnTo>
                <a:lnTo>
                  <a:pt x="594" y="654"/>
                </a:lnTo>
                <a:lnTo>
                  <a:pt x="593" y="654"/>
                </a:lnTo>
                <a:lnTo>
                  <a:pt x="593" y="654"/>
                </a:lnTo>
                <a:lnTo>
                  <a:pt x="593" y="653"/>
                </a:lnTo>
                <a:lnTo>
                  <a:pt x="594" y="651"/>
                </a:lnTo>
                <a:lnTo>
                  <a:pt x="598" y="649"/>
                </a:lnTo>
                <a:lnTo>
                  <a:pt x="598" y="649"/>
                </a:lnTo>
                <a:close/>
                <a:moveTo>
                  <a:pt x="582" y="658"/>
                </a:moveTo>
                <a:lnTo>
                  <a:pt x="582" y="658"/>
                </a:lnTo>
                <a:lnTo>
                  <a:pt x="583" y="654"/>
                </a:lnTo>
                <a:lnTo>
                  <a:pt x="583" y="654"/>
                </a:lnTo>
                <a:lnTo>
                  <a:pt x="561" y="656"/>
                </a:lnTo>
                <a:lnTo>
                  <a:pt x="541" y="660"/>
                </a:lnTo>
                <a:lnTo>
                  <a:pt x="541" y="660"/>
                </a:lnTo>
                <a:lnTo>
                  <a:pt x="541" y="654"/>
                </a:lnTo>
                <a:lnTo>
                  <a:pt x="543" y="653"/>
                </a:lnTo>
                <a:lnTo>
                  <a:pt x="548" y="651"/>
                </a:lnTo>
                <a:lnTo>
                  <a:pt x="556" y="649"/>
                </a:lnTo>
                <a:lnTo>
                  <a:pt x="583" y="647"/>
                </a:lnTo>
                <a:lnTo>
                  <a:pt x="583" y="647"/>
                </a:lnTo>
                <a:lnTo>
                  <a:pt x="587" y="651"/>
                </a:lnTo>
                <a:lnTo>
                  <a:pt x="589" y="653"/>
                </a:lnTo>
                <a:lnTo>
                  <a:pt x="587" y="656"/>
                </a:lnTo>
                <a:lnTo>
                  <a:pt x="582" y="658"/>
                </a:lnTo>
                <a:lnTo>
                  <a:pt x="582" y="658"/>
                </a:lnTo>
                <a:close/>
                <a:moveTo>
                  <a:pt x="572" y="678"/>
                </a:moveTo>
                <a:lnTo>
                  <a:pt x="572" y="678"/>
                </a:lnTo>
                <a:lnTo>
                  <a:pt x="569" y="682"/>
                </a:lnTo>
                <a:lnTo>
                  <a:pt x="565" y="684"/>
                </a:lnTo>
                <a:lnTo>
                  <a:pt x="565" y="684"/>
                </a:lnTo>
                <a:lnTo>
                  <a:pt x="561" y="682"/>
                </a:lnTo>
                <a:lnTo>
                  <a:pt x="558" y="682"/>
                </a:lnTo>
                <a:lnTo>
                  <a:pt x="552" y="682"/>
                </a:lnTo>
                <a:lnTo>
                  <a:pt x="550" y="680"/>
                </a:lnTo>
                <a:lnTo>
                  <a:pt x="550" y="680"/>
                </a:lnTo>
                <a:lnTo>
                  <a:pt x="550" y="680"/>
                </a:lnTo>
                <a:lnTo>
                  <a:pt x="556" y="680"/>
                </a:lnTo>
                <a:lnTo>
                  <a:pt x="561" y="678"/>
                </a:lnTo>
                <a:lnTo>
                  <a:pt x="567" y="678"/>
                </a:lnTo>
                <a:lnTo>
                  <a:pt x="572" y="678"/>
                </a:lnTo>
                <a:lnTo>
                  <a:pt x="572" y="678"/>
                </a:lnTo>
                <a:close/>
                <a:moveTo>
                  <a:pt x="506" y="621"/>
                </a:moveTo>
                <a:lnTo>
                  <a:pt x="506" y="621"/>
                </a:lnTo>
                <a:lnTo>
                  <a:pt x="504" y="621"/>
                </a:lnTo>
                <a:lnTo>
                  <a:pt x="502" y="621"/>
                </a:lnTo>
                <a:lnTo>
                  <a:pt x="502" y="621"/>
                </a:lnTo>
                <a:lnTo>
                  <a:pt x="504" y="619"/>
                </a:lnTo>
                <a:lnTo>
                  <a:pt x="506" y="619"/>
                </a:lnTo>
                <a:lnTo>
                  <a:pt x="508" y="619"/>
                </a:lnTo>
                <a:lnTo>
                  <a:pt x="508" y="618"/>
                </a:lnTo>
                <a:lnTo>
                  <a:pt x="508" y="618"/>
                </a:lnTo>
                <a:lnTo>
                  <a:pt x="506" y="616"/>
                </a:lnTo>
                <a:lnTo>
                  <a:pt x="501" y="616"/>
                </a:lnTo>
                <a:lnTo>
                  <a:pt x="493" y="616"/>
                </a:lnTo>
                <a:lnTo>
                  <a:pt x="493" y="616"/>
                </a:lnTo>
                <a:lnTo>
                  <a:pt x="499" y="614"/>
                </a:lnTo>
                <a:lnTo>
                  <a:pt x="508" y="612"/>
                </a:lnTo>
                <a:lnTo>
                  <a:pt x="517" y="610"/>
                </a:lnTo>
                <a:lnTo>
                  <a:pt x="523" y="608"/>
                </a:lnTo>
                <a:lnTo>
                  <a:pt x="523" y="608"/>
                </a:lnTo>
                <a:lnTo>
                  <a:pt x="525" y="610"/>
                </a:lnTo>
                <a:lnTo>
                  <a:pt x="525" y="612"/>
                </a:lnTo>
                <a:lnTo>
                  <a:pt x="523" y="616"/>
                </a:lnTo>
                <a:lnTo>
                  <a:pt x="523" y="616"/>
                </a:lnTo>
                <a:lnTo>
                  <a:pt x="525" y="618"/>
                </a:lnTo>
                <a:lnTo>
                  <a:pt x="526" y="618"/>
                </a:lnTo>
                <a:lnTo>
                  <a:pt x="528" y="618"/>
                </a:lnTo>
                <a:lnTo>
                  <a:pt x="530" y="619"/>
                </a:lnTo>
                <a:lnTo>
                  <a:pt x="530" y="619"/>
                </a:lnTo>
                <a:lnTo>
                  <a:pt x="532" y="618"/>
                </a:lnTo>
                <a:lnTo>
                  <a:pt x="530" y="616"/>
                </a:lnTo>
                <a:lnTo>
                  <a:pt x="526" y="614"/>
                </a:lnTo>
                <a:lnTo>
                  <a:pt x="526" y="612"/>
                </a:lnTo>
                <a:lnTo>
                  <a:pt x="526" y="612"/>
                </a:lnTo>
                <a:lnTo>
                  <a:pt x="541" y="612"/>
                </a:lnTo>
                <a:lnTo>
                  <a:pt x="545" y="612"/>
                </a:lnTo>
                <a:lnTo>
                  <a:pt x="548" y="608"/>
                </a:lnTo>
                <a:lnTo>
                  <a:pt x="548" y="608"/>
                </a:lnTo>
                <a:lnTo>
                  <a:pt x="552" y="610"/>
                </a:lnTo>
                <a:lnTo>
                  <a:pt x="559" y="610"/>
                </a:lnTo>
                <a:lnTo>
                  <a:pt x="559" y="610"/>
                </a:lnTo>
                <a:lnTo>
                  <a:pt x="559" y="614"/>
                </a:lnTo>
                <a:lnTo>
                  <a:pt x="558" y="614"/>
                </a:lnTo>
                <a:lnTo>
                  <a:pt x="554" y="616"/>
                </a:lnTo>
                <a:lnTo>
                  <a:pt x="548" y="616"/>
                </a:lnTo>
                <a:lnTo>
                  <a:pt x="543" y="616"/>
                </a:lnTo>
                <a:lnTo>
                  <a:pt x="543" y="616"/>
                </a:lnTo>
                <a:lnTo>
                  <a:pt x="547" y="618"/>
                </a:lnTo>
                <a:lnTo>
                  <a:pt x="550" y="618"/>
                </a:lnTo>
                <a:lnTo>
                  <a:pt x="558" y="616"/>
                </a:lnTo>
                <a:lnTo>
                  <a:pt x="563" y="616"/>
                </a:lnTo>
                <a:lnTo>
                  <a:pt x="565" y="618"/>
                </a:lnTo>
                <a:lnTo>
                  <a:pt x="565" y="619"/>
                </a:lnTo>
                <a:lnTo>
                  <a:pt x="565" y="619"/>
                </a:lnTo>
                <a:lnTo>
                  <a:pt x="548" y="621"/>
                </a:lnTo>
                <a:lnTo>
                  <a:pt x="530" y="623"/>
                </a:lnTo>
                <a:lnTo>
                  <a:pt x="512" y="623"/>
                </a:lnTo>
                <a:lnTo>
                  <a:pt x="502" y="621"/>
                </a:lnTo>
                <a:lnTo>
                  <a:pt x="495" y="619"/>
                </a:lnTo>
                <a:lnTo>
                  <a:pt x="495" y="619"/>
                </a:lnTo>
                <a:lnTo>
                  <a:pt x="497" y="619"/>
                </a:lnTo>
                <a:lnTo>
                  <a:pt x="499" y="619"/>
                </a:lnTo>
                <a:lnTo>
                  <a:pt x="502" y="621"/>
                </a:lnTo>
                <a:lnTo>
                  <a:pt x="506" y="621"/>
                </a:lnTo>
                <a:lnTo>
                  <a:pt x="506" y="621"/>
                </a:lnTo>
                <a:close/>
                <a:moveTo>
                  <a:pt x="550" y="671"/>
                </a:moveTo>
                <a:lnTo>
                  <a:pt x="550" y="671"/>
                </a:lnTo>
                <a:lnTo>
                  <a:pt x="552" y="671"/>
                </a:lnTo>
                <a:lnTo>
                  <a:pt x="550" y="673"/>
                </a:lnTo>
                <a:lnTo>
                  <a:pt x="550" y="675"/>
                </a:lnTo>
                <a:lnTo>
                  <a:pt x="552" y="675"/>
                </a:lnTo>
                <a:lnTo>
                  <a:pt x="552" y="675"/>
                </a:lnTo>
                <a:lnTo>
                  <a:pt x="550" y="676"/>
                </a:lnTo>
                <a:lnTo>
                  <a:pt x="548" y="676"/>
                </a:lnTo>
                <a:lnTo>
                  <a:pt x="545" y="675"/>
                </a:lnTo>
                <a:lnTo>
                  <a:pt x="545" y="675"/>
                </a:lnTo>
                <a:lnTo>
                  <a:pt x="545" y="673"/>
                </a:lnTo>
                <a:lnTo>
                  <a:pt x="547" y="673"/>
                </a:lnTo>
                <a:lnTo>
                  <a:pt x="548" y="671"/>
                </a:lnTo>
                <a:lnTo>
                  <a:pt x="550" y="671"/>
                </a:lnTo>
                <a:lnTo>
                  <a:pt x="550" y="671"/>
                </a:lnTo>
                <a:close/>
                <a:moveTo>
                  <a:pt x="543" y="676"/>
                </a:moveTo>
                <a:lnTo>
                  <a:pt x="543" y="676"/>
                </a:lnTo>
                <a:lnTo>
                  <a:pt x="532" y="676"/>
                </a:lnTo>
                <a:lnTo>
                  <a:pt x="519" y="676"/>
                </a:lnTo>
                <a:lnTo>
                  <a:pt x="510" y="675"/>
                </a:lnTo>
                <a:lnTo>
                  <a:pt x="508" y="673"/>
                </a:lnTo>
                <a:lnTo>
                  <a:pt x="510" y="671"/>
                </a:lnTo>
                <a:lnTo>
                  <a:pt x="510" y="671"/>
                </a:lnTo>
                <a:lnTo>
                  <a:pt x="515" y="673"/>
                </a:lnTo>
                <a:lnTo>
                  <a:pt x="525" y="673"/>
                </a:lnTo>
                <a:lnTo>
                  <a:pt x="534" y="673"/>
                </a:lnTo>
                <a:lnTo>
                  <a:pt x="543" y="676"/>
                </a:lnTo>
                <a:lnTo>
                  <a:pt x="543" y="676"/>
                </a:lnTo>
                <a:close/>
                <a:moveTo>
                  <a:pt x="512" y="570"/>
                </a:moveTo>
                <a:lnTo>
                  <a:pt x="512" y="570"/>
                </a:lnTo>
                <a:lnTo>
                  <a:pt x="514" y="570"/>
                </a:lnTo>
                <a:lnTo>
                  <a:pt x="514" y="572"/>
                </a:lnTo>
                <a:lnTo>
                  <a:pt x="512" y="572"/>
                </a:lnTo>
                <a:lnTo>
                  <a:pt x="514" y="573"/>
                </a:lnTo>
                <a:lnTo>
                  <a:pt x="514" y="573"/>
                </a:lnTo>
                <a:lnTo>
                  <a:pt x="512" y="573"/>
                </a:lnTo>
                <a:lnTo>
                  <a:pt x="510" y="575"/>
                </a:lnTo>
                <a:lnTo>
                  <a:pt x="504" y="575"/>
                </a:lnTo>
                <a:lnTo>
                  <a:pt x="493" y="573"/>
                </a:lnTo>
                <a:lnTo>
                  <a:pt x="493" y="573"/>
                </a:lnTo>
                <a:lnTo>
                  <a:pt x="495" y="572"/>
                </a:lnTo>
                <a:lnTo>
                  <a:pt x="497" y="570"/>
                </a:lnTo>
                <a:lnTo>
                  <a:pt x="502" y="570"/>
                </a:lnTo>
                <a:lnTo>
                  <a:pt x="508" y="572"/>
                </a:lnTo>
                <a:lnTo>
                  <a:pt x="510" y="572"/>
                </a:lnTo>
                <a:lnTo>
                  <a:pt x="512" y="570"/>
                </a:lnTo>
                <a:lnTo>
                  <a:pt x="512" y="570"/>
                </a:lnTo>
                <a:close/>
                <a:moveTo>
                  <a:pt x="495" y="570"/>
                </a:moveTo>
                <a:lnTo>
                  <a:pt x="486" y="570"/>
                </a:lnTo>
                <a:lnTo>
                  <a:pt x="486" y="570"/>
                </a:lnTo>
                <a:lnTo>
                  <a:pt x="488" y="568"/>
                </a:lnTo>
                <a:lnTo>
                  <a:pt x="486" y="568"/>
                </a:lnTo>
                <a:lnTo>
                  <a:pt x="486" y="568"/>
                </a:lnTo>
                <a:lnTo>
                  <a:pt x="488" y="566"/>
                </a:lnTo>
                <a:lnTo>
                  <a:pt x="490" y="566"/>
                </a:lnTo>
                <a:lnTo>
                  <a:pt x="491" y="566"/>
                </a:lnTo>
                <a:lnTo>
                  <a:pt x="491" y="564"/>
                </a:lnTo>
                <a:lnTo>
                  <a:pt x="491" y="564"/>
                </a:lnTo>
                <a:lnTo>
                  <a:pt x="495" y="566"/>
                </a:lnTo>
                <a:lnTo>
                  <a:pt x="495" y="570"/>
                </a:lnTo>
                <a:lnTo>
                  <a:pt x="495" y="570"/>
                </a:lnTo>
                <a:close/>
                <a:moveTo>
                  <a:pt x="504" y="676"/>
                </a:moveTo>
                <a:lnTo>
                  <a:pt x="504" y="676"/>
                </a:lnTo>
                <a:lnTo>
                  <a:pt x="491" y="678"/>
                </a:lnTo>
                <a:lnTo>
                  <a:pt x="477" y="678"/>
                </a:lnTo>
                <a:lnTo>
                  <a:pt x="745" y="410"/>
                </a:lnTo>
                <a:lnTo>
                  <a:pt x="745" y="410"/>
                </a:lnTo>
                <a:lnTo>
                  <a:pt x="745" y="424"/>
                </a:lnTo>
                <a:lnTo>
                  <a:pt x="747" y="439"/>
                </a:lnTo>
                <a:lnTo>
                  <a:pt x="747" y="439"/>
                </a:lnTo>
                <a:lnTo>
                  <a:pt x="743" y="432"/>
                </a:lnTo>
                <a:lnTo>
                  <a:pt x="742" y="426"/>
                </a:lnTo>
                <a:lnTo>
                  <a:pt x="742" y="410"/>
                </a:lnTo>
                <a:lnTo>
                  <a:pt x="477" y="675"/>
                </a:lnTo>
                <a:lnTo>
                  <a:pt x="477" y="675"/>
                </a:lnTo>
                <a:lnTo>
                  <a:pt x="488" y="675"/>
                </a:lnTo>
                <a:lnTo>
                  <a:pt x="497" y="673"/>
                </a:lnTo>
                <a:lnTo>
                  <a:pt x="497" y="673"/>
                </a:lnTo>
                <a:lnTo>
                  <a:pt x="497" y="675"/>
                </a:lnTo>
                <a:lnTo>
                  <a:pt x="499" y="676"/>
                </a:lnTo>
                <a:lnTo>
                  <a:pt x="504" y="676"/>
                </a:lnTo>
                <a:lnTo>
                  <a:pt x="504" y="676"/>
                </a:lnTo>
                <a:close/>
                <a:moveTo>
                  <a:pt x="629" y="443"/>
                </a:moveTo>
                <a:lnTo>
                  <a:pt x="629" y="443"/>
                </a:lnTo>
                <a:lnTo>
                  <a:pt x="628" y="447"/>
                </a:lnTo>
                <a:lnTo>
                  <a:pt x="628" y="452"/>
                </a:lnTo>
                <a:lnTo>
                  <a:pt x="628" y="456"/>
                </a:lnTo>
                <a:lnTo>
                  <a:pt x="626" y="459"/>
                </a:lnTo>
                <a:lnTo>
                  <a:pt x="626" y="459"/>
                </a:lnTo>
                <a:lnTo>
                  <a:pt x="628" y="465"/>
                </a:lnTo>
                <a:lnTo>
                  <a:pt x="628" y="472"/>
                </a:lnTo>
                <a:lnTo>
                  <a:pt x="628" y="472"/>
                </a:lnTo>
                <a:lnTo>
                  <a:pt x="624" y="474"/>
                </a:lnTo>
                <a:lnTo>
                  <a:pt x="622" y="474"/>
                </a:lnTo>
                <a:lnTo>
                  <a:pt x="620" y="474"/>
                </a:lnTo>
                <a:lnTo>
                  <a:pt x="620" y="474"/>
                </a:lnTo>
                <a:lnTo>
                  <a:pt x="622" y="472"/>
                </a:lnTo>
                <a:lnTo>
                  <a:pt x="622" y="470"/>
                </a:lnTo>
                <a:lnTo>
                  <a:pt x="624" y="470"/>
                </a:lnTo>
                <a:lnTo>
                  <a:pt x="626" y="469"/>
                </a:lnTo>
                <a:lnTo>
                  <a:pt x="626" y="469"/>
                </a:lnTo>
                <a:lnTo>
                  <a:pt x="624" y="467"/>
                </a:lnTo>
                <a:lnTo>
                  <a:pt x="622" y="465"/>
                </a:lnTo>
                <a:lnTo>
                  <a:pt x="622" y="467"/>
                </a:lnTo>
                <a:lnTo>
                  <a:pt x="620" y="469"/>
                </a:lnTo>
                <a:lnTo>
                  <a:pt x="620" y="469"/>
                </a:lnTo>
                <a:lnTo>
                  <a:pt x="618" y="447"/>
                </a:lnTo>
                <a:lnTo>
                  <a:pt x="620" y="428"/>
                </a:lnTo>
                <a:lnTo>
                  <a:pt x="620" y="428"/>
                </a:lnTo>
                <a:lnTo>
                  <a:pt x="624" y="434"/>
                </a:lnTo>
                <a:lnTo>
                  <a:pt x="624" y="436"/>
                </a:lnTo>
                <a:lnTo>
                  <a:pt x="624" y="439"/>
                </a:lnTo>
                <a:lnTo>
                  <a:pt x="624" y="439"/>
                </a:lnTo>
                <a:lnTo>
                  <a:pt x="628" y="437"/>
                </a:lnTo>
                <a:lnTo>
                  <a:pt x="628" y="436"/>
                </a:lnTo>
                <a:lnTo>
                  <a:pt x="624" y="428"/>
                </a:lnTo>
                <a:lnTo>
                  <a:pt x="624" y="428"/>
                </a:lnTo>
                <a:lnTo>
                  <a:pt x="628" y="424"/>
                </a:lnTo>
                <a:lnTo>
                  <a:pt x="629" y="423"/>
                </a:lnTo>
                <a:lnTo>
                  <a:pt x="629" y="424"/>
                </a:lnTo>
                <a:lnTo>
                  <a:pt x="629" y="424"/>
                </a:lnTo>
                <a:lnTo>
                  <a:pt x="631" y="424"/>
                </a:lnTo>
                <a:lnTo>
                  <a:pt x="631" y="428"/>
                </a:lnTo>
                <a:lnTo>
                  <a:pt x="631" y="434"/>
                </a:lnTo>
                <a:lnTo>
                  <a:pt x="633" y="437"/>
                </a:lnTo>
                <a:lnTo>
                  <a:pt x="633" y="437"/>
                </a:lnTo>
                <a:lnTo>
                  <a:pt x="635" y="432"/>
                </a:lnTo>
                <a:lnTo>
                  <a:pt x="633" y="426"/>
                </a:lnTo>
                <a:lnTo>
                  <a:pt x="633" y="419"/>
                </a:lnTo>
                <a:lnTo>
                  <a:pt x="633" y="415"/>
                </a:lnTo>
                <a:lnTo>
                  <a:pt x="633" y="415"/>
                </a:lnTo>
                <a:lnTo>
                  <a:pt x="629" y="417"/>
                </a:lnTo>
                <a:lnTo>
                  <a:pt x="628" y="415"/>
                </a:lnTo>
                <a:lnTo>
                  <a:pt x="628" y="412"/>
                </a:lnTo>
                <a:lnTo>
                  <a:pt x="628" y="412"/>
                </a:lnTo>
                <a:lnTo>
                  <a:pt x="631" y="412"/>
                </a:lnTo>
                <a:lnTo>
                  <a:pt x="635" y="410"/>
                </a:lnTo>
                <a:lnTo>
                  <a:pt x="477" y="568"/>
                </a:lnTo>
                <a:lnTo>
                  <a:pt x="477" y="568"/>
                </a:lnTo>
                <a:lnTo>
                  <a:pt x="482" y="570"/>
                </a:lnTo>
                <a:lnTo>
                  <a:pt x="491" y="572"/>
                </a:lnTo>
                <a:lnTo>
                  <a:pt x="491" y="572"/>
                </a:lnTo>
                <a:lnTo>
                  <a:pt x="490" y="573"/>
                </a:lnTo>
                <a:lnTo>
                  <a:pt x="490" y="577"/>
                </a:lnTo>
                <a:lnTo>
                  <a:pt x="490" y="577"/>
                </a:lnTo>
                <a:lnTo>
                  <a:pt x="477" y="575"/>
                </a:lnTo>
                <a:lnTo>
                  <a:pt x="642" y="410"/>
                </a:lnTo>
                <a:lnTo>
                  <a:pt x="642" y="410"/>
                </a:lnTo>
                <a:lnTo>
                  <a:pt x="646" y="445"/>
                </a:lnTo>
                <a:lnTo>
                  <a:pt x="646" y="461"/>
                </a:lnTo>
                <a:lnTo>
                  <a:pt x="646" y="478"/>
                </a:lnTo>
                <a:lnTo>
                  <a:pt x="646" y="478"/>
                </a:lnTo>
                <a:lnTo>
                  <a:pt x="644" y="478"/>
                </a:lnTo>
                <a:lnTo>
                  <a:pt x="640" y="476"/>
                </a:lnTo>
                <a:lnTo>
                  <a:pt x="640" y="476"/>
                </a:lnTo>
                <a:lnTo>
                  <a:pt x="642" y="480"/>
                </a:lnTo>
                <a:lnTo>
                  <a:pt x="644" y="482"/>
                </a:lnTo>
                <a:lnTo>
                  <a:pt x="646" y="485"/>
                </a:lnTo>
                <a:lnTo>
                  <a:pt x="646" y="489"/>
                </a:lnTo>
                <a:lnTo>
                  <a:pt x="640" y="489"/>
                </a:lnTo>
                <a:lnTo>
                  <a:pt x="640" y="489"/>
                </a:lnTo>
                <a:lnTo>
                  <a:pt x="642" y="493"/>
                </a:lnTo>
                <a:lnTo>
                  <a:pt x="642" y="494"/>
                </a:lnTo>
                <a:lnTo>
                  <a:pt x="642" y="494"/>
                </a:lnTo>
                <a:lnTo>
                  <a:pt x="644" y="496"/>
                </a:lnTo>
                <a:lnTo>
                  <a:pt x="644" y="496"/>
                </a:lnTo>
                <a:lnTo>
                  <a:pt x="646" y="496"/>
                </a:lnTo>
                <a:lnTo>
                  <a:pt x="646" y="496"/>
                </a:lnTo>
                <a:lnTo>
                  <a:pt x="646" y="505"/>
                </a:lnTo>
                <a:lnTo>
                  <a:pt x="646" y="505"/>
                </a:lnTo>
                <a:lnTo>
                  <a:pt x="644" y="505"/>
                </a:lnTo>
                <a:lnTo>
                  <a:pt x="644" y="507"/>
                </a:lnTo>
                <a:lnTo>
                  <a:pt x="644" y="507"/>
                </a:lnTo>
                <a:lnTo>
                  <a:pt x="639" y="504"/>
                </a:lnTo>
                <a:lnTo>
                  <a:pt x="639" y="500"/>
                </a:lnTo>
                <a:lnTo>
                  <a:pt x="637" y="494"/>
                </a:lnTo>
                <a:lnTo>
                  <a:pt x="637" y="494"/>
                </a:lnTo>
                <a:lnTo>
                  <a:pt x="635" y="496"/>
                </a:lnTo>
                <a:lnTo>
                  <a:pt x="631" y="496"/>
                </a:lnTo>
                <a:lnTo>
                  <a:pt x="631" y="496"/>
                </a:lnTo>
                <a:lnTo>
                  <a:pt x="633" y="494"/>
                </a:lnTo>
                <a:lnTo>
                  <a:pt x="631" y="491"/>
                </a:lnTo>
                <a:lnTo>
                  <a:pt x="631" y="487"/>
                </a:lnTo>
                <a:lnTo>
                  <a:pt x="633" y="483"/>
                </a:lnTo>
                <a:lnTo>
                  <a:pt x="633" y="483"/>
                </a:lnTo>
                <a:lnTo>
                  <a:pt x="631" y="482"/>
                </a:lnTo>
                <a:lnTo>
                  <a:pt x="628" y="480"/>
                </a:lnTo>
                <a:lnTo>
                  <a:pt x="628" y="480"/>
                </a:lnTo>
                <a:lnTo>
                  <a:pt x="629" y="461"/>
                </a:lnTo>
                <a:lnTo>
                  <a:pt x="629" y="443"/>
                </a:lnTo>
                <a:lnTo>
                  <a:pt x="629" y="443"/>
                </a:lnTo>
                <a:close/>
                <a:moveTo>
                  <a:pt x="756" y="447"/>
                </a:moveTo>
                <a:lnTo>
                  <a:pt x="756" y="447"/>
                </a:lnTo>
                <a:lnTo>
                  <a:pt x="754" y="447"/>
                </a:lnTo>
                <a:lnTo>
                  <a:pt x="753" y="447"/>
                </a:lnTo>
                <a:lnTo>
                  <a:pt x="751" y="443"/>
                </a:lnTo>
                <a:lnTo>
                  <a:pt x="751" y="443"/>
                </a:lnTo>
                <a:lnTo>
                  <a:pt x="751" y="434"/>
                </a:lnTo>
                <a:lnTo>
                  <a:pt x="751" y="421"/>
                </a:lnTo>
                <a:lnTo>
                  <a:pt x="751" y="421"/>
                </a:lnTo>
                <a:lnTo>
                  <a:pt x="749" y="423"/>
                </a:lnTo>
                <a:lnTo>
                  <a:pt x="747" y="421"/>
                </a:lnTo>
                <a:lnTo>
                  <a:pt x="747" y="410"/>
                </a:lnTo>
                <a:lnTo>
                  <a:pt x="477" y="680"/>
                </a:lnTo>
                <a:lnTo>
                  <a:pt x="477" y="680"/>
                </a:lnTo>
                <a:lnTo>
                  <a:pt x="484" y="682"/>
                </a:lnTo>
                <a:lnTo>
                  <a:pt x="490" y="684"/>
                </a:lnTo>
                <a:lnTo>
                  <a:pt x="490" y="684"/>
                </a:lnTo>
                <a:lnTo>
                  <a:pt x="477" y="686"/>
                </a:lnTo>
                <a:lnTo>
                  <a:pt x="754" y="410"/>
                </a:lnTo>
                <a:lnTo>
                  <a:pt x="754" y="410"/>
                </a:lnTo>
                <a:lnTo>
                  <a:pt x="754" y="430"/>
                </a:lnTo>
                <a:lnTo>
                  <a:pt x="754" y="439"/>
                </a:lnTo>
                <a:lnTo>
                  <a:pt x="756" y="447"/>
                </a:lnTo>
                <a:lnTo>
                  <a:pt x="756" y="447"/>
                </a:lnTo>
                <a:close/>
                <a:moveTo>
                  <a:pt x="762" y="439"/>
                </a:moveTo>
                <a:lnTo>
                  <a:pt x="762" y="439"/>
                </a:lnTo>
                <a:lnTo>
                  <a:pt x="764" y="441"/>
                </a:lnTo>
                <a:lnTo>
                  <a:pt x="764" y="445"/>
                </a:lnTo>
                <a:lnTo>
                  <a:pt x="762" y="448"/>
                </a:lnTo>
                <a:lnTo>
                  <a:pt x="762" y="448"/>
                </a:lnTo>
                <a:lnTo>
                  <a:pt x="760" y="447"/>
                </a:lnTo>
                <a:lnTo>
                  <a:pt x="760" y="445"/>
                </a:lnTo>
                <a:lnTo>
                  <a:pt x="762" y="439"/>
                </a:lnTo>
                <a:lnTo>
                  <a:pt x="762" y="439"/>
                </a:lnTo>
                <a:close/>
                <a:moveTo>
                  <a:pt x="751" y="450"/>
                </a:moveTo>
                <a:lnTo>
                  <a:pt x="751" y="450"/>
                </a:lnTo>
                <a:lnTo>
                  <a:pt x="754" y="450"/>
                </a:lnTo>
                <a:lnTo>
                  <a:pt x="754" y="452"/>
                </a:lnTo>
                <a:lnTo>
                  <a:pt x="756" y="459"/>
                </a:lnTo>
                <a:lnTo>
                  <a:pt x="756" y="459"/>
                </a:lnTo>
                <a:lnTo>
                  <a:pt x="754" y="459"/>
                </a:lnTo>
                <a:lnTo>
                  <a:pt x="753" y="458"/>
                </a:lnTo>
                <a:lnTo>
                  <a:pt x="753" y="456"/>
                </a:lnTo>
                <a:lnTo>
                  <a:pt x="751" y="456"/>
                </a:lnTo>
                <a:lnTo>
                  <a:pt x="751" y="456"/>
                </a:lnTo>
                <a:lnTo>
                  <a:pt x="749" y="465"/>
                </a:lnTo>
                <a:lnTo>
                  <a:pt x="749" y="474"/>
                </a:lnTo>
                <a:lnTo>
                  <a:pt x="747" y="483"/>
                </a:lnTo>
                <a:lnTo>
                  <a:pt x="745" y="485"/>
                </a:lnTo>
                <a:lnTo>
                  <a:pt x="742" y="489"/>
                </a:lnTo>
                <a:lnTo>
                  <a:pt x="742" y="489"/>
                </a:lnTo>
                <a:lnTo>
                  <a:pt x="742" y="480"/>
                </a:lnTo>
                <a:lnTo>
                  <a:pt x="742" y="474"/>
                </a:lnTo>
                <a:lnTo>
                  <a:pt x="738" y="463"/>
                </a:lnTo>
                <a:lnTo>
                  <a:pt x="738" y="463"/>
                </a:lnTo>
                <a:lnTo>
                  <a:pt x="740" y="459"/>
                </a:lnTo>
                <a:lnTo>
                  <a:pt x="742" y="456"/>
                </a:lnTo>
                <a:lnTo>
                  <a:pt x="742" y="456"/>
                </a:lnTo>
                <a:lnTo>
                  <a:pt x="743" y="459"/>
                </a:lnTo>
                <a:lnTo>
                  <a:pt x="743" y="465"/>
                </a:lnTo>
                <a:lnTo>
                  <a:pt x="743" y="465"/>
                </a:lnTo>
                <a:lnTo>
                  <a:pt x="745" y="463"/>
                </a:lnTo>
                <a:lnTo>
                  <a:pt x="749" y="459"/>
                </a:lnTo>
                <a:lnTo>
                  <a:pt x="751" y="456"/>
                </a:lnTo>
                <a:lnTo>
                  <a:pt x="751" y="450"/>
                </a:lnTo>
                <a:lnTo>
                  <a:pt x="751" y="450"/>
                </a:lnTo>
                <a:close/>
                <a:moveTo>
                  <a:pt x="753" y="505"/>
                </a:moveTo>
                <a:lnTo>
                  <a:pt x="753" y="505"/>
                </a:lnTo>
                <a:lnTo>
                  <a:pt x="754" y="507"/>
                </a:lnTo>
                <a:lnTo>
                  <a:pt x="754" y="511"/>
                </a:lnTo>
                <a:lnTo>
                  <a:pt x="753" y="513"/>
                </a:lnTo>
                <a:lnTo>
                  <a:pt x="751" y="513"/>
                </a:lnTo>
                <a:lnTo>
                  <a:pt x="751" y="513"/>
                </a:lnTo>
                <a:lnTo>
                  <a:pt x="749" y="507"/>
                </a:lnTo>
                <a:lnTo>
                  <a:pt x="749" y="507"/>
                </a:lnTo>
                <a:lnTo>
                  <a:pt x="751" y="507"/>
                </a:lnTo>
                <a:lnTo>
                  <a:pt x="753" y="505"/>
                </a:lnTo>
                <a:lnTo>
                  <a:pt x="753" y="505"/>
                </a:lnTo>
                <a:close/>
                <a:moveTo>
                  <a:pt x="61" y="557"/>
                </a:moveTo>
                <a:lnTo>
                  <a:pt x="61" y="557"/>
                </a:lnTo>
                <a:lnTo>
                  <a:pt x="63" y="559"/>
                </a:lnTo>
                <a:lnTo>
                  <a:pt x="63" y="562"/>
                </a:lnTo>
                <a:lnTo>
                  <a:pt x="61" y="566"/>
                </a:lnTo>
                <a:lnTo>
                  <a:pt x="59" y="572"/>
                </a:lnTo>
                <a:lnTo>
                  <a:pt x="59" y="572"/>
                </a:lnTo>
                <a:lnTo>
                  <a:pt x="57" y="570"/>
                </a:lnTo>
                <a:lnTo>
                  <a:pt x="57" y="568"/>
                </a:lnTo>
                <a:lnTo>
                  <a:pt x="57" y="564"/>
                </a:lnTo>
                <a:lnTo>
                  <a:pt x="57" y="562"/>
                </a:lnTo>
                <a:lnTo>
                  <a:pt x="57" y="562"/>
                </a:lnTo>
                <a:lnTo>
                  <a:pt x="57" y="561"/>
                </a:lnTo>
                <a:lnTo>
                  <a:pt x="59" y="561"/>
                </a:lnTo>
                <a:lnTo>
                  <a:pt x="61" y="559"/>
                </a:lnTo>
                <a:lnTo>
                  <a:pt x="61" y="557"/>
                </a:lnTo>
                <a:lnTo>
                  <a:pt x="61" y="557"/>
                </a:lnTo>
                <a:close/>
                <a:moveTo>
                  <a:pt x="78" y="610"/>
                </a:moveTo>
                <a:lnTo>
                  <a:pt x="78" y="610"/>
                </a:lnTo>
                <a:lnTo>
                  <a:pt x="78" y="618"/>
                </a:lnTo>
                <a:lnTo>
                  <a:pt x="78" y="625"/>
                </a:lnTo>
                <a:lnTo>
                  <a:pt x="78" y="632"/>
                </a:lnTo>
                <a:lnTo>
                  <a:pt x="79" y="640"/>
                </a:lnTo>
                <a:lnTo>
                  <a:pt x="79" y="640"/>
                </a:lnTo>
                <a:lnTo>
                  <a:pt x="79" y="642"/>
                </a:lnTo>
                <a:lnTo>
                  <a:pt x="78" y="643"/>
                </a:lnTo>
                <a:lnTo>
                  <a:pt x="76" y="645"/>
                </a:lnTo>
                <a:lnTo>
                  <a:pt x="76" y="649"/>
                </a:lnTo>
                <a:lnTo>
                  <a:pt x="76" y="649"/>
                </a:lnTo>
                <a:lnTo>
                  <a:pt x="74" y="649"/>
                </a:lnTo>
                <a:lnTo>
                  <a:pt x="72" y="649"/>
                </a:lnTo>
                <a:lnTo>
                  <a:pt x="70" y="647"/>
                </a:lnTo>
                <a:lnTo>
                  <a:pt x="70" y="649"/>
                </a:lnTo>
                <a:lnTo>
                  <a:pt x="70" y="649"/>
                </a:lnTo>
                <a:lnTo>
                  <a:pt x="66" y="638"/>
                </a:lnTo>
                <a:lnTo>
                  <a:pt x="65" y="625"/>
                </a:lnTo>
                <a:lnTo>
                  <a:pt x="65" y="625"/>
                </a:lnTo>
                <a:lnTo>
                  <a:pt x="68" y="625"/>
                </a:lnTo>
                <a:lnTo>
                  <a:pt x="72" y="625"/>
                </a:lnTo>
                <a:lnTo>
                  <a:pt x="72" y="625"/>
                </a:lnTo>
                <a:lnTo>
                  <a:pt x="74" y="618"/>
                </a:lnTo>
                <a:lnTo>
                  <a:pt x="78" y="610"/>
                </a:lnTo>
                <a:lnTo>
                  <a:pt x="78" y="610"/>
                </a:lnTo>
                <a:close/>
                <a:moveTo>
                  <a:pt x="721" y="629"/>
                </a:moveTo>
                <a:lnTo>
                  <a:pt x="721" y="629"/>
                </a:lnTo>
                <a:lnTo>
                  <a:pt x="723" y="629"/>
                </a:lnTo>
                <a:lnTo>
                  <a:pt x="723" y="632"/>
                </a:lnTo>
                <a:lnTo>
                  <a:pt x="723" y="638"/>
                </a:lnTo>
                <a:lnTo>
                  <a:pt x="723" y="638"/>
                </a:lnTo>
                <a:lnTo>
                  <a:pt x="721" y="638"/>
                </a:lnTo>
                <a:lnTo>
                  <a:pt x="721" y="634"/>
                </a:lnTo>
                <a:lnTo>
                  <a:pt x="721" y="629"/>
                </a:lnTo>
                <a:lnTo>
                  <a:pt x="721" y="629"/>
                </a:lnTo>
                <a:close/>
                <a:moveTo>
                  <a:pt x="747" y="634"/>
                </a:moveTo>
                <a:lnTo>
                  <a:pt x="747" y="634"/>
                </a:lnTo>
                <a:lnTo>
                  <a:pt x="749" y="636"/>
                </a:lnTo>
                <a:lnTo>
                  <a:pt x="749" y="640"/>
                </a:lnTo>
                <a:lnTo>
                  <a:pt x="749" y="647"/>
                </a:lnTo>
                <a:lnTo>
                  <a:pt x="749" y="647"/>
                </a:lnTo>
                <a:lnTo>
                  <a:pt x="745" y="645"/>
                </a:lnTo>
                <a:lnTo>
                  <a:pt x="745" y="643"/>
                </a:lnTo>
                <a:lnTo>
                  <a:pt x="747" y="640"/>
                </a:lnTo>
                <a:lnTo>
                  <a:pt x="747" y="634"/>
                </a:lnTo>
                <a:lnTo>
                  <a:pt x="747" y="634"/>
                </a:lnTo>
                <a:close/>
                <a:moveTo>
                  <a:pt x="732" y="699"/>
                </a:moveTo>
                <a:lnTo>
                  <a:pt x="732" y="699"/>
                </a:lnTo>
                <a:lnTo>
                  <a:pt x="734" y="699"/>
                </a:lnTo>
                <a:lnTo>
                  <a:pt x="736" y="700"/>
                </a:lnTo>
                <a:lnTo>
                  <a:pt x="736" y="708"/>
                </a:lnTo>
                <a:lnTo>
                  <a:pt x="736" y="708"/>
                </a:lnTo>
                <a:lnTo>
                  <a:pt x="734" y="708"/>
                </a:lnTo>
                <a:lnTo>
                  <a:pt x="732" y="704"/>
                </a:lnTo>
                <a:lnTo>
                  <a:pt x="732" y="700"/>
                </a:lnTo>
                <a:lnTo>
                  <a:pt x="732" y="699"/>
                </a:lnTo>
                <a:lnTo>
                  <a:pt x="732" y="699"/>
                </a:lnTo>
                <a:close/>
                <a:moveTo>
                  <a:pt x="151" y="763"/>
                </a:moveTo>
                <a:lnTo>
                  <a:pt x="151" y="763"/>
                </a:lnTo>
                <a:lnTo>
                  <a:pt x="153" y="772"/>
                </a:lnTo>
                <a:lnTo>
                  <a:pt x="155" y="774"/>
                </a:lnTo>
                <a:lnTo>
                  <a:pt x="157" y="774"/>
                </a:lnTo>
                <a:lnTo>
                  <a:pt x="157" y="774"/>
                </a:lnTo>
                <a:lnTo>
                  <a:pt x="157" y="778"/>
                </a:lnTo>
                <a:lnTo>
                  <a:pt x="155" y="781"/>
                </a:lnTo>
                <a:lnTo>
                  <a:pt x="153" y="785"/>
                </a:lnTo>
                <a:lnTo>
                  <a:pt x="149" y="787"/>
                </a:lnTo>
                <a:lnTo>
                  <a:pt x="146" y="787"/>
                </a:lnTo>
                <a:lnTo>
                  <a:pt x="144" y="787"/>
                </a:lnTo>
                <a:lnTo>
                  <a:pt x="140" y="785"/>
                </a:lnTo>
                <a:lnTo>
                  <a:pt x="136" y="781"/>
                </a:lnTo>
                <a:lnTo>
                  <a:pt x="136" y="781"/>
                </a:lnTo>
                <a:lnTo>
                  <a:pt x="142" y="770"/>
                </a:lnTo>
                <a:lnTo>
                  <a:pt x="146" y="765"/>
                </a:lnTo>
                <a:lnTo>
                  <a:pt x="151" y="763"/>
                </a:lnTo>
                <a:lnTo>
                  <a:pt x="151" y="763"/>
                </a:lnTo>
                <a:close/>
                <a:moveTo>
                  <a:pt x="594" y="818"/>
                </a:moveTo>
                <a:lnTo>
                  <a:pt x="594" y="818"/>
                </a:lnTo>
                <a:lnTo>
                  <a:pt x="596" y="818"/>
                </a:lnTo>
                <a:lnTo>
                  <a:pt x="598" y="820"/>
                </a:lnTo>
                <a:lnTo>
                  <a:pt x="598" y="826"/>
                </a:lnTo>
                <a:lnTo>
                  <a:pt x="598" y="826"/>
                </a:lnTo>
                <a:lnTo>
                  <a:pt x="596" y="827"/>
                </a:lnTo>
                <a:lnTo>
                  <a:pt x="594" y="827"/>
                </a:lnTo>
                <a:lnTo>
                  <a:pt x="594" y="827"/>
                </a:lnTo>
                <a:lnTo>
                  <a:pt x="593" y="822"/>
                </a:lnTo>
                <a:lnTo>
                  <a:pt x="594" y="818"/>
                </a:lnTo>
                <a:lnTo>
                  <a:pt x="594" y="818"/>
                </a:lnTo>
                <a:close/>
                <a:moveTo>
                  <a:pt x="164" y="940"/>
                </a:moveTo>
                <a:lnTo>
                  <a:pt x="164" y="940"/>
                </a:lnTo>
                <a:lnTo>
                  <a:pt x="168" y="940"/>
                </a:lnTo>
                <a:lnTo>
                  <a:pt x="169" y="941"/>
                </a:lnTo>
                <a:lnTo>
                  <a:pt x="173" y="949"/>
                </a:lnTo>
                <a:lnTo>
                  <a:pt x="173" y="949"/>
                </a:lnTo>
                <a:lnTo>
                  <a:pt x="179" y="949"/>
                </a:lnTo>
                <a:lnTo>
                  <a:pt x="184" y="947"/>
                </a:lnTo>
                <a:lnTo>
                  <a:pt x="188" y="947"/>
                </a:lnTo>
                <a:lnTo>
                  <a:pt x="192" y="951"/>
                </a:lnTo>
                <a:lnTo>
                  <a:pt x="192" y="951"/>
                </a:lnTo>
                <a:lnTo>
                  <a:pt x="192" y="954"/>
                </a:lnTo>
                <a:lnTo>
                  <a:pt x="192" y="958"/>
                </a:lnTo>
                <a:lnTo>
                  <a:pt x="188" y="962"/>
                </a:lnTo>
                <a:lnTo>
                  <a:pt x="188" y="962"/>
                </a:lnTo>
                <a:lnTo>
                  <a:pt x="177" y="963"/>
                </a:lnTo>
                <a:lnTo>
                  <a:pt x="168" y="960"/>
                </a:lnTo>
                <a:lnTo>
                  <a:pt x="168" y="960"/>
                </a:lnTo>
                <a:lnTo>
                  <a:pt x="166" y="951"/>
                </a:lnTo>
                <a:lnTo>
                  <a:pt x="166" y="949"/>
                </a:lnTo>
                <a:lnTo>
                  <a:pt x="162" y="947"/>
                </a:lnTo>
                <a:lnTo>
                  <a:pt x="162" y="947"/>
                </a:lnTo>
                <a:lnTo>
                  <a:pt x="164" y="940"/>
                </a:lnTo>
                <a:lnTo>
                  <a:pt x="164" y="940"/>
                </a:lnTo>
                <a:close/>
                <a:moveTo>
                  <a:pt x="427" y="945"/>
                </a:moveTo>
                <a:lnTo>
                  <a:pt x="427" y="945"/>
                </a:lnTo>
                <a:lnTo>
                  <a:pt x="429" y="947"/>
                </a:lnTo>
                <a:lnTo>
                  <a:pt x="429" y="951"/>
                </a:lnTo>
                <a:lnTo>
                  <a:pt x="427" y="956"/>
                </a:lnTo>
                <a:lnTo>
                  <a:pt x="427" y="956"/>
                </a:lnTo>
                <a:lnTo>
                  <a:pt x="425" y="952"/>
                </a:lnTo>
                <a:lnTo>
                  <a:pt x="423" y="949"/>
                </a:lnTo>
                <a:lnTo>
                  <a:pt x="423" y="949"/>
                </a:lnTo>
                <a:lnTo>
                  <a:pt x="427" y="949"/>
                </a:lnTo>
                <a:lnTo>
                  <a:pt x="427" y="945"/>
                </a:lnTo>
                <a:lnTo>
                  <a:pt x="427" y="945"/>
                </a:lnTo>
                <a:close/>
                <a:moveTo>
                  <a:pt x="181" y="971"/>
                </a:moveTo>
                <a:lnTo>
                  <a:pt x="181" y="971"/>
                </a:lnTo>
                <a:lnTo>
                  <a:pt x="181" y="975"/>
                </a:lnTo>
                <a:lnTo>
                  <a:pt x="179" y="978"/>
                </a:lnTo>
                <a:lnTo>
                  <a:pt x="179" y="978"/>
                </a:lnTo>
                <a:lnTo>
                  <a:pt x="177" y="978"/>
                </a:lnTo>
                <a:lnTo>
                  <a:pt x="175" y="976"/>
                </a:lnTo>
                <a:lnTo>
                  <a:pt x="175" y="976"/>
                </a:lnTo>
                <a:lnTo>
                  <a:pt x="173" y="976"/>
                </a:lnTo>
                <a:lnTo>
                  <a:pt x="173" y="976"/>
                </a:lnTo>
                <a:lnTo>
                  <a:pt x="175" y="973"/>
                </a:lnTo>
                <a:lnTo>
                  <a:pt x="179" y="971"/>
                </a:lnTo>
                <a:lnTo>
                  <a:pt x="181" y="971"/>
                </a:lnTo>
                <a:lnTo>
                  <a:pt x="181" y="971"/>
                </a:lnTo>
                <a:close/>
                <a:moveTo>
                  <a:pt x="615" y="969"/>
                </a:moveTo>
                <a:lnTo>
                  <a:pt x="615" y="969"/>
                </a:lnTo>
                <a:lnTo>
                  <a:pt x="615" y="969"/>
                </a:lnTo>
                <a:lnTo>
                  <a:pt x="617" y="971"/>
                </a:lnTo>
                <a:lnTo>
                  <a:pt x="617" y="975"/>
                </a:lnTo>
                <a:lnTo>
                  <a:pt x="615" y="978"/>
                </a:lnTo>
                <a:lnTo>
                  <a:pt x="615" y="980"/>
                </a:lnTo>
                <a:lnTo>
                  <a:pt x="613" y="980"/>
                </a:lnTo>
                <a:lnTo>
                  <a:pt x="613" y="980"/>
                </a:lnTo>
                <a:lnTo>
                  <a:pt x="611" y="976"/>
                </a:lnTo>
                <a:lnTo>
                  <a:pt x="611" y="975"/>
                </a:lnTo>
                <a:lnTo>
                  <a:pt x="615" y="969"/>
                </a:lnTo>
                <a:lnTo>
                  <a:pt x="615" y="969"/>
                </a:lnTo>
                <a:close/>
                <a:moveTo>
                  <a:pt x="593" y="1039"/>
                </a:moveTo>
                <a:lnTo>
                  <a:pt x="593" y="1043"/>
                </a:lnTo>
                <a:lnTo>
                  <a:pt x="593" y="1043"/>
                </a:lnTo>
                <a:lnTo>
                  <a:pt x="589" y="1044"/>
                </a:lnTo>
                <a:lnTo>
                  <a:pt x="587" y="1043"/>
                </a:lnTo>
                <a:lnTo>
                  <a:pt x="587" y="1039"/>
                </a:lnTo>
                <a:lnTo>
                  <a:pt x="587" y="1039"/>
                </a:lnTo>
                <a:lnTo>
                  <a:pt x="589" y="1039"/>
                </a:lnTo>
                <a:lnTo>
                  <a:pt x="591" y="1039"/>
                </a:lnTo>
                <a:lnTo>
                  <a:pt x="593" y="1039"/>
                </a:lnTo>
                <a:lnTo>
                  <a:pt x="593" y="1039"/>
                </a:lnTo>
                <a:lnTo>
                  <a:pt x="593" y="10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56"/>
          <p:cNvSpPr>
            <a:spLocks/>
          </p:cNvSpPr>
          <p:nvPr/>
        </p:nvSpPr>
        <p:spPr bwMode="auto">
          <a:xfrm>
            <a:off x="4456113" y="3495676"/>
            <a:ext cx="3175" cy="17463"/>
          </a:xfrm>
          <a:custGeom>
            <a:avLst/>
            <a:gdLst>
              <a:gd name="T0" fmla="*/ 0 w 3"/>
              <a:gd name="T1" fmla="*/ 22 h 22"/>
              <a:gd name="T2" fmla="*/ 0 w 3"/>
              <a:gd name="T3" fmla="*/ 22 h 22"/>
              <a:gd name="T4" fmla="*/ 0 w 3"/>
              <a:gd name="T5" fmla="*/ 18 h 22"/>
              <a:gd name="T6" fmla="*/ 0 w 3"/>
              <a:gd name="T7" fmla="*/ 11 h 22"/>
              <a:gd name="T8" fmla="*/ 1 w 3"/>
              <a:gd name="T9" fmla="*/ 0 h 22"/>
              <a:gd name="T10" fmla="*/ 1 w 3"/>
              <a:gd name="T11" fmla="*/ 0 h 22"/>
              <a:gd name="T12" fmla="*/ 3 w 3"/>
              <a:gd name="T13" fmla="*/ 3 h 22"/>
              <a:gd name="T14" fmla="*/ 1 w 3"/>
              <a:gd name="T15" fmla="*/ 9 h 22"/>
              <a:gd name="T16" fmla="*/ 0 w 3"/>
              <a:gd name="T17" fmla="*/ 22 h 22"/>
              <a:gd name="T18" fmla="*/ 0 w 3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22">
                <a:moveTo>
                  <a:pt x="0" y="22"/>
                </a:moveTo>
                <a:lnTo>
                  <a:pt x="0" y="22"/>
                </a:lnTo>
                <a:lnTo>
                  <a:pt x="0" y="18"/>
                </a:lnTo>
                <a:lnTo>
                  <a:pt x="0" y="11"/>
                </a:lnTo>
                <a:lnTo>
                  <a:pt x="1" y="0"/>
                </a:lnTo>
                <a:lnTo>
                  <a:pt x="1" y="0"/>
                </a:lnTo>
                <a:lnTo>
                  <a:pt x="3" y="3"/>
                </a:lnTo>
                <a:lnTo>
                  <a:pt x="1" y="9"/>
                </a:lnTo>
                <a:lnTo>
                  <a:pt x="0" y="22"/>
                </a:lnTo>
                <a:lnTo>
                  <a:pt x="0" y="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61"/>
          <p:cNvSpPr>
            <a:spLocks/>
          </p:cNvSpPr>
          <p:nvPr/>
        </p:nvSpPr>
        <p:spPr bwMode="auto">
          <a:xfrm>
            <a:off x="3886782" y="5849939"/>
            <a:ext cx="4763" cy="11113"/>
          </a:xfrm>
          <a:custGeom>
            <a:avLst/>
            <a:gdLst>
              <a:gd name="T0" fmla="*/ 4 w 6"/>
              <a:gd name="T1" fmla="*/ 0 h 14"/>
              <a:gd name="T2" fmla="*/ 4 w 6"/>
              <a:gd name="T3" fmla="*/ 0 h 14"/>
              <a:gd name="T4" fmla="*/ 2 w 6"/>
              <a:gd name="T5" fmla="*/ 3 h 14"/>
              <a:gd name="T6" fmla="*/ 2 w 6"/>
              <a:gd name="T7" fmla="*/ 7 h 14"/>
              <a:gd name="T8" fmla="*/ 6 w 6"/>
              <a:gd name="T9" fmla="*/ 14 h 14"/>
              <a:gd name="T10" fmla="*/ 6 w 6"/>
              <a:gd name="T11" fmla="*/ 14 h 14"/>
              <a:gd name="T12" fmla="*/ 2 w 6"/>
              <a:gd name="T13" fmla="*/ 11 h 14"/>
              <a:gd name="T14" fmla="*/ 0 w 6"/>
              <a:gd name="T15" fmla="*/ 7 h 14"/>
              <a:gd name="T16" fmla="*/ 0 w 6"/>
              <a:gd name="T17" fmla="*/ 3 h 14"/>
              <a:gd name="T18" fmla="*/ 0 w 6"/>
              <a:gd name="T19" fmla="*/ 2 h 14"/>
              <a:gd name="T20" fmla="*/ 4 w 6"/>
              <a:gd name="T21" fmla="*/ 0 h 14"/>
              <a:gd name="T22" fmla="*/ 4 w 6"/>
              <a:gd name="T2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14">
                <a:moveTo>
                  <a:pt x="4" y="0"/>
                </a:moveTo>
                <a:lnTo>
                  <a:pt x="4" y="0"/>
                </a:lnTo>
                <a:lnTo>
                  <a:pt x="2" y="3"/>
                </a:lnTo>
                <a:lnTo>
                  <a:pt x="2" y="7"/>
                </a:lnTo>
                <a:lnTo>
                  <a:pt x="6" y="14"/>
                </a:lnTo>
                <a:lnTo>
                  <a:pt x="6" y="14"/>
                </a:lnTo>
                <a:lnTo>
                  <a:pt x="2" y="11"/>
                </a:lnTo>
                <a:lnTo>
                  <a:pt x="0" y="7"/>
                </a:lnTo>
                <a:lnTo>
                  <a:pt x="0" y="3"/>
                </a:lnTo>
                <a:lnTo>
                  <a:pt x="0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786"/>
          <p:cNvSpPr>
            <a:spLocks noEditPoints="1"/>
          </p:cNvSpPr>
          <p:nvPr/>
        </p:nvSpPr>
        <p:spPr bwMode="auto">
          <a:xfrm flipH="1">
            <a:off x="482600" y="964205"/>
            <a:ext cx="1360942" cy="1316038"/>
          </a:xfrm>
          <a:custGeom>
            <a:avLst/>
            <a:gdLst>
              <a:gd name="T0" fmla="*/ 715 w 788"/>
              <a:gd name="T1" fmla="*/ 5 h 762"/>
              <a:gd name="T2" fmla="*/ 513 w 788"/>
              <a:gd name="T3" fmla="*/ 748 h 762"/>
              <a:gd name="T4" fmla="*/ 8 w 788"/>
              <a:gd name="T5" fmla="*/ 98 h 762"/>
              <a:gd name="T6" fmla="*/ 27 w 788"/>
              <a:gd name="T7" fmla="*/ 553 h 762"/>
              <a:gd name="T8" fmla="*/ 47 w 788"/>
              <a:gd name="T9" fmla="*/ 432 h 762"/>
              <a:gd name="T10" fmla="*/ 43 w 788"/>
              <a:gd name="T11" fmla="*/ 169 h 762"/>
              <a:gd name="T12" fmla="*/ 517 w 788"/>
              <a:gd name="T13" fmla="*/ 40 h 762"/>
              <a:gd name="T14" fmla="*/ 723 w 788"/>
              <a:gd name="T15" fmla="*/ 183 h 762"/>
              <a:gd name="T16" fmla="*/ 717 w 788"/>
              <a:gd name="T17" fmla="*/ 326 h 762"/>
              <a:gd name="T18" fmla="*/ 481 w 788"/>
              <a:gd name="T19" fmla="*/ 717 h 762"/>
              <a:gd name="T20" fmla="*/ 726 w 788"/>
              <a:gd name="T21" fmla="*/ 689 h 762"/>
              <a:gd name="T22" fmla="*/ 340 w 788"/>
              <a:gd name="T23" fmla="*/ 714 h 762"/>
              <a:gd name="T24" fmla="*/ 351 w 788"/>
              <a:gd name="T25" fmla="*/ 725 h 762"/>
              <a:gd name="T26" fmla="*/ 738 w 788"/>
              <a:gd name="T27" fmla="*/ 588 h 762"/>
              <a:gd name="T28" fmla="*/ 262 w 788"/>
              <a:gd name="T29" fmla="*/ 737 h 762"/>
              <a:gd name="T30" fmla="*/ 714 w 788"/>
              <a:gd name="T31" fmla="*/ 755 h 762"/>
              <a:gd name="T32" fmla="*/ 529 w 788"/>
              <a:gd name="T33" fmla="*/ 721 h 762"/>
              <a:gd name="T34" fmla="*/ 157 w 788"/>
              <a:gd name="T35" fmla="*/ 742 h 762"/>
              <a:gd name="T36" fmla="*/ 383 w 788"/>
              <a:gd name="T37" fmla="*/ 742 h 762"/>
              <a:gd name="T38" fmla="*/ 301 w 788"/>
              <a:gd name="T39" fmla="*/ 725 h 762"/>
              <a:gd name="T40" fmla="*/ 379 w 788"/>
              <a:gd name="T41" fmla="*/ 735 h 762"/>
              <a:gd name="T42" fmla="*/ 440 w 788"/>
              <a:gd name="T43" fmla="*/ 743 h 762"/>
              <a:gd name="T44" fmla="*/ 358 w 788"/>
              <a:gd name="T45" fmla="*/ 725 h 762"/>
              <a:gd name="T46" fmla="*/ 354 w 788"/>
              <a:gd name="T47" fmla="*/ 721 h 762"/>
              <a:gd name="T48" fmla="*/ 386 w 788"/>
              <a:gd name="T49" fmla="*/ 725 h 762"/>
              <a:gd name="T50" fmla="*/ 373 w 788"/>
              <a:gd name="T51" fmla="*/ 721 h 762"/>
              <a:gd name="T52" fmla="*/ 381 w 788"/>
              <a:gd name="T53" fmla="*/ 721 h 762"/>
              <a:gd name="T54" fmla="*/ 401 w 788"/>
              <a:gd name="T55" fmla="*/ 718 h 762"/>
              <a:gd name="T56" fmla="*/ 393 w 788"/>
              <a:gd name="T57" fmla="*/ 718 h 762"/>
              <a:gd name="T58" fmla="*/ 568 w 788"/>
              <a:gd name="T59" fmla="*/ 738 h 762"/>
              <a:gd name="T60" fmla="*/ 554 w 788"/>
              <a:gd name="T61" fmla="*/ 731 h 762"/>
              <a:gd name="T62" fmla="*/ 541 w 788"/>
              <a:gd name="T63" fmla="*/ 721 h 762"/>
              <a:gd name="T64" fmla="*/ 658 w 788"/>
              <a:gd name="T65" fmla="*/ 732 h 762"/>
              <a:gd name="T66" fmla="*/ 603 w 788"/>
              <a:gd name="T67" fmla="*/ 723 h 762"/>
              <a:gd name="T68" fmla="*/ 562 w 788"/>
              <a:gd name="T69" fmla="*/ 717 h 762"/>
              <a:gd name="T70" fmla="*/ 663 w 788"/>
              <a:gd name="T71" fmla="*/ 724 h 762"/>
              <a:gd name="T72" fmla="*/ 698 w 788"/>
              <a:gd name="T73" fmla="*/ 725 h 762"/>
              <a:gd name="T74" fmla="*/ 700 w 788"/>
              <a:gd name="T75" fmla="*/ 725 h 762"/>
              <a:gd name="T76" fmla="*/ 680 w 788"/>
              <a:gd name="T77" fmla="*/ 718 h 762"/>
              <a:gd name="T78" fmla="*/ 727 w 788"/>
              <a:gd name="T79" fmla="*/ 686 h 762"/>
              <a:gd name="T80" fmla="*/ 727 w 788"/>
              <a:gd name="T81" fmla="*/ 653 h 762"/>
              <a:gd name="T82" fmla="*/ 729 w 788"/>
              <a:gd name="T83" fmla="*/ 630 h 762"/>
              <a:gd name="T84" fmla="*/ 725 w 788"/>
              <a:gd name="T85" fmla="*/ 659 h 762"/>
              <a:gd name="T86" fmla="*/ 722 w 788"/>
              <a:gd name="T87" fmla="*/ 633 h 762"/>
              <a:gd name="T88" fmla="*/ 738 w 788"/>
              <a:gd name="T89" fmla="*/ 471 h 762"/>
              <a:gd name="T90" fmla="*/ 721 w 788"/>
              <a:gd name="T91" fmla="*/ 577 h 762"/>
              <a:gd name="T92" fmla="*/ 728 w 788"/>
              <a:gd name="T93" fmla="*/ 490 h 762"/>
              <a:gd name="T94" fmla="*/ 732 w 788"/>
              <a:gd name="T95" fmla="*/ 471 h 762"/>
              <a:gd name="T96" fmla="*/ 721 w 788"/>
              <a:gd name="T97" fmla="*/ 521 h 762"/>
              <a:gd name="T98" fmla="*/ 731 w 788"/>
              <a:gd name="T99" fmla="*/ 406 h 762"/>
              <a:gd name="T100" fmla="*/ 722 w 788"/>
              <a:gd name="T101" fmla="*/ 418 h 762"/>
              <a:gd name="T102" fmla="*/ 729 w 788"/>
              <a:gd name="T103" fmla="*/ 312 h 762"/>
              <a:gd name="T104" fmla="*/ 758 w 788"/>
              <a:gd name="T105" fmla="*/ 34 h 762"/>
              <a:gd name="T106" fmla="*/ 670 w 788"/>
              <a:gd name="T107" fmla="*/ 6 h 762"/>
              <a:gd name="T108" fmla="*/ 628 w 788"/>
              <a:gd name="T109" fmla="*/ 6 h 762"/>
              <a:gd name="T110" fmla="*/ 722 w 788"/>
              <a:gd name="T111" fmla="*/ 107 h 762"/>
              <a:gd name="T112" fmla="*/ 723 w 788"/>
              <a:gd name="T113" fmla="*/ 89 h 762"/>
              <a:gd name="T114" fmla="*/ 721 w 788"/>
              <a:gd name="T115" fmla="*/ 37 h 762"/>
              <a:gd name="T116" fmla="*/ 694 w 788"/>
              <a:gd name="T117" fmla="*/ 36 h 762"/>
              <a:gd name="T118" fmla="*/ 9 w 788"/>
              <a:gd name="T119" fmla="*/ 118 h 762"/>
              <a:gd name="T120" fmla="*/ 9 w 788"/>
              <a:gd name="T121" fmla="*/ 134 h 762"/>
              <a:gd name="T122" fmla="*/ 43 w 788"/>
              <a:gd name="T123" fmla="*/ 312 h 762"/>
              <a:gd name="T124" fmla="*/ 35 w 788"/>
              <a:gd name="T125" fmla="*/ 51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8" h="762">
                <a:moveTo>
                  <a:pt x="128" y="743"/>
                </a:moveTo>
                <a:lnTo>
                  <a:pt x="128" y="743"/>
                </a:lnTo>
                <a:lnTo>
                  <a:pt x="168" y="742"/>
                </a:lnTo>
                <a:lnTo>
                  <a:pt x="192" y="741"/>
                </a:lnTo>
                <a:lnTo>
                  <a:pt x="203" y="739"/>
                </a:lnTo>
                <a:lnTo>
                  <a:pt x="216" y="741"/>
                </a:lnTo>
                <a:lnTo>
                  <a:pt x="254" y="744"/>
                </a:lnTo>
                <a:lnTo>
                  <a:pt x="254" y="744"/>
                </a:lnTo>
                <a:lnTo>
                  <a:pt x="239" y="744"/>
                </a:lnTo>
                <a:lnTo>
                  <a:pt x="234" y="745"/>
                </a:lnTo>
                <a:lnTo>
                  <a:pt x="233" y="745"/>
                </a:lnTo>
                <a:lnTo>
                  <a:pt x="234" y="745"/>
                </a:lnTo>
                <a:lnTo>
                  <a:pt x="238" y="747"/>
                </a:lnTo>
                <a:lnTo>
                  <a:pt x="249" y="747"/>
                </a:lnTo>
                <a:lnTo>
                  <a:pt x="253" y="747"/>
                </a:lnTo>
                <a:lnTo>
                  <a:pt x="253" y="745"/>
                </a:lnTo>
                <a:lnTo>
                  <a:pt x="250" y="744"/>
                </a:lnTo>
                <a:lnTo>
                  <a:pt x="250" y="744"/>
                </a:lnTo>
                <a:lnTo>
                  <a:pt x="262" y="744"/>
                </a:lnTo>
                <a:lnTo>
                  <a:pt x="278" y="745"/>
                </a:lnTo>
                <a:lnTo>
                  <a:pt x="302" y="747"/>
                </a:lnTo>
                <a:lnTo>
                  <a:pt x="302" y="747"/>
                </a:lnTo>
                <a:lnTo>
                  <a:pt x="309" y="748"/>
                </a:lnTo>
                <a:lnTo>
                  <a:pt x="321" y="748"/>
                </a:lnTo>
                <a:lnTo>
                  <a:pt x="346" y="747"/>
                </a:lnTo>
                <a:lnTo>
                  <a:pt x="358" y="747"/>
                </a:lnTo>
                <a:lnTo>
                  <a:pt x="336" y="748"/>
                </a:lnTo>
                <a:lnTo>
                  <a:pt x="336" y="748"/>
                </a:lnTo>
                <a:lnTo>
                  <a:pt x="363" y="753"/>
                </a:lnTo>
                <a:lnTo>
                  <a:pt x="389" y="757"/>
                </a:lnTo>
                <a:lnTo>
                  <a:pt x="415" y="760"/>
                </a:lnTo>
                <a:lnTo>
                  <a:pt x="440" y="762"/>
                </a:lnTo>
                <a:lnTo>
                  <a:pt x="467" y="762"/>
                </a:lnTo>
                <a:lnTo>
                  <a:pt x="492" y="762"/>
                </a:lnTo>
                <a:lnTo>
                  <a:pt x="543" y="761"/>
                </a:lnTo>
                <a:lnTo>
                  <a:pt x="646" y="756"/>
                </a:lnTo>
                <a:lnTo>
                  <a:pt x="699" y="754"/>
                </a:lnTo>
                <a:lnTo>
                  <a:pt x="755" y="753"/>
                </a:lnTo>
                <a:lnTo>
                  <a:pt x="755" y="753"/>
                </a:lnTo>
                <a:lnTo>
                  <a:pt x="756" y="566"/>
                </a:lnTo>
                <a:lnTo>
                  <a:pt x="757" y="379"/>
                </a:lnTo>
                <a:lnTo>
                  <a:pt x="756" y="6"/>
                </a:lnTo>
                <a:lnTo>
                  <a:pt x="756" y="6"/>
                </a:lnTo>
                <a:lnTo>
                  <a:pt x="735" y="5"/>
                </a:lnTo>
                <a:lnTo>
                  <a:pt x="715" y="5"/>
                </a:lnTo>
                <a:lnTo>
                  <a:pt x="693" y="4"/>
                </a:lnTo>
                <a:lnTo>
                  <a:pt x="684" y="5"/>
                </a:lnTo>
                <a:lnTo>
                  <a:pt x="673" y="6"/>
                </a:lnTo>
                <a:lnTo>
                  <a:pt x="673" y="6"/>
                </a:lnTo>
                <a:lnTo>
                  <a:pt x="686" y="9"/>
                </a:lnTo>
                <a:lnTo>
                  <a:pt x="697" y="10"/>
                </a:lnTo>
                <a:lnTo>
                  <a:pt x="708" y="13"/>
                </a:lnTo>
                <a:lnTo>
                  <a:pt x="716" y="16"/>
                </a:lnTo>
                <a:lnTo>
                  <a:pt x="725" y="19"/>
                </a:lnTo>
                <a:lnTo>
                  <a:pt x="732" y="24"/>
                </a:lnTo>
                <a:lnTo>
                  <a:pt x="739" y="29"/>
                </a:lnTo>
                <a:lnTo>
                  <a:pt x="745" y="34"/>
                </a:lnTo>
                <a:lnTo>
                  <a:pt x="750" y="40"/>
                </a:lnTo>
                <a:lnTo>
                  <a:pt x="753" y="46"/>
                </a:lnTo>
                <a:lnTo>
                  <a:pt x="757" y="53"/>
                </a:lnTo>
                <a:lnTo>
                  <a:pt x="759" y="59"/>
                </a:lnTo>
                <a:lnTo>
                  <a:pt x="764" y="75"/>
                </a:lnTo>
                <a:lnTo>
                  <a:pt x="765" y="92"/>
                </a:lnTo>
                <a:lnTo>
                  <a:pt x="767" y="110"/>
                </a:lnTo>
                <a:lnTo>
                  <a:pt x="765" y="129"/>
                </a:lnTo>
                <a:lnTo>
                  <a:pt x="762" y="172"/>
                </a:lnTo>
                <a:lnTo>
                  <a:pt x="758" y="219"/>
                </a:lnTo>
                <a:lnTo>
                  <a:pt x="757" y="245"/>
                </a:lnTo>
                <a:lnTo>
                  <a:pt x="757" y="270"/>
                </a:lnTo>
                <a:lnTo>
                  <a:pt x="757" y="270"/>
                </a:lnTo>
                <a:lnTo>
                  <a:pt x="761" y="311"/>
                </a:lnTo>
                <a:lnTo>
                  <a:pt x="763" y="353"/>
                </a:lnTo>
                <a:lnTo>
                  <a:pt x="764" y="395"/>
                </a:lnTo>
                <a:lnTo>
                  <a:pt x="763" y="438"/>
                </a:lnTo>
                <a:lnTo>
                  <a:pt x="761" y="524"/>
                </a:lnTo>
                <a:lnTo>
                  <a:pt x="757" y="608"/>
                </a:lnTo>
                <a:lnTo>
                  <a:pt x="757" y="608"/>
                </a:lnTo>
                <a:lnTo>
                  <a:pt x="756" y="619"/>
                </a:lnTo>
                <a:lnTo>
                  <a:pt x="755" y="635"/>
                </a:lnTo>
                <a:lnTo>
                  <a:pt x="755" y="674"/>
                </a:lnTo>
                <a:lnTo>
                  <a:pt x="756" y="754"/>
                </a:lnTo>
                <a:lnTo>
                  <a:pt x="756" y="754"/>
                </a:lnTo>
                <a:lnTo>
                  <a:pt x="653" y="754"/>
                </a:lnTo>
                <a:lnTo>
                  <a:pt x="613" y="754"/>
                </a:lnTo>
                <a:lnTo>
                  <a:pt x="602" y="754"/>
                </a:lnTo>
                <a:lnTo>
                  <a:pt x="600" y="754"/>
                </a:lnTo>
                <a:lnTo>
                  <a:pt x="602" y="753"/>
                </a:lnTo>
                <a:lnTo>
                  <a:pt x="602" y="753"/>
                </a:lnTo>
                <a:lnTo>
                  <a:pt x="557" y="750"/>
                </a:lnTo>
                <a:lnTo>
                  <a:pt x="513" y="748"/>
                </a:lnTo>
                <a:lnTo>
                  <a:pt x="466" y="747"/>
                </a:lnTo>
                <a:lnTo>
                  <a:pt x="420" y="745"/>
                </a:lnTo>
                <a:lnTo>
                  <a:pt x="374" y="747"/>
                </a:lnTo>
                <a:lnTo>
                  <a:pt x="328" y="748"/>
                </a:lnTo>
                <a:lnTo>
                  <a:pt x="244" y="751"/>
                </a:lnTo>
                <a:lnTo>
                  <a:pt x="244" y="751"/>
                </a:lnTo>
                <a:lnTo>
                  <a:pt x="339" y="754"/>
                </a:lnTo>
                <a:lnTo>
                  <a:pt x="339" y="754"/>
                </a:lnTo>
                <a:lnTo>
                  <a:pt x="336" y="754"/>
                </a:lnTo>
                <a:lnTo>
                  <a:pt x="343" y="754"/>
                </a:lnTo>
                <a:lnTo>
                  <a:pt x="343" y="754"/>
                </a:lnTo>
                <a:lnTo>
                  <a:pt x="315" y="754"/>
                </a:lnTo>
                <a:lnTo>
                  <a:pt x="315" y="754"/>
                </a:lnTo>
                <a:lnTo>
                  <a:pt x="405" y="757"/>
                </a:lnTo>
                <a:lnTo>
                  <a:pt x="505" y="760"/>
                </a:lnTo>
                <a:lnTo>
                  <a:pt x="615" y="760"/>
                </a:lnTo>
                <a:lnTo>
                  <a:pt x="739" y="760"/>
                </a:lnTo>
                <a:lnTo>
                  <a:pt x="739" y="760"/>
                </a:lnTo>
                <a:lnTo>
                  <a:pt x="747" y="751"/>
                </a:lnTo>
                <a:lnTo>
                  <a:pt x="755" y="742"/>
                </a:lnTo>
                <a:lnTo>
                  <a:pt x="761" y="730"/>
                </a:lnTo>
                <a:lnTo>
                  <a:pt x="767" y="714"/>
                </a:lnTo>
                <a:lnTo>
                  <a:pt x="771" y="697"/>
                </a:lnTo>
                <a:lnTo>
                  <a:pt x="776" y="678"/>
                </a:lnTo>
                <a:lnTo>
                  <a:pt x="780" y="658"/>
                </a:lnTo>
                <a:lnTo>
                  <a:pt x="782" y="635"/>
                </a:lnTo>
                <a:lnTo>
                  <a:pt x="786" y="584"/>
                </a:lnTo>
                <a:lnTo>
                  <a:pt x="788" y="530"/>
                </a:lnTo>
                <a:lnTo>
                  <a:pt x="787" y="471"/>
                </a:lnTo>
                <a:lnTo>
                  <a:pt x="786" y="411"/>
                </a:lnTo>
                <a:lnTo>
                  <a:pt x="784" y="349"/>
                </a:lnTo>
                <a:lnTo>
                  <a:pt x="780" y="288"/>
                </a:lnTo>
                <a:lnTo>
                  <a:pt x="771" y="171"/>
                </a:lnTo>
                <a:lnTo>
                  <a:pt x="765" y="71"/>
                </a:lnTo>
                <a:lnTo>
                  <a:pt x="763" y="31"/>
                </a:lnTo>
                <a:lnTo>
                  <a:pt x="762" y="0"/>
                </a:lnTo>
                <a:lnTo>
                  <a:pt x="762" y="0"/>
                </a:lnTo>
                <a:lnTo>
                  <a:pt x="570" y="0"/>
                </a:lnTo>
                <a:lnTo>
                  <a:pt x="371" y="0"/>
                </a:lnTo>
                <a:lnTo>
                  <a:pt x="273" y="0"/>
                </a:lnTo>
                <a:lnTo>
                  <a:pt x="178" y="1"/>
                </a:lnTo>
                <a:lnTo>
                  <a:pt x="89" y="4"/>
                </a:lnTo>
                <a:lnTo>
                  <a:pt x="6" y="7"/>
                </a:lnTo>
                <a:lnTo>
                  <a:pt x="6" y="7"/>
                </a:lnTo>
                <a:lnTo>
                  <a:pt x="8" y="98"/>
                </a:lnTo>
                <a:lnTo>
                  <a:pt x="8" y="98"/>
                </a:lnTo>
                <a:lnTo>
                  <a:pt x="8" y="87"/>
                </a:lnTo>
                <a:lnTo>
                  <a:pt x="7" y="92"/>
                </a:lnTo>
                <a:lnTo>
                  <a:pt x="7" y="92"/>
                </a:lnTo>
                <a:lnTo>
                  <a:pt x="7" y="76"/>
                </a:lnTo>
                <a:lnTo>
                  <a:pt x="6" y="62"/>
                </a:lnTo>
                <a:lnTo>
                  <a:pt x="6" y="62"/>
                </a:lnTo>
                <a:lnTo>
                  <a:pt x="2" y="134"/>
                </a:lnTo>
                <a:lnTo>
                  <a:pt x="1" y="176"/>
                </a:lnTo>
                <a:lnTo>
                  <a:pt x="0" y="218"/>
                </a:lnTo>
                <a:lnTo>
                  <a:pt x="0" y="261"/>
                </a:lnTo>
                <a:lnTo>
                  <a:pt x="2" y="304"/>
                </a:lnTo>
                <a:lnTo>
                  <a:pt x="4" y="324"/>
                </a:lnTo>
                <a:lnTo>
                  <a:pt x="7" y="343"/>
                </a:lnTo>
                <a:lnTo>
                  <a:pt x="10" y="363"/>
                </a:lnTo>
                <a:lnTo>
                  <a:pt x="15" y="381"/>
                </a:lnTo>
                <a:lnTo>
                  <a:pt x="15" y="381"/>
                </a:lnTo>
                <a:lnTo>
                  <a:pt x="13" y="403"/>
                </a:lnTo>
                <a:lnTo>
                  <a:pt x="12" y="431"/>
                </a:lnTo>
                <a:lnTo>
                  <a:pt x="12" y="464"/>
                </a:lnTo>
                <a:lnTo>
                  <a:pt x="14" y="497"/>
                </a:lnTo>
                <a:lnTo>
                  <a:pt x="19" y="566"/>
                </a:lnTo>
                <a:lnTo>
                  <a:pt x="25" y="626"/>
                </a:lnTo>
                <a:lnTo>
                  <a:pt x="25" y="626"/>
                </a:lnTo>
                <a:lnTo>
                  <a:pt x="26" y="621"/>
                </a:lnTo>
                <a:lnTo>
                  <a:pt x="26" y="627"/>
                </a:lnTo>
                <a:lnTo>
                  <a:pt x="26" y="627"/>
                </a:lnTo>
                <a:lnTo>
                  <a:pt x="29" y="597"/>
                </a:lnTo>
                <a:lnTo>
                  <a:pt x="32" y="554"/>
                </a:lnTo>
                <a:lnTo>
                  <a:pt x="33" y="532"/>
                </a:lnTo>
                <a:lnTo>
                  <a:pt x="33" y="514"/>
                </a:lnTo>
                <a:lnTo>
                  <a:pt x="32" y="506"/>
                </a:lnTo>
                <a:lnTo>
                  <a:pt x="31" y="500"/>
                </a:lnTo>
                <a:lnTo>
                  <a:pt x="29" y="495"/>
                </a:lnTo>
                <a:lnTo>
                  <a:pt x="26" y="491"/>
                </a:lnTo>
                <a:lnTo>
                  <a:pt x="26" y="491"/>
                </a:lnTo>
                <a:lnTo>
                  <a:pt x="26" y="499"/>
                </a:lnTo>
                <a:lnTo>
                  <a:pt x="26" y="487"/>
                </a:lnTo>
                <a:lnTo>
                  <a:pt x="26" y="487"/>
                </a:lnTo>
                <a:lnTo>
                  <a:pt x="27" y="493"/>
                </a:lnTo>
                <a:lnTo>
                  <a:pt x="27" y="505"/>
                </a:lnTo>
                <a:lnTo>
                  <a:pt x="29" y="520"/>
                </a:lnTo>
                <a:lnTo>
                  <a:pt x="29" y="520"/>
                </a:lnTo>
                <a:lnTo>
                  <a:pt x="27" y="530"/>
                </a:lnTo>
                <a:lnTo>
                  <a:pt x="27" y="553"/>
                </a:lnTo>
                <a:lnTo>
                  <a:pt x="31" y="631"/>
                </a:lnTo>
                <a:lnTo>
                  <a:pt x="31" y="631"/>
                </a:lnTo>
                <a:lnTo>
                  <a:pt x="33" y="611"/>
                </a:lnTo>
                <a:lnTo>
                  <a:pt x="33" y="595"/>
                </a:lnTo>
                <a:lnTo>
                  <a:pt x="33" y="560"/>
                </a:lnTo>
                <a:lnTo>
                  <a:pt x="33" y="560"/>
                </a:lnTo>
                <a:lnTo>
                  <a:pt x="31" y="566"/>
                </a:lnTo>
                <a:lnTo>
                  <a:pt x="31" y="567"/>
                </a:lnTo>
                <a:lnTo>
                  <a:pt x="31" y="566"/>
                </a:lnTo>
                <a:lnTo>
                  <a:pt x="31" y="556"/>
                </a:lnTo>
                <a:lnTo>
                  <a:pt x="32" y="541"/>
                </a:lnTo>
                <a:lnTo>
                  <a:pt x="35" y="531"/>
                </a:lnTo>
                <a:lnTo>
                  <a:pt x="35" y="531"/>
                </a:lnTo>
                <a:lnTo>
                  <a:pt x="35" y="550"/>
                </a:lnTo>
                <a:lnTo>
                  <a:pt x="32" y="577"/>
                </a:lnTo>
                <a:lnTo>
                  <a:pt x="31" y="608"/>
                </a:lnTo>
                <a:lnTo>
                  <a:pt x="29" y="641"/>
                </a:lnTo>
                <a:lnTo>
                  <a:pt x="29" y="673"/>
                </a:lnTo>
                <a:lnTo>
                  <a:pt x="31" y="701"/>
                </a:lnTo>
                <a:lnTo>
                  <a:pt x="32" y="713"/>
                </a:lnTo>
                <a:lnTo>
                  <a:pt x="35" y="724"/>
                </a:lnTo>
                <a:lnTo>
                  <a:pt x="38" y="731"/>
                </a:lnTo>
                <a:lnTo>
                  <a:pt x="43" y="737"/>
                </a:lnTo>
                <a:lnTo>
                  <a:pt x="43" y="737"/>
                </a:lnTo>
                <a:lnTo>
                  <a:pt x="45" y="711"/>
                </a:lnTo>
                <a:lnTo>
                  <a:pt x="45" y="688"/>
                </a:lnTo>
                <a:lnTo>
                  <a:pt x="44" y="632"/>
                </a:lnTo>
                <a:lnTo>
                  <a:pt x="44" y="632"/>
                </a:lnTo>
                <a:lnTo>
                  <a:pt x="49" y="647"/>
                </a:lnTo>
                <a:lnTo>
                  <a:pt x="49" y="649"/>
                </a:lnTo>
                <a:lnTo>
                  <a:pt x="50" y="648"/>
                </a:lnTo>
                <a:lnTo>
                  <a:pt x="48" y="629"/>
                </a:lnTo>
                <a:lnTo>
                  <a:pt x="44" y="608"/>
                </a:lnTo>
                <a:lnTo>
                  <a:pt x="47" y="623"/>
                </a:lnTo>
                <a:lnTo>
                  <a:pt x="47" y="623"/>
                </a:lnTo>
                <a:lnTo>
                  <a:pt x="48" y="611"/>
                </a:lnTo>
                <a:lnTo>
                  <a:pt x="48" y="601"/>
                </a:lnTo>
                <a:lnTo>
                  <a:pt x="47" y="584"/>
                </a:lnTo>
                <a:lnTo>
                  <a:pt x="44" y="568"/>
                </a:lnTo>
                <a:lnTo>
                  <a:pt x="44" y="561"/>
                </a:lnTo>
                <a:lnTo>
                  <a:pt x="44" y="552"/>
                </a:lnTo>
                <a:lnTo>
                  <a:pt x="44" y="552"/>
                </a:lnTo>
                <a:lnTo>
                  <a:pt x="44" y="512"/>
                </a:lnTo>
                <a:lnTo>
                  <a:pt x="47" y="432"/>
                </a:lnTo>
                <a:lnTo>
                  <a:pt x="47" y="432"/>
                </a:lnTo>
                <a:lnTo>
                  <a:pt x="54" y="444"/>
                </a:lnTo>
                <a:lnTo>
                  <a:pt x="55" y="449"/>
                </a:lnTo>
                <a:lnTo>
                  <a:pt x="55" y="449"/>
                </a:lnTo>
                <a:lnTo>
                  <a:pt x="54" y="449"/>
                </a:lnTo>
                <a:lnTo>
                  <a:pt x="51" y="446"/>
                </a:lnTo>
                <a:lnTo>
                  <a:pt x="45" y="438"/>
                </a:lnTo>
                <a:lnTo>
                  <a:pt x="50" y="444"/>
                </a:lnTo>
                <a:lnTo>
                  <a:pt x="50" y="444"/>
                </a:lnTo>
                <a:lnTo>
                  <a:pt x="51" y="432"/>
                </a:lnTo>
                <a:lnTo>
                  <a:pt x="53" y="419"/>
                </a:lnTo>
                <a:lnTo>
                  <a:pt x="53" y="405"/>
                </a:lnTo>
                <a:lnTo>
                  <a:pt x="53" y="389"/>
                </a:lnTo>
                <a:lnTo>
                  <a:pt x="49" y="359"/>
                </a:lnTo>
                <a:lnTo>
                  <a:pt x="44" y="331"/>
                </a:lnTo>
                <a:lnTo>
                  <a:pt x="44" y="331"/>
                </a:lnTo>
                <a:lnTo>
                  <a:pt x="45" y="344"/>
                </a:lnTo>
                <a:lnTo>
                  <a:pt x="47" y="355"/>
                </a:lnTo>
                <a:lnTo>
                  <a:pt x="47" y="367"/>
                </a:lnTo>
                <a:lnTo>
                  <a:pt x="47" y="383"/>
                </a:lnTo>
                <a:lnTo>
                  <a:pt x="47" y="383"/>
                </a:lnTo>
                <a:lnTo>
                  <a:pt x="43" y="363"/>
                </a:lnTo>
                <a:lnTo>
                  <a:pt x="42" y="343"/>
                </a:lnTo>
                <a:lnTo>
                  <a:pt x="42" y="325"/>
                </a:lnTo>
                <a:lnTo>
                  <a:pt x="42" y="307"/>
                </a:lnTo>
                <a:lnTo>
                  <a:pt x="44" y="271"/>
                </a:lnTo>
                <a:lnTo>
                  <a:pt x="45" y="254"/>
                </a:lnTo>
                <a:lnTo>
                  <a:pt x="45" y="237"/>
                </a:lnTo>
                <a:lnTo>
                  <a:pt x="45" y="237"/>
                </a:lnTo>
                <a:lnTo>
                  <a:pt x="45" y="245"/>
                </a:lnTo>
                <a:lnTo>
                  <a:pt x="44" y="253"/>
                </a:lnTo>
                <a:lnTo>
                  <a:pt x="44" y="253"/>
                </a:lnTo>
                <a:lnTo>
                  <a:pt x="44" y="243"/>
                </a:lnTo>
                <a:lnTo>
                  <a:pt x="44" y="235"/>
                </a:lnTo>
                <a:lnTo>
                  <a:pt x="44" y="235"/>
                </a:lnTo>
                <a:lnTo>
                  <a:pt x="43" y="239"/>
                </a:lnTo>
                <a:lnTo>
                  <a:pt x="42" y="236"/>
                </a:lnTo>
                <a:lnTo>
                  <a:pt x="42" y="220"/>
                </a:lnTo>
                <a:lnTo>
                  <a:pt x="42" y="186"/>
                </a:lnTo>
                <a:lnTo>
                  <a:pt x="42" y="186"/>
                </a:lnTo>
                <a:lnTo>
                  <a:pt x="43" y="188"/>
                </a:lnTo>
                <a:lnTo>
                  <a:pt x="43" y="194"/>
                </a:lnTo>
                <a:lnTo>
                  <a:pt x="43" y="210"/>
                </a:lnTo>
                <a:lnTo>
                  <a:pt x="43" y="213"/>
                </a:lnTo>
                <a:lnTo>
                  <a:pt x="43" y="208"/>
                </a:lnTo>
                <a:lnTo>
                  <a:pt x="43" y="169"/>
                </a:lnTo>
                <a:lnTo>
                  <a:pt x="43" y="169"/>
                </a:lnTo>
                <a:lnTo>
                  <a:pt x="41" y="175"/>
                </a:lnTo>
                <a:lnTo>
                  <a:pt x="41" y="175"/>
                </a:lnTo>
                <a:lnTo>
                  <a:pt x="39" y="172"/>
                </a:lnTo>
                <a:lnTo>
                  <a:pt x="41" y="153"/>
                </a:lnTo>
                <a:lnTo>
                  <a:pt x="43" y="133"/>
                </a:lnTo>
                <a:lnTo>
                  <a:pt x="43" y="128"/>
                </a:lnTo>
                <a:lnTo>
                  <a:pt x="43" y="130"/>
                </a:lnTo>
                <a:lnTo>
                  <a:pt x="43" y="130"/>
                </a:lnTo>
                <a:lnTo>
                  <a:pt x="42" y="124"/>
                </a:lnTo>
                <a:lnTo>
                  <a:pt x="42" y="121"/>
                </a:lnTo>
                <a:lnTo>
                  <a:pt x="42" y="122"/>
                </a:lnTo>
                <a:lnTo>
                  <a:pt x="42" y="129"/>
                </a:lnTo>
                <a:lnTo>
                  <a:pt x="42" y="129"/>
                </a:lnTo>
                <a:lnTo>
                  <a:pt x="42" y="109"/>
                </a:lnTo>
                <a:lnTo>
                  <a:pt x="42" y="88"/>
                </a:lnTo>
                <a:lnTo>
                  <a:pt x="43" y="68"/>
                </a:lnTo>
                <a:lnTo>
                  <a:pt x="42" y="52"/>
                </a:lnTo>
                <a:lnTo>
                  <a:pt x="42" y="52"/>
                </a:lnTo>
                <a:lnTo>
                  <a:pt x="42" y="37"/>
                </a:lnTo>
                <a:lnTo>
                  <a:pt x="42" y="24"/>
                </a:lnTo>
                <a:lnTo>
                  <a:pt x="42" y="24"/>
                </a:lnTo>
                <a:lnTo>
                  <a:pt x="44" y="28"/>
                </a:lnTo>
                <a:lnTo>
                  <a:pt x="48" y="31"/>
                </a:lnTo>
                <a:lnTo>
                  <a:pt x="51" y="34"/>
                </a:lnTo>
                <a:lnTo>
                  <a:pt x="57" y="36"/>
                </a:lnTo>
                <a:lnTo>
                  <a:pt x="68" y="39"/>
                </a:lnTo>
                <a:lnTo>
                  <a:pt x="83" y="40"/>
                </a:lnTo>
                <a:lnTo>
                  <a:pt x="115" y="39"/>
                </a:lnTo>
                <a:lnTo>
                  <a:pt x="133" y="39"/>
                </a:lnTo>
                <a:lnTo>
                  <a:pt x="151" y="39"/>
                </a:lnTo>
                <a:lnTo>
                  <a:pt x="151" y="39"/>
                </a:lnTo>
                <a:lnTo>
                  <a:pt x="147" y="40"/>
                </a:lnTo>
                <a:lnTo>
                  <a:pt x="141" y="40"/>
                </a:lnTo>
                <a:lnTo>
                  <a:pt x="141" y="40"/>
                </a:lnTo>
                <a:lnTo>
                  <a:pt x="161" y="42"/>
                </a:lnTo>
                <a:lnTo>
                  <a:pt x="191" y="43"/>
                </a:lnTo>
                <a:lnTo>
                  <a:pt x="266" y="43"/>
                </a:lnTo>
                <a:lnTo>
                  <a:pt x="371" y="40"/>
                </a:lnTo>
                <a:lnTo>
                  <a:pt x="371" y="40"/>
                </a:lnTo>
                <a:lnTo>
                  <a:pt x="387" y="39"/>
                </a:lnTo>
                <a:lnTo>
                  <a:pt x="408" y="39"/>
                </a:lnTo>
                <a:lnTo>
                  <a:pt x="457" y="39"/>
                </a:lnTo>
                <a:lnTo>
                  <a:pt x="499" y="39"/>
                </a:lnTo>
                <a:lnTo>
                  <a:pt x="517" y="40"/>
                </a:lnTo>
                <a:lnTo>
                  <a:pt x="517" y="40"/>
                </a:lnTo>
                <a:lnTo>
                  <a:pt x="560" y="42"/>
                </a:lnTo>
                <a:lnTo>
                  <a:pt x="599" y="43"/>
                </a:lnTo>
                <a:lnTo>
                  <a:pt x="638" y="42"/>
                </a:lnTo>
                <a:lnTo>
                  <a:pt x="675" y="40"/>
                </a:lnTo>
                <a:lnTo>
                  <a:pt x="675" y="40"/>
                </a:lnTo>
                <a:lnTo>
                  <a:pt x="680" y="41"/>
                </a:lnTo>
                <a:lnTo>
                  <a:pt x="684" y="40"/>
                </a:lnTo>
                <a:lnTo>
                  <a:pt x="684" y="40"/>
                </a:lnTo>
                <a:lnTo>
                  <a:pt x="667" y="41"/>
                </a:lnTo>
                <a:lnTo>
                  <a:pt x="653" y="40"/>
                </a:lnTo>
                <a:lnTo>
                  <a:pt x="653" y="40"/>
                </a:lnTo>
                <a:lnTo>
                  <a:pt x="684" y="40"/>
                </a:lnTo>
                <a:lnTo>
                  <a:pt x="712" y="40"/>
                </a:lnTo>
                <a:lnTo>
                  <a:pt x="712" y="40"/>
                </a:lnTo>
                <a:lnTo>
                  <a:pt x="706" y="41"/>
                </a:lnTo>
                <a:lnTo>
                  <a:pt x="706" y="42"/>
                </a:lnTo>
                <a:lnTo>
                  <a:pt x="706" y="42"/>
                </a:lnTo>
                <a:lnTo>
                  <a:pt x="715" y="42"/>
                </a:lnTo>
                <a:lnTo>
                  <a:pt x="739" y="41"/>
                </a:lnTo>
                <a:lnTo>
                  <a:pt x="739" y="41"/>
                </a:lnTo>
                <a:lnTo>
                  <a:pt x="722" y="24"/>
                </a:lnTo>
                <a:lnTo>
                  <a:pt x="722" y="24"/>
                </a:lnTo>
                <a:lnTo>
                  <a:pt x="722" y="31"/>
                </a:lnTo>
                <a:lnTo>
                  <a:pt x="722" y="33"/>
                </a:lnTo>
                <a:lnTo>
                  <a:pt x="721" y="30"/>
                </a:lnTo>
                <a:lnTo>
                  <a:pt x="721" y="30"/>
                </a:lnTo>
                <a:lnTo>
                  <a:pt x="720" y="65"/>
                </a:lnTo>
                <a:lnTo>
                  <a:pt x="721" y="94"/>
                </a:lnTo>
                <a:lnTo>
                  <a:pt x="722" y="118"/>
                </a:lnTo>
                <a:lnTo>
                  <a:pt x="722" y="141"/>
                </a:lnTo>
                <a:lnTo>
                  <a:pt x="722" y="141"/>
                </a:lnTo>
                <a:lnTo>
                  <a:pt x="720" y="136"/>
                </a:lnTo>
                <a:lnTo>
                  <a:pt x="718" y="136"/>
                </a:lnTo>
                <a:lnTo>
                  <a:pt x="717" y="137"/>
                </a:lnTo>
                <a:lnTo>
                  <a:pt x="717" y="143"/>
                </a:lnTo>
                <a:lnTo>
                  <a:pt x="717" y="152"/>
                </a:lnTo>
                <a:lnTo>
                  <a:pt x="717" y="161"/>
                </a:lnTo>
                <a:lnTo>
                  <a:pt x="718" y="168"/>
                </a:lnTo>
                <a:lnTo>
                  <a:pt x="720" y="170"/>
                </a:lnTo>
                <a:lnTo>
                  <a:pt x="721" y="171"/>
                </a:lnTo>
                <a:lnTo>
                  <a:pt x="721" y="170"/>
                </a:lnTo>
                <a:lnTo>
                  <a:pt x="722" y="168"/>
                </a:lnTo>
                <a:lnTo>
                  <a:pt x="722" y="168"/>
                </a:lnTo>
                <a:lnTo>
                  <a:pt x="723" y="183"/>
                </a:lnTo>
                <a:lnTo>
                  <a:pt x="722" y="193"/>
                </a:lnTo>
                <a:lnTo>
                  <a:pt x="721" y="201"/>
                </a:lnTo>
                <a:lnTo>
                  <a:pt x="721" y="201"/>
                </a:lnTo>
                <a:lnTo>
                  <a:pt x="722" y="192"/>
                </a:lnTo>
                <a:lnTo>
                  <a:pt x="722" y="183"/>
                </a:lnTo>
                <a:lnTo>
                  <a:pt x="721" y="174"/>
                </a:lnTo>
                <a:lnTo>
                  <a:pt x="720" y="164"/>
                </a:lnTo>
                <a:lnTo>
                  <a:pt x="720" y="164"/>
                </a:lnTo>
                <a:lnTo>
                  <a:pt x="718" y="174"/>
                </a:lnTo>
                <a:lnTo>
                  <a:pt x="720" y="181"/>
                </a:lnTo>
                <a:lnTo>
                  <a:pt x="721" y="192"/>
                </a:lnTo>
                <a:lnTo>
                  <a:pt x="722" y="205"/>
                </a:lnTo>
                <a:lnTo>
                  <a:pt x="721" y="213"/>
                </a:lnTo>
                <a:lnTo>
                  <a:pt x="720" y="224"/>
                </a:lnTo>
                <a:lnTo>
                  <a:pt x="720" y="224"/>
                </a:lnTo>
                <a:lnTo>
                  <a:pt x="720" y="216"/>
                </a:lnTo>
                <a:lnTo>
                  <a:pt x="720" y="230"/>
                </a:lnTo>
                <a:lnTo>
                  <a:pt x="721" y="259"/>
                </a:lnTo>
                <a:lnTo>
                  <a:pt x="721" y="259"/>
                </a:lnTo>
                <a:lnTo>
                  <a:pt x="721" y="247"/>
                </a:lnTo>
                <a:lnTo>
                  <a:pt x="720" y="235"/>
                </a:lnTo>
                <a:lnTo>
                  <a:pt x="720" y="235"/>
                </a:lnTo>
                <a:lnTo>
                  <a:pt x="721" y="240"/>
                </a:lnTo>
                <a:lnTo>
                  <a:pt x="721" y="237"/>
                </a:lnTo>
                <a:lnTo>
                  <a:pt x="721" y="237"/>
                </a:lnTo>
                <a:lnTo>
                  <a:pt x="721" y="239"/>
                </a:lnTo>
                <a:lnTo>
                  <a:pt x="721" y="245"/>
                </a:lnTo>
                <a:lnTo>
                  <a:pt x="720" y="263"/>
                </a:lnTo>
                <a:lnTo>
                  <a:pt x="720" y="275"/>
                </a:lnTo>
                <a:lnTo>
                  <a:pt x="720" y="275"/>
                </a:lnTo>
                <a:lnTo>
                  <a:pt x="720" y="273"/>
                </a:lnTo>
                <a:lnTo>
                  <a:pt x="722" y="267"/>
                </a:lnTo>
                <a:lnTo>
                  <a:pt x="722" y="267"/>
                </a:lnTo>
                <a:lnTo>
                  <a:pt x="722" y="284"/>
                </a:lnTo>
                <a:lnTo>
                  <a:pt x="722" y="284"/>
                </a:lnTo>
                <a:lnTo>
                  <a:pt x="723" y="277"/>
                </a:lnTo>
                <a:lnTo>
                  <a:pt x="723" y="279"/>
                </a:lnTo>
                <a:lnTo>
                  <a:pt x="723" y="281"/>
                </a:lnTo>
                <a:lnTo>
                  <a:pt x="722" y="279"/>
                </a:lnTo>
                <a:lnTo>
                  <a:pt x="720" y="264"/>
                </a:lnTo>
                <a:lnTo>
                  <a:pt x="720" y="264"/>
                </a:lnTo>
                <a:lnTo>
                  <a:pt x="718" y="267"/>
                </a:lnTo>
                <a:lnTo>
                  <a:pt x="720" y="271"/>
                </a:lnTo>
                <a:lnTo>
                  <a:pt x="720" y="271"/>
                </a:lnTo>
                <a:lnTo>
                  <a:pt x="717" y="326"/>
                </a:lnTo>
                <a:lnTo>
                  <a:pt x="712" y="411"/>
                </a:lnTo>
                <a:lnTo>
                  <a:pt x="711" y="455"/>
                </a:lnTo>
                <a:lnTo>
                  <a:pt x="711" y="495"/>
                </a:lnTo>
                <a:lnTo>
                  <a:pt x="712" y="512"/>
                </a:lnTo>
                <a:lnTo>
                  <a:pt x="714" y="525"/>
                </a:lnTo>
                <a:lnTo>
                  <a:pt x="716" y="536"/>
                </a:lnTo>
                <a:lnTo>
                  <a:pt x="718" y="544"/>
                </a:lnTo>
                <a:lnTo>
                  <a:pt x="718" y="544"/>
                </a:lnTo>
                <a:lnTo>
                  <a:pt x="716" y="550"/>
                </a:lnTo>
                <a:lnTo>
                  <a:pt x="715" y="559"/>
                </a:lnTo>
                <a:lnTo>
                  <a:pt x="716" y="568"/>
                </a:lnTo>
                <a:lnTo>
                  <a:pt x="716" y="579"/>
                </a:lnTo>
                <a:lnTo>
                  <a:pt x="718" y="602"/>
                </a:lnTo>
                <a:lnTo>
                  <a:pt x="720" y="613"/>
                </a:lnTo>
                <a:lnTo>
                  <a:pt x="720" y="623"/>
                </a:lnTo>
                <a:lnTo>
                  <a:pt x="720" y="623"/>
                </a:lnTo>
                <a:lnTo>
                  <a:pt x="718" y="613"/>
                </a:lnTo>
                <a:lnTo>
                  <a:pt x="718" y="613"/>
                </a:lnTo>
                <a:lnTo>
                  <a:pt x="718" y="641"/>
                </a:lnTo>
                <a:lnTo>
                  <a:pt x="718" y="641"/>
                </a:lnTo>
                <a:lnTo>
                  <a:pt x="720" y="637"/>
                </a:lnTo>
                <a:lnTo>
                  <a:pt x="720" y="636"/>
                </a:lnTo>
                <a:lnTo>
                  <a:pt x="720" y="632"/>
                </a:lnTo>
                <a:lnTo>
                  <a:pt x="720" y="623"/>
                </a:lnTo>
                <a:lnTo>
                  <a:pt x="720" y="623"/>
                </a:lnTo>
                <a:lnTo>
                  <a:pt x="718" y="649"/>
                </a:lnTo>
                <a:lnTo>
                  <a:pt x="718" y="688"/>
                </a:lnTo>
                <a:lnTo>
                  <a:pt x="718" y="706"/>
                </a:lnTo>
                <a:lnTo>
                  <a:pt x="720" y="719"/>
                </a:lnTo>
                <a:lnTo>
                  <a:pt x="722" y="725"/>
                </a:lnTo>
                <a:lnTo>
                  <a:pt x="723" y="727"/>
                </a:lnTo>
                <a:lnTo>
                  <a:pt x="726" y="729"/>
                </a:lnTo>
                <a:lnTo>
                  <a:pt x="728" y="726"/>
                </a:lnTo>
                <a:lnTo>
                  <a:pt x="728" y="726"/>
                </a:lnTo>
                <a:lnTo>
                  <a:pt x="635" y="719"/>
                </a:lnTo>
                <a:lnTo>
                  <a:pt x="562" y="714"/>
                </a:lnTo>
                <a:lnTo>
                  <a:pt x="531" y="714"/>
                </a:lnTo>
                <a:lnTo>
                  <a:pt x="508" y="714"/>
                </a:lnTo>
                <a:lnTo>
                  <a:pt x="508" y="714"/>
                </a:lnTo>
                <a:lnTo>
                  <a:pt x="538" y="715"/>
                </a:lnTo>
                <a:lnTo>
                  <a:pt x="538" y="715"/>
                </a:lnTo>
                <a:lnTo>
                  <a:pt x="527" y="715"/>
                </a:lnTo>
                <a:lnTo>
                  <a:pt x="533" y="715"/>
                </a:lnTo>
                <a:lnTo>
                  <a:pt x="533" y="715"/>
                </a:lnTo>
                <a:lnTo>
                  <a:pt x="481" y="717"/>
                </a:lnTo>
                <a:lnTo>
                  <a:pt x="454" y="717"/>
                </a:lnTo>
                <a:lnTo>
                  <a:pt x="425" y="714"/>
                </a:lnTo>
                <a:lnTo>
                  <a:pt x="425" y="714"/>
                </a:lnTo>
                <a:lnTo>
                  <a:pt x="442" y="714"/>
                </a:lnTo>
                <a:lnTo>
                  <a:pt x="442" y="714"/>
                </a:lnTo>
                <a:lnTo>
                  <a:pt x="407" y="713"/>
                </a:lnTo>
                <a:lnTo>
                  <a:pt x="392" y="713"/>
                </a:lnTo>
                <a:lnTo>
                  <a:pt x="373" y="714"/>
                </a:lnTo>
                <a:lnTo>
                  <a:pt x="373" y="714"/>
                </a:lnTo>
                <a:lnTo>
                  <a:pt x="393" y="714"/>
                </a:lnTo>
                <a:lnTo>
                  <a:pt x="414" y="715"/>
                </a:lnTo>
                <a:lnTo>
                  <a:pt x="455" y="718"/>
                </a:lnTo>
                <a:lnTo>
                  <a:pt x="476" y="719"/>
                </a:lnTo>
                <a:lnTo>
                  <a:pt x="498" y="720"/>
                </a:lnTo>
                <a:lnTo>
                  <a:pt x="521" y="719"/>
                </a:lnTo>
                <a:lnTo>
                  <a:pt x="545" y="718"/>
                </a:lnTo>
                <a:lnTo>
                  <a:pt x="545" y="718"/>
                </a:lnTo>
                <a:lnTo>
                  <a:pt x="539" y="719"/>
                </a:lnTo>
                <a:lnTo>
                  <a:pt x="538" y="718"/>
                </a:lnTo>
                <a:lnTo>
                  <a:pt x="537" y="717"/>
                </a:lnTo>
                <a:lnTo>
                  <a:pt x="537" y="717"/>
                </a:lnTo>
                <a:lnTo>
                  <a:pt x="555" y="717"/>
                </a:lnTo>
                <a:lnTo>
                  <a:pt x="581" y="717"/>
                </a:lnTo>
                <a:lnTo>
                  <a:pt x="652" y="720"/>
                </a:lnTo>
                <a:lnTo>
                  <a:pt x="652" y="720"/>
                </a:lnTo>
                <a:lnTo>
                  <a:pt x="647" y="719"/>
                </a:lnTo>
                <a:lnTo>
                  <a:pt x="649" y="718"/>
                </a:lnTo>
                <a:lnTo>
                  <a:pt x="666" y="719"/>
                </a:lnTo>
                <a:lnTo>
                  <a:pt x="709" y="723"/>
                </a:lnTo>
                <a:lnTo>
                  <a:pt x="709" y="723"/>
                </a:lnTo>
                <a:lnTo>
                  <a:pt x="703" y="721"/>
                </a:lnTo>
                <a:lnTo>
                  <a:pt x="696" y="721"/>
                </a:lnTo>
                <a:lnTo>
                  <a:pt x="696" y="721"/>
                </a:lnTo>
                <a:lnTo>
                  <a:pt x="711" y="720"/>
                </a:lnTo>
                <a:lnTo>
                  <a:pt x="718" y="720"/>
                </a:lnTo>
                <a:lnTo>
                  <a:pt x="725" y="721"/>
                </a:lnTo>
                <a:lnTo>
                  <a:pt x="739" y="723"/>
                </a:lnTo>
                <a:lnTo>
                  <a:pt x="739" y="723"/>
                </a:lnTo>
                <a:lnTo>
                  <a:pt x="737" y="721"/>
                </a:lnTo>
                <a:lnTo>
                  <a:pt x="734" y="720"/>
                </a:lnTo>
                <a:lnTo>
                  <a:pt x="733" y="718"/>
                </a:lnTo>
                <a:lnTo>
                  <a:pt x="731" y="714"/>
                </a:lnTo>
                <a:lnTo>
                  <a:pt x="729" y="708"/>
                </a:lnTo>
                <a:lnTo>
                  <a:pt x="727" y="700"/>
                </a:lnTo>
                <a:lnTo>
                  <a:pt x="726" y="689"/>
                </a:lnTo>
                <a:lnTo>
                  <a:pt x="726" y="689"/>
                </a:lnTo>
                <a:lnTo>
                  <a:pt x="725" y="700"/>
                </a:lnTo>
                <a:lnTo>
                  <a:pt x="725" y="713"/>
                </a:lnTo>
                <a:lnTo>
                  <a:pt x="727" y="731"/>
                </a:lnTo>
                <a:lnTo>
                  <a:pt x="727" y="731"/>
                </a:lnTo>
                <a:lnTo>
                  <a:pt x="727" y="725"/>
                </a:lnTo>
                <a:lnTo>
                  <a:pt x="727" y="726"/>
                </a:lnTo>
                <a:lnTo>
                  <a:pt x="727" y="726"/>
                </a:lnTo>
                <a:lnTo>
                  <a:pt x="727" y="718"/>
                </a:lnTo>
                <a:lnTo>
                  <a:pt x="727" y="718"/>
                </a:lnTo>
                <a:lnTo>
                  <a:pt x="726" y="720"/>
                </a:lnTo>
                <a:lnTo>
                  <a:pt x="726" y="726"/>
                </a:lnTo>
                <a:lnTo>
                  <a:pt x="727" y="737"/>
                </a:lnTo>
                <a:lnTo>
                  <a:pt x="727" y="737"/>
                </a:lnTo>
                <a:lnTo>
                  <a:pt x="733" y="732"/>
                </a:lnTo>
                <a:lnTo>
                  <a:pt x="738" y="727"/>
                </a:lnTo>
                <a:lnTo>
                  <a:pt x="739" y="725"/>
                </a:lnTo>
                <a:lnTo>
                  <a:pt x="738" y="723"/>
                </a:lnTo>
                <a:lnTo>
                  <a:pt x="733" y="721"/>
                </a:lnTo>
                <a:lnTo>
                  <a:pt x="727" y="721"/>
                </a:lnTo>
                <a:lnTo>
                  <a:pt x="705" y="725"/>
                </a:lnTo>
                <a:lnTo>
                  <a:pt x="705" y="725"/>
                </a:lnTo>
                <a:lnTo>
                  <a:pt x="710" y="725"/>
                </a:lnTo>
                <a:lnTo>
                  <a:pt x="717" y="721"/>
                </a:lnTo>
                <a:lnTo>
                  <a:pt x="738" y="713"/>
                </a:lnTo>
                <a:lnTo>
                  <a:pt x="746" y="711"/>
                </a:lnTo>
                <a:lnTo>
                  <a:pt x="749" y="711"/>
                </a:lnTo>
                <a:lnTo>
                  <a:pt x="750" y="711"/>
                </a:lnTo>
                <a:lnTo>
                  <a:pt x="750" y="713"/>
                </a:lnTo>
                <a:lnTo>
                  <a:pt x="749" y="715"/>
                </a:lnTo>
                <a:lnTo>
                  <a:pt x="739" y="725"/>
                </a:lnTo>
                <a:lnTo>
                  <a:pt x="739" y="725"/>
                </a:lnTo>
                <a:lnTo>
                  <a:pt x="673" y="721"/>
                </a:lnTo>
                <a:lnTo>
                  <a:pt x="557" y="714"/>
                </a:lnTo>
                <a:lnTo>
                  <a:pt x="498" y="712"/>
                </a:lnTo>
                <a:lnTo>
                  <a:pt x="446" y="711"/>
                </a:lnTo>
                <a:lnTo>
                  <a:pt x="425" y="712"/>
                </a:lnTo>
                <a:lnTo>
                  <a:pt x="408" y="713"/>
                </a:lnTo>
                <a:lnTo>
                  <a:pt x="396" y="715"/>
                </a:lnTo>
                <a:lnTo>
                  <a:pt x="392" y="718"/>
                </a:lnTo>
                <a:lnTo>
                  <a:pt x="390" y="719"/>
                </a:lnTo>
                <a:lnTo>
                  <a:pt x="390" y="719"/>
                </a:lnTo>
                <a:lnTo>
                  <a:pt x="379" y="720"/>
                </a:lnTo>
                <a:lnTo>
                  <a:pt x="366" y="719"/>
                </a:lnTo>
                <a:lnTo>
                  <a:pt x="340" y="714"/>
                </a:lnTo>
                <a:lnTo>
                  <a:pt x="327" y="713"/>
                </a:lnTo>
                <a:lnTo>
                  <a:pt x="316" y="713"/>
                </a:lnTo>
                <a:lnTo>
                  <a:pt x="305" y="714"/>
                </a:lnTo>
                <a:lnTo>
                  <a:pt x="301" y="717"/>
                </a:lnTo>
                <a:lnTo>
                  <a:pt x="296" y="719"/>
                </a:lnTo>
                <a:lnTo>
                  <a:pt x="296" y="719"/>
                </a:lnTo>
                <a:lnTo>
                  <a:pt x="301" y="720"/>
                </a:lnTo>
                <a:lnTo>
                  <a:pt x="301" y="719"/>
                </a:lnTo>
                <a:lnTo>
                  <a:pt x="299" y="719"/>
                </a:lnTo>
                <a:lnTo>
                  <a:pt x="299" y="719"/>
                </a:lnTo>
                <a:lnTo>
                  <a:pt x="325" y="718"/>
                </a:lnTo>
                <a:lnTo>
                  <a:pt x="318" y="718"/>
                </a:lnTo>
                <a:lnTo>
                  <a:pt x="304" y="718"/>
                </a:lnTo>
                <a:lnTo>
                  <a:pt x="303" y="718"/>
                </a:lnTo>
                <a:lnTo>
                  <a:pt x="304" y="719"/>
                </a:lnTo>
                <a:lnTo>
                  <a:pt x="313" y="720"/>
                </a:lnTo>
                <a:lnTo>
                  <a:pt x="313" y="720"/>
                </a:lnTo>
                <a:lnTo>
                  <a:pt x="292" y="720"/>
                </a:lnTo>
                <a:lnTo>
                  <a:pt x="275" y="720"/>
                </a:lnTo>
                <a:lnTo>
                  <a:pt x="246" y="717"/>
                </a:lnTo>
                <a:lnTo>
                  <a:pt x="233" y="715"/>
                </a:lnTo>
                <a:lnTo>
                  <a:pt x="219" y="715"/>
                </a:lnTo>
                <a:lnTo>
                  <a:pt x="204" y="715"/>
                </a:lnTo>
                <a:lnTo>
                  <a:pt x="187" y="718"/>
                </a:lnTo>
                <a:lnTo>
                  <a:pt x="187" y="718"/>
                </a:lnTo>
                <a:lnTo>
                  <a:pt x="200" y="719"/>
                </a:lnTo>
                <a:lnTo>
                  <a:pt x="204" y="719"/>
                </a:lnTo>
                <a:lnTo>
                  <a:pt x="196" y="719"/>
                </a:lnTo>
                <a:lnTo>
                  <a:pt x="196" y="719"/>
                </a:lnTo>
                <a:lnTo>
                  <a:pt x="213" y="718"/>
                </a:lnTo>
                <a:lnTo>
                  <a:pt x="242" y="717"/>
                </a:lnTo>
                <a:lnTo>
                  <a:pt x="257" y="717"/>
                </a:lnTo>
                <a:lnTo>
                  <a:pt x="272" y="718"/>
                </a:lnTo>
                <a:lnTo>
                  <a:pt x="283" y="720"/>
                </a:lnTo>
                <a:lnTo>
                  <a:pt x="287" y="721"/>
                </a:lnTo>
                <a:lnTo>
                  <a:pt x="290" y="723"/>
                </a:lnTo>
                <a:lnTo>
                  <a:pt x="290" y="723"/>
                </a:lnTo>
                <a:lnTo>
                  <a:pt x="274" y="723"/>
                </a:lnTo>
                <a:lnTo>
                  <a:pt x="260" y="724"/>
                </a:lnTo>
                <a:lnTo>
                  <a:pt x="260" y="724"/>
                </a:lnTo>
                <a:lnTo>
                  <a:pt x="292" y="720"/>
                </a:lnTo>
                <a:lnTo>
                  <a:pt x="310" y="720"/>
                </a:lnTo>
                <a:lnTo>
                  <a:pt x="326" y="721"/>
                </a:lnTo>
                <a:lnTo>
                  <a:pt x="351" y="725"/>
                </a:lnTo>
                <a:lnTo>
                  <a:pt x="351" y="725"/>
                </a:lnTo>
                <a:lnTo>
                  <a:pt x="332" y="725"/>
                </a:lnTo>
                <a:lnTo>
                  <a:pt x="315" y="724"/>
                </a:lnTo>
                <a:lnTo>
                  <a:pt x="287" y="723"/>
                </a:lnTo>
                <a:lnTo>
                  <a:pt x="273" y="721"/>
                </a:lnTo>
                <a:lnTo>
                  <a:pt x="256" y="721"/>
                </a:lnTo>
                <a:lnTo>
                  <a:pt x="234" y="723"/>
                </a:lnTo>
                <a:lnTo>
                  <a:pt x="209" y="725"/>
                </a:lnTo>
                <a:lnTo>
                  <a:pt x="209" y="725"/>
                </a:lnTo>
                <a:lnTo>
                  <a:pt x="221" y="725"/>
                </a:lnTo>
                <a:lnTo>
                  <a:pt x="228" y="725"/>
                </a:lnTo>
                <a:lnTo>
                  <a:pt x="236" y="725"/>
                </a:lnTo>
                <a:lnTo>
                  <a:pt x="250" y="726"/>
                </a:lnTo>
                <a:lnTo>
                  <a:pt x="250" y="726"/>
                </a:lnTo>
                <a:lnTo>
                  <a:pt x="248" y="726"/>
                </a:lnTo>
                <a:lnTo>
                  <a:pt x="249" y="727"/>
                </a:lnTo>
                <a:lnTo>
                  <a:pt x="259" y="727"/>
                </a:lnTo>
                <a:lnTo>
                  <a:pt x="284" y="727"/>
                </a:lnTo>
                <a:lnTo>
                  <a:pt x="284" y="727"/>
                </a:lnTo>
                <a:lnTo>
                  <a:pt x="279" y="727"/>
                </a:lnTo>
                <a:lnTo>
                  <a:pt x="274" y="727"/>
                </a:lnTo>
                <a:lnTo>
                  <a:pt x="274" y="727"/>
                </a:lnTo>
                <a:lnTo>
                  <a:pt x="346" y="729"/>
                </a:lnTo>
                <a:lnTo>
                  <a:pt x="413" y="729"/>
                </a:lnTo>
                <a:lnTo>
                  <a:pt x="531" y="730"/>
                </a:lnTo>
                <a:lnTo>
                  <a:pt x="585" y="730"/>
                </a:lnTo>
                <a:lnTo>
                  <a:pt x="635" y="731"/>
                </a:lnTo>
                <a:lnTo>
                  <a:pt x="686" y="733"/>
                </a:lnTo>
                <a:lnTo>
                  <a:pt x="735" y="737"/>
                </a:lnTo>
                <a:lnTo>
                  <a:pt x="735" y="737"/>
                </a:lnTo>
                <a:lnTo>
                  <a:pt x="735" y="661"/>
                </a:lnTo>
                <a:lnTo>
                  <a:pt x="737" y="617"/>
                </a:lnTo>
                <a:lnTo>
                  <a:pt x="738" y="576"/>
                </a:lnTo>
                <a:lnTo>
                  <a:pt x="738" y="576"/>
                </a:lnTo>
                <a:lnTo>
                  <a:pt x="738" y="582"/>
                </a:lnTo>
                <a:lnTo>
                  <a:pt x="738" y="574"/>
                </a:lnTo>
                <a:lnTo>
                  <a:pt x="738" y="574"/>
                </a:lnTo>
                <a:lnTo>
                  <a:pt x="738" y="582"/>
                </a:lnTo>
                <a:lnTo>
                  <a:pt x="739" y="584"/>
                </a:lnTo>
                <a:lnTo>
                  <a:pt x="739" y="585"/>
                </a:lnTo>
                <a:lnTo>
                  <a:pt x="740" y="588"/>
                </a:lnTo>
                <a:lnTo>
                  <a:pt x="739" y="600"/>
                </a:lnTo>
                <a:lnTo>
                  <a:pt x="739" y="600"/>
                </a:lnTo>
                <a:lnTo>
                  <a:pt x="739" y="594"/>
                </a:lnTo>
                <a:lnTo>
                  <a:pt x="739" y="590"/>
                </a:lnTo>
                <a:lnTo>
                  <a:pt x="738" y="588"/>
                </a:lnTo>
                <a:lnTo>
                  <a:pt x="738" y="585"/>
                </a:lnTo>
                <a:lnTo>
                  <a:pt x="738" y="585"/>
                </a:lnTo>
                <a:lnTo>
                  <a:pt x="737" y="601"/>
                </a:lnTo>
                <a:lnTo>
                  <a:pt x="737" y="618"/>
                </a:lnTo>
                <a:lnTo>
                  <a:pt x="738" y="655"/>
                </a:lnTo>
                <a:lnTo>
                  <a:pt x="739" y="696"/>
                </a:lnTo>
                <a:lnTo>
                  <a:pt x="739" y="717"/>
                </a:lnTo>
                <a:lnTo>
                  <a:pt x="738" y="737"/>
                </a:lnTo>
                <a:lnTo>
                  <a:pt x="738" y="737"/>
                </a:lnTo>
                <a:lnTo>
                  <a:pt x="674" y="735"/>
                </a:lnTo>
                <a:lnTo>
                  <a:pt x="635" y="733"/>
                </a:lnTo>
                <a:lnTo>
                  <a:pt x="603" y="735"/>
                </a:lnTo>
                <a:lnTo>
                  <a:pt x="603" y="735"/>
                </a:lnTo>
                <a:lnTo>
                  <a:pt x="514" y="733"/>
                </a:lnTo>
                <a:lnTo>
                  <a:pt x="442" y="735"/>
                </a:lnTo>
                <a:lnTo>
                  <a:pt x="387" y="736"/>
                </a:lnTo>
                <a:lnTo>
                  <a:pt x="387" y="736"/>
                </a:lnTo>
                <a:lnTo>
                  <a:pt x="390" y="732"/>
                </a:lnTo>
                <a:lnTo>
                  <a:pt x="390" y="731"/>
                </a:lnTo>
                <a:lnTo>
                  <a:pt x="389" y="729"/>
                </a:lnTo>
                <a:lnTo>
                  <a:pt x="386" y="729"/>
                </a:lnTo>
                <a:lnTo>
                  <a:pt x="379" y="727"/>
                </a:lnTo>
                <a:lnTo>
                  <a:pt x="369" y="729"/>
                </a:lnTo>
                <a:lnTo>
                  <a:pt x="351" y="732"/>
                </a:lnTo>
                <a:lnTo>
                  <a:pt x="348" y="733"/>
                </a:lnTo>
                <a:lnTo>
                  <a:pt x="348" y="735"/>
                </a:lnTo>
                <a:lnTo>
                  <a:pt x="350" y="735"/>
                </a:lnTo>
                <a:lnTo>
                  <a:pt x="350" y="735"/>
                </a:lnTo>
                <a:lnTo>
                  <a:pt x="343" y="735"/>
                </a:lnTo>
                <a:lnTo>
                  <a:pt x="338" y="735"/>
                </a:lnTo>
                <a:lnTo>
                  <a:pt x="338" y="735"/>
                </a:lnTo>
                <a:lnTo>
                  <a:pt x="338" y="736"/>
                </a:lnTo>
                <a:lnTo>
                  <a:pt x="337" y="736"/>
                </a:lnTo>
                <a:lnTo>
                  <a:pt x="330" y="736"/>
                </a:lnTo>
                <a:lnTo>
                  <a:pt x="330" y="736"/>
                </a:lnTo>
                <a:lnTo>
                  <a:pt x="345" y="736"/>
                </a:lnTo>
                <a:lnTo>
                  <a:pt x="362" y="737"/>
                </a:lnTo>
                <a:lnTo>
                  <a:pt x="375" y="736"/>
                </a:lnTo>
                <a:lnTo>
                  <a:pt x="375" y="736"/>
                </a:lnTo>
                <a:lnTo>
                  <a:pt x="361" y="735"/>
                </a:lnTo>
                <a:lnTo>
                  <a:pt x="345" y="733"/>
                </a:lnTo>
                <a:lnTo>
                  <a:pt x="314" y="733"/>
                </a:lnTo>
                <a:lnTo>
                  <a:pt x="285" y="735"/>
                </a:lnTo>
                <a:lnTo>
                  <a:pt x="262" y="737"/>
                </a:lnTo>
                <a:lnTo>
                  <a:pt x="262" y="737"/>
                </a:lnTo>
                <a:lnTo>
                  <a:pt x="327" y="736"/>
                </a:lnTo>
                <a:lnTo>
                  <a:pt x="363" y="737"/>
                </a:lnTo>
                <a:lnTo>
                  <a:pt x="402" y="741"/>
                </a:lnTo>
                <a:lnTo>
                  <a:pt x="402" y="741"/>
                </a:lnTo>
                <a:lnTo>
                  <a:pt x="393" y="741"/>
                </a:lnTo>
                <a:lnTo>
                  <a:pt x="390" y="741"/>
                </a:lnTo>
                <a:lnTo>
                  <a:pt x="392" y="741"/>
                </a:lnTo>
                <a:lnTo>
                  <a:pt x="392" y="741"/>
                </a:lnTo>
                <a:lnTo>
                  <a:pt x="371" y="741"/>
                </a:lnTo>
                <a:lnTo>
                  <a:pt x="331" y="741"/>
                </a:lnTo>
                <a:lnTo>
                  <a:pt x="275" y="739"/>
                </a:lnTo>
                <a:lnTo>
                  <a:pt x="275" y="739"/>
                </a:lnTo>
                <a:lnTo>
                  <a:pt x="271" y="736"/>
                </a:lnTo>
                <a:lnTo>
                  <a:pt x="263" y="733"/>
                </a:lnTo>
                <a:lnTo>
                  <a:pt x="254" y="732"/>
                </a:lnTo>
                <a:lnTo>
                  <a:pt x="243" y="731"/>
                </a:lnTo>
                <a:lnTo>
                  <a:pt x="216" y="731"/>
                </a:lnTo>
                <a:lnTo>
                  <a:pt x="189" y="732"/>
                </a:lnTo>
                <a:lnTo>
                  <a:pt x="163" y="735"/>
                </a:lnTo>
                <a:lnTo>
                  <a:pt x="142" y="738"/>
                </a:lnTo>
                <a:lnTo>
                  <a:pt x="128" y="741"/>
                </a:lnTo>
                <a:lnTo>
                  <a:pt x="127" y="742"/>
                </a:lnTo>
                <a:lnTo>
                  <a:pt x="128" y="743"/>
                </a:lnTo>
                <a:lnTo>
                  <a:pt x="128" y="743"/>
                </a:lnTo>
                <a:lnTo>
                  <a:pt x="128" y="742"/>
                </a:lnTo>
                <a:lnTo>
                  <a:pt x="128" y="743"/>
                </a:lnTo>
                <a:lnTo>
                  <a:pt x="128" y="743"/>
                </a:lnTo>
                <a:close/>
                <a:moveTo>
                  <a:pt x="454" y="749"/>
                </a:moveTo>
                <a:lnTo>
                  <a:pt x="454" y="749"/>
                </a:lnTo>
                <a:lnTo>
                  <a:pt x="463" y="749"/>
                </a:lnTo>
                <a:lnTo>
                  <a:pt x="463" y="749"/>
                </a:lnTo>
                <a:lnTo>
                  <a:pt x="454" y="749"/>
                </a:lnTo>
                <a:lnTo>
                  <a:pt x="454" y="749"/>
                </a:lnTo>
                <a:close/>
                <a:moveTo>
                  <a:pt x="714" y="755"/>
                </a:moveTo>
                <a:lnTo>
                  <a:pt x="714" y="755"/>
                </a:lnTo>
                <a:lnTo>
                  <a:pt x="700" y="756"/>
                </a:lnTo>
                <a:lnTo>
                  <a:pt x="698" y="755"/>
                </a:lnTo>
                <a:lnTo>
                  <a:pt x="698" y="755"/>
                </a:lnTo>
                <a:lnTo>
                  <a:pt x="704" y="754"/>
                </a:lnTo>
                <a:lnTo>
                  <a:pt x="709" y="754"/>
                </a:lnTo>
                <a:lnTo>
                  <a:pt x="714" y="755"/>
                </a:lnTo>
                <a:lnTo>
                  <a:pt x="714" y="755"/>
                </a:lnTo>
                <a:lnTo>
                  <a:pt x="712" y="755"/>
                </a:lnTo>
                <a:lnTo>
                  <a:pt x="714" y="755"/>
                </a:lnTo>
                <a:lnTo>
                  <a:pt x="714" y="755"/>
                </a:lnTo>
                <a:close/>
                <a:moveTo>
                  <a:pt x="33" y="526"/>
                </a:moveTo>
                <a:lnTo>
                  <a:pt x="33" y="526"/>
                </a:lnTo>
                <a:lnTo>
                  <a:pt x="33" y="530"/>
                </a:lnTo>
                <a:lnTo>
                  <a:pt x="33" y="532"/>
                </a:lnTo>
                <a:lnTo>
                  <a:pt x="33" y="532"/>
                </a:lnTo>
                <a:lnTo>
                  <a:pt x="33" y="526"/>
                </a:lnTo>
                <a:lnTo>
                  <a:pt x="33" y="526"/>
                </a:lnTo>
                <a:close/>
                <a:moveTo>
                  <a:pt x="44" y="524"/>
                </a:moveTo>
                <a:lnTo>
                  <a:pt x="44" y="524"/>
                </a:lnTo>
                <a:lnTo>
                  <a:pt x="45" y="542"/>
                </a:lnTo>
                <a:lnTo>
                  <a:pt x="44" y="524"/>
                </a:lnTo>
                <a:lnTo>
                  <a:pt x="44" y="524"/>
                </a:lnTo>
                <a:lnTo>
                  <a:pt x="44" y="526"/>
                </a:lnTo>
                <a:lnTo>
                  <a:pt x="44" y="524"/>
                </a:lnTo>
                <a:lnTo>
                  <a:pt x="44" y="524"/>
                </a:lnTo>
                <a:close/>
                <a:moveTo>
                  <a:pt x="57" y="40"/>
                </a:moveTo>
                <a:lnTo>
                  <a:pt x="57" y="40"/>
                </a:lnTo>
                <a:lnTo>
                  <a:pt x="67" y="40"/>
                </a:lnTo>
                <a:lnTo>
                  <a:pt x="67" y="40"/>
                </a:lnTo>
                <a:lnTo>
                  <a:pt x="57" y="40"/>
                </a:lnTo>
                <a:lnTo>
                  <a:pt x="57" y="40"/>
                </a:lnTo>
                <a:close/>
                <a:moveTo>
                  <a:pt x="328" y="39"/>
                </a:moveTo>
                <a:lnTo>
                  <a:pt x="328" y="39"/>
                </a:lnTo>
                <a:lnTo>
                  <a:pt x="332" y="39"/>
                </a:lnTo>
                <a:lnTo>
                  <a:pt x="334" y="40"/>
                </a:lnTo>
                <a:lnTo>
                  <a:pt x="334" y="40"/>
                </a:lnTo>
                <a:lnTo>
                  <a:pt x="330" y="39"/>
                </a:lnTo>
                <a:lnTo>
                  <a:pt x="327" y="39"/>
                </a:lnTo>
                <a:lnTo>
                  <a:pt x="328" y="39"/>
                </a:lnTo>
                <a:lnTo>
                  <a:pt x="328" y="39"/>
                </a:lnTo>
                <a:close/>
                <a:moveTo>
                  <a:pt x="533" y="40"/>
                </a:moveTo>
                <a:lnTo>
                  <a:pt x="533" y="40"/>
                </a:lnTo>
                <a:lnTo>
                  <a:pt x="526" y="40"/>
                </a:lnTo>
                <a:lnTo>
                  <a:pt x="526" y="40"/>
                </a:lnTo>
                <a:lnTo>
                  <a:pt x="533" y="40"/>
                </a:lnTo>
                <a:lnTo>
                  <a:pt x="533" y="40"/>
                </a:lnTo>
                <a:close/>
                <a:moveTo>
                  <a:pt x="460" y="715"/>
                </a:moveTo>
                <a:lnTo>
                  <a:pt x="460" y="715"/>
                </a:lnTo>
                <a:lnTo>
                  <a:pt x="449" y="714"/>
                </a:lnTo>
                <a:lnTo>
                  <a:pt x="449" y="714"/>
                </a:lnTo>
                <a:lnTo>
                  <a:pt x="455" y="714"/>
                </a:lnTo>
                <a:lnTo>
                  <a:pt x="460" y="715"/>
                </a:lnTo>
                <a:lnTo>
                  <a:pt x="460" y="715"/>
                </a:lnTo>
                <a:close/>
                <a:moveTo>
                  <a:pt x="529" y="721"/>
                </a:moveTo>
                <a:lnTo>
                  <a:pt x="529" y="721"/>
                </a:lnTo>
                <a:lnTo>
                  <a:pt x="522" y="723"/>
                </a:lnTo>
                <a:lnTo>
                  <a:pt x="517" y="721"/>
                </a:lnTo>
                <a:lnTo>
                  <a:pt x="517" y="721"/>
                </a:lnTo>
                <a:lnTo>
                  <a:pt x="517" y="721"/>
                </a:lnTo>
                <a:lnTo>
                  <a:pt x="517" y="721"/>
                </a:lnTo>
                <a:lnTo>
                  <a:pt x="529" y="721"/>
                </a:lnTo>
                <a:lnTo>
                  <a:pt x="529" y="721"/>
                </a:lnTo>
                <a:close/>
                <a:moveTo>
                  <a:pt x="228" y="719"/>
                </a:moveTo>
                <a:lnTo>
                  <a:pt x="228" y="719"/>
                </a:lnTo>
                <a:lnTo>
                  <a:pt x="232" y="719"/>
                </a:lnTo>
                <a:lnTo>
                  <a:pt x="236" y="719"/>
                </a:lnTo>
                <a:lnTo>
                  <a:pt x="236" y="719"/>
                </a:lnTo>
                <a:lnTo>
                  <a:pt x="234" y="719"/>
                </a:lnTo>
                <a:lnTo>
                  <a:pt x="228" y="719"/>
                </a:lnTo>
                <a:lnTo>
                  <a:pt x="228" y="719"/>
                </a:lnTo>
                <a:lnTo>
                  <a:pt x="230" y="719"/>
                </a:lnTo>
                <a:lnTo>
                  <a:pt x="228" y="719"/>
                </a:lnTo>
                <a:lnTo>
                  <a:pt x="228" y="719"/>
                </a:lnTo>
                <a:close/>
                <a:moveTo>
                  <a:pt x="622" y="737"/>
                </a:moveTo>
                <a:lnTo>
                  <a:pt x="622" y="737"/>
                </a:lnTo>
                <a:lnTo>
                  <a:pt x="605" y="737"/>
                </a:lnTo>
                <a:lnTo>
                  <a:pt x="605" y="737"/>
                </a:lnTo>
                <a:lnTo>
                  <a:pt x="622" y="737"/>
                </a:lnTo>
                <a:lnTo>
                  <a:pt x="622" y="737"/>
                </a:lnTo>
                <a:close/>
                <a:moveTo>
                  <a:pt x="457" y="736"/>
                </a:moveTo>
                <a:lnTo>
                  <a:pt x="457" y="736"/>
                </a:lnTo>
                <a:lnTo>
                  <a:pt x="448" y="736"/>
                </a:lnTo>
                <a:lnTo>
                  <a:pt x="448" y="736"/>
                </a:lnTo>
                <a:lnTo>
                  <a:pt x="454" y="736"/>
                </a:lnTo>
                <a:lnTo>
                  <a:pt x="457" y="736"/>
                </a:lnTo>
                <a:lnTo>
                  <a:pt x="457" y="736"/>
                </a:lnTo>
                <a:close/>
                <a:moveTo>
                  <a:pt x="373" y="735"/>
                </a:moveTo>
                <a:lnTo>
                  <a:pt x="373" y="735"/>
                </a:lnTo>
                <a:lnTo>
                  <a:pt x="371" y="735"/>
                </a:lnTo>
                <a:lnTo>
                  <a:pt x="367" y="735"/>
                </a:lnTo>
                <a:lnTo>
                  <a:pt x="367" y="735"/>
                </a:lnTo>
                <a:lnTo>
                  <a:pt x="373" y="735"/>
                </a:lnTo>
                <a:lnTo>
                  <a:pt x="373" y="735"/>
                </a:lnTo>
                <a:close/>
                <a:moveTo>
                  <a:pt x="159" y="741"/>
                </a:moveTo>
                <a:lnTo>
                  <a:pt x="159" y="741"/>
                </a:lnTo>
                <a:lnTo>
                  <a:pt x="150" y="741"/>
                </a:lnTo>
                <a:lnTo>
                  <a:pt x="149" y="741"/>
                </a:lnTo>
                <a:lnTo>
                  <a:pt x="150" y="742"/>
                </a:lnTo>
                <a:lnTo>
                  <a:pt x="155" y="742"/>
                </a:lnTo>
                <a:lnTo>
                  <a:pt x="157" y="742"/>
                </a:lnTo>
                <a:lnTo>
                  <a:pt x="159" y="741"/>
                </a:lnTo>
                <a:lnTo>
                  <a:pt x="159" y="741"/>
                </a:lnTo>
                <a:lnTo>
                  <a:pt x="157" y="741"/>
                </a:lnTo>
                <a:lnTo>
                  <a:pt x="159" y="741"/>
                </a:lnTo>
                <a:lnTo>
                  <a:pt x="159" y="741"/>
                </a:lnTo>
                <a:close/>
                <a:moveTo>
                  <a:pt x="278" y="744"/>
                </a:moveTo>
                <a:lnTo>
                  <a:pt x="278" y="744"/>
                </a:lnTo>
                <a:lnTo>
                  <a:pt x="272" y="744"/>
                </a:lnTo>
                <a:lnTo>
                  <a:pt x="272" y="744"/>
                </a:lnTo>
                <a:lnTo>
                  <a:pt x="277" y="744"/>
                </a:lnTo>
                <a:lnTo>
                  <a:pt x="278" y="744"/>
                </a:lnTo>
                <a:lnTo>
                  <a:pt x="278" y="744"/>
                </a:lnTo>
                <a:close/>
                <a:moveTo>
                  <a:pt x="396" y="748"/>
                </a:moveTo>
                <a:lnTo>
                  <a:pt x="396" y="748"/>
                </a:lnTo>
                <a:lnTo>
                  <a:pt x="386" y="748"/>
                </a:lnTo>
                <a:lnTo>
                  <a:pt x="386" y="748"/>
                </a:lnTo>
                <a:lnTo>
                  <a:pt x="396" y="748"/>
                </a:lnTo>
                <a:lnTo>
                  <a:pt x="396" y="748"/>
                </a:lnTo>
                <a:close/>
                <a:moveTo>
                  <a:pt x="420" y="749"/>
                </a:moveTo>
                <a:lnTo>
                  <a:pt x="420" y="749"/>
                </a:lnTo>
                <a:lnTo>
                  <a:pt x="414" y="749"/>
                </a:lnTo>
                <a:lnTo>
                  <a:pt x="410" y="748"/>
                </a:lnTo>
                <a:lnTo>
                  <a:pt x="410" y="748"/>
                </a:lnTo>
                <a:lnTo>
                  <a:pt x="420" y="749"/>
                </a:lnTo>
                <a:lnTo>
                  <a:pt x="420" y="749"/>
                </a:lnTo>
                <a:close/>
                <a:moveTo>
                  <a:pt x="251" y="726"/>
                </a:moveTo>
                <a:lnTo>
                  <a:pt x="251" y="726"/>
                </a:lnTo>
                <a:lnTo>
                  <a:pt x="268" y="726"/>
                </a:lnTo>
                <a:lnTo>
                  <a:pt x="268" y="726"/>
                </a:lnTo>
                <a:lnTo>
                  <a:pt x="259" y="727"/>
                </a:lnTo>
                <a:lnTo>
                  <a:pt x="251" y="726"/>
                </a:lnTo>
                <a:lnTo>
                  <a:pt x="251" y="726"/>
                </a:lnTo>
                <a:close/>
                <a:moveTo>
                  <a:pt x="493" y="756"/>
                </a:moveTo>
                <a:lnTo>
                  <a:pt x="493" y="756"/>
                </a:lnTo>
                <a:lnTo>
                  <a:pt x="484" y="756"/>
                </a:lnTo>
                <a:lnTo>
                  <a:pt x="484" y="756"/>
                </a:lnTo>
                <a:lnTo>
                  <a:pt x="489" y="755"/>
                </a:lnTo>
                <a:lnTo>
                  <a:pt x="493" y="756"/>
                </a:lnTo>
                <a:lnTo>
                  <a:pt x="493" y="756"/>
                </a:lnTo>
                <a:close/>
                <a:moveTo>
                  <a:pt x="383" y="742"/>
                </a:moveTo>
                <a:lnTo>
                  <a:pt x="383" y="742"/>
                </a:lnTo>
                <a:lnTo>
                  <a:pt x="374" y="742"/>
                </a:lnTo>
                <a:lnTo>
                  <a:pt x="374" y="742"/>
                </a:lnTo>
                <a:lnTo>
                  <a:pt x="380" y="741"/>
                </a:lnTo>
                <a:lnTo>
                  <a:pt x="383" y="742"/>
                </a:lnTo>
                <a:lnTo>
                  <a:pt x="383" y="742"/>
                </a:lnTo>
                <a:close/>
                <a:moveTo>
                  <a:pt x="253" y="725"/>
                </a:moveTo>
                <a:lnTo>
                  <a:pt x="253" y="725"/>
                </a:lnTo>
                <a:lnTo>
                  <a:pt x="249" y="725"/>
                </a:lnTo>
                <a:lnTo>
                  <a:pt x="246" y="724"/>
                </a:lnTo>
                <a:lnTo>
                  <a:pt x="246" y="724"/>
                </a:lnTo>
                <a:lnTo>
                  <a:pt x="251" y="724"/>
                </a:lnTo>
                <a:lnTo>
                  <a:pt x="253" y="724"/>
                </a:lnTo>
                <a:lnTo>
                  <a:pt x="253" y="725"/>
                </a:lnTo>
                <a:lnTo>
                  <a:pt x="253" y="725"/>
                </a:lnTo>
                <a:close/>
                <a:moveTo>
                  <a:pt x="259" y="724"/>
                </a:moveTo>
                <a:lnTo>
                  <a:pt x="259" y="724"/>
                </a:lnTo>
                <a:lnTo>
                  <a:pt x="263" y="727"/>
                </a:lnTo>
                <a:lnTo>
                  <a:pt x="261" y="727"/>
                </a:lnTo>
                <a:lnTo>
                  <a:pt x="257" y="725"/>
                </a:lnTo>
                <a:lnTo>
                  <a:pt x="257" y="725"/>
                </a:lnTo>
                <a:lnTo>
                  <a:pt x="259" y="724"/>
                </a:lnTo>
                <a:lnTo>
                  <a:pt x="259" y="724"/>
                </a:lnTo>
                <a:lnTo>
                  <a:pt x="259" y="725"/>
                </a:lnTo>
                <a:lnTo>
                  <a:pt x="257" y="725"/>
                </a:lnTo>
                <a:lnTo>
                  <a:pt x="257" y="725"/>
                </a:lnTo>
                <a:lnTo>
                  <a:pt x="259" y="724"/>
                </a:lnTo>
                <a:lnTo>
                  <a:pt x="259" y="724"/>
                </a:lnTo>
                <a:close/>
                <a:moveTo>
                  <a:pt x="274" y="726"/>
                </a:moveTo>
                <a:lnTo>
                  <a:pt x="274" y="726"/>
                </a:lnTo>
                <a:lnTo>
                  <a:pt x="266" y="726"/>
                </a:lnTo>
                <a:lnTo>
                  <a:pt x="266" y="726"/>
                </a:lnTo>
                <a:lnTo>
                  <a:pt x="269" y="725"/>
                </a:lnTo>
                <a:lnTo>
                  <a:pt x="274" y="726"/>
                </a:lnTo>
                <a:lnTo>
                  <a:pt x="274" y="726"/>
                </a:lnTo>
                <a:close/>
                <a:moveTo>
                  <a:pt x="379" y="737"/>
                </a:moveTo>
                <a:lnTo>
                  <a:pt x="379" y="737"/>
                </a:lnTo>
                <a:lnTo>
                  <a:pt x="385" y="736"/>
                </a:lnTo>
                <a:lnTo>
                  <a:pt x="383" y="736"/>
                </a:lnTo>
                <a:lnTo>
                  <a:pt x="378" y="736"/>
                </a:lnTo>
                <a:lnTo>
                  <a:pt x="378" y="736"/>
                </a:lnTo>
                <a:lnTo>
                  <a:pt x="379" y="737"/>
                </a:lnTo>
                <a:lnTo>
                  <a:pt x="379" y="737"/>
                </a:lnTo>
                <a:lnTo>
                  <a:pt x="381" y="737"/>
                </a:lnTo>
                <a:lnTo>
                  <a:pt x="379" y="737"/>
                </a:lnTo>
                <a:lnTo>
                  <a:pt x="379" y="737"/>
                </a:lnTo>
                <a:close/>
                <a:moveTo>
                  <a:pt x="301" y="725"/>
                </a:moveTo>
                <a:lnTo>
                  <a:pt x="301" y="725"/>
                </a:lnTo>
                <a:lnTo>
                  <a:pt x="295" y="725"/>
                </a:lnTo>
                <a:lnTo>
                  <a:pt x="301" y="725"/>
                </a:lnTo>
                <a:lnTo>
                  <a:pt x="301" y="725"/>
                </a:lnTo>
                <a:lnTo>
                  <a:pt x="299" y="725"/>
                </a:lnTo>
                <a:lnTo>
                  <a:pt x="301" y="725"/>
                </a:lnTo>
                <a:lnTo>
                  <a:pt x="301" y="725"/>
                </a:lnTo>
                <a:close/>
                <a:moveTo>
                  <a:pt x="251" y="719"/>
                </a:moveTo>
                <a:lnTo>
                  <a:pt x="251" y="719"/>
                </a:lnTo>
                <a:lnTo>
                  <a:pt x="248" y="719"/>
                </a:lnTo>
                <a:lnTo>
                  <a:pt x="244" y="719"/>
                </a:lnTo>
                <a:lnTo>
                  <a:pt x="244" y="719"/>
                </a:lnTo>
                <a:lnTo>
                  <a:pt x="249" y="719"/>
                </a:lnTo>
                <a:lnTo>
                  <a:pt x="253" y="719"/>
                </a:lnTo>
                <a:lnTo>
                  <a:pt x="251" y="719"/>
                </a:lnTo>
                <a:lnTo>
                  <a:pt x="251" y="719"/>
                </a:lnTo>
                <a:close/>
                <a:moveTo>
                  <a:pt x="398" y="737"/>
                </a:moveTo>
                <a:lnTo>
                  <a:pt x="398" y="737"/>
                </a:lnTo>
                <a:lnTo>
                  <a:pt x="407" y="738"/>
                </a:lnTo>
                <a:lnTo>
                  <a:pt x="410" y="739"/>
                </a:lnTo>
                <a:lnTo>
                  <a:pt x="410" y="739"/>
                </a:lnTo>
                <a:lnTo>
                  <a:pt x="410" y="741"/>
                </a:lnTo>
                <a:lnTo>
                  <a:pt x="408" y="742"/>
                </a:lnTo>
                <a:lnTo>
                  <a:pt x="403" y="742"/>
                </a:lnTo>
                <a:lnTo>
                  <a:pt x="399" y="742"/>
                </a:lnTo>
                <a:lnTo>
                  <a:pt x="398" y="739"/>
                </a:lnTo>
                <a:lnTo>
                  <a:pt x="398" y="738"/>
                </a:lnTo>
                <a:lnTo>
                  <a:pt x="398" y="737"/>
                </a:lnTo>
                <a:lnTo>
                  <a:pt x="398" y="737"/>
                </a:lnTo>
                <a:lnTo>
                  <a:pt x="401" y="737"/>
                </a:lnTo>
                <a:lnTo>
                  <a:pt x="398" y="737"/>
                </a:lnTo>
                <a:lnTo>
                  <a:pt x="398" y="737"/>
                </a:lnTo>
                <a:close/>
                <a:moveTo>
                  <a:pt x="487" y="749"/>
                </a:moveTo>
                <a:lnTo>
                  <a:pt x="487" y="749"/>
                </a:lnTo>
                <a:lnTo>
                  <a:pt x="485" y="749"/>
                </a:lnTo>
                <a:lnTo>
                  <a:pt x="480" y="749"/>
                </a:lnTo>
                <a:lnTo>
                  <a:pt x="480" y="749"/>
                </a:lnTo>
                <a:lnTo>
                  <a:pt x="487" y="749"/>
                </a:lnTo>
                <a:lnTo>
                  <a:pt x="487" y="749"/>
                </a:lnTo>
                <a:close/>
                <a:moveTo>
                  <a:pt x="380" y="735"/>
                </a:moveTo>
                <a:lnTo>
                  <a:pt x="380" y="735"/>
                </a:lnTo>
                <a:lnTo>
                  <a:pt x="383" y="737"/>
                </a:lnTo>
                <a:lnTo>
                  <a:pt x="381" y="737"/>
                </a:lnTo>
                <a:lnTo>
                  <a:pt x="379" y="736"/>
                </a:lnTo>
                <a:lnTo>
                  <a:pt x="379" y="735"/>
                </a:lnTo>
                <a:lnTo>
                  <a:pt x="380" y="735"/>
                </a:lnTo>
                <a:lnTo>
                  <a:pt x="380" y="735"/>
                </a:lnTo>
                <a:lnTo>
                  <a:pt x="379" y="735"/>
                </a:lnTo>
                <a:lnTo>
                  <a:pt x="380" y="735"/>
                </a:lnTo>
                <a:lnTo>
                  <a:pt x="380" y="735"/>
                </a:lnTo>
                <a:close/>
                <a:moveTo>
                  <a:pt x="280" y="720"/>
                </a:moveTo>
                <a:lnTo>
                  <a:pt x="280" y="720"/>
                </a:lnTo>
                <a:lnTo>
                  <a:pt x="268" y="720"/>
                </a:lnTo>
                <a:lnTo>
                  <a:pt x="280" y="720"/>
                </a:lnTo>
                <a:lnTo>
                  <a:pt x="280" y="720"/>
                </a:lnTo>
                <a:lnTo>
                  <a:pt x="278" y="720"/>
                </a:lnTo>
                <a:lnTo>
                  <a:pt x="280" y="720"/>
                </a:lnTo>
                <a:lnTo>
                  <a:pt x="280" y="720"/>
                </a:lnTo>
                <a:close/>
                <a:moveTo>
                  <a:pt x="328" y="726"/>
                </a:moveTo>
                <a:lnTo>
                  <a:pt x="328" y="726"/>
                </a:lnTo>
                <a:lnTo>
                  <a:pt x="325" y="726"/>
                </a:lnTo>
                <a:lnTo>
                  <a:pt x="321" y="726"/>
                </a:lnTo>
                <a:lnTo>
                  <a:pt x="321" y="726"/>
                </a:lnTo>
                <a:lnTo>
                  <a:pt x="328" y="726"/>
                </a:lnTo>
                <a:lnTo>
                  <a:pt x="328" y="726"/>
                </a:lnTo>
                <a:close/>
                <a:moveTo>
                  <a:pt x="296" y="723"/>
                </a:moveTo>
                <a:lnTo>
                  <a:pt x="296" y="723"/>
                </a:lnTo>
                <a:lnTo>
                  <a:pt x="304" y="724"/>
                </a:lnTo>
                <a:lnTo>
                  <a:pt x="305" y="724"/>
                </a:lnTo>
                <a:lnTo>
                  <a:pt x="305" y="723"/>
                </a:lnTo>
                <a:lnTo>
                  <a:pt x="302" y="721"/>
                </a:lnTo>
                <a:lnTo>
                  <a:pt x="296" y="723"/>
                </a:lnTo>
                <a:lnTo>
                  <a:pt x="296" y="723"/>
                </a:lnTo>
                <a:lnTo>
                  <a:pt x="295" y="721"/>
                </a:lnTo>
                <a:lnTo>
                  <a:pt x="296" y="721"/>
                </a:lnTo>
                <a:lnTo>
                  <a:pt x="296" y="721"/>
                </a:lnTo>
                <a:lnTo>
                  <a:pt x="296" y="723"/>
                </a:lnTo>
                <a:lnTo>
                  <a:pt x="296" y="723"/>
                </a:lnTo>
                <a:close/>
                <a:moveTo>
                  <a:pt x="451" y="738"/>
                </a:moveTo>
                <a:lnTo>
                  <a:pt x="451" y="738"/>
                </a:lnTo>
                <a:lnTo>
                  <a:pt x="450" y="739"/>
                </a:lnTo>
                <a:lnTo>
                  <a:pt x="448" y="741"/>
                </a:lnTo>
                <a:lnTo>
                  <a:pt x="442" y="741"/>
                </a:lnTo>
                <a:lnTo>
                  <a:pt x="434" y="739"/>
                </a:lnTo>
                <a:lnTo>
                  <a:pt x="427" y="738"/>
                </a:lnTo>
                <a:lnTo>
                  <a:pt x="423" y="736"/>
                </a:lnTo>
                <a:lnTo>
                  <a:pt x="423" y="735"/>
                </a:lnTo>
                <a:lnTo>
                  <a:pt x="426" y="735"/>
                </a:lnTo>
                <a:lnTo>
                  <a:pt x="434" y="735"/>
                </a:lnTo>
                <a:lnTo>
                  <a:pt x="454" y="737"/>
                </a:lnTo>
                <a:lnTo>
                  <a:pt x="454" y="737"/>
                </a:lnTo>
                <a:lnTo>
                  <a:pt x="443" y="741"/>
                </a:lnTo>
                <a:lnTo>
                  <a:pt x="440" y="743"/>
                </a:lnTo>
                <a:lnTo>
                  <a:pt x="442" y="743"/>
                </a:lnTo>
                <a:lnTo>
                  <a:pt x="446" y="742"/>
                </a:lnTo>
                <a:lnTo>
                  <a:pt x="455" y="739"/>
                </a:lnTo>
                <a:lnTo>
                  <a:pt x="456" y="738"/>
                </a:lnTo>
                <a:lnTo>
                  <a:pt x="456" y="738"/>
                </a:lnTo>
                <a:lnTo>
                  <a:pt x="451" y="738"/>
                </a:lnTo>
                <a:lnTo>
                  <a:pt x="451" y="738"/>
                </a:lnTo>
                <a:lnTo>
                  <a:pt x="452" y="738"/>
                </a:lnTo>
                <a:lnTo>
                  <a:pt x="451" y="738"/>
                </a:lnTo>
                <a:lnTo>
                  <a:pt x="451" y="738"/>
                </a:lnTo>
                <a:close/>
                <a:moveTo>
                  <a:pt x="334" y="726"/>
                </a:moveTo>
                <a:lnTo>
                  <a:pt x="334" y="726"/>
                </a:lnTo>
                <a:lnTo>
                  <a:pt x="340" y="725"/>
                </a:lnTo>
                <a:lnTo>
                  <a:pt x="338" y="725"/>
                </a:lnTo>
                <a:lnTo>
                  <a:pt x="333" y="725"/>
                </a:lnTo>
                <a:lnTo>
                  <a:pt x="333" y="726"/>
                </a:lnTo>
                <a:lnTo>
                  <a:pt x="334" y="726"/>
                </a:lnTo>
                <a:lnTo>
                  <a:pt x="334" y="726"/>
                </a:lnTo>
                <a:lnTo>
                  <a:pt x="336" y="726"/>
                </a:lnTo>
                <a:lnTo>
                  <a:pt x="334" y="726"/>
                </a:lnTo>
                <a:lnTo>
                  <a:pt x="334" y="726"/>
                </a:lnTo>
                <a:close/>
                <a:moveTo>
                  <a:pt x="579" y="757"/>
                </a:moveTo>
                <a:lnTo>
                  <a:pt x="579" y="757"/>
                </a:lnTo>
                <a:lnTo>
                  <a:pt x="578" y="757"/>
                </a:lnTo>
                <a:lnTo>
                  <a:pt x="573" y="757"/>
                </a:lnTo>
                <a:lnTo>
                  <a:pt x="573" y="757"/>
                </a:lnTo>
                <a:lnTo>
                  <a:pt x="576" y="757"/>
                </a:lnTo>
                <a:lnTo>
                  <a:pt x="579" y="757"/>
                </a:lnTo>
                <a:lnTo>
                  <a:pt x="579" y="757"/>
                </a:lnTo>
                <a:close/>
                <a:moveTo>
                  <a:pt x="540" y="750"/>
                </a:moveTo>
                <a:lnTo>
                  <a:pt x="540" y="750"/>
                </a:lnTo>
                <a:lnTo>
                  <a:pt x="534" y="750"/>
                </a:lnTo>
                <a:lnTo>
                  <a:pt x="533" y="750"/>
                </a:lnTo>
                <a:lnTo>
                  <a:pt x="533" y="750"/>
                </a:lnTo>
                <a:lnTo>
                  <a:pt x="540" y="750"/>
                </a:lnTo>
                <a:lnTo>
                  <a:pt x="540" y="750"/>
                </a:lnTo>
                <a:close/>
                <a:moveTo>
                  <a:pt x="327" y="723"/>
                </a:moveTo>
                <a:lnTo>
                  <a:pt x="327" y="723"/>
                </a:lnTo>
                <a:lnTo>
                  <a:pt x="322" y="721"/>
                </a:lnTo>
                <a:lnTo>
                  <a:pt x="327" y="723"/>
                </a:lnTo>
                <a:lnTo>
                  <a:pt x="327" y="723"/>
                </a:lnTo>
                <a:lnTo>
                  <a:pt x="326" y="721"/>
                </a:lnTo>
                <a:lnTo>
                  <a:pt x="327" y="723"/>
                </a:lnTo>
                <a:lnTo>
                  <a:pt x="327" y="723"/>
                </a:lnTo>
                <a:close/>
                <a:moveTo>
                  <a:pt x="358" y="725"/>
                </a:moveTo>
                <a:lnTo>
                  <a:pt x="358" y="725"/>
                </a:lnTo>
                <a:lnTo>
                  <a:pt x="348" y="725"/>
                </a:lnTo>
                <a:lnTo>
                  <a:pt x="358" y="725"/>
                </a:lnTo>
                <a:lnTo>
                  <a:pt x="358" y="725"/>
                </a:lnTo>
                <a:lnTo>
                  <a:pt x="356" y="725"/>
                </a:lnTo>
                <a:lnTo>
                  <a:pt x="358" y="725"/>
                </a:lnTo>
                <a:lnTo>
                  <a:pt x="358" y="725"/>
                </a:lnTo>
                <a:close/>
                <a:moveTo>
                  <a:pt x="328" y="721"/>
                </a:moveTo>
                <a:lnTo>
                  <a:pt x="328" y="721"/>
                </a:lnTo>
                <a:lnTo>
                  <a:pt x="337" y="721"/>
                </a:lnTo>
                <a:lnTo>
                  <a:pt x="328" y="721"/>
                </a:lnTo>
                <a:lnTo>
                  <a:pt x="328" y="721"/>
                </a:lnTo>
                <a:lnTo>
                  <a:pt x="330" y="721"/>
                </a:lnTo>
                <a:lnTo>
                  <a:pt x="328" y="721"/>
                </a:lnTo>
                <a:lnTo>
                  <a:pt x="328" y="721"/>
                </a:lnTo>
                <a:close/>
                <a:moveTo>
                  <a:pt x="373" y="726"/>
                </a:moveTo>
                <a:lnTo>
                  <a:pt x="373" y="726"/>
                </a:lnTo>
                <a:lnTo>
                  <a:pt x="369" y="726"/>
                </a:lnTo>
                <a:lnTo>
                  <a:pt x="364" y="726"/>
                </a:lnTo>
                <a:lnTo>
                  <a:pt x="364" y="726"/>
                </a:lnTo>
                <a:lnTo>
                  <a:pt x="371" y="725"/>
                </a:lnTo>
                <a:lnTo>
                  <a:pt x="373" y="726"/>
                </a:lnTo>
                <a:lnTo>
                  <a:pt x="374" y="726"/>
                </a:lnTo>
                <a:lnTo>
                  <a:pt x="373" y="726"/>
                </a:lnTo>
                <a:lnTo>
                  <a:pt x="373" y="726"/>
                </a:lnTo>
                <a:close/>
                <a:moveTo>
                  <a:pt x="380" y="726"/>
                </a:moveTo>
                <a:lnTo>
                  <a:pt x="380" y="726"/>
                </a:lnTo>
                <a:lnTo>
                  <a:pt x="386" y="727"/>
                </a:lnTo>
                <a:lnTo>
                  <a:pt x="384" y="727"/>
                </a:lnTo>
                <a:lnTo>
                  <a:pt x="380" y="727"/>
                </a:lnTo>
                <a:lnTo>
                  <a:pt x="379" y="727"/>
                </a:lnTo>
                <a:lnTo>
                  <a:pt x="380" y="726"/>
                </a:lnTo>
                <a:lnTo>
                  <a:pt x="380" y="726"/>
                </a:lnTo>
                <a:lnTo>
                  <a:pt x="381" y="726"/>
                </a:lnTo>
                <a:lnTo>
                  <a:pt x="380" y="726"/>
                </a:lnTo>
                <a:lnTo>
                  <a:pt x="380" y="726"/>
                </a:lnTo>
                <a:close/>
                <a:moveTo>
                  <a:pt x="403" y="729"/>
                </a:moveTo>
                <a:lnTo>
                  <a:pt x="403" y="729"/>
                </a:lnTo>
                <a:lnTo>
                  <a:pt x="392" y="729"/>
                </a:lnTo>
                <a:lnTo>
                  <a:pt x="392" y="729"/>
                </a:lnTo>
                <a:lnTo>
                  <a:pt x="403" y="729"/>
                </a:lnTo>
                <a:lnTo>
                  <a:pt x="403" y="729"/>
                </a:lnTo>
                <a:close/>
                <a:moveTo>
                  <a:pt x="342" y="721"/>
                </a:moveTo>
                <a:lnTo>
                  <a:pt x="342" y="721"/>
                </a:lnTo>
                <a:lnTo>
                  <a:pt x="354" y="721"/>
                </a:lnTo>
                <a:lnTo>
                  <a:pt x="355" y="721"/>
                </a:lnTo>
                <a:lnTo>
                  <a:pt x="355" y="721"/>
                </a:lnTo>
                <a:lnTo>
                  <a:pt x="349" y="723"/>
                </a:lnTo>
                <a:lnTo>
                  <a:pt x="342" y="721"/>
                </a:lnTo>
                <a:lnTo>
                  <a:pt x="342" y="721"/>
                </a:lnTo>
                <a:lnTo>
                  <a:pt x="344" y="721"/>
                </a:lnTo>
                <a:lnTo>
                  <a:pt x="342" y="721"/>
                </a:lnTo>
                <a:lnTo>
                  <a:pt x="342" y="721"/>
                </a:lnTo>
                <a:close/>
                <a:moveTo>
                  <a:pt x="473" y="737"/>
                </a:moveTo>
                <a:lnTo>
                  <a:pt x="473" y="737"/>
                </a:lnTo>
                <a:lnTo>
                  <a:pt x="461" y="737"/>
                </a:lnTo>
                <a:lnTo>
                  <a:pt x="473" y="737"/>
                </a:lnTo>
                <a:lnTo>
                  <a:pt x="473" y="737"/>
                </a:lnTo>
                <a:lnTo>
                  <a:pt x="472" y="737"/>
                </a:lnTo>
                <a:lnTo>
                  <a:pt x="473" y="737"/>
                </a:lnTo>
                <a:lnTo>
                  <a:pt x="473" y="737"/>
                </a:lnTo>
                <a:close/>
                <a:moveTo>
                  <a:pt x="360" y="723"/>
                </a:moveTo>
                <a:lnTo>
                  <a:pt x="360" y="723"/>
                </a:lnTo>
                <a:lnTo>
                  <a:pt x="352" y="723"/>
                </a:lnTo>
                <a:lnTo>
                  <a:pt x="352" y="723"/>
                </a:lnTo>
                <a:lnTo>
                  <a:pt x="357" y="723"/>
                </a:lnTo>
                <a:lnTo>
                  <a:pt x="360" y="723"/>
                </a:lnTo>
                <a:lnTo>
                  <a:pt x="360" y="723"/>
                </a:lnTo>
                <a:close/>
                <a:moveTo>
                  <a:pt x="584" y="751"/>
                </a:moveTo>
                <a:lnTo>
                  <a:pt x="584" y="751"/>
                </a:lnTo>
                <a:lnTo>
                  <a:pt x="569" y="751"/>
                </a:lnTo>
                <a:lnTo>
                  <a:pt x="569" y="751"/>
                </a:lnTo>
                <a:lnTo>
                  <a:pt x="575" y="750"/>
                </a:lnTo>
                <a:lnTo>
                  <a:pt x="584" y="751"/>
                </a:lnTo>
                <a:lnTo>
                  <a:pt x="584" y="751"/>
                </a:lnTo>
                <a:close/>
                <a:moveTo>
                  <a:pt x="343" y="720"/>
                </a:moveTo>
                <a:lnTo>
                  <a:pt x="343" y="720"/>
                </a:lnTo>
                <a:lnTo>
                  <a:pt x="352" y="725"/>
                </a:lnTo>
                <a:lnTo>
                  <a:pt x="358" y="726"/>
                </a:lnTo>
                <a:lnTo>
                  <a:pt x="362" y="727"/>
                </a:lnTo>
                <a:lnTo>
                  <a:pt x="362" y="726"/>
                </a:lnTo>
                <a:lnTo>
                  <a:pt x="360" y="725"/>
                </a:lnTo>
                <a:lnTo>
                  <a:pt x="356" y="723"/>
                </a:lnTo>
                <a:lnTo>
                  <a:pt x="350" y="720"/>
                </a:lnTo>
                <a:lnTo>
                  <a:pt x="343" y="720"/>
                </a:lnTo>
                <a:lnTo>
                  <a:pt x="343" y="720"/>
                </a:lnTo>
                <a:lnTo>
                  <a:pt x="340" y="720"/>
                </a:lnTo>
                <a:lnTo>
                  <a:pt x="343" y="720"/>
                </a:lnTo>
                <a:lnTo>
                  <a:pt x="343" y="720"/>
                </a:lnTo>
                <a:close/>
                <a:moveTo>
                  <a:pt x="386" y="725"/>
                </a:moveTo>
                <a:lnTo>
                  <a:pt x="386" y="725"/>
                </a:lnTo>
                <a:lnTo>
                  <a:pt x="384" y="725"/>
                </a:lnTo>
                <a:lnTo>
                  <a:pt x="378" y="725"/>
                </a:lnTo>
                <a:lnTo>
                  <a:pt x="378" y="725"/>
                </a:lnTo>
                <a:lnTo>
                  <a:pt x="386" y="725"/>
                </a:lnTo>
                <a:lnTo>
                  <a:pt x="386" y="725"/>
                </a:lnTo>
                <a:close/>
                <a:moveTo>
                  <a:pt x="354" y="721"/>
                </a:moveTo>
                <a:lnTo>
                  <a:pt x="354" y="721"/>
                </a:lnTo>
                <a:lnTo>
                  <a:pt x="360" y="721"/>
                </a:lnTo>
                <a:lnTo>
                  <a:pt x="360" y="721"/>
                </a:lnTo>
                <a:lnTo>
                  <a:pt x="355" y="721"/>
                </a:lnTo>
                <a:lnTo>
                  <a:pt x="354" y="721"/>
                </a:lnTo>
                <a:lnTo>
                  <a:pt x="354" y="721"/>
                </a:lnTo>
                <a:lnTo>
                  <a:pt x="354" y="721"/>
                </a:lnTo>
                <a:close/>
                <a:moveTo>
                  <a:pt x="485" y="737"/>
                </a:moveTo>
                <a:lnTo>
                  <a:pt x="485" y="737"/>
                </a:lnTo>
                <a:lnTo>
                  <a:pt x="499" y="738"/>
                </a:lnTo>
                <a:lnTo>
                  <a:pt x="485" y="737"/>
                </a:lnTo>
                <a:lnTo>
                  <a:pt x="485" y="737"/>
                </a:lnTo>
                <a:lnTo>
                  <a:pt x="486" y="738"/>
                </a:lnTo>
                <a:lnTo>
                  <a:pt x="485" y="737"/>
                </a:lnTo>
                <a:lnTo>
                  <a:pt x="485" y="737"/>
                </a:lnTo>
                <a:close/>
                <a:moveTo>
                  <a:pt x="487" y="738"/>
                </a:moveTo>
                <a:lnTo>
                  <a:pt x="487" y="738"/>
                </a:lnTo>
                <a:lnTo>
                  <a:pt x="479" y="738"/>
                </a:lnTo>
                <a:lnTo>
                  <a:pt x="479" y="738"/>
                </a:lnTo>
                <a:lnTo>
                  <a:pt x="487" y="738"/>
                </a:lnTo>
                <a:lnTo>
                  <a:pt x="487" y="738"/>
                </a:lnTo>
                <a:close/>
                <a:moveTo>
                  <a:pt x="375" y="723"/>
                </a:moveTo>
                <a:lnTo>
                  <a:pt x="375" y="723"/>
                </a:lnTo>
                <a:lnTo>
                  <a:pt x="373" y="723"/>
                </a:lnTo>
                <a:lnTo>
                  <a:pt x="375" y="723"/>
                </a:lnTo>
                <a:lnTo>
                  <a:pt x="375" y="723"/>
                </a:lnTo>
                <a:lnTo>
                  <a:pt x="377" y="723"/>
                </a:lnTo>
                <a:lnTo>
                  <a:pt x="375" y="723"/>
                </a:lnTo>
                <a:lnTo>
                  <a:pt x="375" y="723"/>
                </a:lnTo>
                <a:close/>
                <a:moveTo>
                  <a:pt x="619" y="754"/>
                </a:moveTo>
                <a:lnTo>
                  <a:pt x="619" y="754"/>
                </a:lnTo>
                <a:lnTo>
                  <a:pt x="613" y="754"/>
                </a:lnTo>
                <a:lnTo>
                  <a:pt x="613" y="754"/>
                </a:lnTo>
                <a:lnTo>
                  <a:pt x="619" y="754"/>
                </a:lnTo>
                <a:lnTo>
                  <a:pt x="619" y="754"/>
                </a:lnTo>
                <a:close/>
                <a:moveTo>
                  <a:pt x="372" y="721"/>
                </a:moveTo>
                <a:lnTo>
                  <a:pt x="372" y="721"/>
                </a:lnTo>
                <a:lnTo>
                  <a:pt x="373" y="721"/>
                </a:lnTo>
                <a:lnTo>
                  <a:pt x="373" y="723"/>
                </a:lnTo>
                <a:lnTo>
                  <a:pt x="371" y="723"/>
                </a:lnTo>
                <a:lnTo>
                  <a:pt x="368" y="723"/>
                </a:lnTo>
                <a:lnTo>
                  <a:pt x="372" y="721"/>
                </a:lnTo>
                <a:lnTo>
                  <a:pt x="372" y="721"/>
                </a:lnTo>
                <a:lnTo>
                  <a:pt x="372" y="721"/>
                </a:lnTo>
                <a:lnTo>
                  <a:pt x="372" y="721"/>
                </a:lnTo>
                <a:lnTo>
                  <a:pt x="372" y="721"/>
                </a:lnTo>
                <a:close/>
                <a:moveTo>
                  <a:pt x="444" y="730"/>
                </a:moveTo>
                <a:lnTo>
                  <a:pt x="444" y="730"/>
                </a:lnTo>
                <a:lnTo>
                  <a:pt x="446" y="730"/>
                </a:lnTo>
                <a:lnTo>
                  <a:pt x="445" y="731"/>
                </a:lnTo>
                <a:lnTo>
                  <a:pt x="438" y="731"/>
                </a:lnTo>
                <a:lnTo>
                  <a:pt x="434" y="731"/>
                </a:lnTo>
                <a:lnTo>
                  <a:pt x="444" y="730"/>
                </a:lnTo>
                <a:lnTo>
                  <a:pt x="444" y="730"/>
                </a:lnTo>
                <a:lnTo>
                  <a:pt x="444" y="730"/>
                </a:lnTo>
                <a:lnTo>
                  <a:pt x="444" y="730"/>
                </a:lnTo>
                <a:lnTo>
                  <a:pt x="444" y="730"/>
                </a:lnTo>
                <a:close/>
                <a:moveTo>
                  <a:pt x="385" y="723"/>
                </a:moveTo>
                <a:lnTo>
                  <a:pt x="385" y="723"/>
                </a:lnTo>
                <a:lnTo>
                  <a:pt x="398" y="724"/>
                </a:lnTo>
                <a:lnTo>
                  <a:pt x="399" y="723"/>
                </a:lnTo>
                <a:lnTo>
                  <a:pt x="398" y="723"/>
                </a:lnTo>
                <a:lnTo>
                  <a:pt x="392" y="723"/>
                </a:lnTo>
                <a:lnTo>
                  <a:pt x="385" y="723"/>
                </a:lnTo>
                <a:lnTo>
                  <a:pt x="385" y="723"/>
                </a:lnTo>
                <a:lnTo>
                  <a:pt x="386" y="723"/>
                </a:lnTo>
                <a:lnTo>
                  <a:pt x="385" y="723"/>
                </a:lnTo>
                <a:lnTo>
                  <a:pt x="385" y="723"/>
                </a:lnTo>
                <a:close/>
                <a:moveTo>
                  <a:pt x="405" y="725"/>
                </a:moveTo>
                <a:lnTo>
                  <a:pt x="405" y="725"/>
                </a:lnTo>
                <a:lnTo>
                  <a:pt x="410" y="725"/>
                </a:lnTo>
                <a:lnTo>
                  <a:pt x="405" y="725"/>
                </a:lnTo>
                <a:lnTo>
                  <a:pt x="405" y="725"/>
                </a:lnTo>
                <a:lnTo>
                  <a:pt x="405" y="725"/>
                </a:lnTo>
                <a:lnTo>
                  <a:pt x="405" y="725"/>
                </a:lnTo>
                <a:lnTo>
                  <a:pt x="405" y="725"/>
                </a:lnTo>
                <a:close/>
                <a:moveTo>
                  <a:pt x="381" y="721"/>
                </a:moveTo>
                <a:lnTo>
                  <a:pt x="381" y="721"/>
                </a:lnTo>
                <a:lnTo>
                  <a:pt x="384" y="720"/>
                </a:lnTo>
                <a:lnTo>
                  <a:pt x="383" y="720"/>
                </a:lnTo>
                <a:lnTo>
                  <a:pt x="379" y="720"/>
                </a:lnTo>
                <a:lnTo>
                  <a:pt x="377" y="721"/>
                </a:lnTo>
                <a:lnTo>
                  <a:pt x="381" y="721"/>
                </a:lnTo>
                <a:lnTo>
                  <a:pt x="381" y="721"/>
                </a:lnTo>
                <a:lnTo>
                  <a:pt x="381" y="721"/>
                </a:lnTo>
                <a:lnTo>
                  <a:pt x="381" y="721"/>
                </a:lnTo>
                <a:lnTo>
                  <a:pt x="381" y="721"/>
                </a:lnTo>
                <a:close/>
                <a:moveTo>
                  <a:pt x="516" y="738"/>
                </a:moveTo>
                <a:lnTo>
                  <a:pt x="516" y="738"/>
                </a:lnTo>
                <a:lnTo>
                  <a:pt x="509" y="738"/>
                </a:lnTo>
                <a:lnTo>
                  <a:pt x="509" y="738"/>
                </a:lnTo>
                <a:lnTo>
                  <a:pt x="514" y="738"/>
                </a:lnTo>
                <a:lnTo>
                  <a:pt x="516" y="738"/>
                </a:lnTo>
                <a:lnTo>
                  <a:pt x="516" y="738"/>
                </a:lnTo>
                <a:close/>
                <a:moveTo>
                  <a:pt x="428" y="725"/>
                </a:moveTo>
                <a:lnTo>
                  <a:pt x="428" y="725"/>
                </a:lnTo>
                <a:lnTo>
                  <a:pt x="419" y="725"/>
                </a:lnTo>
                <a:lnTo>
                  <a:pt x="419" y="725"/>
                </a:lnTo>
                <a:lnTo>
                  <a:pt x="428" y="725"/>
                </a:lnTo>
                <a:lnTo>
                  <a:pt x="428" y="725"/>
                </a:lnTo>
                <a:close/>
                <a:moveTo>
                  <a:pt x="656" y="755"/>
                </a:moveTo>
                <a:lnTo>
                  <a:pt x="656" y="755"/>
                </a:lnTo>
                <a:lnTo>
                  <a:pt x="650" y="755"/>
                </a:lnTo>
                <a:lnTo>
                  <a:pt x="650" y="755"/>
                </a:lnTo>
                <a:lnTo>
                  <a:pt x="652" y="754"/>
                </a:lnTo>
                <a:lnTo>
                  <a:pt x="656" y="755"/>
                </a:lnTo>
                <a:lnTo>
                  <a:pt x="656" y="755"/>
                </a:lnTo>
                <a:close/>
                <a:moveTo>
                  <a:pt x="452" y="727"/>
                </a:moveTo>
                <a:lnTo>
                  <a:pt x="452" y="727"/>
                </a:lnTo>
                <a:lnTo>
                  <a:pt x="444" y="727"/>
                </a:lnTo>
                <a:lnTo>
                  <a:pt x="444" y="727"/>
                </a:lnTo>
                <a:lnTo>
                  <a:pt x="450" y="727"/>
                </a:lnTo>
                <a:lnTo>
                  <a:pt x="452" y="727"/>
                </a:lnTo>
                <a:lnTo>
                  <a:pt x="452" y="727"/>
                </a:lnTo>
                <a:close/>
                <a:moveTo>
                  <a:pt x="535" y="738"/>
                </a:moveTo>
                <a:lnTo>
                  <a:pt x="535" y="738"/>
                </a:lnTo>
                <a:lnTo>
                  <a:pt x="548" y="738"/>
                </a:lnTo>
                <a:lnTo>
                  <a:pt x="548" y="738"/>
                </a:lnTo>
                <a:lnTo>
                  <a:pt x="539" y="739"/>
                </a:lnTo>
                <a:lnTo>
                  <a:pt x="535" y="738"/>
                </a:lnTo>
                <a:lnTo>
                  <a:pt x="535" y="738"/>
                </a:lnTo>
                <a:lnTo>
                  <a:pt x="535" y="738"/>
                </a:lnTo>
                <a:lnTo>
                  <a:pt x="535" y="738"/>
                </a:lnTo>
                <a:close/>
                <a:moveTo>
                  <a:pt x="416" y="719"/>
                </a:moveTo>
                <a:lnTo>
                  <a:pt x="416" y="719"/>
                </a:lnTo>
                <a:lnTo>
                  <a:pt x="413" y="718"/>
                </a:lnTo>
                <a:lnTo>
                  <a:pt x="403" y="718"/>
                </a:lnTo>
                <a:lnTo>
                  <a:pt x="401" y="718"/>
                </a:lnTo>
                <a:lnTo>
                  <a:pt x="416" y="719"/>
                </a:lnTo>
                <a:lnTo>
                  <a:pt x="416" y="719"/>
                </a:lnTo>
                <a:lnTo>
                  <a:pt x="414" y="719"/>
                </a:lnTo>
                <a:lnTo>
                  <a:pt x="416" y="719"/>
                </a:lnTo>
                <a:lnTo>
                  <a:pt x="416" y="719"/>
                </a:lnTo>
                <a:close/>
                <a:moveTo>
                  <a:pt x="440" y="723"/>
                </a:moveTo>
                <a:lnTo>
                  <a:pt x="440" y="723"/>
                </a:lnTo>
                <a:lnTo>
                  <a:pt x="442" y="721"/>
                </a:lnTo>
                <a:lnTo>
                  <a:pt x="445" y="721"/>
                </a:lnTo>
                <a:lnTo>
                  <a:pt x="454" y="721"/>
                </a:lnTo>
                <a:lnTo>
                  <a:pt x="456" y="723"/>
                </a:lnTo>
                <a:lnTo>
                  <a:pt x="455" y="723"/>
                </a:lnTo>
                <a:lnTo>
                  <a:pt x="440" y="723"/>
                </a:lnTo>
                <a:lnTo>
                  <a:pt x="440" y="723"/>
                </a:lnTo>
                <a:lnTo>
                  <a:pt x="443" y="723"/>
                </a:lnTo>
                <a:lnTo>
                  <a:pt x="440" y="723"/>
                </a:lnTo>
                <a:lnTo>
                  <a:pt x="440" y="723"/>
                </a:lnTo>
                <a:close/>
                <a:moveTo>
                  <a:pt x="685" y="754"/>
                </a:moveTo>
                <a:lnTo>
                  <a:pt x="685" y="754"/>
                </a:lnTo>
                <a:lnTo>
                  <a:pt x="690" y="756"/>
                </a:lnTo>
                <a:lnTo>
                  <a:pt x="690" y="757"/>
                </a:lnTo>
                <a:lnTo>
                  <a:pt x="688" y="757"/>
                </a:lnTo>
                <a:lnTo>
                  <a:pt x="679" y="757"/>
                </a:lnTo>
                <a:lnTo>
                  <a:pt x="673" y="756"/>
                </a:lnTo>
                <a:lnTo>
                  <a:pt x="672" y="755"/>
                </a:lnTo>
                <a:lnTo>
                  <a:pt x="675" y="754"/>
                </a:lnTo>
                <a:lnTo>
                  <a:pt x="685" y="754"/>
                </a:lnTo>
                <a:lnTo>
                  <a:pt x="685" y="754"/>
                </a:lnTo>
                <a:lnTo>
                  <a:pt x="684" y="754"/>
                </a:lnTo>
                <a:lnTo>
                  <a:pt x="685" y="754"/>
                </a:lnTo>
                <a:lnTo>
                  <a:pt x="685" y="754"/>
                </a:lnTo>
                <a:close/>
                <a:moveTo>
                  <a:pt x="556" y="738"/>
                </a:moveTo>
                <a:lnTo>
                  <a:pt x="556" y="738"/>
                </a:lnTo>
                <a:lnTo>
                  <a:pt x="548" y="738"/>
                </a:lnTo>
                <a:lnTo>
                  <a:pt x="548" y="738"/>
                </a:lnTo>
                <a:lnTo>
                  <a:pt x="556" y="738"/>
                </a:lnTo>
                <a:lnTo>
                  <a:pt x="556" y="738"/>
                </a:lnTo>
                <a:close/>
                <a:moveTo>
                  <a:pt x="397" y="718"/>
                </a:moveTo>
                <a:lnTo>
                  <a:pt x="397" y="718"/>
                </a:lnTo>
                <a:lnTo>
                  <a:pt x="396" y="718"/>
                </a:lnTo>
                <a:lnTo>
                  <a:pt x="397" y="718"/>
                </a:lnTo>
                <a:lnTo>
                  <a:pt x="397" y="718"/>
                </a:lnTo>
                <a:lnTo>
                  <a:pt x="397" y="718"/>
                </a:lnTo>
                <a:lnTo>
                  <a:pt x="397" y="718"/>
                </a:lnTo>
                <a:lnTo>
                  <a:pt x="393" y="718"/>
                </a:lnTo>
                <a:lnTo>
                  <a:pt x="397" y="718"/>
                </a:lnTo>
                <a:lnTo>
                  <a:pt x="397" y="718"/>
                </a:lnTo>
                <a:close/>
                <a:moveTo>
                  <a:pt x="456" y="724"/>
                </a:moveTo>
                <a:lnTo>
                  <a:pt x="456" y="724"/>
                </a:lnTo>
                <a:lnTo>
                  <a:pt x="446" y="724"/>
                </a:lnTo>
                <a:lnTo>
                  <a:pt x="456" y="724"/>
                </a:lnTo>
                <a:lnTo>
                  <a:pt x="456" y="724"/>
                </a:lnTo>
                <a:lnTo>
                  <a:pt x="455" y="724"/>
                </a:lnTo>
                <a:lnTo>
                  <a:pt x="456" y="724"/>
                </a:lnTo>
                <a:lnTo>
                  <a:pt x="456" y="724"/>
                </a:lnTo>
                <a:close/>
                <a:moveTo>
                  <a:pt x="563" y="738"/>
                </a:moveTo>
                <a:lnTo>
                  <a:pt x="563" y="738"/>
                </a:lnTo>
                <a:lnTo>
                  <a:pt x="564" y="739"/>
                </a:lnTo>
                <a:lnTo>
                  <a:pt x="563" y="741"/>
                </a:lnTo>
                <a:lnTo>
                  <a:pt x="562" y="741"/>
                </a:lnTo>
                <a:lnTo>
                  <a:pt x="563" y="738"/>
                </a:lnTo>
                <a:lnTo>
                  <a:pt x="563" y="738"/>
                </a:lnTo>
                <a:lnTo>
                  <a:pt x="563" y="738"/>
                </a:lnTo>
                <a:lnTo>
                  <a:pt x="563" y="738"/>
                </a:lnTo>
                <a:lnTo>
                  <a:pt x="563" y="738"/>
                </a:lnTo>
                <a:close/>
                <a:moveTo>
                  <a:pt x="507" y="730"/>
                </a:moveTo>
                <a:lnTo>
                  <a:pt x="507" y="730"/>
                </a:lnTo>
                <a:lnTo>
                  <a:pt x="508" y="730"/>
                </a:lnTo>
                <a:lnTo>
                  <a:pt x="507" y="731"/>
                </a:lnTo>
                <a:lnTo>
                  <a:pt x="501" y="731"/>
                </a:lnTo>
                <a:lnTo>
                  <a:pt x="501" y="731"/>
                </a:lnTo>
                <a:lnTo>
                  <a:pt x="507" y="730"/>
                </a:lnTo>
                <a:lnTo>
                  <a:pt x="507" y="730"/>
                </a:lnTo>
                <a:close/>
                <a:moveTo>
                  <a:pt x="422" y="720"/>
                </a:moveTo>
                <a:lnTo>
                  <a:pt x="422" y="720"/>
                </a:lnTo>
                <a:lnTo>
                  <a:pt x="426" y="720"/>
                </a:lnTo>
                <a:lnTo>
                  <a:pt x="426" y="720"/>
                </a:lnTo>
                <a:lnTo>
                  <a:pt x="425" y="720"/>
                </a:lnTo>
                <a:lnTo>
                  <a:pt x="425" y="720"/>
                </a:lnTo>
                <a:lnTo>
                  <a:pt x="422" y="720"/>
                </a:lnTo>
                <a:lnTo>
                  <a:pt x="422" y="720"/>
                </a:lnTo>
                <a:lnTo>
                  <a:pt x="422" y="720"/>
                </a:lnTo>
                <a:lnTo>
                  <a:pt x="422" y="720"/>
                </a:lnTo>
                <a:close/>
                <a:moveTo>
                  <a:pt x="568" y="738"/>
                </a:moveTo>
                <a:lnTo>
                  <a:pt x="568" y="738"/>
                </a:lnTo>
                <a:lnTo>
                  <a:pt x="572" y="737"/>
                </a:lnTo>
                <a:lnTo>
                  <a:pt x="568" y="737"/>
                </a:lnTo>
                <a:lnTo>
                  <a:pt x="564" y="737"/>
                </a:lnTo>
                <a:lnTo>
                  <a:pt x="568" y="738"/>
                </a:lnTo>
                <a:lnTo>
                  <a:pt x="568" y="738"/>
                </a:lnTo>
                <a:lnTo>
                  <a:pt x="567" y="738"/>
                </a:lnTo>
                <a:lnTo>
                  <a:pt x="568" y="738"/>
                </a:lnTo>
                <a:lnTo>
                  <a:pt x="568" y="738"/>
                </a:lnTo>
                <a:close/>
                <a:moveTo>
                  <a:pt x="567" y="736"/>
                </a:moveTo>
                <a:lnTo>
                  <a:pt x="567" y="736"/>
                </a:lnTo>
                <a:lnTo>
                  <a:pt x="557" y="736"/>
                </a:lnTo>
                <a:lnTo>
                  <a:pt x="557" y="736"/>
                </a:lnTo>
                <a:lnTo>
                  <a:pt x="563" y="736"/>
                </a:lnTo>
                <a:lnTo>
                  <a:pt x="567" y="736"/>
                </a:lnTo>
                <a:lnTo>
                  <a:pt x="567" y="736"/>
                </a:lnTo>
                <a:close/>
                <a:moveTo>
                  <a:pt x="397" y="713"/>
                </a:moveTo>
                <a:lnTo>
                  <a:pt x="397" y="713"/>
                </a:lnTo>
                <a:lnTo>
                  <a:pt x="399" y="713"/>
                </a:lnTo>
                <a:lnTo>
                  <a:pt x="399" y="712"/>
                </a:lnTo>
                <a:lnTo>
                  <a:pt x="395" y="712"/>
                </a:lnTo>
                <a:lnTo>
                  <a:pt x="391" y="713"/>
                </a:lnTo>
                <a:lnTo>
                  <a:pt x="397" y="713"/>
                </a:lnTo>
                <a:lnTo>
                  <a:pt x="397" y="713"/>
                </a:lnTo>
                <a:lnTo>
                  <a:pt x="395" y="713"/>
                </a:lnTo>
                <a:lnTo>
                  <a:pt x="397" y="713"/>
                </a:lnTo>
                <a:lnTo>
                  <a:pt x="397" y="713"/>
                </a:lnTo>
                <a:close/>
                <a:moveTo>
                  <a:pt x="757" y="732"/>
                </a:moveTo>
                <a:lnTo>
                  <a:pt x="757" y="732"/>
                </a:lnTo>
                <a:lnTo>
                  <a:pt x="758" y="745"/>
                </a:lnTo>
                <a:lnTo>
                  <a:pt x="758" y="750"/>
                </a:lnTo>
                <a:lnTo>
                  <a:pt x="756" y="754"/>
                </a:lnTo>
                <a:lnTo>
                  <a:pt x="753" y="756"/>
                </a:lnTo>
                <a:lnTo>
                  <a:pt x="750" y="757"/>
                </a:lnTo>
                <a:lnTo>
                  <a:pt x="744" y="757"/>
                </a:lnTo>
                <a:lnTo>
                  <a:pt x="737" y="755"/>
                </a:lnTo>
                <a:lnTo>
                  <a:pt x="737" y="755"/>
                </a:lnTo>
                <a:lnTo>
                  <a:pt x="752" y="753"/>
                </a:lnTo>
                <a:lnTo>
                  <a:pt x="756" y="753"/>
                </a:lnTo>
                <a:lnTo>
                  <a:pt x="757" y="751"/>
                </a:lnTo>
                <a:lnTo>
                  <a:pt x="756" y="745"/>
                </a:lnTo>
                <a:lnTo>
                  <a:pt x="756" y="741"/>
                </a:lnTo>
                <a:lnTo>
                  <a:pt x="757" y="732"/>
                </a:lnTo>
                <a:lnTo>
                  <a:pt x="757" y="732"/>
                </a:lnTo>
                <a:lnTo>
                  <a:pt x="757" y="733"/>
                </a:lnTo>
                <a:lnTo>
                  <a:pt x="757" y="732"/>
                </a:lnTo>
                <a:lnTo>
                  <a:pt x="757" y="732"/>
                </a:lnTo>
                <a:close/>
                <a:moveTo>
                  <a:pt x="560" y="731"/>
                </a:moveTo>
                <a:lnTo>
                  <a:pt x="560" y="731"/>
                </a:lnTo>
                <a:lnTo>
                  <a:pt x="554" y="731"/>
                </a:lnTo>
                <a:lnTo>
                  <a:pt x="554" y="731"/>
                </a:lnTo>
                <a:lnTo>
                  <a:pt x="560" y="731"/>
                </a:lnTo>
                <a:lnTo>
                  <a:pt x="560" y="731"/>
                </a:lnTo>
                <a:close/>
                <a:moveTo>
                  <a:pt x="633" y="739"/>
                </a:moveTo>
                <a:lnTo>
                  <a:pt x="633" y="739"/>
                </a:lnTo>
                <a:lnTo>
                  <a:pt x="634" y="741"/>
                </a:lnTo>
                <a:lnTo>
                  <a:pt x="633" y="741"/>
                </a:lnTo>
                <a:lnTo>
                  <a:pt x="629" y="741"/>
                </a:lnTo>
                <a:lnTo>
                  <a:pt x="629" y="741"/>
                </a:lnTo>
                <a:lnTo>
                  <a:pt x="633" y="739"/>
                </a:lnTo>
                <a:lnTo>
                  <a:pt x="633" y="739"/>
                </a:lnTo>
                <a:close/>
                <a:moveTo>
                  <a:pt x="574" y="731"/>
                </a:moveTo>
                <a:lnTo>
                  <a:pt x="574" y="731"/>
                </a:lnTo>
                <a:lnTo>
                  <a:pt x="587" y="730"/>
                </a:lnTo>
                <a:lnTo>
                  <a:pt x="574" y="731"/>
                </a:lnTo>
                <a:lnTo>
                  <a:pt x="574" y="731"/>
                </a:lnTo>
                <a:lnTo>
                  <a:pt x="575" y="731"/>
                </a:lnTo>
                <a:lnTo>
                  <a:pt x="574" y="731"/>
                </a:lnTo>
                <a:lnTo>
                  <a:pt x="574" y="731"/>
                </a:lnTo>
                <a:close/>
                <a:moveTo>
                  <a:pt x="757" y="689"/>
                </a:moveTo>
                <a:lnTo>
                  <a:pt x="757" y="689"/>
                </a:lnTo>
                <a:lnTo>
                  <a:pt x="757" y="700"/>
                </a:lnTo>
                <a:lnTo>
                  <a:pt x="757" y="700"/>
                </a:lnTo>
                <a:lnTo>
                  <a:pt x="757" y="692"/>
                </a:lnTo>
                <a:lnTo>
                  <a:pt x="757" y="689"/>
                </a:lnTo>
                <a:lnTo>
                  <a:pt x="757" y="689"/>
                </a:lnTo>
                <a:close/>
                <a:moveTo>
                  <a:pt x="473" y="715"/>
                </a:moveTo>
                <a:lnTo>
                  <a:pt x="473" y="715"/>
                </a:lnTo>
                <a:lnTo>
                  <a:pt x="468" y="715"/>
                </a:lnTo>
                <a:lnTo>
                  <a:pt x="466" y="715"/>
                </a:lnTo>
                <a:lnTo>
                  <a:pt x="466" y="715"/>
                </a:lnTo>
                <a:lnTo>
                  <a:pt x="473" y="715"/>
                </a:lnTo>
                <a:lnTo>
                  <a:pt x="473" y="715"/>
                </a:lnTo>
                <a:close/>
                <a:moveTo>
                  <a:pt x="541" y="721"/>
                </a:moveTo>
                <a:lnTo>
                  <a:pt x="541" y="721"/>
                </a:lnTo>
                <a:lnTo>
                  <a:pt x="549" y="723"/>
                </a:lnTo>
                <a:lnTo>
                  <a:pt x="550" y="724"/>
                </a:lnTo>
                <a:lnTo>
                  <a:pt x="544" y="725"/>
                </a:lnTo>
                <a:lnTo>
                  <a:pt x="538" y="724"/>
                </a:lnTo>
                <a:lnTo>
                  <a:pt x="537" y="723"/>
                </a:lnTo>
                <a:lnTo>
                  <a:pt x="538" y="723"/>
                </a:lnTo>
                <a:lnTo>
                  <a:pt x="541" y="721"/>
                </a:lnTo>
                <a:lnTo>
                  <a:pt x="541" y="721"/>
                </a:lnTo>
                <a:lnTo>
                  <a:pt x="543" y="721"/>
                </a:lnTo>
                <a:lnTo>
                  <a:pt x="541" y="721"/>
                </a:lnTo>
                <a:lnTo>
                  <a:pt x="541" y="721"/>
                </a:lnTo>
                <a:lnTo>
                  <a:pt x="541" y="721"/>
                </a:lnTo>
                <a:lnTo>
                  <a:pt x="541" y="721"/>
                </a:lnTo>
                <a:close/>
                <a:moveTo>
                  <a:pt x="661" y="737"/>
                </a:moveTo>
                <a:lnTo>
                  <a:pt x="661" y="737"/>
                </a:lnTo>
                <a:lnTo>
                  <a:pt x="655" y="737"/>
                </a:lnTo>
                <a:lnTo>
                  <a:pt x="661" y="737"/>
                </a:lnTo>
                <a:lnTo>
                  <a:pt x="661" y="737"/>
                </a:lnTo>
                <a:lnTo>
                  <a:pt x="662" y="737"/>
                </a:lnTo>
                <a:lnTo>
                  <a:pt x="661" y="737"/>
                </a:lnTo>
                <a:lnTo>
                  <a:pt x="659" y="737"/>
                </a:lnTo>
                <a:lnTo>
                  <a:pt x="661" y="737"/>
                </a:lnTo>
                <a:lnTo>
                  <a:pt x="661" y="737"/>
                </a:lnTo>
                <a:close/>
                <a:moveTo>
                  <a:pt x="534" y="717"/>
                </a:moveTo>
                <a:lnTo>
                  <a:pt x="534" y="717"/>
                </a:lnTo>
                <a:lnTo>
                  <a:pt x="525" y="717"/>
                </a:lnTo>
                <a:lnTo>
                  <a:pt x="525" y="717"/>
                </a:lnTo>
                <a:lnTo>
                  <a:pt x="529" y="717"/>
                </a:lnTo>
                <a:lnTo>
                  <a:pt x="534" y="717"/>
                </a:lnTo>
                <a:lnTo>
                  <a:pt x="534" y="717"/>
                </a:lnTo>
                <a:close/>
                <a:moveTo>
                  <a:pt x="604" y="726"/>
                </a:moveTo>
                <a:lnTo>
                  <a:pt x="604" y="726"/>
                </a:lnTo>
                <a:lnTo>
                  <a:pt x="598" y="726"/>
                </a:lnTo>
                <a:lnTo>
                  <a:pt x="598" y="726"/>
                </a:lnTo>
                <a:lnTo>
                  <a:pt x="604" y="726"/>
                </a:lnTo>
                <a:lnTo>
                  <a:pt x="604" y="726"/>
                </a:lnTo>
                <a:close/>
                <a:moveTo>
                  <a:pt x="580" y="723"/>
                </a:moveTo>
                <a:lnTo>
                  <a:pt x="580" y="723"/>
                </a:lnTo>
                <a:lnTo>
                  <a:pt x="570" y="723"/>
                </a:lnTo>
                <a:lnTo>
                  <a:pt x="570" y="723"/>
                </a:lnTo>
                <a:lnTo>
                  <a:pt x="580" y="723"/>
                </a:lnTo>
                <a:lnTo>
                  <a:pt x="580" y="723"/>
                </a:lnTo>
                <a:close/>
                <a:moveTo>
                  <a:pt x="602" y="724"/>
                </a:moveTo>
                <a:lnTo>
                  <a:pt x="602" y="724"/>
                </a:lnTo>
                <a:lnTo>
                  <a:pt x="616" y="726"/>
                </a:lnTo>
                <a:lnTo>
                  <a:pt x="611" y="726"/>
                </a:lnTo>
                <a:lnTo>
                  <a:pt x="600" y="725"/>
                </a:lnTo>
                <a:lnTo>
                  <a:pt x="599" y="725"/>
                </a:lnTo>
                <a:lnTo>
                  <a:pt x="602" y="724"/>
                </a:lnTo>
                <a:lnTo>
                  <a:pt x="602" y="724"/>
                </a:lnTo>
                <a:lnTo>
                  <a:pt x="602" y="725"/>
                </a:lnTo>
                <a:lnTo>
                  <a:pt x="602" y="724"/>
                </a:lnTo>
                <a:lnTo>
                  <a:pt x="602" y="724"/>
                </a:lnTo>
                <a:close/>
                <a:moveTo>
                  <a:pt x="672" y="732"/>
                </a:moveTo>
                <a:lnTo>
                  <a:pt x="672" y="732"/>
                </a:lnTo>
                <a:lnTo>
                  <a:pt x="658" y="732"/>
                </a:lnTo>
                <a:lnTo>
                  <a:pt x="658" y="732"/>
                </a:lnTo>
                <a:lnTo>
                  <a:pt x="672" y="732"/>
                </a:lnTo>
                <a:lnTo>
                  <a:pt x="672" y="732"/>
                </a:lnTo>
                <a:close/>
                <a:moveTo>
                  <a:pt x="554" y="715"/>
                </a:moveTo>
                <a:lnTo>
                  <a:pt x="554" y="715"/>
                </a:lnTo>
                <a:lnTo>
                  <a:pt x="548" y="717"/>
                </a:lnTo>
                <a:lnTo>
                  <a:pt x="554" y="715"/>
                </a:lnTo>
                <a:lnTo>
                  <a:pt x="554" y="715"/>
                </a:lnTo>
                <a:lnTo>
                  <a:pt x="552" y="715"/>
                </a:lnTo>
                <a:lnTo>
                  <a:pt x="554" y="715"/>
                </a:lnTo>
                <a:lnTo>
                  <a:pt x="554" y="715"/>
                </a:lnTo>
                <a:close/>
                <a:moveTo>
                  <a:pt x="540" y="717"/>
                </a:moveTo>
                <a:lnTo>
                  <a:pt x="540" y="717"/>
                </a:lnTo>
                <a:lnTo>
                  <a:pt x="535" y="714"/>
                </a:lnTo>
                <a:lnTo>
                  <a:pt x="535" y="713"/>
                </a:lnTo>
                <a:lnTo>
                  <a:pt x="535" y="713"/>
                </a:lnTo>
                <a:lnTo>
                  <a:pt x="538" y="712"/>
                </a:lnTo>
                <a:lnTo>
                  <a:pt x="541" y="712"/>
                </a:lnTo>
                <a:lnTo>
                  <a:pt x="545" y="713"/>
                </a:lnTo>
                <a:lnTo>
                  <a:pt x="546" y="714"/>
                </a:lnTo>
                <a:lnTo>
                  <a:pt x="545" y="715"/>
                </a:lnTo>
                <a:lnTo>
                  <a:pt x="540" y="717"/>
                </a:lnTo>
                <a:lnTo>
                  <a:pt x="540" y="717"/>
                </a:lnTo>
                <a:lnTo>
                  <a:pt x="540" y="715"/>
                </a:lnTo>
                <a:lnTo>
                  <a:pt x="540" y="715"/>
                </a:lnTo>
                <a:lnTo>
                  <a:pt x="541" y="715"/>
                </a:lnTo>
                <a:lnTo>
                  <a:pt x="540" y="717"/>
                </a:lnTo>
                <a:lnTo>
                  <a:pt x="540" y="717"/>
                </a:lnTo>
                <a:close/>
                <a:moveTo>
                  <a:pt x="555" y="717"/>
                </a:moveTo>
                <a:lnTo>
                  <a:pt x="555" y="717"/>
                </a:lnTo>
                <a:lnTo>
                  <a:pt x="554" y="717"/>
                </a:lnTo>
                <a:lnTo>
                  <a:pt x="555" y="717"/>
                </a:lnTo>
                <a:lnTo>
                  <a:pt x="555" y="717"/>
                </a:lnTo>
                <a:lnTo>
                  <a:pt x="555" y="717"/>
                </a:lnTo>
                <a:lnTo>
                  <a:pt x="555" y="717"/>
                </a:lnTo>
                <a:lnTo>
                  <a:pt x="555" y="717"/>
                </a:lnTo>
                <a:close/>
                <a:moveTo>
                  <a:pt x="613" y="723"/>
                </a:moveTo>
                <a:lnTo>
                  <a:pt x="613" y="723"/>
                </a:lnTo>
                <a:lnTo>
                  <a:pt x="605" y="723"/>
                </a:lnTo>
                <a:lnTo>
                  <a:pt x="605" y="723"/>
                </a:lnTo>
                <a:lnTo>
                  <a:pt x="613" y="723"/>
                </a:lnTo>
                <a:lnTo>
                  <a:pt x="613" y="723"/>
                </a:lnTo>
                <a:close/>
                <a:moveTo>
                  <a:pt x="602" y="723"/>
                </a:moveTo>
                <a:lnTo>
                  <a:pt x="602" y="723"/>
                </a:lnTo>
                <a:lnTo>
                  <a:pt x="603" y="723"/>
                </a:lnTo>
                <a:lnTo>
                  <a:pt x="602" y="723"/>
                </a:lnTo>
                <a:lnTo>
                  <a:pt x="602" y="723"/>
                </a:lnTo>
                <a:lnTo>
                  <a:pt x="603" y="723"/>
                </a:lnTo>
                <a:lnTo>
                  <a:pt x="603" y="723"/>
                </a:lnTo>
                <a:lnTo>
                  <a:pt x="605" y="723"/>
                </a:lnTo>
                <a:lnTo>
                  <a:pt x="602" y="723"/>
                </a:lnTo>
                <a:lnTo>
                  <a:pt x="602" y="723"/>
                </a:lnTo>
                <a:close/>
                <a:moveTo>
                  <a:pt x="621" y="725"/>
                </a:moveTo>
                <a:lnTo>
                  <a:pt x="621" y="725"/>
                </a:lnTo>
                <a:lnTo>
                  <a:pt x="632" y="724"/>
                </a:lnTo>
                <a:lnTo>
                  <a:pt x="633" y="725"/>
                </a:lnTo>
                <a:lnTo>
                  <a:pt x="631" y="725"/>
                </a:lnTo>
                <a:lnTo>
                  <a:pt x="625" y="726"/>
                </a:lnTo>
                <a:lnTo>
                  <a:pt x="622" y="726"/>
                </a:lnTo>
                <a:lnTo>
                  <a:pt x="621" y="725"/>
                </a:lnTo>
                <a:lnTo>
                  <a:pt x="621" y="725"/>
                </a:lnTo>
                <a:lnTo>
                  <a:pt x="621" y="725"/>
                </a:lnTo>
                <a:lnTo>
                  <a:pt x="621" y="725"/>
                </a:lnTo>
                <a:lnTo>
                  <a:pt x="621" y="725"/>
                </a:lnTo>
                <a:close/>
                <a:moveTo>
                  <a:pt x="743" y="724"/>
                </a:moveTo>
                <a:lnTo>
                  <a:pt x="743" y="724"/>
                </a:lnTo>
                <a:lnTo>
                  <a:pt x="743" y="729"/>
                </a:lnTo>
                <a:lnTo>
                  <a:pt x="743" y="732"/>
                </a:lnTo>
                <a:lnTo>
                  <a:pt x="741" y="733"/>
                </a:lnTo>
                <a:lnTo>
                  <a:pt x="741" y="732"/>
                </a:lnTo>
                <a:lnTo>
                  <a:pt x="743" y="724"/>
                </a:lnTo>
                <a:lnTo>
                  <a:pt x="743" y="724"/>
                </a:lnTo>
                <a:lnTo>
                  <a:pt x="743" y="726"/>
                </a:lnTo>
                <a:lnTo>
                  <a:pt x="743" y="724"/>
                </a:lnTo>
                <a:lnTo>
                  <a:pt x="743" y="724"/>
                </a:lnTo>
                <a:close/>
                <a:moveTo>
                  <a:pt x="757" y="618"/>
                </a:moveTo>
                <a:lnTo>
                  <a:pt x="757" y="618"/>
                </a:lnTo>
                <a:lnTo>
                  <a:pt x="757" y="614"/>
                </a:lnTo>
                <a:lnTo>
                  <a:pt x="757" y="614"/>
                </a:lnTo>
                <a:lnTo>
                  <a:pt x="758" y="618"/>
                </a:lnTo>
                <a:lnTo>
                  <a:pt x="757" y="619"/>
                </a:lnTo>
                <a:lnTo>
                  <a:pt x="757" y="618"/>
                </a:lnTo>
                <a:lnTo>
                  <a:pt x="757" y="618"/>
                </a:lnTo>
                <a:close/>
                <a:moveTo>
                  <a:pt x="562" y="717"/>
                </a:moveTo>
                <a:lnTo>
                  <a:pt x="562" y="717"/>
                </a:lnTo>
                <a:lnTo>
                  <a:pt x="555" y="715"/>
                </a:lnTo>
                <a:lnTo>
                  <a:pt x="555" y="715"/>
                </a:lnTo>
                <a:lnTo>
                  <a:pt x="560" y="715"/>
                </a:lnTo>
                <a:lnTo>
                  <a:pt x="562" y="717"/>
                </a:lnTo>
                <a:lnTo>
                  <a:pt x="562" y="717"/>
                </a:lnTo>
                <a:close/>
                <a:moveTo>
                  <a:pt x="734" y="737"/>
                </a:moveTo>
                <a:lnTo>
                  <a:pt x="734" y="737"/>
                </a:lnTo>
                <a:lnTo>
                  <a:pt x="725" y="737"/>
                </a:lnTo>
                <a:lnTo>
                  <a:pt x="725" y="737"/>
                </a:lnTo>
                <a:lnTo>
                  <a:pt x="734" y="737"/>
                </a:lnTo>
                <a:lnTo>
                  <a:pt x="734" y="737"/>
                </a:lnTo>
                <a:close/>
                <a:moveTo>
                  <a:pt x="596" y="718"/>
                </a:moveTo>
                <a:lnTo>
                  <a:pt x="596" y="718"/>
                </a:lnTo>
                <a:lnTo>
                  <a:pt x="586" y="715"/>
                </a:lnTo>
                <a:lnTo>
                  <a:pt x="584" y="714"/>
                </a:lnTo>
                <a:lnTo>
                  <a:pt x="587" y="714"/>
                </a:lnTo>
                <a:lnTo>
                  <a:pt x="596" y="718"/>
                </a:lnTo>
                <a:lnTo>
                  <a:pt x="596" y="718"/>
                </a:lnTo>
                <a:lnTo>
                  <a:pt x="594" y="717"/>
                </a:lnTo>
                <a:lnTo>
                  <a:pt x="596" y="718"/>
                </a:lnTo>
                <a:lnTo>
                  <a:pt x="596" y="718"/>
                </a:lnTo>
                <a:close/>
                <a:moveTo>
                  <a:pt x="710" y="733"/>
                </a:moveTo>
                <a:lnTo>
                  <a:pt x="710" y="733"/>
                </a:lnTo>
                <a:lnTo>
                  <a:pt x="721" y="733"/>
                </a:lnTo>
                <a:lnTo>
                  <a:pt x="710" y="733"/>
                </a:lnTo>
                <a:lnTo>
                  <a:pt x="710" y="733"/>
                </a:lnTo>
                <a:lnTo>
                  <a:pt x="711" y="733"/>
                </a:lnTo>
                <a:lnTo>
                  <a:pt x="710" y="733"/>
                </a:lnTo>
                <a:lnTo>
                  <a:pt x="710" y="733"/>
                </a:lnTo>
                <a:close/>
                <a:moveTo>
                  <a:pt x="646" y="724"/>
                </a:moveTo>
                <a:lnTo>
                  <a:pt x="646" y="724"/>
                </a:lnTo>
                <a:lnTo>
                  <a:pt x="651" y="724"/>
                </a:lnTo>
                <a:lnTo>
                  <a:pt x="651" y="724"/>
                </a:lnTo>
                <a:lnTo>
                  <a:pt x="646" y="724"/>
                </a:lnTo>
                <a:lnTo>
                  <a:pt x="645" y="724"/>
                </a:lnTo>
                <a:lnTo>
                  <a:pt x="646" y="724"/>
                </a:lnTo>
                <a:lnTo>
                  <a:pt x="646" y="724"/>
                </a:lnTo>
                <a:close/>
                <a:moveTo>
                  <a:pt x="608" y="718"/>
                </a:moveTo>
                <a:lnTo>
                  <a:pt x="608" y="718"/>
                </a:lnTo>
                <a:lnTo>
                  <a:pt x="602" y="717"/>
                </a:lnTo>
                <a:lnTo>
                  <a:pt x="608" y="718"/>
                </a:lnTo>
                <a:lnTo>
                  <a:pt x="608" y="718"/>
                </a:lnTo>
                <a:lnTo>
                  <a:pt x="607" y="718"/>
                </a:lnTo>
                <a:lnTo>
                  <a:pt x="608" y="718"/>
                </a:lnTo>
                <a:lnTo>
                  <a:pt x="608" y="718"/>
                </a:lnTo>
                <a:close/>
                <a:moveTo>
                  <a:pt x="663" y="724"/>
                </a:moveTo>
                <a:lnTo>
                  <a:pt x="663" y="724"/>
                </a:lnTo>
                <a:lnTo>
                  <a:pt x="655" y="724"/>
                </a:lnTo>
                <a:lnTo>
                  <a:pt x="655" y="724"/>
                </a:lnTo>
                <a:lnTo>
                  <a:pt x="663" y="724"/>
                </a:lnTo>
                <a:lnTo>
                  <a:pt x="663" y="724"/>
                </a:lnTo>
                <a:close/>
                <a:moveTo>
                  <a:pt x="687" y="726"/>
                </a:moveTo>
                <a:lnTo>
                  <a:pt x="687" y="726"/>
                </a:lnTo>
                <a:lnTo>
                  <a:pt x="682" y="726"/>
                </a:lnTo>
                <a:lnTo>
                  <a:pt x="679" y="725"/>
                </a:lnTo>
                <a:lnTo>
                  <a:pt x="680" y="725"/>
                </a:lnTo>
                <a:lnTo>
                  <a:pt x="687" y="726"/>
                </a:lnTo>
                <a:lnTo>
                  <a:pt x="687" y="726"/>
                </a:lnTo>
                <a:lnTo>
                  <a:pt x="685" y="726"/>
                </a:lnTo>
                <a:lnTo>
                  <a:pt x="687" y="726"/>
                </a:lnTo>
                <a:lnTo>
                  <a:pt x="687" y="726"/>
                </a:lnTo>
                <a:close/>
                <a:moveTo>
                  <a:pt x="668" y="726"/>
                </a:moveTo>
                <a:lnTo>
                  <a:pt x="668" y="726"/>
                </a:lnTo>
                <a:lnTo>
                  <a:pt x="674" y="726"/>
                </a:lnTo>
                <a:lnTo>
                  <a:pt x="679" y="726"/>
                </a:lnTo>
                <a:lnTo>
                  <a:pt x="679" y="726"/>
                </a:lnTo>
                <a:lnTo>
                  <a:pt x="673" y="726"/>
                </a:lnTo>
                <a:lnTo>
                  <a:pt x="668" y="726"/>
                </a:lnTo>
                <a:lnTo>
                  <a:pt x="668" y="726"/>
                </a:lnTo>
                <a:close/>
                <a:moveTo>
                  <a:pt x="620" y="719"/>
                </a:moveTo>
                <a:lnTo>
                  <a:pt x="620" y="719"/>
                </a:lnTo>
                <a:lnTo>
                  <a:pt x="616" y="719"/>
                </a:lnTo>
                <a:lnTo>
                  <a:pt x="613" y="719"/>
                </a:lnTo>
                <a:lnTo>
                  <a:pt x="613" y="719"/>
                </a:lnTo>
                <a:lnTo>
                  <a:pt x="620" y="719"/>
                </a:lnTo>
                <a:lnTo>
                  <a:pt x="620" y="719"/>
                </a:lnTo>
                <a:close/>
                <a:moveTo>
                  <a:pt x="675" y="725"/>
                </a:moveTo>
                <a:lnTo>
                  <a:pt x="675" y="725"/>
                </a:lnTo>
                <a:lnTo>
                  <a:pt x="668" y="725"/>
                </a:lnTo>
                <a:lnTo>
                  <a:pt x="668" y="725"/>
                </a:lnTo>
                <a:lnTo>
                  <a:pt x="675" y="725"/>
                </a:lnTo>
                <a:lnTo>
                  <a:pt x="675" y="725"/>
                </a:lnTo>
                <a:close/>
                <a:moveTo>
                  <a:pt x="686" y="724"/>
                </a:moveTo>
                <a:lnTo>
                  <a:pt x="686" y="724"/>
                </a:lnTo>
                <a:lnTo>
                  <a:pt x="676" y="725"/>
                </a:lnTo>
                <a:lnTo>
                  <a:pt x="681" y="726"/>
                </a:lnTo>
                <a:lnTo>
                  <a:pt x="687" y="725"/>
                </a:lnTo>
                <a:lnTo>
                  <a:pt x="688" y="725"/>
                </a:lnTo>
                <a:lnTo>
                  <a:pt x="686" y="724"/>
                </a:lnTo>
                <a:lnTo>
                  <a:pt x="686" y="724"/>
                </a:lnTo>
                <a:lnTo>
                  <a:pt x="685" y="724"/>
                </a:lnTo>
                <a:lnTo>
                  <a:pt x="686" y="724"/>
                </a:lnTo>
                <a:lnTo>
                  <a:pt x="686" y="724"/>
                </a:lnTo>
                <a:close/>
                <a:moveTo>
                  <a:pt x="698" y="725"/>
                </a:moveTo>
                <a:lnTo>
                  <a:pt x="698" y="725"/>
                </a:lnTo>
                <a:lnTo>
                  <a:pt x="681" y="725"/>
                </a:lnTo>
                <a:lnTo>
                  <a:pt x="681" y="725"/>
                </a:lnTo>
                <a:lnTo>
                  <a:pt x="687" y="725"/>
                </a:lnTo>
                <a:lnTo>
                  <a:pt x="698" y="725"/>
                </a:lnTo>
                <a:lnTo>
                  <a:pt x="698" y="725"/>
                </a:lnTo>
                <a:close/>
                <a:moveTo>
                  <a:pt x="619" y="715"/>
                </a:moveTo>
                <a:lnTo>
                  <a:pt x="619" y="715"/>
                </a:lnTo>
                <a:lnTo>
                  <a:pt x="605" y="715"/>
                </a:lnTo>
                <a:lnTo>
                  <a:pt x="605" y="715"/>
                </a:lnTo>
                <a:lnTo>
                  <a:pt x="619" y="715"/>
                </a:lnTo>
                <a:lnTo>
                  <a:pt x="619" y="715"/>
                </a:lnTo>
                <a:close/>
                <a:moveTo>
                  <a:pt x="643" y="719"/>
                </a:moveTo>
                <a:lnTo>
                  <a:pt x="643" y="719"/>
                </a:lnTo>
                <a:lnTo>
                  <a:pt x="641" y="719"/>
                </a:lnTo>
                <a:lnTo>
                  <a:pt x="639" y="719"/>
                </a:lnTo>
                <a:lnTo>
                  <a:pt x="639" y="719"/>
                </a:lnTo>
                <a:lnTo>
                  <a:pt x="643" y="719"/>
                </a:lnTo>
                <a:lnTo>
                  <a:pt x="643" y="719"/>
                </a:lnTo>
                <a:close/>
                <a:moveTo>
                  <a:pt x="638" y="717"/>
                </a:moveTo>
                <a:lnTo>
                  <a:pt x="638" y="717"/>
                </a:lnTo>
                <a:lnTo>
                  <a:pt x="643" y="717"/>
                </a:lnTo>
                <a:lnTo>
                  <a:pt x="643" y="718"/>
                </a:lnTo>
                <a:lnTo>
                  <a:pt x="643" y="718"/>
                </a:lnTo>
                <a:lnTo>
                  <a:pt x="637" y="719"/>
                </a:lnTo>
                <a:lnTo>
                  <a:pt x="631" y="719"/>
                </a:lnTo>
                <a:lnTo>
                  <a:pt x="632" y="718"/>
                </a:lnTo>
                <a:lnTo>
                  <a:pt x="638" y="717"/>
                </a:lnTo>
                <a:lnTo>
                  <a:pt x="638" y="717"/>
                </a:lnTo>
                <a:lnTo>
                  <a:pt x="639" y="717"/>
                </a:lnTo>
                <a:lnTo>
                  <a:pt x="639" y="717"/>
                </a:lnTo>
                <a:lnTo>
                  <a:pt x="638" y="717"/>
                </a:lnTo>
                <a:lnTo>
                  <a:pt x="638" y="717"/>
                </a:lnTo>
                <a:lnTo>
                  <a:pt x="638" y="717"/>
                </a:lnTo>
                <a:close/>
                <a:moveTo>
                  <a:pt x="704" y="726"/>
                </a:moveTo>
                <a:lnTo>
                  <a:pt x="704" y="726"/>
                </a:lnTo>
                <a:lnTo>
                  <a:pt x="712" y="726"/>
                </a:lnTo>
                <a:lnTo>
                  <a:pt x="714" y="726"/>
                </a:lnTo>
                <a:lnTo>
                  <a:pt x="714" y="727"/>
                </a:lnTo>
                <a:lnTo>
                  <a:pt x="714" y="727"/>
                </a:lnTo>
                <a:lnTo>
                  <a:pt x="704" y="726"/>
                </a:lnTo>
                <a:lnTo>
                  <a:pt x="704" y="726"/>
                </a:lnTo>
                <a:close/>
                <a:moveTo>
                  <a:pt x="705" y="725"/>
                </a:moveTo>
                <a:lnTo>
                  <a:pt x="705" y="725"/>
                </a:lnTo>
                <a:lnTo>
                  <a:pt x="702" y="725"/>
                </a:lnTo>
                <a:lnTo>
                  <a:pt x="700" y="725"/>
                </a:lnTo>
                <a:lnTo>
                  <a:pt x="703" y="724"/>
                </a:lnTo>
                <a:lnTo>
                  <a:pt x="705" y="725"/>
                </a:lnTo>
                <a:lnTo>
                  <a:pt x="705" y="725"/>
                </a:lnTo>
                <a:lnTo>
                  <a:pt x="705" y="725"/>
                </a:lnTo>
                <a:lnTo>
                  <a:pt x="705" y="725"/>
                </a:lnTo>
                <a:lnTo>
                  <a:pt x="705" y="725"/>
                </a:lnTo>
                <a:close/>
                <a:moveTo>
                  <a:pt x="674" y="720"/>
                </a:moveTo>
                <a:lnTo>
                  <a:pt x="674" y="720"/>
                </a:lnTo>
                <a:lnTo>
                  <a:pt x="669" y="720"/>
                </a:lnTo>
                <a:lnTo>
                  <a:pt x="674" y="720"/>
                </a:lnTo>
                <a:lnTo>
                  <a:pt x="674" y="720"/>
                </a:lnTo>
                <a:lnTo>
                  <a:pt x="674" y="720"/>
                </a:lnTo>
                <a:lnTo>
                  <a:pt x="674" y="720"/>
                </a:lnTo>
                <a:lnTo>
                  <a:pt x="674" y="720"/>
                </a:lnTo>
                <a:close/>
                <a:moveTo>
                  <a:pt x="659" y="718"/>
                </a:moveTo>
                <a:lnTo>
                  <a:pt x="659" y="718"/>
                </a:lnTo>
                <a:lnTo>
                  <a:pt x="661" y="718"/>
                </a:lnTo>
                <a:lnTo>
                  <a:pt x="658" y="719"/>
                </a:lnTo>
                <a:lnTo>
                  <a:pt x="658" y="719"/>
                </a:lnTo>
                <a:lnTo>
                  <a:pt x="657" y="718"/>
                </a:lnTo>
                <a:lnTo>
                  <a:pt x="659" y="718"/>
                </a:lnTo>
                <a:lnTo>
                  <a:pt x="659" y="718"/>
                </a:lnTo>
                <a:close/>
                <a:moveTo>
                  <a:pt x="702" y="724"/>
                </a:moveTo>
                <a:lnTo>
                  <a:pt x="702" y="724"/>
                </a:lnTo>
                <a:lnTo>
                  <a:pt x="706" y="724"/>
                </a:lnTo>
                <a:lnTo>
                  <a:pt x="709" y="724"/>
                </a:lnTo>
                <a:lnTo>
                  <a:pt x="709" y="724"/>
                </a:lnTo>
                <a:lnTo>
                  <a:pt x="705" y="724"/>
                </a:lnTo>
                <a:lnTo>
                  <a:pt x="702" y="724"/>
                </a:lnTo>
                <a:lnTo>
                  <a:pt x="702" y="724"/>
                </a:lnTo>
                <a:close/>
                <a:moveTo>
                  <a:pt x="674" y="718"/>
                </a:moveTo>
                <a:lnTo>
                  <a:pt x="674" y="718"/>
                </a:lnTo>
                <a:lnTo>
                  <a:pt x="678" y="718"/>
                </a:lnTo>
                <a:lnTo>
                  <a:pt x="676" y="719"/>
                </a:lnTo>
                <a:lnTo>
                  <a:pt x="667" y="719"/>
                </a:lnTo>
                <a:lnTo>
                  <a:pt x="662" y="719"/>
                </a:lnTo>
                <a:lnTo>
                  <a:pt x="674" y="718"/>
                </a:lnTo>
                <a:lnTo>
                  <a:pt x="674" y="718"/>
                </a:lnTo>
                <a:lnTo>
                  <a:pt x="674" y="718"/>
                </a:lnTo>
                <a:lnTo>
                  <a:pt x="674" y="718"/>
                </a:lnTo>
                <a:lnTo>
                  <a:pt x="674" y="718"/>
                </a:lnTo>
                <a:close/>
                <a:moveTo>
                  <a:pt x="698" y="719"/>
                </a:moveTo>
                <a:lnTo>
                  <a:pt x="698" y="719"/>
                </a:lnTo>
                <a:lnTo>
                  <a:pt x="688" y="718"/>
                </a:lnTo>
                <a:lnTo>
                  <a:pt x="680" y="718"/>
                </a:lnTo>
                <a:lnTo>
                  <a:pt x="680" y="718"/>
                </a:lnTo>
                <a:lnTo>
                  <a:pt x="692" y="718"/>
                </a:lnTo>
                <a:lnTo>
                  <a:pt x="697" y="718"/>
                </a:lnTo>
                <a:lnTo>
                  <a:pt x="698" y="719"/>
                </a:lnTo>
                <a:lnTo>
                  <a:pt x="698" y="719"/>
                </a:lnTo>
                <a:close/>
                <a:moveTo>
                  <a:pt x="693" y="719"/>
                </a:moveTo>
                <a:lnTo>
                  <a:pt x="693" y="719"/>
                </a:lnTo>
                <a:lnTo>
                  <a:pt x="687" y="719"/>
                </a:lnTo>
                <a:lnTo>
                  <a:pt x="693" y="719"/>
                </a:lnTo>
                <a:lnTo>
                  <a:pt x="693" y="719"/>
                </a:lnTo>
                <a:lnTo>
                  <a:pt x="691" y="719"/>
                </a:lnTo>
                <a:lnTo>
                  <a:pt x="693" y="719"/>
                </a:lnTo>
                <a:lnTo>
                  <a:pt x="693" y="719"/>
                </a:lnTo>
                <a:close/>
                <a:moveTo>
                  <a:pt x="723" y="719"/>
                </a:moveTo>
                <a:lnTo>
                  <a:pt x="723" y="719"/>
                </a:lnTo>
                <a:lnTo>
                  <a:pt x="729" y="720"/>
                </a:lnTo>
                <a:lnTo>
                  <a:pt x="728" y="720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close/>
                <a:moveTo>
                  <a:pt x="727" y="678"/>
                </a:moveTo>
                <a:lnTo>
                  <a:pt x="727" y="678"/>
                </a:lnTo>
                <a:lnTo>
                  <a:pt x="727" y="685"/>
                </a:lnTo>
                <a:lnTo>
                  <a:pt x="727" y="688"/>
                </a:lnTo>
                <a:lnTo>
                  <a:pt x="727" y="688"/>
                </a:lnTo>
                <a:lnTo>
                  <a:pt x="727" y="688"/>
                </a:lnTo>
                <a:lnTo>
                  <a:pt x="727" y="688"/>
                </a:lnTo>
                <a:lnTo>
                  <a:pt x="727" y="678"/>
                </a:lnTo>
                <a:lnTo>
                  <a:pt x="727" y="678"/>
                </a:lnTo>
                <a:close/>
                <a:moveTo>
                  <a:pt x="738" y="595"/>
                </a:moveTo>
                <a:lnTo>
                  <a:pt x="738" y="595"/>
                </a:lnTo>
                <a:lnTo>
                  <a:pt x="739" y="594"/>
                </a:lnTo>
                <a:lnTo>
                  <a:pt x="739" y="594"/>
                </a:lnTo>
                <a:lnTo>
                  <a:pt x="739" y="599"/>
                </a:lnTo>
                <a:lnTo>
                  <a:pt x="739" y="599"/>
                </a:lnTo>
                <a:lnTo>
                  <a:pt x="738" y="595"/>
                </a:lnTo>
                <a:lnTo>
                  <a:pt x="738" y="595"/>
                </a:lnTo>
                <a:close/>
                <a:moveTo>
                  <a:pt x="727" y="680"/>
                </a:moveTo>
                <a:lnTo>
                  <a:pt x="727" y="680"/>
                </a:lnTo>
                <a:lnTo>
                  <a:pt x="727" y="686"/>
                </a:lnTo>
                <a:lnTo>
                  <a:pt x="727" y="686"/>
                </a:lnTo>
                <a:lnTo>
                  <a:pt x="726" y="686"/>
                </a:lnTo>
                <a:lnTo>
                  <a:pt x="726" y="683"/>
                </a:lnTo>
                <a:lnTo>
                  <a:pt x="726" y="682"/>
                </a:lnTo>
                <a:lnTo>
                  <a:pt x="727" y="680"/>
                </a:lnTo>
                <a:lnTo>
                  <a:pt x="727" y="680"/>
                </a:lnTo>
                <a:lnTo>
                  <a:pt x="727" y="682"/>
                </a:lnTo>
                <a:lnTo>
                  <a:pt x="727" y="680"/>
                </a:lnTo>
                <a:lnTo>
                  <a:pt x="727" y="680"/>
                </a:lnTo>
                <a:close/>
                <a:moveTo>
                  <a:pt x="726" y="677"/>
                </a:moveTo>
                <a:lnTo>
                  <a:pt x="726" y="677"/>
                </a:lnTo>
                <a:lnTo>
                  <a:pt x="726" y="676"/>
                </a:lnTo>
                <a:lnTo>
                  <a:pt x="726" y="676"/>
                </a:lnTo>
                <a:lnTo>
                  <a:pt x="726" y="680"/>
                </a:lnTo>
                <a:lnTo>
                  <a:pt x="726" y="680"/>
                </a:lnTo>
                <a:lnTo>
                  <a:pt x="726" y="680"/>
                </a:lnTo>
                <a:lnTo>
                  <a:pt x="726" y="677"/>
                </a:lnTo>
                <a:lnTo>
                  <a:pt x="726" y="677"/>
                </a:lnTo>
                <a:close/>
                <a:moveTo>
                  <a:pt x="721" y="711"/>
                </a:moveTo>
                <a:lnTo>
                  <a:pt x="721" y="711"/>
                </a:lnTo>
                <a:lnTo>
                  <a:pt x="721" y="708"/>
                </a:lnTo>
                <a:lnTo>
                  <a:pt x="721" y="711"/>
                </a:lnTo>
                <a:lnTo>
                  <a:pt x="721" y="711"/>
                </a:lnTo>
                <a:lnTo>
                  <a:pt x="721" y="709"/>
                </a:lnTo>
                <a:lnTo>
                  <a:pt x="721" y="711"/>
                </a:lnTo>
                <a:lnTo>
                  <a:pt x="721" y="711"/>
                </a:lnTo>
                <a:close/>
                <a:moveTo>
                  <a:pt x="725" y="677"/>
                </a:moveTo>
                <a:lnTo>
                  <a:pt x="725" y="677"/>
                </a:lnTo>
                <a:lnTo>
                  <a:pt x="725" y="683"/>
                </a:lnTo>
                <a:lnTo>
                  <a:pt x="725" y="677"/>
                </a:lnTo>
                <a:lnTo>
                  <a:pt x="725" y="677"/>
                </a:lnTo>
                <a:lnTo>
                  <a:pt x="725" y="678"/>
                </a:lnTo>
                <a:lnTo>
                  <a:pt x="725" y="677"/>
                </a:lnTo>
                <a:lnTo>
                  <a:pt x="725" y="677"/>
                </a:lnTo>
                <a:close/>
                <a:moveTo>
                  <a:pt x="727" y="662"/>
                </a:moveTo>
                <a:lnTo>
                  <a:pt x="727" y="662"/>
                </a:lnTo>
                <a:lnTo>
                  <a:pt x="727" y="659"/>
                </a:lnTo>
                <a:lnTo>
                  <a:pt x="727" y="654"/>
                </a:lnTo>
                <a:lnTo>
                  <a:pt x="727" y="654"/>
                </a:lnTo>
                <a:lnTo>
                  <a:pt x="727" y="662"/>
                </a:lnTo>
                <a:lnTo>
                  <a:pt x="727" y="662"/>
                </a:lnTo>
                <a:close/>
                <a:moveTo>
                  <a:pt x="727" y="652"/>
                </a:moveTo>
                <a:lnTo>
                  <a:pt x="727" y="652"/>
                </a:lnTo>
                <a:lnTo>
                  <a:pt x="727" y="650"/>
                </a:lnTo>
                <a:lnTo>
                  <a:pt x="726" y="652"/>
                </a:lnTo>
                <a:lnTo>
                  <a:pt x="727" y="653"/>
                </a:lnTo>
                <a:lnTo>
                  <a:pt x="728" y="654"/>
                </a:lnTo>
                <a:lnTo>
                  <a:pt x="727" y="652"/>
                </a:lnTo>
                <a:lnTo>
                  <a:pt x="727" y="652"/>
                </a:lnTo>
                <a:lnTo>
                  <a:pt x="727" y="652"/>
                </a:lnTo>
                <a:lnTo>
                  <a:pt x="727" y="652"/>
                </a:lnTo>
                <a:close/>
                <a:moveTo>
                  <a:pt x="738" y="567"/>
                </a:moveTo>
                <a:lnTo>
                  <a:pt x="738" y="567"/>
                </a:lnTo>
                <a:lnTo>
                  <a:pt x="738" y="576"/>
                </a:lnTo>
                <a:lnTo>
                  <a:pt x="738" y="573"/>
                </a:lnTo>
                <a:lnTo>
                  <a:pt x="738" y="537"/>
                </a:lnTo>
                <a:lnTo>
                  <a:pt x="738" y="537"/>
                </a:lnTo>
                <a:lnTo>
                  <a:pt x="738" y="548"/>
                </a:lnTo>
                <a:lnTo>
                  <a:pt x="738" y="548"/>
                </a:lnTo>
                <a:lnTo>
                  <a:pt x="739" y="546"/>
                </a:lnTo>
                <a:lnTo>
                  <a:pt x="739" y="546"/>
                </a:lnTo>
                <a:lnTo>
                  <a:pt x="739" y="560"/>
                </a:lnTo>
                <a:lnTo>
                  <a:pt x="739" y="564"/>
                </a:lnTo>
                <a:lnTo>
                  <a:pt x="738" y="567"/>
                </a:lnTo>
                <a:lnTo>
                  <a:pt x="738" y="567"/>
                </a:lnTo>
                <a:lnTo>
                  <a:pt x="738" y="567"/>
                </a:lnTo>
                <a:lnTo>
                  <a:pt x="738" y="567"/>
                </a:lnTo>
                <a:lnTo>
                  <a:pt x="738" y="567"/>
                </a:lnTo>
                <a:close/>
                <a:moveTo>
                  <a:pt x="726" y="662"/>
                </a:moveTo>
                <a:lnTo>
                  <a:pt x="726" y="662"/>
                </a:lnTo>
                <a:lnTo>
                  <a:pt x="728" y="649"/>
                </a:lnTo>
                <a:lnTo>
                  <a:pt x="727" y="652"/>
                </a:lnTo>
                <a:lnTo>
                  <a:pt x="727" y="660"/>
                </a:lnTo>
                <a:lnTo>
                  <a:pt x="726" y="662"/>
                </a:lnTo>
                <a:lnTo>
                  <a:pt x="726" y="662"/>
                </a:lnTo>
                <a:lnTo>
                  <a:pt x="726" y="662"/>
                </a:lnTo>
                <a:lnTo>
                  <a:pt x="726" y="662"/>
                </a:lnTo>
                <a:lnTo>
                  <a:pt x="726" y="661"/>
                </a:lnTo>
                <a:lnTo>
                  <a:pt x="726" y="661"/>
                </a:lnTo>
                <a:lnTo>
                  <a:pt x="726" y="662"/>
                </a:lnTo>
                <a:lnTo>
                  <a:pt x="726" y="662"/>
                </a:lnTo>
                <a:lnTo>
                  <a:pt x="726" y="662"/>
                </a:lnTo>
                <a:close/>
                <a:moveTo>
                  <a:pt x="721" y="691"/>
                </a:moveTo>
                <a:lnTo>
                  <a:pt x="721" y="691"/>
                </a:lnTo>
                <a:lnTo>
                  <a:pt x="721" y="695"/>
                </a:lnTo>
                <a:lnTo>
                  <a:pt x="721" y="700"/>
                </a:lnTo>
                <a:lnTo>
                  <a:pt x="721" y="700"/>
                </a:lnTo>
                <a:lnTo>
                  <a:pt x="721" y="691"/>
                </a:lnTo>
                <a:lnTo>
                  <a:pt x="721" y="691"/>
                </a:lnTo>
                <a:close/>
                <a:moveTo>
                  <a:pt x="729" y="630"/>
                </a:moveTo>
                <a:lnTo>
                  <a:pt x="729" y="630"/>
                </a:lnTo>
                <a:lnTo>
                  <a:pt x="729" y="636"/>
                </a:lnTo>
                <a:lnTo>
                  <a:pt x="729" y="630"/>
                </a:lnTo>
                <a:lnTo>
                  <a:pt x="729" y="630"/>
                </a:lnTo>
                <a:lnTo>
                  <a:pt x="729" y="631"/>
                </a:lnTo>
                <a:lnTo>
                  <a:pt x="729" y="630"/>
                </a:lnTo>
                <a:lnTo>
                  <a:pt x="729" y="630"/>
                </a:lnTo>
                <a:close/>
                <a:moveTo>
                  <a:pt x="727" y="603"/>
                </a:moveTo>
                <a:lnTo>
                  <a:pt x="727" y="603"/>
                </a:lnTo>
                <a:lnTo>
                  <a:pt x="728" y="620"/>
                </a:lnTo>
                <a:lnTo>
                  <a:pt x="728" y="636"/>
                </a:lnTo>
                <a:lnTo>
                  <a:pt x="727" y="648"/>
                </a:lnTo>
                <a:lnTo>
                  <a:pt x="727" y="648"/>
                </a:lnTo>
                <a:lnTo>
                  <a:pt x="727" y="636"/>
                </a:lnTo>
                <a:lnTo>
                  <a:pt x="727" y="625"/>
                </a:lnTo>
                <a:lnTo>
                  <a:pt x="728" y="608"/>
                </a:lnTo>
                <a:lnTo>
                  <a:pt x="728" y="601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close/>
                <a:moveTo>
                  <a:pt x="727" y="600"/>
                </a:moveTo>
                <a:lnTo>
                  <a:pt x="727" y="600"/>
                </a:lnTo>
                <a:lnTo>
                  <a:pt x="726" y="595"/>
                </a:lnTo>
                <a:lnTo>
                  <a:pt x="726" y="588"/>
                </a:lnTo>
                <a:lnTo>
                  <a:pt x="727" y="587"/>
                </a:lnTo>
                <a:lnTo>
                  <a:pt x="727" y="600"/>
                </a:lnTo>
                <a:lnTo>
                  <a:pt x="727" y="600"/>
                </a:lnTo>
                <a:lnTo>
                  <a:pt x="726" y="599"/>
                </a:lnTo>
                <a:lnTo>
                  <a:pt x="727" y="600"/>
                </a:lnTo>
                <a:lnTo>
                  <a:pt x="727" y="600"/>
                </a:lnTo>
                <a:close/>
                <a:moveTo>
                  <a:pt x="721" y="691"/>
                </a:moveTo>
                <a:lnTo>
                  <a:pt x="721" y="691"/>
                </a:lnTo>
                <a:lnTo>
                  <a:pt x="721" y="678"/>
                </a:lnTo>
                <a:lnTo>
                  <a:pt x="721" y="678"/>
                </a:lnTo>
                <a:lnTo>
                  <a:pt x="722" y="685"/>
                </a:lnTo>
                <a:lnTo>
                  <a:pt x="721" y="691"/>
                </a:lnTo>
                <a:lnTo>
                  <a:pt x="721" y="691"/>
                </a:lnTo>
                <a:close/>
                <a:moveTo>
                  <a:pt x="725" y="658"/>
                </a:moveTo>
                <a:lnTo>
                  <a:pt x="725" y="658"/>
                </a:lnTo>
                <a:lnTo>
                  <a:pt x="725" y="662"/>
                </a:lnTo>
                <a:lnTo>
                  <a:pt x="725" y="662"/>
                </a:lnTo>
                <a:lnTo>
                  <a:pt x="725" y="659"/>
                </a:lnTo>
                <a:lnTo>
                  <a:pt x="725" y="658"/>
                </a:lnTo>
                <a:lnTo>
                  <a:pt x="725" y="658"/>
                </a:lnTo>
                <a:close/>
                <a:moveTo>
                  <a:pt x="726" y="641"/>
                </a:moveTo>
                <a:lnTo>
                  <a:pt x="726" y="641"/>
                </a:lnTo>
                <a:lnTo>
                  <a:pt x="726" y="647"/>
                </a:lnTo>
                <a:lnTo>
                  <a:pt x="726" y="649"/>
                </a:lnTo>
                <a:lnTo>
                  <a:pt x="726" y="649"/>
                </a:lnTo>
                <a:lnTo>
                  <a:pt x="726" y="641"/>
                </a:lnTo>
                <a:lnTo>
                  <a:pt x="726" y="641"/>
                </a:lnTo>
                <a:close/>
                <a:moveTo>
                  <a:pt x="721" y="671"/>
                </a:moveTo>
                <a:lnTo>
                  <a:pt x="721" y="671"/>
                </a:lnTo>
                <a:lnTo>
                  <a:pt x="721" y="677"/>
                </a:lnTo>
                <a:lnTo>
                  <a:pt x="721" y="677"/>
                </a:lnTo>
                <a:lnTo>
                  <a:pt x="721" y="671"/>
                </a:lnTo>
                <a:lnTo>
                  <a:pt x="721" y="671"/>
                </a:lnTo>
                <a:close/>
                <a:moveTo>
                  <a:pt x="739" y="528"/>
                </a:moveTo>
                <a:lnTo>
                  <a:pt x="739" y="528"/>
                </a:lnTo>
                <a:lnTo>
                  <a:pt x="739" y="531"/>
                </a:lnTo>
                <a:lnTo>
                  <a:pt x="739" y="532"/>
                </a:lnTo>
                <a:lnTo>
                  <a:pt x="739" y="532"/>
                </a:lnTo>
                <a:lnTo>
                  <a:pt x="739" y="534"/>
                </a:lnTo>
                <a:lnTo>
                  <a:pt x="739" y="532"/>
                </a:lnTo>
                <a:lnTo>
                  <a:pt x="739" y="528"/>
                </a:lnTo>
                <a:lnTo>
                  <a:pt x="739" y="528"/>
                </a:lnTo>
                <a:close/>
                <a:moveTo>
                  <a:pt x="739" y="518"/>
                </a:moveTo>
                <a:lnTo>
                  <a:pt x="739" y="518"/>
                </a:lnTo>
                <a:lnTo>
                  <a:pt x="739" y="520"/>
                </a:lnTo>
                <a:lnTo>
                  <a:pt x="740" y="523"/>
                </a:lnTo>
                <a:lnTo>
                  <a:pt x="739" y="528"/>
                </a:lnTo>
                <a:lnTo>
                  <a:pt x="738" y="530"/>
                </a:lnTo>
                <a:lnTo>
                  <a:pt x="738" y="529"/>
                </a:lnTo>
                <a:lnTo>
                  <a:pt x="739" y="518"/>
                </a:lnTo>
                <a:lnTo>
                  <a:pt x="739" y="518"/>
                </a:lnTo>
                <a:lnTo>
                  <a:pt x="739" y="519"/>
                </a:lnTo>
                <a:lnTo>
                  <a:pt x="739" y="518"/>
                </a:lnTo>
                <a:lnTo>
                  <a:pt x="739" y="518"/>
                </a:lnTo>
                <a:close/>
                <a:moveTo>
                  <a:pt x="726" y="618"/>
                </a:moveTo>
                <a:lnTo>
                  <a:pt x="726" y="618"/>
                </a:lnTo>
                <a:lnTo>
                  <a:pt x="726" y="623"/>
                </a:lnTo>
                <a:lnTo>
                  <a:pt x="726" y="626"/>
                </a:lnTo>
                <a:lnTo>
                  <a:pt x="726" y="626"/>
                </a:lnTo>
                <a:lnTo>
                  <a:pt x="726" y="618"/>
                </a:lnTo>
                <a:lnTo>
                  <a:pt x="726" y="618"/>
                </a:lnTo>
                <a:close/>
                <a:moveTo>
                  <a:pt x="722" y="633"/>
                </a:moveTo>
                <a:lnTo>
                  <a:pt x="722" y="633"/>
                </a:lnTo>
                <a:lnTo>
                  <a:pt x="722" y="639"/>
                </a:lnTo>
                <a:lnTo>
                  <a:pt x="722" y="639"/>
                </a:lnTo>
                <a:lnTo>
                  <a:pt x="722" y="633"/>
                </a:lnTo>
                <a:lnTo>
                  <a:pt x="722" y="633"/>
                </a:lnTo>
                <a:close/>
                <a:moveTo>
                  <a:pt x="727" y="583"/>
                </a:moveTo>
                <a:lnTo>
                  <a:pt x="727" y="583"/>
                </a:lnTo>
                <a:lnTo>
                  <a:pt x="727" y="577"/>
                </a:lnTo>
                <a:lnTo>
                  <a:pt x="727" y="583"/>
                </a:lnTo>
                <a:lnTo>
                  <a:pt x="727" y="583"/>
                </a:lnTo>
                <a:lnTo>
                  <a:pt x="727" y="584"/>
                </a:lnTo>
                <a:lnTo>
                  <a:pt x="727" y="583"/>
                </a:lnTo>
                <a:lnTo>
                  <a:pt x="727" y="583"/>
                </a:lnTo>
                <a:close/>
                <a:moveTo>
                  <a:pt x="728" y="566"/>
                </a:moveTo>
                <a:lnTo>
                  <a:pt x="728" y="566"/>
                </a:lnTo>
                <a:lnTo>
                  <a:pt x="728" y="562"/>
                </a:lnTo>
                <a:lnTo>
                  <a:pt x="729" y="562"/>
                </a:lnTo>
                <a:lnTo>
                  <a:pt x="729" y="568"/>
                </a:lnTo>
                <a:lnTo>
                  <a:pt x="729" y="573"/>
                </a:lnTo>
                <a:lnTo>
                  <a:pt x="728" y="566"/>
                </a:lnTo>
                <a:lnTo>
                  <a:pt x="728" y="566"/>
                </a:lnTo>
                <a:lnTo>
                  <a:pt x="728" y="566"/>
                </a:lnTo>
                <a:lnTo>
                  <a:pt x="728" y="566"/>
                </a:lnTo>
                <a:lnTo>
                  <a:pt x="728" y="566"/>
                </a:lnTo>
                <a:close/>
                <a:moveTo>
                  <a:pt x="726" y="576"/>
                </a:moveTo>
                <a:lnTo>
                  <a:pt x="726" y="576"/>
                </a:lnTo>
                <a:lnTo>
                  <a:pt x="727" y="573"/>
                </a:lnTo>
                <a:lnTo>
                  <a:pt x="727" y="576"/>
                </a:lnTo>
                <a:lnTo>
                  <a:pt x="728" y="582"/>
                </a:lnTo>
                <a:lnTo>
                  <a:pt x="728" y="585"/>
                </a:lnTo>
                <a:lnTo>
                  <a:pt x="726" y="576"/>
                </a:lnTo>
                <a:lnTo>
                  <a:pt x="726" y="576"/>
                </a:lnTo>
                <a:lnTo>
                  <a:pt x="726" y="576"/>
                </a:lnTo>
                <a:lnTo>
                  <a:pt x="726" y="576"/>
                </a:lnTo>
                <a:lnTo>
                  <a:pt x="726" y="576"/>
                </a:lnTo>
                <a:close/>
                <a:moveTo>
                  <a:pt x="758" y="331"/>
                </a:moveTo>
                <a:lnTo>
                  <a:pt x="758" y="331"/>
                </a:lnTo>
                <a:lnTo>
                  <a:pt x="758" y="336"/>
                </a:lnTo>
                <a:lnTo>
                  <a:pt x="758" y="331"/>
                </a:lnTo>
                <a:lnTo>
                  <a:pt x="758" y="331"/>
                </a:lnTo>
                <a:lnTo>
                  <a:pt x="758" y="331"/>
                </a:lnTo>
                <a:lnTo>
                  <a:pt x="758" y="331"/>
                </a:lnTo>
                <a:lnTo>
                  <a:pt x="758" y="331"/>
                </a:lnTo>
                <a:close/>
                <a:moveTo>
                  <a:pt x="739" y="479"/>
                </a:moveTo>
                <a:lnTo>
                  <a:pt x="739" y="479"/>
                </a:lnTo>
                <a:lnTo>
                  <a:pt x="738" y="471"/>
                </a:lnTo>
                <a:lnTo>
                  <a:pt x="739" y="479"/>
                </a:lnTo>
                <a:lnTo>
                  <a:pt x="739" y="479"/>
                </a:lnTo>
                <a:lnTo>
                  <a:pt x="739" y="477"/>
                </a:lnTo>
                <a:lnTo>
                  <a:pt x="739" y="479"/>
                </a:lnTo>
                <a:lnTo>
                  <a:pt x="739" y="479"/>
                </a:lnTo>
                <a:close/>
                <a:moveTo>
                  <a:pt x="728" y="546"/>
                </a:moveTo>
                <a:lnTo>
                  <a:pt x="728" y="546"/>
                </a:lnTo>
                <a:lnTo>
                  <a:pt x="728" y="562"/>
                </a:lnTo>
                <a:lnTo>
                  <a:pt x="727" y="566"/>
                </a:lnTo>
                <a:lnTo>
                  <a:pt x="727" y="566"/>
                </a:lnTo>
                <a:lnTo>
                  <a:pt x="726" y="562"/>
                </a:lnTo>
                <a:lnTo>
                  <a:pt x="725" y="554"/>
                </a:lnTo>
                <a:lnTo>
                  <a:pt x="725" y="544"/>
                </a:lnTo>
                <a:lnTo>
                  <a:pt x="725" y="537"/>
                </a:lnTo>
                <a:lnTo>
                  <a:pt x="725" y="536"/>
                </a:lnTo>
                <a:lnTo>
                  <a:pt x="726" y="537"/>
                </a:lnTo>
                <a:lnTo>
                  <a:pt x="728" y="546"/>
                </a:lnTo>
                <a:lnTo>
                  <a:pt x="728" y="546"/>
                </a:lnTo>
                <a:lnTo>
                  <a:pt x="728" y="547"/>
                </a:lnTo>
                <a:lnTo>
                  <a:pt x="728" y="547"/>
                </a:lnTo>
                <a:lnTo>
                  <a:pt x="728" y="546"/>
                </a:lnTo>
                <a:lnTo>
                  <a:pt x="728" y="546"/>
                </a:lnTo>
                <a:lnTo>
                  <a:pt x="728" y="546"/>
                </a:lnTo>
                <a:close/>
                <a:moveTo>
                  <a:pt x="720" y="608"/>
                </a:moveTo>
                <a:lnTo>
                  <a:pt x="720" y="608"/>
                </a:lnTo>
                <a:lnTo>
                  <a:pt x="720" y="597"/>
                </a:lnTo>
                <a:lnTo>
                  <a:pt x="720" y="596"/>
                </a:lnTo>
                <a:lnTo>
                  <a:pt x="720" y="597"/>
                </a:lnTo>
                <a:lnTo>
                  <a:pt x="720" y="602"/>
                </a:lnTo>
                <a:lnTo>
                  <a:pt x="720" y="608"/>
                </a:lnTo>
                <a:lnTo>
                  <a:pt x="720" y="608"/>
                </a:lnTo>
                <a:lnTo>
                  <a:pt x="720" y="607"/>
                </a:lnTo>
                <a:lnTo>
                  <a:pt x="720" y="608"/>
                </a:lnTo>
                <a:lnTo>
                  <a:pt x="720" y="608"/>
                </a:lnTo>
                <a:close/>
                <a:moveTo>
                  <a:pt x="727" y="547"/>
                </a:moveTo>
                <a:lnTo>
                  <a:pt x="727" y="547"/>
                </a:lnTo>
                <a:lnTo>
                  <a:pt x="727" y="536"/>
                </a:lnTo>
                <a:lnTo>
                  <a:pt x="727" y="547"/>
                </a:lnTo>
                <a:lnTo>
                  <a:pt x="727" y="547"/>
                </a:lnTo>
                <a:lnTo>
                  <a:pt x="727" y="546"/>
                </a:lnTo>
                <a:lnTo>
                  <a:pt x="727" y="547"/>
                </a:lnTo>
                <a:lnTo>
                  <a:pt x="727" y="548"/>
                </a:lnTo>
                <a:lnTo>
                  <a:pt x="727" y="547"/>
                </a:lnTo>
                <a:lnTo>
                  <a:pt x="727" y="547"/>
                </a:lnTo>
                <a:close/>
                <a:moveTo>
                  <a:pt x="721" y="577"/>
                </a:moveTo>
                <a:lnTo>
                  <a:pt x="721" y="577"/>
                </a:lnTo>
                <a:lnTo>
                  <a:pt x="722" y="584"/>
                </a:lnTo>
                <a:lnTo>
                  <a:pt x="722" y="584"/>
                </a:lnTo>
                <a:lnTo>
                  <a:pt x="721" y="577"/>
                </a:lnTo>
                <a:lnTo>
                  <a:pt x="721" y="577"/>
                </a:lnTo>
                <a:close/>
                <a:moveTo>
                  <a:pt x="718" y="582"/>
                </a:moveTo>
                <a:lnTo>
                  <a:pt x="718" y="582"/>
                </a:lnTo>
                <a:lnTo>
                  <a:pt x="718" y="594"/>
                </a:lnTo>
                <a:lnTo>
                  <a:pt x="718" y="582"/>
                </a:lnTo>
                <a:lnTo>
                  <a:pt x="718" y="582"/>
                </a:lnTo>
                <a:lnTo>
                  <a:pt x="718" y="584"/>
                </a:lnTo>
                <a:lnTo>
                  <a:pt x="718" y="582"/>
                </a:lnTo>
                <a:lnTo>
                  <a:pt x="718" y="582"/>
                </a:lnTo>
                <a:close/>
                <a:moveTo>
                  <a:pt x="728" y="526"/>
                </a:moveTo>
                <a:lnTo>
                  <a:pt x="728" y="526"/>
                </a:lnTo>
                <a:lnTo>
                  <a:pt x="728" y="523"/>
                </a:lnTo>
                <a:lnTo>
                  <a:pt x="728" y="521"/>
                </a:lnTo>
                <a:lnTo>
                  <a:pt x="728" y="521"/>
                </a:lnTo>
                <a:lnTo>
                  <a:pt x="728" y="526"/>
                </a:lnTo>
                <a:lnTo>
                  <a:pt x="728" y="528"/>
                </a:lnTo>
                <a:lnTo>
                  <a:pt x="728" y="526"/>
                </a:lnTo>
                <a:lnTo>
                  <a:pt x="728" y="526"/>
                </a:lnTo>
                <a:close/>
                <a:moveTo>
                  <a:pt x="723" y="543"/>
                </a:moveTo>
                <a:lnTo>
                  <a:pt x="725" y="554"/>
                </a:lnTo>
                <a:lnTo>
                  <a:pt x="725" y="554"/>
                </a:lnTo>
                <a:lnTo>
                  <a:pt x="723" y="548"/>
                </a:lnTo>
                <a:lnTo>
                  <a:pt x="723" y="543"/>
                </a:lnTo>
                <a:lnTo>
                  <a:pt x="723" y="543"/>
                </a:lnTo>
                <a:close/>
                <a:moveTo>
                  <a:pt x="720" y="573"/>
                </a:moveTo>
                <a:lnTo>
                  <a:pt x="720" y="573"/>
                </a:lnTo>
                <a:lnTo>
                  <a:pt x="720" y="579"/>
                </a:lnTo>
                <a:lnTo>
                  <a:pt x="718" y="583"/>
                </a:lnTo>
                <a:lnTo>
                  <a:pt x="718" y="583"/>
                </a:lnTo>
                <a:lnTo>
                  <a:pt x="718" y="582"/>
                </a:lnTo>
                <a:lnTo>
                  <a:pt x="720" y="573"/>
                </a:lnTo>
                <a:lnTo>
                  <a:pt x="720" y="573"/>
                </a:lnTo>
                <a:lnTo>
                  <a:pt x="720" y="576"/>
                </a:lnTo>
                <a:lnTo>
                  <a:pt x="720" y="573"/>
                </a:lnTo>
                <a:lnTo>
                  <a:pt x="720" y="573"/>
                </a:lnTo>
                <a:close/>
                <a:moveTo>
                  <a:pt x="728" y="490"/>
                </a:moveTo>
                <a:lnTo>
                  <a:pt x="728" y="490"/>
                </a:lnTo>
                <a:lnTo>
                  <a:pt x="728" y="507"/>
                </a:lnTo>
                <a:lnTo>
                  <a:pt x="727" y="515"/>
                </a:lnTo>
                <a:lnTo>
                  <a:pt x="727" y="512"/>
                </a:lnTo>
                <a:lnTo>
                  <a:pt x="728" y="490"/>
                </a:lnTo>
                <a:lnTo>
                  <a:pt x="728" y="490"/>
                </a:lnTo>
                <a:lnTo>
                  <a:pt x="728" y="496"/>
                </a:lnTo>
                <a:lnTo>
                  <a:pt x="728" y="490"/>
                </a:lnTo>
                <a:lnTo>
                  <a:pt x="728" y="490"/>
                </a:lnTo>
                <a:close/>
                <a:moveTo>
                  <a:pt x="758" y="276"/>
                </a:moveTo>
                <a:lnTo>
                  <a:pt x="758" y="276"/>
                </a:lnTo>
                <a:lnTo>
                  <a:pt x="758" y="284"/>
                </a:lnTo>
                <a:lnTo>
                  <a:pt x="758" y="284"/>
                </a:lnTo>
                <a:lnTo>
                  <a:pt x="758" y="278"/>
                </a:lnTo>
                <a:lnTo>
                  <a:pt x="758" y="276"/>
                </a:lnTo>
                <a:lnTo>
                  <a:pt x="758" y="276"/>
                </a:lnTo>
                <a:close/>
                <a:moveTo>
                  <a:pt x="739" y="419"/>
                </a:moveTo>
                <a:lnTo>
                  <a:pt x="739" y="419"/>
                </a:lnTo>
                <a:lnTo>
                  <a:pt x="740" y="416"/>
                </a:lnTo>
                <a:lnTo>
                  <a:pt x="740" y="416"/>
                </a:lnTo>
                <a:lnTo>
                  <a:pt x="741" y="417"/>
                </a:lnTo>
                <a:lnTo>
                  <a:pt x="743" y="418"/>
                </a:lnTo>
                <a:lnTo>
                  <a:pt x="743" y="419"/>
                </a:lnTo>
                <a:lnTo>
                  <a:pt x="743" y="420"/>
                </a:lnTo>
                <a:lnTo>
                  <a:pt x="741" y="420"/>
                </a:lnTo>
                <a:lnTo>
                  <a:pt x="739" y="419"/>
                </a:lnTo>
                <a:lnTo>
                  <a:pt x="739" y="419"/>
                </a:lnTo>
                <a:lnTo>
                  <a:pt x="739" y="418"/>
                </a:lnTo>
                <a:lnTo>
                  <a:pt x="739" y="419"/>
                </a:lnTo>
                <a:lnTo>
                  <a:pt x="739" y="419"/>
                </a:lnTo>
                <a:close/>
                <a:moveTo>
                  <a:pt x="720" y="556"/>
                </a:moveTo>
                <a:lnTo>
                  <a:pt x="720" y="556"/>
                </a:lnTo>
                <a:lnTo>
                  <a:pt x="721" y="572"/>
                </a:lnTo>
                <a:lnTo>
                  <a:pt x="720" y="556"/>
                </a:lnTo>
                <a:lnTo>
                  <a:pt x="720" y="556"/>
                </a:lnTo>
                <a:lnTo>
                  <a:pt x="720" y="560"/>
                </a:lnTo>
                <a:lnTo>
                  <a:pt x="720" y="556"/>
                </a:lnTo>
                <a:lnTo>
                  <a:pt x="720" y="556"/>
                </a:lnTo>
                <a:close/>
                <a:moveTo>
                  <a:pt x="731" y="478"/>
                </a:moveTo>
                <a:lnTo>
                  <a:pt x="731" y="478"/>
                </a:lnTo>
                <a:lnTo>
                  <a:pt x="731" y="484"/>
                </a:lnTo>
                <a:lnTo>
                  <a:pt x="731" y="489"/>
                </a:lnTo>
                <a:lnTo>
                  <a:pt x="731" y="489"/>
                </a:lnTo>
                <a:lnTo>
                  <a:pt x="731" y="482"/>
                </a:lnTo>
                <a:lnTo>
                  <a:pt x="731" y="478"/>
                </a:lnTo>
                <a:lnTo>
                  <a:pt x="731" y="478"/>
                </a:lnTo>
                <a:close/>
                <a:moveTo>
                  <a:pt x="729" y="485"/>
                </a:moveTo>
                <a:lnTo>
                  <a:pt x="729" y="485"/>
                </a:lnTo>
                <a:lnTo>
                  <a:pt x="731" y="472"/>
                </a:lnTo>
                <a:lnTo>
                  <a:pt x="732" y="471"/>
                </a:lnTo>
                <a:lnTo>
                  <a:pt x="732" y="473"/>
                </a:lnTo>
                <a:lnTo>
                  <a:pt x="731" y="482"/>
                </a:lnTo>
                <a:lnTo>
                  <a:pt x="729" y="484"/>
                </a:lnTo>
                <a:lnTo>
                  <a:pt x="729" y="485"/>
                </a:lnTo>
                <a:lnTo>
                  <a:pt x="729" y="485"/>
                </a:lnTo>
                <a:lnTo>
                  <a:pt x="729" y="484"/>
                </a:lnTo>
                <a:lnTo>
                  <a:pt x="729" y="485"/>
                </a:lnTo>
                <a:lnTo>
                  <a:pt x="729" y="485"/>
                </a:lnTo>
                <a:close/>
                <a:moveTo>
                  <a:pt x="720" y="549"/>
                </a:moveTo>
                <a:lnTo>
                  <a:pt x="720" y="549"/>
                </a:lnTo>
                <a:lnTo>
                  <a:pt x="720" y="555"/>
                </a:lnTo>
                <a:lnTo>
                  <a:pt x="720" y="549"/>
                </a:lnTo>
                <a:lnTo>
                  <a:pt x="720" y="549"/>
                </a:lnTo>
                <a:lnTo>
                  <a:pt x="720" y="550"/>
                </a:lnTo>
                <a:lnTo>
                  <a:pt x="720" y="549"/>
                </a:lnTo>
                <a:lnTo>
                  <a:pt x="720" y="549"/>
                </a:lnTo>
                <a:close/>
                <a:moveTo>
                  <a:pt x="721" y="534"/>
                </a:moveTo>
                <a:lnTo>
                  <a:pt x="721" y="534"/>
                </a:lnTo>
                <a:lnTo>
                  <a:pt x="721" y="542"/>
                </a:lnTo>
                <a:lnTo>
                  <a:pt x="721" y="542"/>
                </a:lnTo>
                <a:lnTo>
                  <a:pt x="721" y="534"/>
                </a:lnTo>
                <a:lnTo>
                  <a:pt x="721" y="534"/>
                </a:lnTo>
                <a:close/>
                <a:moveTo>
                  <a:pt x="728" y="484"/>
                </a:moveTo>
                <a:lnTo>
                  <a:pt x="728" y="484"/>
                </a:lnTo>
                <a:lnTo>
                  <a:pt x="727" y="476"/>
                </a:lnTo>
                <a:lnTo>
                  <a:pt x="728" y="484"/>
                </a:lnTo>
                <a:lnTo>
                  <a:pt x="728" y="484"/>
                </a:lnTo>
                <a:lnTo>
                  <a:pt x="728" y="481"/>
                </a:lnTo>
                <a:lnTo>
                  <a:pt x="728" y="484"/>
                </a:lnTo>
                <a:lnTo>
                  <a:pt x="728" y="484"/>
                </a:lnTo>
                <a:close/>
                <a:moveTo>
                  <a:pt x="718" y="541"/>
                </a:moveTo>
                <a:lnTo>
                  <a:pt x="718" y="541"/>
                </a:lnTo>
                <a:lnTo>
                  <a:pt x="718" y="528"/>
                </a:lnTo>
                <a:lnTo>
                  <a:pt x="718" y="541"/>
                </a:lnTo>
                <a:lnTo>
                  <a:pt x="718" y="541"/>
                </a:lnTo>
                <a:lnTo>
                  <a:pt x="718" y="540"/>
                </a:lnTo>
                <a:lnTo>
                  <a:pt x="718" y="541"/>
                </a:lnTo>
                <a:lnTo>
                  <a:pt x="718" y="541"/>
                </a:lnTo>
                <a:close/>
                <a:moveTo>
                  <a:pt x="721" y="521"/>
                </a:moveTo>
                <a:lnTo>
                  <a:pt x="721" y="521"/>
                </a:lnTo>
                <a:lnTo>
                  <a:pt x="721" y="526"/>
                </a:lnTo>
                <a:lnTo>
                  <a:pt x="721" y="530"/>
                </a:lnTo>
                <a:lnTo>
                  <a:pt x="721" y="531"/>
                </a:lnTo>
                <a:lnTo>
                  <a:pt x="721" y="530"/>
                </a:lnTo>
                <a:lnTo>
                  <a:pt x="721" y="521"/>
                </a:lnTo>
                <a:lnTo>
                  <a:pt x="721" y="521"/>
                </a:lnTo>
                <a:lnTo>
                  <a:pt x="721" y="523"/>
                </a:lnTo>
                <a:lnTo>
                  <a:pt x="721" y="521"/>
                </a:lnTo>
                <a:lnTo>
                  <a:pt x="721" y="521"/>
                </a:lnTo>
                <a:close/>
                <a:moveTo>
                  <a:pt x="728" y="455"/>
                </a:moveTo>
                <a:lnTo>
                  <a:pt x="728" y="455"/>
                </a:lnTo>
                <a:lnTo>
                  <a:pt x="728" y="464"/>
                </a:lnTo>
                <a:lnTo>
                  <a:pt x="728" y="467"/>
                </a:lnTo>
                <a:lnTo>
                  <a:pt x="728" y="469"/>
                </a:lnTo>
                <a:lnTo>
                  <a:pt x="728" y="469"/>
                </a:lnTo>
                <a:lnTo>
                  <a:pt x="728" y="461"/>
                </a:lnTo>
                <a:lnTo>
                  <a:pt x="728" y="455"/>
                </a:lnTo>
                <a:lnTo>
                  <a:pt x="728" y="455"/>
                </a:lnTo>
                <a:close/>
                <a:moveTo>
                  <a:pt x="729" y="430"/>
                </a:moveTo>
                <a:lnTo>
                  <a:pt x="729" y="430"/>
                </a:lnTo>
                <a:lnTo>
                  <a:pt x="731" y="437"/>
                </a:lnTo>
                <a:lnTo>
                  <a:pt x="731" y="437"/>
                </a:lnTo>
                <a:lnTo>
                  <a:pt x="729" y="430"/>
                </a:lnTo>
                <a:lnTo>
                  <a:pt x="729" y="430"/>
                </a:lnTo>
                <a:close/>
                <a:moveTo>
                  <a:pt x="729" y="429"/>
                </a:moveTo>
                <a:lnTo>
                  <a:pt x="729" y="429"/>
                </a:lnTo>
                <a:lnTo>
                  <a:pt x="729" y="440"/>
                </a:lnTo>
                <a:lnTo>
                  <a:pt x="728" y="444"/>
                </a:lnTo>
                <a:lnTo>
                  <a:pt x="728" y="447"/>
                </a:lnTo>
                <a:lnTo>
                  <a:pt x="728" y="447"/>
                </a:lnTo>
                <a:lnTo>
                  <a:pt x="728" y="436"/>
                </a:lnTo>
                <a:lnTo>
                  <a:pt x="729" y="429"/>
                </a:lnTo>
                <a:lnTo>
                  <a:pt x="729" y="429"/>
                </a:lnTo>
                <a:close/>
                <a:moveTo>
                  <a:pt x="732" y="400"/>
                </a:moveTo>
                <a:lnTo>
                  <a:pt x="732" y="400"/>
                </a:lnTo>
                <a:lnTo>
                  <a:pt x="732" y="406"/>
                </a:lnTo>
                <a:lnTo>
                  <a:pt x="732" y="406"/>
                </a:lnTo>
                <a:lnTo>
                  <a:pt x="732" y="400"/>
                </a:lnTo>
                <a:lnTo>
                  <a:pt x="732" y="400"/>
                </a:lnTo>
                <a:close/>
                <a:moveTo>
                  <a:pt x="729" y="405"/>
                </a:moveTo>
                <a:lnTo>
                  <a:pt x="729" y="405"/>
                </a:lnTo>
                <a:lnTo>
                  <a:pt x="734" y="389"/>
                </a:lnTo>
                <a:lnTo>
                  <a:pt x="733" y="395"/>
                </a:lnTo>
                <a:lnTo>
                  <a:pt x="732" y="406"/>
                </a:lnTo>
                <a:lnTo>
                  <a:pt x="731" y="407"/>
                </a:lnTo>
                <a:lnTo>
                  <a:pt x="729" y="405"/>
                </a:lnTo>
                <a:lnTo>
                  <a:pt x="729" y="405"/>
                </a:lnTo>
                <a:lnTo>
                  <a:pt x="731" y="403"/>
                </a:lnTo>
                <a:lnTo>
                  <a:pt x="731" y="405"/>
                </a:lnTo>
                <a:lnTo>
                  <a:pt x="731" y="406"/>
                </a:lnTo>
                <a:lnTo>
                  <a:pt x="729" y="405"/>
                </a:lnTo>
                <a:lnTo>
                  <a:pt x="729" y="405"/>
                </a:lnTo>
                <a:close/>
                <a:moveTo>
                  <a:pt x="729" y="403"/>
                </a:moveTo>
                <a:lnTo>
                  <a:pt x="729" y="403"/>
                </a:lnTo>
                <a:lnTo>
                  <a:pt x="731" y="393"/>
                </a:lnTo>
                <a:lnTo>
                  <a:pt x="731" y="391"/>
                </a:lnTo>
                <a:lnTo>
                  <a:pt x="731" y="391"/>
                </a:lnTo>
                <a:lnTo>
                  <a:pt x="729" y="397"/>
                </a:lnTo>
                <a:lnTo>
                  <a:pt x="729" y="403"/>
                </a:lnTo>
                <a:lnTo>
                  <a:pt x="729" y="403"/>
                </a:lnTo>
                <a:lnTo>
                  <a:pt x="729" y="401"/>
                </a:lnTo>
                <a:lnTo>
                  <a:pt x="731" y="402"/>
                </a:lnTo>
                <a:lnTo>
                  <a:pt x="729" y="403"/>
                </a:lnTo>
                <a:lnTo>
                  <a:pt x="729" y="403"/>
                </a:lnTo>
                <a:lnTo>
                  <a:pt x="729" y="403"/>
                </a:lnTo>
                <a:close/>
                <a:moveTo>
                  <a:pt x="729" y="373"/>
                </a:moveTo>
                <a:lnTo>
                  <a:pt x="729" y="373"/>
                </a:lnTo>
                <a:lnTo>
                  <a:pt x="731" y="382"/>
                </a:lnTo>
                <a:lnTo>
                  <a:pt x="731" y="382"/>
                </a:lnTo>
                <a:lnTo>
                  <a:pt x="729" y="378"/>
                </a:lnTo>
                <a:lnTo>
                  <a:pt x="729" y="373"/>
                </a:lnTo>
                <a:lnTo>
                  <a:pt x="729" y="373"/>
                </a:lnTo>
                <a:close/>
                <a:moveTo>
                  <a:pt x="722" y="429"/>
                </a:moveTo>
                <a:lnTo>
                  <a:pt x="722" y="429"/>
                </a:lnTo>
                <a:lnTo>
                  <a:pt x="722" y="437"/>
                </a:lnTo>
                <a:lnTo>
                  <a:pt x="722" y="437"/>
                </a:lnTo>
                <a:lnTo>
                  <a:pt x="722" y="429"/>
                </a:lnTo>
                <a:lnTo>
                  <a:pt x="722" y="429"/>
                </a:lnTo>
                <a:close/>
                <a:moveTo>
                  <a:pt x="721" y="430"/>
                </a:moveTo>
                <a:lnTo>
                  <a:pt x="721" y="430"/>
                </a:lnTo>
                <a:lnTo>
                  <a:pt x="721" y="436"/>
                </a:lnTo>
                <a:lnTo>
                  <a:pt x="721" y="436"/>
                </a:lnTo>
                <a:lnTo>
                  <a:pt x="721" y="430"/>
                </a:lnTo>
                <a:lnTo>
                  <a:pt x="721" y="430"/>
                </a:lnTo>
                <a:close/>
                <a:moveTo>
                  <a:pt x="722" y="418"/>
                </a:moveTo>
                <a:lnTo>
                  <a:pt x="722" y="418"/>
                </a:lnTo>
                <a:lnTo>
                  <a:pt x="722" y="417"/>
                </a:lnTo>
                <a:lnTo>
                  <a:pt x="722" y="417"/>
                </a:lnTo>
                <a:lnTo>
                  <a:pt x="722" y="420"/>
                </a:lnTo>
                <a:lnTo>
                  <a:pt x="722" y="423"/>
                </a:lnTo>
                <a:lnTo>
                  <a:pt x="722" y="418"/>
                </a:lnTo>
                <a:lnTo>
                  <a:pt x="722" y="418"/>
                </a:lnTo>
                <a:lnTo>
                  <a:pt x="722" y="419"/>
                </a:lnTo>
                <a:lnTo>
                  <a:pt x="722" y="418"/>
                </a:lnTo>
                <a:lnTo>
                  <a:pt x="722" y="418"/>
                </a:lnTo>
                <a:close/>
                <a:moveTo>
                  <a:pt x="721" y="418"/>
                </a:moveTo>
                <a:lnTo>
                  <a:pt x="721" y="418"/>
                </a:lnTo>
                <a:lnTo>
                  <a:pt x="720" y="417"/>
                </a:lnTo>
                <a:lnTo>
                  <a:pt x="720" y="418"/>
                </a:lnTo>
                <a:lnTo>
                  <a:pt x="720" y="424"/>
                </a:lnTo>
                <a:lnTo>
                  <a:pt x="720" y="425"/>
                </a:lnTo>
                <a:lnTo>
                  <a:pt x="721" y="418"/>
                </a:lnTo>
                <a:lnTo>
                  <a:pt x="721" y="418"/>
                </a:lnTo>
                <a:lnTo>
                  <a:pt x="721" y="420"/>
                </a:lnTo>
                <a:lnTo>
                  <a:pt x="721" y="418"/>
                </a:lnTo>
                <a:lnTo>
                  <a:pt x="721" y="418"/>
                </a:lnTo>
                <a:close/>
                <a:moveTo>
                  <a:pt x="732" y="343"/>
                </a:moveTo>
                <a:lnTo>
                  <a:pt x="732" y="343"/>
                </a:lnTo>
                <a:lnTo>
                  <a:pt x="732" y="349"/>
                </a:lnTo>
                <a:lnTo>
                  <a:pt x="732" y="349"/>
                </a:lnTo>
                <a:lnTo>
                  <a:pt x="732" y="343"/>
                </a:lnTo>
                <a:lnTo>
                  <a:pt x="732" y="343"/>
                </a:lnTo>
                <a:close/>
                <a:moveTo>
                  <a:pt x="722" y="405"/>
                </a:moveTo>
                <a:lnTo>
                  <a:pt x="722" y="405"/>
                </a:lnTo>
                <a:lnTo>
                  <a:pt x="722" y="411"/>
                </a:lnTo>
                <a:lnTo>
                  <a:pt x="722" y="411"/>
                </a:lnTo>
                <a:lnTo>
                  <a:pt x="722" y="405"/>
                </a:lnTo>
                <a:lnTo>
                  <a:pt x="722" y="405"/>
                </a:lnTo>
                <a:close/>
                <a:moveTo>
                  <a:pt x="729" y="352"/>
                </a:moveTo>
                <a:lnTo>
                  <a:pt x="729" y="352"/>
                </a:lnTo>
                <a:lnTo>
                  <a:pt x="729" y="331"/>
                </a:lnTo>
                <a:lnTo>
                  <a:pt x="729" y="352"/>
                </a:lnTo>
                <a:lnTo>
                  <a:pt x="729" y="352"/>
                </a:lnTo>
                <a:lnTo>
                  <a:pt x="729" y="348"/>
                </a:lnTo>
                <a:lnTo>
                  <a:pt x="729" y="352"/>
                </a:lnTo>
                <a:lnTo>
                  <a:pt x="729" y="352"/>
                </a:lnTo>
                <a:close/>
                <a:moveTo>
                  <a:pt x="731" y="322"/>
                </a:moveTo>
                <a:lnTo>
                  <a:pt x="731" y="322"/>
                </a:lnTo>
                <a:lnTo>
                  <a:pt x="729" y="329"/>
                </a:lnTo>
                <a:lnTo>
                  <a:pt x="731" y="330"/>
                </a:lnTo>
                <a:lnTo>
                  <a:pt x="731" y="328"/>
                </a:lnTo>
                <a:lnTo>
                  <a:pt x="731" y="322"/>
                </a:lnTo>
                <a:lnTo>
                  <a:pt x="731" y="322"/>
                </a:lnTo>
                <a:lnTo>
                  <a:pt x="731" y="320"/>
                </a:lnTo>
                <a:lnTo>
                  <a:pt x="731" y="322"/>
                </a:lnTo>
                <a:lnTo>
                  <a:pt x="731" y="323"/>
                </a:lnTo>
                <a:lnTo>
                  <a:pt x="731" y="322"/>
                </a:lnTo>
                <a:lnTo>
                  <a:pt x="731" y="322"/>
                </a:lnTo>
                <a:close/>
                <a:moveTo>
                  <a:pt x="729" y="312"/>
                </a:moveTo>
                <a:lnTo>
                  <a:pt x="729" y="312"/>
                </a:lnTo>
                <a:lnTo>
                  <a:pt x="731" y="316"/>
                </a:lnTo>
                <a:lnTo>
                  <a:pt x="732" y="319"/>
                </a:lnTo>
                <a:lnTo>
                  <a:pt x="732" y="319"/>
                </a:lnTo>
                <a:lnTo>
                  <a:pt x="732" y="319"/>
                </a:lnTo>
                <a:lnTo>
                  <a:pt x="729" y="312"/>
                </a:lnTo>
                <a:lnTo>
                  <a:pt x="729" y="312"/>
                </a:lnTo>
                <a:lnTo>
                  <a:pt x="729" y="311"/>
                </a:lnTo>
                <a:lnTo>
                  <a:pt x="731" y="311"/>
                </a:lnTo>
                <a:lnTo>
                  <a:pt x="731" y="312"/>
                </a:lnTo>
                <a:lnTo>
                  <a:pt x="729" y="312"/>
                </a:lnTo>
                <a:lnTo>
                  <a:pt x="729" y="312"/>
                </a:lnTo>
                <a:close/>
                <a:moveTo>
                  <a:pt x="732" y="292"/>
                </a:moveTo>
                <a:lnTo>
                  <a:pt x="732" y="292"/>
                </a:lnTo>
                <a:lnTo>
                  <a:pt x="732" y="299"/>
                </a:lnTo>
                <a:lnTo>
                  <a:pt x="732" y="299"/>
                </a:lnTo>
                <a:lnTo>
                  <a:pt x="732" y="292"/>
                </a:lnTo>
                <a:lnTo>
                  <a:pt x="732" y="292"/>
                </a:lnTo>
                <a:close/>
                <a:moveTo>
                  <a:pt x="758" y="53"/>
                </a:moveTo>
                <a:lnTo>
                  <a:pt x="758" y="53"/>
                </a:lnTo>
                <a:lnTo>
                  <a:pt x="757" y="45"/>
                </a:lnTo>
                <a:lnTo>
                  <a:pt x="757" y="45"/>
                </a:lnTo>
                <a:lnTo>
                  <a:pt x="758" y="46"/>
                </a:lnTo>
                <a:lnTo>
                  <a:pt x="758" y="51"/>
                </a:lnTo>
                <a:lnTo>
                  <a:pt x="758" y="52"/>
                </a:lnTo>
                <a:lnTo>
                  <a:pt x="758" y="53"/>
                </a:lnTo>
                <a:lnTo>
                  <a:pt x="758" y="53"/>
                </a:lnTo>
                <a:lnTo>
                  <a:pt x="758" y="53"/>
                </a:lnTo>
                <a:lnTo>
                  <a:pt x="758" y="53"/>
                </a:lnTo>
                <a:lnTo>
                  <a:pt x="758" y="53"/>
                </a:lnTo>
                <a:close/>
                <a:moveTo>
                  <a:pt x="731" y="245"/>
                </a:moveTo>
                <a:lnTo>
                  <a:pt x="731" y="245"/>
                </a:lnTo>
                <a:lnTo>
                  <a:pt x="731" y="243"/>
                </a:lnTo>
                <a:lnTo>
                  <a:pt x="732" y="243"/>
                </a:lnTo>
                <a:lnTo>
                  <a:pt x="732" y="247"/>
                </a:lnTo>
                <a:lnTo>
                  <a:pt x="732" y="252"/>
                </a:lnTo>
                <a:lnTo>
                  <a:pt x="732" y="252"/>
                </a:lnTo>
                <a:lnTo>
                  <a:pt x="731" y="248"/>
                </a:lnTo>
                <a:lnTo>
                  <a:pt x="731" y="245"/>
                </a:lnTo>
                <a:lnTo>
                  <a:pt x="731" y="245"/>
                </a:lnTo>
                <a:close/>
                <a:moveTo>
                  <a:pt x="757" y="40"/>
                </a:moveTo>
                <a:lnTo>
                  <a:pt x="757" y="40"/>
                </a:lnTo>
                <a:lnTo>
                  <a:pt x="757" y="22"/>
                </a:lnTo>
                <a:lnTo>
                  <a:pt x="757" y="21"/>
                </a:lnTo>
                <a:lnTo>
                  <a:pt x="758" y="23"/>
                </a:lnTo>
                <a:lnTo>
                  <a:pt x="758" y="34"/>
                </a:lnTo>
                <a:lnTo>
                  <a:pt x="757" y="40"/>
                </a:lnTo>
                <a:lnTo>
                  <a:pt x="757" y="40"/>
                </a:lnTo>
                <a:lnTo>
                  <a:pt x="758" y="37"/>
                </a:lnTo>
                <a:lnTo>
                  <a:pt x="757" y="40"/>
                </a:lnTo>
                <a:lnTo>
                  <a:pt x="757" y="40"/>
                </a:lnTo>
                <a:close/>
                <a:moveTo>
                  <a:pt x="727" y="5"/>
                </a:moveTo>
                <a:lnTo>
                  <a:pt x="727" y="5"/>
                </a:lnTo>
                <a:lnTo>
                  <a:pt x="734" y="5"/>
                </a:lnTo>
                <a:lnTo>
                  <a:pt x="734" y="5"/>
                </a:lnTo>
                <a:lnTo>
                  <a:pt x="729" y="5"/>
                </a:lnTo>
                <a:lnTo>
                  <a:pt x="727" y="5"/>
                </a:lnTo>
                <a:lnTo>
                  <a:pt x="727" y="5"/>
                </a:lnTo>
                <a:lnTo>
                  <a:pt x="727" y="5"/>
                </a:lnTo>
                <a:lnTo>
                  <a:pt x="727" y="5"/>
                </a:lnTo>
                <a:close/>
                <a:moveTo>
                  <a:pt x="722" y="243"/>
                </a:moveTo>
                <a:lnTo>
                  <a:pt x="722" y="243"/>
                </a:lnTo>
                <a:lnTo>
                  <a:pt x="722" y="252"/>
                </a:lnTo>
                <a:lnTo>
                  <a:pt x="722" y="252"/>
                </a:lnTo>
                <a:lnTo>
                  <a:pt x="722" y="243"/>
                </a:lnTo>
                <a:lnTo>
                  <a:pt x="722" y="243"/>
                </a:lnTo>
                <a:close/>
                <a:moveTo>
                  <a:pt x="722" y="228"/>
                </a:moveTo>
                <a:lnTo>
                  <a:pt x="722" y="228"/>
                </a:lnTo>
                <a:lnTo>
                  <a:pt x="718" y="220"/>
                </a:lnTo>
                <a:lnTo>
                  <a:pt x="717" y="218"/>
                </a:lnTo>
                <a:lnTo>
                  <a:pt x="716" y="219"/>
                </a:lnTo>
                <a:lnTo>
                  <a:pt x="716" y="224"/>
                </a:lnTo>
                <a:lnTo>
                  <a:pt x="717" y="229"/>
                </a:lnTo>
                <a:lnTo>
                  <a:pt x="718" y="231"/>
                </a:lnTo>
                <a:lnTo>
                  <a:pt x="720" y="233"/>
                </a:lnTo>
                <a:lnTo>
                  <a:pt x="720" y="233"/>
                </a:lnTo>
                <a:lnTo>
                  <a:pt x="722" y="228"/>
                </a:lnTo>
                <a:lnTo>
                  <a:pt x="722" y="228"/>
                </a:lnTo>
                <a:lnTo>
                  <a:pt x="722" y="228"/>
                </a:lnTo>
                <a:lnTo>
                  <a:pt x="721" y="228"/>
                </a:lnTo>
                <a:lnTo>
                  <a:pt x="722" y="229"/>
                </a:lnTo>
                <a:lnTo>
                  <a:pt x="722" y="228"/>
                </a:lnTo>
                <a:lnTo>
                  <a:pt x="722" y="228"/>
                </a:lnTo>
                <a:close/>
                <a:moveTo>
                  <a:pt x="721" y="223"/>
                </a:moveTo>
                <a:lnTo>
                  <a:pt x="721" y="223"/>
                </a:lnTo>
                <a:lnTo>
                  <a:pt x="721" y="235"/>
                </a:lnTo>
                <a:lnTo>
                  <a:pt x="721" y="235"/>
                </a:lnTo>
                <a:lnTo>
                  <a:pt x="721" y="223"/>
                </a:lnTo>
                <a:lnTo>
                  <a:pt x="721" y="223"/>
                </a:lnTo>
                <a:close/>
                <a:moveTo>
                  <a:pt x="670" y="6"/>
                </a:moveTo>
                <a:lnTo>
                  <a:pt x="670" y="6"/>
                </a:lnTo>
                <a:lnTo>
                  <a:pt x="662" y="6"/>
                </a:lnTo>
                <a:lnTo>
                  <a:pt x="657" y="6"/>
                </a:lnTo>
                <a:lnTo>
                  <a:pt x="657" y="6"/>
                </a:lnTo>
                <a:lnTo>
                  <a:pt x="664" y="6"/>
                </a:lnTo>
                <a:lnTo>
                  <a:pt x="670" y="6"/>
                </a:lnTo>
                <a:lnTo>
                  <a:pt x="670" y="6"/>
                </a:lnTo>
                <a:close/>
                <a:moveTo>
                  <a:pt x="721" y="207"/>
                </a:moveTo>
                <a:lnTo>
                  <a:pt x="721" y="207"/>
                </a:lnTo>
                <a:lnTo>
                  <a:pt x="721" y="205"/>
                </a:lnTo>
                <a:lnTo>
                  <a:pt x="721" y="205"/>
                </a:lnTo>
                <a:lnTo>
                  <a:pt x="722" y="210"/>
                </a:lnTo>
                <a:lnTo>
                  <a:pt x="721" y="213"/>
                </a:lnTo>
                <a:lnTo>
                  <a:pt x="721" y="207"/>
                </a:lnTo>
                <a:lnTo>
                  <a:pt x="721" y="207"/>
                </a:lnTo>
                <a:lnTo>
                  <a:pt x="721" y="207"/>
                </a:lnTo>
                <a:lnTo>
                  <a:pt x="721" y="207"/>
                </a:lnTo>
                <a:lnTo>
                  <a:pt x="721" y="207"/>
                </a:lnTo>
                <a:close/>
                <a:moveTo>
                  <a:pt x="722" y="190"/>
                </a:moveTo>
                <a:lnTo>
                  <a:pt x="722" y="190"/>
                </a:lnTo>
                <a:lnTo>
                  <a:pt x="722" y="186"/>
                </a:lnTo>
                <a:lnTo>
                  <a:pt x="722" y="186"/>
                </a:lnTo>
                <a:lnTo>
                  <a:pt x="722" y="190"/>
                </a:lnTo>
                <a:lnTo>
                  <a:pt x="722" y="192"/>
                </a:lnTo>
                <a:lnTo>
                  <a:pt x="722" y="190"/>
                </a:lnTo>
                <a:lnTo>
                  <a:pt x="722" y="190"/>
                </a:lnTo>
                <a:close/>
                <a:moveTo>
                  <a:pt x="720" y="196"/>
                </a:move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lnTo>
                  <a:pt x="721" y="200"/>
                </a:lnTo>
                <a:lnTo>
                  <a:pt x="721" y="201"/>
                </a:ln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close/>
                <a:moveTo>
                  <a:pt x="627" y="6"/>
                </a:moveTo>
                <a:lnTo>
                  <a:pt x="627" y="6"/>
                </a:lnTo>
                <a:lnTo>
                  <a:pt x="632" y="6"/>
                </a:lnTo>
                <a:lnTo>
                  <a:pt x="635" y="6"/>
                </a:lnTo>
                <a:lnTo>
                  <a:pt x="635" y="7"/>
                </a:lnTo>
                <a:lnTo>
                  <a:pt x="635" y="7"/>
                </a:lnTo>
                <a:lnTo>
                  <a:pt x="627" y="6"/>
                </a:lnTo>
                <a:lnTo>
                  <a:pt x="627" y="6"/>
                </a:lnTo>
                <a:lnTo>
                  <a:pt x="628" y="6"/>
                </a:lnTo>
                <a:lnTo>
                  <a:pt x="627" y="6"/>
                </a:lnTo>
                <a:lnTo>
                  <a:pt x="627" y="6"/>
                </a:lnTo>
                <a:close/>
                <a:moveTo>
                  <a:pt x="722" y="160"/>
                </a:moveTo>
                <a:lnTo>
                  <a:pt x="722" y="160"/>
                </a:lnTo>
                <a:lnTo>
                  <a:pt x="720" y="155"/>
                </a:lnTo>
                <a:lnTo>
                  <a:pt x="720" y="155"/>
                </a:lnTo>
                <a:lnTo>
                  <a:pt x="720" y="160"/>
                </a:lnTo>
                <a:lnTo>
                  <a:pt x="721" y="165"/>
                </a:lnTo>
                <a:lnTo>
                  <a:pt x="722" y="164"/>
                </a:lnTo>
                <a:lnTo>
                  <a:pt x="722" y="160"/>
                </a:lnTo>
                <a:lnTo>
                  <a:pt x="722" y="160"/>
                </a:lnTo>
                <a:lnTo>
                  <a:pt x="722" y="160"/>
                </a:lnTo>
                <a:lnTo>
                  <a:pt x="722" y="160"/>
                </a:lnTo>
                <a:lnTo>
                  <a:pt x="722" y="160"/>
                </a:lnTo>
                <a:close/>
                <a:moveTo>
                  <a:pt x="611" y="5"/>
                </a:moveTo>
                <a:lnTo>
                  <a:pt x="615" y="6"/>
                </a:lnTo>
                <a:lnTo>
                  <a:pt x="615" y="6"/>
                </a:lnTo>
                <a:lnTo>
                  <a:pt x="611" y="6"/>
                </a:lnTo>
                <a:lnTo>
                  <a:pt x="610" y="5"/>
                </a:lnTo>
                <a:lnTo>
                  <a:pt x="611" y="5"/>
                </a:lnTo>
                <a:lnTo>
                  <a:pt x="611" y="5"/>
                </a:lnTo>
                <a:close/>
                <a:moveTo>
                  <a:pt x="722" y="137"/>
                </a:moveTo>
                <a:lnTo>
                  <a:pt x="722" y="137"/>
                </a:lnTo>
                <a:lnTo>
                  <a:pt x="722" y="130"/>
                </a:lnTo>
                <a:lnTo>
                  <a:pt x="722" y="137"/>
                </a:lnTo>
                <a:lnTo>
                  <a:pt x="722" y="137"/>
                </a:lnTo>
                <a:lnTo>
                  <a:pt x="722" y="136"/>
                </a:lnTo>
                <a:lnTo>
                  <a:pt x="722" y="137"/>
                </a:lnTo>
                <a:lnTo>
                  <a:pt x="722" y="137"/>
                </a:lnTo>
                <a:close/>
                <a:moveTo>
                  <a:pt x="574" y="6"/>
                </a:moveTo>
                <a:lnTo>
                  <a:pt x="574" y="6"/>
                </a:lnTo>
                <a:lnTo>
                  <a:pt x="568" y="6"/>
                </a:lnTo>
                <a:lnTo>
                  <a:pt x="573" y="6"/>
                </a:lnTo>
                <a:lnTo>
                  <a:pt x="578" y="6"/>
                </a:lnTo>
                <a:lnTo>
                  <a:pt x="574" y="6"/>
                </a:lnTo>
                <a:lnTo>
                  <a:pt x="574" y="6"/>
                </a:lnTo>
                <a:lnTo>
                  <a:pt x="574" y="6"/>
                </a:lnTo>
                <a:lnTo>
                  <a:pt x="574" y="6"/>
                </a:lnTo>
                <a:lnTo>
                  <a:pt x="574" y="6"/>
                </a:lnTo>
                <a:close/>
                <a:moveTo>
                  <a:pt x="721" y="112"/>
                </a:moveTo>
                <a:lnTo>
                  <a:pt x="721" y="112"/>
                </a:lnTo>
                <a:lnTo>
                  <a:pt x="722" y="100"/>
                </a:lnTo>
                <a:lnTo>
                  <a:pt x="723" y="100"/>
                </a:lnTo>
                <a:lnTo>
                  <a:pt x="723" y="101"/>
                </a:lnTo>
                <a:lnTo>
                  <a:pt x="722" y="107"/>
                </a:lnTo>
                <a:lnTo>
                  <a:pt x="721" y="112"/>
                </a:lnTo>
                <a:lnTo>
                  <a:pt x="721" y="112"/>
                </a:lnTo>
                <a:lnTo>
                  <a:pt x="722" y="110"/>
                </a:lnTo>
                <a:lnTo>
                  <a:pt x="721" y="112"/>
                </a:lnTo>
                <a:lnTo>
                  <a:pt x="721" y="112"/>
                </a:lnTo>
                <a:close/>
                <a:moveTo>
                  <a:pt x="556" y="6"/>
                </a:moveTo>
                <a:lnTo>
                  <a:pt x="556" y="6"/>
                </a:lnTo>
                <a:lnTo>
                  <a:pt x="560" y="6"/>
                </a:lnTo>
                <a:lnTo>
                  <a:pt x="560" y="6"/>
                </a:lnTo>
                <a:lnTo>
                  <a:pt x="560" y="6"/>
                </a:lnTo>
                <a:lnTo>
                  <a:pt x="556" y="6"/>
                </a:lnTo>
                <a:lnTo>
                  <a:pt x="556" y="6"/>
                </a:lnTo>
                <a:close/>
                <a:moveTo>
                  <a:pt x="722" y="94"/>
                </a:moveTo>
                <a:lnTo>
                  <a:pt x="722" y="94"/>
                </a:lnTo>
                <a:lnTo>
                  <a:pt x="722" y="92"/>
                </a:lnTo>
                <a:lnTo>
                  <a:pt x="722" y="93"/>
                </a:lnTo>
                <a:lnTo>
                  <a:pt x="722" y="95"/>
                </a:lnTo>
                <a:lnTo>
                  <a:pt x="722" y="94"/>
                </a:lnTo>
                <a:lnTo>
                  <a:pt x="722" y="94"/>
                </a:lnTo>
                <a:lnTo>
                  <a:pt x="722" y="93"/>
                </a:lnTo>
                <a:lnTo>
                  <a:pt x="722" y="94"/>
                </a:lnTo>
                <a:lnTo>
                  <a:pt x="722" y="95"/>
                </a:lnTo>
                <a:lnTo>
                  <a:pt x="722" y="94"/>
                </a:lnTo>
                <a:lnTo>
                  <a:pt x="722" y="94"/>
                </a:lnTo>
                <a:close/>
                <a:moveTo>
                  <a:pt x="549" y="6"/>
                </a:moveTo>
                <a:lnTo>
                  <a:pt x="549" y="6"/>
                </a:lnTo>
                <a:lnTo>
                  <a:pt x="555" y="6"/>
                </a:lnTo>
                <a:lnTo>
                  <a:pt x="555" y="6"/>
                </a:lnTo>
                <a:lnTo>
                  <a:pt x="549" y="6"/>
                </a:lnTo>
                <a:lnTo>
                  <a:pt x="549" y="6"/>
                </a:lnTo>
                <a:close/>
                <a:moveTo>
                  <a:pt x="722" y="83"/>
                </a:moveTo>
                <a:lnTo>
                  <a:pt x="722" y="83"/>
                </a:lnTo>
                <a:lnTo>
                  <a:pt x="722" y="96"/>
                </a:lnTo>
                <a:lnTo>
                  <a:pt x="722" y="98"/>
                </a:lnTo>
                <a:lnTo>
                  <a:pt x="722" y="96"/>
                </a:lnTo>
                <a:lnTo>
                  <a:pt x="721" y="89"/>
                </a:lnTo>
                <a:lnTo>
                  <a:pt x="722" y="83"/>
                </a:lnTo>
                <a:lnTo>
                  <a:pt x="722" y="83"/>
                </a:lnTo>
                <a:lnTo>
                  <a:pt x="722" y="84"/>
                </a:lnTo>
                <a:lnTo>
                  <a:pt x="722" y="83"/>
                </a:lnTo>
                <a:lnTo>
                  <a:pt x="722" y="83"/>
                </a:lnTo>
                <a:close/>
                <a:moveTo>
                  <a:pt x="722" y="76"/>
                </a:moveTo>
                <a:lnTo>
                  <a:pt x="722" y="76"/>
                </a:lnTo>
                <a:lnTo>
                  <a:pt x="723" y="86"/>
                </a:lnTo>
                <a:lnTo>
                  <a:pt x="723" y="89"/>
                </a:lnTo>
                <a:lnTo>
                  <a:pt x="722" y="86"/>
                </a:lnTo>
                <a:lnTo>
                  <a:pt x="722" y="76"/>
                </a:lnTo>
                <a:lnTo>
                  <a:pt x="722" y="76"/>
                </a:lnTo>
                <a:lnTo>
                  <a:pt x="722" y="77"/>
                </a:lnTo>
                <a:lnTo>
                  <a:pt x="722" y="76"/>
                </a:lnTo>
                <a:lnTo>
                  <a:pt x="722" y="76"/>
                </a:lnTo>
                <a:close/>
                <a:moveTo>
                  <a:pt x="527" y="6"/>
                </a:moveTo>
                <a:lnTo>
                  <a:pt x="527" y="6"/>
                </a:lnTo>
                <a:lnTo>
                  <a:pt x="539" y="7"/>
                </a:lnTo>
                <a:lnTo>
                  <a:pt x="527" y="6"/>
                </a:lnTo>
                <a:lnTo>
                  <a:pt x="527" y="6"/>
                </a:lnTo>
                <a:lnTo>
                  <a:pt x="529" y="6"/>
                </a:lnTo>
                <a:lnTo>
                  <a:pt x="527" y="6"/>
                </a:lnTo>
                <a:lnTo>
                  <a:pt x="527" y="6"/>
                </a:lnTo>
                <a:close/>
                <a:moveTo>
                  <a:pt x="721" y="70"/>
                </a:moveTo>
                <a:lnTo>
                  <a:pt x="721" y="70"/>
                </a:lnTo>
                <a:lnTo>
                  <a:pt x="722" y="68"/>
                </a:lnTo>
                <a:lnTo>
                  <a:pt x="722" y="68"/>
                </a:lnTo>
                <a:lnTo>
                  <a:pt x="723" y="71"/>
                </a:lnTo>
                <a:lnTo>
                  <a:pt x="723" y="74"/>
                </a:lnTo>
                <a:lnTo>
                  <a:pt x="721" y="70"/>
                </a:lnTo>
                <a:lnTo>
                  <a:pt x="721" y="70"/>
                </a:lnTo>
                <a:lnTo>
                  <a:pt x="721" y="69"/>
                </a:lnTo>
                <a:lnTo>
                  <a:pt x="721" y="70"/>
                </a:lnTo>
                <a:lnTo>
                  <a:pt x="721" y="70"/>
                </a:lnTo>
                <a:lnTo>
                  <a:pt x="721" y="70"/>
                </a:lnTo>
                <a:lnTo>
                  <a:pt x="721" y="70"/>
                </a:lnTo>
                <a:close/>
                <a:moveTo>
                  <a:pt x="723" y="58"/>
                </a:moveTo>
                <a:lnTo>
                  <a:pt x="723" y="58"/>
                </a:lnTo>
                <a:lnTo>
                  <a:pt x="723" y="50"/>
                </a:lnTo>
                <a:lnTo>
                  <a:pt x="723" y="50"/>
                </a:lnTo>
                <a:lnTo>
                  <a:pt x="723" y="56"/>
                </a:lnTo>
                <a:lnTo>
                  <a:pt x="723" y="58"/>
                </a:lnTo>
                <a:lnTo>
                  <a:pt x="723" y="58"/>
                </a:lnTo>
                <a:close/>
                <a:moveTo>
                  <a:pt x="722" y="39"/>
                </a:moveTo>
                <a:lnTo>
                  <a:pt x="722" y="39"/>
                </a:lnTo>
                <a:lnTo>
                  <a:pt x="722" y="31"/>
                </a:lnTo>
                <a:lnTo>
                  <a:pt x="722" y="39"/>
                </a:lnTo>
                <a:lnTo>
                  <a:pt x="722" y="39"/>
                </a:lnTo>
                <a:lnTo>
                  <a:pt x="722" y="37"/>
                </a:lnTo>
                <a:lnTo>
                  <a:pt x="722" y="39"/>
                </a:lnTo>
                <a:lnTo>
                  <a:pt x="722" y="39"/>
                </a:lnTo>
                <a:close/>
                <a:moveTo>
                  <a:pt x="734" y="40"/>
                </a:moveTo>
                <a:lnTo>
                  <a:pt x="734" y="40"/>
                </a:lnTo>
                <a:lnTo>
                  <a:pt x="721" y="37"/>
                </a:lnTo>
                <a:lnTo>
                  <a:pt x="717" y="36"/>
                </a:lnTo>
                <a:lnTo>
                  <a:pt x="716" y="35"/>
                </a:lnTo>
                <a:lnTo>
                  <a:pt x="716" y="34"/>
                </a:lnTo>
                <a:lnTo>
                  <a:pt x="718" y="34"/>
                </a:lnTo>
                <a:lnTo>
                  <a:pt x="725" y="31"/>
                </a:lnTo>
                <a:lnTo>
                  <a:pt x="732" y="31"/>
                </a:lnTo>
                <a:lnTo>
                  <a:pt x="737" y="31"/>
                </a:lnTo>
                <a:lnTo>
                  <a:pt x="739" y="33"/>
                </a:lnTo>
                <a:lnTo>
                  <a:pt x="739" y="35"/>
                </a:lnTo>
                <a:lnTo>
                  <a:pt x="738" y="36"/>
                </a:lnTo>
                <a:lnTo>
                  <a:pt x="734" y="40"/>
                </a:lnTo>
                <a:lnTo>
                  <a:pt x="734" y="40"/>
                </a:lnTo>
                <a:lnTo>
                  <a:pt x="734" y="40"/>
                </a:lnTo>
                <a:lnTo>
                  <a:pt x="734" y="40"/>
                </a:lnTo>
                <a:lnTo>
                  <a:pt x="734" y="40"/>
                </a:lnTo>
                <a:close/>
                <a:moveTo>
                  <a:pt x="735" y="40"/>
                </a:moveTo>
                <a:lnTo>
                  <a:pt x="735" y="40"/>
                </a:lnTo>
                <a:lnTo>
                  <a:pt x="732" y="40"/>
                </a:lnTo>
                <a:lnTo>
                  <a:pt x="735" y="40"/>
                </a:lnTo>
                <a:lnTo>
                  <a:pt x="735" y="40"/>
                </a:lnTo>
                <a:lnTo>
                  <a:pt x="735" y="40"/>
                </a:lnTo>
                <a:lnTo>
                  <a:pt x="735" y="40"/>
                </a:lnTo>
                <a:lnTo>
                  <a:pt x="735" y="40"/>
                </a:lnTo>
                <a:close/>
                <a:moveTo>
                  <a:pt x="716" y="40"/>
                </a:moveTo>
                <a:lnTo>
                  <a:pt x="716" y="40"/>
                </a:lnTo>
                <a:lnTo>
                  <a:pt x="729" y="39"/>
                </a:lnTo>
                <a:lnTo>
                  <a:pt x="729" y="39"/>
                </a:lnTo>
                <a:lnTo>
                  <a:pt x="716" y="40"/>
                </a:lnTo>
                <a:lnTo>
                  <a:pt x="716" y="40"/>
                </a:lnTo>
                <a:close/>
                <a:moveTo>
                  <a:pt x="712" y="40"/>
                </a:moveTo>
                <a:lnTo>
                  <a:pt x="712" y="40"/>
                </a:lnTo>
                <a:lnTo>
                  <a:pt x="717" y="40"/>
                </a:lnTo>
                <a:lnTo>
                  <a:pt x="725" y="40"/>
                </a:lnTo>
                <a:lnTo>
                  <a:pt x="725" y="40"/>
                </a:lnTo>
                <a:lnTo>
                  <a:pt x="712" y="40"/>
                </a:lnTo>
                <a:lnTo>
                  <a:pt x="712" y="40"/>
                </a:lnTo>
                <a:close/>
                <a:moveTo>
                  <a:pt x="692" y="39"/>
                </a:moveTo>
                <a:lnTo>
                  <a:pt x="692" y="39"/>
                </a:lnTo>
                <a:lnTo>
                  <a:pt x="694" y="39"/>
                </a:lnTo>
                <a:lnTo>
                  <a:pt x="697" y="39"/>
                </a:lnTo>
                <a:lnTo>
                  <a:pt x="697" y="37"/>
                </a:lnTo>
                <a:lnTo>
                  <a:pt x="697" y="36"/>
                </a:lnTo>
                <a:lnTo>
                  <a:pt x="697" y="36"/>
                </a:lnTo>
                <a:lnTo>
                  <a:pt x="696" y="36"/>
                </a:lnTo>
                <a:lnTo>
                  <a:pt x="694" y="36"/>
                </a:lnTo>
                <a:lnTo>
                  <a:pt x="692" y="39"/>
                </a:lnTo>
                <a:lnTo>
                  <a:pt x="692" y="39"/>
                </a:lnTo>
                <a:lnTo>
                  <a:pt x="692" y="39"/>
                </a:lnTo>
                <a:lnTo>
                  <a:pt x="692" y="39"/>
                </a:lnTo>
                <a:lnTo>
                  <a:pt x="692" y="39"/>
                </a:lnTo>
                <a:close/>
                <a:moveTo>
                  <a:pt x="640" y="40"/>
                </a:moveTo>
                <a:lnTo>
                  <a:pt x="640" y="40"/>
                </a:lnTo>
                <a:lnTo>
                  <a:pt x="638" y="41"/>
                </a:lnTo>
                <a:lnTo>
                  <a:pt x="640" y="41"/>
                </a:lnTo>
                <a:lnTo>
                  <a:pt x="643" y="41"/>
                </a:lnTo>
                <a:lnTo>
                  <a:pt x="640" y="40"/>
                </a:lnTo>
                <a:lnTo>
                  <a:pt x="640" y="40"/>
                </a:lnTo>
                <a:lnTo>
                  <a:pt x="641" y="40"/>
                </a:lnTo>
                <a:lnTo>
                  <a:pt x="640" y="40"/>
                </a:lnTo>
                <a:lnTo>
                  <a:pt x="640" y="40"/>
                </a:lnTo>
                <a:close/>
                <a:moveTo>
                  <a:pt x="286" y="40"/>
                </a:moveTo>
                <a:lnTo>
                  <a:pt x="286" y="40"/>
                </a:lnTo>
                <a:lnTo>
                  <a:pt x="281" y="39"/>
                </a:lnTo>
                <a:lnTo>
                  <a:pt x="280" y="39"/>
                </a:lnTo>
                <a:lnTo>
                  <a:pt x="286" y="37"/>
                </a:lnTo>
                <a:lnTo>
                  <a:pt x="292" y="37"/>
                </a:lnTo>
                <a:lnTo>
                  <a:pt x="291" y="39"/>
                </a:lnTo>
                <a:lnTo>
                  <a:pt x="286" y="40"/>
                </a:lnTo>
                <a:lnTo>
                  <a:pt x="286" y="40"/>
                </a:lnTo>
                <a:lnTo>
                  <a:pt x="286" y="40"/>
                </a:lnTo>
                <a:lnTo>
                  <a:pt x="286" y="40"/>
                </a:lnTo>
                <a:lnTo>
                  <a:pt x="287" y="40"/>
                </a:lnTo>
                <a:lnTo>
                  <a:pt x="286" y="40"/>
                </a:lnTo>
                <a:lnTo>
                  <a:pt x="286" y="40"/>
                </a:lnTo>
                <a:close/>
                <a:moveTo>
                  <a:pt x="259" y="39"/>
                </a:moveTo>
                <a:lnTo>
                  <a:pt x="259" y="39"/>
                </a:lnTo>
                <a:lnTo>
                  <a:pt x="265" y="39"/>
                </a:lnTo>
                <a:lnTo>
                  <a:pt x="266" y="39"/>
                </a:lnTo>
                <a:lnTo>
                  <a:pt x="266" y="40"/>
                </a:lnTo>
                <a:lnTo>
                  <a:pt x="266" y="40"/>
                </a:lnTo>
                <a:lnTo>
                  <a:pt x="261" y="40"/>
                </a:lnTo>
                <a:lnTo>
                  <a:pt x="259" y="39"/>
                </a:lnTo>
                <a:lnTo>
                  <a:pt x="259" y="39"/>
                </a:lnTo>
                <a:close/>
                <a:moveTo>
                  <a:pt x="9" y="118"/>
                </a:moveTo>
                <a:lnTo>
                  <a:pt x="9" y="118"/>
                </a:lnTo>
                <a:lnTo>
                  <a:pt x="9" y="112"/>
                </a:lnTo>
                <a:lnTo>
                  <a:pt x="9" y="118"/>
                </a:lnTo>
                <a:lnTo>
                  <a:pt x="9" y="118"/>
                </a:lnTo>
                <a:lnTo>
                  <a:pt x="9" y="113"/>
                </a:lnTo>
                <a:lnTo>
                  <a:pt x="9" y="118"/>
                </a:lnTo>
                <a:lnTo>
                  <a:pt x="9" y="118"/>
                </a:lnTo>
                <a:close/>
                <a:moveTo>
                  <a:pt x="8" y="109"/>
                </a:moveTo>
                <a:lnTo>
                  <a:pt x="8" y="109"/>
                </a:lnTo>
                <a:lnTo>
                  <a:pt x="8" y="102"/>
                </a:lnTo>
                <a:lnTo>
                  <a:pt x="8" y="109"/>
                </a:lnTo>
                <a:lnTo>
                  <a:pt x="8" y="109"/>
                </a:lnTo>
                <a:lnTo>
                  <a:pt x="8" y="110"/>
                </a:lnTo>
                <a:lnTo>
                  <a:pt x="8" y="109"/>
                </a:lnTo>
                <a:lnTo>
                  <a:pt x="8" y="109"/>
                </a:lnTo>
                <a:close/>
                <a:moveTo>
                  <a:pt x="174" y="40"/>
                </a:moveTo>
                <a:lnTo>
                  <a:pt x="174" y="40"/>
                </a:lnTo>
                <a:lnTo>
                  <a:pt x="167" y="40"/>
                </a:lnTo>
                <a:lnTo>
                  <a:pt x="174" y="40"/>
                </a:lnTo>
                <a:lnTo>
                  <a:pt x="174" y="40"/>
                </a:lnTo>
                <a:lnTo>
                  <a:pt x="173" y="40"/>
                </a:lnTo>
                <a:lnTo>
                  <a:pt x="174" y="40"/>
                </a:lnTo>
                <a:lnTo>
                  <a:pt x="174" y="40"/>
                </a:lnTo>
                <a:close/>
                <a:moveTo>
                  <a:pt x="9" y="131"/>
                </a:moveTo>
                <a:lnTo>
                  <a:pt x="9" y="131"/>
                </a:lnTo>
                <a:lnTo>
                  <a:pt x="9" y="131"/>
                </a:lnTo>
                <a:lnTo>
                  <a:pt x="8" y="131"/>
                </a:lnTo>
                <a:lnTo>
                  <a:pt x="7" y="127"/>
                </a:lnTo>
                <a:lnTo>
                  <a:pt x="7" y="125"/>
                </a:lnTo>
                <a:lnTo>
                  <a:pt x="9" y="131"/>
                </a:lnTo>
                <a:lnTo>
                  <a:pt x="9" y="131"/>
                </a:lnTo>
                <a:lnTo>
                  <a:pt x="9" y="131"/>
                </a:lnTo>
                <a:lnTo>
                  <a:pt x="9" y="131"/>
                </a:lnTo>
                <a:lnTo>
                  <a:pt x="9" y="130"/>
                </a:lnTo>
                <a:lnTo>
                  <a:pt x="9" y="131"/>
                </a:lnTo>
                <a:lnTo>
                  <a:pt x="9" y="131"/>
                </a:lnTo>
                <a:close/>
                <a:moveTo>
                  <a:pt x="156" y="39"/>
                </a:moveTo>
                <a:lnTo>
                  <a:pt x="156" y="39"/>
                </a:lnTo>
                <a:lnTo>
                  <a:pt x="163" y="39"/>
                </a:lnTo>
                <a:lnTo>
                  <a:pt x="163" y="39"/>
                </a:lnTo>
                <a:lnTo>
                  <a:pt x="160" y="40"/>
                </a:lnTo>
                <a:lnTo>
                  <a:pt x="156" y="39"/>
                </a:lnTo>
                <a:lnTo>
                  <a:pt x="156" y="39"/>
                </a:lnTo>
                <a:close/>
                <a:moveTo>
                  <a:pt x="9" y="134"/>
                </a:moveTo>
                <a:lnTo>
                  <a:pt x="9" y="134"/>
                </a:lnTo>
                <a:lnTo>
                  <a:pt x="9" y="139"/>
                </a:lnTo>
                <a:lnTo>
                  <a:pt x="9" y="134"/>
                </a:lnTo>
                <a:lnTo>
                  <a:pt x="9" y="134"/>
                </a:lnTo>
                <a:lnTo>
                  <a:pt x="9" y="135"/>
                </a:lnTo>
                <a:lnTo>
                  <a:pt x="9" y="134"/>
                </a:lnTo>
                <a:lnTo>
                  <a:pt x="9" y="134"/>
                </a:lnTo>
                <a:close/>
                <a:moveTo>
                  <a:pt x="42" y="146"/>
                </a:moveTo>
                <a:lnTo>
                  <a:pt x="42" y="146"/>
                </a:lnTo>
                <a:lnTo>
                  <a:pt x="42" y="136"/>
                </a:lnTo>
                <a:lnTo>
                  <a:pt x="42" y="136"/>
                </a:lnTo>
                <a:lnTo>
                  <a:pt x="43" y="142"/>
                </a:lnTo>
                <a:lnTo>
                  <a:pt x="42" y="146"/>
                </a:lnTo>
                <a:lnTo>
                  <a:pt x="42" y="146"/>
                </a:lnTo>
                <a:close/>
                <a:moveTo>
                  <a:pt x="42" y="160"/>
                </a:moveTo>
                <a:lnTo>
                  <a:pt x="42" y="160"/>
                </a:lnTo>
                <a:lnTo>
                  <a:pt x="43" y="147"/>
                </a:lnTo>
                <a:lnTo>
                  <a:pt x="43" y="147"/>
                </a:lnTo>
                <a:lnTo>
                  <a:pt x="43" y="153"/>
                </a:lnTo>
                <a:lnTo>
                  <a:pt x="42" y="160"/>
                </a:lnTo>
                <a:lnTo>
                  <a:pt x="42" y="160"/>
                </a:lnTo>
                <a:close/>
                <a:moveTo>
                  <a:pt x="43" y="166"/>
                </a:moveTo>
                <a:lnTo>
                  <a:pt x="43" y="166"/>
                </a:lnTo>
                <a:lnTo>
                  <a:pt x="43" y="160"/>
                </a:lnTo>
                <a:lnTo>
                  <a:pt x="43" y="166"/>
                </a:lnTo>
                <a:lnTo>
                  <a:pt x="43" y="166"/>
                </a:lnTo>
                <a:lnTo>
                  <a:pt x="43" y="165"/>
                </a:lnTo>
                <a:lnTo>
                  <a:pt x="43" y="166"/>
                </a:lnTo>
                <a:lnTo>
                  <a:pt x="43" y="166"/>
                </a:lnTo>
                <a:close/>
                <a:moveTo>
                  <a:pt x="25" y="437"/>
                </a:moveTo>
                <a:lnTo>
                  <a:pt x="25" y="437"/>
                </a:lnTo>
                <a:lnTo>
                  <a:pt x="25" y="418"/>
                </a:lnTo>
                <a:lnTo>
                  <a:pt x="25" y="437"/>
                </a:lnTo>
                <a:lnTo>
                  <a:pt x="25" y="437"/>
                </a:lnTo>
                <a:lnTo>
                  <a:pt x="25" y="436"/>
                </a:lnTo>
                <a:lnTo>
                  <a:pt x="25" y="437"/>
                </a:lnTo>
                <a:lnTo>
                  <a:pt x="25" y="437"/>
                </a:lnTo>
                <a:close/>
                <a:moveTo>
                  <a:pt x="25" y="461"/>
                </a:moveTo>
                <a:lnTo>
                  <a:pt x="25" y="461"/>
                </a:lnTo>
                <a:lnTo>
                  <a:pt x="25" y="462"/>
                </a:lnTo>
                <a:lnTo>
                  <a:pt x="25" y="461"/>
                </a:lnTo>
                <a:lnTo>
                  <a:pt x="24" y="459"/>
                </a:lnTo>
                <a:lnTo>
                  <a:pt x="24" y="447"/>
                </a:lnTo>
                <a:lnTo>
                  <a:pt x="24" y="442"/>
                </a:lnTo>
                <a:lnTo>
                  <a:pt x="25" y="461"/>
                </a:lnTo>
                <a:lnTo>
                  <a:pt x="25" y="461"/>
                </a:lnTo>
                <a:lnTo>
                  <a:pt x="25" y="461"/>
                </a:lnTo>
                <a:lnTo>
                  <a:pt x="25" y="461"/>
                </a:lnTo>
                <a:lnTo>
                  <a:pt x="25" y="461"/>
                </a:lnTo>
                <a:close/>
                <a:moveTo>
                  <a:pt x="44" y="323"/>
                </a:moveTo>
                <a:lnTo>
                  <a:pt x="44" y="323"/>
                </a:lnTo>
                <a:lnTo>
                  <a:pt x="43" y="312"/>
                </a:lnTo>
                <a:lnTo>
                  <a:pt x="43" y="312"/>
                </a:lnTo>
                <a:lnTo>
                  <a:pt x="44" y="323"/>
                </a:lnTo>
                <a:lnTo>
                  <a:pt x="44" y="323"/>
                </a:lnTo>
                <a:close/>
                <a:moveTo>
                  <a:pt x="26" y="487"/>
                </a:moveTo>
                <a:lnTo>
                  <a:pt x="26" y="487"/>
                </a:lnTo>
                <a:lnTo>
                  <a:pt x="26" y="475"/>
                </a:lnTo>
                <a:lnTo>
                  <a:pt x="26" y="467"/>
                </a:lnTo>
                <a:lnTo>
                  <a:pt x="27" y="470"/>
                </a:lnTo>
                <a:lnTo>
                  <a:pt x="26" y="487"/>
                </a:lnTo>
                <a:lnTo>
                  <a:pt x="26" y="487"/>
                </a:lnTo>
                <a:lnTo>
                  <a:pt x="26" y="481"/>
                </a:lnTo>
                <a:lnTo>
                  <a:pt x="26" y="487"/>
                </a:lnTo>
                <a:lnTo>
                  <a:pt x="26" y="487"/>
                </a:lnTo>
                <a:close/>
                <a:moveTo>
                  <a:pt x="47" y="384"/>
                </a:moveTo>
                <a:lnTo>
                  <a:pt x="47" y="384"/>
                </a:lnTo>
                <a:lnTo>
                  <a:pt x="48" y="390"/>
                </a:lnTo>
                <a:lnTo>
                  <a:pt x="48" y="389"/>
                </a:lnTo>
                <a:lnTo>
                  <a:pt x="48" y="384"/>
                </a:lnTo>
                <a:lnTo>
                  <a:pt x="48" y="384"/>
                </a:lnTo>
                <a:lnTo>
                  <a:pt x="47" y="384"/>
                </a:lnTo>
                <a:lnTo>
                  <a:pt x="47" y="384"/>
                </a:lnTo>
                <a:lnTo>
                  <a:pt x="47" y="387"/>
                </a:lnTo>
                <a:lnTo>
                  <a:pt x="47" y="384"/>
                </a:lnTo>
                <a:lnTo>
                  <a:pt x="47" y="384"/>
                </a:lnTo>
                <a:close/>
                <a:moveTo>
                  <a:pt x="26" y="550"/>
                </a:moveTo>
                <a:lnTo>
                  <a:pt x="26" y="550"/>
                </a:lnTo>
                <a:lnTo>
                  <a:pt x="25" y="544"/>
                </a:lnTo>
                <a:lnTo>
                  <a:pt x="26" y="550"/>
                </a:lnTo>
                <a:lnTo>
                  <a:pt x="26" y="550"/>
                </a:lnTo>
                <a:lnTo>
                  <a:pt x="26" y="552"/>
                </a:lnTo>
                <a:lnTo>
                  <a:pt x="25" y="550"/>
                </a:lnTo>
                <a:lnTo>
                  <a:pt x="25" y="549"/>
                </a:lnTo>
                <a:lnTo>
                  <a:pt x="26" y="550"/>
                </a:lnTo>
                <a:lnTo>
                  <a:pt x="26" y="550"/>
                </a:lnTo>
                <a:close/>
                <a:moveTo>
                  <a:pt x="35" y="519"/>
                </a:moveTo>
                <a:lnTo>
                  <a:pt x="35" y="519"/>
                </a:lnTo>
                <a:lnTo>
                  <a:pt x="35" y="525"/>
                </a:lnTo>
                <a:lnTo>
                  <a:pt x="35" y="526"/>
                </a:lnTo>
                <a:lnTo>
                  <a:pt x="35" y="525"/>
                </a:lnTo>
                <a:lnTo>
                  <a:pt x="36" y="521"/>
                </a:lnTo>
                <a:lnTo>
                  <a:pt x="35" y="519"/>
                </a:lnTo>
                <a:lnTo>
                  <a:pt x="35" y="519"/>
                </a:lnTo>
                <a:lnTo>
                  <a:pt x="35" y="519"/>
                </a:lnTo>
                <a:lnTo>
                  <a:pt x="35" y="519"/>
                </a:lnTo>
                <a:lnTo>
                  <a:pt x="35" y="519"/>
                </a:lnTo>
                <a:close/>
                <a:moveTo>
                  <a:pt x="44" y="488"/>
                </a:moveTo>
                <a:lnTo>
                  <a:pt x="44" y="488"/>
                </a:lnTo>
                <a:lnTo>
                  <a:pt x="44" y="482"/>
                </a:lnTo>
                <a:lnTo>
                  <a:pt x="44" y="482"/>
                </a:lnTo>
                <a:lnTo>
                  <a:pt x="44" y="488"/>
                </a:lnTo>
                <a:lnTo>
                  <a:pt x="44" y="488"/>
                </a:lnTo>
                <a:close/>
                <a:moveTo>
                  <a:pt x="44" y="512"/>
                </a:moveTo>
                <a:lnTo>
                  <a:pt x="44" y="512"/>
                </a:lnTo>
                <a:lnTo>
                  <a:pt x="44" y="499"/>
                </a:lnTo>
                <a:lnTo>
                  <a:pt x="44" y="499"/>
                </a:lnTo>
                <a:lnTo>
                  <a:pt x="44" y="512"/>
                </a:lnTo>
                <a:lnTo>
                  <a:pt x="44" y="512"/>
                </a:lnTo>
                <a:close/>
                <a:moveTo>
                  <a:pt x="44" y="529"/>
                </a:moveTo>
                <a:lnTo>
                  <a:pt x="44" y="529"/>
                </a:lnTo>
                <a:lnTo>
                  <a:pt x="44" y="521"/>
                </a:lnTo>
                <a:lnTo>
                  <a:pt x="44" y="521"/>
                </a:lnTo>
                <a:lnTo>
                  <a:pt x="44" y="529"/>
                </a:lnTo>
                <a:lnTo>
                  <a:pt x="44" y="529"/>
                </a:lnTo>
                <a:close/>
                <a:moveTo>
                  <a:pt x="45" y="528"/>
                </a:moveTo>
                <a:lnTo>
                  <a:pt x="45" y="528"/>
                </a:lnTo>
                <a:lnTo>
                  <a:pt x="44" y="531"/>
                </a:lnTo>
                <a:lnTo>
                  <a:pt x="44" y="529"/>
                </a:lnTo>
                <a:lnTo>
                  <a:pt x="44" y="526"/>
                </a:lnTo>
                <a:lnTo>
                  <a:pt x="45" y="526"/>
                </a:lnTo>
                <a:lnTo>
                  <a:pt x="45" y="528"/>
                </a:lnTo>
                <a:lnTo>
                  <a:pt x="45" y="528"/>
                </a:lnTo>
                <a:lnTo>
                  <a:pt x="45" y="529"/>
                </a:lnTo>
                <a:lnTo>
                  <a:pt x="45" y="528"/>
                </a:lnTo>
                <a:lnTo>
                  <a:pt x="45" y="528"/>
                </a:lnTo>
                <a:close/>
                <a:moveTo>
                  <a:pt x="42" y="679"/>
                </a:moveTo>
                <a:lnTo>
                  <a:pt x="42" y="679"/>
                </a:lnTo>
                <a:lnTo>
                  <a:pt x="41" y="672"/>
                </a:lnTo>
                <a:lnTo>
                  <a:pt x="41" y="672"/>
                </a:lnTo>
                <a:lnTo>
                  <a:pt x="41" y="676"/>
                </a:lnTo>
                <a:lnTo>
                  <a:pt x="42" y="679"/>
                </a:lnTo>
                <a:lnTo>
                  <a:pt x="42" y="6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787"/>
          <p:cNvSpPr>
            <a:spLocks noEditPoints="1"/>
          </p:cNvSpPr>
          <p:nvPr/>
        </p:nvSpPr>
        <p:spPr bwMode="auto">
          <a:xfrm flipH="1">
            <a:off x="2481051" y="924518"/>
            <a:ext cx="1277938" cy="1284288"/>
          </a:xfrm>
          <a:custGeom>
            <a:avLst/>
            <a:gdLst>
              <a:gd name="T0" fmla="*/ 795 w 805"/>
              <a:gd name="T1" fmla="*/ 404 h 809"/>
              <a:gd name="T2" fmla="*/ 621 w 805"/>
              <a:gd name="T3" fmla="*/ 795 h 809"/>
              <a:gd name="T4" fmla="*/ 7 w 805"/>
              <a:gd name="T5" fmla="*/ 101 h 809"/>
              <a:gd name="T6" fmla="*/ 56 w 805"/>
              <a:gd name="T7" fmla="*/ 656 h 809"/>
              <a:gd name="T8" fmla="*/ 88 w 805"/>
              <a:gd name="T9" fmla="*/ 457 h 809"/>
              <a:gd name="T10" fmla="*/ 80 w 805"/>
              <a:gd name="T11" fmla="*/ 237 h 809"/>
              <a:gd name="T12" fmla="*/ 397 w 805"/>
              <a:gd name="T13" fmla="*/ 84 h 809"/>
              <a:gd name="T14" fmla="*/ 725 w 805"/>
              <a:gd name="T15" fmla="*/ 49 h 809"/>
              <a:gd name="T16" fmla="*/ 723 w 805"/>
              <a:gd name="T17" fmla="*/ 264 h 809"/>
              <a:gd name="T18" fmla="*/ 720 w 805"/>
              <a:gd name="T19" fmla="*/ 705 h 809"/>
              <a:gd name="T20" fmla="*/ 634 w 805"/>
              <a:gd name="T21" fmla="*/ 725 h 809"/>
              <a:gd name="T22" fmla="*/ 773 w 805"/>
              <a:gd name="T23" fmla="*/ 720 h 809"/>
              <a:gd name="T24" fmla="*/ 223 w 805"/>
              <a:gd name="T25" fmla="*/ 726 h 809"/>
              <a:gd name="T26" fmla="*/ 757 w 805"/>
              <a:gd name="T27" fmla="*/ 599 h 809"/>
              <a:gd name="T28" fmla="*/ 350 w 805"/>
              <a:gd name="T29" fmla="*/ 758 h 809"/>
              <a:gd name="T30" fmla="*/ 717 w 805"/>
              <a:gd name="T31" fmla="*/ 798 h 809"/>
              <a:gd name="T32" fmla="*/ 545 w 805"/>
              <a:gd name="T33" fmla="*/ 81 h 809"/>
              <a:gd name="T34" fmla="*/ 392 w 805"/>
              <a:gd name="T35" fmla="*/ 757 h 809"/>
              <a:gd name="T36" fmla="*/ 271 w 805"/>
              <a:gd name="T37" fmla="*/ 740 h 809"/>
              <a:gd name="T38" fmla="*/ 402 w 805"/>
              <a:gd name="T39" fmla="*/ 760 h 809"/>
              <a:gd name="T40" fmla="*/ 401 w 805"/>
              <a:gd name="T41" fmla="*/ 761 h 809"/>
              <a:gd name="T42" fmla="*/ 449 w 805"/>
              <a:gd name="T43" fmla="*/ 757 h 809"/>
              <a:gd name="T44" fmla="*/ 347 w 805"/>
              <a:gd name="T45" fmla="*/ 732 h 809"/>
              <a:gd name="T46" fmla="*/ 422 w 805"/>
              <a:gd name="T47" fmla="*/ 746 h 809"/>
              <a:gd name="T48" fmla="*/ 406 w 805"/>
              <a:gd name="T49" fmla="*/ 738 h 809"/>
              <a:gd name="T50" fmla="*/ 392 w 805"/>
              <a:gd name="T51" fmla="*/ 732 h 809"/>
              <a:gd name="T52" fmla="*/ 401 w 805"/>
              <a:gd name="T53" fmla="*/ 731 h 809"/>
              <a:gd name="T54" fmla="*/ 436 w 805"/>
              <a:gd name="T55" fmla="*/ 726 h 809"/>
              <a:gd name="T56" fmla="*/ 475 w 805"/>
              <a:gd name="T57" fmla="*/ 736 h 809"/>
              <a:gd name="T58" fmla="*/ 586 w 805"/>
              <a:gd name="T59" fmla="*/ 761 h 809"/>
              <a:gd name="T60" fmla="*/ 593 w 805"/>
              <a:gd name="T61" fmla="*/ 750 h 809"/>
              <a:gd name="T62" fmla="*/ 679 w 805"/>
              <a:gd name="T63" fmla="*/ 762 h 809"/>
              <a:gd name="T64" fmla="*/ 679 w 805"/>
              <a:gd name="T65" fmla="*/ 752 h 809"/>
              <a:gd name="T66" fmla="*/ 622 w 805"/>
              <a:gd name="T67" fmla="*/ 732 h 809"/>
              <a:gd name="T68" fmla="*/ 754 w 805"/>
              <a:gd name="T69" fmla="*/ 762 h 809"/>
              <a:gd name="T70" fmla="*/ 701 w 805"/>
              <a:gd name="T71" fmla="*/ 740 h 809"/>
              <a:gd name="T72" fmla="*/ 707 w 805"/>
              <a:gd name="T73" fmla="*/ 737 h 809"/>
              <a:gd name="T74" fmla="*/ 725 w 805"/>
              <a:gd name="T75" fmla="*/ 738 h 809"/>
              <a:gd name="T76" fmla="*/ 713 w 805"/>
              <a:gd name="T77" fmla="*/ 725 h 809"/>
              <a:gd name="T78" fmla="*/ 733 w 805"/>
              <a:gd name="T79" fmla="*/ 701 h 809"/>
              <a:gd name="T80" fmla="*/ 760 w 805"/>
              <a:gd name="T81" fmla="*/ 589 h 809"/>
              <a:gd name="T82" fmla="*/ 736 w 805"/>
              <a:gd name="T83" fmla="*/ 628 h 809"/>
              <a:gd name="T84" fmla="*/ 760 w 805"/>
              <a:gd name="T85" fmla="*/ 557 h 809"/>
              <a:gd name="T86" fmla="*/ 737 w 805"/>
              <a:gd name="T87" fmla="*/ 591 h 809"/>
              <a:gd name="T88" fmla="*/ 738 w 805"/>
              <a:gd name="T89" fmla="*/ 571 h 809"/>
              <a:gd name="T90" fmla="*/ 737 w 805"/>
              <a:gd name="T91" fmla="*/ 551 h 809"/>
              <a:gd name="T92" fmla="*/ 758 w 805"/>
              <a:gd name="T93" fmla="*/ 444 h 809"/>
              <a:gd name="T94" fmla="*/ 737 w 805"/>
              <a:gd name="T95" fmla="*/ 509 h 809"/>
              <a:gd name="T96" fmla="*/ 738 w 805"/>
              <a:gd name="T97" fmla="*/ 471 h 809"/>
              <a:gd name="T98" fmla="*/ 740 w 805"/>
              <a:gd name="T99" fmla="*/ 398 h 809"/>
              <a:gd name="T100" fmla="*/ 726 w 805"/>
              <a:gd name="T101" fmla="*/ 436 h 809"/>
              <a:gd name="T102" fmla="*/ 796 w 805"/>
              <a:gd name="T103" fmla="*/ 70 h 809"/>
              <a:gd name="T104" fmla="*/ 726 w 805"/>
              <a:gd name="T105" fmla="*/ 268 h 809"/>
              <a:gd name="T106" fmla="*/ 725 w 805"/>
              <a:gd name="T107" fmla="*/ 215 h 809"/>
              <a:gd name="T108" fmla="*/ 593 w 805"/>
              <a:gd name="T109" fmla="*/ 14 h 809"/>
              <a:gd name="T110" fmla="*/ 568 w 805"/>
              <a:gd name="T111" fmla="*/ 13 h 809"/>
              <a:gd name="T112" fmla="*/ 727 w 805"/>
              <a:gd name="T113" fmla="*/ 75 h 809"/>
              <a:gd name="T114" fmla="*/ 732 w 805"/>
              <a:gd name="T115" fmla="*/ 82 h 809"/>
              <a:gd name="T116" fmla="*/ 285 w 805"/>
              <a:gd name="T117" fmla="*/ 79 h 809"/>
              <a:gd name="T118" fmla="*/ 176 w 805"/>
              <a:gd name="T119" fmla="*/ 79 h 809"/>
              <a:gd name="T120" fmla="*/ 43 w 805"/>
              <a:gd name="T121" fmla="*/ 481 h 809"/>
              <a:gd name="T122" fmla="*/ 62 w 805"/>
              <a:gd name="T123" fmla="*/ 544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5" h="809">
                <a:moveTo>
                  <a:pt x="148" y="773"/>
                </a:moveTo>
                <a:lnTo>
                  <a:pt x="148" y="773"/>
                </a:lnTo>
                <a:lnTo>
                  <a:pt x="170" y="773"/>
                </a:lnTo>
                <a:lnTo>
                  <a:pt x="186" y="772"/>
                </a:lnTo>
                <a:lnTo>
                  <a:pt x="213" y="769"/>
                </a:lnTo>
                <a:lnTo>
                  <a:pt x="225" y="768"/>
                </a:lnTo>
                <a:lnTo>
                  <a:pt x="238" y="769"/>
                </a:lnTo>
                <a:lnTo>
                  <a:pt x="254" y="772"/>
                </a:lnTo>
                <a:lnTo>
                  <a:pt x="273" y="776"/>
                </a:lnTo>
                <a:lnTo>
                  <a:pt x="273" y="776"/>
                </a:lnTo>
                <a:lnTo>
                  <a:pt x="261" y="776"/>
                </a:lnTo>
                <a:lnTo>
                  <a:pt x="255" y="778"/>
                </a:lnTo>
                <a:lnTo>
                  <a:pt x="254" y="778"/>
                </a:lnTo>
                <a:lnTo>
                  <a:pt x="254" y="779"/>
                </a:lnTo>
                <a:lnTo>
                  <a:pt x="257" y="779"/>
                </a:lnTo>
                <a:lnTo>
                  <a:pt x="267" y="780"/>
                </a:lnTo>
                <a:lnTo>
                  <a:pt x="271" y="779"/>
                </a:lnTo>
                <a:lnTo>
                  <a:pt x="271" y="778"/>
                </a:lnTo>
                <a:lnTo>
                  <a:pt x="271" y="778"/>
                </a:lnTo>
                <a:lnTo>
                  <a:pt x="271" y="778"/>
                </a:lnTo>
                <a:lnTo>
                  <a:pt x="279" y="774"/>
                </a:lnTo>
                <a:lnTo>
                  <a:pt x="289" y="776"/>
                </a:lnTo>
                <a:lnTo>
                  <a:pt x="289" y="776"/>
                </a:lnTo>
                <a:lnTo>
                  <a:pt x="285" y="774"/>
                </a:lnTo>
                <a:lnTo>
                  <a:pt x="288" y="774"/>
                </a:lnTo>
                <a:lnTo>
                  <a:pt x="304" y="778"/>
                </a:lnTo>
                <a:lnTo>
                  <a:pt x="321" y="781"/>
                </a:lnTo>
                <a:lnTo>
                  <a:pt x="325" y="782"/>
                </a:lnTo>
                <a:lnTo>
                  <a:pt x="321" y="782"/>
                </a:lnTo>
                <a:lnTo>
                  <a:pt x="321" y="782"/>
                </a:lnTo>
                <a:lnTo>
                  <a:pt x="330" y="784"/>
                </a:lnTo>
                <a:lnTo>
                  <a:pt x="342" y="784"/>
                </a:lnTo>
                <a:lnTo>
                  <a:pt x="367" y="782"/>
                </a:lnTo>
                <a:lnTo>
                  <a:pt x="378" y="781"/>
                </a:lnTo>
                <a:lnTo>
                  <a:pt x="356" y="784"/>
                </a:lnTo>
                <a:lnTo>
                  <a:pt x="356" y="784"/>
                </a:lnTo>
                <a:lnTo>
                  <a:pt x="378" y="792"/>
                </a:lnTo>
                <a:lnTo>
                  <a:pt x="402" y="799"/>
                </a:lnTo>
                <a:lnTo>
                  <a:pt x="427" y="803"/>
                </a:lnTo>
                <a:lnTo>
                  <a:pt x="454" y="807"/>
                </a:lnTo>
                <a:lnTo>
                  <a:pt x="481" y="808"/>
                </a:lnTo>
                <a:lnTo>
                  <a:pt x="510" y="809"/>
                </a:lnTo>
                <a:lnTo>
                  <a:pt x="539" y="808"/>
                </a:lnTo>
                <a:lnTo>
                  <a:pt x="568" y="807"/>
                </a:lnTo>
                <a:lnTo>
                  <a:pt x="626" y="803"/>
                </a:lnTo>
                <a:lnTo>
                  <a:pt x="684" y="798"/>
                </a:lnTo>
                <a:lnTo>
                  <a:pt x="739" y="796"/>
                </a:lnTo>
                <a:lnTo>
                  <a:pt x="764" y="795"/>
                </a:lnTo>
                <a:lnTo>
                  <a:pt x="790" y="795"/>
                </a:lnTo>
                <a:lnTo>
                  <a:pt x="790" y="795"/>
                </a:lnTo>
                <a:lnTo>
                  <a:pt x="792" y="599"/>
                </a:lnTo>
                <a:lnTo>
                  <a:pt x="795" y="404"/>
                </a:lnTo>
                <a:lnTo>
                  <a:pt x="795" y="208"/>
                </a:lnTo>
                <a:lnTo>
                  <a:pt x="793" y="13"/>
                </a:lnTo>
                <a:lnTo>
                  <a:pt x="793" y="13"/>
                </a:lnTo>
                <a:lnTo>
                  <a:pt x="769" y="13"/>
                </a:lnTo>
                <a:lnTo>
                  <a:pt x="743" y="11"/>
                </a:lnTo>
                <a:lnTo>
                  <a:pt x="717" y="11"/>
                </a:lnTo>
                <a:lnTo>
                  <a:pt x="704" y="12"/>
                </a:lnTo>
                <a:lnTo>
                  <a:pt x="693" y="14"/>
                </a:lnTo>
                <a:lnTo>
                  <a:pt x="693" y="14"/>
                </a:lnTo>
                <a:lnTo>
                  <a:pt x="702" y="14"/>
                </a:lnTo>
                <a:lnTo>
                  <a:pt x="713" y="16"/>
                </a:lnTo>
                <a:lnTo>
                  <a:pt x="742" y="16"/>
                </a:lnTo>
                <a:lnTo>
                  <a:pt x="797" y="14"/>
                </a:lnTo>
                <a:lnTo>
                  <a:pt x="797" y="14"/>
                </a:lnTo>
                <a:lnTo>
                  <a:pt x="795" y="89"/>
                </a:lnTo>
                <a:lnTo>
                  <a:pt x="796" y="165"/>
                </a:lnTo>
                <a:lnTo>
                  <a:pt x="799" y="320"/>
                </a:lnTo>
                <a:lnTo>
                  <a:pt x="802" y="398"/>
                </a:lnTo>
                <a:lnTo>
                  <a:pt x="802" y="477"/>
                </a:lnTo>
                <a:lnTo>
                  <a:pt x="801" y="555"/>
                </a:lnTo>
                <a:lnTo>
                  <a:pt x="798" y="593"/>
                </a:lnTo>
                <a:lnTo>
                  <a:pt x="796" y="633"/>
                </a:lnTo>
                <a:lnTo>
                  <a:pt x="796" y="633"/>
                </a:lnTo>
                <a:lnTo>
                  <a:pt x="791" y="642"/>
                </a:lnTo>
                <a:lnTo>
                  <a:pt x="787" y="651"/>
                </a:lnTo>
                <a:lnTo>
                  <a:pt x="785" y="660"/>
                </a:lnTo>
                <a:lnTo>
                  <a:pt x="782" y="668"/>
                </a:lnTo>
                <a:lnTo>
                  <a:pt x="781" y="685"/>
                </a:lnTo>
                <a:lnTo>
                  <a:pt x="781" y="699"/>
                </a:lnTo>
                <a:lnTo>
                  <a:pt x="784" y="715"/>
                </a:lnTo>
                <a:lnTo>
                  <a:pt x="785" y="728"/>
                </a:lnTo>
                <a:lnTo>
                  <a:pt x="787" y="740"/>
                </a:lnTo>
                <a:lnTo>
                  <a:pt x="788" y="752"/>
                </a:lnTo>
                <a:lnTo>
                  <a:pt x="788" y="762"/>
                </a:lnTo>
                <a:lnTo>
                  <a:pt x="787" y="767"/>
                </a:lnTo>
                <a:lnTo>
                  <a:pt x="786" y="772"/>
                </a:lnTo>
                <a:lnTo>
                  <a:pt x="784" y="775"/>
                </a:lnTo>
                <a:lnTo>
                  <a:pt x="780" y="779"/>
                </a:lnTo>
                <a:lnTo>
                  <a:pt x="775" y="782"/>
                </a:lnTo>
                <a:lnTo>
                  <a:pt x="770" y="785"/>
                </a:lnTo>
                <a:lnTo>
                  <a:pt x="763" y="787"/>
                </a:lnTo>
                <a:lnTo>
                  <a:pt x="756" y="790"/>
                </a:lnTo>
                <a:lnTo>
                  <a:pt x="737" y="793"/>
                </a:lnTo>
                <a:lnTo>
                  <a:pt x="711" y="795"/>
                </a:lnTo>
                <a:lnTo>
                  <a:pt x="679" y="795"/>
                </a:lnTo>
                <a:lnTo>
                  <a:pt x="679" y="795"/>
                </a:lnTo>
                <a:lnTo>
                  <a:pt x="658" y="797"/>
                </a:lnTo>
                <a:lnTo>
                  <a:pt x="634" y="797"/>
                </a:lnTo>
                <a:lnTo>
                  <a:pt x="619" y="797"/>
                </a:lnTo>
                <a:lnTo>
                  <a:pt x="618" y="797"/>
                </a:lnTo>
                <a:lnTo>
                  <a:pt x="618" y="796"/>
                </a:lnTo>
                <a:lnTo>
                  <a:pt x="621" y="795"/>
                </a:lnTo>
                <a:lnTo>
                  <a:pt x="621" y="795"/>
                </a:lnTo>
                <a:lnTo>
                  <a:pt x="601" y="791"/>
                </a:lnTo>
                <a:lnTo>
                  <a:pt x="580" y="788"/>
                </a:lnTo>
                <a:lnTo>
                  <a:pt x="536" y="784"/>
                </a:lnTo>
                <a:lnTo>
                  <a:pt x="487" y="782"/>
                </a:lnTo>
                <a:lnTo>
                  <a:pt x="439" y="781"/>
                </a:lnTo>
                <a:lnTo>
                  <a:pt x="390" y="782"/>
                </a:lnTo>
                <a:lnTo>
                  <a:pt x="344" y="785"/>
                </a:lnTo>
                <a:lnTo>
                  <a:pt x="302" y="787"/>
                </a:lnTo>
                <a:lnTo>
                  <a:pt x="263" y="791"/>
                </a:lnTo>
                <a:lnTo>
                  <a:pt x="263" y="791"/>
                </a:lnTo>
                <a:lnTo>
                  <a:pt x="310" y="793"/>
                </a:lnTo>
                <a:lnTo>
                  <a:pt x="359" y="796"/>
                </a:lnTo>
                <a:lnTo>
                  <a:pt x="359" y="796"/>
                </a:lnTo>
                <a:lnTo>
                  <a:pt x="355" y="797"/>
                </a:lnTo>
                <a:lnTo>
                  <a:pt x="362" y="797"/>
                </a:lnTo>
                <a:lnTo>
                  <a:pt x="362" y="797"/>
                </a:lnTo>
                <a:lnTo>
                  <a:pt x="349" y="796"/>
                </a:lnTo>
                <a:lnTo>
                  <a:pt x="335" y="797"/>
                </a:lnTo>
                <a:lnTo>
                  <a:pt x="335" y="797"/>
                </a:lnTo>
                <a:lnTo>
                  <a:pt x="433" y="802"/>
                </a:lnTo>
                <a:lnTo>
                  <a:pt x="545" y="805"/>
                </a:lnTo>
                <a:lnTo>
                  <a:pt x="605" y="807"/>
                </a:lnTo>
                <a:lnTo>
                  <a:pt x="668" y="807"/>
                </a:lnTo>
                <a:lnTo>
                  <a:pt x="734" y="807"/>
                </a:lnTo>
                <a:lnTo>
                  <a:pt x="804" y="805"/>
                </a:lnTo>
                <a:lnTo>
                  <a:pt x="804" y="805"/>
                </a:lnTo>
                <a:lnTo>
                  <a:pt x="803" y="704"/>
                </a:lnTo>
                <a:lnTo>
                  <a:pt x="802" y="603"/>
                </a:lnTo>
                <a:lnTo>
                  <a:pt x="803" y="401"/>
                </a:lnTo>
                <a:lnTo>
                  <a:pt x="804" y="199"/>
                </a:lnTo>
                <a:lnTo>
                  <a:pt x="805" y="1"/>
                </a:lnTo>
                <a:lnTo>
                  <a:pt x="805" y="1"/>
                </a:lnTo>
                <a:lnTo>
                  <a:pt x="601" y="0"/>
                </a:lnTo>
                <a:lnTo>
                  <a:pt x="496" y="0"/>
                </a:lnTo>
                <a:lnTo>
                  <a:pt x="390" y="0"/>
                </a:lnTo>
                <a:lnTo>
                  <a:pt x="286" y="1"/>
                </a:lnTo>
                <a:lnTo>
                  <a:pt x="186" y="3"/>
                </a:lnTo>
                <a:lnTo>
                  <a:pt x="138" y="6"/>
                </a:lnTo>
                <a:lnTo>
                  <a:pt x="91" y="9"/>
                </a:lnTo>
                <a:lnTo>
                  <a:pt x="47" y="13"/>
                </a:lnTo>
                <a:lnTo>
                  <a:pt x="3" y="18"/>
                </a:lnTo>
                <a:lnTo>
                  <a:pt x="3" y="18"/>
                </a:lnTo>
                <a:lnTo>
                  <a:pt x="7" y="68"/>
                </a:lnTo>
                <a:lnTo>
                  <a:pt x="11" y="123"/>
                </a:lnTo>
                <a:lnTo>
                  <a:pt x="11" y="123"/>
                </a:lnTo>
                <a:lnTo>
                  <a:pt x="9" y="112"/>
                </a:lnTo>
                <a:lnTo>
                  <a:pt x="9" y="112"/>
                </a:lnTo>
                <a:lnTo>
                  <a:pt x="9" y="113"/>
                </a:lnTo>
                <a:lnTo>
                  <a:pt x="8" y="117"/>
                </a:lnTo>
                <a:lnTo>
                  <a:pt x="8" y="117"/>
                </a:lnTo>
                <a:lnTo>
                  <a:pt x="7" y="101"/>
                </a:lnTo>
                <a:lnTo>
                  <a:pt x="7" y="87"/>
                </a:lnTo>
                <a:lnTo>
                  <a:pt x="7" y="87"/>
                </a:lnTo>
                <a:lnTo>
                  <a:pt x="3" y="117"/>
                </a:lnTo>
                <a:lnTo>
                  <a:pt x="1" y="155"/>
                </a:lnTo>
                <a:lnTo>
                  <a:pt x="0" y="199"/>
                </a:lnTo>
                <a:lnTo>
                  <a:pt x="0" y="245"/>
                </a:lnTo>
                <a:lnTo>
                  <a:pt x="1" y="292"/>
                </a:lnTo>
                <a:lnTo>
                  <a:pt x="3" y="315"/>
                </a:lnTo>
                <a:lnTo>
                  <a:pt x="6" y="337"/>
                </a:lnTo>
                <a:lnTo>
                  <a:pt x="9" y="357"/>
                </a:lnTo>
                <a:lnTo>
                  <a:pt x="13" y="376"/>
                </a:lnTo>
                <a:lnTo>
                  <a:pt x="18" y="391"/>
                </a:lnTo>
                <a:lnTo>
                  <a:pt x="24" y="406"/>
                </a:lnTo>
                <a:lnTo>
                  <a:pt x="24" y="406"/>
                </a:lnTo>
                <a:lnTo>
                  <a:pt x="23" y="414"/>
                </a:lnTo>
                <a:lnTo>
                  <a:pt x="20" y="425"/>
                </a:lnTo>
                <a:lnTo>
                  <a:pt x="20" y="453"/>
                </a:lnTo>
                <a:lnTo>
                  <a:pt x="21" y="486"/>
                </a:lnTo>
                <a:lnTo>
                  <a:pt x="25" y="522"/>
                </a:lnTo>
                <a:lnTo>
                  <a:pt x="29" y="561"/>
                </a:lnTo>
                <a:lnTo>
                  <a:pt x="35" y="596"/>
                </a:lnTo>
                <a:lnTo>
                  <a:pt x="40" y="627"/>
                </a:lnTo>
                <a:lnTo>
                  <a:pt x="44" y="651"/>
                </a:lnTo>
                <a:lnTo>
                  <a:pt x="44" y="651"/>
                </a:lnTo>
                <a:lnTo>
                  <a:pt x="46" y="646"/>
                </a:lnTo>
                <a:lnTo>
                  <a:pt x="47" y="652"/>
                </a:lnTo>
                <a:lnTo>
                  <a:pt x="47" y="652"/>
                </a:lnTo>
                <a:lnTo>
                  <a:pt x="50" y="620"/>
                </a:lnTo>
                <a:lnTo>
                  <a:pt x="52" y="605"/>
                </a:lnTo>
                <a:lnTo>
                  <a:pt x="53" y="590"/>
                </a:lnTo>
                <a:lnTo>
                  <a:pt x="52" y="574"/>
                </a:lnTo>
                <a:lnTo>
                  <a:pt x="50" y="557"/>
                </a:lnTo>
                <a:lnTo>
                  <a:pt x="48" y="539"/>
                </a:lnTo>
                <a:lnTo>
                  <a:pt x="43" y="519"/>
                </a:lnTo>
                <a:lnTo>
                  <a:pt x="43" y="519"/>
                </a:lnTo>
                <a:lnTo>
                  <a:pt x="44" y="522"/>
                </a:lnTo>
                <a:lnTo>
                  <a:pt x="44" y="522"/>
                </a:lnTo>
                <a:lnTo>
                  <a:pt x="46" y="516"/>
                </a:lnTo>
                <a:lnTo>
                  <a:pt x="46" y="516"/>
                </a:lnTo>
                <a:lnTo>
                  <a:pt x="47" y="524"/>
                </a:lnTo>
                <a:lnTo>
                  <a:pt x="46" y="516"/>
                </a:lnTo>
                <a:lnTo>
                  <a:pt x="46" y="512"/>
                </a:lnTo>
                <a:lnTo>
                  <a:pt x="46" y="512"/>
                </a:lnTo>
                <a:lnTo>
                  <a:pt x="47" y="513"/>
                </a:lnTo>
                <a:lnTo>
                  <a:pt x="47" y="518"/>
                </a:lnTo>
                <a:lnTo>
                  <a:pt x="49" y="528"/>
                </a:lnTo>
                <a:lnTo>
                  <a:pt x="50" y="545"/>
                </a:lnTo>
                <a:lnTo>
                  <a:pt x="50" y="545"/>
                </a:lnTo>
                <a:lnTo>
                  <a:pt x="49" y="554"/>
                </a:lnTo>
                <a:lnTo>
                  <a:pt x="50" y="578"/>
                </a:lnTo>
                <a:lnTo>
                  <a:pt x="53" y="613"/>
                </a:lnTo>
                <a:lnTo>
                  <a:pt x="56" y="656"/>
                </a:lnTo>
                <a:lnTo>
                  <a:pt x="56" y="656"/>
                </a:lnTo>
                <a:lnTo>
                  <a:pt x="60" y="637"/>
                </a:lnTo>
                <a:lnTo>
                  <a:pt x="61" y="620"/>
                </a:lnTo>
                <a:lnTo>
                  <a:pt x="61" y="603"/>
                </a:lnTo>
                <a:lnTo>
                  <a:pt x="60" y="585"/>
                </a:lnTo>
                <a:lnTo>
                  <a:pt x="60" y="585"/>
                </a:lnTo>
                <a:lnTo>
                  <a:pt x="58" y="590"/>
                </a:lnTo>
                <a:lnTo>
                  <a:pt x="56" y="590"/>
                </a:lnTo>
                <a:lnTo>
                  <a:pt x="56" y="590"/>
                </a:lnTo>
                <a:lnTo>
                  <a:pt x="59" y="578"/>
                </a:lnTo>
                <a:lnTo>
                  <a:pt x="62" y="563"/>
                </a:lnTo>
                <a:lnTo>
                  <a:pt x="64" y="559"/>
                </a:lnTo>
                <a:lnTo>
                  <a:pt x="64" y="556"/>
                </a:lnTo>
                <a:lnTo>
                  <a:pt x="64" y="556"/>
                </a:lnTo>
                <a:lnTo>
                  <a:pt x="64" y="601"/>
                </a:lnTo>
                <a:lnTo>
                  <a:pt x="64" y="668"/>
                </a:lnTo>
                <a:lnTo>
                  <a:pt x="65" y="702"/>
                </a:lnTo>
                <a:lnTo>
                  <a:pt x="68" y="731"/>
                </a:lnTo>
                <a:lnTo>
                  <a:pt x="71" y="743"/>
                </a:lnTo>
                <a:lnTo>
                  <a:pt x="73" y="752"/>
                </a:lnTo>
                <a:lnTo>
                  <a:pt x="76" y="758"/>
                </a:lnTo>
                <a:lnTo>
                  <a:pt x="78" y="761"/>
                </a:lnTo>
                <a:lnTo>
                  <a:pt x="80" y="762"/>
                </a:lnTo>
                <a:lnTo>
                  <a:pt x="80" y="762"/>
                </a:lnTo>
                <a:lnTo>
                  <a:pt x="84" y="736"/>
                </a:lnTo>
                <a:lnTo>
                  <a:pt x="85" y="713"/>
                </a:lnTo>
                <a:lnTo>
                  <a:pt x="84" y="689"/>
                </a:lnTo>
                <a:lnTo>
                  <a:pt x="83" y="657"/>
                </a:lnTo>
                <a:lnTo>
                  <a:pt x="83" y="657"/>
                </a:lnTo>
                <a:lnTo>
                  <a:pt x="90" y="670"/>
                </a:lnTo>
                <a:lnTo>
                  <a:pt x="91" y="672"/>
                </a:lnTo>
                <a:lnTo>
                  <a:pt x="93" y="672"/>
                </a:lnTo>
                <a:lnTo>
                  <a:pt x="91" y="664"/>
                </a:lnTo>
                <a:lnTo>
                  <a:pt x="88" y="652"/>
                </a:lnTo>
                <a:lnTo>
                  <a:pt x="82" y="634"/>
                </a:lnTo>
                <a:lnTo>
                  <a:pt x="88" y="648"/>
                </a:lnTo>
                <a:lnTo>
                  <a:pt x="88" y="648"/>
                </a:lnTo>
                <a:lnTo>
                  <a:pt x="89" y="637"/>
                </a:lnTo>
                <a:lnTo>
                  <a:pt x="89" y="627"/>
                </a:lnTo>
                <a:lnTo>
                  <a:pt x="88" y="618"/>
                </a:lnTo>
                <a:lnTo>
                  <a:pt x="86" y="609"/>
                </a:lnTo>
                <a:lnTo>
                  <a:pt x="83" y="593"/>
                </a:lnTo>
                <a:lnTo>
                  <a:pt x="82" y="585"/>
                </a:lnTo>
                <a:lnTo>
                  <a:pt x="83" y="577"/>
                </a:lnTo>
                <a:lnTo>
                  <a:pt x="83" y="577"/>
                </a:lnTo>
                <a:lnTo>
                  <a:pt x="84" y="573"/>
                </a:lnTo>
                <a:lnTo>
                  <a:pt x="85" y="565"/>
                </a:lnTo>
                <a:lnTo>
                  <a:pt x="85" y="537"/>
                </a:lnTo>
                <a:lnTo>
                  <a:pt x="85" y="501"/>
                </a:lnTo>
                <a:lnTo>
                  <a:pt x="86" y="479"/>
                </a:lnTo>
                <a:lnTo>
                  <a:pt x="88" y="457"/>
                </a:lnTo>
                <a:lnTo>
                  <a:pt x="88" y="457"/>
                </a:lnTo>
                <a:lnTo>
                  <a:pt x="96" y="466"/>
                </a:lnTo>
                <a:lnTo>
                  <a:pt x="100" y="469"/>
                </a:lnTo>
                <a:lnTo>
                  <a:pt x="99" y="469"/>
                </a:lnTo>
                <a:lnTo>
                  <a:pt x="99" y="469"/>
                </a:lnTo>
                <a:lnTo>
                  <a:pt x="95" y="468"/>
                </a:lnTo>
                <a:lnTo>
                  <a:pt x="89" y="465"/>
                </a:lnTo>
                <a:lnTo>
                  <a:pt x="94" y="469"/>
                </a:lnTo>
                <a:lnTo>
                  <a:pt x="94" y="469"/>
                </a:lnTo>
                <a:lnTo>
                  <a:pt x="96" y="460"/>
                </a:lnTo>
                <a:lnTo>
                  <a:pt x="96" y="447"/>
                </a:lnTo>
                <a:lnTo>
                  <a:pt x="96" y="431"/>
                </a:lnTo>
                <a:lnTo>
                  <a:pt x="94" y="414"/>
                </a:lnTo>
                <a:lnTo>
                  <a:pt x="89" y="380"/>
                </a:lnTo>
                <a:lnTo>
                  <a:pt x="86" y="366"/>
                </a:lnTo>
                <a:lnTo>
                  <a:pt x="83" y="356"/>
                </a:lnTo>
                <a:lnTo>
                  <a:pt x="83" y="356"/>
                </a:lnTo>
                <a:lnTo>
                  <a:pt x="83" y="363"/>
                </a:lnTo>
                <a:lnTo>
                  <a:pt x="84" y="369"/>
                </a:lnTo>
                <a:lnTo>
                  <a:pt x="86" y="379"/>
                </a:lnTo>
                <a:lnTo>
                  <a:pt x="88" y="385"/>
                </a:lnTo>
                <a:lnTo>
                  <a:pt x="89" y="390"/>
                </a:lnTo>
                <a:lnTo>
                  <a:pt x="89" y="398"/>
                </a:lnTo>
                <a:lnTo>
                  <a:pt x="86" y="408"/>
                </a:lnTo>
                <a:lnTo>
                  <a:pt x="86" y="408"/>
                </a:lnTo>
                <a:lnTo>
                  <a:pt x="84" y="398"/>
                </a:lnTo>
                <a:lnTo>
                  <a:pt x="82" y="390"/>
                </a:lnTo>
                <a:lnTo>
                  <a:pt x="79" y="371"/>
                </a:lnTo>
                <a:lnTo>
                  <a:pt x="78" y="351"/>
                </a:lnTo>
                <a:lnTo>
                  <a:pt x="79" y="332"/>
                </a:lnTo>
                <a:lnTo>
                  <a:pt x="83" y="295"/>
                </a:lnTo>
                <a:lnTo>
                  <a:pt x="84" y="278"/>
                </a:lnTo>
                <a:lnTo>
                  <a:pt x="84" y="262"/>
                </a:lnTo>
                <a:lnTo>
                  <a:pt x="84" y="262"/>
                </a:lnTo>
                <a:lnTo>
                  <a:pt x="84" y="266"/>
                </a:lnTo>
                <a:lnTo>
                  <a:pt x="84" y="270"/>
                </a:lnTo>
                <a:lnTo>
                  <a:pt x="83" y="278"/>
                </a:lnTo>
                <a:lnTo>
                  <a:pt x="83" y="278"/>
                </a:lnTo>
                <a:lnTo>
                  <a:pt x="83" y="274"/>
                </a:lnTo>
                <a:lnTo>
                  <a:pt x="83" y="268"/>
                </a:lnTo>
                <a:lnTo>
                  <a:pt x="82" y="260"/>
                </a:lnTo>
                <a:lnTo>
                  <a:pt x="82" y="260"/>
                </a:lnTo>
                <a:lnTo>
                  <a:pt x="80" y="261"/>
                </a:lnTo>
                <a:lnTo>
                  <a:pt x="80" y="261"/>
                </a:lnTo>
                <a:lnTo>
                  <a:pt x="79" y="259"/>
                </a:lnTo>
                <a:lnTo>
                  <a:pt x="78" y="244"/>
                </a:lnTo>
                <a:lnTo>
                  <a:pt x="78" y="211"/>
                </a:lnTo>
                <a:lnTo>
                  <a:pt x="78" y="211"/>
                </a:lnTo>
                <a:lnTo>
                  <a:pt x="79" y="211"/>
                </a:lnTo>
                <a:lnTo>
                  <a:pt x="79" y="213"/>
                </a:lnTo>
                <a:lnTo>
                  <a:pt x="80" y="219"/>
                </a:lnTo>
                <a:lnTo>
                  <a:pt x="80" y="235"/>
                </a:lnTo>
                <a:lnTo>
                  <a:pt x="80" y="237"/>
                </a:lnTo>
                <a:lnTo>
                  <a:pt x="79" y="233"/>
                </a:lnTo>
                <a:lnTo>
                  <a:pt x="79" y="194"/>
                </a:lnTo>
                <a:lnTo>
                  <a:pt x="79" y="194"/>
                </a:lnTo>
                <a:lnTo>
                  <a:pt x="77" y="197"/>
                </a:lnTo>
                <a:lnTo>
                  <a:pt x="76" y="197"/>
                </a:lnTo>
                <a:lnTo>
                  <a:pt x="76" y="196"/>
                </a:lnTo>
                <a:lnTo>
                  <a:pt x="76" y="190"/>
                </a:lnTo>
                <a:lnTo>
                  <a:pt x="76" y="183"/>
                </a:lnTo>
                <a:lnTo>
                  <a:pt x="80" y="155"/>
                </a:lnTo>
                <a:lnTo>
                  <a:pt x="80" y="155"/>
                </a:lnTo>
                <a:lnTo>
                  <a:pt x="78" y="152"/>
                </a:lnTo>
                <a:lnTo>
                  <a:pt x="78" y="149"/>
                </a:lnTo>
                <a:lnTo>
                  <a:pt x="78" y="146"/>
                </a:lnTo>
                <a:lnTo>
                  <a:pt x="78" y="146"/>
                </a:lnTo>
                <a:lnTo>
                  <a:pt x="79" y="147"/>
                </a:lnTo>
                <a:lnTo>
                  <a:pt x="78" y="154"/>
                </a:lnTo>
                <a:lnTo>
                  <a:pt x="78" y="154"/>
                </a:lnTo>
                <a:lnTo>
                  <a:pt x="77" y="141"/>
                </a:lnTo>
                <a:lnTo>
                  <a:pt x="76" y="126"/>
                </a:lnTo>
                <a:lnTo>
                  <a:pt x="76" y="100"/>
                </a:lnTo>
                <a:lnTo>
                  <a:pt x="77" y="75"/>
                </a:lnTo>
                <a:lnTo>
                  <a:pt x="77" y="49"/>
                </a:lnTo>
                <a:lnTo>
                  <a:pt x="77" y="49"/>
                </a:lnTo>
                <a:lnTo>
                  <a:pt x="46" y="81"/>
                </a:lnTo>
                <a:lnTo>
                  <a:pt x="46" y="81"/>
                </a:lnTo>
                <a:lnTo>
                  <a:pt x="64" y="83"/>
                </a:lnTo>
                <a:lnTo>
                  <a:pt x="80" y="84"/>
                </a:lnTo>
                <a:lnTo>
                  <a:pt x="97" y="83"/>
                </a:lnTo>
                <a:lnTo>
                  <a:pt x="112" y="82"/>
                </a:lnTo>
                <a:lnTo>
                  <a:pt x="142" y="78"/>
                </a:lnTo>
                <a:lnTo>
                  <a:pt x="156" y="78"/>
                </a:lnTo>
                <a:lnTo>
                  <a:pt x="172" y="79"/>
                </a:lnTo>
                <a:lnTo>
                  <a:pt x="172" y="79"/>
                </a:lnTo>
                <a:lnTo>
                  <a:pt x="166" y="82"/>
                </a:lnTo>
                <a:lnTo>
                  <a:pt x="160" y="82"/>
                </a:lnTo>
                <a:lnTo>
                  <a:pt x="160" y="82"/>
                </a:lnTo>
                <a:lnTo>
                  <a:pt x="170" y="84"/>
                </a:lnTo>
                <a:lnTo>
                  <a:pt x="182" y="87"/>
                </a:lnTo>
                <a:lnTo>
                  <a:pt x="194" y="87"/>
                </a:lnTo>
                <a:lnTo>
                  <a:pt x="207" y="87"/>
                </a:lnTo>
                <a:lnTo>
                  <a:pt x="237" y="83"/>
                </a:lnTo>
                <a:lnTo>
                  <a:pt x="268" y="79"/>
                </a:lnTo>
                <a:lnTo>
                  <a:pt x="301" y="76"/>
                </a:lnTo>
                <a:lnTo>
                  <a:pt x="318" y="75"/>
                </a:lnTo>
                <a:lnTo>
                  <a:pt x="335" y="73"/>
                </a:lnTo>
                <a:lnTo>
                  <a:pt x="350" y="75"/>
                </a:lnTo>
                <a:lnTo>
                  <a:pt x="367" y="76"/>
                </a:lnTo>
                <a:lnTo>
                  <a:pt x="382" y="78"/>
                </a:lnTo>
                <a:lnTo>
                  <a:pt x="397" y="83"/>
                </a:lnTo>
                <a:lnTo>
                  <a:pt x="397" y="83"/>
                </a:lnTo>
                <a:lnTo>
                  <a:pt x="395" y="84"/>
                </a:lnTo>
                <a:lnTo>
                  <a:pt x="397" y="84"/>
                </a:lnTo>
                <a:lnTo>
                  <a:pt x="407" y="84"/>
                </a:lnTo>
                <a:lnTo>
                  <a:pt x="410" y="84"/>
                </a:lnTo>
                <a:lnTo>
                  <a:pt x="410" y="83"/>
                </a:lnTo>
                <a:lnTo>
                  <a:pt x="410" y="83"/>
                </a:lnTo>
                <a:lnTo>
                  <a:pt x="404" y="82"/>
                </a:lnTo>
                <a:lnTo>
                  <a:pt x="390" y="81"/>
                </a:lnTo>
                <a:lnTo>
                  <a:pt x="390" y="81"/>
                </a:lnTo>
                <a:lnTo>
                  <a:pt x="401" y="83"/>
                </a:lnTo>
                <a:lnTo>
                  <a:pt x="406" y="83"/>
                </a:lnTo>
                <a:lnTo>
                  <a:pt x="406" y="83"/>
                </a:lnTo>
                <a:lnTo>
                  <a:pt x="406" y="82"/>
                </a:lnTo>
                <a:lnTo>
                  <a:pt x="400" y="79"/>
                </a:lnTo>
                <a:lnTo>
                  <a:pt x="400" y="79"/>
                </a:lnTo>
                <a:lnTo>
                  <a:pt x="408" y="82"/>
                </a:lnTo>
                <a:lnTo>
                  <a:pt x="418" y="83"/>
                </a:lnTo>
                <a:lnTo>
                  <a:pt x="439" y="84"/>
                </a:lnTo>
                <a:lnTo>
                  <a:pt x="462" y="83"/>
                </a:lnTo>
                <a:lnTo>
                  <a:pt x="485" y="82"/>
                </a:lnTo>
                <a:lnTo>
                  <a:pt x="522" y="78"/>
                </a:lnTo>
                <a:lnTo>
                  <a:pt x="533" y="78"/>
                </a:lnTo>
                <a:lnTo>
                  <a:pt x="536" y="79"/>
                </a:lnTo>
                <a:lnTo>
                  <a:pt x="537" y="81"/>
                </a:lnTo>
                <a:lnTo>
                  <a:pt x="537" y="81"/>
                </a:lnTo>
                <a:lnTo>
                  <a:pt x="556" y="84"/>
                </a:lnTo>
                <a:lnTo>
                  <a:pt x="577" y="85"/>
                </a:lnTo>
                <a:lnTo>
                  <a:pt x="597" y="87"/>
                </a:lnTo>
                <a:lnTo>
                  <a:pt x="619" y="87"/>
                </a:lnTo>
                <a:lnTo>
                  <a:pt x="658" y="85"/>
                </a:lnTo>
                <a:lnTo>
                  <a:pt x="677" y="84"/>
                </a:lnTo>
                <a:lnTo>
                  <a:pt x="695" y="82"/>
                </a:lnTo>
                <a:lnTo>
                  <a:pt x="695" y="82"/>
                </a:lnTo>
                <a:lnTo>
                  <a:pt x="699" y="83"/>
                </a:lnTo>
                <a:lnTo>
                  <a:pt x="703" y="81"/>
                </a:lnTo>
                <a:lnTo>
                  <a:pt x="703" y="81"/>
                </a:lnTo>
                <a:lnTo>
                  <a:pt x="687" y="82"/>
                </a:lnTo>
                <a:lnTo>
                  <a:pt x="681" y="82"/>
                </a:lnTo>
                <a:lnTo>
                  <a:pt x="673" y="79"/>
                </a:lnTo>
                <a:lnTo>
                  <a:pt x="673" y="79"/>
                </a:lnTo>
                <a:lnTo>
                  <a:pt x="689" y="81"/>
                </a:lnTo>
                <a:lnTo>
                  <a:pt x="703" y="79"/>
                </a:lnTo>
                <a:lnTo>
                  <a:pt x="717" y="79"/>
                </a:lnTo>
                <a:lnTo>
                  <a:pt x="732" y="79"/>
                </a:lnTo>
                <a:lnTo>
                  <a:pt x="732" y="79"/>
                </a:lnTo>
                <a:lnTo>
                  <a:pt x="727" y="83"/>
                </a:lnTo>
                <a:lnTo>
                  <a:pt x="727" y="84"/>
                </a:lnTo>
                <a:lnTo>
                  <a:pt x="727" y="84"/>
                </a:lnTo>
                <a:lnTo>
                  <a:pt x="729" y="85"/>
                </a:lnTo>
                <a:lnTo>
                  <a:pt x="734" y="85"/>
                </a:lnTo>
                <a:lnTo>
                  <a:pt x="758" y="83"/>
                </a:lnTo>
                <a:lnTo>
                  <a:pt x="758" y="83"/>
                </a:lnTo>
                <a:lnTo>
                  <a:pt x="725" y="49"/>
                </a:lnTo>
                <a:lnTo>
                  <a:pt x="725" y="49"/>
                </a:lnTo>
                <a:lnTo>
                  <a:pt x="726" y="56"/>
                </a:lnTo>
                <a:lnTo>
                  <a:pt x="725" y="58"/>
                </a:lnTo>
                <a:lnTo>
                  <a:pt x="723" y="55"/>
                </a:lnTo>
                <a:lnTo>
                  <a:pt x="723" y="55"/>
                </a:lnTo>
                <a:lnTo>
                  <a:pt x="722" y="73"/>
                </a:lnTo>
                <a:lnTo>
                  <a:pt x="721" y="90"/>
                </a:lnTo>
                <a:lnTo>
                  <a:pt x="722" y="118"/>
                </a:lnTo>
                <a:lnTo>
                  <a:pt x="725" y="143"/>
                </a:lnTo>
                <a:lnTo>
                  <a:pt x="726" y="166"/>
                </a:lnTo>
                <a:lnTo>
                  <a:pt x="726" y="166"/>
                </a:lnTo>
                <a:lnTo>
                  <a:pt x="723" y="164"/>
                </a:lnTo>
                <a:lnTo>
                  <a:pt x="722" y="162"/>
                </a:lnTo>
                <a:lnTo>
                  <a:pt x="721" y="164"/>
                </a:lnTo>
                <a:lnTo>
                  <a:pt x="720" y="165"/>
                </a:lnTo>
                <a:lnTo>
                  <a:pt x="719" y="170"/>
                </a:lnTo>
                <a:lnTo>
                  <a:pt x="719" y="178"/>
                </a:lnTo>
                <a:lnTo>
                  <a:pt x="720" y="185"/>
                </a:lnTo>
                <a:lnTo>
                  <a:pt x="721" y="191"/>
                </a:lnTo>
                <a:lnTo>
                  <a:pt x="722" y="193"/>
                </a:lnTo>
                <a:lnTo>
                  <a:pt x="723" y="194"/>
                </a:lnTo>
                <a:lnTo>
                  <a:pt x="725" y="194"/>
                </a:lnTo>
                <a:lnTo>
                  <a:pt x="726" y="193"/>
                </a:lnTo>
                <a:lnTo>
                  <a:pt x="726" y="193"/>
                </a:lnTo>
                <a:lnTo>
                  <a:pt x="726" y="208"/>
                </a:lnTo>
                <a:lnTo>
                  <a:pt x="725" y="219"/>
                </a:lnTo>
                <a:lnTo>
                  <a:pt x="723" y="226"/>
                </a:lnTo>
                <a:lnTo>
                  <a:pt x="723" y="226"/>
                </a:lnTo>
                <a:lnTo>
                  <a:pt x="725" y="217"/>
                </a:lnTo>
                <a:lnTo>
                  <a:pt x="725" y="207"/>
                </a:lnTo>
                <a:lnTo>
                  <a:pt x="723" y="199"/>
                </a:lnTo>
                <a:lnTo>
                  <a:pt x="721" y="189"/>
                </a:lnTo>
                <a:lnTo>
                  <a:pt x="721" y="189"/>
                </a:lnTo>
                <a:lnTo>
                  <a:pt x="720" y="197"/>
                </a:lnTo>
                <a:lnTo>
                  <a:pt x="720" y="205"/>
                </a:lnTo>
                <a:lnTo>
                  <a:pt x="722" y="218"/>
                </a:lnTo>
                <a:lnTo>
                  <a:pt x="723" y="224"/>
                </a:lnTo>
                <a:lnTo>
                  <a:pt x="725" y="231"/>
                </a:lnTo>
                <a:lnTo>
                  <a:pt x="723" y="239"/>
                </a:lnTo>
                <a:lnTo>
                  <a:pt x="721" y="249"/>
                </a:lnTo>
                <a:lnTo>
                  <a:pt x="721" y="249"/>
                </a:lnTo>
                <a:lnTo>
                  <a:pt x="721" y="241"/>
                </a:lnTo>
                <a:lnTo>
                  <a:pt x="721" y="255"/>
                </a:lnTo>
                <a:lnTo>
                  <a:pt x="722" y="284"/>
                </a:lnTo>
                <a:lnTo>
                  <a:pt x="722" y="284"/>
                </a:lnTo>
                <a:lnTo>
                  <a:pt x="722" y="272"/>
                </a:lnTo>
                <a:lnTo>
                  <a:pt x="721" y="260"/>
                </a:lnTo>
                <a:lnTo>
                  <a:pt x="721" y="260"/>
                </a:lnTo>
                <a:lnTo>
                  <a:pt x="722" y="265"/>
                </a:lnTo>
                <a:lnTo>
                  <a:pt x="722" y="262"/>
                </a:lnTo>
                <a:lnTo>
                  <a:pt x="722" y="262"/>
                </a:lnTo>
                <a:lnTo>
                  <a:pt x="723" y="262"/>
                </a:lnTo>
                <a:lnTo>
                  <a:pt x="723" y="264"/>
                </a:lnTo>
                <a:lnTo>
                  <a:pt x="725" y="270"/>
                </a:lnTo>
                <a:lnTo>
                  <a:pt x="722" y="286"/>
                </a:lnTo>
                <a:lnTo>
                  <a:pt x="720" y="298"/>
                </a:lnTo>
                <a:lnTo>
                  <a:pt x="721" y="298"/>
                </a:lnTo>
                <a:lnTo>
                  <a:pt x="721" y="298"/>
                </a:lnTo>
                <a:lnTo>
                  <a:pt x="725" y="292"/>
                </a:lnTo>
                <a:lnTo>
                  <a:pt x="725" y="292"/>
                </a:lnTo>
                <a:lnTo>
                  <a:pt x="725" y="301"/>
                </a:lnTo>
                <a:lnTo>
                  <a:pt x="726" y="309"/>
                </a:lnTo>
                <a:lnTo>
                  <a:pt x="726" y="309"/>
                </a:lnTo>
                <a:lnTo>
                  <a:pt x="727" y="304"/>
                </a:lnTo>
                <a:lnTo>
                  <a:pt x="727" y="303"/>
                </a:lnTo>
                <a:lnTo>
                  <a:pt x="726" y="303"/>
                </a:lnTo>
                <a:lnTo>
                  <a:pt x="726" y="302"/>
                </a:lnTo>
                <a:lnTo>
                  <a:pt x="725" y="300"/>
                </a:lnTo>
                <a:lnTo>
                  <a:pt x="722" y="296"/>
                </a:lnTo>
                <a:lnTo>
                  <a:pt x="721" y="289"/>
                </a:lnTo>
                <a:lnTo>
                  <a:pt x="721" y="289"/>
                </a:lnTo>
                <a:lnTo>
                  <a:pt x="720" y="291"/>
                </a:lnTo>
                <a:lnTo>
                  <a:pt x="719" y="294"/>
                </a:lnTo>
                <a:lnTo>
                  <a:pt x="720" y="295"/>
                </a:lnTo>
                <a:lnTo>
                  <a:pt x="721" y="296"/>
                </a:lnTo>
                <a:lnTo>
                  <a:pt x="721" y="296"/>
                </a:lnTo>
                <a:lnTo>
                  <a:pt x="719" y="348"/>
                </a:lnTo>
                <a:lnTo>
                  <a:pt x="715" y="438"/>
                </a:lnTo>
                <a:lnTo>
                  <a:pt x="714" y="485"/>
                </a:lnTo>
                <a:lnTo>
                  <a:pt x="714" y="526"/>
                </a:lnTo>
                <a:lnTo>
                  <a:pt x="715" y="555"/>
                </a:lnTo>
                <a:lnTo>
                  <a:pt x="716" y="565"/>
                </a:lnTo>
                <a:lnTo>
                  <a:pt x="719" y="569"/>
                </a:lnTo>
                <a:lnTo>
                  <a:pt x="719" y="569"/>
                </a:lnTo>
                <a:lnTo>
                  <a:pt x="717" y="571"/>
                </a:lnTo>
                <a:lnTo>
                  <a:pt x="716" y="573"/>
                </a:lnTo>
                <a:lnTo>
                  <a:pt x="716" y="581"/>
                </a:lnTo>
                <a:lnTo>
                  <a:pt x="717" y="604"/>
                </a:lnTo>
                <a:lnTo>
                  <a:pt x="720" y="630"/>
                </a:lnTo>
                <a:lnTo>
                  <a:pt x="720" y="639"/>
                </a:lnTo>
                <a:lnTo>
                  <a:pt x="720" y="648"/>
                </a:lnTo>
                <a:lnTo>
                  <a:pt x="720" y="648"/>
                </a:lnTo>
                <a:lnTo>
                  <a:pt x="720" y="643"/>
                </a:lnTo>
                <a:lnTo>
                  <a:pt x="719" y="638"/>
                </a:lnTo>
                <a:lnTo>
                  <a:pt x="719" y="638"/>
                </a:lnTo>
                <a:lnTo>
                  <a:pt x="719" y="650"/>
                </a:lnTo>
                <a:lnTo>
                  <a:pt x="719" y="666"/>
                </a:lnTo>
                <a:lnTo>
                  <a:pt x="719" y="666"/>
                </a:lnTo>
                <a:lnTo>
                  <a:pt x="720" y="663"/>
                </a:lnTo>
                <a:lnTo>
                  <a:pt x="720" y="658"/>
                </a:lnTo>
                <a:lnTo>
                  <a:pt x="720" y="648"/>
                </a:lnTo>
                <a:lnTo>
                  <a:pt x="720" y="648"/>
                </a:lnTo>
                <a:lnTo>
                  <a:pt x="721" y="663"/>
                </a:lnTo>
                <a:lnTo>
                  <a:pt x="721" y="678"/>
                </a:lnTo>
                <a:lnTo>
                  <a:pt x="720" y="705"/>
                </a:lnTo>
                <a:lnTo>
                  <a:pt x="717" y="732"/>
                </a:lnTo>
                <a:lnTo>
                  <a:pt x="717" y="762"/>
                </a:lnTo>
                <a:lnTo>
                  <a:pt x="717" y="762"/>
                </a:lnTo>
                <a:lnTo>
                  <a:pt x="758" y="721"/>
                </a:lnTo>
                <a:lnTo>
                  <a:pt x="758" y="721"/>
                </a:lnTo>
                <a:lnTo>
                  <a:pt x="728" y="720"/>
                </a:lnTo>
                <a:lnTo>
                  <a:pt x="699" y="719"/>
                </a:lnTo>
                <a:lnTo>
                  <a:pt x="644" y="714"/>
                </a:lnTo>
                <a:lnTo>
                  <a:pt x="616" y="713"/>
                </a:lnTo>
                <a:lnTo>
                  <a:pt x="587" y="711"/>
                </a:lnTo>
                <a:lnTo>
                  <a:pt x="559" y="713"/>
                </a:lnTo>
                <a:lnTo>
                  <a:pt x="527" y="716"/>
                </a:lnTo>
                <a:lnTo>
                  <a:pt x="527" y="716"/>
                </a:lnTo>
                <a:lnTo>
                  <a:pt x="567" y="717"/>
                </a:lnTo>
                <a:lnTo>
                  <a:pt x="571" y="717"/>
                </a:lnTo>
                <a:lnTo>
                  <a:pt x="566" y="716"/>
                </a:lnTo>
                <a:lnTo>
                  <a:pt x="551" y="716"/>
                </a:lnTo>
                <a:lnTo>
                  <a:pt x="549" y="716"/>
                </a:lnTo>
                <a:lnTo>
                  <a:pt x="552" y="719"/>
                </a:lnTo>
                <a:lnTo>
                  <a:pt x="552" y="719"/>
                </a:lnTo>
                <a:lnTo>
                  <a:pt x="528" y="719"/>
                </a:lnTo>
                <a:lnTo>
                  <a:pt x="502" y="720"/>
                </a:lnTo>
                <a:lnTo>
                  <a:pt x="473" y="720"/>
                </a:lnTo>
                <a:lnTo>
                  <a:pt x="459" y="719"/>
                </a:lnTo>
                <a:lnTo>
                  <a:pt x="444" y="717"/>
                </a:lnTo>
                <a:lnTo>
                  <a:pt x="444" y="717"/>
                </a:lnTo>
                <a:lnTo>
                  <a:pt x="453" y="717"/>
                </a:lnTo>
                <a:lnTo>
                  <a:pt x="461" y="716"/>
                </a:lnTo>
                <a:lnTo>
                  <a:pt x="461" y="716"/>
                </a:lnTo>
                <a:lnTo>
                  <a:pt x="442" y="716"/>
                </a:lnTo>
                <a:lnTo>
                  <a:pt x="427" y="715"/>
                </a:lnTo>
                <a:lnTo>
                  <a:pt x="412" y="714"/>
                </a:lnTo>
                <a:lnTo>
                  <a:pt x="392" y="715"/>
                </a:lnTo>
                <a:lnTo>
                  <a:pt x="392" y="715"/>
                </a:lnTo>
                <a:lnTo>
                  <a:pt x="412" y="716"/>
                </a:lnTo>
                <a:lnTo>
                  <a:pt x="433" y="717"/>
                </a:lnTo>
                <a:lnTo>
                  <a:pt x="475" y="723"/>
                </a:lnTo>
                <a:lnTo>
                  <a:pt x="497" y="726"/>
                </a:lnTo>
                <a:lnTo>
                  <a:pt x="519" y="727"/>
                </a:lnTo>
                <a:lnTo>
                  <a:pt x="542" y="726"/>
                </a:lnTo>
                <a:lnTo>
                  <a:pt x="552" y="725"/>
                </a:lnTo>
                <a:lnTo>
                  <a:pt x="565" y="722"/>
                </a:lnTo>
                <a:lnTo>
                  <a:pt x="565" y="722"/>
                </a:lnTo>
                <a:lnTo>
                  <a:pt x="561" y="725"/>
                </a:lnTo>
                <a:lnTo>
                  <a:pt x="559" y="725"/>
                </a:lnTo>
                <a:lnTo>
                  <a:pt x="557" y="723"/>
                </a:lnTo>
                <a:lnTo>
                  <a:pt x="556" y="721"/>
                </a:lnTo>
                <a:lnTo>
                  <a:pt x="556" y="721"/>
                </a:lnTo>
                <a:lnTo>
                  <a:pt x="563" y="721"/>
                </a:lnTo>
                <a:lnTo>
                  <a:pt x="573" y="720"/>
                </a:lnTo>
                <a:lnTo>
                  <a:pt x="601" y="722"/>
                </a:lnTo>
                <a:lnTo>
                  <a:pt x="634" y="725"/>
                </a:lnTo>
                <a:lnTo>
                  <a:pt x="672" y="727"/>
                </a:lnTo>
                <a:lnTo>
                  <a:pt x="672" y="727"/>
                </a:lnTo>
                <a:lnTo>
                  <a:pt x="667" y="727"/>
                </a:lnTo>
                <a:lnTo>
                  <a:pt x="663" y="728"/>
                </a:lnTo>
                <a:lnTo>
                  <a:pt x="663" y="728"/>
                </a:lnTo>
                <a:lnTo>
                  <a:pt x="690" y="731"/>
                </a:lnTo>
                <a:lnTo>
                  <a:pt x="728" y="732"/>
                </a:lnTo>
                <a:lnTo>
                  <a:pt x="728" y="732"/>
                </a:lnTo>
                <a:lnTo>
                  <a:pt x="722" y="731"/>
                </a:lnTo>
                <a:lnTo>
                  <a:pt x="715" y="731"/>
                </a:lnTo>
                <a:lnTo>
                  <a:pt x="715" y="731"/>
                </a:lnTo>
                <a:lnTo>
                  <a:pt x="731" y="728"/>
                </a:lnTo>
                <a:lnTo>
                  <a:pt x="738" y="729"/>
                </a:lnTo>
                <a:lnTo>
                  <a:pt x="745" y="731"/>
                </a:lnTo>
                <a:lnTo>
                  <a:pt x="758" y="733"/>
                </a:lnTo>
                <a:lnTo>
                  <a:pt x="758" y="733"/>
                </a:lnTo>
                <a:lnTo>
                  <a:pt x="728" y="762"/>
                </a:lnTo>
                <a:lnTo>
                  <a:pt x="728" y="762"/>
                </a:lnTo>
                <a:lnTo>
                  <a:pt x="729" y="734"/>
                </a:lnTo>
                <a:lnTo>
                  <a:pt x="731" y="720"/>
                </a:lnTo>
                <a:lnTo>
                  <a:pt x="731" y="714"/>
                </a:lnTo>
                <a:lnTo>
                  <a:pt x="731" y="714"/>
                </a:lnTo>
                <a:lnTo>
                  <a:pt x="731" y="716"/>
                </a:lnTo>
                <a:lnTo>
                  <a:pt x="731" y="726"/>
                </a:lnTo>
                <a:lnTo>
                  <a:pt x="731" y="740"/>
                </a:lnTo>
                <a:lnTo>
                  <a:pt x="734" y="756"/>
                </a:lnTo>
                <a:lnTo>
                  <a:pt x="734" y="756"/>
                </a:lnTo>
                <a:lnTo>
                  <a:pt x="736" y="751"/>
                </a:lnTo>
                <a:lnTo>
                  <a:pt x="736" y="750"/>
                </a:lnTo>
                <a:lnTo>
                  <a:pt x="734" y="749"/>
                </a:lnTo>
                <a:lnTo>
                  <a:pt x="734" y="743"/>
                </a:lnTo>
                <a:lnTo>
                  <a:pt x="734" y="743"/>
                </a:lnTo>
                <a:lnTo>
                  <a:pt x="734" y="751"/>
                </a:lnTo>
                <a:lnTo>
                  <a:pt x="736" y="762"/>
                </a:lnTo>
                <a:lnTo>
                  <a:pt x="736" y="762"/>
                </a:lnTo>
                <a:lnTo>
                  <a:pt x="736" y="758"/>
                </a:lnTo>
                <a:lnTo>
                  <a:pt x="738" y="755"/>
                </a:lnTo>
                <a:lnTo>
                  <a:pt x="740" y="751"/>
                </a:lnTo>
                <a:lnTo>
                  <a:pt x="744" y="749"/>
                </a:lnTo>
                <a:lnTo>
                  <a:pt x="752" y="744"/>
                </a:lnTo>
                <a:lnTo>
                  <a:pt x="760" y="742"/>
                </a:lnTo>
                <a:lnTo>
                  <a:pt x="762" y="740"/>
                </a:lnTo>
                <a:lnTo>
                  <a:pt x="760" y="739"/>
                </a:lnTo>
                <a:lnTo>
                  <a:pt x="725" y="739"/>
                </a:lnTo>
                <a:lnTo>
                  <a:pt x="725" y="739"/>
                </a:lnTo>
                <a:lnTo>
                  <a:pt x="737" y="732"/>
                </a:lnTo>
                <a:lnTo>
                  <a:pt x="749" y="726"/>
                </a:lnTo>
                <a:lnTo>
                  <a:pt x="760" y="720"/>
                </a:lnTo>
                <a:lnTo>
                  <a:pt x="769" y="717"/>
                </a:lnTo>
                <a:lnTo>
                  <a:pt x="772" y="716"/>
                </a:lnTo>
                <a:lnTo>
                  <a:pt x="774" y="717"/>
                </a:lnTo>
                <a:lnTo>
                  <a:pt x="773" y="720"/>
                </a:lnTo>
                <a:lnTo>
                  <a:pt x="770" y="725"/>
                </a:lnTo>
                <a:lnTo>
                  <a:pt x="758" y="739"/>
                </a:lnTo>
                <a:lnTo>
                  <a:pt x="758" y="739"/>
                </a:lnTo>
                <a:lnTo>
                  <a:pt x="734" y="762"/>
                </a:lnTo>
                <a:lnTo>
                  <a:pt x="734" y="762"/>
                </a:lnTo>
                <a:lnTo>
                  <a:pt x="758" y="738"/>
                </a:lnTo>
                <a:lnTo>
                  <a:pt x="758" y="738"/>
                </a:lnTo>
                <a:lnTo>
                  <a:pt x="744" y="734"/>
                </a:lnTo>
                <a:lnTo>
                  <a:pt x="726" y="732"/>
                </a:lnTo>
                <a:lnTo>
                  <a:pt x="704" y="729"/>
                </a:lnTo>
                <a:lnTo>
                  <a:pt x="679" y="727"/>
                </a:lnTo>
                <a:lnTo>
                  <a:pt x="622" y="725"/>
                </a:lnTo>
                <a:lnTo>
                  <a:pt x="562" y="725"/>
                </a:lnTo>
                <a:lnTo>
                  <a:pt x="504" y="725"/>
                </a:lnTo>
                <a:lnTo>
                  <a:pt x="456" y="725"/>
                </a:lnTo>
                <a:lnTo>
                  <a:pt x="409" y="727"/>
                </a:lnTo>
                <a:lnTo>
                  <a:pt x="409" y="727"/>
                </a:lnTo>
                <a:lnTo>
                  <a:pt x="400" y="727"/>
                </a:lnTo>
                <a:lnTo>
                  <a:pt x="388" y="727"/>
                </a:lnTo>
                <a:lnTo>
                  <a:pt x="359" y="722"/>
                </a:lnTo>
                <a:lnTo>
                  <a:pt x="344" y="720"/>
                </a:lnTo>
                <a:lnTo>
                  <a:pt x="332" y="720"/>
                </a:lnTo>
                <a:lnTo>
                  <a:pt x="326" y="720"/>
                </a:lnTo>
                <a:lnTo>
                  <a:pt x="321" y="721"/>
                </a:lnTo>
                <a:lnTo>
                  <a:pt x="318" y="722"/>
                </a:lnTo>
                <a:lnTo>
                  <a:pt x="315" y="725"/>
                </a:lnTo>
                <a:lnTo>
                  <a:pt x="315" y="725"/>
                </a:lnTo>
                <a:lnTo>
                  <a:pt x="320" y="727"/>
                </a:lnTo>
                <a:lnTo>
                  <a:pt x="320" y="726"/>
                </a:lnTo>
                <a:lnTo>
                  <a:pt x="320" y="725"/>
                </a:lnTo>
                <a:lnTo>
                  <a:pt x="320" y="725"/>
                </a:lnTo>
                <a:lnTo>
                  <a:pt x="344" y="723"/>
                </a:lnTo>
                <a:lnTo>
                  <a:pt x="343" y="723"/>
                </a:lnTo>
                <a:lnTo>
                  <a:pt x="337" y="723"/>
                </a:lnTo>
                <a:lnTo>
                  <a:pt x="330" y="723"/>
                </a:lnTo>
                <a:lnTo>
                  <a:pt x="325" y="725"/>
                </a:lnTo>
                <a:lnTo>
                  <a:pt x="324" y="725"/>
                </a:lnTo>
                <a:lnTo>
                  <a:pt x="325" y="726"/>
                </a:lnTo>
                <a:lnTo>
                  <a:pt x="332" y="727"/>
                </a:lnTo>
                <a:lnTo>
                  <a:pt x="332" y="727"/>
                </a:lnTo>
                <a:lnTo>
                  <a:pt x="313" y="728"/>
                </a:lnTo>
                <a:lnTo>
                  <a:pt x="296" y="727"/>
                </a:lnTo>
                <a:lnTo>
                  <a:pt x="280" y="725"/>
                </a:lnTo>
                <a:lnTo>
                  <a:pt x="266" y="722"/>
                </a:lnTo>
                <a:lnTo>
                  <a:pt x="251" y="720"/>
                </a:lnTo>
                <a:lnTo>
                  <a:pt x="237" y="719"/>
                </a:lnTo>
                <a:lnTo>
                  <a:pt x="223" y="719"/>
                </a:lnTo>
                <a:lnTo>
                  <a:pt x="215" y="721"/>
                </a:lnTo>
                <a:lnTo>
                  <a:pt x="207" y="723"/>
                </a:lnTo>
                <a:lnTo>
                  <a:pt x="207" y="723"/>
                </a:lnTo>
                <a:lnTo>
                  <a:pt x="220" y="725"/>
                </a:lnTo>
                <a:lnTo>
                  <a:pt x="223" y="726"/>
                </a:lnTo>
                <a:lnTo>
                  <a:pt x="215" y="725"/>
                </a:lnTo>
                <a:lnTo>
                  <a:pt x="215" y="725"/>
                </a:lnTo>
                <a:lnTo>
                  <a:pt x="231" y="725"/>
                </a:lnTo>
                <a:lnTo>
                  <a:pt x="262" y="726"/>
                </a:lnTo>
                <a:lnTo>
                  <a:pt x="294" y="729"/>
                </a:lnTo>
                <a:lnTo>
                  <a:pt x="304" y="732"/>
                </a:lnTo>
                <a:lnTo>
                  <a:pt x="308" y="733"/>
                </a:lnTo>
                <a:lnTo>
                  <a:pt x="309" y="734"/>
                </a:lnTo>
                <a:lnTo>
                  <a:pt x="309" y="734"/>
                </a:lnTo>
                <a:lnTo>
                  <a:pt x="294" y="734"/>
                </a:lnTo>
                <a:lnTo>
                  <a:pt x="286" y="734"/>
                </a:lnTo>
                <a:lnTo>
                  <a:pt x="279" y="734"/>
                </a:lnTo>
                <a:lnTo>
                  <a:pt x="279" y="734"/>
                </a:lnTo>
                <a:lnTo>
                  <a:pt x="296" y="731"/>
                </a:lnTo>
                <a:lnTo>
                  <a:pt x="309" y="729"/>
                </a:lnTo>
                <a:lnTo>
                  <a:pt x="320" y="728"/>
                </a:lnTo>
                <a:lnTo>
                  <a:pt x="330" y="729"/>
                </a:lnTo>
                <a:lnTo>
                  <a:pt x="348" y="732"/>
                </a:lnTo>
                <a:lnTo>
                  <a:pt x="371" y="737"/>
                </a:lnTo>
                <a:lnTo>
                  <a:pt x="371" y="737"/>
                </a:lnTo>
                <a:lnTo>
                  <a:pt x="351" y="738"/>
                </a:lnTo>
                <a:lnTo>
                  <a:pt x="336" y="737"/>
                </a:lnTo>
                <a:lnTo>
                  <a:pt x="307" y="733"/>
                </a:lnTo>
                <a:lnTo>
                  <a:pt x="291" y="732"/>
                </a:lnTo>
                <a:lnTo>
                  <a:pt x="274" y="731"/>
                </a:lnTo>
                <a:lnTo>
                  <a:pt x="254" y="733"/>
                </a:lnTo>
                <a:lnTo>
                  <a:pt x="229" y="737"/>
                </a:lnTo>
                <a:lnTo>
                  <a:pt x="229" y="737"/>
                </a:lnTo>
                <a:lnTo>
                  <a:pt x="249" y="742"/>
                </a:lnTo>
                <a:lnTo>
                  <a:pt x="267" y="744"/>
                </a:lnTo>
                <a:lnTo>
                  <a:pt x="284" y="744"/>
                </a:lnTo>
                <a:lnTo>
                  <a:pt x="303" y="742"/>
                </a:lnTo>
                <a:lnTo>
                  <a:pt x="303" y="742"/>
                </a:lnTo>
                <a:lnTo>
                  <a:pt x="298" y="744"/>
                </a:lnTo>
                <a:lnTo>
                  <a:pt x="294" y="743"/>
                </a:lnTo>
                <a:lnTo>
                  <a:pt x="294" y="743"/>
                </a:lnTo>
                <a:lnTo>
                  <a:pt x="365" y="745"/>
                </a:lnTo>
                <a:lnTo>
                  <a:pt x="432" y="745"/>
                </a:lnTo>
                <a:lnTo>
                  <a:pt x="554" y="744"/>
                </a:lnTo>
                <a:lnTo>
                  <a:pt x="608" y="745"/>
                </a:lnTo>
                <a:lnTo>
                  <a:pt x="660" y="748"/>
                </a:lnTo>
                <a:lnTo>
                  <a:pt x="684" y="750"/>
                </a:lnTo>
                <a:lnTo>
                  <a:pt x="708" y="752"/>
                </a:lnTo>
                <a:lnTo>
                  <a:pt x="731" y="757"/>
                </a:lnTo>
                <a:lnTo>
                  <a:pt x="752" y="762"/>
                </a:lnTo>
                <a:lnTo>
                  <a:pt x="752" y="762"/>
                </a:lnTo>
                <a:lnTo>
                  <a:pt x="752" y="686"/>
                </a:lnTo>
                <a:lnTo>
                  <a:pt x="754" y="642"/>
                </a:lnTo>
                <a:lnTo>
                  <a:pt x="756" y="601"/>
                </a:lnTo>
                <a:lnTo>
                  <a:pt x="756" y="601"/>
                </a:lnTo>
                <a:lnTo>
                  <a:pt x="757" y="607"/>
                </a:lnTo>
                <a:lnTo>
                  <a:pt x="757" y="599"/>
                </a:lnTo>
                <a:lnTo>
                  <a:pt x="757" y="599"/>
                </a:lnTo>
                <a:lnTo>
                  <a:pt x="756" y="603"/>
                </a:lnTo>
                <a:lnTo>
                  <a:pt x="756" y="607"/>
                </a:lnTo>
                <a:lnTo>
                  <a:pt x="757" y="608"/>
                </a:lnTo>
                <a:lnTo>
                  <a:pt x="758" y="609"/>
                </a:lnTo>
                <a:lnTo>
                  <a:pt x="760" y="610"/>
                </a:lnTo>
                <a:lnTo>
                  <a:pt x="761" y="614"/>
                </a:lnTo>
                <a:lnTo>
                  <a:pt x="761" y="618"/>
                </a:lnTo>
                <a:lnTo>
                  <a:pt x="760" y="625"/>
                </a:lnTo>
                <a:lnTo>
                  <a:pt x="760" y="625"/>
                </a:lnTo>
                <a:lnTo>
                  <a:pt x="760" y="618"/>
                </a:lnTo>
                <a:lnTo>
                  <a:pt x="758" y="615"/>
                </a:lnTo>
                <a:lnTo>
                  <a:pt x="757" y="613"/>
                </a:lnTo>
                <a:lnTo>
                  <a:pt x="757" y="610"/>
                </a:lnTo>
                <a:lnTo>
                  <a:pt x="757" y="610"/>
                </a:lnTo>
                <a:lnTo>
                  <a:pt x="755" y="625"/>
                </a:lnTo>
                <a:lnTo>
                  <a:pt x="755" y="642"/>
                </a:lnTo>
                <a:lnTo>
                  <a:pt x="756" y="681"/>
                </a:lnTo>
                <a:lnTo>
                  <a:pt x="758" y="722"/>
                </a:lnTo>
                <a:lnTo>
                  <a:pt x="758" y="743"/>
                </a:lnTo>
                <a:lnTo>
                  <a:pt x="757" y="762"/>
                </a:lnTo>
                <a:lnTo>
                  <a:pt x="757" y="762"/>
                </a:lnTo>
                <a:lnTo>
                  <a:pt x="731" y="761"/>
                </a:lnTo>
                <a:lnTo>
                  <a:pt x="693" y="757"/>
                </a:lnTo>
                <a:lnTo>
                  <a:pt x="654" y="756"/>
                </a:lnTo>
                <a:lnTo>
                  <a:pt x="637" y="756"/>
                </a:lnTo>
                <a:lnTo>
                  <a:pt x="622" y="757"/>
                </a:lnTo>
                <a:lnTo>
                  <a:pt x="622" y="757"/>
                </a:lnTo>
                <a:lnTo>
                  <a:pt x="597" y="757"/>
                </a:lnTo>
                <a:lnTo>
                  <a:pt x="533" y="757"/>
                </a:lnTo>
                <a:lnTo>
                  <a:pt x="460" y="756"/>
                </a:lnTo>
                <a:lnTo>
                  <a:pt x="428" y="757"/>
                </a:lnTo>
                <a:lnTo>
                  <a:pt x="407" y="760"/>
                </a:lnTo>
                <a:lnTo>
                  <a:pt x="407" y="760"/>
                </a:lnTo>
                <a:lnTo>
                  <a:pt x="408" y="758"/>
                </a:lnTo>
                <a:lnTo>
                  <a:pt x="413" y="758"/>
                </a:lnTo>
                <a:lnTo>
                  <a:pt x="420" y="758"/>
                </a:lnTo>
                <a:lnTo>
                  <a:pt x="420" y="758"/>
                </a:lnTo>
                <a:lnTo>
                  <a:pt x="382" y="757"/>
                </a:lnTo>
                <a:lnTo>
                  <a:pt x="367" y="757"/>
                </a:lnTo>
                <a:lnTo>
                  <a:pt x="365" y="757"/>
                </a:lnTo>
                <a:lnTo>
                  <a:pt x="369" y="756"/>
                </a:lnTo>
                <a:lnTo>
                  <a:pt x="369" y="756"/>
                </a:lnTo>
                <a:lnTo>
                  <a:pt x="366" y="757"/>
                </a:lnTo>
                <a:lnTo>
                  <a:pt x="362" y="758"/>
                </a:lnTo>
                <a:lnTo>
                  <a:pt x="360" y="758"/>
                </a:lnTo>
                <a:lnTo>
                  <a:pt x="357" y="756"/>
                </a:lnTo>
                <a:lnTo>
                  <a:pt x="357" y="756"/>
                </a:lnTo>
                <a:lnTo>
                  <a:pt x="357" y="758"/>
                </a:lnTo>
                <a:lnTo>
                  <a:pt x="356" y="760"/>
                </a:lnTo>
                <a:lnTo>
                  <a:pt x="354" y="760"/>
                </a:lnTo>
                <a:lnTo>
                  <a:pt x="350" y="758"/>
                </a:lnTo>
                <a:lnTo>
                  <a:pt x="350" y="758"/>
                </a:lnTo>
                <a:lnTo>
                  <a:pt x="362" y="760"/>
                </a:lnTo>
                <a:lnTo>
                  <a:pt x="382" y="761"/>
                </a:lnTo>
                <a:lnTo>
                  <a:pt x="395" y="761"/>
                </a:lnTo>
                <a:lnTo>
                  <a:pt x="395" y="761"/>
                </a:lnTo>
                <a:lnTo>
                  <a:pt x="383" y="758"/>
                </a:lnTo>
                <a:lnTo>
                  <a:pt x="367" y="757"/>
                </a:lnTo>
                <a:lnTo>
                  <a:pt x="351" y="757"/>
                </a:lnTo>
                <a:lnTo>
                  <a:pt x="333" y="757"/>
                </a:lnTo>
                <a:lnTo>
                  <a:pt x="302" y="760"/>
                </a:lnTo>
                <a:lnTo>
                  <a:pt x="282" y="762"/>
                </a:lnTo>
                <a:lnTo>
                  <a:pt x="282" y="762"/>
                </a:lnTo>
                <a:lnTo>
                  <a:pt x="312" y="761"/>
                </a:lnTo>
                <a:lnTo>
                  <a:pt x="347" y="761"/>
                </a:lnTo>
                <a:lnTo>
                  <a:pt x="383" y="763"/>
                </a:lnTo>
                <a:lnTo>
                  <a:pt x="402" y="766"/>
                </a:lnTo>
                <a:lnTo>
                  <a:pt x="421" y="769"/>
                </a:lnTo>
                <a:lnTo>
                  <a:pt x="421" y="769"/>
                </a:lnTo>
                <a:lnTo>
                  <a:pt x="396" y="769"/>
                </a:lnTo>
                <a:lnTo>
                  <a:pt x="356" y="769"/>
                </a:lnTo>
                <a:lnTo>
                  <a:pt x="295" y="768"/>
                </a:lnTo>
                <a:lnTo>
                  <a:pt x="295" y="768"/>
                </a:lnTo>
                <a:lnTo>
                  <a:pt x="292" y="766"/>
                </a:lnTo>
                <a:lnTo>
                  <a:pt x="286" y="764"/>
                </a:lnTo>
                <a:lnTo>
                  <a:pt x="266" y="763"/>
                </a:lnTo>
                <a:lnTo>
                  <a:pt x="239" y="763"/>
                </a:lnTo>
                <a:lnTo>
                  <a:pt x="209" y="763"/>
                </a:lnTo>
                <a:lnTo>
                  <a:pt x="182" y="766"/>
                </a:lnTo>
                <a:lnTo>
                  <a:pt x="159" y="768"/>
                </a:lnTo>
                <a:lnTo>
                  <a:pt x="147" y="770"/>
                </a:lnTo>
                <a:lnTo>
                  <a:pt x="145" y="772"/>
                </a:lnTo>
                <a:lnTo>
                  <a:pt x="148" y="773"/>
                </a:lnTo>
                <a:lnTo>
                  <a:pt x="148" y="773"/>
                </a:lnTo>
                <a:lnTo>
                  <a:pt x="149" y="773"/>
                </a:lnTo>
                <a:lnTo>
                  <a:pt x="148" y="773"/>
                </a:lnTo>
                <a:lnTo>
                  <a:pt x="147" y="773"/>
                </a:lnTo>
                <a:lnTo>
                  <a:pt x="148" y="773"/>
                </a:lnTo>
                <a:lnTo>
                  <a:pt x="148" y="773"/>
                </a:lnTo>
                <a:close/>
                <a:moveTo>
                  <a:pt x="473" y="787"/>
                </a:moveTo>
                <a:lnTo>
                  <a:pt x="473" y="787"/>
                </a:lnTo>
                <a:lnTo>
                  <a:pt x="478" y="787"/>
                </a:lnTo>
                <a:lnTo>
                  <a:pt x="483" y="787"/>
                </a:lnTo>
                <a:lnTo>
                  <a:pt x="483" y="787"/>
                </a:lnTo>
                <a:lnTo>
                  <a:pt x="478" y="787"/>
                </a:lnTo>
                <a:lnTo>
                  <a:pt x="473" y="787"/>
                </a:lnTo>
                <a:lnTo>
                  <a:pt x="473" y="787"/>
                </a:lnTo>
                <a:close/>
                <a:moveTo>
                  <a:pt x="734" y="797"/>
                </a:moveTo>
                <a:lnTo>
                  <a:pt x="734" y="797"/>
                </a:lnTo>
                <a:lnTo>
                  <a:pt x="725" y="799"/>
                </a:lnTo>
                <a:lnTo>
                  <a:pt x="720" y="801"/>
                </a:lnTo>
                <a:lnTo>
                  <a:pt x="717" y="799"/>
                </a:lnTo>
                <a:lnTo>
                  <a:pt x="717" y="798"/>
                </a:lnTo>
                <a:lnTo>
                  <a:pt x="720" y="797"/>
                </a:lnTo>
                <a:lnTo>
                  <a:pt x="723" y="796"/>
                </a:lnTo>
                <a:lnTo>
                  <a:pt x="728" y="796"/>
                </a:lnTo>
                <a:lnTo>
                  <a:pt x="734" y="797"/>
                </a:lnTo>
                <a:lnTo>
                  <a:pt x="734" y="797"/>
                </a:lnTo>
                <a:lnTo>
                  <a:pt x="732" y="797"/>
                </a:lnTo>
                <a:lnTo>
                  <a:pt x="732" y="797"/>
                </a:lnTo>
                <a:lnTo>
                  <a:pt x="732" y="797"/>
                </a:lnTo>
                <a:lnTo>
                  <a:pt x="734" y="797"/>
                </a:lnTo>
                <a:lnTo>
                  <a:pt x="734" y="797"/>
                </a:lnTo>
                <a:close/>
                <a:moveTo>
                  <a:pt x="61" y="551"/>
                </a:moveTo>
                <a:lnTo>
                  <a:pt x="61" y="551"/>
                </a:lnTo>
                <a:lnTo>
                  <a:pt x="61" y="555"/>
                </a:lnTo>
                <a:lnTo>
                  <a:pt x="61" y="557"/>
                </a:lnTo>
                <a:lnTo>
                  <a:pt x="61" y="557"/>
                </a:lnTo>
                <a:lnTo>
                  <a:pt x="60" y="556"/>
                </a:lnTo>
                <a:lnTo>
                  <a:pt x="61" y="551"/>
                </a:lnTo>
                <a:lnTo>
                  <a:pt x="61" y="551"/>
                </a:lnTo>
                <a:close/>
                <a:moveTo>
                  <a:pt x="83" y="549"/>
                </a:moveTo>
                <a:lnTo>
                  <a:pt x="83" y="549"/>
                </a:lnTo>
                <a:lnTo>
                  <a:pt x="84" y="569"/>
                </a:lnTo>
                <a:lnTo>
                  <a:pt x="84" y="569"/>
                </a:lnTo>
                <a:lnTo>
                  <a:pt x="83" y="567"/>
                </a:lnTo>
                <a:lnTo>
                  <a:pt x="82" y="556"/>
                </a:lnTo>
                <a:lnTo>
                  <a:pt x="82" y="551"/>
                </a:lnTo>
                <a:lnTo>
                  <a:pt x="83" y="549"/>
                </a:lnTo>
                <a:lnTo>
                  <a:pt x="83" y="549"/>
                </a:lnTo>
                <a:lnTo>
                  <a:pt x="83" y="551"/>
                </a:lnTo>
                <a:lnTo>
                  <a:pt x="83" y="549"/>
                </a:lnTo>
                <a:lnTo>
                  <a:pt x="83" y="549"/>
                </a:lnTo>
                <a:close/>
                <a:moveTo>
                  <a:pt x="78" y="81"/>
                </a:moveTo>
                <a:lnTo>
                  <a:pt x="78" y="81"/>
                </a:lnTo>
                <a:lnTo>
                  <a:pt x="82" y="81"/>
                </a:lnTo>
                <a:lnTo>
                  <a:pt x="86" y="81"/>
                </a:lnTo>
                <a:lnTo>
                  <a:pt x="86" y="81"/>
                </a:lnTo>
                <a:lnTo>
                  <a:pt x="82" y="81"/>
                </a:lnTo>
                <a:lnTo>
                  <a:pt x="78" y="81"/>
                </a:lnTo>
                <a:lnTo>
                  <a:pt x="78" y="81"/>
                </a:lnTo>
                <a:close/>
                <a:moveTo>
                  <a:pt x="348" y="78"/>
                </a:moveTo>
                <a:lnTo>
                  <a:pt x="348" y="78"/>
                </a:lnTo>
                <a:lnTo>
                  <a:pt x="351" y="79"/>
                </a:lnTo>
                <a:lnTo>
                  <a:pt x="354" y="79"/>
                </a:lnTo>
                <a:lnTo>
                  <a:pt x="354" y="81"/>
                </a:lnTo>
                <a:lnTo>
                  <a:pt x="354" y="81"/>
                </a:lnTo>
                <a:lnTo>
                  <a:pt x="349" y="79"/>
                </a:lnTo>
                <a:lnTo>
                  <a:pt x="348" y="79"/>
                </a:lnTo>
                <a:lnTo>
                  <a:pt x="348" y="78"/>
                </a:lnTo>
                <a:lnTo>
                  <a:pt x="348" y="78"/>
                </a:lnTo>
                <a:close/>
                <a:moveTo>
                  <a:pt x="552" y="81"/>
                </a:moveTo>
                <a:lnTo>
                  <a:pt x="552" y="81"/>
                </a:lnTo>
                <a:lnTo>
                  <a:pt x="549" y="81"/>
                </a:lnTo>
                <a:lnTo>
                  <a:pt x="545" y="81"/>
                </a:lnTo>
                <a:lnTo>
                  <a:pt x="545" y="81"/>
                </a:lnTo>
                <a:lnTo>
                  <a:pt x="550" y="79"/>
                </a:lnTo>
                <a:lnTo>
                  <a:pt x="551" y="79"/>
                </a:lnTo>
                <a:lnTo>
                  <a:pt x="552" y="81"/>
                </a:lnTo>
                <a:lnTo>
                  <a:pt x="552" y="81"/>
                </a:lnTo>
                <a:close/>
                <a:moveTo>
                  <a:pt x="479" y="717"/>
                </a:moveTo>
                <a:lnTo>
                  <a:pt x="479" y="717"/>
                </a:lnTo>
                <a:lnTo>
                  <a:pt x="474" y="717"/>
                </a:lnTo>
                <a:lnTo>
                  <a:pt x="468" y="717"/>
                </a:lnTo>
                <a:lnTo>
                  <a:pt x="468" y="717"/>
                </a:lnTo>
                <a:lnTo>
                  <a:pt x="475" y="717"/>
                </a:lnTo>
                <a:lnTo>
                  <a:pt x="478" y="717"/>
                </a:lnTo>
                <a:lnTo>
                  <a:pt x="479" y="717"/>
                </a:lnTo>
                <a:lnTo>
                  <a:pt x="479" y="717"/>
                </a:lnTo>
                <a:close/>
                <a:moveTo>
                  <a:pt x="549" y="732"/>
                </a:moveTo>
                <a:lnTo>
                  <a:pt x="549" y="732"/>
                </a:lnTo>
                <a:lnTo>
                  <a:pt x="542" y="732"/>
                </a:lnTo>
                <a:lnTo>
                  <a:pt x="537" y="732"/>
                </a:lnTo>
                <a:lnTo>
                  <a:pt x="537" y="732"/>
                </a:lnTo>
                <a:lnTo>
                  <a:pt x="537" y="731"/>
                </a:lnTo>
                <a:lnTo>
                  <a:pt x="537" y="731"/>
                </a:lnTo>
                <a:lnTo>
                  <a:pt x="543" y="732"/>
                </a:lnTo>
                <a:lnTo>
                  <a:pt x="549" y="732"/>
                </a:lnTo>
                <a:lnTo>
                  <a:pt x="549" y="732"/>
                </a:lnTo>
                <a:close/>
                <a:moveTo>
                  <a:pt x="248" y="726"/>
                </a:moveTo>
                <a:lnTo>
                  <a:pt x="248" y="726"/>
                </a:lnTo>
                <a:lnTo>
                  <a:pt x="253" y="725"/>
                </a:lnTo>
                <a:lnTo>
                  <a:pt x="255" y="726"/>
                </a:lnTo>
                <a:lnTo>
                  <a:pt x="254" y="726"/>
                </a:lnTo>
                <a:lnTo>
                  <a:pt x="254" y="727"/>
                </a:lnTo>
                <a:lnTo>
                  <a:pt x="248" y="726"/>
                </a:lnTo>
                <a:lnTo>
                  <a:pt x="248" y="726"/>
                </a:lnTo>
                <a:lnTo>
                  <a:pt x="249" y="726"/>
                </a:lnTo>
                <a:lnTo>
                  <a:pt x="248" y="726"/>
                </a:lnTo>
                <a:lnTo>
                  <a:pt x="248" y="726"/>
                </a:lnTo>
                <a:close/>
                <a:moveTo>
                  <a:pt x="643" y="761"/>
                </a:moveTo>
                <a:lnTo>
                  <a:pt x="643" y="761"/>
                </a:lnTo>
                <a:lnTo>
                  <a:pt x="625" y="761"/>
                </a:lnTo>
                <a:lnTo>
                  <a:pt x="625" y="761"/>
                </a:lnTo>
                <a:lnTo>
                  <a:pt x="633" y="761"/>
                </a:lnTo>
                <a:lnTo>
                  <a:pt x="643" y="761"/>
                </a:lnTo>
                <a:lnTo>
                  <a:pt x="643" y="761"/>
                </a:lnTo>
                <a:close/>
                <a:moveTo>
                  <a:pt x="477" y="760"/>
                </a:moveTo>
                <a:lnTo>
                  <a:pt x="477" y="760"/>
                </a:lnTo>
                <a:lnTo>
                  <a:pt x="471" y="760"/>
                </a:lnTo>
                <a:lnTo>
                  <a:pt x="467" y="758"/>
                </a:lnTo>
                <a:lnTo>
                  <a:pt x="467" y="758"/>
                </a:lnTo>
                <a:lnTo>
                  <a:pt x="473" y="758"/>
                </a:lnTo>
                <a:lnTo>
                  <a:pt x="475" y="760"/>
                </a:lnTo>
                <a:lnTo>
                  <a:pt x="477" y="760"/>
                </a:lnTo>
                <a:lnTo>
                  <a:pt x="477" y="760"/>
                </a:lnTo>
                <a:close/>
                <a:moveTo>
                  <a:pt x="392" y="757"/>
                </a:moveTo>
                <a:lnTo>
                  <a:pt x="392" y="757"/>
                </a:lnTo>
                <a:lnTo>
                  <a:pt x="390" y="758"/>
                </a:lnTo>
                <a:lnTo>
                  <a:pt x="386" y="758"/>
                </a:lnTo>
                <a:lnTo>
                  <a:pt x="386" y="758"/>
                </a:lnTo>
                <a:lnTo>
                  <a:pt x="386" y="757"/>
                </a:lnTo>
                <a:lnTo>
                  <a:pt x="389" y="757"/>
                </a:lnTo>
                <a:lnTo>
                  <a:pt x="392" y="757"/>
                </a:lnTo>
                <a:lnTo>
                  <a:pt x="392" y="757"/>
                </a:lnTo>
                <a:close/>
                <a:moveTo>
                  <a:pt x="178" y="770"/>
                </a:moveTo>
                <a:lnTo>
                  <a:pt x="178" y="770"/>
                </a:lnTo>
                <a:lnTo>
                  <a:pt x="170" y="769"/>
                </a:lnTo>
                <a:lnTo>
                  <a:pt x="170" y="770"/>
                </a:lnTo>
                <a:lnTo>
                  <a:pt x="171" y="770"/>
                </a:lnTo>
                <a:lnTo>
                  <a:pt x="174" y="772"/>
                </a:lnTo>
                <a:lnTo>
                  <a:pt x="177" y="772"/>
                </a:lnTo>
                <a:lnTo>
                  <a:pt x="178" y="770"/>
                </a:lnTo>
                <a:lnTo>
                  <a:pt x="178" y="770"/>
                </a:lnTo>
                <a:lnTo>
                  <a:pt x="177" y="770"/>
                </a:lnTo>
                <a:lnTo>
                  <a:pt x="178" y="770"/>
                </a:lnTo>
                <a:lnTo>
                  <a:pt x="178" y="770"/>
                </a:lnTo>
                <a:close/>
                <a:moveTo>
                  <a:pt x="298" y="776"/>
                </a:moveTo>
                <a:lnTo>
                  <a:pt x="298" y="776"/>
                </a:lnTo>
                <a:lnTo>
                  <a:pt x="295" y="776"/>
                </a:lnTo>
                <a:lnTo>
                  <a:pt x="291" y="776"/>
                </a:lnTo>
                <a:lnTo>
                  <a:pt x="291" y="776"/>
                </a:lnTo>
                <a:lnTo>
                  <a:pt x="296" y="776"/>
                </a:lnTo>
                <a:lnTo>
                  <a:pt x="298" y="776"/>
                </a:lnTo>
                <a:lnTo>
                  <a:pt x="298" y="776"/>
                </a:lnTo>
                <a:close/>
                <a:moveTo>
                  <a:pt x="415" y="785"/>
                </a:moveTo>
                <a:lnTo>
                  <a:pt x="415" y="785"/>
                </a:lnTo>
                <a:lnTo>
                  <a:pt x="412" y="785"/>
                </a:lnTo>
                <a:lnTo>
                  <a:pt x="407" y="785"/>
                </a:lnTo>
                <a:lnTo>
                  <a:pt x="407" y="785"/>
                </a:lnTo>
                <a:lnTo>
                  <a:pt x="410" y="784"/>
                </a:lnTo>
                <a:lnTo>
                  <a:pt x="415" y="785"/>
                </a:lnTo>
                <a:lnTo>
                  <a:pt x="415" y="785"/>
                </a:lnTo>
                <a:close/>
                <a:moveTo>
                  <a:pt x="439" y="785"/>
                </a:moveTo>
                <a:lnTo>
                  <a:pt x="439" y="785"/>
                </a:lnTo>
                <a:lnTo>
                  <a:pt x="433" y="785"/>
                </a:lnTo>
                <a:lnTo>
                  <a:pt x="431" y="785"/>
                </a:lnTo>
                <a:lnTo>
                  <a:pt x="430" y="784"/>
                </a:lnTo>
                <a:lnTo>
                  <a:pt x="430" y="784"/>
                </a:lnTo>
                <a:lnTo>
                  <a:pt x="434" y="785"/>
                </a:lnTo>
                <a:lnTo>
                  <a:pt x="439" y="785"/>
                </a:lnTo>
                <a:lnTo>
                  <a:pt x="439" y="785"/>
                </a:lnTo>
                <a:close/>
                <a:moveTo>
                  <a:pt x="271" y="740"/>
                </a:moveTo>
                <a:lnTo>
                  <a:pt x="271" y="740"/>
                </a:lnTo>
                <a:lnTo>
                  <a:pt x="279" y="740"/>
                </a:lnTo>
                <a:lnTo>
                  <a:pt x="288" y="742"/>
                </a:lnTo>
                <a:lnTo>
                  <a:pt x="288" y="742"/>
                </a:lnTo>
                <a:lnTo>
                  <a:pt x="278" y="742"/>
                </a:lnTo>
                <a:lnTo>
                  <a:pt x="271" y="740"/>
                </a:lnTo>
                <a:lnTo>
                  <a:pt x="271" y="740"/>
                </a:lnTo>
                <a:close/>
                <a:moveTo>
                  <a:pt x="513" y="799"/>
                </a:moveTo>
                <a:lnTo>
                  <a:pt x="513" y="799"/>
                </a:lnTo>
                <a:lnTo>
                  <a:pt x="508" y="801"/>
                </a:lnTo>
                <a:lnTo>
                  <a:pt x="503" y="801"/>
                </a:lnTo>
                <a:lnTo>
                  <a:pt x="503" y="801"/>
                </a:lnTo>
                <a:lnTo>
                  <a:pt x="508" y="799"/>
                </a:lnTo>
                <a:lnTo>
                  <a:pt x="513" y="799"/>
                </a:lnTo>
                <a:lnTo>
                  <a:pt x="513" y="799"/>
                </a:lnTo>
                <a:close/>
                <a:moveTo>
                  <a:pt x="402" y="770"/>
                </a:moveTo>
                <a:lnTo>
                  <a:pt x="402" y="770"/>
                </a:lnTo>
                <a:lnTo>
                  <a:pt x="398" y="772"/>
                </a:lnTo>
                <a:lnTo>
                  <a:pt x="394" y="770"/>
                </a:lnTo>
                <a:lnTo>
                  <a:pt x="394" y="770"/>
                </a:lnTo>
                <a:lnTo>
                  <a:pt x="400" y="770"/>
                </a:lnTo>
                <a:lnTo>
                  <a:pt x="402" y="770"/>
                </a:lnTo>
                <a:lnTo>
                  <a:pt x="402" y="770"/>
                </a:lnTo>
                <a:lnTo>
                  <a:pt x="402" y="770"/>
                </a:lnTo>
                <a:close/>
                <a:moveTo>
                  <a:pt x="272" y="737"/>
                </a:moveTo>
                <a:lnTo>
                  <a:pt x="272" y="737"/>
                </a:lnTo>
                <a:lnTo>
                  <a:pt x="268" y="737"/>
                </a:lnTo>
                <a:lnTo>
                  <a:pt x="266" y="737"/>
                </a:lnTo>
                <a:lnTo>
                  <a:pt x="267" y="737"/>
                </a:lnTo>
                <a:lnTo>
                  <a:pt x="267" y="737"/>
                </a:lnTo>
                <a:lnTo>
                  <a:pt x="271" y="737"/>
                </a:lnTo>
                <a:lnTo>
                  <a:pt x="272" y="737"/>
                </a:lnTo>
                <a:lnTo>
                  <a:pt x="272" y="737"/>
                </a:lnTo>
                <a:lnTo>
                  <a:pt x="272" y="737"/>
                </a:lnTo>
                <a:close/>
                <a:moveTo>
                  <a:pt x="278" y="737"/>
                </a:moveTo>
                <a:lnTo>
                  <a:pt x="278" y="737"/>
                </a:lnTo>
                <a:lnTo>
                  <a:pt x="282" y="740"/>
                </a:lnTo>
                <a:lnTo>
                  <a:pt x="280" y="740"/>
                </a:lnTo>
                <a:lnTo>
                  <a:pt x="278" y="738"/>
                </a:lnTo>
                <a:lnTo>
                  <a:pt x="278" y="737"/>
                </a:lnTo>
                <a:lnTo>
                  <a:pt x="278" y="737"/>
                </a:lnTo>
                <a:lnTo>
                  <a:pt x="278" y="737"/>
                </a:lnTo>
                <a:lnTo>
                  <a:pt x="277" y="737"/>
                </a:lnTo>
                <a:lnTo>
                  <a:pt x="277" y="737"/>
                </a:lnTo>
                <a:lnTo>
                  <a:pt x="278" y="737"/>
                </a:lnTo>
                <a:lnTo>
                  <a:pt x="278" y="737"/>
                </a:lnTo>
                <a:close/>
                <a:moveTo>
                  <a:pt x="294" y="739"/>
                </a:moveTo>
                <a:lnTo>
                  <a:pt x="294" y="739"/>
                </a:lnTo>
                <a:lnTo>
                  <a:pt x="289" y="740"/>
                </a:lnTo>
                <a:lnTo>
                  <a:pt x="285" y="739"/>
                </a:lnTo>
                <a:lnTo>
                  <a:pt x="285" y="739"/>
                </a:lnTo>
                <a:lnTo>
                  <a:pt x="289" y="739"/>
                </a:lnTo>
                <a:lnTo>
                  <a:pt x="294" y="739"/>
                </a:lnTo>
                <a:lnTo>
                  <a:pt x="294" y="739"/>
                </a:lnTo>
                <a:close/>
                <a:moveTo>
                  <a:pt x="400" y="761"/>
                </a:moveTo>
                <a:lnTo>
                  <a:pt x="400" y="761"/>
                </a:lnTo>
                <a:lnTo>
                  <a:pt x="404" y="760"/>
                </a:lnTo>
                <a:lnTo>
                  <a:pt x="402" y="760"/>
                </a:lnTo>
                <a:lnTo>
                  <a:pt x="398" y="761"/>
                </a:lnTo>
                <a:lnTo>
                  <a:pt x="398" y="761"/>
                </a:lnTo>
                <a:lnTo>
                  <a:pt x="400" y="761"/>
                </a:lnTo>
                <a:lnTo>
                  <a:pt x="400" y="761"/>
                </a:lnTo>
                <a:lnTo>
                  <a:pt x="401" y="761"/>
                </a:lnTo>
                <a:lnTo>
                  <a:pt x="400" y="761"/>
                </a:lnTo>
                <a:lnTo>
                  <a:pt x="400" y="761"/>
                </a:lnTo>
                <a:close/>
                <a:moveTo>
                  <a:pt x="320" y="739"/>
                </a:moveTo>
                <a:lnTo>
                  <a:pt x="320" y="739"/>
                </a:lnTo>
                <a:lnTo>
                  <a:pt x="314" y="739"/>
                </a:lnTo>
                <a:lnTo>
                  <a:pt x="320" y="739"/>
                </a:lnTo>
                <a:lnTo>
                  <a:pt x="320" y="739"/>
                </a:lnTo>
                <a:lnTo>
                  <a:pt x="319" y="739"/>
                </a:lnTo>
                <a:lnTo>
                  <a:pt x="320" y="739"/>
                </a:lnTo>
                <a:lnTo>
                  <a:pt x="320" y="739"/>
                </a:lnTo>
                <a:close/>
                <a:moveTo>
                  <a:pt x="271" y="726"/>
                </a:moveTo>
                <a:lnTo>
                  <a:pt x="271" y="726"/>
                </a:lnTo>
                <a:lnTo>
                  <a:pt x="270" y="726"/>
                </a:lnTo>
                <a:lnTo>
                  <a:pt x="268" y="726"/>
                </a:lnTo>
                <a:lnTo>
                  <a:pt x="263" y="726"/>
                </a:lnTo>
                <a:lnTo>
                  <a:pt x="263" y="726"/>
                </a:lnTo>
                <a:lnTo>
                  <a:pt x="266" y="725"/>
                </a:lnTo>
                <a:lnTo>
                  <a:pt x="270" y="725"/>
                </a:lnTo>
                <a:lnTo>
                  <a:pt x="272" y="726"/>
                </a:lnTo>
                <a:lnTo>
                  <a:pt x="271" y="726"/>
                </a:lnTo>
                <a:lnTo>
                  <a:pt x="271" y="726"/>
                </a:lnTo>
                <a:close/>
                <a:moveTo>
                  <a:pt x="418" y="761"/>
                </a:moveTo>
                <a:lnTo>
                  <a:pt x="418" y="761"/>
                </a:lnTo>
                <a:lnTo>
                  <a:pt x="426" y="762"/>
                </a:lnTo>
                <a:lnTo>
                  <a:pt x="428" y="764"/>
                </a:lnTo>
                <a:lnTo>
                  <a:pt x="430" y="764"/>
                </a:lnTo>
                <a:lnTo>
                  <a:pt x="427" y="766"/>
                </a:lnTo>
                <a:lnTo>
                  <a:pt x="421" y="764"/>
                </a:lnTo>
                <a:lnTo>
                  <a:pt x="419" y="763"/>
                </a:lnTo>
                <a:lnTo>
                  <a:pt x="418" y="761"/>
                </a:lnTo>
                <a:lnTo>
                  <a:pt x="418" y="761"/>
                </a:lnTo>
                <a:lnTo>
                  <a:pt x="420" y="762"/>
                </a:lnTo>
                <a:lnTo>
                  <a:pt x="420" y="762"/>
                </a:lnTo>
                <a:lnTo>
                  <a:pt x="419" y="762"/>
                </a:lnTo>
                <a:lnTo>
                  <a:pt x="418" y="761"/>
                </a:lnTo>
                <a:lnTo>
                  <a:pt x="418" y="761"/>
                </a:lnTo>
                <a:close/>
                <a:moveTo>
                  <a:pt x="507" y="786"/>
                </a:moveTo>
                <a:lnTo>
                  <a:pt x="507" y="786"/>
                </a:lnTo>
                <a:lnTo>
                  <a:pt x="504" y="787"/>
                </a:lnTo>
                <a:lnTo>
                  <a:pt x="500" y="787"/>
                </a:lnTo>
                <a:lnTo>
                  <a:pt x="500" y="787"/>
                </a:lnTo>
                <a:lnTo>
                  <a:pt x="503" y="786"/>
                </a:lnTo>
                <a:lnTo>
                  <a:pt x="507" y="786"/>
                </a:lnTo>
                <a:lnTo>
                  <a:pt x="507" y="786"/>
                </a:lnTo>
                <a:close/>
                <a:moveTo>
                  <a:pt x="400" y="758"/>
                </a:moveTo>
                <a:lnTo>
                  <a:pt x="400" y="758"/>
                </a:lnTo>
                <a:lnTo>
                  <a:pt x="401" y="761"/>
                </a:lnTo>
                <a:lnTo>
                  <a:pt x="400" y="760"/>
                </a:lnTo>
                <a:lnTo>
                  <a:pt x="398" y="758"/>
                </a:lnTo>
                <a:lnTo>
                  <a:pt x="398" y="758"/>
                </a:lnTo>
                <a:lnTo>
                  <a:pt x="400" y="758"/>
                </a:lnTo>
                <a:lnTo>
                  <a:pt x="400" y="758"/>
                </a:lnTo>
                <a:lnTo>
                  <a:pt x="398" y="758"/>
                </a:lnTo>
                <a:lnTo>
                  <a:pt x="400" y="758"/>
                </a:lnTo>
                <a:lnTo>
                  <a:pt x="400" y="758"/>
                </a:lnTo>
                <a:close/>
                <a:moveTo>
                  <a:pt x="300" y="728"/>
                </a:moveTo>
                <a:lnTo>
                  <a:pt x="300" y="728"/>
                </a:lnTo>
                <a:lnTo>
                  <a:pt x="288" y="728"/>
                </a:lnTo>
                <a:lnTo>
                  <a:pt x="300" y="728"/>
                </a:lnTo>
                <a:lnTo>
                  <a:pt x="300" y="728"/>
                </a:lnTo>
                <a:lnTo>
                  <a:pt x="297" y="728"/>
                </a:lnTo>
                <a:lnTo>
                  <a:pt x="300" y="728"/>
                </a:lnTo>
                <a:lnTo>
                  <a:pt x="300" y="728"/>
                </a:lnTo>
                <a:close/>
                <a:moveTo>
                  <a:pt x="348" y="740"/>
                </a:moveTo>
                <a:lnTo>
                  <a:pt x="348" y="740"/>
                </a:lnTo>
                <a:lnTo>
                  <a:pt x="344" y="742"/>
                </a:lnTo>
                <a:lnTo>
                  <a:pt x="341" y="742"/>
                </a:lnTo>
                <a:lnTo>
                  <a:pt x="341" y="742"/>
                </a:lnTo>
                <a:lnTo>
                  <a:pt x="344" y="740"/>
                </a:lnTo>
                <a:lnTo>
                  <a:pt x="348" y="740"/>
                </a:lnTo>
                <a:lnTo>
                  <a:pt x="348" y="740"/>
                </a:lnTo>
                <a:close/>
                <a:moveTo>
                  <a:pt x="315" y="732"/>
                </a:moveTo>
                <a:lnTo>
                  <a:pt x="315" y="732"/>
                </a:lnTo>
                <a:lnTo>
                  <a:pt x="319" y="733"/>
                </a:lnTo>
                <a:lnTo>
                  <a:pt x="323" y="734"/>
                </a:lnTo>
                <a:lnTo>
                  <a:pt x="324" y="733"/>
                </a:lnTo>
                <a:lnTo>
                  <a:pt x="324" y="732"/>
                </a:lnTo>
                <a:lnTo>
                  <a:pt x="324" y="732"/>
                </a:lnTo>
                <a:lnTo>
                  <a:pt x="321" y="731"/>
                </a:lnTo>
                <a:lnTo>
                  <a:pt x="319" y="731"/>
                </a:lnTo>
                <a:lnTo>
                  <a:pt x="315" y="732"/>
                </a:lnTo>
                <a:lnTo>
                  <a:pt x="315" y="732"/>
                </a:lnTo>
                <a:lnTo>
                  <a:pt x="314" y="732"/>
                </a:lnTo>
                <a:lnTo>
                  <a:pt x="315" y="732"/>
                </a:lnTo>
                <a:lnTo>
                  <a:pt x="316" y="732"/>
                </a:lnTo>
                <a:lnTo>
                  <a:pt x="315" y="732"/>
                </a:lnTo>
                <a:lnTo>
                  <a:pt x="315" y="732"/>
                </a:lnTo>
                <a:close/>
                <a:moveTo>
                  <a:pt x="471" y="764"/>
                </a:moveTo>
                <a:lnTo>
                  <a:pt x="471" y="764"/>
                </a:lnTo>
                <a:lnTo>
                  <a:pt x="469" y="767"/>
                </a:lnTo>
                <a:lnTo>
                  <a:pt x="468" y="769"/>
                </a:lnTo>
                <a:lnTo>
                  <a:pt x="465" y="769"/>
                </a:lnTo>
                <a:lnTo>
                  <a:pt x="461" y="769"/>
                </a:lnTo>
                <a:lnTo>
                  <a:pt x="454" y="767"/>
                </a:lnTo>
                <a:lnTo>
                  <a:pt x="448" y="763"/>
                </a:lnTo>
                <a:lnTo>
                  <a:pt x="444" y="760"/>
                </a:lnTo>
                <a:lnTo>
                  <a:pt x="444" y="758"/>
                </a:lnTo>
                <a:lnTo>
                  <a:pt x="445" y="757"/>
                </a:lnTo>
                <a:lnTo>
                  <a:pt x="449" y="757"/>
                </a:lnTo>
                <a:lnTo>
                  <a:pt x="454" y="757"/>
                </a:lnTo>
                <a:lnTo>
                  <a:pt x="473" y="762"/>
                </a:lnTo>
                <a:lnTo>
                  <a:pt x="473" y="762"/>
                </a:lnTo>
                <a:lnTo>
                  <a:pt x="463" y="769"/>
                </a:lnTo>
                <a:lnTo>
                  <a:pt x="463" y="769"/>
                </a:lnTo>
                <a:lnTo>
                  <a:pt x="465" y="769"/>
                </a:lnTo>
                <a:lnTo>
                  <a:pt x="466" y="769"/>
                </a:lnTo>
                <a:lnTo>
                  <a:pt x="472" y="766"/>
                </a:lnTo>
                <a:lnTo>
                  <a:pt x="472" y="764"/>
                </a:lnTo>
                <a:lnTo>
                  <a:pt x="471" y="764"/>
                </a:lnTo>
                <a:lnTo>
                  <a:pt x="471" y="764"/>
                </a:lnTo>
                <a:lnTo>
                  <a:pt x="472" y="764"/>
                </a:lnTo>
                <a:lnTo>
                  <a:pt x="471" y="764"/>
                </a:lnTo>
                <a:lnTo>
                  <a:pt x="471" y="764"/>
                </a:lnTo>
                <a:close/>
                <a:moveTo>
                  <a:pt x="354" y="740"/>
                </a:moveTo>
                <a:lnTo>
                  <a:pt x="354" y="740"/>
                </a:lnTo>
                <a:lnTo>
                  <a:pt x="359" y="739"/>
                </a:lnTo>
                <a:lnTo>
                  <a:pt x="356" y="739"/>
                </a:lnTo>
                <a:lnTo>
                  <a:pt x="354" y="739"/>
                </a:lnTo>
                <a:lnTo>
                  <a:pt x="353" y="739"/>
                </a:lnTo>
                <a:lnTo>
                  <a:pt x="354" y="740"/>
                </a:lnTo>
                <a:lnTo>
                  <a:pt x="354" y="740"/>
                </a:lnTo>
                <a:lnTo>
                  <a:pt x="355" y="740"/>
                </a:lnTo>
                <a:lnTo>
                  <a:pt x="354" y="740"/>
                </a:lnTo>
                <a:lnTo>
                  <a:pt x="354" y="740"/>
                </a:lnTo>
                <a:close/>
                <a:moveTo>
                  <a:pt x="598" y="802"/>
                </a:moveTo>
                <a:lnTo>
                  <a:pt x="598" y="802"/>
                </a:lnTo>
                <a:lnTo>
                  <a:pt x="598" y="803"/>
                </a:lnTo>
                <a:lnTo>
                  <a:pt x="597" y="803"/>
                </a:lnTo>
                <a:lnTo>
                  <a:pt x="592" y="803"/>
                </a:lnTo>
                <a:lnTo>
                  <a:pt x="592" y="803"/>
                </a:lnTo>
                <a:lnTo>
                  <a:pt x="596" y="802"/>
                </a:lnTo>
                <a:lnTo>
                  <a:pt x="598" y="802"/>
                </a:lnTo>
                <a:lnTo>
                  <a:pt x="598" y="802"/>
                </a:lnTo>
                <a:close/>
                <a:moveTo>
                  <a:pt x="560" y="788"/>
                </a:moveTo>
                <a:lnTo>
                  <a:pt x="560" y="788"/>
                </a:lnTo>
                <a:lnTo>
                  <a:pt x="557" y="788"/>
                </a:lnTo>
                <a:lnTo>
                  <a:pt x="554" y="788"/>
                </a:lnTo>
                <a:lnTo>
                  <a:pt x="552" y="788"/>
                </a:lnTo>
                <a:lnTo>
                  <a:pt x="552" y="788"/>
                </a:lnTo>
                <a:lnTo>
                  <a:pt x="556" y="788"/>
                </a:lnTo>
                <a:lnTo>
                  <a:pt x="560" y="788"/>
                </a:lnTo>
                <a:lnTo>
                  <a:pt x="560" y="788"/>
                </a:lnTo>
                <a:close/>
                <a:moveTo>
                  <a:pt x="347" y="732"/>
                </a:moveTo>
                <a:lnTo>
                  <a:pt x="347" y="732"/>
                </a:lnTo>
                <a:lnTo>
                  <a:pt x="343" y="732"/>
                </a:lnTo>
                <a:lnTo>
                  <a:pt x="342" y="732"/>
                </a:lnTo>
                <a:lnTo>
                  <a:pt x="343" y="732"/>
                </a:lnTo>
                <a:lnTo>
                  <a:pt x="347" y="732"/>
                </a:lnTo>
                <a:lnTo>
                  <a:pt x="347" y="732"/>
                </a:lnTo>
                <a:lnTo>
                  <a:pt x="345" y="732"/>
                </a:lnTo>
                <a:lnTo>
                  <a:pt x="347" y="732"/>
                </a:lnTo>
                <a:lnTo>
                  <a:pt x="347" y="732"/>
                </a:lnTo>
                <a:close/>
                <a:moveTo>
                  <a:pt x="378" y="737"/>
                </a:moveTo>
                <a:lnTo>
                  <a:pt x="378" y="737"/>
                </a:lnTo>
                <a:lnTo>
                  <a:pt x="367" y="738"/>
                </a:lnTo>
                <a:lnTo>
                  <a:pt x="378" y="737"/>
                </a:lnTo>
                <a:lnTo>
                  <a:pt x="378" y="737"/>
                </a:lnTo>
                <a:lnTo>
                  <a:pt x="375" y="738"/>
                </a:lnTo>
                <a:lnTo>
                  <a:pt x="378" y="737"/>
                </a:lnTo>
                <a:lnTo>
                  <a:pt x="378" y="737"/>
                </a:lnTo>
                <a:close/>
                <a:moveTo>
                  <a:pt x="348" y="732"/>
                </a:moveTo>
                <a:lnTo>
                  <a:pt x="348" y="732"/>
                </a:lnTo>
                <a:lnTo>
                  <a:pt x="355" y="731"/>
                </a:lnTo>
                <a:lnTo>
                  <a:pt x="356" y="731"/>
                </a:lnTo>
                <a:lnTo>
                  <a:pt x="354" y="731"/>
                </a:lnTo>
                <a:lnTo>
                  <a:pt x="348" y="732"/>
                </a:lnTo>
                <a:lnTo>
                  <a:pt x="348" y="732"/>
                </a:lnTo>
                <a:lnTo>
                  <a:pt x="349" y="732"/>
                </a:lnTo>
                <a:lnTo>
                  <a:pt x="348" y="732"/>
                </a:lnTo>
                <a:lnTo>
                  <a:pt x="348" y="732"/>
                </a:lnTo>
                <a:close/>
                <a:moveTo>
                  <a:pt x="394" y="740"/>
                </a:moveTo>
                <a:lnTo>
                  <a:pt x="394" y="740"/>
                </a:lnTo>
                <a:lnTo>
                  <a:pt x="391" y="739"/>
                </a:lnTo>
                <a:lnTo>
                  <a:pt x="389" y="739"/>
                </a:lnTo>
                <a:lnTo>
                  <a:pt x="384" y="739"/>
                </a:lnTo>
                <a:lnTo>
                  <a:pt x="384" y="739"/>
                </a:lnTo>
                <a:lnTo>
                  <a:pt x="386" y="739"/>
                </a:lnTo>
                <a:lnTo>
                  <a:pt x="390" y="739"/>
                </a:lnTo>
                <a:lnTo>
                  <a:pt x="394" y="739"/>
                </a:lnTo>
                <a:lnTo>
                  <a:pt x="394" y="739"/>
                </a:lnTo>
                <a:lnTo>
                  <a:pt x="394" y="740"/>
                </a:lnTo>
                <a:lnTo>
                  <a:pt x="394" y="740"/>
                </a:lnTo>
                <a:close/>
                <a:moveTo>
                  <a:pt x="400" y="740"/>
                </a:moveTo>
                <a:lnTo>
                  <a:pt x="400" y="740"/>
                </a:lnTo>
                <a:lnTo>
                  <a:pt x="406" y="742"/>
                </a:lnTo>
                <a:lnTo>
                  <a:pt x="403" y="743"/>
                </a:lnTo>
                <a:lnTo>
                  <a:pt x="400" y="743"/>
                </a:lnTo>
                <a:lnTo>
                  <a:pt x="398" y="742"/>
                </a:lnTo>
                <a:lnTo>
                  <a:pt x="400" y="740"/>
                </a:lnTo>
                <a:lnTo>
                  <a:pt x="400" y="740"/>
                </a:lnTo>
                <a:lnTo>
                  <a:pt x="401" y="740"/>
                </a:lnTo>
                <a:lnTo>
                  <a:pt x="401" y="742"/>
                </a:lnTo>
                <a:lnTo>
                  <a:pt x="400" y="742"/>
                </a:lnTo>
                <a:lnTo>
                  <a:pt x="400" y="740"/>
                </a:lnTo>
                <a:lnTo>
                  <a:pt x="400" y="740"/>
                </a:lnTo>
                <a:close/>
                <a:moveTo>
                  <a:pt x="422" y="746"/>
                </a:moveTo>
                <a:lnTo>
                  <a:pt x="422" y="746"/>
                </a:lnTo>
                <a:lnTo>
                  <a:pt x="416" y="746"/>
                </a:lnTo>
                <a:lnTo>
                  <a:pt x="412" y="746"/>
                </a:lnTo>
                <a:lnTo>
                  <a:pt x="412" y="746"/>
                </a:lnTo>
                <a:lnTo>
                  <a:pt x="418" y="745"/>
                </a:lnTo>
                <a:lnTo>
                  <a:pt x="422" y="746"/>
                </a:lnTo>
                <a:lnTo>
                  <a:pt x="422" y="746"/>
                </a:lnTo>
                <a:close/>
                <a:moveTo>
                  <a:pt x="361" y="732"/>
                </a:moveTo>
                <a:lnTo>
                  <a:pt x="361" y="732"/>
                </a:lnTo>
                <a:lnTo>
                  <a:pt x="373" y="731"/>
                </a:lnTo>
                <a:lnTo>
                  <a:pt x="374" y="732"/>
                </a:lnTo>
                <a:lnTo>
                  <a:pt x="374" y="732"/>
                </a:lnTo>
                <a:lnTo>
                  <a:pt x="368" y="732"/>
                </a:lnTo>
                <a:lnTo>
                  <a:pt x="361" y="732"/>
                </a:lnTo>
                <a:lnTo>
                  <a:pt x="361" y="732"/>
                </a:lnTo>
                <a:lnTo>
                  <a:pt x="363" y="732"/>
                </a:lnTo>
                <a:lnTo>
                  <a:pt x="361" y="732"/>
                </a:lnTo>
                <a:lnTo>
                  <a:pt x="361" y="732"/>
                </a:lnTo>
                <a:close/>
                <a:moveTo>
                  <a:pt x="492" y="763"/>
                </a:moveTo>
                <a:lnTo>
                  <a:pt x="492" y="763"/>
                </a:lnTo>
                <a:lnTo>
                  <a:pt x="480" y="763"/>
                </a:lnTo>
                <a:lnTo>
                  <a:pt x="492" y="763"/>
                </a:lnTo>
                <a:lnTo>
                  <a:pt x="492" y="763"/>
                </a:lnTo>
                <a:lnTo>
                  <a:pt x="491" y="763"/>
                </a:lnTo>
                <a:lnTo>
                  <a:pt x="492" y="763"/>
                </a:lnTo>
                <a:lnTo>
                  <a:pt x="492" y="763"/>
                </a:lnTo>
                <a:close/>
                <a:moveTo>
                  <a:pt x="380" y="734"/>
                </a:moveTo>
                <a:lnTo>
                  <a:pt x="380" y="734"/>
                </a:lnTo>
                <a:lnTo>
                  <a:pt x="372" y="733"/>
                </a:lnTo>
                <a:lnTo>
                  <a:pt x="372" y="733"/>
                </a:lnTo>
                <a:lnTo>
                  <a:pt x="377" y="733"/>
                </a:lnTo>
                <a:lnTo>
                  <a:pt x="379" y="733"/>
                </a:lnTo>
                <a:lnTo>
                  <a:pt x="380" y="734"/>
                </a:lnTo>
                <a:lnTo>
                  <a:pt x="380" y="734"/>
                </a:lnTo>
                <a:close/>
                <a:moveTo>
                  <a:pt x="603" y="790"/>
                </a:moveTo>
                <a:lnTo>
                  <a:pt x="603" y="790"/>
                </a:lnTo>
                <a:lnTo>
                  <a:pt x="596" y="790"/>
                </a:lnTo>
                <a:lnTo>
                  <a:pt x="589" y="790"/>
                </a:lnTo>
                <a:lnTo>
                  <a:pt x="589" y="790"/>
                </a:lnTo>
                <a:lnTo>
                  <a:pt x="591" y="790"/>
                </a:lnTo>
                <a:lnTo>
                  <a:pt x="595" y="790"/>
                </a:lnTo>
                <a:lnTo>
                  <a:pt x="603" y="790"/>
                </a:lnTo>
                <a:lnTo>
                  <a:pt x="603" y="790"/>
                </a:lnTo>
                <a:close/>
                <a:moveTo>
                  <a:pt x="362" y="728"/>
                </a:moveTo>
                <a:lnTo>
                  <a:pt x="362" y="728"/>
                </a:lnTo>
                <a:lnTo>
                  <a:pt x="367" y="732"/>
                </a:lnTo>
                <a:lnTo>
                  <a:pt x="373" y="734"/>
                </a:lnTo>
                <a:lnTo>
                  <a:pt x="377" y="734"/>
                </a:lnTo>
                <a:lnTo>
                  <a:pt x="380" y="734"/>
                </a:lnTo>
                <a:lnTo>
                  <a:pt x="380" y="733"/>
                </a:lnTo>
                <a:lnTo>
                  <a:pt x="378" y="731"/>
                </a:lnTo>
                <a:lnTo>
                  <a:pt x="372" y="729"/>
                </a:lnTo>
                <a:lnTo>
                  <a:pt x="362" y="728"/>
                </a:lnTo>
                <a:lnTo>
                  <a:pt x="362" y="728"/>
                </a:lnTo>
                <a:lnTo>
                  <a:pt x="360" y="727"/>
                </a:lnTo>
                <a:lnTo>
                  <a:pt x="362" y="728"/>
                </a:lnTo>
                <a:lnTo>
                  <a:pt x="362" y="728"/>
                </a:lnTo>
                <a:close/>
                <a:moveTo>
                  <a:pt x="406" y="738"/>
                </a:moveTo>
                <a:lnTo>
                  <a:pt x="406" y="738"/>
                </a:lnTo>
                <a:lnTo>
                  <a:pt x="403" y="739"/>
                </a:lnTo>
                <a:lnTo>
                  <a:pt x="397" y="739"/>
                </a:lnTo>
                <a:lnTo>
                  <a:pt x="397" y="739"/>
                </a:lnTo>
                <a:lnTo>
                  <a:pt x="402" y="738"/>
                </a:lnTo>
                <a:lnTo>
                  <a:pt x="406" y="738"/>
                </a:lnTo>
                <a:lnTo>
                  <a:pt x="406" y="738"/>
                </a:lnTo>
                <a:close/>
                <a:moveTo>
                  <a:pt x="373" y="731"/>
                </a:moveTo>
                <a:lnTo>
                  <a:pt x="373" y="731"/>
                </a:lnTo>
                <a:lnTo>
                  <a:pt x="379" y="731"/>
                </a:lnTo>
                <a:lnTo>
                  <a:pt x="379" y="731"/>
                </a:lnTo>
                <a:lnTo>
                  <a:pt x="374" y="732"/>
                </a:lnTo>
                <a:lnTo>
                  <a:pt x="373" y="731"/>
                </a:lnTo>
                <a:lnTo>
                  <a:pt x="373" y="731"/>
                </a:lnTo>
                <a:lnTo>
                  <a:pt x="373" y="731"/>
                </a:lnTo>
                <a:close/>
                <a:moveTo>
                  <a:pt x="504" y="763"/>
                </a:moveTo>
                <a:lnTo>
                  <a:pt x="504" y="763"/>
                </a:lnTo>
                <a:lnTo>
                  <a:pt x="519" y="766"/>
                </a:lnTo>
                <a:lnTo>
                  <a:pt x="504" y="763"/>
                </a:lnTo>
                <a:lnTo>
                  <a:pt x="504" y="763"/>
                </a:lnTo>
                <a:lnTo>
                  <a:pt x="506" y="763"/>
                </a:lnTo>
                <a:lnTo>
                  <a:pt x="504" y="763"/>
                </a:lnTo>
                <a:lnTo>
                  <a:pt x="504" y="763"/>
                </a:lnTo>
                <a:close/>
                <a:moveTo>
                  <a:pt x="507" y="764"/>
                </a:moveTo>
                <a:lnTo>
                  <a:pt x="507" y="764"/>
                </a:lnTo>
                <a:lnTo>
                  <a:pt x="502" y="764"/>
                </a:lnTo>
                <a:lnTo>
                  <a:pt x="498" y="763"/>
                </a:lnTo>
                <a:lnTo>
                  <a:pt x="498" y="763"/>
                </a:lnTo>
                <a:lnTo>
                  <a:pt x="503" y="763"/>
                </a:lnTo>
                <a:lnTo>
                  <a:pt x="507" y="764"/>
                </a:lnTo>
                <a:lnTo>
                  <a:pt x="507" y="764"/>
                </a:lnTo>
                <a:close/>
                <a:moveTo>
                  <a:pt x="396" y="732"/>
                </a:moveTo>
                <a:lnTo>
                  <a:pt x="396" y="732"/>
                </a:lnTo>
                <a:lnTo>
                  <a:pt x="396" y="733"/>
                </a:lnTo>
                <a:lnTo>
                  <a:pt x="392" y="733"/>
                </a:lnTo>
                <a:lnTo>
                  <a:pt x="389" y="732"/>
                </a:lnTo>
                <a:lnTo>
                  <a:pt x="396" y="732"/>
                </a:lnTo>
                <a:lnTo>
                  <a:pt x="396" y="732"/>
                </a:lnTo>
                <a:lnTo>
                  <a:pt x="396" y="732"/>
                </a:lnTo>
                <a:lnTo>
                  <a:pt x="396" y="732"/>
                </a:lnTo>
                <a:lnTo>
                  <a:pt x="396" y="732"/>
                </a:lnTo>
                <a:close/>
                <a:moveTo>
                  <a:pt x="639" y="796"/>
                </a:moveTo>
                <a:lnTo>
                  <a:pt x="639" y="796"/>
                </a:lnTo>
                <a:lnTo>
                  <a:pt x="636" y="797"/>
                </a:lnTo>
                <a:lnTo>
                  <a:pt x="632" y="797"/>
                </a:lnTo>
                <a:lnTo>
                  <a:pt x="632" y="797"/>
                </a:lnTo>
                <a:lnTo>
                  <a:pt x="636" y="796"/>
                </a:lnTo>
                <a:lnTo>
                  <a:pt x="639" y="796"/>
                </a:lnTo>
                <a:lnTo>
                  <a:pt x="639" y="796"/>
                </a:lnTo>
                <a:close/>
                <a:moveTo>
                  <a:pt x="391" y="731"/>
                </a:moveTo>
                <a:lnTo>
                  <a:pt x="391" y="731"/>
                </a:lnTo>
                <a:lnTo>
                  <a:pt x="392" y="731"/>
                </a:lnTo>
                <a:lnTo>
                  <a:pt x="392" y="732"/>
                </a:lnTo>
                <a:lnTo>
                  <a:pt x="390" y="733"/>
                </a:lnTo>
                <a:lnTo>
                  <a:pt x="389" y="733"/>
                </a:lnTo>
                <a:lnTo>
                  <a:pt x="391" y="731"/>
                </a:lnTo>
                <a:lnTo>
                  <a:pt x="391" y="731"/>
                </a:lnTo>
                <a:lnTo>
                  <a:pt x="391" y="731"/>
                </a:lnTo>
                <a:lnTo>
                  <a:pt x="391" y="731"/>
                </a:lnTo>
                <a:lnTo>
                  <a:pt x="391" y="731"/>
                </a:lnTo>
                <a:close/>
                <a:moveTo>
                  <a:pt x="463" y="746"/>
                </a:moveTo>
                <a:lnTo>
                  <a:pt x="463" y="746"/>
                </a:lnTo>
                <a:lnTo>
                  <a:pt x="465" y="748"/>
                </a:lnTo>
                <a:lnTo>
                  <a:pt x="463" y="749"/>
                </a:lnTo>
                <a:lnTo>
                  <a:pt x="459" y="750"/>
                </a:lnTo>
                <a:lnTo>
                  <a:pt x="456" y="750"/>
                </a:lnTo>
                <a:lnTo>
                  <a:pt x="463" y="746"/>
                </a:lnTo>
                <a:lnTo>
                  <a:pt x="463" y="746"/>
                </a:lnTo>
                <a:lnTo>
                  <a:pt x="465" y="748"/>
                </a:lnTo>
                <a:lnTo>
                  <a:pt x="463" y="748"/>
                </a:lnTo>
                <a:lnTo>
                  <a:pt x="462" y="748"/>
                </a:lnTo>
                <a:lnTo>
                  <a:pt x="463" y="746"/>
                </a:lnTo>
                <a:lnTo>
                  <a:pt x="463" y="746"/>
                </a:lnTo>
                <a:close/>
                <a:moveTo>
                  <a:pt x="404" y="733"/>
                </a:moveTo>
                <a:lnTo>
                  <a:pt x="404" y="733"/>
                </a:lnTo>
                <a:lnTo>
                  <a:pt x="418" y="734"/>
                </a:lnTo>
                <a:lnTo>
                  <a:pt x="419" y="734"/>
                </a:lnTo>
                <a:lnTo>
                  <a:pt x="418" y="733"/>
                </a:lnTo>
                <a:lnTo>
                  <a:pt x="412" y="732"/>
                </a:lnTo>
                <a:lnTo>
                  <a:pt x="408" y="732"/>
                </a:lnTo>
                <a:lnTo>
                  <a:pt x="404" y="733"/>
                </a:lnTo>
                <a:lnTo>
                  <a:pt x="404" y="733"/>
                </a:lnTo>
                <a:lnTo>
                  <a:pt x="407" y="733"/>
                </a:lnTo>
                <a:lnTo>
                  <a:pt x="404" y="733"/>
                </a:lnTo>
                <a:lnTo>
                  <a:pt x="404" y="733"/>
                </a:lnTo>
                <a:close/>
                <a:moveTo>
                  <a:pt x="425" y="737"/>
                </a:moveTo>
                <a:lnTo>
                  <a:pt x="425" y="737"/>
                </a:lnTo>
                <a:lnTo>
                  <a:pt x="428" y="738"/>
                </a:lnTo>
                <a:lnTo>
                  <a:pt x="430" y="738"/>
                </a:lnTo>
                <a:lnTo>
                  <a:pt x="428" y="739"/>
                </a:lnTo>
                <a:lnTo>
                  <a:pt x="425" y="737"/>
                </a:lnTo>
                <a:lnTo>
                  <a:pt x="425" y="737"/>
                </a:lnTo>
                <a:lnTo>
                  <a:pt x="425" y="738"/>
                </a:lnTo>
                <a:lnTo>
                  <a:pt x="425" y="737"/>
                </a:lnTo>
                <a:lnTo>
                  <a:pt x="425" y="737"/>
                </a:lnTo>
                <a:close/>
                <a:moveTo>
                  <a:pt x="401" y="731"/>
                </a:moveTo>
                <a:lnTo>
                  <a:pt x="401" y="731"/>
                </a:lnTo>
                <a:lnTo>
                  <a:pt x="402" y="729"/>
                </a:lnTo>
                <a:lnTo>
                  <a:pt x="402" y="729"/>
                </a:lnTo>
                <a:lnTo>
                  <a:pt x="398" y="729"/>
                </a:lnTo>
                <a:lnTo>
                  <a:pt x="396" y="729"/>
                </a:lnTo>
                <a:lnTo>
                  <a:pt x="401" y="731"/>
                </a:lnTo>
                <a:lnTo>
                  <a:pt x="401" y="731"/>
                </a:lnTo>
                <a:lnTo>
                  <a:pt x="401" y="729"/>
                </a:lnTo>
                <a:lnTo>
                  <a:pt x="401" y="731"/>
                </a:lnTo>
                <a:lnTo>
                  <a:pt x="401" y="731"/>
                </a:lnTo>
                <a:lnTo>
                  <a:pt x="401" y="731"/>
                </a:lnTo>
                <a:lnTo>
                  <a:pt x="401" y="731"/>
                </a:lnTo>
                <a:close/>
                <a:moveTo>
                  <a:pt x="536" y="764"/>
                </a:moveTo>
                <a:lnTo>
                  <a:pt x="536" y="764"/>
                </a:lnTo>
                <a:lnTo>
                  <a:pt x="532" y="764"/>
                </a:lnTo>
                <a:lnTo>
                  <a:pt x="528" y="764"/>
                </a:lnTo>
                <a:lnTo>
                  <a:pt x="528" y="764"/>
                </a:lnTo>
                <a:lnTo>
                  <a:pt x="533" y="763"/>
                </a:lnTo>
                <a:lnTo>
                  <a:pt x="536" y="763"/>
                </a:lnTo>
                <a:lnTo>
                  <a:pt x="536" y="764"/>
                </a:lnTo>
                <a:lnTo>
                  <a:pt x="536" y="764"/>
                </a:lnTo>
                <a:close/>
                <a:moveTo>
                  <a:pt x="448" y="738"/>
                </a:moveTo>
                <a:lnTo>
                  <a:pt x="448" y="738"/>
                </a:lnTo>
                <a:lnTo>
                  <a:pt x="438" y="738"/>
                </a:lnTo>
                <a:lnTo>
                  <a:pt x="438" y="738"/>
                </a:lnTo>
                <a:lnTo>
                  <a:pt x="443" y="738"/>
                </a:lnTo>
                <a:lnTo>
                  <a:pt x="448" y="738"/>
                </a:lnTo>
                <a:lnTo>
                  <a:pt x="448" y="738"/>
                </a:lnTo>
                <a:close/>
                <a:moveTo>
                  <a:pt x="675" y="797"/>
                </a:moveTo>
                <a:lnTo>
                  <a:pt x="675" y="797"/>
                </a:lnTo>
                <a:lnTo>
                  <a:pt x="672" y="798"/>
                </a:lnTo>
                <a:lnTo>
                  <a:pt x="669" y="798"/>
                </a:lnTo>
                <a:lnTo>
                  <a:pt x="669" y="798"/>
                </a:lnTo>
                <a:lnTo>
                  <a:pt x="672" y="797"/>
                </a:lnTo>
                <a:lnTo>
                  <a:pt x="675" y="797"/>
                </a:lnTo>
                <a:lnTo>
                  <a:pt x="675" y="797"/>
                </a:lnTo>
                <a:close/>
                <a:moveTo>
                  <a:pt x="473" y="743"/>
                </a:moveTo>
                <a:lnTo>
                  <a:pt x="473" y="743"/>
                </a:lnTo>
                <a:lnTo>
                  <a:pt x="468" y="743"/>
                </a:lnTo>
                <a:lnTo>
                  <a:pt x="463" y="742"/>
                </a:lnTo>
                <a:lnTo>
                  <a:pt x="463" y="742"/>
                </a:lnTo>
                <a:lnTo>
                  <a:pt x="469" y="742"/>
                </a:lnTo>
                <a:lnTo>
                  <a:pt x="473" y="743"/>
                </a:lnTo>
                <a:lnTo>
                  <a:pt x="473" y="743"/>
                </a:lnTo>
                <a:close/>
                <a:moveTo>
                  <a:pt x="555" y="764"/>
                </a:moveTo>
                <a:lnTo>
                  <a:pt x="555" y="764"/>
                </a:lnTo>
                <a:lnTo>
                  <a:pt x="567" y="766"/>
                </a:lnTo>
                <a:lnTo>
                  <a:pt x="567" y="766"/>
                </a:lnTo>
                <a:lnTo>
                  <a:pt x="559" y="766"/>
                </a:lnTo>
                <a:lnTo>
                  <a:pt x="555" y="766"/>
                </a:lnTo>
                <a:lnTo>
                  <a:pt x="555" y="766"/>
                </a:lnTo>
                <a:lnTo>
                  <a:pt x="555" y="764"/>
                </a:lnTo>
                <a:lnTo>
                  <a:pt x="555" y="764"/>
                </a:lnTo>
                <a:close/>
                <a:moveTo>
                  <a:pt x="436" y="726"/>
                </a:moveTo>
                <a:lnTo>
                  <a:pt x="436" y="726"/>
                </a:lnTo>
                <a:lnTo>
                  <a:pt x="422" y="723"/>
                </a:lnTo>
                <a:lnTo>
                  <a:pt x="436" y="726"/>
                </a:lnTo>
                <a:lnTo>
                  <a:pt x="436" y="726"/>
                </a:lnTo>
                <a:lnTo>
                  <a:pt x="433" y="726"/>
                </a:lnTo>
                <a:lnTo>
                  <a:pt x="436" y="726"/>
                </a:lnTo>
                <a:lnTo>
                  <a:pt x="436" y="726"/>
                </a:lnTo>
                <a:close/>
                <a:moveTo>
                  <a:pt x="460" y="733"/>
                </a:moveTo>
                <a:lnTo>
                  <a:pt x="460" y="733"/>
                </a:lnTo>
                <a:lnTo>
                  <a:pt x="465" y="733"/>
                </a:lnTo>
                <a:lnTo>
                  <a:pt x="472" y="733"/>
                </a:lnTo>
                <a:lnTo>
                  <a:pt x="474" y="734"/>
                </a:lnTo>
                <a:lnTo>
                  <a:pt x="474" y="734"/>
                </a:lnTo>
                <a:lnTo>
                  <a:pt x="460" y="733"/>
                </a:lnTo>
                <a:lnTo>
                  <a:pt x="460" y="733"/>
                </a:lnTo>
                <a:lnTo>
                  <a:pt x="463" y="733"/>
                </a:lnTo>
                <a:lnTo>
                  <a:pt x="460" y="733"/>
                </a:lnTo>
                <a:lnTo>
                  <a:pt x="460" y="733"/>
                </a:lnTo>
                <a:close/>
                <a:moveTo>
                  <a:pt x="704" y="797"/>
                </a:moveTo>
                <a:lnTo>
                  <a:pt x="704" y="797"/>
                </a:lnTo>
                <a:lnTo>
                  <a:pt x="708" y="799"/>
                </a:lnTo>
                <a:lnTo>
                  <a:pt x="708" y="801"/>
                </a:lnTo>
                <a:lnTo>
                  <a:pt x="707" y="802"/>
                </a:lnTo>
                <a:lnTo>
                  <a:pt x="703" y="802"/>
                </a:lnTo>
                <a:lnTo>
                  <a:pt x="698" y="801"/>
                </a:lnTo>
                <a:lnTo>
                  <a:pt x="695" y="799"/>
                </a:lnTo>
                <a:lnTo>
                  <a:pt x="693" y="798"/>
                </a:lnTo>
                <a:lnTo>
                  <a:pt x="696" y="797"/>
                </a:lnTo>
                <a:lnTo>
                  <a:pt x="704" y="797"/>
                </a:lnTo>
                <a:lnTo>
                  <a:pt x="704" y="797"/>
                </a:lnTo>
                <a:lnTo>
                  <a:pt x="703" y="797"/>
                </a:lnTo>
                <a:lnTo>
                  <a:pt x="704" y="797"/>
                </a:lnTo>
                <a:lnTo>
                  <a:pt x="704" y="797"/>
                </a:lnTo>
                <a:close/>
                <a:moveTo>
                  <a:pt x="575" y="764"/>
                </a:moveTo>
                <a:lnTo>
                  <a:pt x="575" y="764"/>
                </a:lnTo>
                <a:lnTo>
                  <a:pt x="572" y="766"/>
                </a:lnTo>
                <a:lnTo>
                  <a:pt x="567" y="766"/>
                </a:lnTo>
                <a:lnTo>
                  <a:pt x="567" y="766"/>
                </a:lnTo>
                <a:lnTo>
                  <a:pt x="575" y="764"/>
                </a:lnTo>
                <a:lnTo>
                  <a:pt x="575" y="764"/>
                </a:lnTo>
                <a:close/>
                <a:moveTo>
                  <a:pt x="416" y="723"/>
                </a:moveTo>
                <a:lnTo>
                  <a:pt x="416" y="723"/>
                </a:lnTo>
                <a:lnTo>
                  <a:pt x="416" y="723"/>
                </a:lnTo>
                <a:lnTo>
                  <a:pt x="416" y="723"/>
                </a:lnTo>
                <a:lnTo>
                  <a:pt x="416" y="723"/>
                </a:lnTo>
                <a:lnTo>
                  <a:pt x="416" y="725"/>
                </a:lnTo>
                <a:lnTo>
                  <a:pt x="416" y="725"/>
                </a:lnTo>
                <a:lnTo>
                  <a:pt x="414" y="725"/>
                </a:lnTo>
                <a:lnTo>
                  <a:pt x="413" y="723"/>
                </a:lnTo>
                <a:lnTo>
                  <a:pt x="414" y="723"/>
                </a:lnTo>
                <a:lnTo>
                  <a:pt x="416" y="723"/>
                </a:lnTo>
                <a:lnTo>
                  <a:pt x="416" y="723"/>
                </a:lnTo>
                <a:close/>
                <a:moveTo>
                  <a:pt x="475" y="736"/>
                </a:moveTo>
                <a:lnTo>
                  <a:pt x="475" y="736"/>
                </a:lnTo>
                <a:lnTo>
                  <a:pt x="468" y="736"/>
                </a:lnTo>
                <a:lnTo>
                  <a:pt x="466" y="736"/>
                </a:lnTo>
                <a:lnTo>
                  <a:pt x="468" y="736"/>
                </a:lnTo>
                <a:lnTo>
                  <a:pt x="475" y="736"/>
                </a:lnTo>
                <a:lnTo>
                  <a:pt x="475" y="736"/>
                </a:lnTo>
                <a:lnTo>
                  <a:pt x="474" y="736"/>
                </a:lnTo>
                <a:lnTo>
                  <a:pt x="475" y="736"/>
                </a:lnTo>
                <a:lnTo>
                  <a:pt x="475" y="736"/>
                </a:lnTo>
                <a:close/>
                <a:moveTo>
                  <a:pt x="583" y="766"/>
                </a:moveTo>
                <a:lnTo>
                  <a:pt x="583" y="766"/>
                </a:lnTo>
                <a:lnTo>
                  <a:pt x="584" y="766"/>
                </a:lnTo>
                <a:lnTo>
                  <a:pt x="583" y="767"/>
                </a:lnTo>
                <a:lnTo>
                  <a:pt x="583" y="767"/>
                </a:lnTo>
                <a:lnTo>
                  <a:pt x="583" y="766"/>
                </a:lnTo>
                <a:lnTo>
                  <a:pt x="583" y="766"/>
                </a:lnTo>
                <a:lnTo>
                  <a:pt x="583" y="766"/>
                </a:lnTo>
                <a:lnTo>
                  <a:pt x="583" y="766"/>
                </a:lnTo>
                <a:lnTo>
                  <a:pt x="583" y="766"/>
                </a:lnTo>
                <a:close/>
                <a:moveTo>
                  <a:pt x="526" y="748"/>
                </a:moveTo>
                <a:lnTo>
                  <a:pt x="526" y="748"/>
                </a:lnTo>
                <a:lnTo>
                  <a:pt x="527" y="749"/>
                </a:lnTo>
                <a:lnTo>
                  <a:pt x="526" y="749"/>
                </a:lnTo>
                <a:lnTo>
                  <a:pt x="520" y="749"/>
                </a:lnTo>
                <a:lnTo>
                  <a:pt x="520" y="749"/>
                </a:lnTo>
                <a:lnTo>
                  <a:pt x="526" y="748"/>
                </a:lnTo>
                <a:lnTo>
                  <a:pt x="526" y="748"/>
                </a:lnTo>
                <a:close/>
                <a:moveTo>
                  <a:pt x="442" y="727"/>
                </a:moveTo>
                <a:lnTo>
                  <a:pt x="442" y="727"/>
                </a:lnTo>
                <a:lnTo>
                  <a:pt x="445" y="728"/>
                </a:lnTo>
                <a:lnTo>
                  <a:pt x="445" y="728"/>
                </a:lnTo>
                <a:lnTo>
                  <a:pt x="444" y="728"/>
                </a:lnTo>
                <a:lnTo>
                  <a:pt x="444" y="728"/>
                </a:lnTo>
                <a:lnTo>
                  <a:pt x="442" y="728"/>
                </a:lnTo>
                <a:lnTo>
                  <a:pt x="442" y="727"/>
                </a:lnTo>
                <a:lnTo>
                  <a:pt x="442" y="727"/>
                </a:lnTo>
                <a:lnTo>
                  <a:pt x="442" y="727"/>
                </a:lnTo>
                <a:close/>
                <a:moveTo>
                  <a:pt x="587" y="764"/>
                </a:moveTo>
                <a:lnTo>
                  <a:pt x="587" y="764"/>
                </a:lnTo>
                <a:lnTo>
                  <a:pt x="591" y="763"/>
                </a:lnTo>
                <a:lnTo>
                  <a:pt x="591" y="762"/>
                </a:lnTo>
                <a:lnTo>
                  <a:pt x="587" y="762"/>
                </a:lnTo>
                <a:lnTo>
                  <a:pt x="584" y="763"/>
                </a:lnTo>
                <a:lnTo>
                  <a:pt x="585" y="763"/>
                </a:lnTo>
                <a:lnTo>
                  <a:pt x="587" y="764"/>
                </a:lnTo>
                <a:lnTo>
                  <a:pt x="587" y="764"/>
                </a:lnTo>
                <a:lnTo>
                  <a:pt x="587" y="764"/>
                </a:lnTo>
                <a:lnTo>
                  <a:pt x="587" y="764"/>
                </a:lnTo>
                <a:lnTo>
                  <a:pt x="587" y="764"/>
                </a:lnTo>
                <a:close/>
                <a:moveTo>
                  <a:pt x="586" y="761"/>
                </a:moveTo>
                <a:lnTo>
                  <a:pt x="586" y="761"/>
                </a:lnTo>
                <a:lnTo>
                  <a:pt x="581" y="761"/>
                </a:lnTo>
                <a:lnTo>
                  <a:pt x="578" y="760"/>
                </a:lnTo>
                <a:lnTo>
                  <a:pt x="578" y="760"/>
                </a:lnTo>
                <a:lnTo>
                  <a:pt x="583" y="760"/>
                </a:lnTo>
                <a:lnTo>
                  <a:pt x="585" y="760"/>
                </a:lnTo>
                <a:lnTo>
                  <a:pt x="586" y="761"/>
                </a:lnTo>
                <a:lnTo>
                  <a:pt x="586" y="761"/>
                </a:lnTo>
                <a:close/>
                <a:moveTo>
                  <a:pt x="416" y="715"/>
                </a:moveTo>
                <a:lnTo>
                  <a:pt x="416" y="715"/>
                </a:lnTo>
                <a:lnTo>
                  <a:pt x="418" y="714"/>
                </a:lnTo>
                <a:lnTo>
                  <a:pt x="418" y="713"/>
                </a:lnTo>
                <a:lnTo>
                  <a:pt x="414" y="713"/>
                </a:lnTo>
                <a:lnTo>
                  <a:pt x="412" y="714"/>
                </a:lnTo>
                <a:lnTo>
                  <a:pt x="416" y="715"/>
                </a:lnTo>
                <a:lnTo>
                  <a:pt x="416" y="715"/>
                </a:lnTo>
                <a:lnTo>
                  <a:pt x="415" y="715"/>
                </a:lnTo>
                <a:lnTo>
                  <a:pt x="416" y="715"/>
                </a:lnTo>
                <a:lnTo>
                  <a:pt x="416" y="715"/>
                </a:lnTo>
                <a:close/>
                <a:moveTo>
                  <a:pt x="795" y="757"/>
                </a:moveTo>
                <a:lnTo>
                  <a:pt x="795" y="757"/>
                </a:lnTo>
                <a:lnTo>
                  <a:pt x="796" y="762"/>
                </a:lnTo>
                <a:lnTo>
                  <a:pt x="796" y="767"/>
                </a:lnTo>
                <a:lnTo>
                  <a:pt x="793" y="780"/>
                </a:lnTo>
                <a:lnTo>
                  <a:pt x="790" y="803"/>
                </a:lnTo>
                <a:lnTo>
                  <a:pt x="790" y="803"/>
                </a:lnTo>
                <a:lnTo>
                  <a:pt x="782" y="803"/>
                </a:lnTo>
                <a:lnTo>
                  <a:pt x="773" y="801"/>
                </a:lnTo>
                <a:lnTo>
                  <a:pt x="763" y="799"/>
                </a:lnTo>
                <a:lnTo>
                  <a:pt x="756" y="798"/>
                </a:lnTo>
                <a:lnTo>
                  <a:pt x="756" y="798"/>
                </a:lnTo>
                <a:lnTo>
                  <a:pt x="782" y="791"/>
                </a:lnTo>
                <a:lnTo>
                  <a:pt x="787" y="790"/>
                </a:lnTo>
                <a:lnTo>
                  <a:pt x="790" y="787"/>
                </a:lnTo>
                <a:lnTo>
                  <a:pt x="790" y="785"/>
                </a:lnTo>
                <a:lnTo>
                  <a:pt x="790" y="779"/>
                </a:lnTo>
                <a:lnTo>
                  <a:pt x="791" y="770"/>
                </a:lnTo>
                <a:lnTo>
                  <a:pt x="795" y="757"/>
                </a:lnTo>
                <a:lnTo>
                  <a:pt x="795" y="757"/>
                </a:lnTo>
                <a:lnTo>
                  <a:pt x="795" y="758"/>
                </a:lnTo>
                <a:lnTo>
                  <a:pt x="795" y="757"/>
                </a:lnTo>
                <a:lnTo>
                  <a:pt x="795" y="757"/>
                </a:lnTo>
                <a:close/>
                <a:moveTo>
                  <a:pt x="579" y="749"/>
                </a:moveTo>
                <a:lnTo>
                  <a:pt x="579" y="749"/>
                </a:lnTo>
                <a:lnTo>
                  <a:pt x="577" y="750"/>
                </a:lnTo>
                <a:lnTo>
                  <a:pt x="573" y="749"/>
                </a:lnTo>
                <a:lnTo>
                  <a:pt x="573" y="749"/>
                </a:lnTo>
                <a:lnTo>
                  <a:pt x="577" y="749"/>
                </a:lnTo>
                <a:lnTo>
                  <a:pt x="579" y="749"/>
                </a:lnTo>
                <a:lnTo>
                  <a:pt x="579" y="749"/>
                </a:lnTo>
                <a:close/>
                <a:moveTo>
                  <a:pt x="652" y="768"/>
                </a:moveTo>
                <a:lnTo>
                  <a:pt x="652" y="768"/>
                </a:lnTo>
                <a:lnTo>
                  <a:pt x="654" y="768"/>
                </a:lnTo>
                <a:lnTo>
                  <a:pt x="652" y="769"/>
                </a:lnTo>
                <a:lnTo>
                  <a:pt x="649" y="768"/>
                </a:lnTo>
                <a:lnTo>
                  <a:pt x="649" y="768"/>
                </a:lnTo>
                <a:lnTo>
                  <a:pt x="650" y="768"/>
                </a:lnTo>
                <a:lnTo>
                  <a:pt x="652" y="768"/>
                </a:lnTo>
                <a:lnTo>
                  <a:pt x="652" y="768"/>
                </a:lnTo>
                <a:close/>
                <a:moveTo>
                  <a:pt x="593" y="750"/>
                </a:moveTo>
                <a:lnTo>
                  <a:pt x="593" y="750"/>
                </a:lnTo>
                <a:lnTo>
                  <a:pt x="609" y="748"/>
                </a:lnTo>
                <a:lnTo>
                  <a:pt x="610" y="748"/>
                </a:lnTo>
                <a:lnTo>
                  <a:pt x="609" y="749"/>
                </a:lnTo>
                <a:lnTo>
                  <a:pt x="607" y="750"/>
                </a:lnTo>
                <a:lnTo>
                  <a:pt x="597" y="752"/>
                </a:lnTo>
                <a:lnTo>
                  <a:pt x="593" y="752"/>
                </a:lnTo>
                <a:lnTo>
                  <a:pt x="593" y="751"/>
                </a:lnTo>
                <a:lnTo>
                  <a:pt x="593" y="750"/>
                </a:lnTo>
                <a:lnTo>
                  <a:pt x="593" y="750"/>
                </a:lnTo>
                <a:lnTo>
                  <a:pt x="595" y="750"/>
                </a:lnTo>
                <a:lnTo>
                  <a:pt x="593" y="750"/>
                </a:lnTo>
                <a:lnTo>
                  <a:pt x="593" y="750"/>
                </a:lnTo>
                <a:close/>
                <a:moveTo>
                  <a:pt x="796" y="714"/>
                </a:moveTo>
                <a:lnTo>
                  <a:pt x="796" y="714"/>
                </a:lnTo>
                <a:lnTo>
                  <a:pt x="796" y="719"/>
                </a:lnTo>
                <a:lnTo>
                  <a:pt x="796" y="725"/>
                </a:lnTo>
                <a:lnTo>
                  <a:pt x="796" y="725"/>
                </a:lnTo>
                <a:lnTo>
                  <a:pt x="796" y="717"/>
                </a:lnTo>
                <a:lnTo>
                  <a:pt x="796" y="715"/>
                </a:lnTo>
                <a:lnTo>
                  <a:pt x="796" y="714"/>
                </a:lnTo>
                <a:lnTo>
                  <a:pt x="796" y="714"/>
                </a:lnTo>
                <a:close/>
                <a:moveTo>
                  <a:pt x="492" y="719"/>
                </a:moveTo>
                <a:lnTo>
                  <a:pt x="492" y="719"/>
                </a:lnTo>
                <a:lnTo>
                  <a:pt x="487" y="719"/>
                </a:lnTo>
                <a:lnTo>
                  <a:pt x="485" y="717"/>
                </a:lnTo>
                <a:lnTo>
                  <a:pt x="485" y="717"/>
                </a:lnTo>
                <a:lnTo>
                  <a:pt x="485" y="717"/>
                </a:lnTo>
                <a:lnTo>
                  <a:pt x="490" y="717"/>
                </a:lnTo>
                <a:lnTo>
                  <a:pt x="491" y="719"/>
                </a:lnTo>
                <a:lnTo>
                  <a:pt x="492" y="719"/>
                </a:lnTo>
                <a:lnTo>
                  <a:pt x="492" y="719"/>
                </a:lnTo>
                <a:close/>
                <a:moveTo>
                  <a:pt x="562" y="731"/>
                </a:moveTo>
                <a:lnTo>
                  <a:pt x="562" y="731"/>
                </a:lnTo>
                <a:lnTo>
                  <a:pt x="567" y="733"/>
                </a:lnTo>
                <a:lnTo>
                  <a:pt x="568" y="736"/>
                </a:lnTo>
                <a:lnTo>
                  <a:pt x="566" y="736"/>
                </a:lnTo>
                <a:lnTo>
                  <a:pt x="563" y="736"/>
                </a:lnTo>
                <a:lnTo>
                  <a:pt x="560" y="736"/>
                </a:lnTo>
                <a:lnTo>
                  <a:pt x="557" y="734"/>
                </a:lnTo>
                <a:lnTo>
                  <a:pt x="557" y="733"/>
                </a:lnTo>
                <a:lnTo>
                  <a:pt x="559" y="733"/>
                </a:lnTo>
                <a:lnTo>
                  <a:pt x="562" y="731"/>
                </a:lnTo>
                <a:lnTo>
                  <a:pt x="562" y="731"/>
                </a:lnTo>
                <a:lnTo>
                  <a:pt x="562" y="732"/>
                </a:lnTo>
                <a:lnTo>
                  <a:pt x="561" y="732"/>
                </a:lnTo>
                <a:lnTo>
                  <a:pt x="561" y="732"/>
                </a:lnTo>
                <a:lnTo>
                  <a:pt x="562" y="731"/>
                </a:lnTo>
                <a:lnTo>
                  <a:pt x="562" y="731"/>
                </a:lnTo>
                <a:close/>
                <a:moveTo>
                  <a:pt x="680" y="761"/>
                </a:moveTo>
                <a:lnTo>
                  <a:pt x="680" y="761"/>
                </a:lnTo>
                <a:lnTo>
                  <a:pt x="679" y="762"/>
                </a:lnTo>
                <a:lnTo>
                  <a:pt x="674" y="763"/>
                </a:lnTo>
                <a:lnTo>
                  <a:pt x="673" y="763"/>
                </a:lnTo>
                <a:lnTo>
                  <a:pt x="680" y="761"/>
                </a:lnTo>
                <a:lnTo>
                  <a:pt x="680" y="761"/>
                </a:lnTo>
                <a:lnTo>
                  <a:pt x="681" y="761"/>
                </a:lnTo>
                <a:lnTo>
                  <a:pt x="680" y="762"/>
                </a:lnTo>
                <a:lnTo>
                  <a:pt x="680" y="761"/>
                </a:lnTo>
                <a:lnTo>
                  <a:pt x="680" y="761"/>
                </a:lnTo>
                <a:lnTo>
                  <a:pt x="680" y="761"/>
                </a:lnTo>
                <a:close/>
                <a:moveTo>
                  <a:pt x="554" y="721"/>
                </a:moveTo>
                <a:lnTo>
                  <a:pt x="554" y="721"/>
                </a:lnTo>
                <a:lnTo>
                  <a:pt x="549" y="722"/>
                </a:lnTo>
                <a:lnTo>
                  <a:pt x="544" y="722"/>
                </a:lnTo>
                <a:lnTo>
                  <a:pt x="544" y="722"/>
                </a:lnTo>
                <a:lnTo>
                  <a:pt x="549" y="721"/>
                </a:lnTo>
                <a:lnTo>
                  <a:pt x="554" y="721"/>
                </a:lnTo>
                <a:lnTo>
                  <a:pt x="554" y="721"/>
                </a:lnTo>
                <a:close/>
                <a:moveTo>
                  <a:pt x="624" y="740"/>
                </a:moveTo>
                <a:lnTo>
                  <a:pt x="624" y="740"/>
                </a:lnTo>
                <a:lnTo>
                  <a:pt x="620" y="742"/>
                </a:lnTo>
                <a:lnTo>
                  <a:pt x="618" y="740"/>
                </a:lnTo>
                <a:lnTo>
                  <a:pt x="618" y="740"/>
                </a:lnTo>
                <a:lnTo>
                  <a:pt x="620" y="740"/>
                </a:lnTo>
                <a:lnTo>
                  <a:pt x="624" y="740"/>
                </a:lnTo>
                <a:lnTo>
                  <a:pt x="624" y="740"/>
                </a:lnTo>
                <a:close/>
                <a:moveTo>
                  <a:pt x="599" y="733"/>
                </a:moveTo>
                <a:lnTo>
                  <a:pt x="599" y="733"/>
                </a:lnTo>
                <a:lnTo>
                  <a:pt x="595" y="733"/>
                </a:lnTo>
                <a:lnTo>
                  <a:pt x="590" y="733"/>
                </a:lnTo>
                <a:lnTo>
                  <a:pt x="590" y="733"/>
                </a:lnTo>
                <a:lnTo>
                  <a:pt x="595" y="733"/>
                </a:lnTo>
                <a:lnTo>
                  <a:pt x="599" y="733"/>
                </a:lnTo>
                <a:lnTo>
                  <a:pt x="599" y="733"/>
                </a:lnTo>
                <a:close/>
                <a:moveTo>
                  <a:pt x="621" y="737"/>
                </a:moveTo>
                <a:lnTo>
                  <a:pt x="621" y="737"/>
                </a:lnTo>
                <a:lnTo>
                  <a:pt x="634" y="740"/>
                </a:lnTo>
                <a:lnTo>
                  <a:pt x="634" y="740"/>
                </a:lnTo>
                <a:lnTo>
                  <a:pt x="631" y="740"/>
                </a:lnTo>
                <a:lnTo>
                  <a:pt x="621" y="739"/>
                </a:lnTo>
                <a:lnTo>
                  <a:pt x="619" y="738"/>
                </a:lnTo>
                <a:lnTo>
                  <a:pt x="621" y="737"/>
                </a:lnTo>
                <a:lnTo>
                  <a:pt x="621" y="737"/>
                </a:lnTo>
                <a:lnTo>
                  <a:pt x="622" y="737"/>
                </a:lnTo>
                <a:lnTo>
                  <a:pt x="621" y="737"/>
                </a:lnTo>
                <a:lnTo>
                  <a:pt x="620" y="737"/>
                </a:lnTo>
                <a:lnTo>
                  <a:pt x="621" y="737"/>
                </a:lnTo>
                <a:lnTo>
                  <a:pt x="621" y="737"/>
                </a:lnTo>
                <a:close/>
                <a:moveTo>
                  <a:pt x="691" y="752"/>
                </a:moveTo>
                <a:lnTo>
                  <a:pt x="691" y="752"/>
                </a:lnTo>
                <a:lnTo>
                  <a:pt x="685" y="752"/>
                </a:lnTo>
                <a:lnTo>
                  <a:pt x="679" y="752"/>
                </a:lnTo>
                <a:lnTo>
                  <a:pt x="679" y="752"/>
                </a:lnTo>
                <a:lnTo>
                  <a:pt x="685" y="752"/>
                </a:lnTo>
                <a:lnTo>
                  <a:pt x="691" y="752"/>
                </a:lnTo>
                <a:lnTo>
                  <a:pt x="691" y="752"/>
                </a:lnTo>
                <a:close/>
                <a:moveTo>
                  <a:pt x="573" y="720"/>
                </a:moveTo>
                <a:lnTo>
                  <a:pt x="573" y="720"/>
                </a:lnTo>
                <a:lnTo>
                  <a:pt x="568" y="720"/>
                </a:lnTo>
                <a:lnTo>
                  <a:pt x="567" y="720"/>
                </a:lnTo>
                <a:lnTo>
                  <a:pt x="569" y="719"/>
                </a:lnTo>
                <a:lnTo>
                  <a:pt x="573" y="720"/>
                </a:lnTo>
                <a:lnTo>
                  <a:pt x="573" y="720"/>
                </a:lnTo>
                <a:lnTo>
                  <a:pt x="572" y="720"/>
                </a:lnTo>
                <a:lnTo>
                  <a:pt x="573" y="720"/>
                </a:lnTo>
                <a:lnTo>
                  <a:pt x="573" y="720"/>
                </a:lnTo>
                <a:close/>
                <a:moveTo>
                  <a:pt x="560" y="720"/>
                </a:moveTo>
                <a:lnTo>
                  <a:pt x="560" y="720"/>
                </a:lnTo>
                <a:lnTo>
                  <a:pt x="557" y="717"/>
                </a:lnTo>
                <a:lnTo>
                  <a:pt x="557" y="715"/>
                </a:lnTo>
                <a:lnTo>
                  <a:pt x="559" y="715"/>
                </a:lnTo>
                <a:lnTo>
                  <a:pt x="561" y="715"/>
                </a:lnTo>
                <a:lnTo>
                  <a:pt x="563" y="715"/>
                </a:lnTo>
                <a:lnTo>
                  <a:pt x="565" y="716"/>
                </a:lnTo>
                <a:lnTo>
                  <a:pt x="563" y="719"/>
                </a:lnTo>
                <a:lnTo>
                  <a:pt x="560" y="720"/>
                </a:lnTo>
                <a:lnTo>
                  <a:pt x="560" y="720"/>
                </a:lnTo>
                <a:lnTo>
                  <a:pt x="560" y="720"/>
                </a:lnTo>
                <a:lnTo>
                  <a:pt x="560" y="720"/>
                </a:lnTo>
                <a:lnTo>
                  <a:pt x="561" y="720"/>
                </a:lnTo>
                <a:lnTo>
                  <a:pt x="560" y="720"/>
                </a:lnTo>
                <a:lnTo>
                  <a:pt x="560" y="720"/>
                </a:lnTo>
                <a:close/>
                <a:moveTo>
                  <a:pt x="574" y="721"/>
                </a:moveTo>
                <a:lnTo>
                  <a:pt x="574" y="721"/>
                </a:lnTo>
                <a:lnTo>
                  <a:pt x="573" y="721"/>
                </a:lnTo>
                <a:lnTo>
                  <a:pt x="574" y="721"/>
                </a:lnTo>
                <a:lnTo>
                  <a:pt x="574" y="721"/>
                </a:lnTo>
                <a:lnTo>
                  <a:pt x="574" y="721"/>
                </a:lnTo>
                <a:lnTo>
                  <a:pt x="574" y="721"/>
                </a:lnTo>
                <a:lnTo>
                  <a:pt x="574" y="721"/>
                </a:lnTo>
                <a:close/>
                <a:moveTo>
                  <a:pt x="632" y="734"/>
                </a:moveTo>
                <a:lnTo>
                  <a:pt x="632" y="734"/>
                </a:lnTo>
                <a:lnTo>
                  <a:pt x="628" y="734"/>
                </a:lnTo>
                <a:lnTo>
                  <a:pt x="625" y="733"/>
                </a:lnTo>
                <a:lnTo>
                  <a:pt x="625" y="733"/>
                </a:lnTo>
                <a:lnTo>
                  <a:pt x="630" y="733"/>
                </a:lnTo>
                <a:lnTo>
                  <a:pt x="632" y="734"/>
                </a:lnTo>
                <a:lnTo>
                  <a:pt x="632" y="734"/>
                </a:lnTo>
                <a:close/>
                <a:moveTo>
                  <a:pt x="621" y="734"/>
                </a:moveTo>
                <a:lnTo>
                  <a:pt x="621" y="734"/>
                </a:lnTo>
                <a:lnTo>
                  <a:pt x="622" y="733"/>
                </a:lnTo>
                <a:lnTo>
                  <a:pt x="621" y="733"/>
                </a:lnTo>
                <a:lnTo>
                  <a:pt x="621" y="733"/>
                </a:lnTo>
                <a:lnTo>
                  <a:pt x="622" y="732"/>
                </a:lnTo>
                <a:lnTo>
                  <a:pt x="622" y="732"/>
                </a:lnTo>
                <a:lnTo>
                  <a:pt x="625" y="733"/>
                </a:lnTo>
                <a:lnTo>
                  <a:pt x="625" y="733"/>
                </a:lnTo>
                <a:lnTo>
                  <a:pt x="621" y="734"/>
                </a:lnTo>
                <a:lnTo>
                  <a:pt x="621" y="734"/>
                </a:lnTo>
                <a:close/>
                <a:moveTo>
                  <a:pt x="640" y="738"/>
                </a:moveTo>
                <a:lnTo>
                  <a:pt x="640" y="738"/>
                </a:lnTo>
                <a:lnTo>
                  <a:pt x="648" y="736"/>
                </a:lnTo>
                <a:lnTo>
                  <a:pt x="651" y="736"/>
                </a:lnTo>
                <a:lnTo>
                  <a:pt x="652" y="737"/>
                </a:lnTo>
                <a:lnTo>
                  <a:pt x="650" y="738"/>
                </a:lnTo>
                <a:lnTo>
                  <a:pt x="644" y="740"/>
                </a:lnTo>
                <a:lnTo>
                  <a:pt x="642" y="740"/>
                </a:lnTo>
                <a:lnTo>
                  <a:pt x="640" y="738"/>
                </a:lnTo>
                <a:lnTo>
                  <a:pt x="640" y="738"/>
                </a:lnTo>
                <a:lnTo>
                  <a:pt x="642" y="738"/>
                </a:lnTo>
                <a:lnTo>
                  <a:pt x="640" y="738"/>
                </a:lnTo>
                <a:lnTo>
                  <a:pt x="640" y="738"/>
                </a:lnTo>
                <a:close/>
                <a:moveTo>
                  <a:pt x="766" y="749"/>
                </a:moveTo>
                <a:lnTo>
                  <a:pt x="766" y="749"/>
                </a:lnTo>
                <a:lnTo>
                  <a:pt x="767" y="755"/>
                </a:lnTo>
                <a:lnTo>
                  <a:pt x="766" y="757"/>
                </a:lnTo>
                <a:lnTo>
                  <a:pt x="766" y="757"/>
                </a:lnTo>
                <a:lnTo>
                  <a:pt x="764" y="756"/>
                </a:lnTo>
                <a:lnTo>
                  <a:pt x="766" y="749"/>
                </a:lnTo>
                <a:lnTo>
                  <a:pt x="766" y="749"/>
                </a:lnTo>
                <a:lnTo>
                  <a:pt x="766" y="751"/>
                </a:lnTo>
                <a:lnTo>
                  <a:pt x="766" y="749"/>
                </a:lnTo>
                <a:lnTo>
                  <a:pt x="766" y="749"/>
                </a:lnTo>
                <a:close/>
                <a:moveTo>
                  <a:pt x="796" y="643"/>
                </a:moveTo>
                <a:lnTo>
                  <a:pt x="796" y="643"/>
                </a:lnTo>
                <a:lnTo>
                  <a:pt x="796" y="640"/>
                </a:lnTo>
                <a:lnTo>
                  <a:pt x="796" y="639"/>
                </a:lnTo>
                <a:lnTo>
                  <a:pt x="796" y="639"/>
                </a:lnTo>
                <a:lnTo>
                  <a:pt x="797" y="643"/>
                </a:lnTo>
                <a:lnTo>
                  <a:pt x="796" y="644"/>
                </a:lnTo>
                <a:lnTo>
                  <a:pt x="796" y="643"/>
                </a:lnTo>
                <a:lnTo>
                  <a:pt x="796" y="643"/>
                </a:lnTo>
                <a:close/>
                <a:moveTo>
                  <a:pt x="581" y="721"/>
                </a:moveTo>
                <a:lnTo>
                  <a:pt x="581" y="721"/>
                </a:lnTo>
                <a:lnTo>
                  <a:pt x="574" y="720"/>
                </a:lnTo>
                <a:lnTo>
                  <a:pt x="574" y="720"/>
                </a:lnTo>
                <a:lnTo>
                  <a:pt x="577" y="720"/>
                </a:lnTo>
                <a:lnTo>
                  <a:pt x="579" y="720"/>
                </a:lnTo>
                <a:lnTo>
                  <a:pt x="581" y="721"/>
                </a:lnTo>
                <a:lnTo>
                  <a:pt x="581" y="721"/>
                </a:lnTo>
                <a:close/>
                <a:moveTo>
                  <a:pt x="754" y="762"/>
                </a:moveTo>
                <a:lnTo>
                  <a:pt x="754" y="762"/>
                </a:lnTo>
                <a:lnTo>
                  <a:pt x="749" y="762"/>
                </a:lnTo>
                <a:lnTo>
                  <a:pt x="744" y="762"/>
                </a:lnTo>
                <a:lnTo>
                  <a:pt x="744" y="762"/>
                </a:lnTo>
                <a:lnTo>
                  <a:pt x="749" y="762"/>
                </a:lnTo>
                <a:lnTo>
                  <a:pt x="754" y="762"/>
                </a:lnTo>
                <a:lnTo>
                  <a:pt x="754" y="762"/>
                </a:lnTo>
                <a:close/>
                <a:moveTo>
                  <a:pt x="615" y="722"/>
                </a:moveTo>
                <a:lnTo>
                  <a:pt x="615" y="722"/>
                </a:lnTo>
                <a:lnTo>
                  <a:pt x="604" y="720"/>
                </a:lnTo>
                <a:lnTo>
                  <a:pt x="603" y="720"/>
                </a:lnTo>
                <a:lnTo>
                  <a:pt x="605" y="720"/>
                </a:lnTo>
                <a:lnTo>
                  <a:pt x="610" y="721"/>
                </a:lnTo>
                <a:lnTo>
                  <a:pt x="615" y="722"/>
                </a:lnTo>
                <a:lnTo>
                  <a:pt x="615" y="722"/>
                </a:lnTo>
                <a:lnTo>
                  <a:pt x="614" y="722"/>
                </a:lnTo>
                <a:lnTo>
                  <a:pt x="615" y="722"/>
                </a:lnTo>
                <a:lnTo>
                  <a:pt x="615" y="722"/>
                </a:lnTo>
                <a:close/>
                <a:moveTo>
                  <a:pt x="729" y="755"/>
                </a:moveTo>
                <a:lnTo>
                  <a:pt x="729" y="755"/>
                </a:lnTo>
                <a:lnTo>
                  <a:pt x="742" y="756"/>
                </a:lnTo>
                <a:lnTo>
                  <a:pt x="742" y="755"/>
                </a:lnTo>
                <a:lnTo>
                  <a:pt x="740" y="755"/>
                </a:lnTo>
                <a:lnTo>
                  <a:pt x="734" y="755"/>
                </a:lnTo>
                <a:lnTo>
                  <a:pt x="729" y="755"/>
                </a:lnTo>
                <a:lnTo>
                  <a:pt x="729" y="755"/>
                </a:lnTo>
                <a:lnTo>
                  <a:pt x="731" y="755"/>
                </a:lnTo>
                <a:lnTo>
                  <a:pt x="729" y="755"/>
                </a:lnTo>
                <a:lnTo>
                  <a:pt x="729" y="755"/>
                </a:lnTo>
                <a:close/>
                <a:moveTo>
                  <a:pt x="666" y="736"/>
                </a:moveTo>
                <a:lnTo>
                  <a:pt x="666" y="736"/>
                </a:lnTo>
                <a:lnTo>
                  <a:pt x="670" y="737"/>
                </a:lnTo>
                <a:lnTo>
                  <a:pt x="670" y="737"/>
                </a:lnTo>
                <a:lnTo>
                  <a:pt x="666" y="737"/>
                </a:lnTo>
                <a:lnTo>
                  <a:pt x="664" y="736"/>
                </a:lnTo>
                <a:lnTo>
                  <a:pt x="666" y="736"/>
                </a:lnTo>
                <a:lnTo>
                  <a:pt x="666" y="736"/>
                </a:lnTo>
                <a:close/>
                <a:moveTo>
                  <a:pt x="628" y="722"/>
                </a:moveTo>
                <a:lnTo>
                  <a:pt x="628" y="722"/>
                </a:lnTo>
                <a:lnTo>
                  <a:pt x="624" y="722"/>
                </a:lnTo>
                <a:lnTo>
                  <a:pt x="621" y="722"/>
                </a:lnTo>
                <a:lnTo>
                  <a:pt x="621" y="722"/>
                </a:lnTo>
                <a:lnTo>
                  <a:pt x="622" y="721"/>
                </a:lnTo>
                <a:lnTo>
                  <a:pt x="628" y="722"/>
                </a:lnTo>
                <a:lnTo>
                  <a:pt x="628" y="722"/>
                </a:lnTo>
                <a:lnTo>
                  <a:pt x="626" y="722"/>
                </a:lnTo>
                <a:lnTo>
                  <a:pt x="628" y="722"/>
                </a:lnTo>
                <a:lnTo>
                  <a:pt x="628" y="722"/>
                </a:lnTo>
                <a:close/>
                <a:moveTo>
                  <a:pt x="683" y="737"/>
                </a:moveTo>
                <a:lnTo>
                  <a:pt x="683" y="737"/>
                </a:lnTo>
                <a:lnTo>
                  <a:pt x="679" y="737"/>
                </a:lnTo>
                <a:lnTo>
                  <a:pt x="675" y="737"/>
                </a:lnTo>
                <a:lnTo>
                  <a:pt x="675" y="737"/>
                </a:lnTo>
                <a:lnTo>
                  <a:pt x="683" y="737"/>
                </a:lnTo>
                <a:lnTo>
                  <a:pt x="683" y="737"/>
                </a:lnTo>
                <a:close/>
                <a:moveTo>
                  <a:pt x="707" y="740"/>
                </a:moveTo>
                <a:lnTo>
                  <a:pt x="707" y="740"/>
                </a:lnTo>
                <a:lnTo>
                  <a:pt x="701" y="740"/>
                </a:lnTo>
                <a:lnTo>
                  <a:pt x="699" y="739"/>
                </a:lnTo>
                <a:lnTo>
                  <a:pt x="701" y="739"/>
                </a:lnTo>
                <a:lnTo>
                  <a:pt x="707" y="740"/>
                </a:lnTo>
                <a:lnTo>
                  <a:pt x="707" y="740"/>
                </a:lnTo>
                <a:lnTo>
                  <a:pt x="704" y="740"/>
                </a:lnTo>
                <a:lnTo>
                  <a:pt x="707" y="740"/>
                </a:lnTo>
                <a:lnTo>
                  <a:pt x="707" y="740"/>
                </a:lnTo>
                <a:close/>
                <a:moveTo>
                  <a:pt x="689" y="739"/>
                </a:moveTo>
                <a:lnTo>
                  <a:pt x="689" y="739"/>
                </a:lnTo>
                <a:lnTo>
                  <a:pt x="693" y="739"/>
                </a:lnTo>
                <a:lnTo>
                  <a:pt x="696" y="739"/>
                </a:lnTo>
                <a:lnTo>
                  <a:pt x="698" y="740"/>
                </a:lnTo>
                <a:lnTo>
                  <a:pt x="698" y="740"/>
                </a:lnTo>
                <a:lnTo>
                  <a:pt x="692" y="740"/>
                </a:lnTo>
                <a:lnTo>
                  <a:pt x="689" y="740"/>
                </a:lnTo>
                <a:lnTo>
                  <a:pt x="689" y="739"/>
                </a:lnTo>
                <a:lnTo>
                  <a:pt x="689" y="739"/>
                </a:lnTo>
                <a:close/>
                <a:moveTo>
                  <a:pt x="639" y="725"/>
                </a:moveTo>
                <a:lnTo>
                  <a:pt x="639" y="725"/>
                </a:lnTo>
                <a:lnTo>
                  <a:pt x="636" y="726"/>
                </a:lnTo>
                <a:lnTo>
                  <a:pt x="632" y="725"/>
                </a:lnTo>
                <a:lnTo>
                  <a:pt x="632" y="725"/>
                </a:lnTo>
                <a:lnTo>
                  <a:pt x="636" y="725"/>
                </a:lnTo>
                <a:lnTo>
                  <a:pt x="639" y="725"/>
                </a:lnTo>
                <a:lnTo>
                  <a:pt x="639" y="725"/>
                </a:lnTo>
                <a:close/>
                <a:moveTo>
                  <a:pt x="695" y="737"/>
                </a:moveTo>
                <a:lnTo>
                  <a:pt x="695" y="737"/>
                </a:lnTo>
                <a:lnTo>
                  <a:pt x="691" y="738"/>
                </a:lnTo>
                <a:lnTo>
                  <a:pt x="687" y="738"/>
                </a:lnTo>
                <a:lnTo>
                  <a:pt x="687" y="738"/>
                </a:lnTo>
                <a:lnTo>
                  <a:pt x="690" y="737"/>
                </a:lnTo>
                <a:lnTo>
                  <a:pt x="695" y="737"/>
                </a:lnTo>
                <a:lnTo>
                  <a:pt x="695" y="737"/>
                </a:lnTo>
                <a:close/>
                <a:moveTo>
                  <a:pt x="705" y="736"/>
                </a:moveTo>
                <a:lnTo>
                  <a:pt x="705" y="736"/>
                </a:lnTo>
                <a:lnTo>
                  <a:pt x="697" y="738"/>
                </a:lnTo>
                <a:lnTo>
                  <a:pt x="698" y="738"/>
                </a:lnTo>
                <a:lnTo>
                  <a:pt x="699" y="738"/>
                </a:lnTo>
                <a:lnTo>
                  <a:pt x="705" y="738"/>
                </a:lnTo>
                <a:lnTo>
                  <a:pt x="707" y="737"/>
                </a:lnTo>
                <a:lnTo>
                  <a:pt x="705" y="736"/>
                </a:lnTo>
                <a:lnTo>
                  <a:pt x="705" y="736"/>
                </a:lnTo>
                <a:lnTo>
                  <a:pt x="704" y="737"/>
                </a:lnTo>
                <a:lnTo>
                  <a:pt x="705" y="736"/>
                </a:lnTo>
                <a:lnTo>
                  <a:pt x="705" y="736"/>
                </a:lnTo>
                <a:close/>
                <a:moveTo>
                  <a:pt x="717" y="738"/>
                </a:moveTo>
                <a:lnTo>
                  <a:pt x="717" y="738"/>
                </a:lnTo>
                <a:lnTo>
                  <a:pt x="709" y="739"/>
                </a:lnTo>
                <a:lnTo>
                  <a:pt x="701" y="738"/>
                </a:lnTo>
                <a:lnTo>
                  <a:pt x="701" y="738"/>
                </a:lnTo>
                <a:lnTo>
                  <a:pt x="703" y="737"/>
                </a:lnTo>
                <a:lnTo>
                  <a:pt x="707" y="737"/>
                </a:lnTo>
                <a:lnTo>
                  <a:pt x="717" y="738"/>
                </a:lnTo>
                <a:lnTo>
                  <a:pt x="717" y="738"/>
                </a:lnTo>
                <a:close/>
                <a:moveTo>
                  <a:pt x="638" y="719"/>
                </a:moveTo>
                <a:lnTo>
                  <a:pt x="638" y="719"/>
                </a:lnTo>
                <a:lnTo>
                  <a:pt x="625" y="719"/>
                </a:lnTo>
                <a:lnTo>
                  <a:pt x="625" y="719"/>
                </a:lnTo>
                <a:lnTo>
                  <a:pt x="632" y="719"/>
                </a:lnTo>
                <a:lnTo>
                  <a:pt x="638" y="719"/>
                </a:lnTo>
                <a:lnTo>
                  <a:pt x="638" y="719"/>
                </a:lnTo>
                <a:close/>
                <a:moveTo>
                  <a:pt x="662" y="726"/>
                </a:moveTo>
                <a:lnTo>
                  <a:pt x="662" y="726"/>
                </a:lnTo>
                <a:lnTo>
                  <a:pt x="662" y="726"/>
                </a:lnTo>
                <a:lnTo>
                  <a:pt x="658" y="726"/>
                </a:lnTo>
                <a:lnTo>
                  <a:pt x="658" y="726"/>
                </a:lnTo>
                <a:lnTo>
                  <a:pt x="660" y="726"/>
                </a:lnTo>
                <a:lnTo>
                  <a:pt x="662" y="726"/>
                </a:lnTo>
                <a:lnTo>
                  <a:pt x="662" y="726"/>
                </a:lnTo>
                <a:close/>
                <a:moveTo>
                  <a:pt x="657" y="721"/>
                </a:moveTo>
                <a:lnTo>
                  <a:pt x="657" y="721"/>
                </a:lnTo>
                <a:lnTo>
                  <a:pt x="661" y="721"/>
                </a:lnTo>
                <a:lnTo>
                  <a:pt x="661" y="722"/>
                </a:lnTo>
                <a:lnTo>
                  <a:pt x="660" y="723"/>
                </a:lnTo>
                <a:lnTo>
                  <a:pt x="656" y="725"/>
                </a:lnTo>
                <a:lnTo>
                  <a:pt x="654" y="726"/>
                </a:lnTo>
                <a:lnTo>
                  <a:pt x="652" y="725"/>
                </a:lnTo>
                <a:lnTo>
                  <a:pt x="654" y="723"/>
                </a:lnTo>
                <a:lnTo>
                  <a:pt x="657" y="721"/>
                </a:lnTo>
                <a:lnTo>
                  <a:pt x="657" y="721"/>
                </a:lnTo>
                <a:lnTo>
                  <a:pt x="660" y="721"/>
                </a:lnTo>
                <a:lnTo>
                  <a:pt x="658" y="721"/>
                </a:lnTo>
                <a:lnTo>
                  <a:pt x="657" y="721"/>
                </a:lnTo>
                <a:lnTo>
                  <a:pt x="657" y="721"/>
                </a:lnTo>
                <a:lnTo>
                  <a:pt x="657" y="721"/>
                </a:lnTo>
                <a:close/>
                <a:moveTo>
                  <a:pt x="723" y="740"/>
                </a:moveTo>
                <a:lnTo>
                  <a:pt x="723" y="740"/>
                </a:lnTo>
                <a:lnTo>
                  <a:pt x="728" y="740"/>
                </a:lnTo>
                <a:lnTo>
                  <a:pt x="732" y="740"/>
                </a:lnTo>
                <a:lnTo>
                  <a:pt x="733" y="742"/>
                </a:lnTo>
                <a:lnTo>
                  <a:pt x="733" y="743"/>
                </a:lnTo>
                <a:lnTo>
                  <a:pt x="733" y="743"/>
                </a:lnTo>
                <a:lnTo>
                  <a:pt x="731" y="742"/>
                </a:lnTo>
                <a:lnTo>
                  <a:pt x="723" y="740"/>
                </a:lnTo>
                <a:lnTo>
                  <a:pt x="723" y="740"/>
                </a:lnTo>
                <a:close/>
                <a:moveTo>
                  <a:pt x="726" y="738"/>
                </a:moveTo>
                <a:lnTo>
                  <a:pt x="726" y="738"/>
                </a:lnTo>
                <a:lnTo>
                  <a:pt x="720" y="738"/>
                </a:lnTo>
                <a:lnTo>
                  <a:pt x="720" y="738"/>
                </a:lnTo>
                <a:lnTo>
                  <a:pt x="720" y="738"/>
                </a:lnTo>
                <a:lnTo>
                  <a:pt x="723" y="738"/>
                </a:lnTo>
                <a:lnTo>
                  <a:pt x="726" y="738"/>
                </a:lnTo>
                <a:lnTo>
                  <a:pt x="726" y="738"/>
                </a:lnTo>
                <a:lnTo>
                  <a:pt x="725" y="738"/>
                </a:lnTo>
                <a:lnTo>
                  <a:pt x="726" y="738"/>
                </a:lnTo>
                <a:lnTo>
                  <a:pt x="726" y="738"/>
                </a:lnTo>
                <a:close/>
                <a:moveTo>
                  <a:pt x="693" y="728"/>
                </a:moveTo>
                <a:lnTo>
                  <a:pt x="693" y="728"/>
                </a:lnTo>
                <a:lnTo>
                  <a:pt x="689" y="729"/>
                </a:lnTo>
                <a:lnTo>
                  <a:pt x="693" y="728"/>
                </a:lnTo>
                <a:lnTo>
                  <a:pt x="693" y="728"/>
                </a:lnTo>
                <a:lnTo>
                  <a:pt x="693" y="728"/>
                </a:lnTo>
                <a:lnTo>
                  <a:pt x="693" y="728"/>
                </a:lnTo>
                <a:lnTo>
                  <a:pt x="693" y="728"/>
                </a:lnTo>
                <a:close/>
                <a:moveTo>
                  <a:pt x="679" y="722"/>
                </a:moveTo>
                <a:lnTo>
                  <a:pt x="679" y="722"/>
                </a:lnTo>
                <a:lnTo>
                  <a:pt x="680" y="723"/>
                </a:lnTo>
                <a:lnTo>
                  <a:pt x="678" y="725"/>
                </a:lnTo>
                <a:lnTo>
                  <a:pt x="678" y="725"/>
                </a:lnTo>
                <a:lnTo>
                  <a:pt x="677" y="725"/>
                </a:lnTo>
                <a:lnTo>
                  <a:pt x="677" y="723"/>
                </a:lnTo>
                <a:lnTo>
                  <a:pt x="679" y="722"/>
                </a:lnTo>
                <a:lnTo>
                  <a:pt x="679" y="722"/>
                </a:lnTo>
                <a:close/>
                <a:moveTo>
                  <a:pt x="721" y="736"/>
                </a:moveTo>
                <a:lnTo>
                  <a:pt x="721" y="736"/>
                </a:lnTo>
                <a:lnTo>
                  <a:pt x="726" y="736"/>
                </a:lnTo>
                <a:lnTo>
                  <a:pt x="728" y="737"/>
                </a:lnTo>
                <a:lnTo>
                  <a:pt x="728" y="737"/>
                </a:lnTo>
                <a:lnTo>
                  <a:pt x="725" y="737"/>
                </a:lnTo>
                <a:lnTo>
                  <a:pt x="721" y="736"/>
                </a:lnTo>
                <a:lnTo>
                  <a:pt x="721" y="736"/>
                </a:lnTo>
                <a:close/>
                <a:moveTo>
                  <a:pt x="695" y="722"/>
                </a:moveTo>
                <a:lnTo>
                  <a:pt x="695" y="722"/>
                </a:lnTo>
                <a:lnTo>
                  <a:pt x="696" y="723"/>
                </a:lnTo>
                <a:lnTo>
                  <a:pt x="695" y="725"/>
                </a:lnTo>
                <a:lnTo>
                  <a:pt x="687" y="726"/>
                </a:lnTo>
                <a:lnTo>
                  <a:pt x="684" y="726"/>
                </a:lnTo>
                <a:lnTo>
                  <a:pt x="683" y="726"/>
                </a:lnTo>
                <a:lnTo>
                  <a:pt x="695" y="722"/>
                </a:lnTo>
                <a:lnTo>
                  <a:pt x="695" y="722"/>
                </a:lnTo>
                <a:lnTo>
                  <a:pt x="693" y="723"/>
                </a:lnTo>
                <a:lnTo>
                  <a:pt x="695" y="722"/>
                </a:lnTo>
                <a:lnTo>
                  <a:pt x="695" y="722"/>
                </a:lnTo>
                <a:close/>
                <a:moveTo>
                  <a:pt x="717" y="725"/>
                </a:moveTo>
                <a:lnTo>
                  <a:pt x="717" y="725"/>
                </a:lnTo>
                <a:lnTo>
                  <a:pt x="713" y="725"/>
                </a:lnTo>
                <a:lnTo>
                  <a:pt x="708" y="725"/>
                </a:lnTo>
                <a:lnTo>
                  <a:pt x="703" y="725"/>
                </a:lnTo>
                <a:lnTo>
                  <a:pt x="699" y="723"/>
                </a:lnTo>
                <a:lnTo>
                  <a:pt x="699" y="723"/>
                </a:lnTo>
                <a:lnTo>
                  <a:pt x="711" y="723"/>
                </a:lnTo>
                <a:lnTo>
                  <a:pt x="716" y="723"/>
                </a:lnTo>
                <a:lnTo>
                  <a:pt x="717" y="725"/>
                </a:lnTo>
                <a:lnTo>
                  <a:pt x="717" y="725"/>
                </a:lnTo>
                <a:lnTo>
                  <a:pt x="717" y="725"/>
                </a:lnTo>
                <a:close/>
                <a:moveTo>
                  <a:pt x="713" y="725"/>
                </a:moveTo>
                <a:lnTo>
                  <a:pt x="713" y="725"/>
                </a:lnTo>
                <a:lnTo>
                  <a:pt x="709" y="726"/>
                </a:lnTo>
                <a:lnTo>
                  <a:pt x="707" y="725"/>
                </a:lnTo>
                <a:lnTo>
                  <a:pt x="707" y="725"/>
                </a:lnTo>
                <a:lnTo>
                  <a:pt x="713" y="725"/>
                </a:lnTo>
                <a:lnTo>
                  <a:pt x="713" y="725"/>
                </a:lnTo>
                <a:lnTo>
                  <a:pt x="710" y="725"/>
                </a:lnTo>
                <a:lnTo>
                  <a:pt x="713" y="725"/>
                </a:lnTo>
                <a:lnTo>
                  <a:pt x="713" y="725"/>
                </a:lnTo>
                <a:close/>
                <a:moveTo>
                  <a:pt x="743" y="725"/>
                </a:moveTo>
                <a:lnTo>
                  <a:pt x="743" y="725"/>
                </a:lnTo>
                <a:lnTo>
                  <a:pt x="748" y="727"/>
                </a:lnTo>
                <a:lnTo>
                  <a:pt x="743" y="725"/>
                </a:lnTo>
                <a:lnTo>
                  <a:pt x="743" y="725"/>
                </a:lnTo>
                <a:lnTo>
                  <a:pt x="743" y="725"/>
                </a:lnTo>
                <a:lnTo>
                  <a:pt x="743" y="725"/>
                </a:lnTo>
                <a:lnTo>
                  <a:pt x="743" y="725"/>
                </a:lnTo>
                <a:close/>
                <a:moveTo>
                  <a:pt x="736" y="703"/>
                </a:moveTo>
                <a:lnTo>
                  <a:pt x="736" y="703"/>
                </a:lnTo>
                <a:lnTo>
                  <a:pt x="736" y="710"/>
                </a:lnTo>
                <a:lnTo>
                  <a:pt x="736" y="713"/>
                </a:lnTo>
                <a:lnTo>
                  <a:pt x="736" y="713"/>
                </a:lnTo>
                <a:lnTo>
                  <a:pt x="734" y="713"/>
                </a:lnTo>
                <a:lnTo>
                  <a:pt x="734" y="713"/>
                </a:lnTo>
                <a:lnTo>
                  <a:pt x="734" y="707"/>
                </a:lnTo>
                <a:lnTo>
                  <a:pt x="736" y="703"/>
                </a:lnTo>
                <a:lnTo>
                  <a:pt x="736" y="703"/>
                </a:lnTo>
                <a:close/>
                <a:moveTo>
                  <a:pt x="757" y="620"/>
                </a:moveTo>
                <a:lnTo>
                  <a:pt x="757" y="620"/>
                </a:lnTo>
                <a:lnTo>
                  <a:pt x="758" y="619"/>
                </a:lnTo>
                <a:lnTo>
                  <a:pt x="758" y="619"/>
                </a:lnTo>
                <a:lnTo>
                  <a:pt x="758" y="624"/>
                </a:lnTo>
                <a:lnTo>
                  <a:pt x="758" y="624"/>
                </a:lnTo>
                <a:lnTo>
                  <a:pt x="758" y="622"/>
                </a:lnTo>
                <a:lnTo>
                  <a:pt x="757" y="620"/>
                </a:lnTo>
                <a:lnTo>
                  <a:pt x="757" y="620"/>
                </a:lnTo>
                <a:close/>
                <a:moveTo>
                  <a:pt x="734" y="705"/>
                </a:moveTo>
                <a:lnTo>
                  <a:pt x="734" y="705"/>
                </a:lnTo>
                <a:lnTo>
                  <a:pt x="736" y="711"/>
                </a:lnTo>
                <a:lnTo>
                  <a:pt x="734" y="711"/>
                </a:lnTo>
                <a:lnTo>
                  <a:pt x="733" y="711"/>
                </a:lnTo>
                <a:lnTo>
                  <a:pt x="732" y="708"/>
                </a:lnTo>
                <a:lnTo>
                  <a:pt x="733" y="707"/>
                </a:lnTo>
                <a:lnTo>
                  <a:pt x="734" y="705"/>
                </a:lnTo>
                <a:lnTo>
                  <a:pt x="734" y="705"/>
                </a:lnTo>
                <a:lnTo>
                  <a:pt x="734" y="707"/>
                </a:lnTo>
                <a:lnTo>
                  <a:pt x="734" y="705"/>
                </a:lnTo>
                <a:lnTo>
                  <a:pt x="734" y="705"/>
                </a:lnTo>
                <a:close/>
                <a:moveTo>
                  <a:pt x="732" y="702"/>
                </a:moveTo>
                <a:lnTo>
                  <a:pt x="732" y="702"/>
                </a:lnTo>
                <a:lnTo>
                  <a:pt x="733" y="701"/>
                </a:lnTo>
                <a:lnTo>
                  <a:pt x="733" y="701"/>
                </a:lnTo>
                <a:lnTo>
                  <a:pt x="733" y="705"/>
                </a:lnTo>
                <a:lnTo>
                  <a:pt x="733" y="705"/>
                </a:lnTo>
                <a:lnTo>
                  <a:pt x="733" y="705"/>
                </a:lnTo>
                <a:lnTo>
                  <a:pt x="732" y="702"/>
                </a:lnTo>
                <a:lnTo>
                  <a:pt x="732" y="702"/>
                </a:lnTo>
                <a:close/>
                <a:moveTo>
                  <a:pt x="722" y="736"/>
                </a:moveTo>
                <a:lnTo>
                  <a:pt x="722" y="736"/>
                </a:lnTo>
                <a:lnTo>
                  <a:pt x="723" y="733"/>
                </a:lnTo>
                <a:lnTo>
                  <a:pt x="722" y="736"/>
                </a:lnTo>
                <a:lnTo>
                  <a:pt x="722" y="736"/>
                </a:lnTo>
                <a:lnTo>
                  <a:pt x="722" y="734"/>
                </a:lnTo>
                <a:lnTo>
                  <a:pt x="722" y="736"/>
                </a:lnTo>
                <a:lnTo>
                  <a:pt x="722" y="736"/>
                </a:lnTo>
                <a:close/>
                <a:moveTo>
                  <a:pt x="731" y="702"/>
                </a:moveTo>
                <a:lnTo>
                  <a:pt x="731" y="702"/>
                </a:lnTo>
                <a:lnTo>
                  <a:pt x="731" y="708"/>
                </a:lnTo>
                <a:lnTo>
                  <a:pt x="731" y="702"/>
                </a:lnTo>
                <a:lnTo>
                  <a:pt x="731" y="702"/>
                </a:lnTo>
                <a:lnTo>
                  <a:pt x="731" y="703"/>
                </a:lnTo>
                <a:lnTo>
                  <a:pt x="731" y="702"/>
                </a:lnTo>
                <a:lnTo>
                  <a:pt x="731" y="702"/>
                </a:lnTo>
                <a:close/>
                <a:moveTo>
                  <a:pt x="736" y="687"/>
                </a:moveTo>
                <a:lnTo>
                  <a:pt x="736" y="687"/>
                </a:lnTo>
                <a:lnTo>
                  <a:pt x="734" y="685"/>
                </a:lnTo>
                <a:lnTo>
                  <a:pt x="736" y="684"/>
                </a:lnTo>
                <a:lnTo>
                  <a:pt x="736" y="679"/>
                </a:lnTo>
                <a:lnTo>
                  <a:pt x="736" y="679"/>
                </a:lnTo>
                <a:lnTo>
                  <a:pt x="736" y="684"/>
                </a:lnTo>
                <a:lnTo>
                  <a:pt x="736" y="687"/>
                </a:lnTo>
                <a:lnTo>
                  <a:pt x="736" y="687"/>
                </a:lnTo>
                <a:close/>
                <a:moveTo>
                  <a:pt x="736" y="677"/>
                </a:moveTo>
                <a:lnTo>
                  <a:pt x="736" y="677"/>
                </a:lnTo>
                <a:lnTo>
                  <a:pt x="736" y="677"/>
                </a:lnTo>
                <a:lnTo>
                  <a:pt x="736" y="677"/>
                </a:lnTo>
                <a:lnTo>
                  <a:pt x="737" y="679"/>
                </a:lnTo>
                <a:lnTo>
                  <a:pt x="737" y="679"/>
                </a:lnTo>
                <a:lnTo>
                  <a:pt x="736" y="677"/>
                </a:lnTo>
                <a:lnTo>
                  <a:pt x="736" y="677"/>
                </a:lnTo>
                <a:lnTo>
                  <a:pt x="736" y="677"/>
                </a:lnTo>
                <a:lnTo>
                  <a:pt x="736" y="677"/>
                </a:lnTo>
                <a:close/>
                <a:moveTo>
                  <a:pt x="757" y="592"/>
                </a:moveTo>
                <a:lnTo>
                  <a:pt x="757" y="592"/>
                </a:lnTo>
                <a:lnTo>
                  <a:pt x="756" y="601"/>
                </a:lnTo>
                <a:lnTo>
                  <a:pt x="756" y="598"/>
                </a:lnTo>
                <a:lnTo>
                  <a:pt x="757" y="562"/>
                </a:lnTo>
                <a:lnTo>
                  <a:pt x="757" y="562"/>
                </a:lnTo>
                <a:lnTo>
                  <a:pt x="757" y="572"/>
                </a:lnTo>
                <a:lnTo>
                  <a:pt x="757" y="573"/>
                </a:lnTo>
                <a:lnTo>
                  <a:pt x="758" y="571"/>
                </a:lnTo>
                <a:lnTo>
                  <a:pt x="758" y="571"/>
                </a:lnTo>
                <a:lnTo>
                  <a:pt x="760" y="585"/>
                </a:lnTo>
                <a:lnTo>
                  <a:pt x="760" y="589"/>
                </a:lnTo>
                <a:lnTo>
                  <a:pt x="757" y="592"/>
                </a:lnTo>
                <a:lnTo>
                  <a:pt x="757" y="592"/>
                </a:lnTo>
                <a:lnTo>
                  <a:pt x="757" y="593"/>
                </a:lnTo>
                <a:lnTo>
                  <a:pt x="757" y="592"/>
                </a:lnTo>
                <a:lnTo>
                  <a:pt x="757" y="592"/>
                </a:lnTo>
                <a:lnTo>
                  <a:pt x="757" y="592"/>
                </a:lnTo>
                <a:lnTo>
                  <a:pt x="757" y="592"/>
                </a:lnTo>
                <a:close/>
                <a:moveTo>
                  <a:pt x="732" y="687"/>
                </a:moveTo>
                <a:lnTo>
                  <a:pt x="732" y="687"/>
                </a:lnTo>
                <a:lnTo>
                  <a:pt x="736" y="678"/>
                </a:lnTo>
                <a:lnTo>
                  <a:pt x="732" y="687"/>
                </a:lnTo>
                <a:lnTo>
                  <a:pt x="732" y="687"/>
                </a:lnTo>
                <a:lnTo>
                  <a:pt x="733" y="686"/>
                </a:lnTo>
                <a:lnTo>
                  <a:pt x="733" y="686"/>
                </a:lnTo>
                <a:lnTo>
                  <a:pt x="732" y="687"/>
                </a:lnTo>
                <a:lnTo>
                  <a:pt x="732" y="687"/>
                </a:lnTo>
                <a:lnTo>
                  <a:pt x="732" y="687"/>
                </a:lnTo>
                <a:close/>
                <a:moveTo>
                  <a:pt x="723" y="716"/>
                </a:moveTo>
                <a:lnTo>
                  <a:pt x="723" y="716"/>
                </a:lnTo>
                <a:lnTo>
                  <a:pt x="723" y="720"/>
                </a:lnTo>
                <a:lnTo>
                  <a:pt x="723" y="725"/>
                </a:lnTo>
                <a:lnTo>
                  <a:pt x="723" y="725"/>
                </a:lnTo>
                <a:lnTo>
                  <a:pt x="723" y="720"/>
                </a:lnTo>
                <a:lnTo>
                  <a:pt x="723" y="716"/>
                </a:lnTo>
                <a:lnTo>
                  <a:pt x="723" y="716"/>
                </a:lnTo>
                <a:close/>
                <a:moveTo>
                  <a:pt x="740" y="655"/>
                </a:moveTo>
                <a:lnTo>
                  <a:pt x="740" y="655"/>
                </a:lnTo>
                <a:lnTo>
                  <a:pt x="740" y="658"/>
                </a:lnTo>
                <a:lnTo>
                  <a:pt x="740" y="660"/>
                </a:lnTo>
                <a:lnTo>
                  <a:pt x="739" y="658"/>
                </a:lnTo>
                <a:lnTo>
                  <a:pt x="740" y="655"/>
                </a:lnTo>
                <a:lnTo>
                  <a:pt x="740" y="655"/>
                </a:lnTo>
                <a:lnTo>
                  <a:pt x="740" y="656"/>
                </a:lnTo>
                <a:lnTo>
                  <a:pt x="740" y="655"/>
                </a:lnTo>
                <a:lnTo>
                  <a:pt x="740" y="655"/>
                </a:lnTo>
                <a:close/>
                <a:moveTo>
                  <a:pt x="736" y="628"/>
                </a:moveTo>
                <a:lnTo>
                  <a:pt x="736" y="628"/>
                </a:lnTo>
                <a:lnTo>
                  <a:pt x="737" y="645"/>
                </a:lnTo>
                <a:lnTo>
                  <a:pt x="737" y="661"/>
                </a:lnTo>
                <a:lnTo>
                  <a:pt x="736" y="673"/>
                </a:lnTo>
                <a:lnTo>
                  <a:pt x="736" y="673"/>
                </a:lnTo>
                <a:lnTo>
                  <a:pt x="734" y="660"/>
                </a:lnTo>
                <a:lnTo>
                  <a:pt x="733" y="648"/>
                </a:lnTo>
                <a:lnTo>
                  <a:pt x="733" y="639"/>
                </a:lnTo>
                <a:lnTo>
                  <a:pt x="734" y="633"/>
                </a:lnTo>
                <a:lnTo>
                  <a:pt x="737" y="627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close/>
                <a:moveTo>
                  <a:pt x="734" y="625"/>
                </a:moveTo>
                <a:lnTo>
                  <a:pt x="734" y="625"/>
                </a:lnTo>
                <a:lnTo>
                  <a:pt x="733" y="624"/>
                </a:lnTo>
                <a:lnTo>
                  <a:pt x="733" y="620"/>
                </a:lnTo>
                <a:lnTo>
                  <a:pt x="733" y="613"/>
                </a:lnTo>
                <a:lnTo>
                  <a:pt x="734" y="610"/>
                </a:lnTo>
                <a:lnTo>
                  <a:pt x="734" y="612"/>
                </a:lnTo>
                <a:lnTo>
                  <a:pt x="734" y="625"/>
                </a:lnTo>
                <a:lnTo>
                  <a:pt x="734" y="625"/>
                </a:lnTo>
                <a:lnTo>
                  <a:pt x="734" y="624"/>
                </a:lnTo>
                <a:lnTo>
                  <a:pt x="734" y="625"/>
                </a:lnTo>
                <a:lnTo>
                  <a:pt x="734" y="625"/>
                </a:lnTo>
                <a:close/>
                <a:moveTo>
                  <a:pt x="723" y="716"/>
                </a:moveTo>
                <a:lnTo>
                  <a:pt x="723" y="716"/>
                </a:lnTo>
                <a:lnTo>
                  <a:pt x="723" y="703"/>
                </a:lnTo>
                <a:lnTo>
                  <a:pt x="723" y="703"/>
                </a:lnTo>
                <a:lnTo>
                  <a:pt x="725" y="710"/>
                </a:lnTo>
                <a:lnTo>
                  <a:pt x="725" y="714"/>
                </a:lnTo>
                <a:lnTo>
                  <a:pt x="723" y="716"/>
                </a:lnTo>
                <a:lnTo>
                  <a:pt x="723" y="716"/>
                </a:lnTo>
                <a:close/>
                <a:moveTo>
                  <a:pt x="731" y="683"/>
                </a:moveTo>
                <a:lnTo>
                  <a:pt x="731" y="683"/>
                </a:lnTo>
                <a:lnTo>
                  <a:pt x="731" y="685"/>
                </a:lnTo>
                <a:lnTo>
                  <a:pt x="731" y="687"/>
                </a:lnTo>
                <a:lnTo>
                  <a:pt x="731" y="687"/>
                </a:lnTo>
                <a:lnTo>
                  <a:pt x="731" y="684"/>
                </a:lnTo>
                <a:lnTo>
                  <a:pt x="731" y="683"/>
                </a:lnTo>
                <a:lnTo>
                  <a:pt x="731" y="683"/>
                </a:lnTo>
                <a:lnTo>
                  <a:pt x="731" y="683"/>
                </a:lnTo>
                <a:close/>
                <a:moveTo>
                  <a:pt x="732" y="666"/>
                </a:moveTo>
                <a:lnTo>
                  <a:pt x="732" y="666"/>
                </a:lnTo>
                <a:lnTo>
                  <a:pt x="732" y="672"/>
                </a:lnTo>
                <a:lnTo>
                  <a:pt x="732" y="673"/>
                </a:lnTo>
                <a:lnTo>
                  <a:pt x="732" y="674"/>
                </a:lnTo>
                <a:lnTo>
                  <a:pt x="732" y="674"/>
                </a:lnTo>
                <a:lnTo>
                  <a:pt x="732" y="666"/>
                </a:lnTo>
                <a:lnTo>
                  <a:pt x="732" y="666"/>
                </a:lnTo>
                <a:close/>
                <a:moveTo>
                  <a:pt x="723" y="696"/>
                </a:moveTo>
                <a:lnTo>
                  <a:pt x="723" y="696"/>
                </a:lnTo>
                <a:lnTo>
                  <a:pt x="725" y="698"/>
                </a:lnTo>
                <a:lnTo>
                  <a:pt x="725" y="702"/>
                </a:lnTo>
                <a:lnTo>
                  <a:pt x="725" y="702"/>
                </a:lnTo>
                <a:lnTo>
                  <a:pt x="723" y="699"/>
                </a:lnTo>
                <a:lnTo>
                  <a:pt x="723" y="696"/>
                </a:lnTo>
                <a:lnTo>
                  <a:pt x="723" y="696"/>
                </a:lnTo>
                <a:close/>
                <a:moveTo>
                  <a:pt x="758" y="553"/>
                </a:moveTo>
                <a:lnTo>
                  <a:pt x="758" y="553"/>
                </a:lnTo>
                <a:lnTo>
                  <a:pt x="758" y="556"/>
                </a:lnTo>
                <a:lnTo>
                  <a:pt x="758" y="557"/>
                </a:lnTo>
                <a:lnTo>
                  <a:pt x="760" y="557"/>
                </a:lnTo>
                <a:lnTo>
                  <a:pt x="760" y="557"/>
                </a:lnTo>
                <a:lnTo>
                  <a:pt x="758" y="559"/>
                </a:lnTo>
                <a:lnTo>
                  <a:pt x="758" y="557"/>
                </a:lnTo>
                <a:lnTo>
                  <a:pt x="758" y="553"/>
                </a:lnTo>
                <a:lnTo>
                  <a:pt x="758" y="553"/>
                </a:lnTo>
                <a:close/>
                <a:moveTo>
                  <a:pt x="758" y="543"/>
                </a:moveTo>
                <a:lnTo>
                  <a:pt x="758" y="543"/>
                </a:lnTo>
                <a:lnTo>
                  <a:pt x="760" y="545"/>
                </a:lnTo>
                <a:lnTo>
                  <a:pt x="761" y="548"/>
                </a:lnTo>
                <a:lnTo>
                  <a:pt x="758" y="553"/>
                </a:lnTo>
                <a:lnTo>
                  <a:pt x="757" y="555"/>
                </a:lnTo>
                <a:lnTo>
                  <a:pt x="757" y="554"/>
                </a:lnTo>
                <a:lnTo>
                  <a:pt x="757" y="550"/>
                </a:lnTo>
                <a:lnTo>
                  <a:pt x="758" y="543"/>
                </a:lnTo>
                <a:lnTo>
                  <a:pt x="758" y="543"/>
                </a:lnTo>
                <a:lnTo>
                  <a:pt x="758" y="544"/>
                </a:lnTo>
                <a:lnTo>
                  <a:pt x="758" y="543"/>
                </a:lnTo>
                <a:lnTo>
                  <a:pt x="758" y="543"/>
                </a:lnTo>
                <a:close/>
                <a:moveTo>
                  <a:pt x="732" y="643"/>
                </a:moveTo>
                <a:lnTo>
                  <a:pt x="732" y="643"/>
                </a:lnTo>
                <a:lnTo>
                  <a:pt x="733" y="648"/>
                </a:lnTo>
                <a:lnTo>
                  <a:pt x="733" y="650"/>
                </a:lnTo>
                <a:lnTo>
                  <a:pt x="732" y="651"/>
                </a:lnTo>
                <a:lnTo>
                  <a:pt x="732" y="651"/>
                </a:lnTo>
                <a:lnTo>
                  <a:pt x="732" y="646"/>
                </a:lnTo>
                <a:lnTo>
                  <a:pt x="732" y="643"/>
                </a:lnTo>
                <a:lnTo>
                  <a:pt x="732" y="643"/>
                </a:lnTo>
                <a:close/>
                <a:moveTo>
                  <a:pt x="726" y="658"/>
                </a:moveTo>
                <a:lnTo>
                  <a:pt x="726" y="658"/>
                </a:lnTo>
                <a:lnTo>
                  <a:pt x="726" y="661"/>
                </a:lnTo>
                <a:lnTo>
                  <a:pt x="726" y="664"/>
                </a:lnTo>
                <a:lnTo>
                  <a:pt x="726" y="664"/>
                </a:lnTo>
                <a:lnTo>
                  <a:pt x="726" y="661"/>
                </a:lnTo>
                <a:lnTo>
                  <a:pt x="726" y="658"/>
                </a:lnTo>
                <a:lnTo>
                  <a:pt x="726" y="658"/>
                </a:lnTo>
                <a:close/>
                <a:moveTo>
                  <a:pt x="736" y="608"/>
                </a:moveTo>
                <a:lnTo>
                  <a:pt x="736" y="608"/>
                </a:lnTo>
                <a:lnTo>
                  <a:pt x="736" y="602"/>
                </a:lnTo>
                <a:lnTo>
                  <a:pt x="736" y="608"/>
                </a:lnTo>
                <a:lnTo>
                  <a:pt x="736" y="608"/>
                </a:lnTo>
                <a:lnTo>
                  <a:pt x="736" y="609"/>
                </a:lnTo>
                <a:lnTo>
                  <a:pt x="736" y="608"/>
                </a:lnTo>
                <a:lnTo>
                  <a:pt x="736" y="608"/>
                </a:lnTo>
                <a:close/>
                <a:moveTo>
                  <a:pt x="737" y="591"/>
                </a:moveTo>
                <a:lnTo>
                  <a:pt x="737" y="591"/>
                </a:lnTo>
                <a:lnTo>
                  <a:pt x="738" y="587"/>
                </a:lnTo>
                <a:lnTo>
                  <a:pt x="739" y="589"/>
                </a:lnTo>
                <a:lnTo>
                  <a:pt x="740" y="593"/>
                </a:lnTo>
                <a:lnTo>
                  <a:pt x="740" y="596"/>
                </a:lnTo>
                <a:lnTo>
                  <a:pt x="739" y="597"/>
                </a:lnTo>
                <a:lnTo>
                  <a:pt x="739" y="596"/>
                </a:lnTo>
                <a:lnTo>
                  <a:pt x="737" y="591"/>
                </a:lnTo>
                <a:lnTo>
                  <a:pt x="737" y="591"/>
                </a:lnTo>
                <a:lnTo>
                  <a:pt x="738" y="591"/>
                </a:lnTo>
                <a:lnTo>
                  <a:pt x="738" y="591"/>
                </a:lnTo>
                <a:lnTo>
                  <a:pt x="738" y="592"/>
                </a:lnTo>
                <a:lnTo>
                  <a:pt x="737" y="591"/>
                </a:lnTo>
                <a:lnTo>
                  <a:pt x="737" y="591"/>
                </a:lnTo>
                <a:close/>
                <a:moveTo>
                  <a:pt x="733" y="601"/>
                </a:moveTo>
                <a:lnTo>
                  <a:pt x="733" y="601"/>
                </a:lnTo>
                <a:lnTo>
                  <a:pt x="734" y="599"/>
                </a:lnTo>
                <a:lnTo>
                  <a:pt x="734" y="602"/>
                </a:lnTo>
                <a:lnTo>
                  <a:pt x="737" y="607"/>
                </a:lnTo>
                <a:lnTo>
                  <a:pt x="737" y="609"/>
                </a:lnTo>
                <a:lnTo>
                  <a:pt x="733" y="601"/>
                </a:lnTo>
                <a:lnTo>
                  <a:pt x="733" y="601"/>
                </a:lnTo>
                <a:lnTo>
                  <a:pt x="734" y="601"/>
                </a:lnTo>
                <a:lnTo>
                  <a:pt x="733" y="601"/>
                </a:lnTo>
                <a:lnTo>
                  <a:pt x="733" y="601"/>
                </a:lnTo>
                <a:close/>
                <a:moveTo>
                  <a:pt x="797" y="356"/>
                </a:moveTo>
                <a:lnTo>
                  <a:pt x="797" y="356"/>
                </a:lnTo>
                <a:lnTo>
                  <a:pt x="797" y="361"/>
                </a:lnTo>
                <a:lnTo>
                  <a:pt x="797" y="356"/>
                </a:lnTo>
                <a:lnTo>
                  <a:pt x="797" y="356"/>
                </a:lnTo>
                <a:lnTo>
                  <a:pt x="797" y="355"/>
                </a:lnTo>
                <a:lnTo>
                  <a:pt x="797" y="356"/>
                </a:lnTo>
                <a:lnTo>
                  <a:pt x="797" y="356"/>
                </a:lnTo>
                <a:lnTo>
                  <a:pt x="797" y="356"/>
                </a:lnTo>
                <a:lnTo>
                  <a:pt x="797" y="356"/>
                </a:lnTo>
                <a:close/>
                <a:moveTo>
                  <a:pt x="758" y="504"/>
                </a:moveTo>
                <a:lnTo>
                  <a:pt x="758" y="504"/>
                </a:lnTo>
                <a:lnTo>
                  <a:pt x="757" y="497"/>
                </a:lnTo>
                <a:lnTo>
                  <a:pt x="758" y="504"/>
                </a:lnTo>
                <a:lnTo>
                  <a:pt x="758" y="504"/>
                </a:lnTo>
                <a:lnTo>
                  <a:pt x="758" y="502"/>
                </a:lnTo>
                <a:lnTo>
                  <a:pt x="758" y="504"/>
                </a:lnTo>
                <a:lnTo>
                  <a:pt x="758" y="504"/>
                </a:lnTo>
                <a:close/>
                <a:moveTo>
                  <a:pt x="738" y="571"/>
                </a:moveTo>
                <a:lnTo>
                  <a:pt x="738" y="571"/>
                </a:lnTo>
                <a:lnTo>
                  <a:pt x="737" y="584"/>
                </a:lnTo>
                <a:lnTo>
                  <a:pt x="737" y="586"/>
                </a:lnTo>
                <a:lnTo>
                  <a:pt x="736" y="587"/>
                </a:lnTo>
                <a:lnTo>
                  <a:pt x="734" y="584"/>
                </a:lnTo>
                <a:lnTo>
                  <a:pt x="732" y="578"/>
                </a:lnTo>
                <a:lnTo>
                  <a:pt x="732" y="571"/>
                </a:lnTo>
                <a:lnTo>
                  <a:pt x="732" y="566"/>
                </a:lnTo>
                <a:lnTo>
                  <a:pt x="732" y="565"/>
                </a:lnTo>
                <a:lnTo>
                  <a:pt x="733" y="565"/>
                </a:lnTo>
                <a:lnTo>
                  <a:pt x="738" y="571"/>
                </a:lnTo>
                <a:lnTo>
                  <a:pt x="738" y="571"/>
                </a:lnTo>
                <a:lnTo>
                  <a:pt x="738" y="572"/>
                </a:lnTo>
                <a:lnTo>
                  <a:pt x="738" y="572"/>
                </a:lnTo>
                <a:lnTo>
                  <a:pt x="738" y="571"/>
                </a:lnTo>
                <a:lnTo>
                  <a:pt x="738" y="571"/>
                </a:lnTo>
                <a:lnTo>
                  <a:pt x="738" y="571"/>
                </a:lnTo>
                <a:close/>
                <a:moveTo>
                  <a:pt x="720" y="633"/>
                </a:moveTo>
                <a:lnTo>
                  <a:pt x="720" y="633"/>
                </a:lnTo>
                <a:lnTo>
                  <a:pt x="721" y="624"/>
                </a:lnTo>
                <a:lnTo>
                  <a:pt x="721" y="622"/>
                </a:lnTo>
                <a:lnTo>
                  <a:pt x="721" y="622"/>
                </a:lnTo>
                <a:lnTo>
                  <a:pt x="720" y="627"/>
                </a:lnTo>
                <a:lnTo>
                  <a:pt x="720" y="633"/>
                </a:lnTo>
                <a:lnTo>
                  <a:pt x="720" y="633"/>
                </a:lnTo>
                <a:lnTo>
                  <a:pt x="720" y="632"/>
                </a:lnTo>
                <a:lnTo>
                  <a:pt x="720" y="633"/>
                </a:lnTo>
                <a:lnTo>
                  <a:pt x="720" y="633"/>
                </a:lnTo>
                <a:close/>
                <a:moveTo>
                  <a:pt x="734" y="572"/>
                </a:moveTo>
                <a:lnTo>
                  <a:pt x="734" y="572"/>
                </a:lnTo>
                <a:lnTo>
                  <a:pt x="736" y="561"/>
                </a:lnTo>
                <a:lnTo>
                  <a:pt x="736" y="560"/>
                </a:lnTo>
                <a:lnTo>
                  <a:pt x="736" y="561"/>
                </a:lnTo>
                <a:lnTo>
                  <a:pt x="734" y="567"/>
                </a:lnTo>
                <a:lnTo>
                  <a:pt x="734" y="572"/>
                </a:lnTo>
                <a:lnTo>
                  <a:pt x="734" y="572"/>
                </a:lnTo>
                <a:lnTo>
                  <a:pt x="734" y="571"/>
                </a:lnTo>
                <a:lnTo>
                  <a:pt x="734" y="572"/>
                </a:lnTo>
                <a:lnTo>
                  <a:pt x="734" y="573"/>
                </a:lnTo>
                <a:lnTo>
                  <a:pt x="734" y="572"/>
                </a:lnTo>
                <a:lnTo>
                  <a:pt x="734" y="572"/>
                </a:lnTo>
                <a:close/>
                <a:moveTo>
                  <a:pt x="723" y="602"/>
                </a:moveTo>
                <a:lnTo>
                  <a:pt x="723" y="602"/>
                </a:lnTo>
                <a:lnTo>
                  <a:pt x="725" y="604"/>
                </a:lnTo>
                <a:lnTo>
                  <a:pt x="725" y="609"/>
                </a:lnTo>
                <a:lnTo>
                  <a:pt x="725" y="609"/>
                </a:lnTo>
                <a:lnTo>
                  <a:pt x="723" y="605"/>
                </a:lnTo>
                <a:lnTo>
                  <a:pt x="723" y="602"/>
                </a:lnTo>
                <a:lnTo>
                  <a:pt x="723" y="602"/>
                </a:lnTo>
                <a:close/>
                <a:moveTo>
                  <a:pt x="719" y="607"/>
                </a:moveTo>
                <a:lnTo>
                  <a:pt x="719" y="607"/>
                </a:lnTo>
                <a:lnTo>
                  <a:pt x="720" y="613"/>
                </a:lnTo>
                <a:lnTo>
                  <a:pt x="719" y="618"/>
                </a:lnTo>
                <a:lnTo>
                  <a:pt x="719" y="619"/>
                </a:lnTo>
                <a:lnTo>
                  <a:pt x="719" y="618"/>
                </a:lnTo>
                <a:lnTo>
                  <a:pt x="719" y="607"/>
                </a:lnTo>
                <a:lnTo>
                  <a:pt x="719" y="607"/>
                </a:lnTo>
                <a:lnTo>
                  <a:pt x="719" y="609"/>
                </a:lnTo>
                <a:lnTo>
                  <a:pt x="719" y="607"/>
                </a:lnTo>
                <a:lnTo>
                  <a:pt x="719" y="607"/>
                </a:lnTo>
                <a:close/>
                <a:moveTo>
                  <a:pt x="737" y="551"/>
                </a:moveTo>
                <a:lnTo>
                  <a:pt x="737" y="551"/>
                </a:lnTo>
                <a:lnTo>
                  <a:pt x="737" y="548"/>
                </a:lnTo>
                <a:lnTo>
                  <a:pt x="737" y="546"/>
                </a:lnTo>
                <a:lnTo>
                  <a:pt x="737" y="546"/>
                </a:lnTo>
                <a:lnTo>
                  <a:pt x="737" y="546"/>
                </a:lnTo>
                <a:lnTo>
                  <a:pt x="738" y="551"/>
                </a:lnTo>
                <a:lnTo>
                  <a:pt x="737" y="553"/>
                </a:lnTo>
                <a:lnTo>
                  <a:pt x="737" y="551"/>
                </a:lnTo>
                <a:lnTo>
                  <a:pt x="737" y="551"/>
                </a:lnTo>
                <a:close/>
                <a:moveTo>
                  <a:pt x="728" y="568"/>
                </a:moveTo>
                <a:lnTo>
                  <a:pt x="728" y="568"/>
                </a:lnTo>
                <a:lnTo>
                  <a:pt x="729" y="579"/>
                </a:lnTo>
                <a:lnTo>
                  <a:pt x="729" y="579"/>
                </a:lnTo>
                <a:lnTo>
                  <a:pt x="728" y="573"/>
                </a:lnTo>
                <a:lnTo>
                  <a:pt x="728" y="569"/>
                </a:lnTo>
                <a:lnTo>
                  <a:pt x="728" y="568"/>
                </a:lnTo>
                <a:lnTo>
                  <a:pt x="728" y="568"/>
                </a:lnTo>
                <a:close/>
                <a:moveTo>
                  <a:pt x="721" y="598"/>
                </a:moveTo>
                <a:lnTo>
                  <a:pt x="721" y="598"/>
                </a:lnTo>
                <a:lnTo>
                  <a:pt x="721" y="604"/>
                </a:lnTo>
                <a:lnTo>
                  <a:pt x="720" y="608"/>
                </a:lnTo>
                <a:lnTo>
                  <a:pt x="719" y="608"/>
                </a:lnTo>
                <a:lnTo>
                  <a:pt x="719" y="607"/>
                </a:lnTo>
                <a:lnTo>
                  <a:pt x="721" y="598"/>
                </a:lnTo>
                <a:lnTo>
                  <a:pt x="721" y="598"/>
                </a:lnTo>
                <a:lnTo>
                  <a:pt x="721" y="601"/>
                </a:lnTo>
                <a:lnTo>
                  <a:pt x="721" y="598"/>
                </a:lnTo>
                <a:lnTo>
                  <a:pt x="721" y="598"/>
                </a:lnTo>
                <a:close/>
                <a:moveTo>
                  <a:pt x="737" y="515"/>
                </a:moveTo>
                <a:lnTo>
                  <a:pt x="737" y="515"/>
                </a:lnTo>
                <a:lnTo>
                  <a:pt x="737" y="525"/>
                </a:lnTo>
                <a:lnTo>
                  <a:pt x="737" y="532"/>
                </a:lnTo>
                <a:lnTo>
                  <a:pt x="736" y="540"/>
                </a:lnTo>
                <a:lnTo>
                  <a:pt x="736" y="540"/>
                </a:lnTo>
                <a:lnTo>
                  <a:pt x="736" y="540"/>
                </a:lnTo>
                <a:lnTo>
                  <a:pt x="734" y="537"/>
                </a:lnTo>
                <a:lnTo>
                  <a:pt x="737" y="515"/>
                </a:lnTo>
                <a:lnTo>
                  <a:pt x="737" y="515"/>
                </a:lnTo>
                <a:lnTo>
                  <a:pt x="737" y="521"/>
                </a:lnTo>
                <a:lnTo>
                  <a:pt x="737" y="515"/>
                </a:lnTo>
                <a:lnTo>
                  <a:pt x="737" y="515"/>
                </a:lnTo>
                <a:close/>
                <a:moveTo>
                  <a:pt x="798" y="301"/>
                </a:moveTo>
                <a:lnTo>
                  <a:pt x="798" y="301"/>
                </a:lnTo>
                <a:lnTo>
                  <a:pt x="798" y="304"/>
                </a:lnTo>
                <a:lnTo>
                  <a:pt x="798" y="309"/>
                </a:lnTo>
                <a:lnTo>
                  <a:pt x="798" y="309"/>
                </a:lnTo>
                <a:lnTo>
                  <a:pt x="797" y="303"/>
                </a:lnTo>
                <a:lnTo>
                  <a:pt x="797" y="301"/>
                </a:lnTo>
                <a:lnTo>
                  <a:pt x="798" y="301"/>
                </a:lnTo>
                <a:lnTo>
                  <a:pt x="798" y="301"/>
                </a:lnTo>
                <a:close/>
                <a:moveTo>
                  <a:pt x="758" y="444"/>
                </a:moveTo>
                <a:lnTo>
                  <a:pt x="758" y="444"/>
                </a:lnTo>
                <a:lnTo>
                  <a:pt x="760" y="442"/>
                </a:lnTo>
                <a:lnTo>
                  <a:pt x="761" y="442"/>
                </a:lnTo>
                <a:lnTo>
                  <a:pt x="762" y="443"/>
                </a:lnTo>
                <a:lnTo>
                  <a:pt x="762" y="444"/>
                </a:lnTo>
                <a:lnTo>
                  <a:pt x="762" y="444"/>
                </a:lnTo>
                <a:lnTo>
                  <a:pt x="761" y="444"/>
                </a:lnTo>
                <a:lnTo>
                  <a:pt x="758" y="444"/>
                </a:lnTo>
                <a:lnTo>
                  <a:pt x="758" y="444"/>
                </a:lnTo>
                <a:lnTo>
                  <a:pt x="758" y="443"/>
                </a:lnTo>
                <a:lnTo>
                  <a:pt x="760" y="443"/>
                </a:lnTo>
                <a:lnTo>
                  <a:pt x="758" y="444"/>
                </a:lnTo>
                <a:lnTo>
                  <a:pt x="758" y="444"/>
                </a:lnTo>
                <a:lnTo>
                  <a:pt x="758" y="444"/>
                </a:lnTo>
                <a:close/>
                <a:moveTo>
                  <a:pt x="721" y="581"/>
                </a:moveTo>
                <a:lnTo>
                  <a:pt x="721" y="581"/>
                </a:lnTo>
                <a:lnTo>
                  <a:pt x="722" y="595"/>
                </a:lnTo>
                <a:lnTo>
                  <a:pt x="722" y="597"/>
                </a:lnTo>
                <a:lnTo>
                  <a:pt x="721" y="596"/>
                </a:lnTo>
                <a:lnTo>
                  <a:pt x="721" y="591"/>
                </a:lnTo>
                <a:lnTo>
                  <a:pt x="721" y="581"/>
                </a:lnTo>
                <a:lnTo>
                  <a:pt x="721" y="581"/>
                </a:lnTo>
                <a:lnTo>
                  <a:pt x="721" y="585"/>
                </a:lnTo>
                <a:lnTo>
                  <a:pt x="721" y="581"/>
                </a:lnTo>
                <a:lnTo>
                  <a:pt x="721" y="581"/>
                </a:lnTo>
                <a:close/>
                <a:moveTo>
                  <a:pt x="744" y="503"/>
                </a:moveTo>
                <a:lnTo>
                  <a:pt x="744" y="503"/>
                </a:lnTo>
                <a:lnTo>
                  <a:pt x="743" y="509"/>
                </a:lnTo>
                <a:lnTo>
                  <a:pt x="743" y="513"/>
                </a:lnTo>
                <a:lnTo>
                  <a:pt x="743" y="514"/>
                </a:lnTo>
                <a:lnTo>
                  <a:pt x="743" y="514"/>
                </a:lnTo>
                <a:lnTo>
                  <a:pt x="743" y="507"/>
                </a:lnTo>
                <a:lnTo>
                  <a:pt x="743" y="504"/>
                </a:lnTo>
                <a:lnTo>
                  <a:pt x="744" y="503"/>
                </a:lnTo>
                <a:lnTo>
                  <a:pt x="744" y="503"/>
                </a:lnTo>
                <a:close/>
                <a:moveTo>
                  <a:pt x="739" y="510"/>
                </a:moveTo>
                <a:lnTo>
                  <a:pt x="739" y="510"/>
                </a:lnTo>
                <a:lnTo>
                  <a:pt x="742" y="498"/>
                </a:lnTo>
                <a:lnTo>
                  <a:pt x="739" y="510"/>
                </a:lnTo>
                <a:lnTo>
                  <a:pt x="739" y="510"/>
                </a:lnTo>
                <a:lnTo>
                  <a:pt x="739" y="509"/>
                </a:lnTo>
                <a:lnTo>
                  <a:pt x="739" y="510"/>
                </a:lnTo>
                <a:lnTo>
                  <a:pt x="739" y="510"/>
                </a:lnTo>
                <a:close/>
                <a:moveTo>
                  <a:pt x="721" y="574"/>
                </a:moveTo>
                <a:lnTo>
                  <a:pt x="721" y="574"/>
                </a:lnTo>
                <a:lnTo>
                  <a:pt x="720" y="580"/>
                </a:lnTo>
                <a:lnTo>
                  <a:pt x="721" y="574"/>
                </a:lnTo>
                <a:lnTo>
                  <a:pt x="721" y="574"/>
                </a:lnTo>
                <a:lnTo>
                  <a:pt x="721" y="575"/>
                </a:lnTo>
                <a:lnTo>
                  <a:pt x="721" y="574"/>
                </a:lnTo>
                <a:lnTo>
                  <a:pt x="721" y="574"/>
                </a:lnTo>
                <a:close/>
                <a:moveTo>
                  <a:pt x="722" y="559"/>
                </a:moveTo>
                <a:lnTo>
                  <a:pt x="722" y="559"/>
                </a:lnTo>
                <a:lnTo>
                  <a:pt x="722" y="563"/>
                </a:lnTo>
                <a:lnTo>
                  <a:pt x="722" y="567"/>
                </a:lnTo>
                <a:lnTo>
                  <a:pt x="722" y="567"/>
                </a:lnTo>
                <a:lnTo>
                  <a:pt x="722" y="562"/>
                </a:lnTo>
                <a:lnTo>
                  <a:pt x="722" y="559"/>
                </a:lnTo>
                <a:lnTo>
                  <a:pt x="722" y="559"/>
                </a:lnTo>
                <a:close/>
                <a:moveTo>
                  <a:pt x="737" y="509"/>
                </a:moveTo>
                <a:lnTo>
                  <a:pt x="737" y="509"/>
                </a:lnTo>
                <a:lnTo>
                  <a:pt x="736" y="503"/>
                </a:lnTo>
                <a:lnTo>
                  <a:pt x="737" y="501"/>
                </a:lnTo>
                <a:lnTo>
                  <a:pt x="737" y="503"/>
                </a:lnTo>
                <a:lnTo>
                  <a:pt x="737" y="509"/>
                </a:lnTo>
                <a:lnTo>
                  <a:pt x="737" y="509"/>
                </a:lnTo>
                <a:lnTo>
                  <a:pt x="737" y="506"/>
                </a:lnTo>
                <a:lnTo>
                  <a:pt x="737" y="509"/>
                </a:lnTo>
                <a:lnTo>
                  <a:pt x="737" y="509"/>
                </a:lnTo>
                <a:close/>
                <a:moveTo>
                  <a:pt x="719" y="566"/>
                </a:moveTo>
                <a:lnTo>
                  <a:pt x="719" y="566"/>
                </a:lnTo>
                <a:lnTo>
                  <a:pt x="720" y="551"/>
                </a:lnTo>
                <a:lnTo>
                  <a:pt x="720" y="554"/>
                </a:lnTo>
                <a:lnTo>
                  <a:pt x="720" y="562"/>
                </a:lnTo>
                <a:lnTo>
                  <a:pt x="719" y="566"/>
                </a:lnTo>
                <a:lnTo>
                  <a:pt x="719" y="566"/>
                </a:lnTo>
                <a:lnTo>
                  <a:pt x="720" y="565"/>
                </a:lnTo>
                <a:lnTo>
                  <a:pt x="719" y="566"/>
                </a:lnTo>
                <a:lnTo>
                  <a:pt x="719" y="566"/>
                </a:lnTo>
                <a:close/>
                <a:moveTo>
                  <a:pt x="722" y="546"/>
                </a:moveTo>
                <a:lnTo>
                  <a:pt x="722" y="546"/>
                </a:lnTo>
                <a:lnTo>
                  <a:pt x="723" y="548"/>
                </a:lnTo>
                <a:lnTo>
                  <a:pt x="723" y="550"/>
                </a:lnTo>
                <a:lnTo>
                  <a:pt x="722" y="555"/>
                </a:lnTo>
                <a:lnTo>
                  <a:pt x="722" y="556"/>
                </a:lnTo>
                <a:lnTo>
                  <a:pt x="722" y="556"/>
                </a:lnTo>
                <a:lnTo>
                  <a:pt x="722" y="546"/>
                </a:lnTo>
                <a:lnTo>
                  <a:pt x="722" y="546"/>
                </a:lnTo>
                <a:lnTo>
                  <a:pt x="722" y="548"/>
                </a:lnTo>
                <a:lnTo>
                  <a:pt x="722" y="546"/>
                </a:lnTo>
                <a:lnTo>
                  <a:pt x="722" y="546"/>
                </a:lnTo>
                <a:close/>
                <a:moveTo>
                  <a:pt x="738" y="480"/>
                </a:moveTo>
                <a:lnTo>
                  <a:pt x="738" y="480"/>
                </a:lnTo>
                <a:lnTo>
                  <a:pt x="738" y="489"/>
                </a:lnTo>
                <a:lnTo>
                  <a:pt x="738" y="492"/>
                </a:lnTo>
                <a:lnTo>
                  <a:pt x="738" y="494"/>
                </a:lnTo>
                <a:lnTo>
                  <a:pt x="737" y="494"/>
                </a:lnTo>
                <a:lnTo>
                  <a:pt x="737" y="494"/>
                </a:lnTo>
                <a:lnTo>
                  <a:pt x="737" y="486"/>
                </a:lnTo>
                <a:lnTo>
                  <a:pt x="738" y="480"/>
                </a:lnTo>
                <a:lnTo>
                  <a:pt x="738" y="480"/>
                </a:lnTo>
                <a:close/>
                <a:moveTo>
                  <a:pt x="740" y="455"/>
                </a:moveTo>
                <a:lnTo>
                  <a:pt x="740" y="455"/>
                </a:lnTo>
                <a:lnTo>
                  <a:pt x="742" y="462"/>
                </a:lnTo>
                <a:lnTo>
                  <a:pt x="742" y="462"/>
                </a:lnTo>
                <a:lnTo>
                  <a:pt x="740" y="459"/>
                </a:lnTo>
                <a:lnTo>
                  <a:pt x="740" y="455"/>
                </a:lnTo>
                <a:lnTo>
                  <a:pt x="740" y="455"/>
                </a:lnTo>
                <a:close/>
                <a:moveTo>
                  <a:pt x="739" y="454"/>
                </a:moveTo>
                <a:lnTo>
                  <a:pt x="739" y="454"/>
                </a:lnTo>
                <a:lnTo>
                  <a:pt x="739" y="465"/>
                </a:lnTo>
                <a:lnTo>
                  <a:pt x="738" y="469"/>
                </a:lnTo>
                <a:lnTo>
                  <a:pt x="738" y="471"/>
                </a:lnTo>
                <a:lnTo>
                  <a:pt x="738" y="472"/>
                </a:lnTo>
                <a:lnTo>
                  <a:pt x="738" y="472"/>
                </a:lnTo>
                <a:lnTo>
                  <a:pt x="738" y="461"/>
                </a:lnTo>
                <a:lnTo>
                  <a:pt x="738" y="456"/>
                </a:lnTo>
                <a:lnTo>
                  <a:pt x="739" y="454"/>
                </a:lnTo>
                <a:lnTo>
                  <a:pt x="739" y="454"/>
                </a:lnTo>
                <a:close/>
                <a:moveTo>
                  <a:pt x="744" y="425"/>
                </a:moveTo>
                <a:lnTo>
                  <a:pt x="744" y="425"/>
                </a:lnTo>
                <a:lnTo>
                  <a:pt x="745" y="428"/>
                </a:lnTo>
                <a:lnTo>
                  <a:pt x="744" y="431"/>
                </a:lnTo>
                <a:lnTo>
                  <a:pt x="744" y="431"/>
                </a:lnTo>
                <a:lnTo>
                  <a:pt x="744" y="428"/>
                </a:lnTo>
                <a:lnTo>
                  <a:pt x="744" y="425"/>
                </a:lnTo>
                <a:lnTo>
                  <a:pt x="744" y="425"/>
                </a:lnTo>
                <a:close/>
                <a:moveTo>
                  <a:pt x="742" y="430"/>
                </a:moveTo>
                <a:lnTo>
                  <a:pt x="742" y="430"/>
                </a:lnTo>
                <a:lnTo>
                  <a:pt x="746" y="416"/>
                </a:lnTo>
                <a:lnTo>
                  <a:pt x="748" y="416"/>
                </a:lnTo>
                <a:lnTo>
                  <a:pt x="748" y="418"/>
                </a:lnTo>
                <a:lnTo>
                  <a:pt x="746" y="420"/>
                </a:lnTo>
                <a:lnTo>
                  <a:pt x="743" y="428"/>
                </a:lnTo>
                <a:lnTo>
                  <a:pt x="742" y="431"/>
                </a:lnTo>
                <a:lnTo>
                  <a:pt x="742" y="431"/>
                </a:lnTo>
                <a:lnTo>
                  <a:pt x="742" y="430"/>
                </a:lnTo>
                <a:lnTo>
                  <a:pt x="742" y="430"/>
                </a:lnTo>
                <a:lnTo>
                  <a:pt x="742" y="428"/>
                </a:lnTo>
                <a:lnTo>
                  <a:pt x="742" y="430"/>
                </a:lnTo>
                <a:lnTo>
                  <a:pt x="742" y="431"/>
                </a:lnTo>
                <a:lnTo>
                  <a:pt x="742" y="430"/>
                </a:lnTo>
                <a:lnTo>
                  <a:pt x="742" y="430"/>
                </a:lnTo>
                <a:close/>
                <a:moveTo>
                  <a:pt x="740" y="428"/>
                </a:moveTo>
                <a:lnTo>
                  <a:pt x="740" y="428"/>
                </a:lnTo>
                <a:lnTo>
                  <a:pt x="742" y="418"/>
                </a:lnTo>
                <a:lnTo>
                  <a:pt x="742" y="416"/>
                </a:lnTo>
                <a:lnTo>
                  <a:pt x="742" y="418"/>
                </a:lnTo>
                <a:lnTo>
                  <a:pt x="740" y="422"/>
                </a:lnTo>
                <a:lnTo>
                  <a:pt x="739" y="425"/>
                </a:lnTo>
                <a:lnTo>
                  <a:pt x="740" y="428"/>
                </a:lnTo>
                <a:lnTo>
                  <a:pt x="740" y="428"/>
                </a:lnTo>
                <a:lnTo>
                  <a:pt x="740" y="426"/>
                </a:lnTo>
                <a:lnTo>
                  <a:pt x="742" y="427"/>
                </a:lnTo>
                <a:lnTo>
                  <a:pt x="740" y="428"/>
                </a:lnTo>
                <a:lnTo>
                  <a:pt x="740" y="428"/>
                </a:lnTo>
                <a:lnTo>
                  <a:pt x="740" y="428"/>
                </a:lnTo>
                <a:close/>
                <a:moveTo>
                  <a:pt x="740" y="398"/>
                </a:moveTo>
                <a:lnTo>
                  <a:pt x="740" y="398"/>
                </a:lnTo>
                <a:lnTo>
                  <a:pt x="742" y="403"/>
                </a:lnTo>
                <a:lnTo>
                  <a:pt x="742" y="407"/>
                </a:lnTo>
                <a:lnTo>
                  <a:pt x="742" y="407"/>
                </a:lnTo>
                <a:lnTo>
                  <a:pt x="740" y="403"/>
                </a:lnTo>
                <a:lnTo>
                  <a:pt x="740" y="398"/>
                </a:lnTo>
                <a:lnTo>
                  <a:pt x="740" y="398"/>
                </a:lnTo>
                <a:close/>
                <a:moveTo>
                  <a:pt x="725" y="454"/>
                </a:moveTo>
                <a:lnTo>
                  <a:pt x="725" y="454"/>
                </a:lnTo>
                <a:lnTo>
                  <a:pt x="726" y="457"/>
                </a:lnTo>
                <a:lnTo>
                  <a:pt x="725" y="462"/>
                </a:lnTo>
                <a:lnTo>
                  <a:pt x="725" y="462"/>
                </a:lnTo>
                <a:lnTo>
                  <a:pt x="725" y="457"/>
                </a:lnTo>
                <a:lnTo>
                  <a:pt x="725" y="454"/>
                </a:lnTo>
                <a:lnTo>
                  <a:pt x="725" y="454"/>
                </a:lnTo>
                <a:close/>
                <a:moveTo>
                  <a:pt x="725" y="455"/>
                </a:moveTo>
                <a:lnTo>
                  <a:pt x="725" y="455"/>
                </a:lnTo>
                <a:lnTo>
                  <a:pt x="725" y="460"/>
                </a:lnTo>
                <a:lnTo>
                  <a:pt x="725" y="461"/>
                </a:lnTo>
                <a:lnTo>
                  <a:pt x="723" y="461"/>
                </a:lnTo>
                <a:lnTo>
                  <a:pt x="723" y="461"/>
                </a:lnTo>
                <a:lnTo>
                  <a:pt x="723" y="459"/>
                </a:lnTo>
                <a:lnTo>
                  <a:pt x="725" y="455"/>
                </a:lnTo>
                <a:lnTo>
                  <a:pt x="725" y="455"/>
                </a:lnTo>
                <a:close/>
                <a:moveTo>
                  <a:pt x="727" y="443"/>
                </a:moveTo>
                <a:lnTo>
                  <a:pt x="727" y="443"/>
                </a:lnTo>
                <a:lnTo>
                  <a:pt x="726" y="442"/>
                </a:lnTo>
                <a:lnTo>
                  <a:pt x="726" y="443"/>
                </a:lnTo>
                <a:lnTo>
                  <a:pt x="726" y="445"/>
                </a:lnTo>
                <a:lnTo>
                  <a:pt x="726" y="447"/>
                </a:lnTo>
                <a:lnTo>
                  <a:pt x="727" y="443"/>
                </a:lnTo>
                <a:lnTo>
                  <a:pt x="727" y="443"/>
                </a:lnTo>
                <a:lnTo>
                  <a:pt x="727" y="444"/>
                </a:lnTo>
                <a:lnTo>
                  <a:pt x="727" y="443"/>
                </a:lnTo>
                <a:lnTo>
                  <a:pt x="727" y="443"/>
                </a:lnTo>
                <a:close/>
                <a:moveTo>
                  <a:pt x="722" y="443"/>
                </a:moveTo>
                <a:lnTo>
                  <a:pt x="722" y="443"/>
                </a:lnTo>
                <a:lnTo>
                  <a:pt x="722" y="445"/>
                </a:lnTo>
                <a:lnTo>
                  <a:pt x="722" y="449"/>
                </a:lnTo>
                <a:lnTo>
                  <a:pt x="721" y="449"/>
                </a:lnTo>
                <a:lnTo>
                  <a:pt x="721" y="449"/>
                </a:lnTo>
                <a:lnTo>
                  <a:pt x="722" y="443"/>
                </a:lnTo>
                <a:lnTo>
                  <a:pt x="722" y="443"/>
                </a:lnTo>
                <a:lnTo>
                  <a:pt x="722" y="445"/>
                </a:lnTo>
                <a:lnTo>
                  <a:pt x="722" y="443"/>
                </a:lnTo>
                <a:lnTo>
                  <a:pt x="722" y="443"/>
                </a:lnTo>
                <a:close/>
                <a:moveTo>
                  <a:pt x="745" y="368"/>
                </a:moveTo>
                <a:lnTo>
                  <a:pt x="745" y="368"/>
                </a:lnTo>
                <a:lnTo>
                  <a:pt x="745" y="372"/>
                </a:lnTo>
                <a:lnTo>
                  <a:pt x="745" y="374"/>
                </a:lnTo>
                <a:lnTo>
                  <a:pt x="744" y="374"/>
                </a:lnTo>
                <a:lnTo>
                  <a:pt x="744" y="374"/>
                </a:lnTo>
                <a:lnTo>
                  <a:pt x="744" y="371"/>
                </a:lnTo>
                <a:lnTo>
                  <a:pt x="745" y="368"/>
                </a:lnTo>
                <a:lnTo>
                  <a:pt x="745" y="368"/>
                </a:lnTo>
                <a:close/>
                <a:moveTo>
                  <a:pt x="726" y="430"/>
                </a:moveTo>
                <a:lnTo>
                  <a:pt x="726" y="430"/>
                </a:lnTo>
                <a:lnTo>
                  <a:pt x="726" y="433"/>
                </a:lnTo>
                <a:lnTo>
                  <a:pt x="726" y="436"/>
                </a:lnTo>
                <a:lnTo>
                  <a:pt x="726" y="436"/>
                </a:lnTo>
                <a:lnTo>
                  <a:pt x="725" y="433"/>
                </a:lnTo>
                <a:lnTo>
                  <a:pt x="726" y="430"/>
                </a:lnTo>
                <a:lnTo>
                  <a:pt x="726" y="430"/>
                </a:lnTo>
                <a:close/>
                <a:moveTo>
                  <a:pt x="740" y="377"/>
                </a:moveTo>
                <a:lnTo>
                  <a:pt x="740" y="377"/>
                </a:lnTo>
                <a:lnTo>
                  <a:pt x="740" y="360"/>
                </a:lnTo>
                <a:lnTo>
                  <a:pt x="740" y="356"/>
                </a:lnTo>
                <a:lnTo>
                  <a:pt x="740" y="363"/>
                </a:lnTo>
                <a:lnTo>
                  <a:pt x="740" y="377"/>
                </a:lnTo>
                <a:lnTo>
                  <a:pt x="740" y="377"/>
                </a:lnTo>
                <a:lnTo>
                  <a:pt x="740" y="373"/>
                </a:lnTo>
                <a:lnTo>
                  <a:pt x="740" y="377"/>
                </a:lnTo>
                <a:lnTo>
                  <a:pt x="740" y="377"/>
                </a:lnTo>
                <a:close/>
                <a:moveTo>
                  <a:pt x="742" y="347"/>
                </a:moveTo>
                <a:lnTo>
                  <a:pt x="742" y="347"/>
                </a:lnTo>
                <a:lnTo>
                  <a:pt x="742" y="353"/>
                </a:lnTo>
                <a:lnTo>
                  <a:pt x="742" y="355"/>
                </a:lnTo>
                <a:lnTo>
                  <a:pt x="742" y="355"/>
                </a:lnTo>
                <a:lnTo>
                  <a:pt x="743" y="354"/>
                </a:lnTo>
                <a:lnTo>
                  <a:pt x="743" y="353"/>
                </a:lnTo>
                <a:lnTo>
                  <a:pt x="742" y="347"/>
                </a:lnTo>
                <a:lnTo>
                  <a:pt x="742" y="347"/>
                </a:lnTo>
                <a:lnTo>
                  <a:pt x="743" y="345"/>
                </a:lnTo>
                <a:lnTo>
                  <a:pt x="743" y="347"/>
                </a:lnTo>
                <a:lnTo>
                  <a:pt x="743" y="348"/>
                </a:lnTo>
                <a:lnTo>
                  <a:pt x="742" y="347"/>
                </a:lnTo>
                <a:lnTo>
                  <a:pt x="742" y="347"/>
                </a:lnTo>
                <a:close/>
                <a:moveTo>
                  <a:pt x="740" y="337"/>
                </a:moveTo>
                <a:lnTo>
                  <a:pt x="740" y="337"/>
                </a:lnTo>
                <a:lnTo>
                  <a:pt x="742" y="341"/>
                </a:lnTo>
                <a:lnTo>
                  <a:pt x="744" y="343"/>
                </a:lnTo>
                <a:lnTo>
                  <a:pt x="744" y="344"/>
                </a:lnTo>
                <a:lnTo>
                  <a:pt x="744" y="343"/>
                </a:lnTo>
                <a:lnTo>
                  <a:pt x="740" y="337"/>
                </a:lnTo>
                <a:lnTo>
                  <a:pt x="740" y="337"/>
                </a:lnTo>
                <a:lnTo>
                  <a:pt x="742" y="336"/>
                </a:lnTo>
                <a:lnTo>
                  <a:pt x="742" y="336"/>
                </a:lnTo>
                <a:lnTo>
                  <a:pt x="742" y="337"/>
                </a:lnTo>
                <a:lnTo>
                  <a:pt x="740" y="337"/>
                </a:lnTo>
                <a:lnTo>
                  <a:pt x="740" y="337"/>
                </a:lnTo>
                <a:close/>
                <a:moveTo>
                  <a:pt x="745" y="317"/>
                </a:moveTo>
                <a:lnTo>
                  <a:pt x="745" y="317"/>
                </a:lnTo>
                <a:lnTo>
                  <a:pt x="746" y="320"/>
                </a:lnTo>
                <a:lnTo>
                  <a:pt x="745" y="324"/>
                </a:lnTo>
                <a:lnTo>
                  <a:pt x="745" y="324"/>
                </a:lnTo>
                <a:lnTo>
                  <a:pt x="745" y="320"/>
                </a:lnTo>
                <a:lnTo>
                  <a:pt x="745" y="317"/>
                </a:lnTo>
                <a:lnTo>
                  <a:pt x="745" y="317"/>
                </a:lnTo>
                <a:close/>
                <a:moveTo>
                  <a:pt x="797" y="78"/>
                </a:moveTo>
                <a:lnTo>
                  <a:pt x="797" y="78"/>
                </a:lnTo>
                <a:lnTo>
                  <a:pt x="796" y="70"/>
                </a:lnTo>
                <a:lnTo>
                  <a:pt x="796" y="70"/>
                </a:lnTo>
                <a:lnTo>
                  <a:pt x="797" y="71"/>
                </a:lnTo>
                <a:lnTo>
                  <a:pt x="798" y="76"/>
                </a:lnTo>
                <a:lnTo>
                  <a:pt x="798" y="78"/>
                </a:lnTo>
                <a:lnTo>
                  <a:pt x="797" y="78"/>
                </a:lnTo>
                <a:lnTo>
                  <a:pt x="797" y="78"/>
                </a:lnTo>
                <a:lnTo>
                  <a:pt x="797" y="78"/>
                </a:lnTo>
                <a:lnTo>
                  <a:pt x="797" y="78"/>
                </a:lnTo>
                <a:lnTo>
                  <a:pt x="797" y="78"/>
                </a:lnTo>
                <a:close/>
                <a:moveTo>
                  <a:pt x="743" y="270"/>
                </a:moveTo>
                <a:lnTo>
                  <a:pt x="743" y="270"/>
                </a:lnTo>
                <a:lnTo>
                  <a:pt x="743" y="268"/>
                </a:lnTo>
                <a:lnTo>
                  <a:pt x="744" y="268"/>
                </a:lnTo>
                <a:lnTo>
                  <a:pt x="744" y="272"/>
                </a:lnTo>
                <a:lnTo>
                  <a:pt x="744" y="276"/>
                </a:lnTo>
                <a:lnTo>
                  <a:pt x="744" y="277"/>
                </a:lnTo>
                <a:lnTo>
                  <a:pt x="744" y="277"/>
                </a:lnTo>
                <a:lnTo>
                  <a:pt x="744" y="273"/>
                </a:lnTo>
                <a:lnTo>
                  <a:pt x="743" y="270"/>
                </a:lnTo>
                <a:lnTo>
                  <a:pt x="743" y="270"/>
                </a:lnTo>
                <a:close/>
                <a:moveTo>
                  <a:pt x="797" y="65"/>
                </a:moveTo>
                <a:lnTo>
                  <a:pt x="797" y="65"/>
                </a:lnTo>
                <a:lnTo>
                  <a:pt x="796" y="47"/>
                </a:lnTo>
                <a:lnTo>
                  <a:pt x="796" y="46"/>
                </a:lnTo>
                <a:lnTo>
                  <a:pt x="797" y="49"/>
                </a:lnTo>
                <a:lnTo>
                  <a:pt x="798" y="59"/>
                </a:lnTo>
                <a:lnTo>
                  <a:pt x="797" y="62"/>
                </a:lnTo>
                <a:lnTo>
                  <a:pt x="797" y="65"/>
                </a:lnTo>
                <a:lnTo>
                  <a:pt x="797" y="65"/>
                </a:lnTo>
                <a:lnTo>
                  <a:pt x="797" y="62"/>
                </a:lnTo>
                <a:lnTo>
                  <a:pt x="797" y="62"/>
                </a:lnTo>
                <a:lnTo>
                  <a:pt x="797" y="64"/>
                </a:lnTo>
                <a:lnTo>
                  <a:pt x="797" y="65"/>
                </a:lnTo>
                <a:lnTo>
                  <a:pt x="797" y="65"/>
                </a:lnTo>
                <a:close/>
                <a:moveTo>
                  <a:pt x="746" y="11"/>
                </a:moveTo>
                <a:lnTo>
                  <a:pt x="746" y="11"/>
                </a:lnTo>
                <a:lnTo>
                  <a:pt x="754" y="11"/>
                </a:lnTo>
                <a:lnTo>
                  <a:pt x="754" y="11"/>
                </a:lnTo>
                <a:lnTo>
                  <a:pt x="752" y="12"/>
                </a:lnTo>
                <a:lnTo>
                  <a:pt x="749" y="12"/>
                </a:lnTo>
                <a:lnTo>
                  <a:pt x="746" y="11"/>
                </a:lnTo>
                <a:lnTo>
                  <a:pt x="746" y="11"/>
                </a:lnTo>
                <a:lnTo>
                  <a:pt x="746" y="11"/>
                </a:lnTo>
                <a:lnTo>
                  <a:pt x="746" y="11"/>
                </a:lnTo>
                <a:close/>
                <a:moveTo>
                  <a:pt x="726" y="268"/>
                </a:moveTo>
                <a:lnTo>
                  <a:pt x="726" y="268"/>
                </a:lnTo>
                <a:lnTo>
                  <a:pt x="726" y="273"/>
                </a:lnTo>
                <a:lnTo>
                  <a:pt x="726" y="277"/>
                </a:lnTo>
                <a:lnTo>
                  <a:pt x="726" y="277"/>
                </a:lnTo>
                <a:lnTo>
                  <a:pt x="726" y="273"/>
                </a:lnTo>
                <a:lnTo>
                  <a:pt x="726" y="268"/>
                </a:lnTo>
                <a:lnTo>
                  <a:pt x="726" y="268"/>
                </a:lnTo>
                <a:close/>
                <a:moveTo>
                  <a:pt x="725" y="253"/>
                </a:moveTo>
                <a:lnTo>
                  <a:pt x="725" y="253"/>
                </a:lnTo>
                <a:lnTo>
                  <a:pt x="720" y="245"/>
                </a:lnTo>
                <a:lnTo>
                  <a:pt x="720" y="245"/>
                </a:lnTo>
                <a:lnTo>
                  <a:pt x="720" y="248"/>
                </a:lnTo>
                <a:lnTo>
                  <a:pt x="722" y="252"/>
                </a:lnTo>
                <a:lnTo>
                  <a:pt x="723" y="253"/>
                </a:lnTo>
                <a:lnTo>
                  <a:pt x="725" y="253"/>
                </a:lnTo>
                <a:lnTo>
                  <a:pt x="725" y="253"/>
                </a:lnTo>
                <a:lnTo>
                  <a:pt x="725" y="253"/>
                </a:lnTo>
                <a:lnTo>
                  <a:pt x="723" y="253"/>
                </a:lnTo>
                <a:lnTo>
                  <a:pt x="725" y="254"/>
                </a:lnTo>
                <a:lnTo>
                  <a:pt x="725" y="253"/>
                </a:lnTo>
                <a:lnTo>
                  <a:pt x="725" y="253"/>
                </a:lnTo>
                <a:close/>
                <a:moveTo>
                  <a:pt x="723" y="248"/>
                </a:moveTo>
                <a:lnTo>
                  <a:pt x="723" y="248"/>
                </a:lnTo>
                <a:lnTo>
                  <a:pt x="723" y="254"/>
                </a:lnTo>
                <a:lnTo>
                  <a:pt x="723" y="260"/>
                </a:lnTo>
                <a:lnTo>
                  <a:pt x="723" y="260"/>
                </a:lnTo>
                <a:lnTo>
                  <a:pt x="722" y="254"/>
                </a:lnTo>
                <a:lnTo>
                  <a:pt x="723" y="248"/>
                </a:lnTo>
                <a:lnTo>
                  <a:pt x="723" y="248"/>
                </a:lnTo>
                <a:close/>
                <a:moveTo>
                  <a:pt x="690" y="13"/>
                </a:moveTo>
                <a:lnTo>
                  <a:pt x="690" y="13"/>
                </a:lnTo>
                <a:lnTo>
                  <a:pt x="683" y="13"/>
                </a:lnTo>
                <a:lnTo>
                  <a:pt x="679" y="13"/>
                </a:lnTo>
                <a:lnTo>
                  <a:pt x="677" y="13"/>
                </a:lnTo>
                <a:lnTo>
                  <a:pt x="677" y="13"/>
                </a:lnTo>
                <a:lnTo>
                  <a:pt x="684" y="13"/>
                </a:lnTo>
                <a:lnTo>
                  <a:pt x="687" y="13"/>
                </a:lnTo>
                <a:lnTo>
                  <a:pt x="690" y="13"/>
                </a:lnTo>
                <a:lnTo>
                  <a:pt x="690" y="13"/>
                </a:lnTo>
                <a:close/>
                <a:moveTo>
                  <a:pt x="722" y="232"/>
                </a:moveTo>
                <a:lnTo>
                  <a:pt x="722" y="232"/>
                </a:lnTo>
                <a:lnTo>
                  <a:pt x="723" y="230"/>
                </a:lnTo>
                <a:lnTo>
                  <a:pt x="723" y="230"/>
                </a:lnTo>
                <a:lnTo>
                  <a:pt x="725" y="235"/>
                </a:lnTo>
                <a:lnTo>
                  <a:pt x="723" y="238"/>
                </a:lnTo>
                <a:lnTo>
                  <a:pt x="722" y="232"/>
                </a:lnTo>
                <a:lnTo>
                  <a:pt x="722" y="232"/>
                </a:lnTo>
                <a:lnTo>
                  <a:pt x="722" y="232"/>
                </a:lnTo>
                <a:lnTo>
                  <a:pt x="722" y="232"/>
                </a:lnTo>
                <a:lnTo>
                  <a:pt x="722" y="232"/>
                </a:lnTo>
                <a:close/>
                <a:moveTo>
                  <a:pt x="725" y="215"/>
                </a:moveTo>
                <a:lnTo>
                  <a:pt x="725" y="215"/>
                </a:lnTo>
                <a:lnTo>
                  <a:pt x="725" y="213"/>
                </a:lnTo>
                <a:lnTo>
                  <a:pt x="726" y="211"/>
                </a:lnTo>
                <a:lnTo>
                  <a:pt x="726" y="211"/>
                </a:lnTo>
                <a:lnTo>
                  <a:pt x="726" y="215"/>
                </a:lnTo>
                <a:lnTo>
                  <a:pt x="726" y="217"/>
                </a:lnTo>
                <a:lnTo>
                  <a:pt x="725" y="215"/>
                </a:lnTo>
                <a:lnTo>
                  <a:pt x="725" y="215"/>
                </a:lnTo>
                <a:close/>
                <a:moveTo>
                  <a:pt x="720" y="221"/>
                </a:moveTo>
                <a:lnTo>
                  <a:pt x="720" y="221"/>
                </a:lnTo>
                <a:lnTo>
                  <a:pt x="721" y="221"/>
                </a:lnTo>
                <a:lnTo>
                  <a:pt x="721" y="221"/>
                </a:lnTo>
                <a:lnTo>
                  <a:pt x="722" y="225"/>
                </a:lnTo>
                <a:lnTo>
                  <a:pt x="722" y="226"/>
                </a:lnTo>
                <a:lnTo>
                  <a:pt x="720" y="221"/>
                </a:lnTo>
                <a:lnTo>
                  <a:pt x="720" y="221"/>
                </a:lnTo>
                <a:lnTo>
                  <a:pt x="720" y="221"/>
                </a:lnTo>
                <a:lnTo>
                  <a:pt x="720" y="221"/>
                </a:lnTo>
                <a:lnTo>
                  <a:pt x="720" y="221"/>
                </a:lnTo>
                <a:close/>
                <a:moveTo>
                  <a:pt x="646" y="13"/>
                </a:moveTo>
                <a:lnTo>
                  <a:pt x="646" y="13"/>
                </a:lnTo>
                <a:lnTo>
                  <a:pt x="651" y="13"/>
                </a:lnTo>
                <a:lnTo>
                  <a:pt x="655" y="13"/>
                </a:lnTo>
                <a:lnTo>
                  <a:pt x="655" y="14"/>
                </a:lnTo>
                <a:lnTo>
                  <a:pt x="654" y="14"/>
                </a:lnTo>
                <a:lnTo>
                  <a:pt x="646" y="13"/>
                </a:lnTo>
                <a:lnTo>
                  <a:pt x="646" y="13"/>
                </a:lnTo>
                <a:lnTo>
                  <a:pt x="648" y="13"/>
                </a:lnTo>
                <a:lnTo>
                  <a:pt x="646" y="13"/>
                </a:lnTo>
                <a:lnTo>
                  <a:pt x="646" y="13"/>
                </a:lnTo>
                <a:close/>
                <a:moveTo>
                  <a:pt x="725" y="185"/>
                </a:moveTo>
                <a:lnTo>
                  <a:pt x="725" y="185"/>
                </a:lnTo>
                <a:lnTo>
                  <a:pt x="722" y="182"/>
                </a:lnTo>
                <a:lnTo>
                  <a:pt x="721" y="182"/>
                </a:lnTo>
                <a:lnTo>
                  <a:pt x="722" y="185"/>
                </a:lnTo>
                <a:lnTo>
                  <a:pt x="723" y="189"/>
                </a:lnTo>
                <a:lnTo>
                  <a:pt x="725" y="188"/>
                </a:lnTo>
                <a:lnTo>
                  <a:pt x="725" y="185"/>
                </a:lnTo>
                <a:lnTo>
                  <a:pt x="725" y="185"/>
                </a:lnTo>
                <a:lnTo>
                  <a:pt x="725" y="185"/>
                </a:lnTo>
                <a:lnTo>
                  <a:pt x="725" y="185"/>
                </a:lnTo>
                <a:lnTo>
                  <a:pt x="725" y="185"/>
                </a:lnTo>
                <a:close/>
                <a:moveTo>
                  <a:pt x="632" y="12"/>
                </a:moveTo>
                <a:lnTo>
                  <a:pt x="634" y="12"/>
                </a:lnTo>
                <a:lnTo>
                  <a:pt x="634" y="12"/>
                </a:lnTo>
                <a:lnTo>
                  <a:pt x="631" y="12"/>
                </a:lnTo>
                <a:lnTo>
                  <a:pt x="630" y="12"/>
                </a:lnTo>
                <a:lnTo>
                  <a:pt x="632" y="12"/>
                </a:lnTo>
                <a:lnTo>
                  <a:pt x="632" y="12"/>
                </a:lnTo>
                <a:close/>
                <a:moveTo>
                  <a:pt x="726" y="162"/>
                </a:moveTo>
                <a:lnTo>
                  <a:pt x="726" y="162"/>
                </a:lnTo>
                <a:lnTo>
                  <a:pt x="726" y="156"/>
                </a:lnTo>
                <a:lnTo>
                  <a:pt x="726" y="155"/>
                </a:lnTo>
                <a:lnTo>
                  <a:pt x="726" y="158"/>
                </a:lnTo>
                <a:lnTo>
                  <a:pt x="726" y="162"/>
                </a:lnTo>
                <a:lnTo>
                  <a:pt x="726" y="162"/>
                </a:lnTo>
                <a:lnTo>
                  <a:pt x="726" y="161"/>
                </a:lnTo>
                <a:lnTo>
                  <a:pt x="726" y="162"/>
                </a:lnTo>
                <a:lnTo>
                  <a:pt x="726" y="162"/>
                </a:lnTo>
                <a:close/>
                <a:moveTo>
                  <a:pt x="593" y="14"/>
                </a:moveTo>
                <a:lnTo>
                  <a:pt x="593" y="14"/>
                </a:lnTo>
                <a:lnTo>
                  <a:pt x="589" y="13"/>
                </a:lnTo>
                <a:lnTo>
                  <a:pt x="587" y="13"/>
                </a:lnTo>
                <a:lnTo>
                  <a:pt x="592" y="12"/>
                </a:lnTo>
                <a:lnTo>
                  <a:pt x="597" y="13"/>
                </a:lnTo>
                <a:lnTo>
                  <a:pt x="597" y="13"/>
                </a:lnTo>
                <a:lnTo>
                  <a:pt x="593" y="14"/>
                </a:lnTo>
                <a:lnTo>
                  <a:pt x="593" y="14"/>
                </a:lnTo>
                <a:lnTo>
                  <a:pt x="593" y="14"/>
                </a:lnTo>
                <a:lnTo>
                  <a:pt x="593" y="14"/>
                </a:lnTo>
                <a:lnTo>
                  <a:pt x="593" y="14"/>
                </a:lnTo>
                <a:close/>
                <a:moveTo>
                  <a:pt x="725" y="137"/>
                </a:moveTo>
                <a:lnTo>
                  <a:pt x="725" y="137"/>
                </a:lnTo>
                <a:lnTo>
                  <a:pt x="726" y="125"/>
                </a:lnTo>
                <a:lnTo>
                  <a:pt x="726" y="125"/>
                </a:lnTo>
                <a:lnTo>
                  <a:pt x="726" y="126"/>
                </a:lnTo>
                <a:lnTo>
                  <a:pt x="726" y="132"/>
                </a:lnTo>
                <a:lnTo>
                  <a:pt x="725" y="136"/>
                </a:lnTo>
                <a:lnTo>
                  <a:pt x="725" y="137"/>
                </a:lnTo>
                <a:lnTo>
                  <a:pt x="725" y="137"/>
                </a:lnTo>
                <a:lnTo>
                  <a:pt x="725" y="135"/>
                </a:lnTo>
                <a:lnTo>
                  <a:pt x="725" y="137"/>
                </a:lnTo>
                <a:lnTo>
                  <a:pt x="725" y="137"/>
                </a:lnTo>
                <a:close/>
                <a:moveTo>
                  <a:pt x="575" y="14"/>
                </a:moveTo>
                <a:lnTo>
                  <a:pt x="575" y="14"/>
                </a:lnTo>
                <a:lnTo>
                  <a:pt x="577" y="13"/>
                </a:lnTo>
                <a:lnTo>
                  <a:pt x="579" y="13"/>
                </a:lnTo>
                <a:lnTo>
                  <a:pt x="579" y="13"/>
                </a:lnTo>
                <a:lnTo>
                  <a:pt x="580" y="13"/>
                </a:lnTo>
                <a:lnTo>
                  <a:pt x="579" y="14"/>
                </a:lnTo>
                <a:lnTo>
                  <a:pt x="575" y="14"/>
                </a:lnTo>
                <a:lnTo>
                  <a:pt x="575" y="14"/>
                </a:lnTo>
                <a:close/>
                <a:moveTo>
                  <a:pt x="726" y="119"/>
                </a:moveTo>
                <a:lnTo>
                  <a:pt x="726" y="119"/>
                </a:lnTo>
                <a:lnTo>
                  <a:pt x="727" y="115"/>
                </a:lnTo>
                <a:lnTo>
                  <a:pt x="727" y="118"/>
                </a:lnTo>
                <a:lnTo>
                  <a:pt x="726" y="121"/>
                </a:lnTo>
                <a:lnTo>
                  <a:pt x="726" y="121"/>
                </a:lnTo>
                <a:lnTo>
                  <a:pt x="726" y="119"/>
                </a:lnTo>
                <a:lnTo>
                  <a:pt x="726" y="119"/>
                </a:lnTo>
                <a:lnTo>
                  <a:pt x="726" y="118"/>
                </a:lnTo>
                <a:lnTo>
                  <a:pt x="726" y="119"/>
                </a:lnTo>
                <a:lnTo>
                  <a:pt x="726" y="120"/>
                </a:lnTo>
                <a:lnTo>
                  <a:pt x="726" y="119"/>
                </a:lnTo>
                <a:lnTo>
                  <a:pt x="726" y="119"/>
                </a:lnTo>
                <a:close/>
                <a:moveTo>
                  <a:pt x="568" y="13"/>
                </a:moveTo>
                <a:lnTo>
                  <a:pt x="568" y="13"/>
                </a:lnTo>
                <a:lnTo>
                  <a:pt x="572" y="12"/>
                </a:lnTo>
                <a:lnTo>
                  <a:pt x="574" y="13"/>
                </a:lnTo>
                <a:lnTo>
                  <a:pt x="574" y="13"/>
                </a:lnTo>
                <a:lnTo>
                  <a:pt x="572" y="13"/>
                </a:lnTo>
                <a:lnTo>
                  <a:pt x="568" y="13"/>
                </a:lnTo>
                <a:lnTo>
                  <a:pt x="568" y="13"/>
                </a:lnTo>
                <a:close/>
                <a:moveTo>
                  <a:pt x="725" y="108"/>
                </a:moveTo>
                <a:lnTo>
                  <a:pt x="725" y="108"/>
                </a:lnTo>
                <a:lnTo>
                  <a:pt x="725" y="121"/>
                </a:lnTo>
                <a:lnTo>
                  <a:pt x="725" y="123"/>
                </a:lnTo>
                <a:lnTo>
                  <a:pt x="725" y="121"/>
                </a:lnTo>
                <a:lnTo>
                  <a:pt x="723" y="114"/>
                </a:lnTo>
                <a:lnTo>
                  <a:pt x="725" y="108"/>
                </a:lnTo>
                <a:lnTo>
                  <a:pt x="725" y="108"/>
                </a:lnTo>
                <a:lnTo>
                  <a:pt x="725" y="109"/>
                </a:lnTo>
                <a:lnTo>
                  <a:pt x="725" y="108"/>
                </a:lnTo>
                <a:lnTo>
                  <a:pt x="725" y="108"/>
                </a:lnTo>
                <a:close/>
                <a:moveTo>
                  <a:pt x="726" y="101"/>
                </a:moveTo>
                <a:lnTo>
                  <a:pt x="726" y="101"/>
                </a:lnTo>
                <a:lnTo>
                  <a:pt x="727" y="109"/>
                </a:lnTo>
                <a:lnTo>
                  <a:pt x="727" y="113"/>
                </a:lnTo>
                <a:lnTo>
                  <a:pt x="726" y="113"/>
                </a:lnTo>
                <a:lnTo>
                  <a:pt x="726" y="111"/>
                </a:lnTo>
                <a:lnTo>
                  <a:pt x="726" y="101"/>
                </a:lnTo>
                <a:lnTo>
                  <a:pt x="726" y="101"/>
                </a:lnTo>
                <a:lnTo>
                  <a:pt x="726" y="102"/>
                </a:lnTo>
                <a:lnTo>
                  <a:pt x="726" y="101"/>
                </a:lnTo>
                <a:lnTo>
                  <a:pt x="726" y="101"/>
                </a:lnTo>
                <a:close/>
                <a:moveTo>
                  <a:pt x="546" y="14"/>
                </a:moveTo>
                <a:lnTo>
                  <a:pt x="546" y="14"/>
                </a:lnTo>
                <a:lnTo>
                  <a:pt x="554" y="13"/>
                </a:lnTo>
                <a:lnTo>
                  <a:pt x="559" y="14"/>
                </a:lnTo>
                <a:lnTo>
                  <a:pt x="559" y="14"/>
                </a:lnTo>
                <a:lnTo>
                  <a:pt x="557" y="14"/>
                </a:lnTo>
                <a:lnTo>
                  <a:pt x="546" y="14"/>
                </a:lnTo>
                <a:lnTo>
                  <a:pt x="546" y="14"/>
                </a:lnTo>
                <a:lnTo>
                  <a:pt x="549" y="14"/>
                </a:lnTo>
                <a:lnTo>
                  <a:pt x="546" y="14"/>
                </a:lnTo>
                <a:lnTo>
                  <a:pt x="546" y="14"/>
                </a:lnTo>
                <a:close/>
                <a:moveTo>
                  <a:pt x="723" y="95"/>
                </a:moveTo>
                <a:lnTo>
                  <a:pt x="723" y="95"/>
                </a:lnTo>
                <a:lnTo>
                  <a:pt x="725" y="93"/>
                </a:lnTo>
                <a:lnTo>
                  <a:pt x="725" y="93"/>
                </a:lnTo>
                <a:lnTo>
                  <a:pt x="727" y="96"/>
                </a:lnTo>
                <a:lnTo>
                  <a:pt x="727" y="97"/>
                </a:lnTo>
                <a:lnTo>
                  <a:pt x="726" y="97"/>
                </a:lnTo>
                <a:lnTo>
                  <a:pt x="723" y="95"/>
                </a:lnTo>
                <a:lnTo>
                  <a:pt x="723" y="95"/>
                </a:lnTo>
                <a:lnTo>
                  <a:pt x="723" y="94"/>
                </a:lnTo>
                <a:lnTo>
                  <a:pt x="725" y="95"/>
                </a:lnTo>
                <a:lnTo>
                  <a:pt x="723" y="95"/>
                </a:lnTo>
                <a:lnTo>
                  <a:pt x="723" y="95"/>
                </a:lnTo>
                <a:lnTo>
                  <a:pt x="723" y="95"/>
                </a:lnTo>
                <a:close/>
                <a:moveTo>
                  <a:pt x="727" y="83"/>
                </a:moveTo>
                <a:lnTo>
                  <a:pt x="727" y="83"/>
                </a:lnTo>
                <a:lnTo>
                  <a:pt x="726" y="79"/>
                </a:lnTo>
                <a:lnTo>
                  <a:pt x="727" y="75"/>
                </a:lnTo>
                <a:lnTo>
                  <a:pt x="727" y="75"/>
                </a:lnTo>
                <a:lnTo>
                  <a:pt x="727" y="81"/>
                </a:lnTo>
                <a:lnTo>
                  <a:pt x="727" y="82"/>
                </a:lnTo>
                <a:lnTo>
                  <a:pt x="727" y="83"/>
                </a:lnTo>
                <a:lnTo>
                  <a:pt x="727" y="83"/>
                </a:lnTo>
                <a:close/>
                <a:moveTo>
                  <a:pt x="725" y="64"/>
                </a:moveTo>
                <a:lnTo>
                  <a:pt x="725" y="64"/>
                </a:lnTo>
                <a:lnTo>
                  <a:pt x="725" y="56"/>
                </a:lnTo>
                <a:lnTo>
                  <a:pt x="725" y="55"/>
                </a:lnTo>
                <a:lnTo>
                  <a:pt x="726" y="56"/>
                </a:lnTo>
                <a:lnTo>
                  <a:pt x="726" y="61"/>
                </a:lnTo>
                <a:lnTo>
                  <a:pt x="725" y="64"/>
                </a:lnTo>
                <a:lnTo>
                  <a:pt x="725" y="64"/>
                </a:lnTo>
                <a:lnTo>
                  <a:pt x="725" y="62"/>
                </a:lnTo>
                <a:lnTo>
                  <a:pt x="725" y="64"/>
                </a:lnTo>
                <a:lnTo>
                  <a:pt x="725" y="64"/>
                </a:lnTo>
                <a:close/>
                <a:moveTo>
                  <a:pt x="754" y="81"/>
                </a:moveTo>
                <a:lnTo>
                  <a:pt x="754" y="81"/>
                </a:lnTo>
                <a:lnTo>
                  <a:pt x="755" y="81"/>
                </a:lnTo>
                <a:lnTo>
                  <a:pt x="755" y="79"/>
                </a:lnTo>
                <a:lnTo>
                  <a:pt x="752" y="76"/>
                </a:lnTo>
                <a:lnTo>
                  <a:pt x="743" y="65"/>
                </a:lnTo>
                <a:lnTo>
                  <a:pt x="732" y="53"/>
                </a:lnTo>
                <a:lnTo>
                  <a:pt x="726" y="49"/>
                </a:lnTo>
                <a:lnTo>
                  <a:pt x="726" y="49"/>
                </a:lnTo>
                <a:lnTo>
                  <a:pt x="734" y="58"/>
                </a:lnTo>
                <a:lnTo>
                  <a:pt x="744" y="67"/>
                </a:lnTo>
                <a:lnTo>
                  <a:pt x="751" y="76"/>
                </a:lnTo>
                <a:lnTo>
                  <a:pt x="754" y="78"/>
                </a:lnTo>
                <a:lnTo>
                  <a:pt x="754" y="81"/>
                </a:lnTo>
                <a:lnTo>
                  <a:pt x="754" y="81"/>
                </a:lnTo>
                <a:lnTo>
                  <a:pt x="754" y="81"/>
                </a:lnTo>
                <a:lnTo>
                  <a:pt x="754" y="81"/>
                </a:lnTo>
                <a:lnTo>
                  <a:pt x="754" y="81"/>
                </a:lnTo>
                <a:close/>
                <a:moveTo>
                  <a:pt x="755" y="79"/>
                </a:moveTo>
                <a:lnTo>
                  <a:pt x="755" y="79"/>
                </a:lnTo>
                <a:lnTo>
                  <a:pt x="752" y="79"/>
                </a:lnTo>
                <a:lnTo>
                  <a:pt x="755" y="79"/>
                </a:lnTo>
                <a:lnTo>
                  <a:pt x="755" y="79"/>
                </a:lnTo>
                <a:lnTo>
                  <a:pt x="755" y="79"/>
                </a:lnTo>
                <a:lnTo>
                  <a:pt x="755" y="79"/>
                </a:lnTo>
                <a:lnTo>
                  <a:pt x="755" y="79"/>
                </a:lnTo>
                <a:close/>
                <a:moveTo>
                  <a:pt x="736" y="79"/>
                </a:moveTo>
                <a:lnTo>
                  <a:pt x="736" y="79"/>
                </a:lnTo>
                <a:lnTo>
                  <a:pt x="743" y="79"/>
                </a:lnTo>
                <a:lnTo>
                  <a:pt x="749" y="79"/>
                </a:lnTo>
                <a:lnTo>
                  <a:pt x="749" y="79"/>
                </a:lnTo>
                <a:lnTo>
                  <a:pt x="743" y="79"/>
                </a:lnTo>
                <a:lnTo>
                  <a:pt x="736" y="79"/>
                </a:lnTo>
                <a:lnTo>
                  <a:pt x="736" y="79"/>
                </a:lnTo>
                <a:close/>
                <a:moveTo>
                  <a:pt x="732" y="82"/>
                </a:moveTo>
                <a:lnTo>
                  <a:pt x="732" y="82"/>
                </a:lnTo>
                <a:lnTo>
                  <a:pt x="737" y="81"/>
                </a:lnTo>
                <a:lnTo>
                  <a:pt x="744" y="81"/>
                </a:lnTo>
                <a:lnTo>
                  <a:pt x="744" y="81"/>
                </a:lnTo>
                <a:lnTo>
                  <a:pt x="738" y="82"/>
                </a:lnTo>
                <a:lnTo>
                  <a:pt x="732" y="82"/>
                </a:lnTo>
                <a:lnTo>
                  <a:pt x="732" y="82"/>
                </a:lnTo>
                <a:close/>
                <a:moveTo>
                  <a:pt x="711" y="79"/>
                </a:moveTo>
                <a:lnTo>
                  <a:pt x="711" y="79"/>
                </a:lnTo>
                <a:lnTo>
                  <a:pt x="714" y="79"/>
                </a:lnTo>
                <a:lnTo>
                  <a:pt x="716" y="79"/>
                </a:lnTo>
                <a:lnTo>
                  <a:pt x="716" y="78"/>
                </a:lnTo>
                <a:lnTo>
                  <a:pt x="716" y="77"/>
                </a:lnTo>
                <a:lnTo>
                  <a:pt x="715" y="76"/>
                </a:lnTo>
                <a:lnTo>
                  <a:pt x="714" y="76"/>
                </a:lnTo>
                <a:lnTo>
                  <a:pt x="713" y="77"/>
                </a:lnTo>
                <a:lnTo>
                  <a:pt x="711" y="79"/>
                </a:lnTo>
                <a:lnTo>
                  <a:pt x="711" y="79"/>
                </a:lnTo>
                <a:lnTo>
                  <a:pt x="711" y="78"/>
                </a:lnTo>
                <a:lnTo>
                  <a:pt x="711" y="79"/>
                </a:lnTo>
                <a:lnTo>
                  <a:pt x="711" y="79"/>
                </a:lnTo>
                <a:close/>
                <a:moveTo>
                  <a:pt x="660" y="82"/>
                </a:moveTo>
                <a:lnTo>
                  <a:pt x="660" y="82"/>
                </a:lnTo>
                <a:lnTo>
                  <a:pt x="657" y="83"/>
                </a:lnTo>
                <a:lnTo>
                  <a:pt x="660" y="83"/>
                </a:lnTo>
                <a:lnTo>
                  <a:pt x="662" y="82"/>
                </a:lnTo>
                <a:lnTo>
                  <a:pt x="660" y="82"/>
                </a:lnTo>
                <a:lnTo>
                  <a:pt x="660" y="82"/>
                </a:lnTo>
                <a:lnTo>
                  <a:pt x="662" y="82"/>
                </a:lnTo>
                <a:lnTo>
                  <a:pt x="660" y="82"/>
                </a:lnTo>
                <a:lnTo>
                  <a:pt x="660" y="82"/>
                </a:lnTo>
                <a:close/>
                <a:moveTo>
                  <a:pt x="306" y="81"/>
                </a:moveTo>
                <a:lnTo>
                  <a:pt x="306" y="81"/>
                </a:lnTo>
                <a:lnTo>
                  <a:pt x="302" y="79"/>
                </a:lnTo>
                <a:lnTo>
                  <a:pt x="301" y="78"/>
                </a:lnTo>
                <a:lnTo>
                  <a:pt x="303" y="77"/>
                </a:lnTo>
                <a:lnTo>
                  <a:pt x="306" y="76"/>
                </a:lnTo>
                <a:lnTo>
                  <a:pt x="308" y="76"/>
                </a:lnTo>
                <a:lnTo>
                  <a:pt x="310" y="77"/>
                </a:lnTo>
                <a:lnTo>
                  <a:pt x="310" y="78"/>
                </a:lnTo>
                <a:lnTo>
                  <a:pt x="306" y="81"/>
                </a:lnTo>
                <a:lnTo>
                  <a:pt x="306" y="81"/>
                </a:lnTo>
                <a:lnTo>
                  <a:pt x="306" y="79"/>
                </a:lnTo>
                <a:lnTo>
                  <a:pt x="306" y="79"/>
                </a:lnTo>
                <a:lnTo>
                  <a:pt x="307" y="79"/>
                </a:lnTo>
                <a:lnTo>
                  <a:pt x="306" y="81"/>
                </a:lnTo>
                <a:lnTo>
                  <a:pt x="306" y="81"/>
                </a:lnTo>
                <a:close/>
                <a:moveTo>
                  <a:pt x="278" y="78"/>
                </a:moveTo>
                <a:lnTo>
                  <a:pt x="278" y="78"/>
                </a:lnTo>
                <a:lnTo>
                  <a:pt x="284" y="79"/>
                </a:lnTo>
                <a:lnTo>
                  <a:pt x="285" y="79"/>
                </a:lnTo>
                <a:lnTo>
                  <a:pt x="285" y="79"/>
                </a:lnTo>
                <a:lnTo>
                  <a:pt x="285" y="79"/>
                </a:lnTo>
                <a:lnTo>
                  <a:pt x="280" y="79"/>
                </a:lnTo>
                <a:lnTo>
                  <a:pt x="279" y="79"/>
                </a:lnTo>
                <a:lnTo>
                  <a:pt x="278" y="78"/>
                </a:lnTo>
                <a:lnTo>
                  <a:pt x="278" y="78"/>
                </a:lnTo>
                <a:close/>
                <a:moveTo>
                  <a:pt x="12" y="143"/>
                </a:moveTo>
                <a:lnTo>
                  <a:pt x="12" y="143"/>
                </a:lnTo>
                <a:lnTo>
                  <a:pt x="13" y="137"/>
                </a:lnTo>
                <a:lnTo>
                  <a:pt x="12" y="143"/>
                </a:lnTo>
                <a:lnTo>
                  <a:pt x="12" y="143"/>
                </a:lnTo>
                <a:lnTo>
                  <a:pt x="12" y="138"/>
                </a:lnTo>
                <a:lnTo>
                  <a:pt x="12" y="143"/>
                </a:lnTo>
                <a:lnTo>
                  <a:pt x="12" y="143"/>
                </a:lnTo>
                <a:close/>
                <a:moveTo>
                  <a:pt x="9" y="134"/>
                </a:moveTo>
                <a:lnTo>
                  <a:pt x="9" y="134"/>
                </a:lnTo>
                <a:lnTo>
                  <a:pt x="11" y="129"/>
                </a:lnTo>
                <a:lnTo>
                  <a:pt x="9" y="134"/>
                </a:lnTo>
                <a:lnTo>
                  <a:pt x="9" y="134"/>
                </a:lnTo>
                <a:lnTo>
                  <a:pt x="11" y="135"/>
                </a:lnTo>
                <a:lnTo>
                  <a:pt x="9" y="134"/>
                </a:lnTo>
                <a:lnTo>
                  <a:pt x="9" y="134"/>
                </a:lnTo>
                <a:close/>
                <a:moveTo>
                  <a:pt x="194" y="79"/>
                </a:moveTo>
                <a:lnTo>
                  <a:pt x="194" y="79"/>
                </a:lnTo>
                <a:lnTo>
                  <a:pt x="186" y="81"/>
                </a:lnTo>
                <a:lnTo>
                  <a:pt x="186" y="81"/>
                </a:lnTo>
                <a:lnTo>
                  <a:pt x="186" y="81"/>
                </a:lnTo>
                <a:lnTo>
                  <a:pt x="189" y="79"/>
                </a:lnTo>
                <a:lnTo>
                  <a:pt x="194" y="79"/>
                </a:lnTo>
                <a:lnTo>
                  <a:pt x="194" y="79"/>
                </a:lnTo>
                <a:lnTo>
                  <a:pt x="192" y="79"/>
                </a:lnTo>
                <a:lnTo>
                  <a:pt x="194" y="79"/>
                </a:lnTo>
                <a:lnTo>
                  <a:pt x="194" y="79"/>
                </a:lnTo>
                <a:close/>
                <a:moveTo>
                  <a:pt x="12" y="156"/>
                </a:moveTo>
                <a:lnTo>
                  <a:pt x="12" y="156"/>
                </a:lnTo>
                <a:lnTo>
                  <a:pt x="12" y="156"/>
                </a:lnTo>
                <a:lnTo>
                  <a:pt x="11" y="156"/>
                </a:lnTo>
                <a:lnTo>
                  <a:pt x="9" y="153"/>
                </a:lnTo>
                <a:lnTo>
                  <a:pt x="9" y="150"/>
                </a:lnTo>
                <a:lnTo>
                  <a:pt x="12" y="156"/>
                </a:lnTo>
                <a:lnTo>
                  <a:pt x="12" y="156"/>
                </a:lnTo>
                <a:lnTo>
                  <a:pt x="12" y="156"/>
                </a:lnTo>
                <a:lnTo>
                  <a:pt x="12" y="156"/>
                </a:lnTo>
                <a:lnTo>
                  <a:pt x="12" y="155"/>
                </a:lnTo>
                <a:lnTo>
                  <a:pt x="12" y="156"/>
                </a:lnTo>
                <a:lnTo>
                  <a:pt x="12" y="156"/>
                </a:lnTo>
                <a:close/>
                <a:moveTo>
                  <a:pt x="176" y="79"/>
                </a:moveTo>
                <a:lnTo>
                  <a:pt x="176" y="79"/>
                </a:lnTo>
                <a:lnTo>
                  <a:pt x="179" y="79"/>
                </a:lnTo>
                <a:lnTo>
                  <a:pt x="183" y="78"/>
                </a:lnTo>
                <a:lnTo>
                  <a:pt x="183" y="78"/>
                </a:lnTo>
                <a:lnTo>
                  <a:pt x="179" y="79"/>
                </a:lnTo>
                <a:lnTo>
                  <a:pt x="177" y="79"/>
                </a:lnTo>
                <a:lnTo>
                  <a:pt x="176" y="79"/>
                </a:lnTo>
                <a:lnTo>
                  <a:pt x="176" y="79"/>
                </a:lnTo>
                <a:close/>
                <a:moveTo>
                  <a:pt x="12" y="159"/>
                </a:moveTo>
                <a:lnTo>
                  <a:pt x="12" y="159"/>
                </a:lnTo>
                <a:lnTo>
                  <a:pt x="13" y="162"/>
                </a:lnTo>
                <a:lnTo>
                  <a:pt x="12" y="164"/>
                </a:lnTo>
                <a:lnTo>
                  <a:pt x="12" y="161"/>
                </a:lnTo>
                <a:lnTo>
                  <a:pt x="12" y="159"/>
                </a:lnTo>
                <a:lnTo>
                  <a:pt x="12" y="159"/>
                </a:lnTo>
                <a:lnTo>
                  <a:pt x="12" y="160"/>
                </a:lnTo>
                <a:lnTo>
                  <a:pt x="12" y="159"/>
                </a:lnTo>
                <a:lnTo>
                  <a:pt x="12" y="159"/>
                </a:lnTo>
                <a:close/>
                <a:moveTo>
                  <a:pt x="78" y="171"/>
                </a:moveTo>
                <a:lnTo>
                  <a:pt x="78" y="171"/>
                </a:lnTo>
                <a:lnTo>
                  <a:pt x="78" y="166"/>
                </a:lnTo>
                <a:lnTo>
                  <a:pt x="78" y="161"/>
                </a:lnTo>
                <a:lnTo>
                  <a:pt x="78" y="161"/>
                </a:lnTo>
                <a:lnTo>
                  <a:pt x="79" y="167"/>
                </a:lnTo>
                <a:lnTo>
                  <a:pt x="79" y="170"/>
                </a:lnTo>
                <a:lnTo>
                  <a:pt x="78" y="171"/>
                </a:lnTo>
                <a:lnTo>
                  <a:pt x="78" y="171"/>
                </a:lnTo>
                <a:close/>
                <a:moveTo>
                  <a:pt x="78" y="185"/>
                </a:moveTo>
                <a:lnTo>
                  <a:pt x="78" y="185"/>
                </a:lnTo>
                <a:lnTo>
                  <a:pt x="78" y="178"/>
                </a:lnTo>
                <a:lnTo>
                  <a:pt x="79" y="172"/>
                </a:lnTo>
                <a:lnTo>
                  <a:pt x="79" y="172"/>
                </a:lnTo>
                <a:lnTo>
                  <a:pt x="79" y="178"/>
                </a:lnTo>
                <a:lnTo>
                  <a:pt x="78" y="185"/>
                </a:lnTo>
                <a:lnTo>
                  <a:pt x="78" y="185"/>
                </a:lnTo>
                <a:close/>
                <a:moveTo>
                  <a:pt x="79" y="191"/>
                </a:moveTo>
                <a:lnTo>
                  <a:pt x="79" y="191"/>
                </a:lnTo>
                <a:lnTo>
                  <a:pt x="79" y="185"/>
                </a:lnTo>
                <a:lnTo>
                  <a:pt x="79" y="191"/>
                </a:lnTo>
                <a:lnTo>
                  <a:pt x="79" y="191"/>
                </a:lnTo>
                <a:lnTo>
                  <a:pt x="79" y="190"/>
                </a:lnTo>
                <a:lnTo>
                  <a:pt x="79" y="191"/>
                </a:lnTo>
                <a:lnTo>
                  <a:pt x="79" y="191"/>
                </a:lnTo>
                <a:close/>
                <a:moveTo>
                  <a:pt x="44" y="462"/>
                </a:moveTo>
                <a:lnTo>
                  <a:pt x="44" y="462"/>
                </a:lnTo>
                <a:lnTo>
                  <a:pt x="43" y="443"/>
                </a:lnTo>
                <a:lnTo>
                  <a:pt x="44" y="462"/>
                </a:lnTo>
                <a:lnTo>
                  <a:pt x="44" y="462"/>
                </a:lnTo>
                <a:lnTo>
                  <a:pt x="44" y="463"/>
                </a:lnTo>
                <a:lnTo>
                  <a:pt x="44" y="462"/>
                </a:lnTo>
                <a:lnTo>
                  <a:pt x="44" y="461"/>
                </a:lnTo>
                <a:lnTo>
                  <a:pt x="44" y="460"/>
                </a:lnTo>
                <a:lnTo>
                  <a:pt x="44" y="462"/>
                </a:lnTo>
                <a:lnTo>
                  <a:pt x="44" y="462"/>
                </a:lnTo>
                <a:close/>
                <a:moveTo>
                  <a:pt x="44" y="486"/>
                </a:moveTo>
                <a:lnTo>
                  <a:pt x="44" y="486"/>
                </a:lnTo>
                <a:lnTo>
                  <a:pt x="44" y="486"/>
                </a:lnTo>
                <a:lnTo>
                  <a:pt x="44" y="485"/>
                </a:lnTo>
                <a:lnTo>
                  <a:pt x="43" y="481"/>
                </a:lnTo>
                <a:lnTo>
                  <a:pt x="42" y="472"/>
                </a:lnTo>
                <a:lnTo>
                  <a:pt x="42" y="468"/>
                </a:lnTo>
                <a:lnTo>
                  <a:pt x="44" y="486"/>
                </a:lnTo>
                <a:lnTo>
                  <a:pt x="44" y="486"/>
                </a:lnTo>
                <a:lnTo>
                  <a:pt x="44" y="484"/>
                </a:lnTo>
                <a:lnTo>
                  <a:pt x="44" y="486"/>
                </a:lnTo>
                <a:lnTo>
                  <a:pt x="44" y="486"/>
                </a:lnTo>
                <a:close/>
                <a:moveTo>
                  <a:pt x="82" y="348"/>
                </a:moveTo>
                <a:lnTo>
                  <a:pt x="82" y="348"/>
                </a:lnTo>
                <a:lnTo>
                  <a:pt x="82" y="344"/>
                </a:lnTo>
                <a:lnTo>
                  <a:pt x="82" y="337"/>
                </a:lnTo>
                <a:lnTo>
                  <a:pt x="82" y="337"/>
                </a:lnTo>
                <a:lnTo>
                  <a:pt x="82" y="343"/>
                </a:lnTo>
                <a:lnTo>
                  <a:pt x="82" y="348"/>
                </a:lnTo>
                <a:lnTo>
                  <a:pt x="82" y="348"/>
                </a:lnTo>
                <a:close/>
                <a:moveTo>
                  <a:pt x="47" y="512"/>
                </a:moveTo>
                <a:lnTo>
                  <a:pt x="47" y="512"/>
                </a:lnTo>
                <a:lnTo>
                  <a:pt x="44" y="495"/>
                </a:lnTo>
                <a:lnTo>
                  <a:pt x="44" y="492"/>
                </a:lnTo>
                <a:lnTo>
                  <a:pt x="46" y="492"/>
                </a:lnTo>
                <a:lnTo>
                  <a:pt x="47" y="500"/>
                </a:lnTo>
                <a:lnTo>
                  <a:pt x="47" y="512"/>
                </a:lnTo>
                <a:lnTo>
                  <a:pt x="47" y="512"/>
                </a:lnTo>
                <a:lnTo>
                  <a:pt x="47" y="506"/>
                </a:lnTo>
                <a:lnTo>
                  <a:pt x="47" y="512"/>
                </a:lnTo>
                <a:lnTo>
                  <a:pt x="47" y="512"/>
                </a:lnTo>
                <a:close/>
                <a:moveTo>
                  <a:pt x="88" y="409"/>
                </a:moveTo>
                <a:lnTo>
                  <a:pt x="88" y="409"/>
                </a:lnTo>
                <a:lnTo>
                  <a:pt x="89" y="414"/>
                </a:lnTo>
                <a:lnTo>
                  <a:pt x="88" y="409"/>
                </a:lnTo>
                <a:lnTo>
                  <a:pt x="88" y="409"/>
                </a:lnTo>
                <a:lnTo>
                  <a:pt x="88" y="412"/>
                </a:lnTo>
                <a:lnTo>
                  <a:pt x="88" y="409"/>
                </a:lnTo>
                <a:lnTo>
                  <a:pt x="88" y="409"/>
                </a:lnTo>
                <a:close/>
                <a:moveTo>
                  <a:pt x="46" y="575"/>
                </a:moveTo>
                <a:lnTo>
                  <a:pt x="46" y="575"/>
                </a:lnTo>
                <a:lnTo>
                  <a:pt x="43" y="569"/>
                </a:lnTo>
                <a:lnTo>
                  <a:pt x="46" y="575"/>
                </a:lnTo>
                <a:lnTo>
                  <a:pt x="46" y="575"/>
                </a:lnTo>
                <a:lnTo>
                  <a:pt x="46" y="577"/>
                </a:lnTo>
                <a:lnTo>
                  <a:pt x="44" y="575"/>
                </a:lnTo>
                <a:lnTo>
                  <a:pt x="46" y="574"/>
                </a:lnTo>
                <a:lnTo>
                  <a:pt x="46" y="575"/>
                </a:lnTo>
                <a:lnTo>
                  <a:pt x="46" y="575"/>
                </a:lnTo>
                <a:close/>
                <a:moveTo>
                  <a:pt x="62" y="544"/>
                </a:moveTo>
                <a:lnTo>
                  <a:pt x="62" y="544"/>
                </a:lnTo>
                <a:lnTo>
                  <a:pt x="62" y="550"/>
                </a:lnTo>
                <a:lnTo>
                  <a:pt x="62" y="551"/>
                </a:lnTo>
                <a:lnTo>
                  <a:pt x="62" y="550"/>
                </a:lnTo>
                <a:lnTo>
                  <a:pt x="64" y="546"/>
                </a:lnTo>
                <a:lnTo>
                  <a:pt x="64" y="544"/>
                </a:lnTo>
                <a:lnTo>
                  <a:pt x="62" y="544"/>
                </a:lnTo>
                <a:lnTo>
                  <a:pt x="62" y="544"/>
                </a:lnTo>
                <a:lnTo>
                  <a:pt x="62" y="544"/>
                </a:lnTo>
                <a:lnTo>
                  <a:pt x="62" y="544"/>
                </a:lnTo>
                <a:lnTo>
                  <a:pt x="62" y="544"/>
                </a:lnTo>
                <a:close/>
                <a:moveTo>
                  <a:pt x="82" y="513"/>
                </a:moveTo>
                <a:lnTo>
                  <a:pt x="82" y="513"/>
                </a:lnTo>
                <a:lnTo>
                  <a:pt x="82" y="509"/>
                </a:lnTo>
                <a:lnTo>
                  <a:pt x="83" y="507"/>
                </a:lnTo>
                <a:lnTo>
                  <a:pt x="83" y="507"/>
                </a:lnTo>
                <a:lnTo>
                  <a:pt x="83" y="510"/>
                </a:lnTo>
                <a:lnTo>
                  <a:pt x="83" y="513"/>
                </a:lnTo>
                <a:lnTo>
                  <a:pt x="82" y="513"/>
                </a:lnTo>
                <a:lnTo>
                  <a:pt x="82" y="513"/>
                </a:lnTo>
                <a:close/>
                <a:moveTo>
                  <a:pt x="82" y="537"/>
                </a:moveTo>
                <a:lnTo>
                  <a:pt x="82" y="537"/>
                </a:lnTo>
                <a:lnTo>
                  <a:pt x="82" y="530"/>
                </a:lnTo>
                <a:lnTo>
                  <a:pt x="82" y="524"/>
                </a:lnTo>
                <a:lnTo>
                  <a:pt x="82" y="524"/>
                </a:lnTo>
                <a:lnTo>
                  <a:pt x="82" y="530"/>
                </a:lnTo>
                <a:lnTo>
                  <a:pt x="82" y="537"/>
                </a:lnTo>
                <a:lnTo>
                  <a:pt x="82" y="537"/>
                </a:lnTo>
                <a:close/>
                <a:moveTo>
                  <a:pt x="82" y="554"/>
                </a:moveTo>
                <a:lnTo>
                  <a:pt x="82" y="554"/>
                </a:lnTo>
                <a:lnTo>
                  <a:pt x="80" y="550"/>
                </a:lnTo>
                <a:lnTo>
                  <a:pt x="82" y="546"/>
                </a:lnTo>
                <a:lnTo>
                  <a:pt x="82" y="546"/>
                </a:lnTo>
                <a:lnTo>
                  <a:pt x="82" y="550"/>
                </a:lnTo>
                <a:lnTo>
                  <a:pt x="82" y="554"/>
                </a:lnTo>
                <a:lnTo>
                  <a:pt x="82" y="554"/>
                </a:lnTo>
                <a:close/>
                <a:moveTo>
                  <a:pt x="85" y="553"/>
                </a:moveTo>
                <a:lnTo>
                  <a:pt x="85" y="553"/>
                </a:lnTo>
                <a:lnTo>
                  <a:pt x="84" y="555"/>
                </a:lnTo>
                <a:lnTo>
                  <a:pt x="84" y="554"/>
                </a:lnTo>
                <a:lnTo>
                  <a:pt x="84" y="553"/>
                </a:lnTo>
                <a:lnTo>
                  <a:pt x="84" y="553"/>
                </a:lnTo>
                <a:lnTo>
                  <a:pt x="85" y="553"/>
                </a:lnTo>
                <a:lnTo>
                  <a:pt x="85" y="553"/>
                </a:lnTo>
                <a:lnTo>
                  <a:pt x="85" y="554"/>
                </a:lnTo>
                <a:lnTo>
                  <a:pt x="85" y="553"/>
                </a:lnTo>
                <a:lnTo>
                  <a:pt x="85" y="553"/>
                </a:lnTo>
                <a:close/>
                <a:moveTo>
                  <a:pt x="77" y="704"/>
                </a:moveTo>
                <a:lnTo>
                  <a:pt x="77" y="704"/>
                </a:lnTo>
                <a:lnTo>
                  <a:pt x="76" y="702"/>
                </a:lnTo>
                <a:lnTo>
                  <a:pt x="76" y="697"/>
                </a:lnTo>
                <a:lnTo>
                  <a:pt x="76" y="697"/>
                </a:lnTo>
                <a:lnTo>
                  <a:pt x="77" y="701"/>
                </a:lnTo>
                <a:lnTo>
                  <a:pt x="77" y="704"/>
                </a:lnTo>
                <a:lnTo>
                  <a:pt x="77" y="7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788"/>
          <p:cNvSpPr>
            <a:spLocks noEditPoints="1"/>
          </p:cNvSpPr>
          <p:nvPr/>
        </p:nvSpPr>
        <p:spPr bwMode="auto">
          <a:xfrm flipH="1">
            <a:off x="4308476" y="881655"/>
            <a:ext cx="1347788" cy="1362075"/>
          </a:xfrm>
          <a:custGeom>
            <a:avLst/>
            <a:gdLst>
              <a:gd name="T0" fmla="*/ 822 w 849"/>
              <a:gd name="T1" fmla="*/ 823 h 858"/>
              <a:gd name="T2" fmla="*/ 767 w 849"/>
              <a:gd name="T3" fmla="*/ 837 h 858"/>
              <a:gd name="T4" fmla="*/ 142 w 849"/>
              <a:gd name="T5" fmla="*/ 12 h 858"/>
              <a:gd name="T6" fmla="*/ 67 w 849"/>
              <a:gd name="T7" fmla="*/ 549 h 858"/>
              <a:gd name="T8" fmla="*/ 121 w 849"/>
              <a:gd name="T9" fmla="*/ 660 h 858"/>
              <a:gd name="T10" fmla="*/ 122 w 849"/>
              <a:gd name="T11" fmla="*/ 304 h 858"/>
              <a:gd name="T12" fmla="*/ 187 w 849"/>
              <a:gd name="T13" fmla="*/ 128 h 858"/>
              <a:gd name="T14" fmla="*/ 692 w 849"/>
              <a:gd name="T15" fmla="*/ 122 h 858"/>
              <a:gd name="T16" fmla="*/ 721 w 849"/>
              <a:gd name="T17" fmla="*/ 306 h 858"/>
              <a:gd name="T18" fmla="*/ 720 w 849"/>
              <a:gd name="T19" fmla="*/ 675 h 858"/>
              <a:gd name="T20" fmla="*/ 551 w 849"/>
              <a:gd name="T21" fmla="*/ 736 h 858"/>
              <a:gd name="T22" fmla="*/ 741 w 849"/>
              <a:gd name="T23" fmla="*/ 770 h 858"/>
              <a:gd name="T24" fmla="*/ 348 w 849"/>
              <a:gd name="T25" fmla="*/ 734 h 858"/>
              <a:gd name="T26" fmla="*/ 281 w 849"/>
              <a:gd name="T27" fmla="*/ 754 h 858"/>
              <a:gd name="T28" fmla="*/ 775 w 849"/>
              <a:gd name="T29" fmla="*/ 637 h 858"/>
              <a:gd name="T30" fmla="*/ 389 w 849"/>
              <a:gd name="T31" fmla="*/ 783 h 858"/>
              <a:gd name="T32" fmla="*/ 751 w 849"/>
              <a:gd name="T33" fmla="*/ 841 h 858"/>
              <a:gd name="T34" fmla="*/ 492 w 849"/>
              <a:gd name="T35" fmla="*/ 723 h 858"/>
              <a:gd name="T36" fmla="*/ 405 w 849"/>
              <a:gd name="T37" fmla="*/ 782 h 858"/>
              <a:gd name="T38" fmla="*/ 521 w 849"/>
              <a:gd name="T39" fmla="*/ 846 h 858"/>
              <a:gd name="T40" fmla="*/ 339 w 849"/>
              <a:gd name="T41" fmla="*/ 755 h 858"/>
              <a:gd name="T42" fmla="*/ 316 w 849"/>
              <a:gd name="T43" fmla="*/ 738 h 858"/>
              <a:gd name="T44" fmla="*/ 490 w 849"/>
              <a:gd name="T45" fmla="*/ 794 h 858"/>
              <a:gd name="T46" fmla="*/ 367 w 849"/>
              <a:gd name="T47" fmla="*/ 744 h 858"/>
              <a:gd name="T48" fmla="*/ 509 w 849"/>
              <a:gd name="T49" fmla="*/ 790 h 858"/>
              <a:gd name="T50" fmla="*/ 538 w 849"/>
              <a:gd name="T51" fmla="*/ 794 h 858"/>
              <a:gd name="T52" fmla="*/ 482 w 849"/>
              <a:gd name="T53" fmla="*/ 766 h 858"/>
              <a:gd name="T54" fmla="*/ 688 w 849"/>
              <a:gd name="T55" fmla="*/ 842 h 858"/>
              <a:gd name="T56" fmla="*/ 716 w 849"/>
              <a:gd name="T57" fmla="*/ 841 h 858"/>
              <a:gd name="T58" fmla="*/ 463 w 849"/>
              <a:gd name="T59" fmla="*/ 737 h 858"/>
              <a:gd name="T60" fmla="*/ 821 w 849"/>
              <a:gd name="T61" fmla="*/ 822 h 858"/>
              <a:gd name="T62" fmla="*/ 507 w 849"/>
              <a:gd name="T63" fmla="*/ 724 h 858"/>
              <a:gd name="T64" fmla="*/ 609 w 849"/>
              <a:gd name="T65" fmla="*/ 746 h 858"/>
              <a:gd name="T66" fmla="*/ 591 w 849"/>
              <a:gd name="T67" fmla="*/ 726 h 858"/>
              <a:gd name="T68" fmla="*/ 788 w 849"/>
              <a:gd name="T69" fmla="*/ 778 h 858"/>
              <a:gd name="T70" fmla="*/ 687 w 849"/>
              <a:gd name="T71" fmla="*/ 752 h 858"/>
              <a:gd name="T72" fmla="*/ 651 w 849"/>
              <a:gd name="T73" fmla="*/ 734 h 858"/>
              <a:gd name="T74" fmla="*/ 679 w 849"/>
              <a:gd name="T75" fmla="*/ 729 h 858"/>
              <a:gd name="T76" fmla="*/ 745 w 849"/>
              <a:gd name="T77" fmla="*/ 752 h 858"/>
              <a:gd name="T78" fmla="*/ 743 w 849"/>
              <a:gd name="T79" fmla="*/ 737 h 858"/>
              <a:gd name="T80" fmla="*/ 743 w 849"/>
              <a:gd name="T81" fmla="*/ 711 h 858"/>
              <a:gd name="T82" fmla="*/ 751 w 849"/>
              <a:gd name="T83" fmla="*/ 687 h 858"/>
              <a:gd name="T84" fmla="*/ 735 w 849"/>
              <a:gd name="T85" fmla="*/ 710 h 858"/>
              <a:gd name="T86" fmla="*/ 728 w 849"/>
              <a:gd name="T87" fmla="*/ 685 h 858"/>
              <a:gd name="T88" fmla="*/ 835 w 849"/>
              <a:gd name="T89" fmla="*/ 383 h 858"/>
              <a:gd name="T90" fmla="*/ 726 w 849"/>
              <a:gd name="T91" fmla="*/ 631 h 858"/>
              <a:gd name="T92" fmla="*/ 744 w 849"/>
              <a:gd name="T93" fmla="*/ 567 h 858"/>
              <a:gd name="T94" fmla="*/ 749 w 849"/>
              <a:gd name="T95" fmla="*/ 537 h 858"/>
              <a:gd name="T96" fmla="*/ 725 w 849"/>
              <a:gd name="T97" fmla="*/ 575 h 858"/>
              <a:gd name="T98" fmla="*/ 752 w 849"/>
              <a:gd name="T99" fmla="*/ 458 h 858"/>
              <a:gd name="T100" fmla="*/ 726 w 849"/>
              <a:gd name="T101" fmla="*/ 475 h 858"/>
              <a:gd name="T102" fmla="*/ 752 w 849"/>
              <a:gd name="T103" fmla="*/ 368 h 858"/>
              <a:gd name="T104" fmla="*/ 834 w 849"/>
              <a:gd name="T105" fmla="*/ 89 h 858"/>
              <a:gd name="T106" fmla="*/ 723 w 849"/>
              <a:gd name="T107" fmla="*/ 259 h 858"/>
              <a:gd name="T108" fmla="*/ 727 w 849"/>
              <a:gd name="T109" fmla="*/ 212 h 858"/>
              <a:gd name="T110" fmla="*/ 594 w 849"/>
              <a:gd name="T111" fmla="*/ 23 h 858"/>
              <a:gd name="T112" fmla="*/ 568 w 849"/>
              <a:gd name="T113" fmla="*/ 23 h 858"/>
              <a:gd name="T114" fmla="*/ 774 w 849"/>
              <a:gd name="T115" fmla="*/ 122 h 858"/>
              <a:gd name="T116" fmla="*/ 325 w 849"/>
              <a:gd name="T117" fmla="*/ 122 h 858"/>
              <a:gd name="T118" fmla="*/ 14 w 849"/>
              <a:gd name="T119" fmla="*/ 183 h 858"/>
              <a:gd name="T120" fmla="*/ 63 w 849"/>
              <a:gd name="T121" fmla="*/ 490 h 858"/>
              <a:gd name="T122" fmla="*/ 128 w 849"/>
              <a:gd name="T123" fmla="*/ 440 h 858"/>
              <a:gd name="T124" fmla="*/ 124 w 849"/>
              <a:gd name="T125" fmla="*/ 580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" h="858">
                <a:moveTo>
                  <a:pt x="167" y="806"/>
                </a:moveTo>
                <a:lnTo>
                  <a:pt x="167" y="806"/>
                </a:lnTo>
                <a:lnTo>
                  <a:pt x="204" y="807"/>
                </a:lnTo>
                <a:lnTo>
                  <a:pt x="239" y="809"/>
                </a:lnTo>
                <a:lnTo>
                  <a:pt x="274" y="812"/>
                </a:lnTo>
                <a:lnTo>
                  <a:pt x="274" y="812"/>
                </a:lnTo>
                <a:lnTo>
                  <a:pt x="292" y="814"/>
                </a:lnTo>
                <a:lnTo>
                  <a:pt x="293" y="814"/>
                </a:lnTo>
                <a:lnTo>
                  <a:pt x="293" y="813"/>
                </a:lnTo>
                <a:lnTo>
                  <a:pt x="289" y="812"/>
                </a:lnTo>
                <a:lnTo>
                  <a:pt x="289" y="812"/>
                </a:lnTo>
                <a:lnTo>
                  <a:pt x="295" y="809"/>
                </a:lnTo>
                <a:lnTo>
                  <a:pt x="298" y="809"/>
                </a:lnTo>
                <a:lnTo>
                  <a:pt x="308" y="811"/>
                </a:lnTo>
                <a:lnTo>
                  <a:pt x="308" y="811"/>
                </a:lnTo>
                <a:lnTo>
                  <a:pt x="305" y="808"/>
                </a:lnTo>
                <a:lnTo>
                  <a:pt x="309" y="809"/>
                </a:lnTo>
                <a:lnTo>
                  <a:pt x="324" y="813"/>
                </a:lnTo>
                <a:lnTo>
                  <a:pt x="338" y="818"/>
                </a:lnTo>
                <a:lnTo>
                  <a:pt x="342" y="819"/>
                </a:lnTo>
                <a:lnTo>
                  <a:pt x="339" y="819"/>
                </a:lnTo>
                <a:lnTo>
                  <a:pt x="339" y="819"/>
                </a:lnTo>
                <a:lnTo>
                  <a:pt x="349" y="820"/>
                </a:lnTo>
                <a:lnTo>
                  <a:pt x="367" y="822"/>
                </a:lnTo>
                <a:lnTo>
                  <a:pt x="384" y="820"/>
                </a:lnTo>
                <a:lnTo>
                  <a:pt x="390" y="819"/>
                </a:lnTo>
                <a:lnTo>
                  <a:pt x="391" y="818"/>
                </a:lnTo>
                <a:lnTo>
                  <a:pt x="391" y="818"/>
                </a:lnTo>
                <a:lnTo>
                  <a:pt x="391" y="818"/>
                </a:lnTo>
                <a:lnTo>
                  <a:pt x="399" y="819"/>
                </a:lnTo>
                <a:lnTo>
                  <a:pt x="396" y="820"/>
                </a:lnTo>
                <a:lnTo>
                  <a:pt x="386" y="820"/>
                </a:lnTo>
                <a:lnTo>
                  <a:pt x="374" y="823"/>
                </a:lnTo>
                <a:lnTo>
                  <a:pt x="374" y="823"/>
                </a:lnTo>
                <a:lnTo>
                  <a:pt x="384" y="828"/>
                </a:lnTo>
                <a:lnTo>
                  <a:pt x="397" y="831"/>
                </a:lnTo>
                <a:lnTo>
                  <a:pt x="411" y="834"/>
                </a:lnTo>
                <a:lnTo>
                  <a:pt x="427" y="836"/>
                </a:lnTo>
                <a:lnTo>
                  <a:pt x="445" y="837"/>
                </a:lnTo>
                <a:lnTo>
                  <a:pt x="463" y="837"/>
                </a:lnTo>
                <a:lnTo>
                  <a:pt x="501" y="837"/>
                </a:lnTo>
                <a:lnTo>
                  <a:pt x="538" y="835"/>
                </a:lnTo>
                <a:lnTo>
                  <a:pt x="572" y="832"/>
                </a:lnTo>
                <a:lnTo>
                  <a:pt x="599" y="831"/>
                </a:lnTo>
                <a:lnTo>
                  <a:pt x="616" y="831"/>
                </a:lnTo>
                <a:lnTo>
                  <a:pt x="616" y="831"/>
                </a:lnTo>
                <a:lnTo>
                  <a:pt x="672" y="838"/>
                </a:lnTo>
                <a:lnTo>
                  <a:pt x="705" y="842"/>
                </a:lnTo>
                <a:lnTo>
                  <a:pt x="740" y="844"/>
                </a:lnTo>
                <a:lnTo>
                  <a:pt x="756" y="844"/>
                </a:lnTo>
                <a:lnTo>
                  <a:pt x="771" y="843"/>
                </a:lnTo>
                <a:lnTo>
                  <a:pt x="786" y="842"/>
                </a:lnTo>
                <a:lnTo>
                  <a:pt x="798" y="840"/>
                </a:lnTo>
                <a:lnTo>
                  <a:pt x="809" y="835"/>
                </a:lnTo>
                <a:lnTo>
                  <a:pt x="817" y="830"/>
                </a:lnTo>
                <a:lnTo>
                  <a:pt x="820" y="826"/>
                </a:lnTo>
                <a:lnTo>
                  <a:pt x="822" y="823"/>
                </a:lnTo>
                <a:lnTo>
                  <a:pt x="823" y="818"/>
                </a:lnTo>
                <a:lnTo>
                  <a:pt x="824" y="814"/>
                </a:lnTo>
                <a:lnTo>
                  <a:pt x="824" y="814"/>
                </a:lnTo>
                <a:lnTo>
                  <a:pt x="827" y="714"/>
                </a:lnTo>
                <a:lnTo>
                  <a:pt x="829" y="616"/>
                </a:lnTo>
                <a:lnTo>
                  <a:pt x="830" y="418"/>
                </a:lnTo>
                <a:lnTo>
                  <a:pt x="830" y="221"/>
                </a:lnTo>
                <a:lnTo>
                  <a:pt x="830" y="22"/>
                </a:lnTo>
                <a:lnTo>
                  <a:pt x="830" y="22"/>
                </a:lnTo>
                <a:lnTo>
                  <a:pt x="802" y="21"/>
                </a:lnTo>
                <a:lnTo>
                  <a:pt x="770" y="20"/>
                </a:lnTo>
                <a:lnTo>
                  <a:pt x="755" y="18"/>
                </a:lnTo>
                <a:lnTo>
                  <a:pt x="739" y="18"/>
                </a:lnTo>
                <a:lnTo>
                  <a:pt x="725" y="21"/>
                </a:lnTo>
                <a:lnTo>
                  <a:pt x="711" y="23"/>
                </a:lnTo>
                <a:lnTo>
                  <a:pt x="711" y="23"/>
                </a:lnTo>
                <a:lnTo>
                  <a:pt x="721" y="24"/>
                </a:lnTo>
                <a:lnTo>
                  <a:pt x="734" y="26"/>
                </a:lnTo>
                <a:lnTo>
                  <a:pt x="770" y="26"/>
                </a:lnTo>
                <a:lnTo>
                  <a:pt x="806" y="26"/>
                </a:lnTo>
                <a:lnTo>
                  <a:pt x="835" y="26"/>
                </a:lnTo>
                <a:lnTo>
                  <a:pt x="835" y="26"/>
                </a:lnTo>
                <a:lnTo>
                  <a:pt x="834" y="64"/>
                </a:lnTo>
                <a:lnTo>
                  <a:pt x="833" y="103"/>
                </a:lnTo>
                <a:lnTo>
                  <a:pt x="832" y="141"/>
                </a:lnTo>
                <a:lnTo>
                  <a:pt x="833" y="181"/>
                </a:lnTo>
                <a:lnTo>
                  <a:pt x="835" y="259"/>
                </a:lnTo>
                <a:lnTo>
                  <a:pt x="839" y="340"/>
                </a:lnTo>
                <a:lnTo>
                  <a:pt x="841" y="421"/>
                </a:lnTo>
                <a:lnTo>
                  <a:pt x="843" y="500"/>
                </a:lnTo>
                <a:lnTo>
                  <a:pt x="843" y="541"/>
                </a:lnTo>
                <a:lnTo>
                  <a:pt x="840" y="581"/>
                </a:lnTo>
                <a:lnTo>
                  <a:pt x="838" y="620"/>
                </a:lnTo>
                <a:lnTo>
                  <a:pt x="833" y="660"/>
                </a:lnTo>
                <a:lnTo>
                  <a:pt x="833" y="660"/>
                </a:lnTo>
                <a:lnTo>
                  <a:pt x="827" y="669"/>
                </a:lnTo>
                <a:lnTo>
                  <a:pt x="821" y="677"/>
                </a:lnTo>
                <a:lnTo>
                  <a:pt x="817" y="685"/>
                </a:lnTo>
                <a:lnTo>
                  <a:pt x="815" y="695"/>
                </a:lnTo>
                <a:lnTo>
                  <a:pt x="812" y="704"/>
                </a:lnTo>
                <a:lnTo>
                  <a:pt x="811" y="712"/>
                </a:lnTo>
                <a:lnTo>
                  <a:pt x="811" y="728"/>
                </a:lnTo>
                <a:lnTo>
                  <a:pt x="814" y="744"/>
                </a:lnTo>
                <a:lnTo>
                  <a:pt x="816" y="759"/>
                </a:lnTo>
                <a:lnTo>
                  <a:pt x="820" y="773"/>
                </a:lnTo>
                <a:lnTo>
                  <a:pt x="822" y="787"/>
                </a:lnTo>
                <a:lnTo>
                  <a:pt x="823" y="799"/>
                </a:lnTo>
                <a:lnTo>
                  <a:pt x="822" y="805"/>
                </a:lnTo>
                <a:lnTo>
                  <a:pt x="821" y="809"/>
                </a:lnTo>
                <a:lnTo>
                  <a:pt x="818" y="814"/>
                </a:lnTo>
                <a:lnTo>
                  <a:pt x="815" y="819"/>
                </a:lnTo>
                <a:lnTo>
                  <a:pt x="810" y="823"/>
                </a:lnTo>
                <a:lnTo>
                  <a:pt x="805" y="826"/>
                </a:lnTo>
                <a:lnTo>
                  <a:pt x="798" y="830"/>
                </a:lnTo>
                <a:lnTo>
                  <a:pt x="788" y="832"/>
                </a:lnTo>
                <a:lnTo>
                  <a:pt x="779" y="835"/>
                </a:lnTo>
                <a:lnTo>
                  <a:pt x="767" y="837"/>
                </a:lnTo>
                <a:lnTo>
                  <a:pt x="737" y="838"/>
                </a:lnTo>
                <a:lnTo>
                  <a:pt x="698" y="838"/>
                </a:lnTo>
                <a:lnTo>
                  <a:pt x="698" y="838"/>
                </a:lnTo>
                <a:lnTo>
                  <a:pt x="678" y="841"/>
                </a:lnTo>
                <a:lnTo>
                  <a:pt x="653" y="842"/>
                </a:lnTo>
                <a:lnTo>
                  <a:pt x="645" y="842"/>
                </a:lnTo>
                <a:lnTo>
                  <a:pt x="638" y="841"/>
                </a:lnTo>
                <a:lnTo>
                  <a:pt x="637" y="841"/>
                </a:lnTo>
                <a:lnTo>
                  <a:pt x="637" y="840"/>
                </a:lnTo>
                <a:lnTo>
                  <a:pt x="640" y="837"/>
                </a:lnTo>
                <a:lnTo>
                  <a:pt x="640" y="837"/>
                </a:lnTo>
                <a:lnTo>
                  <a:pt x="622" y="834"/>
                </a:lnTo>
                <a:lnTo>
                  <a:pt x="603" y="830"/>
                </a:lnTo>
                <a:lnTo>
                  <a:pt x="581" y="826"/>
                </a:lnTo>
                <a:lnTo>
                  <a:pt x="558" y="825"/>
                </a:lnTo>
                <a:lnTo>
                  <a:pt x="509" y="822"/>
                </a:lnTo>
                <a:lnTo>
                  <a:pt x="457" y="822"/>
                </a:lnTo>
                <a:lnTo>
                  <a:pt x="405" y="822"/>
                </a:lnTo>
                <a:lnTo>
                  <a:pt x="357" y="824"/>
                </a:lnTo>
                <a:lnTo>
                  <a:pt x="316" y="829"/>
                </a:lnTo>
                <a:lnTo>
                  <a:pt x="283" y="832"/>
                </a:lnTo>
                <a:lnTo>
                  <a:pt x="283" y="832"/>
                </a:lnTo>
                <a:lnTo>
                  <a:pt x="330" y="836"/>
                </a:lnTo>
                <a:lnTo>
                  <a:pt x="378" y="838"/>
                </a:lnTo>
                <a:lnTo>
                  <a:pt x="378" y="838"/>
                </a:lnTo>
                <a:lnTo>
                  <a:pt x="374" y="840"/>
                </a:lnTo>
                <a:lnTo>
                  <a:pt x="374" y="841"/>
                </a:lnTo>
                <a:lnTo>
                  <a:pt x="381" y="841"/>
                </a:lnTo>
                <a:lnTo>
                  <a:pt x="381" y="841"/>
                </a:lnTo>
                <a:lnTo>
                  <a:pt x="368" y="841"/>
                </a:lnTo>
                <a:lnTo>
                  <a:pt x="354" y="841"/>
                </a:lnTo>
                <a:lnTo>
                  <a:pt x="354" y="841"/>
                </a:lnTo>
                <a:lnTo>
                  <a:pt x="456" y="849"/>
                </a:lnTo>
                <a:lnTo>
                  <a:pt x="513" y="853"/>
                </a:lnTo>
                <a:lnTo>
                  <a:pt x="574" y="855"/>
                </a:lnTo>
                <a:lnTo>
                  <a:pt x="638" y="858"/>
                </a:lnTo>
                <a:lnTo>
                  <a:pt x="705" y="858"/>
                </a:lnTo>
                <a:lnTo>
                  <a:pt x="775" y="856"/>
                </a:lnTo>
                <a:lnTo>
                  <a:pt x="847" y="853"/>
                </a:lnTo>
                <a:lnTo>
                  <a:pt x="847" y="853"/>
                </a:lnTo>
                <a:lnTo>
                  <a:pt x="844" y="747"/>
                </a:lnTo>
                <a:lnTo>
                  <a:pt x="843" y="640"/>
                </a:lnTo>
                <a:lnTo>
                  <a:pt x="843" y="533"/>
                </a:lnTo>
                <a:lnTo>
                  <a:pt x="843" y="427"/>
                </a:lnTo>
                <a:lnTo>
                  <a:pt x="846" y="213"/>
                </a:lnTo>
                <a:lnTo>
                  <a:pt x="847" y="108"/>
                </a:lnTo>
                <a:lnTo>
                  <a:pt x="849" y="4"/>
                </a:lnTo>
                <a:lnTo>
                  <a:pt x="849" y="4"/>
                </a:lnTo>
                <a:lnTo>
                  <a:pt x="741" y="4"/>
                </a:lnTo>
                <a:lnTo>
                  <a:pt x="632" y="2"/>
                </a:lnTo>
                <a:lnTo>
                  <a:pt x="520" y="0"/>
                </a:lnTo>
                <a:lnTo>
                  <a:pt x="408" y="0"/>
                </a:lnTo>
                <a:lnTo>
                  <a:pt x="354" y="2"/>
                </a:lnTo>
                <a:lnTo>
                  <a:pt x="298" y="3"/>
                </a:lnTo>
                <a:lnTo>
                  <a:pt x="245" y="5"/>
                </a:lnTo>
                <a:lnTo>
                  <a:pt x="192" y="8"/>
                </a:lnTo>
                <a:lnTo>
                  <a:pt x="142" y="12"/>
                </a:lnTo>
                <a:lnTo>
                  <a:pt x="92" y="17"/>
                </a:lnTo>
                <a:lnTo>
                  <a:pt x="45" y="24"/>
                </a:lnTo>
                <a:lnTo>
                  <a:pt x="0" y="33"/>
                </a:lnTo>
                <a:lnTo>
                  <a:pt x="0" y="33"/>
                </a:lnTo>
                <a:lnTo>
                  <a:pt x="3" y="63"/>
                </a:lnTo>
                <a:lnTo>
                  <a:pt x="7" y="89"/>
                </a:lnTo>
                <a:lnTo>
                  <a:pt x="12" y="150"/>
                </a:lnTo>
                <a:lnTo>
                  <a:pt x="12" y="150"/>
                </a:lnTo>
                <a:lnTo>
                  <a:pt x="10" y="139"/>
                </a:lnTo>
                <a:lnTo>
                  <a:pt x="10" y="139"/>
                </a:lnTo>
                <a:lnTo>
                  <a:pt x="10" y="140"/>
                </a:lnTo>
                <a:lnTo>
                  <a:pt x="9" y="144"/>
                </a:lnTo>
                <a:lnTo>
                  <a:pt x="9" y="144"/>
                </a:lnTo>
                <a:lnTo>
                  <a:pt x="6" y="128"/>
                </a:lnTo>
                <a:lnTo>
                  <a:pt x="6" y="114"/>
                </a:lnTo>
                <a:lnTo>
                  <a:pt x="6" y="114"/>
                </a:lnTo>
                <a:lnTo>
                  <a:pt x="3" y="140"/>
                </a:lnTo>
                <a:lnTo>
                  <a:pt x="2" y="179"/>
                </a:lnTo>
                <a:lnTo>
                  <a:pt x="1" y="224"/>
                </a:lnTo>
                <a:lnTo>
                  <a:pt x="3" y="275"/>
                </a:lnTo>
                <a:lnTo>
                  <a:pt x="6" y="325"/>
                </a:lnTo>
                <a:lnTo>
                  <a:pt x="9" y="348"/>
                </a:lnTo>
                <a:lnTo>
                  <a:pt x="12" y="370"/>
                </a:lnTo>
                <a:lnTo>
                  <a:pt x="16" y="390"/>
                </a:lnTo>
                <a:lnTo>
                  <a:pt x="21" y="407"/>
                </a:lnTo>
                <a:lnTo>
                  <a:pt x="26" y="422"/>
                </a:lnTo>
                <a:lnTo>
                  <a:pt x="32" y="433"/>
                </a:lnTo>
                <a:lnTo>
                  <a:pt x="32" y="433"/>
                </a:lnTo>
                <a:lnTo>
                  <a:pt x="31" y="439"/>
                </a:lnTo>
                <a:lnTo>
                  <a:pt x="29" y="449"/>
                </a:lnTo>
                <a:lnTo>
                  <a:pt x="29" y="462"/>
                </a:lnTo>
                <a:lnTo>
                  <a:pt x="29" y="477"/>
                </a:lnTo>
                <a:lnTo>
                  <a:pt x="32" y="512"/>
                </a:lnTo>
                <a:lnTo>
                  <a:pt x="37" y="551"/>
                </a:lnTo>
                <a:lnTo>
                  <a:pt x="43" y="589"/>
                </a:lnTo>
                <a:lnTo>
                  <a:pt x="50" y="626"/>
                </a:lnTo>
                <a:lnTo>
                  <a:pt x="57" y="657"/>
                </a:lnTo>
                <a:lnTo>
                  <a:pt x="63" y="678"/>
                </a:lnTo>
                <a:lnTo>
                  <a:pt x="63" y="678"/>
                </a:lnTo>
                <a:lnTo>
                  <a:pt x="65" y="673"/>
                </a:lnTo>
                <a:lnTo>
                  <a:pt x="65" y="673"/>
                </a:lnTo>
                <a:lnTo>
                  <a:pt x="66" y="679"/>
                </a:lnTo>
                <a:lnTo>
                  <a:pt x="66" y="679"/>
                </a:lnTo>
                <a:lnTo>
                  <a:pt x="71" y="648"/>
                </a:lnTo>
                <a:lnTo>
                  <a:pt x="73" y="632"/>
                </a:lnTo>
                <a:lnTo>
                  <a:pt x="74" y="617"/>
                </a:lnTo>
                <a:lnTo>
                  <a:pt x="73" y="600"/>
                </a:lnTo>
                <a:lnTo>
                  <a:pt x="71" y="583"/>
                </a:lnTo>
                <a:lnTo>
                  <a:pt x="67" y="565"/>
                </a:lnTo>
                <a:lnTo>
                  <a:pt x="60" y="546"/>
                </a:lnTo>
                <a:lnTo>
                  <a:pt x="60" y="546"/>
                </a:lnTo>
                <a:lnTo>
                  <a:pt x="62" y="549"/>
                </a:lnTo>
                <a:lnTo>
                  <a:pt x="63" y="549"/>
                </a:lnTo>
                <a:lnTo>
                  <a:pt x="65" y="548"/>
                </a:lnTo>
                <a:lnTo>
                  <a:pt x="65" y="543"/>
                </a:lnTo>
                <a:lnTo>
                  <a:pt x="65" y="543"/>
                </a:lnTo>
                <a:lnTo>
                  <a:pt x="67" y="549"/>
                </a:lnTo>
                <a:lnTo>
                  <a:pt x="65" y="543"/>
                </a:lnTo>
                <a:lnTo>
                  <a:pt x="65" y="539"/>
                </a:lnTo>
                <a:lnTo>
                  <a:pt x="65" y="539"/>
                </a:lnTo>
                <a:lnTo>
                  <a:pt x="66" y="540"/>
                </a:lnTo>
                <a:lnTo>
                  <a:pt x="67" y="545"/>
                </a:lnTo>
                <a:lnTo>
                  <a:pt x="69" y="555"/>
                </a:lnTo>
                <a:lnTo>
                  <a:pt x="71" y="572"/>
                </a:lnTo>
                <a:lnTo>
                  <a:pt x="71" y="572"/>
                </a:lnTo>
                <a:lnTo>
                  <a:pt x="71" y="581"/>
                </a:lnTo>
                <a:lnTo>
                  <a:pt x="72" y="605"/>
                </a:lnTo>
                <a:lnTo>
                  <a:pt x="74" y="640"/>
                </a:lnTo>
                <a:lnTo>
                  <a:pt x="80" y="683"/>
                </a:lnTo>
                <a:lnTo>
                  <a:pt x="80" y="683"/>
                </a:lnTo>
                <a:lnTo>
                  <a:pt x="83" y="673"/>
                </a:lnTo>
                <a:lnTo>
                  <a:pt x="85" y="664"/>
                </a:lnTo>
                <a:lnTo>
                  <a:pt x="88" y="647"/>
                </a:lnTo>
                <a:lnTo>
                  <a:pt x="88" y="630"/>
                </a:lnTo>
                <a:lnTo>
                  <a:pt x="86" y="612"/>
                </a:lnTo>
                <a:lnTo>
                  <a:pt x="86" y="612"/>
                </a:lnTo>
                <a:lnTo>
                  <a:pt x="84" y="616"/>
                </a:lnTo>
                <a:lnTo>
                  <a:pt x="83" y="616"/>
                </a:lnTo>
                <a:lnTo>
                  <a:pt x="83" y="614"/>
                </a:lnTo>
                <a:lnTo>
                  <a:pt x="86" y="602"/>
                </a:lnTo>
                <a:lnTo>
                  <a:pt x="90" y="589"/>
                </a:lnTo>
                <a:lnTo>
                  <a:pt x="91" y="584"/>
                </a:lnTo>
                <a:lnTo>
                  <a:pt x="91" y="583"/>
                </a:lnTo>
                <a:lnTo>
                  <a:pt x="91" y="583"/>
                </a:lnTo>
                <a:lnTo>
                  <a:pt x="91" y="583"/>
                </a:lnTo>
                <a:lnTo>
                  <a:pt x="92" y="628"/>
                </a:lnTo>
                <a:lnTo>
                  <a:pt x="94" y="660"/>
                </a:lnTo>
                <a:lnTo>
                  <a:pt x="96" y="695"/>
                </a:lnTo>
                <a:lnTo>
                  <a:pt x="98" y="729"/>
                </a:lnTo>
                <a:lnTo>
                  <a:pt x="103" y="759"/>
                </a:lnTo>
                <a:lnTo>
                  <a:pt x="106" y="770"/>
                </a:lnTo>
                <a:lnTo>
                  <a:pt x="109" y="779"/>
                </a:lnTo>
                <a:lnTo>
                  <a:pt x="112" y="787"/>
                </a:lnTo>
                <a:lnTo>
                  <a:pt x="114" y="788"/>
                </a:lnTo>
                <a:lnTo>
                  <a:pt x="116" y="789"/>
                </a:lnTo>
                <a:lnTo>
                  <a:pt x="116" y="789"/>
                </a:lnTo>
                <a:lnTo>
                  <a:pt x="118" y="777"/>
                </a:lnTo>
                <a:lnTo>
                  <a:pt x="119" y="761"/>
                </a:lnTo>
                <a:lnTo>
                  <a:pt x="119" y="726"/>
                </a:lnTo>
                <a:lnTo>
                  <a:pt x="119" y="712"/>
                </a:lnTo>
                <a:lnTo>
                  <a:pt x="120" y="701"/>
                </a:lnTo>
                <a:lnTo>
                  <a:pt x="121" y="699"/>
                </a:lnTo>
                <a:lnTo>
                  <a:pt x="122" y="697"/>
                </a:lnTo>
                <a:lnTo>
                  <a:pt x="124" y="699"/>
                </a:lnTo>
                <a:lnTo>
                  <a:pt x="126" y="702"/>
                </a:lnTo>
                <a:lnTo>
                  <a:pt x="126" y="702"/>
                </a:lnTo>
                <a:lnTo>
                  <a:pt x="128" y="697"/>
                </a:lnTo>
                <a:lnTo>
                  <a:pt x="130" y="691"/>
                </a:lnTo>
                <a:lnTo>
                  <a:pt x="130" y="685"/>
                </a:lnTo>
                <a:lnTo>
                  <a:pt x="130" y="681"/>
                </a:lnTo>
                <a:lnTo>
                  <a:pt x="128" y="672"/>
                </a:lnTo>
                <a:lnTo>
                  <a:pt x="125" y="665"/>
                </a:lnTo>
                <a:lnTo>
                  <a:pt x="122" y="660"/>
                </a:lnTo>
                <a:lnTo>
                  <a:pt x="121" y="660"/>
                </a:lnTo>
                <a:lnTo>
                  <a:pt x="121" y="660"/>
                </a:lnTo>
                <a:lnTo>
                  <a:pt x="122" y="665"/>
                </a:lnTo>
                <a:lnTo>
                  <a:pt x="127" y="675"/>
                </a:lnTo>
                <a:lnTo>
                  <a:pt x="127" y="675"/>
                </a:lnTo>
                <a:lnTo>
                  <a:pt x="128" y="667"/>
                </a:lnTo>
                <a:lnTo>
                  <a:pt x="128" y="659"/>
                </a:lnTo>
                <a:lnTo>
                  <a:pt x="126" y="637"/>
                </a:lnTo>
                <a:lnTo>
                  <a:pt x="121" y="617"/>
                </a:lnTo>
                <a:lnTo>
                  <a:pt x="119" y="605"/>
                </a:lnTo>
                <a:lnTo>
                  <a:pt x="119" y="605"/>
                </a:lnTo>
                <a:lnTo>
                  <a:pt x="119" y="604"/>
                </a:lnTo>
                <a:lnTo>
                  <a:pt x="120" y="605"/>
                </a:lnTo>
                <a:lnTo>
                  <a:pt x="122" y="608"/>
                </a:lnTo>
                <a:lnTo>
                  <a:pt x="126" y="614"/>
                </a:lnTo>
                <a:lnTo>
                  <a:pt x="126" y="614"/>
                </a:lnTo>
                <a:lnTo>
                  <a:pt x="128" y="602"/>
                </a:lnTo>
                <a:lnTo>
                  <a:pt x="130" y="589"/>
                </a:lnTo>
                <a:lnTo>
                  <a:pt x="128" y="575"/>
                </a:lnTo>
                <a:lnTo>
                  <a:pt x="127" y="559"/>
                </a:lnTo>
                <a:lnTo>
                  <a:pt x="126" y="524"/>
                </a:lnTo>
                <a:lnTo>
                  <a:pt x="126" y="505"/>
                </a:lnTo>
                <a:lnTo>
                  <a:pt x="128" y="484"/>
                </a:lnTo>
                <a:lnTo>
                  <a:pt x="128" y="484"/>
                </a:lnTo>
                <a:lnTo>
                  <a:pt x="137" y="490"/>
                </a:lnTo>
                <a:lnTo>
                  <a:pt x="139" y="493"/>
                </a:lnTo>
                <a:lnTo>
                  <a:pt x="139" y="494"/>
                </a:lnTo>
                <a:lnTo>
                  <a:pt x="139" y="494"/>
                </a:lnTo>
                <a:lnTo>
                  <a:pt x="136" y="494"/>
                </a:lnTo>
                <a:lnTo>
                  <a:pt x="131" y="493"/>
                </a:lnTo>
                <a:lnTo>
                  <a:pt x="131" y="494"/>
                </a:lnTo>
                <a:lnTo>
                  <a:pt x="137" y="496"/>
                </a:lnTo>
                <a:lnTo>
                  <a:pt x="137" y="496"/>
                </a:lnTo>
                <a:lnTo>
                  <a:pt x="137" y="493"/>
                </a:lnTo>
                <a:lnTo>
                  <a:pt x="138" y="489"/>
                </a:lnTo>
                <a:lnTo>
                  <a:pt x="138" y="476"/>
                </a:lnTo>
                <a:lnTo>
                  <a:pt x="137" y="459"/>
                </a:lnTo>
                <a:lnTo>
                  <a:pt x="134" y="441"/>
                </a:lnTo>
                <a:lnTo>
                  <a:pt x="127" y="405"/>
                </a:lnTo>
                <a:lnTo>
                  <a:pt x="124" y="392"/>
                </a:lnTo>
                <a:lnTo>
                  <a:pt x="121" y="383"/>
                </a:lnTo>
                <a:lnTo>
                  <a:pt x="121" y="383"/>
                </a:lnTo>
                <a:lnTo>
                  <a:pt x="121" y="390"/>
                </a:lnTo>
                <a:lnTo>
                  <a:pt x="122" y="396"/>
                </a:lnTo>
                <a:lnTo>
                  <a:pt x="127" y="406"/>
                </a:lnTo>
                <a:lnTo>
                  <a:pt x="128" y="411"/>
                </a:lnTo>
                <a:lnTo>
                  <a:pt x="130" y="417"/>
                </a:lnTo>
                <a:lnTo>
                  <a:pt x="130" y="424"/>
                </a:lnTo>
                <a:lnTo>
                  <a:pt x="126" y="435"/>
                </a:lnTo>
                <a:lnTo>
                  <a:pt x="126" y="435"/>
                </a:lnTo>
                <a:lnTo>
                  <a:pt x="122" y="427"/>
                </a:lnTo>
                <a:lnTo>
                  <a:pt x="120" y="418"/>
                </a:lnTo>
                <a:lnTo>
                  <a:pt x="118" y="410"/>
                </a:lnTo>
                <a:lnTo>
                  <a:pt x="116" y="400"/>
                </a:lnTo>
                <a:lnTo>
                  <a:pt x="116" y="381"/>
                </a:lnTo>
                <a:lnTo>
                  <a:pt x="116" y="360"/>
                </a:lnTo>
                <a:lnTo>
                  <a:pt x="121" y="321"/>
                </a:lnTo>
                <a:lnTo>
                  <a:pt x="122" y="304"/>
                </a:lnTo>
                <a:lnTo>
                  <a:pt x="122" y="289"/>
                </a:lnTo>
                <a:lnTo>
                  <a:pt x="122" y="289"/>
                </a:lnTo>
                <a:lnTo>
                  <a:pt x="122" y="293"/>
                </a:lnTo>
                <a:lnTo>
                  <a:pt x="121" y="297"/>
                </a:lnTo>
                <a:lnTo>
                  <a:pt x="120" y="305"/>
                </a:lnTo>
                <a:lnTo>
                  <a:pt x="120" y="305"/>
                </a:lnTo>
                <a:lnTo>
                  <a:pt x="120" y="294"/>
                </a:lnTo>
                <a:lnTo>
                  <a:pt x="120" y="288"/>
                </a:lnTo>
                <a:lnTo>
                  <a:pt x="120" y="288"/>
                </a:lnTo>
                <a:lnTo>
                  <a:pt x="118" y="272"/>
                </a:lnTo>
                <a:lnTo>
                  <a:pt x="114" y="238"/>
                </a:lnTo>
                <a:lnTo>
                  <a:pt x="114" y="238"/>
                </a:lnTo>
                <a:lnTo>
                  <a:pt x="115" y="238"/>
                </a:lnTo>
                <a:lnTo>
                  <a:pt x="115" y="240"/>
                </a:lnTo>
                <a:lnTo>
                  <a:pt x="116" y="246"/>
                </a:lnTo>
                <a:lnTo>
                  <a:pt x="116" y="260"/>
                </a:lnTo>
                <a:lnTo>
                  <a:pt x="116" y="263"/>
                </a:lnTo>
                <a:lnTo>
                  <a:pt x="115" y="259"/>
                </a:lnTo>
                <a:lnTo>
                  <a:pt x="115" y="221"/>
                </a:lnTo>
                <a:lnTo>
                  <a:pt x="115" y="221"/>
                </a:lnTo>
                <a:lnTo>
                  <a:pt x="113" y="222"/>
                </a:lnTo>
                <a:lnTo>
                  <a:pt x="112" y="221"/>
                </a:lnTo>
                <a:lnTo>
                  <a:pt x="112" y="211"/>
                </a:lnTo>
                <a:lnTo>
                  <a:pt x="114" y="197"/>
                </a:lnTo>
                <a:lnTo>
                  <a:pt x="116" y="182"/>
                </a:lnTo>
                <a:lnTo>
                  <a:pt x="116" y="182"/>
                </a:lnTo>
                <a:lnTo>
                  <a:pt x="114" y="179"/>
                </a:lnTo>
                <a:lnTo>
                  <a:pt x="113" y="176"/>
                </a:lnTo>
                <a:lnTo>
                  <a:pt x="113" y="174"/>
                </a:lnTo>
                <a:lnTo>
                  <a:pt x="114" y="173"/>
                </a:lnTo>
                <a:lnTo>
                  <a:pt x="114" y="173"/>
                </a:lnTo>
                <a:lnTo>
                  <a:pt x="114" y="174"/>
                </a:lnTo>
                <a:lnTo>
                  <a:pt x="114" y="176"/>
                </a:lnTo>
                <a:lnTo>
                  <a:pt x="113" y="181"/>
                </a:lnTo>
                <a:lnTo>
                  <a:pt x="113" y="181"/>
                </a:lnTo>
                <a:lnTo>
                  <a:pt x="110" y="168"/>
                </a:lnTo>
                <a:lnTo>
                  <a:pt x="109" y="154"/>
                </a:lnTo>
                <a:lnTo>
                  <a:pt x="109" y="127"/>
                </a:lnTo>
                <a:lnTo>
                  <a:pt x="110" y="100"/>
                </a:lnTo>
                <a:lnTo>
                  <a:pt x="112" y="76"/>
                </a:lnTo>
                <a:lnTo>
                  <a:pt x="112" y="76"/>
                </a:lnTo>
                <a:lnTo>
                  <a:pt x="63" y="123"/>
                </a:lnTo>
                <a:lnTo>
                  <a:pt x="63" y="123"/>
                </a:lnTo>
                <a:lnTo>
                  <a:pt x="73" y="126"/>
                </a:lnTo>
                <a:lnTo>
                  <a:pt x="82" y="127"/>
                </a:lnTo>
                <a:lnTo>
                  <a:pt x="98" y="128"/>
                </a:lnTo>
                <a:lnTo>
                  <a:pt x="114" y="127"/>
                </a:lnTo>
                <a:lnTo>
                  <a:pt x="130" y="124"/>
                </a:lnTo>
                <a:lnTo>
                  <a:pt x="145" y="122"/>
                </a:lnTo>
                <a:lnTo>
                  <a:pt x="161" y="121"/>
                </a:lnTo>
                <a:lnTo>
                  <a:pt x="175" y="120"/>
                </a:lnTo>
                <a:lnTo>
                  <a:pt x="190" y="121"/>
                </a:lnTo>
                <a:lnTo>
                  <a:pt x="190" y="121"/>
                </a:lnTo>
                <a:lnTo>
                  <a:pt x="185" y="124"/>
                </a:lnTo>
                <a:lnTo>
                  <a:pt x="179" y="124"/>
                </a:lnTo>
                <a:lnTo>
                  <a:pt x="179" y="124"/>
                </a:lnTo>
                <a:lnTo>
                  <a:pt x="187" y="128"/>
                </a:lnTo>
                <a:lnTo>
                  <a:pt x="198" y="130"/>
                </a:lnTo>
                <a:lnTo>
                  <a:pt x="212" y="132"/>
                </a:lnTo>
                <a:lnTo>
                  <a:pt x="225" y="130"/>
                </a:lnTo>
                <a:lnTo>
                  <a:pt x="255" y="127"/>
                </a:lnTo>
                <a:lnTo>
                  <a:pt x="287" y="121"/>
                </a:lnTo>
                <a:lnTo>
                  <a:pt x="321" y="116"/>
                </a:lnTo>
                <a:lnTo>
                  <a:pt x="338" y="115"/>
                </a:lnTo>
                <a:lnTo>
                  <a:pt x="355" y="114"/>
                </a:lnTo>
                <a:lnTo>
                  <a:pt x="370" y="115"/>
                </a:lnTo>
                <a:lnTo>
                  <a:pt x="386" y="116"/>
                </a:lnTo>
                <a:lnTo>
                  <a:pt x="402" y="121"/>
                </a:lnTo>
                <a:lnTo>
                  <a:pt x="415" y="127"/>
                </a:lnTo>
                <a:lnTo>
                  <a:pt x="415" y="127"/>
                </a:lnTo>
                <a:lnTo>
                  <a:pt x="414" y="127"/>
                </a:lnTo>
                <a:lnTo>
                  <a:pt x="414" y="128"/>
                </a:lnTo>
                <a:lnTo>
                  <a:pt x="416" y="128"/>
                </a:lnTo>
                <a:lnTo>
                  <a:pt x="426" y="128"/>
                </a:lnTo>
                <a:lnTo>
                  <a:pt x="428" y="128"/>
                </a:lnTo>
                <a:lnTo>
                  <a:pt x="428" y="127"/>
                </a:lnTo>
                <a:lnTo>
                  <a:pt x="428" y="127"/>
                </a:lnTo>
                <a:lnTo>
                  <a:pt x="422" y="126"/>
                </a:lnTo>
                <a:lnTo>
                  <a:pt x="409" y="124"/>
                </a:lnTo>
                <a:lnTo>
                  <a:pt x="409" y="124"/>
                </a:lnTo>
                <a:lnTo>
                  <a:pt x="419" y="127"/>
                </a:lnTo>
                <a:lnTo>
                  <a:pt x="423" y="127"/>
                </a:lnTo>
                <a:lnTo>
                  <a:pt x="425" y="126"/>
                </a:lnTo>
                <a:lnTo>
                  <a:pt x="423" y="124"/>
                </a:lnTo>
                <a:lnTo>
                  <a:pt x="419" y="121"/>
                </a:lnTo>
                <a:lnTo>
                  <a:pt x="419" y="121"/>
                </a:lnTo>
                <a:lnTo>
                  <a:pt x="427" y="124"/>
                </a:lnTo>
                <a:lnTo>
                  <a:pt x="436" y="127"/>
                </a:lnTo>
                <a:lnTo>
                  <a:pt x="445" y="128"/>
                </a:lnTo>
                <a:lnTo>
                  <a:pt x="456" y="128"/>
                </a:lnTo>
                <a:lnTo>
                  <a:pt x="479" y="128"/>
                </a:lnTo>
                <a:lnTo>
                  <a:pt x="503" y="126"/>
                </a:lnTo>
                <a:lnTo>
                  <a:pt x="540" y="121"/>
                </a:lnTo>
                <a:lnTo>
                  <a:pt x="552" y="121"/>
                </a:lnTo>
                <a:lnTo>
                  <a:pt x="555" y="122"/>
                </a:lnTo>
                <a:lnTo>
                  <a:pt x="555" y="124"/>
                </a:lnTo>
                <a:lnTo>
                  <a:pt x="555" y="124"/>
                </a:lnTo>
                <a:lnTo>
                  <a:pt x="573" y="127"/>
                </a:lnTo>
                <a:lnTo>
                  <a:pt x="593" y="129"/>
                </a:lnTo>
                <a:lnTo>
                  <a:pt x="615" y="132"/>
                </a:lnTo>
                <a:lnTo>
                  <a:pt x="637" y="132"/>
                </a:lnTo>
                <a:lnTo>
                  <a:pt x="658" y="132"/>
                </a:lnTo>
                <a:lnTo>
                  <a:pt x="679" y="130"/>
                </a:lnTo>
                <a:lnTo>
                  <a:pt x="697" y="128"/>
                </a:lnTo>
                <a:lnTo>
                  <a:pt x="714" y="124"/>
                </a:lnTo>
                <a:lnTo>
                  <a:pt x="714" y="124"/>
                </a:lnTo>
                <a:lnTo>
                  <a:pt x="716" y="126"/>
                </a:lnTo>
                <a:lnTo>
                  <a:pt x="718" y="127"/>
                </a:lnTo>
                <a:lnTo>
                  <a:pt x="720" y="126"/>
                </a:lnTo>
                <a:lnTo>
                  <a:pt x="722" y="124"/>
                </a:lnTo>
                <a:lnTo>
                  <a:pt x="722" y="124"/>
                </a:lnTo>
                <a:lnTo>
                  <a:pt x="706" y="124"/>
                </a:lnTo>
                <a:lnTo>
                  <a:pt x="699" y="124"/>
                </a:lnTo>
                <a:lnTo>
                  <a:pt x="692" y="122"/>
                </a:lnTo>
                <a:lnTo>
                  <a:pt x="692" y="122"/>
                </a:lnTo>
                <a:lnTo>
                  <a:pt x="708" y="123"/>
                </a:lnTo>
                <a:lnTo>
                  <a:pt x="722" y="122"/>
                </a:lnTo>
                <a:lnTo>
                  <a:pt x="735" y="122"/>
                </a:lnTo>
                <a:lnTo>
                  <a:pt x="751" y="122"/>
                </a:lnTo>
                <a:lnTo>
                  <a:pt x="751" y="122"/>
                </a:lnTo>
                <a:lnTo>
                  <a:pt x="747" y="126"/>
                </a:lnTo>
                <a:lnTo>
                  <a:pt x="746" y="128"/>
                </a:lnTo>
                <a:lnTo>
                  <a:pt x="749" y="129"/>
                </a:lnTo>
                <a:lnTo>
                  <a:pt x="752" y="129"/>
                </a:lnTo>
                <a:lnTo>
                  <a:pt x="763" y="128"/>
                </a:lnTo>
                <a:lnTo>
                  <a:pt x="776" y="126"/>
                </a:lnTo>
                <a:lnTo>
                  <a:pt x="776" y="126"/>
                </a:lnTo>
                <a:lnTo>
                  <a:pt x="727" y="76"/>
                </a:lnTo>
                <a:lnTo>
                  <a:pt x="727" y="76"/>
                </a:lnTo>
                <a:lnTo>
                  <a:pt x="728" y="83"/>
                </a:lnTo>
                <a:lnTo>
                  <a:pt x="727" y="83"/>
                </a:lnTo>
                <a:lnTo>
                  <a:pt x="725" y="82"/>
                </a:lnTo>
                <a:lnTo>
                  <a:pt x="725" y="82"/>
                </a:lnTo>
                <a:lnTo>
                  <a:pt x="723" y="99"/>
                </a:lnTo>
                <a:lnTo>
                  <a:pt x="722" y="117"/>
                </a:lnTo>
                <a:lnTo>
                  <a:pt x="723" y="154"/>
                </a:lnTo>
                <a:lnTo>
                  <a:pt x="725" y="179"/>
                </a:lnTo>
                <a:lnTo>
                  <a:pt x="725" y="182"/>
                </a:lnTo>
                <a:lnTo>
                  <a:pt x="723" y="179"/>
                </a:lnTo>
                <a:lnTo>
                  <a:pt x="723" y="179"/>
                </a:lnTo>
                <a:lnTo>
                  <a:pt x="722" y="198"/>
                </a:lnTo>
                <a:lnTo>
                  <a:pt x="722" y="213"/>
                </a:lnTo>
                <a:lnTo>
                  <a:pt x="722" y="218"/>
                </a:lnTo>
                <a:lnTo>
                  <a:pt x="723" y="221"/>
                </a:lnTo>
                <a:lnTo>
                  <a:pt x="725" y="222"/>
                </a:lnTo>
                <a:lnTo>
                  <a:pt x="726" y="222"/>
                </a:lnTo>
                <a:lnTo>
                  <a:pt x="728" y="220"/>
                </a:lnTo>
                <a:lnTo>
                  <a:pt x="728" y="220"/>
                </a:lnTo>
                <a:lnTo>
                  <a:pt x="728" y="235"/>
                </a:lnTo>
                <a:lnTo>
                  <a:pt x="727" y="246"/>
                </a:lnTo>
                <a:lnTo>
                  <a:pt x="725" y="253"/>
                </a:lnTo>
                <a:lnTo>
                  <a:pt x="725" y="253"/>
                </a:lnTo>
                <a:lnTo>
                  <a:pt x="727" y="244"/>
                </a:lnTo>
                <a:lnTo>
                  <a:pt x="727" y="234"/>
                </a:lnTo>
                <a:lnTo>
                  <a:pt x="726" y="224"/>
                </a:lnTo>
                <a:lnTo>
                  <a:pt x="721" y="216"/>
                </a:lnTo>
                <a:lnTo>
                  <a:pt x="721" y="216"/>
                </a:lnTo>
                <a:lnTo>
                  <a:pt x="720" y="223"/>
                </a:lnTo>
                <a:lnTo>
                  <a:pt x="720" y="230"/>
                </a:lnTo>
                <a:lnTo>
                  <a:pt x="721" y="238"/>
                </a:lnTo>
                <a:lnTo>
                  <a:pt x="722" y="245"/>
                </a:lnTo>
                <a:lnTo>
                  <a:pt x="725" y="252"/>
                </a:lnTo>
                <a:lnTo>
                  <a:pt x="725" y="260"/>
                </a:lnTo>
                <a:lnTo>
                  <a:pt x="725" y="268"/>
                </a:lnTo>
                <a:lnTo>
                  <a:pt x="721" y="276"/>
                </a:lnTo>
                <a:lnTo>
                  <a:pt x="721" y="276"/>
                </a:lnTo>
                <a:lnTo>
                  <a:pt x="721" y="265"/>
                </a:lnTo>
                <a:lnTo>
                  <a:pt x="721" y="280"/>
                </a:lnTo>
                <a:lnTo>
                  <a:pt x="721" y="299"/>
                </a:lnTo>
                <a:lnTo>
                  <a:pt x="721" y="305"/>
                </a:lnTo>
                <a:lnTo>
                  <a:pt x="721" y="306"/>
                </a:lnTo>
                <a:lnTo>
                  <a:pt x="721" y="306"/>
                </a:lnTo>
                <a:lnTo>
                  <a:pt x="721" y="306"/>
                </a:lnTo>
                <a:lnTo>
                  <a:pt x="722" y="305"/>
                </a:lnTo>
                <a:lnTo>
                  <a:pt x="723" y="306"/>
                </a:lnTo>
                <a:lnTo>
                  <a:pt x="723" y="307"/>
                </a:lnTo>
                <a:lnTo>
                  <a:pt x="723" y="311"/>
                </a:lnTo>
                <a:lnTo>
                  <a:pt x="723" y="311"/>
                </a:lnTo>
                <a:lnTo>
                  <a:pt x="723" y="305"/>
                </a:lnTo>
                <a:lnTo>
                  <a:pt x="723" y="299"/>
                </a:lnTo>
                <a:lnTo>
                  <a:pt x="723" y="293"/>
                </a:lnTo>
                <a:lnTo>
                  <a:pt x="722" y="287"/>
                </a:lnTo>
                <a:lnTo>
                  <a:pt x="722" y="287"/>
                </a:lnTo>
                <a:lnTo>
                  <a:pt x="722" y="292"/>
                </a:lnTo>
                <a:lnTo>
                  <a:pt x="722" y="289"/>
                </a:lnTo>
                <a:lnTo>
                  <a:pt x="722" y="289"/>
                </a:lnTo>
                <a:lnTo>
                  <a:pt x="725" y="289"/>
                </a:lnTo>
                <a:lnTo>
                  <a:pt x="726" y="291"/>
                </a:lnTo>
                <a:lnTo>
                  <a:pt x="726" y="297"/>
                </a:lnTo>
                <a:lnTo>
                  <a:pt x="725" y="304"/>
                </a:lnTo>
                <a:lnTo>
                  <a:pt x="723" y="312"/>
                </a:lnTo>
                <a:lnTo>
                  <a:pt x="722" y="319"/>
                </a:lnTo>
                <a:lnTo>
                  <a:pt x="721" y="324"/>
                </a:lnTo>
                <a:lnTo>
                  <a:pt x="721" y="324"/>
                </a:lnTo>
                <a:lnTo>
                  <a:pt x="722" y="324"/>
                </a:lnTo>
                <a:lnTo>
                  <a:pt x="727" y="319"/>
                </a:lnTo>
                <a:lnTo>
                  <a:pt x="727" y="319"/>
                </a:lnTo>
                <a:lnTo>
                  <a:pt x="727" y="328"/>
                </a:lnTo>
                <a:lnTo>
                  <a:pt x="729" y="336"/>
                </a:lnTo>
                <a:lnTo>
                  <a:pt x="729" y="336"/>
                </a:lnTo>
                <a:lnTo>
                  <a:pt x="729" y="333"/>
                </a:lnTo>
                <a:lnTo>
                  <a:pt x="727" y="329"/>
                </a:lnTo>
                <a:lnTo>
                  <a:pt x="725" y="324"/>
                </a:lnTo>
                <a:lnTo>
                  <a:pt x="721" y="316"/>
                </a:lnTo>
                <a:lnTo>
                  <a:pt x="721" y="316"/>
                </a:lnTo>
                <a:lnTo>
                  <a:pt x="720" y="318"/>
                </a:lnTo>
                <a:lnTo>
                  <a:pt x="718" y="321"/>
                </a:lnTo>
                <a:lnTo>
                  <a:pt x="720" y="322"/>
                </a:lnTo>
                <a:lnTo>
                  <a:pt x="722" y="323"/>
                </a:lnTo>
                <a:lnTo>
                  <a:pt x="722" y="323"/>
                </a:lnTo>
                <a:lnTo>
                  <a:pt x="718" y="448"/>
                </a:lnTo>
                <a:lnTo>
                  <a:pt x="714" y="601"/>
                </a:lnTo>
                <a:lnTo>
                  <a:pt x="714" y="601"/>
                </a:lnTo>
                <a:lnTo>
                  <a:pt x="714" y="602"/>
                </a:lnTo>
                <a:lnTo>
                  <a:pt x="714" y="604"/>
                </a:lnTo>
                <a:lnTo>
                  <a:pt x="717" y="602"/>
                </a:lnTo>
                <a:lnTo>
                  <a:pt x="718" y="601"/>
                </a:lnTo>
                <a:lnTo>
                  <a:pt x="720" y="599"/>
                </a:lnTo>
                <a:lnTo>
                  <a:pt x="720" y="598"/>
                </a:lnTo>
                <a:lnTo>
                  <a:pt x="717" y="596"/>
                </a:lnTo>
                <a:lnTo>
                  <a:pt x="717" y="596"/>
                </a:lnTo>
                <a:lnTo>
                  <a:pt x="716" y="599"/>
                </a:lnTo>
                <a:lnTo>
                  <a:pt x="716" y="607"/>
                </a:lnTo>
                <a:lnTo>
                  <a:pt x="717" y="631"/>
                </a:lnTo>
                <a:lnTo>
                  <a:pt x="720" y="657"/>
                </a:lnTo>
                <a:lnTo>
                  <a:pt x="720" y="667"/>
                </a:lnTo>
                <a:lnTo>
                  <a:pt x="720" y="675"/>
                </a:lnTo>
                <a:lnTo>
                  <a:pt x="720" y="675"/>
                </a:lnTo>
                <a:lnTo>
                  <a:pt x="718" y="669"/>
                </a:lnTo>
                <a:lnTo>
                  <a:pt x="718" y="665"/>
                </a:lnTo>
                <a:lnTo>
                  <a:pt x="717" y="665"/>
                </a:lnTo>
                <a:lnTo>
                  <a:pt x="717" y="665"/>
                </a:lnTo>
                <a:lnTo>
                  <a:pt x="718" y="693"/>
                </a:lnTo>
                <a:lnTo>
                  <a:pt x="718" y="693"/>
                </a:lnTo>
                <a:lnTo>
                  <a:pt x="718" y="675"/>
                </a:lnTo>
                <a:lnTo>
                  <a:pt x="718" y="675"/>
                </a:lnTo>
                <a:lnTo>
                  <a:pt x="721" y="690"/>
                </a:lnTo>
                <a:lnTo>
                  <a:pt x="721" y="705"/>
                </a:lnTo>
                <a:lnTo>
                  <a:pt x="720" y="732"/>
                </a:lnTo>
                <a:lnTo>
                  <a:pt x="717" y="759"/>
                </a:lnTo>
                <a:lnTo>
                  <a:pt x="716" y="773"/>
                </a:lnTo>
                <a:lnTo>
                  <a:pt x="715" y="789"/>
                </a:lnTo>
                <a:lnTo>
                  <a:pt x="715" y="789"/>
                </a:lnTo>
                <a:lnTo>
                  <a:pt x="776" y="728"/>
                </a:lnTo>
                <a:lnTo>
                  <a:pt x="776" y="728"/>
                </a:lnTo>
                <a:lnTo>
                  <a:pt x="749" y="726"/>
                </a:lnTo>
                <a:lnTo>
                  <a:pt x="720" y="724"/>
                </a:lnTo>
                <a:lnTo>
                  <a:pt x="663" y="717"/>
                </a:lnTo>
                <a:lnTo>
                  <a:pt x="634" y="714"/>
                </a:lnTo>
                <a:lnTo>
                  <a:pt x="605" y="714"/>
                </a:lnTo>
                <a:lnTo>
                  <a:pt x="591" y="714"/>
                </a:lnTo>
                <a:lnTo>
                  <a:pt x="576" y="716"/>
                </a:lnTo>
                <a:lnTo>
                  <a:pt x="561" y="718"/>
                </a:lnTo>
                <a:lnTo>
                  <a:pt x="546" y="720"/>
                </a:lnTo>
                <a:lnTo>
                  <a:pt x="546" y="720"/>
                </a:lnTo>
                <a:lnTo>
                  <a:pt x="584" y="723"/>
                </a:lnTo>
                <a:lnTo>
                  <a:pt x="586" y="722"/>
                </a:lnTo>
                <a:lnTo>
                  <a:pt x="584" y="722"/>
                </a:lnTo>
                <a:lnTo>
                  <a:pt x="572" y="720"/>
                </a:lnTo>
                <a:lnTo>
                  <a:pt x="568" y="722"/>
                </a:lnTo>
                <a:lnTo>
                  <a:pt x="569" y="723"/>
                </a:lnTo>
                <a:lnTo>
                  <a:pt x="572" y="724"/>
                </a:lnTo>
                <a:lnTo>
                  <a:pt x="572" y="724"/>
                </a:lnTo>
                <a:lnTo>
                  <a:pt x="548" y="725"/>
                </a:lnTo>
                <a:lnTo>
                  <a:pt x="521" y="726"/>
                </a:lnTo>
                <a:lnTo>
                  <a:pt x="505" y="726"/>
                </a:lnTo>
                <a:lnTo>
                  <a:pt x="491" y="726"/>
                </a:lnTo>
                <a:lnTo>
                  <a:pt x="476" y="724"/>
                </a:lnTo>
                <a:lnTo>
                  <a:pt x="463" y="722"/>
                </a:lnTo>
                <a:lnTo>
                  <a:pt x="463" y="722"/>
                </a:lnTo>
                <a:lnTo>
                  <a:pt x="472" y="722"/>
                </a:lnTo>
                <a:lnTo>
                  <a:pt x="479" y="720"/>
                </a:lnTo>
                <a:lnTo>
                  <a:pt x="479" y="720"/>
                </a:lnTo>
                <a:lnTo>
                  <a:pt x="461" y="719"/>
                </a:lnTo>
                <a:lnTo>
                  <a:pt x="446" y="718"/>
                </a:lnTo>
                <a:lnTo>
                  <a:pt x="431" y="717"/>
                </a:lnTo>
                <a:lnTo>
                  <a:pt x="421" y="718"/>
                </a:lnTo>
                <a:lnTo>
                  <a:pt x="410" y="719"/>
                </a:lnTo>
                <a:lnTo>
                  <a:pt x="410" y="719"/>
                </a:lnTo>
                <a:lnTo>
                  <a:pt x="430" y="720"/>
                </a:lnTo>
                <a:lnTo>
                  <a:pt x="450" y="723"/>
                </a:lnTo>
                <a:lnTo>
                  <a:pt x="495" y="731"/>
                </a:lnTo>
                <a:lnTo>
                  <a:pt x="517" y="735"/>
                </a:lnTo>
                <a:lnTo>
                  <a:pt x="539" y="736"/>
                </a:lnTo>
                <a:lnTo>
                  <a:pt x="551" y="736"/>
                </a:lnTo>
                <a:lnTo>
                  <a:pt x="562" y="735"/>
                </a:lnTo>
                <a:lnTo>
                  <a:pt x="573" y="732"/>
                </a:lnTo>
                <a:lnTo>
                  <a:pt x="582" y="730"/>
                </a:lnTo>
                <a:lnTo>
                  <a:pt x="582" y="730"/>
                </a:lnTo>
                <a:lnTo>
                  <a:pt x="580" y="731"/>
                </a:lnTo>
                <a:lnTo>
                  <a:pt x="576" y="731"/>
                </a:lnTo>
                <a:lnTo>
                  <a:pt x="575" y="730"/>
                </a:lnTo>
                <a:lnTo>
                  <a:pt x="575" y="728"/>
                </a:lnTo>
                <a:lnTo>
                  <a:pt x="575" y="728"/>
                </a:lnTo>
                <a:lnTo>
                  <a:pt x="580" y="728"/>
                </a:lnTo>
                <a:lnTo>
                  <a:pt x="584" y="729"/>
                </a:lnTo>
                <a:lnTo>
                  <a:pt x="590" y="731"/>
                </a:lnTo>
                <a:lnTo>
                  <a:pt x="602" y="735"/>
                </a:lnTo>
                <a:lnTo>
                  <a:pt x="602" y="735"/>
                </a:lnTo>
                <a:lnTo>
                  <a:pt x="632" y="735"/>
                </a:lnTo>
                <a:lnTo>
                  <a:pt x="662" y="736"/>
                </a:lnTo>
                <a:lnTo>
                  <a:pt x="691" y="737"/>
                </a:lnTo>
                <a:lnTo>
                  <a:pt x="691" y="737"/>
                </a:lnTo>
                <a:lnTo>
                  <a:pt x="686" y="737"/>
                </a:lnTo>
                <a:lnTo>
                  <a:pt x="681" y="738"/>
                </a:lnTo>
                <a:lnTo>
                  <a:pt x="681" y="738"/>
                </a:lnTo>
                <a:lnTo>
                  <a:pt x="693" y="741"/>
                </a:lnTo>
                <a:lnTo>
                  <a:pt x="709" y="742"/>
                </a:lnTo>
                <a:lnTo>
                  <a:pt x="747" y="744"/>
                </a:lnTo>
                <a:lnTo>
                  <a:pt x="747" y="744"/>
                </a:lnTo>
                <a:lnTo>
                  <a:pt x="741" y="742"/>
                </a:lnTo>
                <a:lnTo>
                  <a:pt x="734" y="742"/>
                </a:lnTo>
                <a:lnTo>
                  <a:pt x="734" y="742"/>
                </a:lnTo>
                <a:lnTo>
                  <a:pt x="741" y="741"/>
                </a:lnTo>
                <a:lnTo>
                  <a:pt x="747" y="740"/>
                </a:lnTo>
                <a:lnTo>
                  <a:pt x="752" y="740"/>
                </a:lnTo>
                <a:lnTo>
                  <a:pt x="756" y="741"/>
                </a:lnTo>
                <a:lnTo>
                  <a:pt x="764" y="743"/>
                </a:lnTo>
                <a:lnTo>
                  <a:pt x="776" y="744"/>
                </a:lnTo>
                <a:lnTo>
                  <a:pt x="776" y="744"/>
                </a:lnTo>
                <a:lnTo>
                  <a:pt x="733" y="789"/>
                </a:lnTo>
                <a:lnTo>
                  <a:pt x="733" y="789"/>
                </a:lnTo>
                <a:lnTo>
                  <a:pt x="732" y="763"/>
                </a:lnTo>
                <a:lnTo>
                  <a:pt x="732" y="755"/>
                </a:lnTo>
                <a:lnTo>
                  <a:pt x="733" y="747"/>
                </a:lnTo>
                <a:lnTo>
                  <a:pt x="734" y="741"/>
                </a:lnTo>
                <a:lnTo>
                  <a:pt x="738" y="737"/>
                </a:lnTo>
                <a:lnTo>
                  <a:pt x="738" y="737"/>
                </a:lnTo>
                <a:lnTo>
                  <a:pt x="739" y="740"/>
                </a:lnTo>
                <a:lnTo>
                  <a:pt x="738" y="741"/>
                </a:lnTo>
                <a:lnTo>
                  <a:pt x="737" y="741"/>
                </a:lnTo>
                <a:lnTo>
                  <a:pt x="737" y="741"/>
                </a:lnTo>
                <a:lnTo>
                  <a:pt x="737" y="743"/>
                </a:lnTo>
                <a:lnTo>
                  <a:pt x="737" y="754"/>
                </a:lnTo>
                <a:lnTo>
                  <a:pt x="738" y="769"/>
                </a:lnTo>
                <a:lnTo>
                  <a:pt x="739" y="776"/>
                </a:lnTo>
                <a:lnTo>
                  <a:pt x="741" y="783"/>
                </a:lnTo>
                <a:lnTo>
                  <a:pt x="741" y="783"/>
                </a:lnTo>
                <a:lnTo>
                  <a:pt x="743" y="779"/>
                </a:lnTo>
                <a:lnTo>
                  <a:pt x="743" y="777"/>
                </a:lnTo>
                <a:lnTo>
                  <a:pt x="741" y="775"/>
                </a:lnTo>
                <a:lnTo>
                  <a:pt x="741" y="770"/>
                </a:lnTo>
                <a:lnTo>
                  <a:pt x="741" y="770"/>
                </a:lnTo>
                <a:lnTo>
                  <a:pt x="743" y="770"/>
                </a:lnTo>
                <a:lnTo>
                  <a:pt x="743" y="772"/>
                </a:lnTo>
                <a:lnTo>
                  <a:pt x="743" y="778"/>
                </a:lnTo>
                <a:lnTo>
                  <a:pt x="743" y="789"/>
                </a:lnTo>
                <a:lnTo>
                  <a:pt x="743" y="789"/>
                </a:lnTo>
                <a:lnTo>
                  <a:pt x="746" y="784"/>
                </a:lnTo>
                <a:lnTo>
                  <a:pt x="750" y="779"/>
                </a:lnTo>
                <a:lnTo>
                  <a:pt x="758" y="772"/>
                </a:lnTo>
                <a:lnTo>
                  <a:pt x="774" y="763"/>
                </a:lnTo>
                <a:lnTo>
                  <a:pt x="775" y="760"/>
                </a:lnTo>
                <a:lnTo>
                  <a:pt x="776" y="759"/>
                </a:lnTo>
                <a:lnTo>
                  <a:pt x="775" y="758"/>
                </a:lnTo>
                <a:lnTo>
                  <a:pt x="773" y="756"/>
                </a:lnTo>
                <a:lnTo>
                  <a:pt x="763" y="755"/>
                </a:lnTo>
                <a:lnTo>
                  <a:pt x="744" y="755"/>
                </a:lnTo>
                <a:lnTo>
                  <a:pt x="744" y="755"/>
                </a:lnTo>
                <a:lnTo>
                  <a:pt x="746" y="752"/>
                </a:lnTo>
                <a:lnTo>
                  <a:pt x="753" y="746"/>
                </a:lnTo>
                <a:lnTo>
                  <a:pt x="763" y="740"/>
                </a:lnTo>
                <a:lnTo>
                  <a:pt x="774" y="734"/>
                </a:lnTo>
                <a:lnTo>
                  <a:pt x="782" y="731"/>
                </a:lnTo>
                <a:lnTo>
                  <a:pt x="786" y="731"/>
                </a:lnTo>
                <a:lnTo>
                  <a:pt x="787" y="732"/>
                </a:lnTo>
                <a:lnTo>
                  <a:pt x="788" y="735"/>
                </a:lnTo>
                <a:lnTo>
                  <a:pt x="786" y="740"/>
                </a:lnTo>
                <a:lnTo>
                  <a:pt x="782" y="746"/>
                </a:lnTo>
                <a:lnTo>
                  <a:pt x="776" y="754"/>
                </a:lnTo>
                <a:lnTo>
                  <a:pt x="776" y="754"/>
                </a:lnTo>
                <a:lnTo>
                  <a:pt x="741" y="789"/>
                </a:lnTo>
                <a:lnTo>
                  <a:pt x="741" y="789"/>
                </a:lnTo>
                <a:lnTo>
                  <a:pt x="776" y="753"/>
                </a:lnTo>
                <a:lnTo>
                  <a:pt x="776" y="753"/>
                </a:lnTo>
                <a:lnTo>
                  <a:pt x="771" y="750"/>
                </a:lnTo>
                <a:lnTo>
                  <a:pt x="764" y="749"/>
                </a:lnTo>
                <a:lnTo>
                  <a:pt x="747" y="744"/>
                </a:lnTo>
                <a:lnTo>
                  <a:pt x="726" y="742"/>
                </a:lnTo>
                <a:lnTo>
                  <a:pt x="700" y="740"/>
                </a:lnTo>
                <a:lnTo>
                  <a:pt x="644" y="737"/>
                </a:lnTo>
                <a:lnTo>
                  <a:pt x="582" y="736"/>
                </a:lnTo>
                <a:lnTo>
                  <a:pt x="475" y="737"/>
                </a:lnTo>
                <a:lnTo>
                  <a:pt x="440" y="737"/>
                </a:lnTo>
                <a:lnTo>
                  <a:pt x="432" y="737"/>
                </a:lnTo>
                <a:lnTo>
                  <a:pt x="428" y="736"/>
                </a:lnTo>
                <a:lnTo>
                  <a:pt x="428" y="736"/>
                </a:lnTo>
                <a:lnTo>
                  <a:pt x="420" y="738"/>
                </a:lnTo>
                <a:lnTo>
                  <a:pt x="408" y="738"/>
                </a:lnTo>
                <a:lnTo>
                  <a:pt x="378" y="738"/>
                </a:lnTo>
                <a:lnTo>
                  <a:pt x="351" y="736"/>
                </a:lnTo>
                <a:lnTo>
                  <a:pt x="339" y="736"/>
                </a:lnTo>
                <a:lnTo>
                  <a:pt x="339" y="736"/>
                </a:lnTo>
                <a:lnTo>
                  <a:pt x="357" y="731"/>
                </a:lnTo>
                <a:lnTo>
                  <a:pt x="358" y="731"/>
                </a:lnTo>
                <a:lnTo>
                  <a:pt x="357" y="730"/>
                </a:lnTo>
                <a:lnTo>
                  <a:pt x="355" y="731"/>
                </a:lnTo>
                <a:lnTo>
                  <a:pt x="350" y="732"/>
                </a:lnTo>
                <a:lnTo>
                  <a:pt x="348" y="734"/>
                </a:lnTo>
                <a:lnTo>
                  <a:pt x="346" y="735"/>
                </a:lnTo>
                <a:lnTo>
                  <a:pt x="346" y="736"/>
                </a:lnTo>
                <a:lnTo>
                  <a:pt x="351" y="737"/>
                </a:lnTo>
                <a:lnTo>
                  <a:pt x="351" y="737"/>
                </a:lnTo>
                <a:lnTo>
                  <a:pt x="342" y="738"/>
                </a:lnTo>
                <a:lnTo>
                  <a:pt x="333" y="738"/>
                </a:lnTo>
                <a:lnTo>
                  <a:pt x="316" y="737"/>
                </a:lnTo>
                <a:lnTo>
                  <a:pt x="301" y="734"/>
                </a:lnTo>
                <a:lnTo>
                  <a:pt x="285" y="730"/>
                </a:lnTo>
                <a:lnTo>
                  <a:pt x="269" y="726"/>
                </a:lnTo>
                <a:lnTo>
                  <a:pt x="255" y="724"/>
                </a:lnTo>
                <a:lnTo>
                  <a:pt x="248" y="724"/>
                </a:lnTo>
                <a:lnTo>
                  <a:pt x="240" y="725"/>
                </a:lnTo>
                <a:lnTo>
                  <a:pt x="233" y="728"/>
                </a:lnTo>
                <a:lnTo>
                  <a:pt x="226" y="730"/>
                </a:lnTo>
                <a:lnTo>
                  <a:pt x="226" y="730"/>
                </a:lnTo>
                <a:lnTo>
                  <a:pt x="232" y="731"/>
                </a:lnTo>
                <a:lnTo>
                  <a:pt x="239" y="732"/>
                </a:lnTo>
                <a:lnTo>
                  <a:pt x="242" y="734"/>
                </a:lnTo>
                <a:lnTo>
                  <a:pt x="234" y="734"/>
                </a:lnTo>
                <a:lnTo>
                  <a:pt x="234" y="734"/>
                </a:lnTo>
                <a:lnTo>
                  <a:pt x="249" y="735"/>
                </a:lnTo>
                <a:lnTo>
                  <a:pt x="280" y="738"/>
                </a:lnTo>
                <a:lnTo>
                  <a:pt x="313" y="742"/>
                </a:lnTo>
                <a:lnTo>
                  <a:pt x="324" y="744"/>
                </a:lnTo>
                <a:lnTo>
                  <a:pt x="326" y="746"/>
                </a:lnTo>
                <a:lnTo>
                  <a:pt x="328" y="747"/>
                </a:lnTo>
                <a:lnTo>
                  <a:pt x="328" y="747"/>
                </a:lnTo>
                <a:lnTo>
                  <a:pt x="313" y="747"/>
                </a:lnTo>
                <a:lnTo>
                  <a:pt x="305" y="747"/>
                </a:lnTo>
                <a:lnTo>
                  <a:pt x="298" y="748"/>
                </a:lnTo>
                <a:lnTo>
                  <a:pt x="298" y="748"/>
                </a:lnTo>
                <a:lnTo>
                  <a:pt x="313" y="743"/>
                </a:lnTo>
                <a:lnTo>
                  <a:pt x="325" y="742"/>
                </a:lnTo>
                <a:lnTo>
                  <a:pt x="337" y="741"/>
                </a:lnTo>
                <a:lnTo>
                  <a:pt x="348" y="742"/>
                </a:lnTo>
                <a:lnTo>
                  <a:pt x="358" y="743"/>
                </a:lnTo>
                <a:lnTo>
                  <a:pt x="368" y="746"/>
                </a:lnTo>
                <a:lnTo>
                  <a:pt x="390" y="752"/>
                </a:lnTo>
                <a:lnTo>
                  <a:pt x="390" y="752"/>
                </a:lnTo>
                <a:lnTo>
                  <a:pt x="370" y="753"/>
                </a:lnTo>
                <a:lnTo>
                  <a:pt x="354" y="752"/>
                </a:lnTo>
                <a:lnTo>
                  <a:pt x="339" y="749"/>
                </a:lnTo>
                <a:lnTo>
                  <a:pt x="325" y="746"/>
                </a:lnTo>
                <a:lnTo>
                  <a:pt x="309" y="743"/>
                </a:lnTo>
                <a:lnTo>
                  <a:pt x="292" y="743"/>
                </a:lnTo>
                <a:lnTo>
                  <a:pt x="283" y="744"/>
                </a:lnTo>
                <a:lnTo>
                  <a:pt x="272" y="746"/>
                </a:lnTo>
                <a:lnTo>
                  <a:pt x="260" y="748"/>
                </a:lnTo>
                <a:lnTo>
                  <a:pt x="248" y="752"/>
                </a:lnTo>
                <a:lnTo>
                  <a:pt x="248" y="752"/>
                </a:lnTo>
                <a:lnTo>
                  <a:pt x="254" y="754"/>
                </a:lnTo>
                <a:lnTo>
                  <a:pt x="259" y="754"/>
                </a:lnTo>
                <a:lnTo>
                  <a:pt x="267" y="753"/>
                </a:lnTo>
                <a:lnTo>
                  <a:pt x="271" y="753"/>
                </a:lnTo>
                <a:lnTo>
                  <a:pt x="275" y="753"/>
                </a:lnTo>
                <a:lnTo>
                  <a:pt x="281" y="754"/>
                </a:lnTo>
                <a:lnTo>
                  <a:pt x="289" y="756"/>
                </a:lnTo>
                <a:lnTo>
                  <a:pt x="289" y="756"/>
                </a:lnTo>
                <a:lnTo>
                  <a:pt x="286" y="758"/>
                </a:lnTo>
                <a:lnTo>
                  <a:pt x="287" y="759"/>
                </a:lnTo>
                <a:lnTo>
                  <a:pt x="297" y="760"/>
                </a:lnTo>
                <a:lnTo>
                  <a:pt x="311" y="760"/>
                </a:lnTo>
                <a:lnTo>
                  <a:pt x="322" y="759"/>
                </a:lnTo>
                <a:lnTo>
                  <a:pt x="322" y="759"/>
                </a:lnTo>
                <a:lnTo>
                  <a:pt x="320" y="760"/>
                </a:lnTo>
                <a:lnTo>
                  <a:pt x="318" y="761"/>
                </a:lnTo>
                <a:lnTo>
                  <a:pt x="315" y="761"/>
                </a:lnTo>
                <a:lnTo>
                  <a:pt x="313" y="760"/>
                </a:lnTo>
                <a:lnTo>
                  <a:pt x="313" y="760"/>
                </a:lnTo>
                <a:lnTo>
                  <a:pt x="356" y="764"/>
                </a:lnTo>
                <a:lnTo>
                  <a:pt x="407" y="769"/>
                </a:lnTo>
                <a:lnTo>
                  <a:pt x="515" y="779"/>
                </a:lnTo>
                <a:lnTo>
                  <a:pt x="566" y="783"/>
                </a:lnTo>
                <a:lnTo>
                  <a:pt x="609" y="784"/>
                </a:lnTo>
                <a:lnTo>
                  <a:pt x="627" y="784"/>
                </a:lnTo>
                <a:lnTo>
                  <a:pt x="641" y="784"/>
                </a:lnTo>
                <a:lnTo>
                  <a:pt x="652" y="782"/>
                </a:lnTo>
                <a:lnTo>
                  <a:pt x="659" y="779"/>
                </a:lnTo>
                <a:lnTo>
                  <a:pt x="659" y="779"/>
                </a:lnTo>
                <a:lnTo>
                  <a:pt x="668" y="782"/>
                </a:lnTo>
                <a:lnTo>
                  <a:pt x="675" y="784"/>
                </a:lnTo>
                <a:lnTo>
                  <a:pt x="690" y="787"/>
                </a:lnTo>
                <a:lnTo>
                  <a:pt x="705" y="787"/>
                </a:lnTo>
                <a:lnTo>
                  <a:pt x="720" y="785"/>
                </a:lnTo>
                <a:lnTo>
                  <a:pt x="733" y="784"/>
                </a:lnTo>
                <a:lnTo>
                  <a:pt x="746" y="783"/>
                </a:lnTo>
                <a:lnTo>
                  <a:pt x="758" y="785"/>
                </a:lnTo>
                <a:lnTo>
                  <a:pt x="763" y="787"/>
                </a:lnTo>
                <a:lnTo>
                  <a:pt x="768" y="789"/>
                </a:lnTo>
                <a:lnTo>
                  <a:pt x="768" y="789"/>
                </a:lnTo>
                <a:lnTo>
                  <a:pt x="768" y="755"/>
                </a:lnTo>
                <a:lnTo>
                  <a:pt x="769" y="713"/>
                </a:lnTo>
                <a:lnTo>
                  <a:pt x="770" y="669"/>
                </a:lnTo>
                <a:lnTo>
                  <a:pt x="773" y="647"/>
                </a:lnTo>
                <a:lnTo>
                  <a:pt x="774" y="628"/>
                </a:lnTo>
                <a:lnTo>
                  <a:pt x="774" y="628"/>
                </a:lnTo>
                <a:lnTo>
                  <a:pt x="776" y="634"/>
                </a:lnTo>
                <a:lnTo>
                  <a:pt x="776" y="626"/>
                </a:lnTo>
                <a:lnTo>
                  <a:pt x="776" y="626"/>
                </a:lnTo>
                <a:lnTo>
                  <a:pt x="775" y="629"/>
                </a:lnTo>
                <a:lnTo>
                  <a:pt x="774" y="631"/>
                </a:lnTo>
                <a:lnTo>
                  <a:pt x="775" y="634"/>
                </a:lnTo>
                <a:lnTo>
                  <a:pt x="776" y="635"/>
                </a:lnTo>
                <a:lnTo>
                  <a:pt x="779" y="636"/>
                </a:lnTo>
                <a:lnTo>
                  <a:pt x="781" y="639"/>
                </a:lnTo>
                <a:lnTo>
                  <a:pt x="781" y="639"/>
                </a:lnTo>
                <a:lnTo>
                  <a:pt x="781" y="643"/>
                </a:lnTo>
                <a:lnTo>
                  <a:pt x="779" y="652"/>
                </a:lnTo>
                <a:lnTo>
                  <a:pt x="779" y="652"/>
                </a:lnTo>
                <a:lnTo>
                  <a:pt x="779" y="645"/>
                </a:lnTo>
                <a:lnTo>
                  <a:pt x="777" y="642"/>
                </a:lnTo>
                <a:lnTo>
                  <a:pt x="775" y="640"/>
                </a:lnTo>
                <a:lnTo>
                  <a:pt x="775" y="637"/>
                </a:lnTo>
                <a:lnTo>
                  <a:pt x="775" y="637"/>
                </a:lnTo>
                <a:lnTo>
                  <a:pt x="773" y="649"/>
                </a:lnTo>
                <a:lnTo>
                  <a:pt x="771" y="667"/>
                </a:lnTo>
                <a:lnTo>
                  <a:pt x="771" y="687"/>
                </a:lnTo>
                <a:lnTo>
                  <a:pt x="773" y="708"/>
                </a:lnTo>
                <a:lnTo>
                  <a:pt x="775" y="753"/>
                </a:lnTo>
                <a:lnTo>
                  <a:pt x="776" y="788"/>
                </a:lnTo>
                <a:lnTo>
                  <a:pt x="776" y="788"/>
                </a:lnTo>
                <a:lnTo>
                  <a:pt x="750" y="784"/>
                </a:lnTo>
                <a:lnTo>
                  <a:pt x="710" y="781"/>
                </a:lnTo>
                <a:lnTo>
                  <a:pt x="670" y="779"/>
                </a:lnTo>
                <a:lnTo>
                  <a:pt x="653" y="781"/>
                </a:lnTo>
                <a:lnTo>
                  <a:pt x="641" y="782"/>
                </a:lnTo>
                <a:lnTo>
                  <a:pt x="641" y="782"/>
                </a:lnTo>
                <a:lnTo>
                  <a:pt x="641" y="783"/>
                </a:lnTo>
                <a:lnTo>
                  <a:pt x="640" y="783"/>
                </a:lnTo>
                <a:lnTo>
                  <a:pt x="637" y="783"/>
                </a:lnTo>
                <a:lnTo>
                  <a:pt x="617" y="783"/>
                </a:lnTo>
                <a:lnTo>
                  <a:pt x="552" y="782"/>
                </a:lnTo>
                <a:lnTo>
                  <a:pt x="478" y="782"/>
                </a:lnTo>
                <a:lnTo>
                  <a:pt x="446" y="783"/>
                </a:lnTo>
                <a:lnTo>
                  <a:pt x="425" y="785"/>
                </a:lnTo>
                <a:lnTo>
                  <a:pt x="425" y="785"/>
                </a:lnTo>
                <a:lnTo>
                  <a:pt x="427" y="784"/>
                </a:lnTo>
                <a:lnTo>
                  <a:pt x="432" y="783"/>
                </a:lnTo>
                <a:lnTo>
                  <a:pt x="438" y="783"/>
                </a:lnTo>
                <a:lnTo>
                  <a:pt x="438" y="783"/>
                </a:lnTo>
                <a:lnTo>
                  <a:pt x="425" y="782"/>
                </a:lnTo>
                <a:lnTo>
                  <a:pt x="405" y="781"/>
                </a:lnTo>
                <a:lnTo>
                  <a:pt x="396" y="779"/>
                </a:lnTo>
                <a:lnTo>
                  <a:pt x="387" y="781"/>
                </a:lnTo>
                <a:lnTo>
                  <a:pt x="383" y="782"/>
                </a:lnTo>
                <a:lnTo>
                  <a:pt x="380" y="783"/>
                </a:lnTo>
                <a:lnTo>
                  <a:pt x="380" y="784"/>
                </a:lnTo>
                <a:lnTo>
                  <a:pt x="380" y="784"/>
                </a:lnTo>
                <a:lnTo>
                  <a:pt x="379" y="784"/>
                </a:lnTo>
                <a:lnTo>
                  <a:pt x="380" y="783"/>
                </a:lnTo>
                <a:lnTo>
                  <a:pt x="383" y="782"/>
                </a:lnTo>
                <a:lnTo>
                  <a:pt x="387" y="781"/>
                </a:lnTo>
                <a:lnTo>
                  <a:pt x="387" y="781"/>
                </a:lnTo>
                <a:lnTo>
                  <a:pt x="384" y="783"/>
                </a:lnTo>
                <a:lnTo>
                  <a:pt x="381" y="783"/>
                </a:lnTo>
                <a:lnTo>
                  <a:pt x="378" y="783"/>
                </a:lnTo>
                <a:lnTo>
                  <a:pt x="375" y="781"/>
                </a:lnTo>
                <a:lnTo>
                  <a:pt x="375" y="781"/>
                </a:lnTo>
                <a:lnTo>
                  <a:pt x="377" y="783"/>
                </a:lnTo>
                <a:lnTo>
                  <a:pt x="375" y="784"/>
                </a:lnTo>
                <a:lnTo>
                  <a:pt x="373" y="784"/>
                </a:lnTo>
                <a:lnTo>
                  <a:pt x="368" y="784"/>
                </a:lnTo>
                <a:lnTo>
                  <a:pt x="368" y="784"/>
                </a:lnTo>
                <a:lnTo>
                  <a:pt x="383" y="785"/>
                </a:lnTo>
                <a:lnTo>
                  <a:pt x="401" y="788"/>
                </a:lnTo>
                <a:lnTo>
                  <a:pt x="409" y="788"/>
                </a:lnTo>
                <a:lnTo>
                  <a:pt x="414" y="787"/>
                </a:lnTo>
                <a:lnTo>
                  <a:pt x="414" y="787"/>
                </a:lnTo>
                <a:lnTo>
                  <a:pt x="403" y="784"/>
                </a:lnTo>
                <a:lnTo>
                  <a:pt x="389" y="783"/>
                </a:lnTo>
                <a:lnTo>
                  <a:pt x="372" y="783"/>
                </a:lnTo>
                <a:lnTo>
                  <a:pt x="352" y="783"/>
                </a:lnTo>
                <a:lnTo>
                  <a:pt x="319" y="785"/>
                </a:lnTo>
                <a:lnTo>
                  <a:pt x="299" y="789"/>
                </a:lnTo>
                <a:lnTo>
                  <a:pt x="299" y="789"/>
                </a:lnTo>
                <a:lnTo>
                  <a:pt x="330" y="788"/>
                </a:lnTo>
                <a:lnTo>
                  <a:pt x="364" y="788"/>
                </a:lnTo>
                <a:lnTo>
                  <a:pt x="384" y="789"/>
                </a:lnTo>
                <a:lnTo>
                  <a:pt x="403" y="791"/>
                </a:lnTo>
                <a:lnTo>
                  <a:pt x="422" y="795"/>
                </a:lnTo>
                <a:lnTo>
                  <a:pt x="440" y="799"/>
                </a:lnTo>
                <a:lnTo>
                  <a:pt x="440" y="799"/>
                </a:lnTo>
                <a:lnTo>
                  <a:pt x="430" y="800"/>
                </a:lnTo>
                <a:lnTo>
                  <a:pt x="414" y="801"/>
                </a:lnTo>
                <a:lnTo>
                  <a:pt x="375" y="800"/>
                </a:lnTo>
                <a:lnTo>
                  <a:pt x="313" y="797"/>
                </a:lnTo>
                <a:lnTo>
                  <a:pt x="313" y="797"/>
                </a:lnTo>
                <a:lnTo>
                  <a:pt x="311" y="796"/>
                </a:lnTo>
                <a:lnTo>
                  <a:pt x="305" y="796"/>
                </a:lnTo>
                <a:lnTo>
                  <a:pt x="286" y="795"/>
                </a:lnTo>
                <a:lnTo>
                  <a:pt x="228" y="796"/>
                </a:lnTo>
                <a:lnTo>
                  <a:pt x="200" y="797"/>
                </a:lnTo>
                <a:lnTo>
                  <a:pt x="177" y="799"/>
                </a:lnTo>
                <a:lnTo>
                  <a:pt x="169" y="800"/>
                </a:lnTo>
                <a:lnTo>
                  <a:pt x="165" y="802"/>
                </a:lnTo>
                <a:lnTo>
                  <a:pt x="163" y="803"/>
                </a:lnTo>
                <a:lnTo>
                  <a:pt x="163" y="803"/>
                </a:lnTo>
                <a:lnTo>
                  <a:pt x="167" y="806"/>
                </a:lnTo>
                <a:lnTo>
                  <a:pt x="167" y="806"/>
                </a:lnTo>
                <a:lnTo>
                  <a:pt x="167" y="806"/>
                </a:lnTo>
                <a:lnTo>
                  <a:pt x="166" y="805"/>
                </a:lnTo>
                <a:lnTo>
                  <a:pt x="166" y="805"/>
                </a:lnTo>
                <a:lnTo>
                  <a:pt x="167" y="806"/>
                </a:lnTo>
                <a:lnTo>
                  <a:pt x="167" y="806"/>
                </a:lnTo>
                <a:close/>
                <a:moveTo>
                  <a:pt x="492" y="826"/>
                </a:moveTo>
                <a:lnTo>
                  <a:pt x="492" y="826"/>
                </a:lnTo>
                <a:lnTo>
                  <a:pt x="495" y="826"/>
                </a:lnTo>
                <a:lnTo>
                  <a:pt x="497" y="826"/>
                </a:lnTo>
                <a:lnTo>
                  <a:pt x="501" y="828"/>
                </a:lnTo>
                <a:lnTo>
                  <a:pt x="501" y="828"/>
                </a:lnTo>
                <a:lnTo>
                  <a:pt x="496" y="828"/>
                </a:lnTo>
                <a:lnTo>
                  <a:pt x="492" y="826"/>
                </a:lnTo>
                <a:lnTo>
                  <a:pt x="492" y="826"/>
                </a:lnTo>
                <a:close/>
                <a:moveTo>
                  <a:pt x="752" y="842"/>
                </a:moveTo>
                <a:lnTo>
                  <a:pt x="752" y="842"/>
                </a:lnTo>
                <a:lnTo>
                  <a:pt x="744" y="846"/>
                </a:lnTo>
                <a:lnTo>
                  <a:pt x="739" y="847"/>
                </a:lnTo>
                <a:lnTo>
                  <a:pt x="737" y="846"/>
                </a:lnTo>
                <a:lnTo>
                  <a:pt x="737" y="843"/>
                </a:lnTo>
                <a:lnTo>
                  <a:pt x="739" y="841"/>
                </a:lnTo>
                <a:lnTo>
                  <a:pt x="743" y="840"/>
                </a:lnTo>
                <a:lnTo>
                  <a:pt x="747" y="840"/>
                </a:lnTo>
                <a:lnTo>
                  <a:pt x="752" y="842"/>
                </a:lnTo>
                <a:lnTo>
                  <a:pt x="752" y="842"/>
                </a:lnTo>
                <a:lnTo>
                  <a:pt x="751" y="842"/>
                </a:lnTo>
                <a:lnTo>
                  <a:pt x="751" y="842"/>
                </a:lnTo>
                <a:lnTo>
                  <a:pt x="751" y="841"/>
                </a:lnTo>
                <a:lnTo>
                  <a:pt x="752" y="842"/>
                </a:lnTo>
                <a:lnTo>
                  <a:pt x="752" y="842"/>
                </a:lnTo>
                <a:close/>
                <a:moveTo>
                  <a:pt x="88" y="578"/>
                </a:moveTo>
                <a:lnTo>
                  <a:pt x="88" y="578"/>
                </a:lnTo>
                <a:lnTo>
                  <a:pt x="89" y="582"/>
                </a:lnTo>
                <a:lnTo>
                  <a:pt x="88" y="584"/>
                </a:lnTo>
                <a:lnTo>
                  <a:pt x="88" y="584"/>
                </a:lnTo>
                <a:lnTo>
                  <a:pt x="86" y="583"/>
                </a:lnTo>
                <a:lnTo>
                  <a:pt x="88" y="578"/>
                </a:lnTo>
                <a:lnTo>
                  <a:pt x="88" y="578"/>
                </a:lnTo>
                <a:close/>
                <a:moveTo>
                  <a:pt x="120" y="576"/>
                </a:moveTo>
                <a:lnTo>
                  <a:pt x="120" y="576"/>
                </a:lnTo>
                <a:lnTo>
                  <a:pt x="122" y="596"/>
                </a:lnTo>
                <a:lnTo>
                  <a:pt x="122" y="598"/>
                </a:lnTo>
                <a:lnTo>
                  <a:pt x="121" y="598"/>
                </a:lnTo>
                <a:lnTo>
                  <a:pt x="121" y="594"/>
                </a:lnTo>
                <a:lnTo>
                  <a:pt x="119" y="583"/>
                </a:lnTo>
                <a:lnTo>
                  <a:pt x="119" y="578"/>
                </a:lnTo>
                <a:lnTo>
                  <a:pt x="120" y="577"/>
                </a:lnTo>
                <a:lnTo>
                  <a:pt x="120" y="576"/>
                </a:lnTo>
                <a:lnTo>
                  <a:pt x="120" y="576"/>
                </a:lnTo>
                <a:lnTo>
                  <a:pt x="120" y="578"/>
                </a:lnTo>
                <a:lnTo>
                  <a:pt x="120" y="578"/>
                </a:lnTo>
                <a:lnTo>
                  <a:pt x="120" y="577"/>
                </a:lnTo>
                <a:lnTo>
                  <a:pt x="120" y="576"/>
                </a:lnTo>
                <a:lnTo>
                  <a:pt x="120" y="576"/>
                </a:lnTo>
                <a:close/>
                <a:moveTo>
                  <a:pt x="96" y="123"/>
                </a:moveTo>
                <a:lnTo>
                  <a:pt x="96" y="123"/>
                </a:lnTo>
                <a:lnTo>
                  <a:pt x="101" y="122"/>
                </a:lnTo>
                <a:lnTo>
                  <a:pt x="106" y="123"/>
                </a:lnTo>
                <a:lnTo>
                  <a:pt x="106" y="123"/>
                </a:lnTo>
                <a:lnTo>
                  <a:pt x="101" y="123"/>
                </a:lnTo>
                <a:lnTo>
                  <a:pt x="96" y="123"/>
                </a:lnTo>
                <a:lnTo>
                  <a:pt x="96" y="123"/>
                </a:lnTo>
                <a:close/>
                <a:moveTo>
                  <a:pt x="367" y="120"/>
                </a:moveTo>
                <a:lnTo>
                  <a:pt x="367" y="120"/>
                </a:lnTo>
                <a:lnTo>
                  <a:pt x="370" y="121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68" y="122"/>
                </a:lnTo>
                <a:lnTo>
                  <a:pt x="366" y="121"/>
                </a:lnTo>
                <a:lnTo>
                  <a:pt x="367" y="120"/>
                </a:lnTo>
                <a:lnTo>
                  <a:pt x="367" y="120"/>
                </a:lnTo>
                <a:close/>
                <a:moveTo>
                  <a:pt x="570" y="123"/>
                </a:moveTo>
                <a:lnTo>
                  <a:pt x="570" y="123"/>
                </a:lnTo>
                <a:lnTo>
                  <a:pt x="567" y="123"/>
                </a:lnTo>
                <a:lnTo>
                  <a:pt x="566" y="123"/>
                </a:lnTo>
                <a:lnTo>
                  <a:pt x="564" y="122"/>
                </a:lnTo>
                <a:lnTo>
                  <a:pt x="564" y="122"/>
                </a:lnTo>
                <a:lnTo>
                  <a:pt x="568" y="122"/>
                </a:lnTo>
                <a:lnTo>
                  <a:pt x="570" y="122"/>
                </a:lnTo>
                <a:lnTo>
                  <a:pt x="570" y="123"/>
                </a:lnTo>
                <a:lnTo>
                  <a:pt x="570" y="123"/>
                </a:lnTo>
                <a:close/>
                <a:moveTo>
                  <a:pt x="498" y="723"/>
                </a:moveTo>
                <a:lnTo>
                  <a:pt x="498" y="723"/>
                </a:lnTo>
                <a:lnTo>
                  <a:pt x="492" y="723"/>
                </a:lnTo>
                <a:lnTo>
                  <a:pt x="487" y="722"/>
                </a:lnTo>
                <a:lnTo>
                  <a:pt x="487" y="722"/>
                </a:lnTo>
                <a:lnTo>
                  <a:pt x="493" y="722"/>
                </a:lnTo>
                <a:lnTo>
                  <a:pt x="497" y="722"/>
                </a:lnTo>
                <a:lnTo>
                  <a:pt x="498" y="723"/>
                </a:lnTo>
                <a:lnTo>
                  <a:pt x="498" y="723"/>
                </a:lnTo>
                <a:close/>
                <a:moveTo>
                  <a:pt x="568" y="743"/>
                </a:moveTo>
                <a:lnTo>
                  <a:pt x="568" y="743"/>
                </a:lnTo>
                <a:lnTo>
                  <a:pt x="566" y="744"/>
                </a:lnTo>
                <a:lnTo>
                  <a:pt x="561" y="744"/>
                </a:lnTo>
                <a:lnTo>
                  <a:pt x="556" y="743"/>
                </a:lnTo>
                <a:lnTo>
                  <a:pt x="555" y="743"/>
                </a:lnTo>
                <a:lnTo>
                  <a:pt x="556" y="742"/>
                </a:lnTo>
                <a:lnTo>
                  <a:pt x="556" y="742"/>
                </a:lnTo>
                <a:lnTo>
                  <a:pt x="558" y="743"/>
                </a:lnTo>
                <a:lnTo>
                  <a:pt x="562" y="743"/>
                </a:lnTo>
                <a:lnTo>
                  <a:pt x="566" y="743"/>
                </a:lnTo>
                <a:lnTo>
                  <a:pt x="568" y="743"/>
                </a:lnTo>
                <a:lnTo>
                  <a:pt x="568" y="743"/>
                </a:lnTo>
                <a:close/>
                <a:moveTo>
                  <a:pt x="267" y="734"/>
                </a:moveTo>
                <a:lnTo>
                  <a:pt x="267" y="734"/>
                </a:lnTo>
                <a:lnTo>
                  <a:pt x="269" y="734"/>
                </a:lnTo>
                <a:lnTo>
                  <a:pt x="272" y="734"/>
                </a:lnTo>
                <a:lnTo>
                  <a:pt x="273" y="734"/>
                </a:lnTo>
                <a:lnTo>
                  <a:pt x="273" y="735"/>
                </a:lnTo>
                <a:lnTo>
                  <a:pt x="273" y="735"/>
                </a:lnTo>
                <a:lnTo>
                  <a:pt x="272" y="736"/>
                </a:lnTo>
                <a:lnTo>
                  <a:pt x="269" y="735"/>
                </a:lnTo>
                <a:lnTo>
                  <a:pt x="267" y="734"/>
                </a:lnTo>
                <a:lnTo>
                  <a:pt x="267" y="734"/>
                </a:lnTo>
                <a:lnTo>
                  <a:pt x="268" y="735"/>
                </a:lnTo>
                <a:lnTo>
                  <a:pt x="267" y="734"/>
                </a:lnTo>
                <a:lnTo>
                  <a:pt x="267" y="734"/>
                </a:lnTo>
                <a:close/>
                <a:moveTo>
                  <a:pt x="661" y="788"/>
                </a:moveTo>
                <a:lnTo>
                  <a:pt x="661" y="788"/>
                </a:lnTo>
                <a:lnTo>
                  <a:pt x="643" y="788"/>
                </a:lnTo>
                <a:lnTo>
                  <a:pt x="643" y="788"/>
                </a:lnTo>
                <a:lnTo>
                  <a:pt x="652" y="787"/>
                </a:lnTo>
                <a:lnTo>
                  <a:pt x="661" y="788"/>
                </a:lnTo>
                <a:lnTo>
                  <a:pt x="661" y="788"/>
                </a:lnTo>
                <a:close/>
                <a:moveTo>
                  <a:pt x="496" y="785"/>
                </a:moveTo>
                <a:lnTo>
                  <a:pt x="496" y="785"/>
                </a:lnTo>
                <a:lnTo>
                  <a:pt x="490" y="785"/>
                </a:lnTo>
                <a:lnTo>
                  <a:pt x="487" y="785"/>
                </a:lnTo>
                <a:lnTo>
                  <a:pt x="486" y="784"/>
                </a:lnTo>
                <a:lnTo>
                  <a:pt x="486" y="784"/>
                </a:lnTo>
                <a:lnTo>
                  <a:pt x="492" y="784"/>
                </a:lnTo>
                <a:lnTo>
                  <a:pt x="495" y="784"/>
                </a:lnTo>
                <a:lnTo>
                  <a:pt x="496" y="785"/>
                </a:lnTo>
                <a:lnTo>
                  <a:pt x="496" y="785"/>
                </a:lnTo>
                <a:close/>
                <a:moveTo>
                  <a:pt x="411" y="782"/>
                </a:moveTo>
                <a:lnTo>
                  <a:pt x="411" y="782"/>
                </a:lnTo>
                <a:lnTo>
                  <a:pt x="409" y="783"/>
                </a:lnTo>
                <a:lnTo>
                  <a:pt x="408" y="783"/>
                </a:lnTo>
                <a:lnTo>
                  <a:pt x="405" y="783"/>
                </a:lnTo>
                <a:lnTo>
                  <a:pt x="405" y="783"/>
                </a:lnTo>
                <a:lnTo>
                  <a:pt x="405" y="782"/>
                </a:lnTo>
                <a:lnTo>
                  <a:pt x="407" y="782"/>
                </a:lnTo>
                <a:lnTo>
                  <a:pt x="411" y="782"/>
                </a:lnTo>
                <a:lnTo>
                  <a:pt x="411" y="782"/>
                </a:lnTo>
                <a:close/>
                <a:moveTo>
                  <a:pt x="197" y="801"/>
                </a:moveTo>
                <a:lnTo>
                  <a:pt x="197" y="801"/>
                </a:lnTo>
                <a:lnTo>
                  <a:pt x="189" y="800"/>
                </a:lnTo>
                <a:lnTo>
                  <a:pt x="189" y="801"/>
                </a:lnTo>
                <a:lnTo>
                  <a:pt x="190" y="801"/>
                </a:lnTo>
                <a:lnTo>
                  <a:pt x="193" y="803"/>
                </a:lnTo>
                <a:lnTo>
                  <a:pt x="196" y="802"/>
                </a:lnTo>
                <a:lnTo>
                  <a:pt x="197" y="801"/>
                </a:lnTo>
                <a:lnTo>
                  <a:pt x="197" y="801"/>
                </a:lnTo>
                <a:lnTo>
                  <a:pt x="196" y="801"/>
                </a:lnTo>
                <a:lnTo>
                  <a:pt x="197" y="801"/>
                </a:lnTo>
                <a:lnTo>
                  <a:pt x="197" y="801"/>
                </a:lnTo>
                <a:close/>
                <a:moveTo>
                  <a:pt x="316" y="811"/>
                </a:moveTo>
                <a:lnTo>
                  <a:pt x="316" y="811"/>
                </a:lnTo>
                <a:lnTo>
                  <a:pt x="313" y="812"/>
                </a:lnTo>
                <a:lnTo>
                  <a:pt x="310" y="811"/>
                </a:lnTo>
                <a:lnTo>
                  <a:pt x="310" y="811"/>
                </a:lnTo>
                <a:lnTo>
                  <a:pt x="313" y="811"/>
                </a:lnTo>
                <a:lnTo>
                  <a:pt x="314" y="811"/>
                </a:lnTo>
                <a:lnTo>
                  <a:pt x="316" y="811"/>
                </a:lnTo>
                <a:lnTo>
                  <a:pt x="316" y="811"/>
                </a:lnTo>
                <a:close/>
                <a:moveTo>
                  <a:pt x="433" y="823"/>
                </a:moveTo>
                <a:lnTo>
                  <a:pt x="433" y="823"/>
                </a:lnTo>
                <a:lnTo>
                  <a:pt x="432" y="824"/>
                </a:lnTo>
                <a:lnTo>
                  <a:pt x="431" y="824"/>
                </a:lnTo>
                <a:lnTo>
                  <a:pt x="425" y="823"/>
                </a:lnTo>
                <a:lnTo>
                  <a:pt x="425" y="823"/>
                </a:lnTo>
                <a:lnTo>
                  <a:pt x="430" y="823"/>
                </a:lnTo>
                <a:lnTo>
                  <a:pt x="433" y="823"/>
                </a:lnTo>
                <a:lnTo>
                  <a:pt x="433" y="823"/>
                </a:lnTo>
                <a:close/>
                <a:moveTo>
                  <a:pt x="458" y="824"/>
                </a:moveTo>
                <a:lnTo>
                  <a:pt x="458" y="824"/>
                </a:lnTo>
                <a:lnTo>
                  <a:pt x="452" y="824"/>
                </a:lnTo>
                <a:lnTo>
                  <a:pt x="450" y="823"/>
                </a:lnTo>
                <a:lnTo>
                  <a:pt x="449" y="823"/>
                </a:lnTo>
                <a:lnTo>
                  <a:pt x="449" y="823"/>
                </a:lnTo>
                <a:lnTo>
                  <a:pt x="454" y="823"/>
                </a:lnTo>
                <a:lnTo>
                  <a:pt x="456" y="823"/>
                </a:lnTo>
                <a:lnTo>
                  <a:pt x="458" y="824"/>
                </a:lnTo>
                <a:lnTo>
                  <a:pt x="458" y="824"/>
                </a:lnTo>
                <a:close/>
                <a:moveTo>
                  <a:pt x="290" y="758"/>
                </a:moveTo>
                <a:lnTo>
                  <a:pt x="290" y="758"/>
                </a:lnTo>
                <a:lnTo>
                  <a:pt x="298" y="758"/>
                </a:lnTo>
                <a:lnTo>
                  <a:pt x="307" y="758"/>
                </a:lnTo>
                <a:lnTo>
                  <a:pt x="307" y="758"/>
                </a:lnTo>
                <a:lnTo>
                  <a:pt x="302" y="759"/>
                </a:lnTo>
                <a:lnTo>
                  <a:pt x="297" y="759"/>
                </a:lnTo>
                <a:lnTo>
                  <a:pt x="290" y="758"/>
                </a:lnTo>
                <a:lnTo>
                  <a:pt x="290" y="758"/>
                </a:lnTo>
                <a:close/>
                <a:moveTo>
                  <a:pt x="531" y="846"/>
                </a:moveTo>
                <a:lnTo>
                  <a:pt x="531" y="846"/>
                </a:lnTo>
                <a:lnTo>
                  <a:pt x="529" y="847"/>
                </a:lnTo>
                <a:lnTo>
                  <a:pt x="527" y="847"/>
                </a:lnTo>
                <a:lnTo>
                  <a:pt x="521" y="846"/>
                </a:lnTo>
                <a:lnTo>
                  <a:pt x="521" y="846"/>
                </a:lnTo>
                <a:lnTo>
                  <a:pt x="527" y="846"/>
                </a:lnTo>
                <a:lnTo>
                  <a:pt x="531" y="846"/>
                </a:lnTo>
                <a:lnTo>
                  <a:pt x="531" y="846"/>
                </a:lnTo>
                <a:close/>
                <a:moveTo>
                  <a:pt x="421" y="802"/>
                </a:moveTo>
                <a:lnTo>
                  <a:pt x="421" y="802"/>
                </a:lnTo>
                <a:lnTo>
                  <a:pt x="416" y="802"/>
                </a:lnTo>
                <a:lnTo>
                  <a:pt x="413" y="802"/>
                </a:lnTo>
                <a:lnTo>
                  <a:pt x="413" y="802"/>
                </a:lnTo>
                <a:lnTo>
                  <a:pt x="417" y="801"/>
                </a:lnTo>
                <a:lnTo>
                  <a:pt x="420" y="802"/>
                </a:lnTo>
                <a:lnTo>
                  <a:pt x="421" y="802"/>
                </a:lnTo>
                <a:lnTo>
                  <a:pt x="421" y="802"/>
                </a:lnTo>
                <a:close/>
                <a:moveTo>
                  <a:pt x="290" y="752"/>
                </a:moveTo>
                <a:lnTo>
                  <a:pt x="290" y="752"/>
                </a:lnTo>
                <a:lnTo>
                  <a:pt x="286" y="752"/>
                </a:lnTo>
                <a:lnTo>
                  <a:pt x="285" y="752"/>
                </a:lnTo>
                <a:lnTo>
                  <a:pt x="285" y="750"/>
                </a:lnTo>
                <a:lnTo>
                  <a:pt x="285" y="750"/>
                </a:lnTo>
                <a:lnTo>
                  <a:pt x="290" y="750"/>
                </a:lnTo>
                <a:lnTo>
                  <a:pt x="291" y="750"/>
                </a:lnTo>
                <a:lnTo>
                  <a:pt x="290" y="752"/>
                </a:lnTo>
                <a:lnTo>
                  <a:pt x="290" y="752"/>
                </a:lnTo>
                <a:close/>
                <a:moveTo>
                  <a:pt x="296" y="750"/>
                </a:moveTo>
                <a:lnTo>
                  <a:pt x="296" y="750"/>
                </a:lnTo>
                <a:lnTo>
                  <a:pt x="298" y="754"/>
                </a:lnTo>
                <a:lnTo>
                  <a:pt x="296" y="750"/>
                </a:lnTo>
                <a:lnTo>
                  <a:pt x="296" y="750"/>
                </a:lnTo>
                <a:lnTo>
                  <a:pt x="297" y="752"/>
                </a:lnTo>
                <a:lnTo>
                  <a:pt x="296" y="752"/>
                </a:lnTo>
                <a:lnTo>
                  <a:pt x="296" y="752"/>
                </a:lnTo>
                <a:lnTo>
                  <a:pt x="296" y="750"/>
                </a:lnTo>
                <a:lnTo>
                  <a:pt x="296" y="750"/>
                </a:lnTo>
                <a:close/>
                <a:moveTo>
                  <a:pt x="313" y="755"/>
                </a:moveTo>
                <a:lnTo>
                  <a:pt x="313" y="755"/>
                </a:lnTo>
                <a:lnTo>
                  <a:pt x="308" y="755"/>
                </a:lnTo>
                <a:lnTo>
                  <a:pt x="303" y="755"/>
                </a:lnTo>
                <a:lnTo>
                  <a:pt x="303" y="755"/>
                </a:lnTo>
                <a:lnTo>
                  <a:pt x="308" y="754"/>
                </a:lnTo>
                <a:lnTo>
                  <a:pt x="313" y="755"/>
                </a:lnTo>
                <a:lnTo>
                  <a:pt x="313" y="755"/>
                </a:lnTo>
                <a:close/>
                <a:moveTo>
                  <a:pt x="417" y="788"/>
                </a:moveTo>
                <a:lnTo>
                  <a:pt x="417" y="788"/>
                </a:lnTo>
                <a:lnTo>
                  <a:pt x="422" y="787"/>
                </a:lnTo>
                <a:lnTo>
                  <a:pt x="421" y="787"/>
                </a:lnTo>
                <a:lnTo>
                  <a:pt x="417" y="787"/>
                </a:lnTo>
                <a:lnTo>
                  <a:pt x="417" y="788"/>
                </a:lnTo>
                <a:lnTo>
                  <a:pt x="417" y="788"/>
                </a:lnTo>
                <a:lnTo>
                  <a:pt x="417" y="788"/>
                </a:lnTo>
                <a:lnTo>
                  <a:pt x="420" y="788"/>
                </a:lnTo>
                <a:lnTo>
                  <a:pt x="417" y="788"/>
                </a:lnTo>
                <a:lnTo>
                  <a:pt x="417" y="788"/>
                </a:lnTo>
                <a:close/>
                <a:moveTo>
                  <a:pt x="339" y="755"/>
                </a:moveTo>
                <a:lnTo>
                  <a:pt x="339" y="755"/>
                </a:lnTo>
                <a:lnTo>
                  <a:pt x="333" y="754"/>
                </a:lnTo>
                <a:lnTo>
                  <a:pt x="339" y="755"/>
                </a:lnTo>
                <a:lnTo>
                  <a:pt x="339" y="755"/>
                </a:lnTo>
                <a:lnTo>
                  <a:pt x="338" y="755"/>
                </a:lnTo>
                <a:lnTo>
                  <a:pt x="339" y="755"/>
                </a:lnTo>
                <a:lnTo>
                  <a:pt x="339" y="755"/>
                </a:lnTo>
                <a:close/>
                <a:moveTo>
                  <a:pt x="289" y="735"/>
                </a:moveTo>
                <a:lnTo>
                  <a:pt x="289" y="735"/>
                </a:lnTo>
                <a:lnTo>
                  <a:pt x="287" y="735"/>
                </a:lnTo>
                <a:lnTo>
                  <a:pt x="286" y="735"/>
                </a:lnTo>
                <a:lnTo>
                  <a:pt x="283" y="735"/>
                </a:lnTo>
                <a:lnTo>
                  <a:pt x="283" y="735"/>
                </a:lnTo>
                <a:lnTo>
                  <a:pt x="284" y="734"/>
                </a:lnTo>
                <a:lnTo>
                  <a:pt x="287" y="734"/>
                </a:lnTo>
                <a:lnTo>
                  <a:pt x="291" y="734"/>
                </a:lnTo>
                <a:lnTo>
                  <a:pt x="291" y="735"/>
                </a:lnTo>
                <a:lnTo>
                  <a:pt x="289" y="735"/>
                </a:lnTo>
                <a:lnTo>
                  <a:pt x="289" y="735"/>
                </a:lnTo>
                <a:close/>
                <a:moveTo>
                  <a:pt x="437" y="788"/>
                </a:moveTo>
                <a:lnTo>
                  <a:pt x="437" y="788"/>
                </a:lnTo>
                <a:lnTo>
                  <a:pt x="444" y="790"/>
                </a:lnTo>
                <a:lnTo>
                  <a:pt x="448" y="791"/>
                </a:lnTo>
                <a:lnTo>
                  <a:pt x="448" y="793"/>
                </a:lnTo>
                <a:lnTo>
                  <a:pt x="446" y="793"/>
                </a:lnTo>
                <a:lnTo>
                  <a:pt x="440" y="791"/>
                </a:lnTo>
                <a:lnTo>
                  <a:pt x="438" y="789"/>
                </a:lnTo>
                <a:lnTo>
                  <a:pt x="437" y="788"/>
                </a:lnTo>
                <a:lnTo>
                  <a:pt x="437" y="788"/>
                </a:lnTo>
                <a:lnTo>
                  <a:pt x="439" y="788"/>
                </a:lnTo>
                <a:lnTo>
                  <a:pt x="439" y="789"/>
                </a:lnTo>
                <a:lnTo>
                  <a:pt x="438" y="788"/>
                </a:lnTo>
                <a:lnTo>
                  <a:pt x="437" y="788"/>
                </a:lnTo>
                <a:lnTo>
                  <a:pt x="437" y="788"/>
                </a:lnTo>
                <a:close/>
                <a:moveTo>
                  <a:pt x="526" y="826"/>
                </a:moveTo>
                <a:lnTo>
                  <a:pt x="526" y="826"/>
                </a:lnTo>
                <a:lnTo>
                  <a:pt x="525" y="826"/>
                </a:lnTo>
                <a:lnTo>
                  <a:pt x="523" y="826"/>
                </a:lnTo>
                <a:lnTo>
                  <a:pt x="519" y="826"/>
                </a:lnTo>
                <a:lnTo>
                  <a:pt x="519" y="826"/>
                </a:lnTo>
                <a:lnTo>
                  <a:pt x="519" y="826"/>
                </a:lnTo>
                <a:lnTo>
                  <a:pt x="521" y="825"/>
                </a:lnTo>
                <a:lnTo>
                  <a:pt x="526" y="826"/>
                </a:lnTo>
                <a:lnTo>
                  <a:pt x="526" y="826"/>
                </a:lnTo>
                <a:close/>
                <a:moveTo>
                  <a:pt x="419" y="783"/>
                </a:moveTo>
                <a:lnTo>
                  <a:pt x="419" y="783"/>
                </a:lnTo>
                <a:lnTo>
                  <a:pt x="420" y="785"/>
                </a:lnTo>
                <a:lnTo>
                  <a:pt x="419" y="785"/>
                </a:lnTo>
                <a:lnTo>
                  <a:pt x="417" y="784"/>
                </a:lnTo>
                <a:lnTo>
                  <a:pt x="417" y="783"/>
                </a:lnTo>
                <a:lnTo>
                  <a:pt x="419" y="783"/>
                </a:lnTo>
                <a:lnTo>
                  <a:pt x="419" y="783"/>
                </a:lnTo>
                <a:lnTo>
                  <a:pt x="417" y="783"/>
                </a:lnTo>
                <a:lnTo>
                  <a:pt x="419" y="783"/>
                </a:lnTo>
                <a:lnTo>
                  <a:pt x="419" y="783"/>
                </a:lnTo>
                <a:close/>
                <a:moveTo>
                  <a:pt x="319" y="738"/>
                </a:moveTo>
                <a:lnTo>
                  <a:pt x="319" y="738"/>
                </a:lnTo>
                <a:lnTo>
                  <a:pt x="307" y="737"/>
                </a:lnTo>
                <a:lnTo>
                  <a:pt x="319" y="738"/>
                </a:lnTo>
                <a:lnTo>
                  <a:pt x="319" y="738"/>
                </a:lnTo>
                <a:lnTo>
                  <a:pt x="316" y="738"/>
                </a:lnTo>
                <a:lnTo>
                  <a:pt x="316" y="738"/>
                </a:lnTo>
                <a:lnTo>
                  <a:pt x="316" y="738"/>
                </a:lnTo>
                <a:lnTo>
                  <a:pt x="319" y="738"/>
                </a:lnTo>
                <a:lnTo>
                  <a:pt x="319" y="738"/>
                </a:lnTo>
                <a:close/>
                <a:moveTo>
                  <a:pt x="367" y="756"/>
                </a:moveTo>
                <a:lnTo>
                  <a:pt x="367" y="756"/>
                </a:lnTo>
                <a:lnTo>
                  <a:pt x="363" y="758"/>
                </a:lnTo>
                <a:lnTo>
                  <a:pt x="361" y="758"/>
                </a:lnTo>
                <a:lnTo>
                  <a:pt x="360" y="758"/>
                </a:lnTo>
                <a:lnTo>
                  <a:pt x="360" y="758"/>
                </a:lnTo>
                <a:lnTo>
                  <a:pt x="363" y="756"/>
                </a:lnTo>
                <a:lnTo>
                  <a:pt x="364" y="756"/>
                </a:lnTo>
                <a:lnTo>
                  <a:pt x="367" y="756"/>
                </a:lnTo>
                <a:lnTo>
                  <a:pt x="367" y="756"/>
                </a:lnTo>
                <a:close/>
                <a:moveTo>
                  <a:pt x="334" y="744"/>
                </a:moveTo>
                <a:lnTo>
                  <a:pt x="334" y="744"/>
                </a:lnTo>
                <a:lnTo>
                  <a:pt x="338" y="746"/>
                </a:lnTo>
                <a:lnTo>
                  <a:pt x="340" y="746"/>
                </a:lnTo>
                <a:lnTo>
                  <a:pt x="342" y="746"/>
                </a:lnTo>
                <a:lnTo>
                  <a:pt x="343" y="744"/>
                </a:lnTo>
                <a:lnTo>
                  <a:pt x="343" y="743"/>
                </a:lnTo>
                <a:lnTo>
                  <a:pt x="340" y="742"/>
                </a:lnTo>
                <a:lnTo>
                  <a:pt x="338" y="743"/>
                </a:lnTo>
                <a:lnTo>
                  <a:pt x="334" y="744"/>
                </a:lnTo>
                <a:lnTo>
                  <a:pt x="334" y="744"/>
                </a:lnTo>
                <a:lnTo>
                  <a:pt x="333" y="743"/>
                </a:lnTo>
                <a:lnTo>
                  <a:pt x="334" y="743"/>
                </a:lnTo>
                <a:lnTo>
                  <a:pt x="334" y="743"/>
                </a:lnTo>
                <a:lnTo>
                  <a:pt x="334" y="744"/>
                </a:lnTo>
                <a:lnTo>
                  <a:pt x="334" y="744"/>
                </a:lnTo>
                <a:close/>
                <a:moveTo>
                  <a:pt x="490" y="794"/>
                </a:moveTo>
                <a:lnTo>
                  <a:pt x="490" y="794"/>
                </a:lnTo>
                <a:lnTo>
                  <a:pt x="489" y="796"/>
                </a:lnTo>
                <a:lnTo>
                  <a:pt x="486" y="799"/>
                </a:lnTo>
                <a:lnTo>
                  <a:pt x="484" y="799"/>
                </a:lnTo>
                <a:lnTo>
                  <a:pt x="480" y="799"/>
                </a:lnTo>
                <a:lnTo>
                  <a:pt x="473" y="795"/>
                </a:lnTo>
                <a:lnTo>
                  <a:pt x="467" y="790"/>
                </a:lnTo>
                <a:lnTo>
                  <a:pt x="463" y="784"/>
                </a:lnTo>
                <a:lnTo>
                  <a:pt x="463" y="783"/>
                </a:lnTo>
                <a:lnTo>
                  <a:pt x="464" y="782"/>
                </a:lnTo>
                <a:lnTo>
                  <a:pt x="468" y="782"/>
                </a:lnTo>
                <a:lnTo>
                  <a:pt x="473" y="783"/>
                </a:lnTo>
                <a:lnTo>
                  <a:pt x="481" y="785"/>
                </a:lnTo>
                <a:lnTo>
                  <a:pt x="492" y="789"/>
                </a:lnTo>
                <a:lnTo>
                  <a:pt x="492" y="789"/>
                </a:lnTo>
                <a:lnTo>
                  <a:pt x="485" y="796"/>
                </a:lnTo>
                <a:lnTo>
                  <a:pt x="485" y="797"/>
                </a:lnTo>
                <a:lnTo>
                  <a:pt x="486" y="796"/>
                </a:lnTo>
                <a:lnTo>
                  <a:pt x="489" y="795"/>
                </a:lnTo>
                <a:lnTo>
                  <a:pt x="490" y="794"/>
                </a:lnTo>
                <a:lnTo>
                  <a:pt x="490" y="794"/>
                </a:lnTo>
                <a:lnTo>
                  <a:pt x="490" y="794"/>
                </a:lnTo>
                <a:lnTo>
                  <a:pt x="490" y="793"/>
                </a:lnTo>
                <a:lnTo>
                  <a:pt x="490" y="793"/>
                </a:lnTo>
                <a:lnTo>
                  <a:pt x="491" y="793"/>
                </a:lnTo>
                <a:lnTo>
                  <a:pt x="490" y="794"/>
                </a:lnTo>
                <a:lnTo>
                  <a:pt x="490" y="794"/>
                </a:lnTo>
                <a:close/>
                <a:moveTo>
                  <a:pt x="373" y="756"/>
                </a:moveTo>
                <a:lnTo>
                  <a:pt x="373" y="756"/>
                </a:lnTo>
                <a:lnTo>
                  <a:pt x="377" y="754"/>
                </a:lnTo>
                <a:lnTo>
                  <a:pt x="375" y="754"/>
                </a:lnTo>
                <a:lnTo>
                  <a:pt x="373" y="755"/>
                </a:lnTo>
                <a:lnTo>
                  <a:pt x="372" y="755"/>
                </a:lnTo>
                <a:lnTo>
                  <a:pt x="373" y="756"/>
                </a:lnTo>
                <a:lnTo>
                  <a:pt x="373" y="756"/>
                </a:lnTo>
                <a:lnTo>
                  <a:pt x="374" y="755"/>
                </a:lnTo>
                <a:lnTo>
                  <a:pt x="373" y="756"/>
                </a:lnTo>
                <a:lnTo>
                  <a:pt x="373" y="756"/>
                </a:lnTo>
                <a:close/>
                <a:moveTo>
                  <a:pt x="617" y="849"/>
                </a:moveTo>
                <a:lnTo>
                  <a:pt x="617" y="849"/>
                </a:lnTo>
                <a:lnTo>
                  <a:pt x="617" y="850"/>
                </a:lnTo>
                <a:lnTo>
                  <a:pt x="615" y="850"/>
                </a:lnTo>
                <a:lnTo>
                  <a:pt x="613" y="850"/>
                </a:lnTo>
                <a:lnTo>
                  <a:pt x="611" y="850"/>
                </a:lnTo>
                <a:lnTo>
                  <a:pt x="611" y="850"/>
                </a:lnTo>
                <a:lnTo>
                  <a:pt x="615" y="849"/>
                </a:lnTo>
                <a:lnTo>
                  <a:pt x="616" y="849"/>
                </a:lnTo>
                <a:lnTo>
                  <a:pt x="617" y="849"/>
                </a:lnTo>
                <a:lnTo>
                  <a:pt x="617" y="849"/>
                </a:lnTo>
                <a:close/>
                <a:moveTo>
                  <a:pt x="579" y="829"/>
                </a:moveTo>
                <a:lnTo>
                  <a:pt x="579" y="829"/>
                </a:lnTo>
                <a:lnTo>
                  <a:pt x="576" y="829"/>
                </a:lnTo>
                <a:lnTo>
                  <a:pt x="573" y="829"/>
                </a:lnTo>
                <a:lnTo>
                  <a:pt x="570" y="829"/>
                </a:lnTo>
                <a:lnTo>
                  <a:pt x="572" y="829"/>
                </a:lnTo>
                <a:lnTo>
                  <a:pt x="572" y="829"/>
                </a:lnTo>
                <a:lnTo>
                  <a:pt x="575" y="828"/>
                </a:lnTo>
                <a:lnTo>
                  <a:pt x="579" y="829"/>
                </a:lnTo>
                <a:lnTo>
                  <a:pt x="579" y="829"/>
                </a:lnTo>
                <a:close/>
                <a:moveTo>
                  <a:pt x="366" y="744"/>
                </a:moveTo>
                <a:lnTo>
                  <a:pt x="366" y="744"/>
                </a:lnTo>
                <a:lnTo>
                  <a:pt x="361" y="744"/>
                </a:lnTo>
                <a:lnTo>
                  <a:pt x="361" y="744"/>
                </a:lnTo>
                <a:lnTo>
                  <a:pt x="363" y="744"/>
                </a:lnTo>
                <a:lnTo>
                  <a:pt x="366" y="744"/>
                </a:lnTo>
                <a:lnTo>
                  <a:pt x="366" y="744"/>
                </a:lnTo>
                <a:lnTo>
                  <a:pt x="364" y="744"/>
                </a:lnTo>
                <a:lnTo>
                  <a:pt x="366" y="744"/>
                </a:lnTo>
                <a:lnTo>
                  <a:pt x="366" y="744"/>
                </a:lnTo>
                <a:close/>
                <a:moveTo>
                  <a:pt x="397" y="752"/>
                </a:moveTo>
                <a:lnTo>
                  <a:pt x="397" y="752"/>
                </a:lnTo>
                <a:lnTo>
                  <a:pt x="386" y="753"/>
                </a:lnTo>
                <a:lnTo>
                  <a:pt x="397" y="752"/>
                </a:lnTo>
                <a:lnTo>
                  <a:pt x="397" y="752"/>
                </a:lnTo>
                <a:lnTo>
                  <a:pt x="395" y="752"/>
                </a:lnTo>
                <a:lnTo>
                  <a:pt x="397" y="752"/>
                </a:lnTo>
                <a:lnTo>
                  <a:pt x="397" y="752"/>
                </a:lnTo>
                <a:close/>
                <a:moveTo>
                  <a:pt x="367" y="744"/>
                </a:moveTo>
                <a:lnTo>
                  <a:pt x="367" y="744"/>
                </a:lnTo>
                <a:lnTo>
                  <a:pt x="373" y="742"/>
                </a:lnTo>
                <a:lnTo>
                  <a:pt x="375" y="742"/>
                </a:lnTo>
                <a:lnTo>
                  <a:pt x="373" y="742"/>
                </a:lnTo>
                <a:lnTo>
                  <a:pt x="367" y="744"/>
                </a:lnTo>
                <a:lnTo>
                  <a:pt x="367" y="744"/>
                </a:lnTo>
                <a:lnTo>
                  <a:pt x="368" y="743"/>
                </a:lnTo>
                <a:lnTo>
                  <a:pt x="367" y="744"/>
                </a:lnTo>
                <a:lnTo>
                  <a:pt x="367" y="744"/>
                </a:lnTo>
                <a:close/>
                <a:moveTo>
                  <a:pt x="411" y="756"/>
                </a:moveTo>
                <a:lnTo>
                  <a:pt x="411" y="756"/>
                </a:lnTo>
                <a:lnTo>
                  <a:pt x="410" y="755"/>
                </a:lnTo>
                <a:lnTo>
                  <a:pt x="408" y="755"/>
                </a:lnTo>
                <a:lnTo>
                  <a:pt x="403" y="755"/>
                </a:lnTo>
                <a:lnTo>
                  <a:pt x="403" y="755"/>
                </a:lnTo>
                <a:lnTo>
                  <a:pt x="405" y="754"/>
                </a:lnTo>
                <a:lnTo>
                  <a:pt x="409" y="754"/>
                </a:lnTo>
                <a:lnTo>
                  <a:pt x="411" y="755"/>
                </a:lnTo>
                <a:lnTo>
                  <a:pt x="413" y="755"/>
                </a:lnTo>
                <a:lnTo>
                  <a:pt x="411" y="756"/>
                </a:lnTo>
                <a:lnTo>
                  <a:pt x="411" y="756"/>
                </a:lnTo>
                <a:close/>
                <a:moveTo>
                  <a:pt x="419" y="756"/>
                </a:moveTo>
                <a:lnTo>
                  <a:pt x="419" y="756"/>
                </a:lnTo>
                <a:lnTo>
                  <a:pt x="422" y="758"/>
                </a:lnTo>
                <a:lnTo>
                  <a:pt x="425" y="759"/>
                </a:lnTo>
                <a:lnTo>
                  <a:pt x="423" y="759"/>
                </a:lnTo>
                <a:lnTo>
                  <a:pt x="422" y="760"/>
                </a:lnTo>
                <a:lnTo>
                  <a:pt x="419" y="760"/>
                </a:lnTo>
                <a:lnTo>
                  <a:pt x="417" y="759"/>
                </a:lnTo>
                <a:lnTo>
                  <a:pt x="419" y="756"/>
                </a:lnTo>
                <a:lnTo>
                  <a:pt x="419" y="756"/>
                </a:lnTo>
                <a:lnTo>
                  <a:pt x="420" y="758"/>
                </a:lnTo>
                <a:lnTo>
                  <a:pt x="420" y="758"/>
                </a:lnTo>
                <a:lnTo>
                  <a:pt x="419" y="758"/>
                </a:lnTo>
                <a:lnTo>
                  <a:pt x="419" y="756"/>
                </a:lnTo>
                <a:lnTo>
                  <a:pt x="419" y="756"/>
                </a:lnTo>
                <a:close/>
                <a:moveTo>
                  <a:pt x="442" y="765"/>
                </a:moveTo>
                <a:lnTo>
                  <a:pt x="442" y="765"/>
                </a:lnTo>
                <a:lnTo>
                  <a:pt x="436" y="766"/>
                </a:lnTo>
                <a:lnTo>
                  <a:pt x="431" y="765"/>
                </a:lnTo>
                <a:lnTo>
                  <a:pt x="431" y="765"/>
                </a:lnTo>
                <a:lnTo>
                  <a:pt x="436" y="765"/>
                </a:lnTo>
                <a:lnTo>
                  <a:pt x="442" y="765"/>
                </a:lnTo>
                <a:lnTo>
                  <a:pt x="442" y="765"/>
                </a:lnTo>
                <a:close/>
                <a:moveTo>
                  <a:pt x="380" y="743"/>
                </a:moveTo>
                <a:lnTo>
                  <a:pt x="380" y="743"/>
                </a:lnTo>
                <a:lnTo>
                  <a:pt x="391" y="743"/>
                </a:lnTo>
                <a:lnTo>
                  <a:pt x="393" y="743"/>
                </a:lnTo>
                <a:lnTo>
                  <a:pt x="392" y="743"/>
                </a:lnTo>
                <a:lnTo>
                  <a:pt x="387" y="744"/>
                </a:lnTo>
                <a:lnTo>
                  <a:pt x="384" y="744"/>
                </a:lnTo>
                <a:lnTo>
                  <a:pt x="380" y="743"/>
                </a:lnTo>
                <a:lnTo>
                  <a:pt x="380" y="743"/>
                </a:lnTo>
                <a:lnTo>
                  <a:pt x="383" y="743"/>
                </a:lnTo>
                <a:lnTo>
                  <a:pt x="380" y="743"/>
                </a:lnTo>
                <a:lnTo>
                  <a:pt x="380" y="743"/>
                </a:lnTo>
                <a:close/>
                <a:moveTo>
                  <a:pt x="511" y="790"/>
                </a:moveTo>
                <a:lnTo>
                  <a:pt x="511" y="790"/>
                </a:lnTo>
                <a:lnTo>
                  <a:pt x="498" y="790"/>
                </a:lnTo>
                <a:lnTo>
                  <a:pt x="511" y="790"/>
                </a:lnTo>
                <a:lnTo>
                  <a:pt x="511" y="790"/>
                </a:lnTo>
                <a:lnTo>
                  <a:pt x="509" y="790"/>
                </a:lnTo>
                <a:lnTo>
                  <a:pt x="511" y="790"/>
                </a:lnTo>
                <a:lnTo>
                  <a:pt x="511" y="790"/>
                </a:lnTo>
                <a:close/>
                <a:moveTo>
                  <a:pt x="398" y="747"/>
                </a:moveTo>
                <a:lnTo>
                  <a:pt x="398" y="747"/>
                </a:lnTo>
                <a:lnTo>
                  <a:pt x="395" y="746"/>
                </a:lnTo>
                <a:lnTo>
                  <a:pt x="391" y="746"/>
                </a:lnTo>
                <a:lnTo>
                  <a:pt x="391" y="746"/>
                </a:lnTo>
                <a:lnTo>
                  <a:pt x="396" y="746"/>
                </a:lnTo>
                <a:lnTo>
                  <a:pt x="398" y="746"/>
                </a:lnTo>
                <a:lnTo>
                  <a:pt x="398" y="747"/>
                </a:lnTo>
                <a:lnTo>
                  <a:pt x="398" y="747"/>
                </a:lnTo>
                <a:close/>
                <a:moveTo>
                  <a:pt x="622" y="831"/>
                </a:moveTo>
                <a:lnTo>
                  <a:pt x="622" y="831"/>
                </a:lnTo>
                <a:lnTo>
                  <a:pt x="615" y="831"/>
                </a:lnTo>
                <a:lnTo>
                  <a:pt x="608" y="831"/>
                </a:lnTo>
                <a:lnTo>
                  <a:pt x="608" y="831"/>
                </a:lnTo>
                <a:lnTo>
                  <a:pt x="610" y="830"/>
                </a:lnTo>
                <a:lnTo>
                  <a:pt x="614" y="830"/>
                </a:lnTo>
                <a:lnTo>
                  <a:pt x="622" y="831"/>
                </a:lnTo>
                <a:lnTo>
                  <a:pt x="622" y="831"/>
                </a:lnTo>
                <a:close/>
                <a:moveTo>
                  <a:pt x="380" y="737"/>
                </a:moveTo>
                <a:lnTo>
                  <a:pt x="380" y="737"/>
                </a:lnTo>
                <a:lnTo>
                  <a:pt x="384" y="741"/>
                </a:lnTo>
                <a:lnTo>
                  <a:pt x="389" y="743"/>
                </a:lnTo>
                <a:lnTo>
                  <a:pt x="393" y="743"/>
                </a:lnTo>
                <a:lnTo>
                  <a:pt x="398" y="743"/>
                </a:lnTo>
                <a:lnTo>
                  <a:pt x="399" y="742"/>
                </a:lnTo>
                <a:lnTo>
                  <a:pt x="398" y="741"/>
                </a:lnTo>
                <a:lnTo>
                  <a:pt x="392" y="740"/>
                </a:lnTo>
                <a:lnTo>
                  <a:pt x="380" y="737"/>
                </a:lnTo>
                <a:lnTo>
                  <a:pt x="380" y="737"/>
                </a:lnTo>
                <a:lnTo>
                  <a:pt x="379" y="737"/>
                </a:lnTo>
                <a:lnTo>
                  <a:pt x="380" y="737"/>
                </a:lnTo>
                <a:lnTo>
                  <a:pt x="380" y="737"/>
                </a:lnTo>
                <a:close/>
                <a:moveTo>
                  <a:pt x="425" y="753"/>
                </a:moveTo>
                <a:lnTo>
                  <a:pt x="425" y="753"/>
                </a:lnTo>
                <a:lnTo>
                  <a:pt x="421" y="754"/>
                </a:lnTo>
                <a:lnTo>
                  <a:pt x="416" y="754"/>
                </a:lnTo>
                <a:lnTo>
                  <a:pt x="416" y="754"/>
                </a:lnTo>
                <a:lnTo>
                  <a:pt x="419" y="754"/>
                </a:lnTo>
                <a:lnTo>
                  <a:pt x="420" y="754"/>
                </a:lnTo>
                <a:lnTo>
                  <a:pt x="421" y="753"/>
                </a:lnTo>
                <a:lnTo>
                  <a:pt x="425" y="753"/>
                </a:lnTo>
                <a:lnTo>
                  <a:pt x="425" y="753"/>
                </a:lnTo>
                <a:close/>
                <a:moveTo>
                  <a:pt x="392" y="742"/>
                </a:moveTo>
                <a:lnTo>
                  <a:pt x="392" y="742"/>
                </a:lnTo>
                <a:lnTo>
                  <a:pt x="396" y="742"/>
                </a:lnTo>
                <a:lnTo>
                  <a:pt x="398" y="742"/>
                </a:lnTo>
                <a:lnTo>
                  <a:pt x="398" y="742"/>
                </a:lnTo>
                <a:lnTo>
                  <a:pt x="393" y="743"/>
                </a:lnTo>
                <a:lnTo>
                  <a:pt x="392" y="742"/>
                </a:lnTo>
                <a:lnTo>
                  <a:pt x="392" y="742"/>
                </a:lnTo>
                <a:lnTo>
                  <a:pt x="392" y="742"/>
                </a:lnTo>
                <a:close/>
                <a:moveTo>
                  <a:pt x="523" y="790"/>
                </a:moveTo>
                <a:lnTo>
                  <a:pt x="523" y="790"/>
                </a:lnTo>
                <a:lnTo>
                  <a:pt x="539" y="794"/>
                </a:lnTo>
                <a:lnTo>
                  <a:pt x="538" y="794"/>
                </a:lnTo>
                <a:lnTo>
                  <a:pt x="528" y="793"/>
                </a:lnTo>
                <a:lnTo>
                  <a:pt x="523" y="790"/>
                </a:lnTo>
                <a:lnTo>
                  <a:pt x="523" y="790"/>
                </a:lnTo>
                <a:lnTo>
                  <a:pt x="523" y="791"/>
                </a:lnTo>
                <a:lnTo>
                  <a:pt x="523" y="790"/>
                </a:lnTo>
                <a:lnTo>
                  <a:pt x="523" y="790"/>
                </a:lnTo>
                <a:close/>
                <a:moveTo>
                  <a:pt x="526" y="793"/>
                </a:moveTo>
                <a:lnTo>
                  <a:pt x="526" y="793"/>
                </a:lnTo>
                <a:lnTo>
                  <a:pt x="521" y="793"/>
                </a:lnTo>
                <a:lnTo>
                  <a:pt x="517" y="791"/>
                </a:lnTo>
                <a:lnTo>
                  <a:pt x="517" y="791"/>
                </a:lnTo>
                <a:lnTo>
                  <a:pt x="521" y="791"/>
                </a:lnTo>
                <a:lnTo>
                  <a:pt x="526" y="793"/>
                </a:lnTo>
                <a:lnTo>
                  <a:pt x="526" y="793"/>
                </a:lnTo>
                <a:close/>
                <a:moveTo>
                  <a:pt x="414" y="744"/>
                </a:moveTo>
                <a:lnTo>
                  <a:pt x="414" y="744"/>
                </a:lnTo>
                <a:lnTo>
                  <a:pt x="416" y="744"/>
                </a:lnTo>
                <a:lnTo>
                  <a:pt x="415" y="744"/>
                </a:lnTo>
                <a:lnTo>
                  <a:pt x="411" y="744"/>
                </a:lnTo>
                <a:lnTo>
                  <a:pt x="408" y="744"/>
                </a:lnTo>
                <a:lnTo>
                  <a:pt x="414" y="744"/>
                </a:lnTo>
                <a:lnTo>
                  <a:pt x="414" y="744"/>
                </a:lnTo>
                <a:lnTo>
                  <a:pt x="415" y="744"/>
                </a:lnTo>
                <a:lnTo>
                  <a:pt x="414" y="744"/>
                </a:lnTo>
                <a:lnTo>
                  <a:pt x="414" y="744"/>
                </a:lnTo>
                <a:close/>
                <a:moveTo>
                  <a:pt x="657" y="840"/>
                </a:moveTo>
                <a:lnTo>
                  <a:pt x="657" y="840"/>
                </a:lnTo>
                <a:lnTo>
                  <a:pt x="653" y="841"/>
                </a:lnTo>
                <a:lnTo>
                  <a:pt x="650" y="841"/>
                </a:lnTo>
                <a:lnTo>
                  <a:pt x="650" y="841"/>
                </a:lnTo>
                <a:lnTo>
                  <a:pt x="653" y="840"/>
                </a:lnTo>
                <a:lnTo>
                  <a:pt x="657" y="840"/>
                </a:lnTo>
                <a:lnTo>
                  <a:pt x="657" y="840"/>
                </a:lnTo>
                <a:close/>
                <a:moveTo>
                  <a:pt x="409" y="742"/>
                </a:moveTo>
                <a:lnTo>
                  <a:pt x="409" y="742"/>
                </a:lnTo>
                <a:lnTo>
                  <a:pt x="410" y="742"/>
                </a:lnTo>
                <a:lnTo>
                  <a:pt x="410" y="743"/>
                </a:lnTo>
                <a:lnTo>
                  <a:pt x="409" y="744"/>
                </a:lnTo>
                <a:lnTo>
                  <a:pt x="408" y="744"/>
                </a:lnTo>
                <a:lnTo>
                  <a:pt x="409" y="742"/>
                </a:lnTo>
                <a:lnTo>
                  <a:pt x="409" y="742"/>
                </a:lnTo>
                <a:lnTo>
                  <a:pt x="410" y="742"/>
                </a:lnTo>
                <a:lnTo>
                  <a:pt x="409" y="742"/>
                </a:lnTo>
                <a:lnTo>
                  <a:pt x="409" y="742"/>
                </a:lnTo>
                <a:close/>
                <a:moveTo>
                  <a:pt x="482" y="766"/>
                </a:moveTo>
                <a:lnTo>
                  <a:pt x="482" y="766"/>
                </a:lnTo>
                <a:lnTo>
                  <a:pt x="482" y="767"/>
                </a:lnTo>
                <a:lnTo>
                  <a:pt x="481" y="767"/>
                </a:lnTo>
                <a:lnTo>
                  <a:pt x="476" y="770"/>
                </a:lnTo>
                <a:lnTo>
                  <a:pt x="475" y="770"/>
                </a:lnTo>
                <a:lnTo>
                  <a:pt x="482" y="766"/>
                </a:lnTo>
                <a:lnTo>
                  <a:pt x="482" y="766"/>
                </a:lnTo>
                <a:lnTo>
                  <a:pt x="482" y="766"/>
                </a:lnTo>
                <a:lnTo>
                  <a:pt x="482" y="767"/>
                </a:lnTo>
                <a:lnTo>
                  <a:pt x="481" y="767"/>
                </a:lnTo>
                <a:lnTo>
                  <a:pt x="482" y="766"/>
                </a:lnTo>
                <a:lnTo>
                  <a:pt x="482" y="766"/>
                </a:lnTo>
                <a:close/>
                <a:moveTo>
                  <a:pt x="423" y="744"/>
                </a:moveTo>
                <a:lnTo>
                  <a:pt x="423" y="744"/>
                </a:lnTo>
                <a:lnTo>
                  <a:pt x="437" y="748"/>
                </a:lnTo>
                <a:lnTo>
                  <a:pt x="438" y="747"/>
                </a:lnTo>
                <a:lnTo>
                  <a:pt x="437" y="747"/>
                </a:lnTo>
                <a:lnTo>
                  <a:pt x="431" y="744"/>
                </a:lnTo>
                <a:lnTo>
                  <a:pt x="427" y="744"/>
                </a:lnTo>
                <a:lnTo>
                  <a:pt x="423" y="744"/>
                </a:lnTo>
                <a:lnTo>
                  <a:pt x="423" y="744"/>
                </a:lnTo>
                <a:lnTo>
                  <a:pt x="425" y="746"/>
                </a:lnTo>
                <a:lnTo>
                  <a:pt x="423" y="744"/>
                </a:lnTo>
                <a:lnTo>
                  <a:pt x="423" y="744"/>
                </a:lnTo>
                <a:close/>
                <a:moveTo>
                  <a:pt x="443" y="752"/>
                </a:moveTo>
                <a:lnTo>
                  <a:pt x="443" y="752"/>
                </a:lnTo>
                <a:lnTo>
                  <a:pt x="448" y="753"/>
                </a:lnTo>
                <a:lnTo>
                  <a:pt x="448" y="753"/>
                </a:lnTo>
                <a:lnTo>
                  <a:pt x="446" y="753"/>
                </a:lnTo>
                <a:lnTo>
                  <a:pt x="443" y="752"/>
                </a:lnTo>
                <a:lnTo>
                  <a:pt x="443" y="752"/>
                </a:lnTo>
                <a:lnTo>
                  <a:pt x="444" y="753"/>
                </a:lnTo>
                <a:lnTo>
                  <a:pt x="443" y="752"/>
                </a:lnTo>
                <a:lnTo>
                  <a:pt x="443" y="752"/>
                </a:lnTo>
                <a:close/>
                <a:moveTo>
                  <a:pt x="420" y="742"/>
                </a:moveTo>
                <a:lnTo>
                  <a:pt x="420" y="742"/>
                </a:lnTo>
                <a:lnTo>
                  <a:pt x="421" y="741"/>
                </a:lnTo>
                <a:lnTo>
                  <a:pt x="420" y="740"/>
                </a:lnTo>
                <a:lnTo>
                  <a:pt x="417" y="741"/>
                </a:lnTo>
                <a:lnTo>
                  <a:pt x="416" y="741"/>
                </a:lnTo>
                <a:lnTo>
                  <a:pt x="420" y="742"/>
                </a:lnTo>
                <a:lnTo>
                  <a:pt x="420" y="742"/>
                </a:lnTo>
                <a:lnTo>
                  <a:pt x="420" y="741"/>
                </a:lnTo>
                <a:lnTo>
                  <a:pt x="420" y="741"/>
                </a:lnTo>
                <a:lnTo>
                  <a:pt x="419" y="741"/>
                </a:lnTo>
                <a:lnTo>
                  <a:pt x="420" y="742"/>
                </a:lnTo>
                <a:lnTo>
                  <a:pt x="420" y="742"/>
                </a:lnTo>
                <a:close/>
                <a:moveTo>
                  <a:pt x="555" y="793"/>
                </a:moveTo>
                <a:lnTo>
                  <a:pt x="555" y="793"/>
                </a:lnTo>
                <a:lnTo>
                  <a:pt x="551" y="793"/>
                </a:lnTo>
                <a:lnTo>
                  <a:pt x="550" y="793"/>
                </a:lnTo>
                <a:lnTo>
                  <a:pt x="546" y="793"/>
                </a:lnTo>
                <a:lnTo>
                  <a:pt x="546" y="793"/>
                </a:lnTo>
                <a:lnTo>
                  <a:pt x="552" y="791"/>
                </a:lnTo>
                <a:lnTo>
                  <a:pt x="555" y="791"/>
                </a:lnTo>
                <a:lnTo>
                  <a:pt x="555" y="793"/>
                </a:lnTo>
                <a:lnTo>
                  <a:pt x="555" y="793"/>
                </a:lnTo>
                <a:close/>
                <a:moveTo>
                  <a:pt x="467" y="753"/>
                </a:moveTo>
                <a:lnTo>
                  <a:pt x="467" y="753"/>
                </a:lnTo>
                <a:lnTo>
                  <a:pt x="462" y="754"/>
                </a:lnTo>
                <a:lnTo>
                  <a:pt x="457" y="753"/>
                </a:lnTo>
                <a:lnTo>
                  <a:pt x="457" y="753"/>
                </a:lnTo>
                <a:lnTo>
                  <a:pt x="462" y="753"/>
                </a:lnTo>
                <a:lnTo>
                  <a:pt x="467" y="753"/>
                </a:lnTo>
                <a:lnTo>
                  <a:pt x="467" y="753"/>
                </a:lnTo>
                <a:close/>
                <a:moveTo>
                  <a:pt x="694" y="842"/>
                </a:moveTo>
                <a:lnTo>
                  <a:pt x="694" y="842"/>
                </a:lnTo>
                <a:lnTo>
                  <a:pt x="691" y="843"/>
                </a:lnTo>
                <a:lnTo>
                  <a:pt x="688" y="842"/>
                </a:lnTo>
                <a:lnTo>
                  <a:pt x="688" y="842"/>
                </a:lnTo>
                <a:lnTo>
                  <a:pt x="688" y="842"/>
                </a:lnTo>
                <a:lnTo>
                  <a:pt x="691" y="842"/>
                </a:lnTo>
                <a:lnTo>
                  <a:pt x="694" y="842"/>
                </a:lnTo>
                <a:lnTo>
                  <a:pt x="694" y="842"/>
                </a:lnTo>
                <a:close/>
                <a:moveTo>
                  <a:pt x="491" y="760"/>
                </a:moveTo>
                <a:lnTo>
                  <a:pt x="491" y="760"/>
                </a:lnTo>
                <a:lnTo>
                  <a:pt x="486" y="760"/>
                </a:lnTo>
                <a:lnTo>
                  <a:pt x="481" y="759"/>
                </a:lnTo>
                <a:lnTo>
                  <a:pt x="481" y="759"/>
                </a:lnTo>
                <a:lnTo>
                  <a:pt x="485" y="759"/>
                </a:lnTo>
                <a:lnTo>
                  <a:pt x="487" y="759"/>
                </a:lnTo>
                <a:lnTo>
                  <a:pt x="490" y="759"/>
                </a:lnTo>
                <a:lnTo>
                  <a:pt x="491" y="760"/>
                </a:lnTo>
                <a:lnTo>
                  <a:pt x="491" y="760"/>
                </a:lnTo>
                <a:close/>
                <a:moveTo>
                  <a:pt x="574" y="793"/>
                </a:moveTo>
                <a:lnTo>
                  <a:pt x="574" y="793"/>
                </a:lnTo>
                <a:lnTo>
                  <a:pt x="586" y="794"/>
                </a:lnTo>
                <a:lnTo>
                  <a:pt x="586" y="794"/>
                </a:lnTo>
                <a:lnTo>
                  <a:pt x="578" y="795"/>
                </a:lnTo>
                <a:lnTo>
                  <a:pt x="574" y="794"/>
                </a:lnTo>
                <a:lnTo>
                  <a:pt x="573" y="794"/>
                </a:lnTo>
                <a:lnTo>
                  <a:pt x="574" y="793"/>
                </a:lnTo>
                <a:lnTo>
                  <a:pt x="574" y="793"/>
                </a:lnTo>
                <a:close/>
                <a:moveTo>
                  <a:pt x="455" y="735"/>
                </a:moveTo>
                <a:lnTo>
                  <a:pt x="455" y="735"/>
                </a:lnTo>
                <a:lnTo>
                  <a:pt x="449" y="734"/>
                </a:lnTo>
                <a:lnTo>
                  <a:pt x="440" y="732"/>
                </a:lnTo>
                <a:lnTo>
                  <a:pt x="439" y="732"/>
                </a:lnTo>
                <a:lnTo>
                  <a:pt x="439" y="732"/>
                </a:lnTo>
                <a:lnTo>
                  <a:pt x="455" y="735"/>
                </a:lnTo>
                <a:lnTo>
                  <a:pt x="455" y="735"/>
                </a:lnTo>
                <a:lnTo>
                  <a:pt x="452" y="735"/>
                </a:lnTo>
                <a:lnTo>
                  <a:pt x="455" y="735"/>
                </a:lnTo>
                <a:lnTo>
                  <a:pt x="455" y="735"/>
                </a:lnTo>
                <a:close/>
                <a:moveTo>
                  <a:pt x="479" y="746"/>
                </a:moveTo>
                <a:lnTo>
                  <a:pt x="479" y="746"/>
                </a:lnTo>
                <a:lnTo>
                  <a:pt x="482" y="746"/>
                </a:lnTo>
                <a:lnTo>
                  <a:pt x="490" y="747"/>
                </a:lnTo>
                <a:lnTo>
                  <a:pt x="492" y="747"/>
                </a:lnTo>
                <a:lnTo>
                  <a:pt x="479" y="746"/>
                </a:lnTo>
                <a:lnTo>
                  <a:pt x="479" y="746"/>
                </a:lnTo>
                <a:lnTo>
                  <a:pt x="480" y="744"/>
                </a:lnTo>
                <a:lnTo>
                  <a:pt x="481" y="746"/>
                </a:lnTo>
                <a:lnTo>
                  <a:pt x="482" y="746"/>
                </a:lnTo>
                <a:lnTo>
                  <a:pt x="479" y="746"/>
                </a:lnTo>
                <a:lnTo>
                  <a:pt x="479" y="746"/>
                </a:lnTo>
                <a:close/>
                <a:moveTo>
                  <a:pt x="723" y="841"/>
                </a:moveTo>
                <a:lnTo>
                  <a:pt x="723" y="841"/>
                </a:lnTo>
                <a:lnTo>
                  <a:pt x="726" y="844"/>
                </a:lnTo>
                <a:lnTo>
                  <a:pt x="726" y="846"/>
                </a:lnTo>
                <a:lnTo>
                  <a:pt x="725" y="846"/>
                </a:lnTo>
                <a:lnTo>
                  <a:pt x="721" y="846"/>
                </a:lnTo>
                <a:lnTo>
                  <a:pt x="717" y="844"/>
                </a:lnTo>
                <a:lnTo>
                  <a:pt x="714" y="843"/>
                </a:lnTo>
                <a:lnTo>
                  <a:pt x="712" y="842"/>
                </a:lnTo>
                <a:lnTo>
                  <a:pt x="716" y="841"/>
                </a:lnTo>
                <a:lnTo>
                  <a:pt x="723" y="841"/>
                </a:lnTo>
                <a:lnTo>
                  <a:pt x="723" y="841"/>
                </a:lnTo>
                <a:lnTo>
                  <a:pt x="721" y="841"/>
                </a:lnTo>
                <a:lnTo>
                  <a:pt x="723" y="841"/>
                </a:lnTo>
                <a:lnTo>
                  <a:pt x="723" y="841"/>
                </a:lnTo>
                <a:close/>
                <a:moveTo>
                  <a:pt x="594" y="794"/>
                </a:moveTo>
                <a:lnTo>
                  <a:pt x="594" y="794"/>
                </a:lnTo>
                <a:lnTo>
                  <a:pt x="591" y="794"/>
                </a:lnTo>
                <a:lnTo>
                  <a:pt x="586" y="794"/>
                </a:lnTo>
                <a:lnTo>
                  <a:pt x="586" y="794"/>
                </a:lnTo>
                <a:lnTo>
                  <a:pt x="594" y="794"/>
                </a:lnTo>
                <a:lnTo>
                  <a:pt x="594" y="794"/>
                </a:lnTo>
                <a:close/>
                <a:moveTo>
                  <a:pt x="436" y="731"/>
                </a:moveTo>
                <a:lnTo>
                  <a:pt x="436" y="731"/>
                </a:lnTo>
                <a:lnTo>
                  <a:pt x="434" y="731"/>
                </a:lnTo>
                <a:lnTo>
                  <a:pt x="436" y="731"/>
                </a:lnTo>
                <a:lnTo>
                  <a:pt x="436" y="732"/>
                </a:lnTo>
                <a:lnTo>
                  <a:pt x="434" y="732"/>
                </a:lnTo>
                <a:lnTo>
                  <a:pt x="434" y="732"/>
                </a:lnTo>
                <a:lnTo>
                  <a:pt x="432" y="732"/>
                </a:lnTo>
                <a:lnTo>
                  <a:pt x="432" y="731"/>
                </a:lnTo>
                <a:lnTo>
                  <a:pt x="433" y="731"/>
                </a:lnTo>
                <a:lnTo>
                  <a:pt x="436" y="731"/>
                </a:lnTo>
                <a:lnTo>
                  <a:pt x="436" y="731"/>
                </a:lnTo>
                <a:close/>
                <a:moveTo>
                  <a:pt x="495" y="749"/>
                </a:moveTo>
                <a:lnTo>
                  <a:pt x="495" y="749"/>
                </a:lnTo>
                <a:lnTo>
                  <a:pt x="486" y="750"/>
                </a:lnTo>
                <a:lnTo>
                  <a:pt x="485" y="750"/>
                </a:lnTo>
                <a:lnTo>
                  <a:pt x="485" y="750"/>
                </a:lnTo>
                <a:lnTo>
                  <a:pt x="489" y="749"/>
                </a:lnTo>
                <a:lnTo>
                  <a:pt x="495" y="749"/>
                </a:lnTo>
                <a:lnTo>
                  <a:pt x="495" y="749"/>
                </a:lnTo>
                <a:lnTo>
                  <a:pt x="493" y="749"/>
                </a:lnTo>
                <a:lnTo>
                  <a:pt x="495" y="749"/>
                </a:lnTo>
                <a:lnTo>
                  <a:pt x="495" y="749"/>
                </a:lnTo>
                <a:close/>
                <a:moveTo>
                  <a:pt x="600" y="794"/>
                </a:moveTo>
                <a:lnTo>
                  <a:pt x="600" y="794"/>
                </a:lnTo>
                <a:lnTo>
                  <a:pt x="602" y="795"/>
                </a:lnTo>
                <a:lnTo>
                  <a:pt x="602" y="795"/>
                </a:lnTo>
                <a:lnTo>
                  <a:pt x="602" y="795"/>
                </a:lnTo>
                <a:lnTo>
                  <a:pt x="600" y="794"/>
                </a:lnTo>
                <a:lnTo>
                  <a:pt x="600" y="794"/>
                </a:lnTo>
                <a:lnTo>
                  <a:pt x="602" y="794"/>
                </a:lnTo>
                <a:lnTo>
                  <a:pt x="600" y="794"/>
                </a:lnTo>
                <a:lnTo>
                  <a:pt x="600" y="794"/>
                </a:lnTo>
                <a:close/>
                <a:moveTo>
                  <a:pt x="545" y="769"/>
                </a:moveTo>
                <a:lnTo>
                  <a:pt x="545" y="769"/>
                </a:lnTo>
                <a:lnTo>
                  <a:pt x="546" y="770"/>
                </a:lnTo>
                <a:lnTo>
                  <a:pt x="545" y="770"/>
                </a:lnTo>
                <a:lnTo>
                  <a:pt x="539" y="770"/>
                </a:lnTo>
                <a:lnTo>
                  <a:pt x="539" y="770"/>
                </a:lnTo>
                <a:lnTo>
                  <a:pt x="541" y="769"/>
                </a:lnTo>
                <a:lnTo>
                  <a:pt x="545" y="769"/>
                </a:lnTo>
                <a:lnTo>
                  <a:pt x="545" y="769"/>
                </a:lnTo>
                <a:close/>
                <a:moveTo>
                  <a:pt x="461" y="737"/>
                </a:moveTo>
                <a:lnTo>
                  <a:pt x="461" y="737"/>
                </a:lnTo>
                <a:lnTo>
                  <a:pt x="463" y="737"/>
                </a:lnTo>
                <a:lnTo>
                  <a:pt x="464" y="738"/>
                </a:lnTo>
                <a:lnTo>
                  <a:pt x="463" y="740"/>
                </a:lnTo>
                <a:lnTo>
                  <a:pt x="463" y="740"/>
                </a:lnTo>
                <a:lnTo>
                  <a:pt x="461" y="738"/>
                </a:lnTo>
                <a:lnTo>
                  <a:pt x="460" y="737"/>
                </a:lnTo>
                <a:lnTo>
                  <a:pt x="461" y="737"/>
                </a:lnTo>
                <a:lnTo>
                  <a:pt x="461" y="737"/>
                </a:lnTo>
                <a:close/>
                <a:moveTo>
                  <a:pt x="607" y="793"/>
                </a:moveTo>
                <a:lnTo>
                  <a:pt x="607" y="793"/>
                </a:lnTo>
                <a:lnTo>
                  <a:pt x="609" y="791"/>
                </a:lnTo>
                <a:lnTo>
                  <a:pt x="609" y="790"/>
                </a:lnTo>
                <a:lnTo>
                  <a:pt x="607" y="790"/>
                </a:lnTo>
                <a:lnTo>
                  <a:pt x="603" y="790"/>
                </a:lnTo>
                <a:lnTo>
                  <a:pt x="604" y="791"/>
                </a:lnTo>
                <a:lnTo>
                  <a:pt x="607" y="793"/>
                </a:lnTo>
                <a:lnTo>
                  <a:pt x="607" y="793"/>
                </a:lnTo>
                <a:lnTo>
                  <a:pt x="605" y="793"/>
                </a:lnTo>
                <a:lnTo>
                  <a:pt x="607" y="793"/>
                </a:lnTo>
                <a:lnTo>
                  <a:pt x="607" y="793"/>
                </a:lnTo>
                <a:close/>
                <a:moveTo>
                  <a:pt x="604" y="787"/>
                </a:moveTo>
                <a:lnTo>
                  <a:pt x="604" y="787"/>
                </a:lnTo>
                <a:lnTo>
                  <a:pt x="603" y="787"/>
                </a:lnTo>
                <a:lnTo>
                  <a:pt x="600" y="787"/>
                </a:lnTo>
                <a:lnTo>
                  <a:pt x="598" y="787"/>
                </a:lnTo>
                <a:lnTo>
                  <a:pt x="596" y="787"/>
                </a:lnTo>
                <a:lnTo>
                  <a:pt x="596" y="787"/>
                </a:lnTo>
                <a:lnTo>
                  <a:pt x="602" y="785"/>
                </a:lnTo>
                <a:lnTo>
                  <a:pt x="604" y="785"/>
                </a:lnTo>
                <a:lnTo>
                  <a:pt x="604" y="787"/>
                </a:lnTo>
                <a:lnTo>
                  <a:pt x="604" y="787"/>
                </a:lnTo>
                <a:close/>
                <a:moveTo>
                  <a:pt x="436" y="718"/>
                </a:moveTo>
                <a:lnTo>
                  <a:pt x="436" y="718"/>
                </a:lnTo>
                <a:lnTo>
                  <a:pt x="436" y="717"/>
                </a:lnTo>
                <a:lnTo>
                  <a:pt x="436" y="717"/>
                </a:lnTo>
                <a:lnTo>
                  <a:pt x="432" y="717"/>
                </a:lnTo>
                <a:lnTo>
                  <a:pt x="431" y="718"/>
                </a:lnTo>
                <a:lnTo>
                  <a:pt x="436" y="718"/>
                </a:lnTo>
                <a:lnTo>
                  <a:pt x="436" y="718"/>
                </a:lnTo>
                <a:lnTo>
                  <a:pt x="433" y="718"/>
                </a:lnTo>
                <a:lnTo>
                  <a:pt x="436" y="718"/>
                </a:lnTo>
                <a:lnTo>
                  <a:pt x="436" y="718"/>
                </a:lnTo>
                <a:close/>
                <a:moveTo>
                  <a:pt x="832" y="784"/>
                </a:moveTo>
                <a:lnTo>
                  <a:pt x="832" y="784"/>
                </a:lnTo>
                <a:lnTo>
                  <a:pt x="832" y="789"/>
                </a:lnTo>
                <a:lnTo>
                  <a:pt x="832" y="797"/>
                </a:lnTo>
                <a:lnTo>
                  <a:pt x="828" y="818"/>
                </a:lnTo>
                <a:lnTo>
                  <a:pt x="820" y="852"/>
                </a:lnTo>
                <a:lnTo>
                  <a:pt x="820" y="852"/>
                </a:lnTo>
                <a:lnTo>
                  <a:pt x="810" y="852"/>
                </a:lnTo>
                <a:lnTo>
                  <a:pt x="798" y="848"/>
                </a:lnTo>
                <a:lnTo>
                  <a:pt x="786" y="846"/>
                </a:lnTo>
                <a:lnTo>
                  <a:pt x="775" y="843"/>
                </a:lnTo>
                <a:lnTo>
                  <a:pt x="775" y="843"/>
                </a:lnTo>
                <a:lnTo>
                  <a:pt x="812" y="828"/>
                </a:lnTo>
                <a:lnTo>
                  <a:pt x="818" y="824"/>
                </a:lnTo>
                <a:lnTo>
                  <a:pt x="821" y="823"/>
                </a:lnTo>
                <a:lnTo>
                  <a:pt x="821" y="822"/>
                </a:lnTo>
                <a:lnTo>
                  <a:pt x="821" y="818"/>
                </a:lnTo>
                <a:lnTo>
                  <a:pt x="821" y="812"/>
                </a:lnTo>
                <a:lnTo>
                  <a:pt x="823" y="801"/>
                </a:lnTo>
                <a:lnTo>
                  <a:pt x="827" y="794"/>
                </a:lnTo>
                <a:lnTo>
                  <a:pt x="832" y="784"/>
                </a:lnTo>
                <a:lnTo>
                  <a:pt x="832" y="784"/>
                </a:lnTo>
                <a:lnTo>
                  <a:pt x="832" y="785"/>
                </a:lnTo>
                <a:lnTo>
                  <a:pt x="832" y="784"/>
                </a:lnTo>
                <a:lnTo>
                  <a:pt x="832" y="784"/>
                </a:lnTo>
                <a:close/>
                <a:moveTo>
                  <a:pt x="598" y="770"/>
                </a:moveTo>
                <a:lnTo>
                  <a:pt x="598" y="770"/>
                </a:lnTo>
                <a:lnTo>
                  <a:pt x="596" y="770"/>
                </a:lnTo>
                <a:lnTo>
                  <a:pt x="592" y="770"/>
                </a:lnTo>
                <a:lnTo>
                  <a:pt x="592" y="770"/>
                </a:lnTo>
                <a:lnTo>
                  <a:pt x="596" y="769"/>
                </a:lnTo>
                <a:lnTo>
                  <a:pt x="598" y="770"/>
                </a:lnTo>
                <a:lnTo>
                  <a:pt x="598" y="770"/>
                </a:lnTo>
                <a:close/>
                <a:moveTo>
                  <a:pt x="670" y="797"/>
                </a:moveTo>
                <a:lnTo>
                  <a:pt x="670" y="797"/>
                </a:lnTo>
                <a:lnTo>
                  <a:pt x="673" y="799"/>
                </a:lnTo>
                <a:lnTo>
                  <a:pt x="672" y="799"/>
                </a:lnTo>
                <a:lnTo>
                  <a:pt x="669" y="800"/>
                </a:lnTo>
                <a:lnTo>
                  <a:pt x="667" y="799"/>
                </a:lnTo>
                <a:lnTo>
                  <a:pt x="667" y="799"/>
                </a:lnTo>
                <a:lnTo>
                  <a:pt x="669" y="797"/>
                </a:lnTo>
                <a:lnTo>
                  <a:pt x="670" y="797"/>
                </a:lnTo>
                <a:lnTo>
                  <a:pt x="670" y="797"/>
                </a:lnTo>
                <a:close/>
                <a:moveTo>
                  <a:pt x="613" y="771"/>
                </a:moveTo>
                <a:lnTo>
                  <a:pt x="613" y="771"/>
                </a:lnTo>
                <a:lnTo>
                  <a:pt x="623" y="769"/>
                </a:lnTo>
                <a:lnTo>
                  <a:pt x="628" y="767"/>
                </a:lnTo>
                <a:lnTo>
                  <a:pt x="629" y="769"/>
                </a:lnTo>
                <a:lnTo>
                  <a:pt x="628" y="769"/>
                </a:lnTo>
                <a:lnTo>
                  <a:pt x="625" y="771"/>
                </a:lnTo>
                <a:lnTo>
                  <a:pt x="620" y="773"/>
                </a:lnTo>
                <a:lnTo>
                  <a:pt x="615" y="775"/>
                </a:lnTo>
                <a:lnTo>
                  <a:pt x="611" y="775"/>
                </a:lnTo>
                <a:lnTo>
                  <a:pt x="611" y="773"/>
                </a:lnTo>
                <a:lnTo>
                  <a:pt x="613" y="771"/>
                </a:lnTo>
                <a:lnTo>
                  <a:pt x="613" y="771"/>
                </a:lnTo>
                <a:lnTo>
                  <a:pt x="614" y="771"/>
                </a:lnTo>
                <a:lnTo>
                  <a:pt x="614" y="771"/>
                </a:lnTo>
                <a:lnTo>
                  <a:pt x="613" y="772"/>
                </a:lnTo>
                <a:lnTo>
                  <a:pt x="613" y="771"/>
                </a:lnTo>
                <a:lnTo>
                  <a:pt x="613" y="771"/>
                </a:lnTo>
                <a:close/>
                <a:moveTo>
                  <a:pt x="834" y="741"/>
                </a:moveTo>
                <a:lnTo>
                  <a:pt x="834" y="741"/>
                </a:lnTo>
                <a:lnTo>
                  <a:pt x="834" y="746"/>
                </a:lnTo>
                <a:lnTo>
                  <a:pt x="833" y="752"/>
                </a:lnTo>
                <a:lnTo>
                  <a:pt x="833" y="752"/>
                </a:lnTo>
                <a:lnTo>
                  <a:pt x="833" y="744"/>
                </a:lnTo>
                <a:lnTo>
                  <a:pt x="833" y="742"/>
                </a:lnTo>
                <a:lnTo>
                  <a:pt x="834" y="741"/>
                </a:lnTo>
                <a:lnTo>
                  <a:pt x="834" y="741"/>
                </a:lnTo>
                <a:close/>
                <a:moveTo>
                  <a:pt x="510" y="724"/>
                </a:moveTo>
                <a:lnTo>
                  <a:pt x="510" y="724"/>
                </a:lnTo>
                <a:lnTo>
                  <a:pt x="507" y="724"/>
                </a:lnTo>
                <a:lnTo>
                  <a:pt x="504" y="723"/>
                </a:lnTo>
                <a:lnTo>
                  <a:pt x="504" y="723"/>
                </a:lnTo>
                <a:lnTo>
                  <a:pt x="504" y="723"/>
                </a:lnTo>
                <a:lnTo>
                  <a:pt x="509" y="723"/>
                </a:lnTo>
                <a:lnTo>
                  <a:pt x="510" y="724"/>
                </a:lnTo>
                <a:lnTo>
                  <a:pt x="510" y="724"/>
                </a:lnTo>
                <a:lnTo>
                  <a:pt x="510" y="724"/>
                </a:lnTo>
                <a:close/>
                <a:moveTo>
                  <a:pt x="580" y="743"/>
                </a:moveTo>
                <a:lnTo>
                  <a:pt x="580" y="743"/>
                </a:lnTo>
                <a:lnTo>
                  <a:pt x="585" y="746"/>
                </a:lnTo>
                <a:lnTo>
                  <a:pt x="585" y="747"/>
                </a:lnTo>
                <a:lnTo>
                  <a:pt x="584" y="748"/>
                </a:lnTo>
                <a:lnTo>
                  <a:pt x="581" y="748"/>
                </a:lnTo>
                <a:lnTo>
                  <a:pt x="579" y="748"/>
                </a:lnTo>
                <a:lnTo>
                  <a:pt x="578" y="747"/>
                </a:lnTo>
                <a:lnTo>
                  <a:pt x="578" y="744"/>
                </a:lnTo>
                <a:lnTo>
                  <a:pt x="580" y="743"/>
                </a:lnTo>
                <a:lnTo>
                  <a:pt x="580" y="743"/>
                </a:lnTo>
                <a:lnTo>
                  <a:pt x="581" y="743"/>
                </a:lnTo>
                <a:lnTo>
                  <a:pt x="580" y="743"/>
                </a:lnTo>
                <a:lnTo>
                  <a:pt x="579" y="743"/>
                </a:lnTo>
                <a:lnTo>
                  <a:pt x="580" y="743"/>
                </a:lnTo>
                <a:lnTo>
                  <a:pt x="580" y="743"/>
                </a:lnTo>
                <a:close/>
                <a:moveTo>
                  <a:pt x="699" y="788"/>
                </a:moveTo>
                <a:lnTo>
                  <a:pt x="699" y="788"/>
                </a:lnTo>
                <a:lnTo>
                  <a:pt x="699" y="788"/>
                </a:lnTo>
                <a:lnTo>
                  <a:pt x="698" y="789"/>
                </a:lnTo>
                <a:lnTo>
                  <a:pt x="694" y="790"/>
                </a:lnTo>
                <a:lnTo>
                  <a:pt x="692" y="790"/>
                </a:lnTo>
                <a:lnTo>
                  <a:pt x="699" y="788"/>
                </a:lnTo>
                <a:lnTo>
                  <a:pt x="699" y="788"/>
                </a:lnTo>
                <a:lnTo>
                  <a:pt x="700" y="788"/>
                </a:lnTo>
                <a:lnTo>
                  <a:pt x="699" y="788"/>
                </a:lnTo>
                <a:lnTo>
                  <a:pt x="698" y="788"/>
                </a:lnTo>
                <a:lnTo>
                  <a:pt x="699" y="788"/>
                </a:lnTo>
                <a:lnTo>
                  <a:pt x="699" y="788"/>
                </a:lnTo>
                <a:close/>
                <a:moveTo>
                  <a:pt x="572" y="728"/>
                </a:moveTo>
                <a:lnTo>
                  <a:pt x="572" y="728"/>
                </a:lnTo>
                <a:lnTo>
                  <a:pt x="567" y="729"/>
                </a:lnTo>
                <a:lnTo>
                  <a:pt x="562" y="729"/>
                </a:lnTo>
                <a:lnTo>
                  <a:pt x="562" y="729"/>
                </a:lnTo>
                <a:lnTo>
                  <a:pt x="567" y="728"/>
                </a:lnTo>
                <a:lnTo>
                  <a:pt x="569" y="728"/>
                </a:lnTo>
                <a:lnTo>
                  <a:pt x="572" y="728"/>
                </a:lnTo>
                <a:lnTo>
                  <a:pt x="572" y="728"/>
                </a:lnTo>
                <a:close/>
                <a:moveTo>
                  <a:pt x="641" y="758"/>
                </a:moveTo>
                <a:lnTo>
                  <a:pt x="641" y="758"/>
                </a:lnTo>
                <a:lnTo>
                  <a:pt x="639" y="758"/>
                </a:lnTo>
                <a:lnTo>
                  <a:pt x="637" y="756"/>
                </a:lnTo>
                <a:lnTo>
                  <a:pt x="637" y="756"/>
                </a:lnTo>
                <a:lnTo>
                  <a:pt x="639" y="756"/>
                </a:lnTo>
                <a:lnTo>
                  <a:pt x="641" y="758"/>
                </a:lnTo>
                <a:lnTo>
                  <a:pt x="641" y="758"/>
                </a:lnTo>
                <a:close/>
                <a:moveTo>
                  <a:pt x="617" y="746"/>
                </a:moveTo>
                <a:lnTo>
                  <a:pt x="617" y="746"/>
                </a:lnTo>
                <a:lnTo>
                  <a:pt x="613" y="746"/>
                </a:lnTo>
                <a:lnTo>
                  <a:pt x="609" y="746"/>
                </a:lnTo>
                <a:lnTo>
                  <a:pt x="609" y="746"/>
                </a:lnTo>
                <a:lnTo>
                  <a:pt x="614" y="744"/>
                </a:lnTo>
                <a:lnTo>
                  <a:pt x="617" y="746"/>
                </a:lnTo>
                <a:lnTo>
                  <a:pt x="617" y="746"/>
                </a:lnTo>
                <a:close/>
                <a:moveTo>
                  <a:pt x="639" y="752"/>
                </a:moveTo>
                <a:lnTo>
                  <a:pt x="639" y="752"/>
                </a:lnTo>
                <a:lnTo>
                  <a:pt x="652" y="755"/>
                </a:lnTo>
                <a:lnTo>
                  <a:pt x="652" y="756"/>
                </a:lnTo>
                <a:lnTo>
                  <a:pt x="652" y="756"/>
                </a:lnTo>
                <a:lnTo>
                  <a:pt x="649" y="755"/>
                </a:lnTo>
                <a:lnTo>
                  <a:pt x="640" y="753"/>
                </a:lnTo>
                <a:lnTo>
                  <a:pt x="638" y="752"/>
                </a:lnTo>
                <a:lnTo>
                  <a:pt x="638" y="752"/>
                </a:lnTo>
                <a:lnTo>
                  <a:pt x="639" y="752"/>
                </a:lnTo>
                <a:lnTo>
                  <a:pt x="639" y="752"/>
                </a:lnTo>
                <a:lnTo>
                  <a:pt x="641" y="752"/>
                </a:lnTo>
                <a:lnTo>
                  <a:pt x="640" y="752"/>
                </a:lnTo>
                <a:lnTo>
                  <a:pt x="639" y="752"/>
                </a:lnTo>
                <a:lnTo>
                  <a:pt x="639" y="752"/>
                </a:lnTo>
                <a:lnTo>
                  <a:pt x="639" y="752"/>
                </a:lnTo>
                <a:close/>
                <a:moveTo>
                  <a:pt x="710" y="775"/>
                </a:moveTo>
                <a:lnTo>
                  <a:pt x="710" y="775"/>
                </a:lnTo>
                <a:lnTo>
                  <a:pt x="704" y="776"/>
                </a:lnTo>
                <a:lnTo>
                  <a:pt x="697" y="775"/>
                </a:lnTo>
                <a:lnTo>
                  <a:pt x="697" y="775"/>
                </a:lnTo>
                <a:lnTo>
                  <a:pt x="704" y="775"/>
                </a:lnTo>
                <a:lnTo>
                  <a:pt x="710" y="775"/>
                </a:lnTo>
                <a:lnTo>
                  <a:pt x="710" y="775"/>
                </a:lnTo>
                <a:close/>
                <a:moveTo>
                  <a:pt x="592" y="725"/>
                </a:moveTo>
                <a:lnTo>
                  <a:pt x="592" y="725"/>
                </a:lnTo>
                <a:lnTo>
                  <a:pt x="587" y="726"/>
                </a:lnTo>
                <a:lnTo>
                  <a:pt x="586" y="725"/>
                </a:lnTo>
                <a:lnTo>
                  <a:pt x="587" y="725"/>
                </a:lnTo>
                <a:lnTo>
                  <a:pt x="592" y="725"/>
                </a:lnTo>
                <a:lnTo>
                  <a:pt x="592" y="725"/>
                </a:lnTo>
                <a:lnTo>
                  <a:pt x="590" y="725"/>
                </a:lnTo>
                <a:lnTo>
                  <a:pt x="592" y="725"/>
                </a:lnTo>
                <a:lnTo>
                  <a:pt x="592" y="725"/>
                </a:lnTo>
                <a:close/>
                <a:moveTo>
                  <a:pt x="579" y="726"/>
                </a:moveTo>
                <a:lnTo>
                  <a:pt x="579" y="726"/>
                </a:lnTo>
                <a:lnTo>
                  <a:pt x="576" y="724"/>
                </a:lnTo>
                <a:lnTo>
                  <a:pt x="578" y="722"/>
                </a:lnTo>
                <a:lnTo>
                  <a:pt x="579" y="720"/>
                </a:lnTo>
                <a:lnTo>
                  <a:pt x="580" y="720"/>
                </a:lnTo>
                <a:lnTo>
                  <a:pt x="582" y="722"/>
                </a:lnTo>
                <a:lnTo>
                  <a:pt x="582" y="723"/>
                </a:lnTo>
                <a:lnTo>
                  <a:pt x="581" y="724"/>
                </a:lnTo>
                <a:lnTo>
                  <a:pt x="579" y="726"/>
                </a:lnTo>
                <a:lnTo>
                  <a:pt x="579" y="726"/>
                </a:lnTo>
                <a:lnTo>
                  <a:pt x="578" y="725"/>
                </a:lnTo>
                <a:lnTo>
                  <a:pt x="579" y="725"/>
                </a:lnTo>
                <a:lnTo>
                  <a:pt x="579" y="725"/>
                </a:lnTo>
                <a:lnTo>
                  <a:pt x="579" y="726"/>
                </a:lnTo>
                <a:lnTo>
                  <a:pt x="579" y="726"/>
                </a:lnTo>
                <a:close/>
                <a:moveTo>
                  <a:pt x="592" y="728"/>
                </a:moveTo>
                <a:lnTo>
                  <a:pt x="592" y="728"/>
                </a:lnTo>
                <a:lnTo>
                  <a:pt x="591" y="726"/>
                </a:lnTo>
                <a:lnTo>
                  <a:pt x="592" y="728"/>
                </a:lnTo>
                <a:lnTo>
                  <a:pt x="594" y="729"/>
                </a:lnTo>
                <a:lnTo>
                  <a:pt x="592" y="728"/>
                </a:lnTo>
                <a:lnTo>
                  <a:pt x="592" y="728"/>
                </a:lnTo>
                <a:lnTo>
                  <a:pt x="592" y="728"/>
                </a:lnTo>
                <a:lnTo>
                  <a:pt x="592" y="728"/>
                </a:lnTo>
                <a:lnTo>
                  <a:pt x="592" y="728"/>
                </a:lnTo>
                <a:close/>
                <a:moveTo>
                  <a:pt x="650" y="747"/>
                </a:moveTo>
                <a:lnTo>
                  <a:pt x="650" y="747"/>
                </a:lnTo>
                <a:lnTo>
                  <a:pt x="647" y="747"/>
                </a:lnTo>
                <a:lnTo>
                  <a:pt x="644" y="746"/>
                </a:lnTo>
                <a:lnTo>
                  <a:pt x="644" y="746"/>
                </a:lnTo>
                <a:lnTo>
                  <a:pt x="647" y="746"/>
                </a:lnTo>
                <a:lnTo>
                  <a:pt x="650" y="747"/>
                </a:lnTo>
                <a:lnTo>
                  <a:pt x="650" y="747"/>
                </a:lnTo>
                <a:lnTo>
                  <a:pt x="650" y="747"/>
                </a:lnTo>
                <a:close/>
                <a:moveTo>
                  <a:pt x="640" y="747"/>
                </a:moveTo>
                <a:lnTo>
                  <a:pt x="640" y="747"/>
                </a:lnTo>
                <a:lnTo>
                  <a:pt x="640" y="747"/>
                </a:lnTo>
                <a:lnTo>
                  <a:pt x="640" y="746"/>
                </a:lnTo>
                <a:lnTo>
                  <a:pt x="640" y="746"/>
                </a:lnTo>
                <a:lnTo>
                  <a:pt x="641" y="744"/>
                </a:lnTo>
                <a:lnTo>
                  <a:pt x="641" y="744"/>
                </a:lnTo>
                <a:lnTo>
                  <a:pt x="643" y="746"/>
                </a:lnTo>
                <a:lnTo>
                  <a:pt x="643" y="746"/>
                </a:lnTo>
                <a:lnTo>
                  <a:pt x="643" y="747"/>
                </a:lnTo>
                <a:lnTo>
                  <a:pt x="640" y="747"/>
                </a:lnTo>
                <a:lnTo>
                  <a:pt x="640" y="747"/>
                </a:lnTo>
                <a:close/>
                <a:moveTo>
                  <a:pt x="659" y="753"/>
                </a:moveTo>
                <a:lnTo>
                  <a:pt x="659" y="753"/>
                </a:lnTo>
                <a:lnTo>
                  <a:pt x="667" y="750"/>
                </a:lnTo>
                <a:lnTo>
                  <a:pt x="670" y="749"/>
                </a:lnTo>
                <a:lnTo>
                  <a:pt x="670" y="750"/>
                </a:lnTo>
                <a:lnTo>
                  <a:pt x="670" y="750"/>
                </a:lnTo>
                <a:lnTo>
                  <a:pt x="669" y="753"/>
                </a:lnTo>
                <a:lnTo>
                  <a:pt x="666" y="755"/>
                </a:lnTo>
                <a:lnTo>
                  <a:pt x="663" y="756"/>
                </a:lnTo>
                <a:lnTo>
                  <a:pt x="661" y="755"/>
                </a:lnTo>
                <a:lnTo>
                  <a:pt x="659" y="755"/>
                </a:lnTo>
                <a:lnTo>
                  <a:pt x="659" y="753"/>
                </a:lnTo>
                <a:lnTo>
                  <a:pt x="659" y="753"/>
                </a:lnTo>
                <a:lnTo>
                  <a:pt x="659" y="753"/>
                </a:lnTo>
                <a:lnTo>
                  <a:pt x="659" y="753"/>
                </a:lnTo>
                <a:lnTo>
                  <a:pt x="659" y="753"/>
                </a:lnTo>
                <a:close/>
                <a:moveTo>
                  <a:pt x="788" y="776"/>
                </a:moveTo>
                <a:lnTo>
                  <a:pt x="788" y="776"/>
                </a:lnTo>
                <a:lnTo>
                  <a:pt x="790" y="779"/>
                </a:lnTo>
                <a:lnTo>
                  <a:pt x="790" y="782"/>
                </a:lnTo>
                <a:lnTo>
                  <a:pt x="790" y="783"/>
                </a:lnTo>
                <a:lnTo>
                  <a:pt x="788" y="784"/>
                </a:lnTo>
                <a:lnTo>
                  <a:pt x="788" y="784"/>
                </a:lnTo>
                <a:lnTo>
                  <a:pt x="787" y="782"/>
                </a:lnTo>
                <a:lnTo>
                  <a:pt x="787" y="779"/>
                </a:lnTo>
                <a:lnTo>
                  <a:pt x="788" y="776"/>
                </a:lnTo>
                <a:lnTo>
                  <a:pt x="788" y="776"/>
                </a:lnTo>
                <a:lnTo>
                  <a:pt x="788" y="777"/>
                </a:lnTo>
                <a:lnTo>
                  <a:pt x="788" y="778"/>
                </a:lnTo>
                <a:lnTo>
                  <a:pt x="787" y="777"/>
                </a:lnTo>
                <a:lnTo>
                  <a:pt x="788" y="776"/>
                </a:lnTo>
                <a:lnTo>
                  <a:pt x="788" y="776"/>
                </a:lnTo>
                <a:close/>
                <a:moveTo>
                  <a:pt x="833" y="670"/>
                </a:moveTo>
                <a:lnTo>
                  <a:pt x="833" y="670"/>
                </a:lnTo>
                <a:lnTo>
                  <a:pt x="833" y="667"/>
                </a:lnTo>
                <a:lnTo>
                  <a:pt x="834" y="666"/>
                </a:lnTo>
                <a:lnTo>
                  <a:pt x="834" y="666"/>
                </a:lnTo>
                <a:lnTo>
                  <a:pt x="834" y="666"/>
                </a:lnTo>
                <a:lnTo>
                  <a:pt x="834" y="667"/>
                </a:lnTo>
                <a:lnTo>
                  <a:pt x="834" y="670"/>
                </a:lnTo>
                <a:lnTo>
                  <a:pt x="834" y="671"/>
                </a:lnTo>
                <a:lnTo>
                  <a:pt x="833" y="670"/>
                </a:lnTo>
                <a:lnTo>
                  <a:pt x="833" y="670"/>
                </a:lnTo>
                <a:close/>
                <a:moveTo>
                  <a:pt x="600" y="726"/>
                </a:moveTo>
                <a:lnTo>
                  <a:pt x="600" y="726"/>
                </a:lnTo>
                <a:lnTo>
                  <a:pt x="593" y="725"/>
                </a:lnTo>
                <a:lnTo>
                  <a:pt x="593" y="725"/>
                </a:lnTo>
                <a:lnTo>
                  <a:pt x="596" y="725"/>
                </a:lnTo>
                <a:lnTo>
                  <a:pt x="598" y="725"/>
                </a:lnTo>
                <a:lnTo>
                  <a:pt x="600" y="726"/>
                </a:lnTo>
                <a:lnTo>
                  <a:pt x="600" y="726"/>
                </a:lnTo>
                <a:close/>
                <a:moveTo>
                  <a:pt x="773" y="789"/>
                </a:moveTo>
                <a:lnTo>
                  <a:pt x="773" y="789"/>
                </a:lnTo>
                <a:lnTo>
                  <a:pt x="768" y="790"/>
                </a:lnTo>
                <a:lnTo>
                  <a:pt x="762" y="789"/>
                </a:lnTo>
                <a:lnTo>
                  <a:pt x="762" y="789"/>
                </a:lnTo>
                <a:lnTo>
                  <a:pt x="768" y="789"/>
                </a:lnTo>
                <a:lnTo>
                  <a:pt x="773" y="789"/>
                </a:lnTo>
                <a:lnTo>
                  <a:pt x="773" y="789"/>
                </a:lnTo>
                <a:close/>
                <a:moveTo>
                  <a:pt x="634" y="730"/>
                </a:moveTo>
                <a:lnTo>
                  <a:pt x="634" y="730"/>
                </a:lnTo>
                <a:lnTo>
                  <a:pt x="622" y="728"/>
                </a:lnTo>
                <a:lnTo>
                  <a:pt x="622" y="728"/>
                </a:lnTo>
                <a:lnTo>
                  <a:pt x="625" y="729"/>
                </a:lnTo>
                <a:lnTo>
                  <a:pt x="631" y="730"/>
                </a:lnTo>
                <a:lnTo>
                  <a:pt x="633" y="730"/>
                </a:lnTo>
                <a:lnTo>
                  <a:pt x="634" y="730"/>
                </a:lnTo>
                <a:lnTo>
                  <a:pt x="634" y="730"/>
                </a:lnTo>
                <a:lnTo>
                  <a:pt x="633" y="729"/>
                </a:lnTo>
                <a:lnTo>
                  <a:pt x="634" y="730"/>
                </a:lnTo>
                <a:lnTo>
                  <a:pt x="634" y="730"/>
                </a:lnTo>
                <a:close/>
                <a:moveTo>
                  <a:pt x="749" y="778"/>
                </a:moveTo>
                <a:lnTo>
                  <a:pt x="749" y="778"/>
                </a:lnTo>
                <a:lnTo>
                  <a:pt x="759" y="779"/>
                </a:lnTo>
                <a:lnTo>
                  <a:pt x="749" y="778"/>
                </a:lnTo>
                <a:lnTo>
                  <a:pt x="749" y="778"/>
                </a:lnTo>
                <a:lnTo>
                  <a:pt x="750" y="778"/>
                </a:lnTo>
                <a:lnTo>
                  <a:pt x="750" y="778"/>
                </a:lnTo>
                <a:lnTo>
                  <a:pt x="749" y="778"/>
                </a:lnTo>
                <a:lnTo>
                  <a:pt x="749" y="778"/>
                </a:lnTo>
                <a:lnTo>
                  <a:pt x="749" y="778"/>
                </a:lnTo>
                <a:close/>
                <a:moveTo>
                  <a:pt x="685" y="749"/>
                </a:moveTo>
                <a:lnTo>
                  <a:pt x="685" y="749"/>
                </a:lnTo>
                <a:lnTo>
                  <a:pt x="690" y="750"/>
                </a:lnTo>
                <a:lnTo>
                  <a:pt x="690" y="750"/>
                </a:lnTo>
                <a:lnTo>
                  <a:pt x="687" y="752"/>
                </a:lnTo>
                <a:lnTo>
                  <a:pt x="685" y="750"/>
                </a:lnTo>
                <a:lnTo>
                  <a:pt x="684" y="750"/>
                </a:lnTo>
                <a:lnTo>
                  <a:pt x="685" y="749"/>
                </a:lnTo>
                <a:lnTo>
                  <a:pt x="685" y="749"/>
                </a:lnTo>
                <a:close/>
                <a:moveTo>
                  <a:pt x="646" y="730"/>
                </a:moveTo>
                <a:lnTo>
                  <a:pt x="646" y="730"/>
                </a:lnTo>
                <a:lnTo>
                  <a:pt x="643" y="730"/>
                </a:lnTo>
                <a:lnTo>
                  <a:pt x="640" y="729"/>
                </a:lnTo>
                <a:lnTo>
                  <a:pt x="640" y="729"/>
                </a:lnTo>
                <a:lnTo>
                  <a:pt x="641" y="729"/>
                </a:lnTo>
                <a:lnTo>
                  <a:pt x="646" y="730"/>
                </a:lnTo>
                <a:lnTo>
                  <a:pt x="646" y="730"/>
                </a:lnTo>
                <a:lnTo>
                  <a:pt x="645" y="730"/>
                </a:lnTo>
                <a:lnTo>
                  <a:pt x="646" y="730"/>
                </a:lnTo>
                <a:lnTo>
                  <a:pt x="646" y="730"/>
                </a:lnTo>
                <a:close/>
                <a:moveTo>
                  <a:pt x="702" y="750"/>
                </a:moveTo>
                <a:lnTo>
                  <a:pt x="702" y="750"/>
                </a:lnTo>
                <a:lnTo>
                  <a:pt x="698" y="752"/>
                </a:lnTo>
                <a:lnTo>
                  <a:pt x="696" y="752"/>
                </a:lnTo>
                <a:lnTo>
                  <a:pt x="693" y="752"/>
                </a:lnTo>
                <a:lnTo>
                  <a:pt x="693" y="752"/>
                </a:lnTo>
                <a:lnTo>
                  <a:pt x="698" y="750"/>
                </a:lnTo>
                <a:lnTo>
                  <a:pt x="702" y="750"/>
                </a:lnTo>
                <a:lnTo>
                  <a:pt x="702" y="750"/>
                </a:lnTo>
                <a:close/>
                <a:moveTo>
                  <a:pt x="726" y="756"/>
                </a:moveTo>
                <a:lnTo>
                  <a:pt x="726" y="756"/>
                </a:lnTo>
                <a:lnTo>
                  <a:pt x="722" y="756"/>
                </a:lnTo>
                <a:lnTo>
                  <a:pt x="720" y="758"/>
                </a:lnTo>
                <a:lnTo>
                  <a:pt x="718" y="756"/>
                </a:lnTo>
                <a:lnTo>
                  <a:pt x="717" y="755"/>
                </a:lnTo>
                <a:lnTo>
                  <a:pt x="718" y="755"/>
                </a:lnTo>
                <a:lnTo>
                  <a:pt x="720" y="754"/>
                </a:lnTo>
                <a:lnTo>
                  <a:pt x="722" y="755"/>
                </a:lnTo>
                <a:lnTo>
                  <a:pt x="726" y="756"/>
                </a:lnTo>
                <a:lnTo>
                  <a:pt x="726" y="756"/>
                </a:lnTo>
                <a:lnTo>
                  <a:pt x="723" y="756"/>
                </a:lnTo>
                <a:lnTo>
                  <a:pt x="723" y="756"/>
                </a:lnTo>
                <a:lnTo>
                  <a:pt x="725" y="755"/>
                </a:lnTo>
                <a:lnTo>
                  <a:pt x="726" y="756"/>
                </a:lnTo>
                <a:lnTo>
                  <a:pt x="726" y="756"/>
                </a:lnTo>
                <a:close/>
                <a:moveTo>
                  <a:pt x="706" y="755"/>
                </a:moveTo>
                <a:lnTo>
                  <a:pt x="706" y="755"/>
                </a:lnTo>
                <a:lnTo>
                  <a:pt x="709" y="755"/>
                </a:lnTo>
                <a:lnTo>
                  <a:pt x="712" y="755"/>
                </a:lnTo>
                <a:lnTo>
                  <a:pt x="715" y="755"/>
                </a:lnTo>
                <a:lnTo>
                  <a:pt x="717" y="755"/>
                </a:lnTo>
                <a:lnTo>
                  <a:pt x="717" y="755"/>
                </a:lnTo>
                <a:lnTo>
                  <a:pt x="714" y="756"/>
                </a:lnTo>
                <a:lnTo>
                  <a:pt x="710" y="756"/>
                </a:lnTo>
                <a:lnTo>
                  <a:pt x="708" y="756"/>
                </a:lnTo>
                <a:lnTo>
                  <a:pt x="706" y="755"/>
                </a:lnTo>
                <a:lnTo>
                  <a:pt x="706" y="755"/>
                </a:lnTo>
                <a:close/>
                <a:moveTo>
                  <a:pt x="658" y="734"/>
                </a:moveTo>
                <a:lnTo>
                  <a:pt x="658" y="734"/>
                </a:lnTo>
                <a:lnTo>
                  <a:pt x="656" y="735"/>
                </a:lnTo>
                <a:lnTo>
                  <a:pt x="655" y="735"/>
                </a:lnTo>
                <a:lnTo>
                  <a:pt x="651" y="734"/>
                </a:lnTo>
                <a:lnTo>
                  <a:pt x="651" y="734"/>
                </a:lnTo>
                <a:lnTo>
                  <a:pt x="655" y="734"/>
                </a:lnTo>
                <a:lnTo>
                  <a:pt x="658" y="734"/>
                </a:lnTo>
                <a:lnTo>
                  <a:pt x="658" y="734"/>
                </a:lnTo>
                <a:close/>
                <a:moveTo>
                  <a:pt x="714" y="752"/>
                </a:moveTo>
                <a:lnTo>
                  <a:pt x="714" y="752"/>
                </a:lnTo>
                <a:lnTo>
                  <a:pt x="710" y="753"/>
                </a:lnTo>
                <a:lnTo>
                  <a:pt x="706" y="752"/>
                </a:lnTo>
                <a:lnTo>
                  <a:pt x="706" y="752"/>
                </a:lnTo>
                <a:lnTo>
                  <a:pt x="708" y="752"/>
                </a:lnTo>
                <a:lnTo>
                  <a:pt x="709" y="750"/>
                </a:lnTo>
                <a:lnTo>
                  <a:pt x="714" y="752"/>
                </a:lnTo>
                <a:lnTo>
                  <a:pt x="714" y="752"/>
                </a:lnTo>
                <a:close/>
                <a:moveTo>
                  <a:pt x="723" y="749"/>
                </a:moveTo>
                <a:lnTo>
                  <a:pt x="723" y="749"/>
                </a:lnTo>
                <a:lnTo>
                  <a:pt x="716" y="752"/>
                </a:lnTo>
                <a:lnTo>
                  <a:pt x="717" y="753"/>
                </a:lnTo>
                <a:lnTo>
                  <a:pt x="718" y="753"/>
                </a:lnTo>
                <a:lnTo>
                  <a:pt x="723" y="752"/>
                </a:lnTo>
                <a:lnTo>
                  <a:pt x="725" y="750"/>
                </a:lnTo>
                <a:lnTo>
                  <a:pt x="723" y="749"/>
                </a:lnTo>
                <a:lnTo>
                  <a:pt x="723" y="749"/>
                </a:lnTo>
                <a:lnTo>
                  <a:pt x="722" y="750"/>
                </a:lnTo>
                <a:lnTo>
                  <a:pt x="722" y="750"/>
                </a:lnTo>
                <a:lnTo>
                  <a:pt x="723" y="750"/>
                </a:lnTo>
                <a:lnTo>
                  <a:pt x="723" y="749"/>
                </a:lnTo>
                <a:lnTo>
                  <a:pt x="723" y="749"/>
                </a:lnTo>
                <a:close/>
                <a:moveTo>
                  <a:pt x="737" y="753"/>
                </a:moveTo>
                <a:lnTo>
                  <a:pt x="737" y="753"/>
                </a:lnTo>
                <a:lnTo>
                  <a:pt x="728" y="754"/>
                </a:lnTo>
                <a:lnTo>
                  <a:pt x="718" y="753"/>
                </a:lnTo>
                <a:lnTo>
                  <a:pt x="718" y="753"/>
                </a:lnTo>
                <a:lnTo>
                  <a:pt x="721" y="752"/>
                </a:lnTo>
                <a:lnTo>
                  <a:pt x="726" y="752"/>
                </a:lnTo>
                <a:lnTo>
                  <a:pt x="737" y="753"/>
                </a:lnTo>
                <a:lnTo>
                  <a:pt x="737" y="753"/>
                </a:lnTo>
                <a:close/>
                <a:moveTo>
                  <a:pt x="657" y="724"/>
                </a:moveTo>
                <a:lnTo>
                  <a:pt x="657" y="724"/>
                </a:lnTo>
                <a:lnTo>
                  <a:pt x="650" y="724"/>
                </a:lnTo>
                <a:lnTo>
                  <a:pt x="644" y="724"/>
                </a:lnTo>
                <a:lnTo>
                  <a:pt x="644" y="724"/>
                </a:lnTo>
                <a:lnTo>
                  <a:pt x="651" y="723"/>
                </a:lnTo>
                <a:lnTo>
                  <a:pt x="657" y="724"/>
                </a:lnTo>
                <a:lnTo>
                  <a:pt x="657" y="724"/>
                </a:lnTo>
                <a:close/>
                <a:moveTo>
                  <a:pt x="681" y="734"/>
                </a:moveTo>
                <a:lnTo>
                  <a:pt x="681" y="734"/>
                </a:lnTo>
                <a:lnTo>
                  <a:pt x="680" y="735"/>
                </a:lnTo>
                <a:lnTo>
                  <a:pt x="679" y="736"/>
                </a:lnTo>
                <a:lnTo>
                  <a:pt x="676" y="736"/>
                </a:lnTo>
                <a:lnTo>
                  <a:pt x="676" y="736"/>
                </a:lnTo>
                <a:lnTo>
                  <a:pt x="679" y="735"/>
                </a:lnTo>
                <a:lnTo>
                  <a:pt x="681" y="734"/>
                </a:lnTo>
                <a:lnTo>
                  <a:pt x="681" y="734"/>
                </a:lnTo>
                <a:close/>
                <a:moveTo>
                  <a:pt x="676" y="726"/>
                </a:moveTo>
                <a:lnTo>
                  <a:pt x="676" y="726"/>
                </a:lnTo>
                <a:lnTo>
                  <a:pt x="679" y="728"/>
                </a:lnTo>
                <a:lnTo>
                  <a:pt x="679" y="729"/>
                </a:lnTo>
                <a:lnTo>
                  <a:pt x="678" y="731"/>
                </a:lnTo>
                <a:lnTo>
                  <a:pt x="675" y="732"/>
                </a:lnTo>
                <a:lnTo>
                  <a:pt x="673" y="732"/>
                </a:lnTo>
                <a:lnTo>
                  <a:pt x="672" y="732"/>
                </a:lnTo>
                <a:lnTo>
                  <a:pt x="673" y="730"/>
                </a:lnTo>
                <a:lnTo>
                  <a:pt x="676" y="726"/>
                </a:lnTo>
                <a:lnTo>
                  <a:pt x="676" y="726"/>
                </a:lnTo>
                <a:lnTo>
                  <a:pt x="678" y="728"/>
                </a:lnTo>
                <a:lnTo>
                  <a:pt x="678" y="728"/>
                </a:lnTo>
                <a:lnTo>
                  <a:pt x="676" y="728"/>
                </a:lnTo>
                <a:lnTo>
                  <a:pt x="676" y="726"/>
                </a:lnTo>
                <a:lnTo>
                  <a:pt x="676" y="726"/>
                </a:lnTo>
                <a:close/>
                <a:moveTo>
                  <a:pt x="743" y="756"/>
                </a:moveTo>
                <a:lnTo>
                  <a:pt x="743" y="756"/>
                </a:lnTo>
                <a:lnTo>
                  <a:pt x="747" y="756"/>
                </a:lnTo>
                <a:lnTo>
                  <a:pt x="750" y="756"/>
                </a:lnTo>
                <a:lnTo>
                  <a:pt x="752" y="759"/>
                </a:lnTo>
                <a:lnTo>
                  <a:pt x="752" y="760"/>
                </a:lnTo>
                <a:lnTo>
                  <a:pt x="752" y="760"/>
                </a:lnTo>
                <a:lnTo>
                  <a:pt x="749" y="758"/>
                </a:lnTo>
                <a:lnTo>
                  <a:pt x="743" y="756"/>
                </a:lnTo>
                <a:lnTo>
                  <a:pt x="743" y="756"/>
                </a:lnTo>
                <a:close/>
                <a:moveTo>
                  <a:pt x="744" y="753"/>
                </a:moveTo>
                <a:lnTo>
                  <a:pt x="744" y="753"/>
                </a:lnTo>
                <a:lnTo>
                  <a:pt x="739" y="754"/>
                </a:lnTo>
                <a:lnTo>
                  <a:pt x="739" y="753"/>
                </a:lnTo>
                <a:lnTo>
                  <a:pt x="741" y="753"/>
                </a:lnTo>
                <a:lnTo>
                  <a:pt x="744" y="753"/>
                </a:lnTo>
                <a:lnTo>
                  <a:pt x="744" y="753"/>
                </a:lnTo>
                <a:lnTo>
                  <a:pt x="744" y="752"/>
                </a:lnTo>
                <a:lnTo>
                  <a:pt x="744" y="753"/>
                </a:lnTo>
                <a:lnTo>
                  <a:pt x="744" y="753"/>
                </a:lnTo>
                <a:close/>
                <a:moveTo>
                  <a:pt x="711" y="737"/>
                </a:moveTo>
                <a:lnTo>
                  <a:pt x="711" y="737"/>
                </a:lnTo>
                <a:lnTo>
                  <a:pt x="708" y="740"/>
                </a:lnTo>
                <a:lnTo>
                  <a:pt x="711" y="737"/>
                </a:lnTo>
                <a:lnTo>
                  <a:pt x="711" y="737"/>
                </a:lnTo>
                <a:lnTo>
                  <a:pt x="712" y="738"/>
                </a:lnTo>
                <a:lnTo>
                  <a:pt x="711" y="737"/>
                </a:lnTo>
                <a:lnTo>
                  <a:pt x="711" y="737"/>
                </a:lnTo>
                <a:close/>
                <a:moveTo>
                  <a:pt x="698" y="730"/>
                </a:moveTo>
                <a:lnTo>
                  <a:pt x="698" y="730"/>
                </a:lnTo>
                <a:lnTo>
                  <a:pt x="699" y="732"/>
                </a:lnTo>
                <a:lnTo>
                  <a:pt x="697" y="734"/>
                </a:lnTo>
                <a:lnTo>
                  <a:pt x="697" y="734"/>
                </a:lnTo>
                <a:lnTo>
                  <a:pt x="694" y="732"/>
                </a:lnTo>
                <a:lnTo>
                  <a:pt x="694" y="731"/>
                </a:lnTo>
                <a:lnTo>
                  <a:pt x="696" y="731"/>
                </a:lnTo>
                <a:lnTo>
                  <a:pt x="698" y="730"/>
                </a:lnTo>
                <a:lnTo>
                  <a:pt x="698" y="730"/>
                </a:lnTo>
                <a:close/>
                <a:moveTo>
                  <a:pt x="740" y="749"/>
                </a:moveTo>
                <a:lnTo>
                  <a:pt x="740" y="749"/>
                </a:lnTo>
                <a:lnTo>
                  <a:pt x="743" y="749"/>
                </a:lnTo>
                <a:lnTo>
                  <a:pt x="745" y="749"/>
                </a:lnTo>
                <a:lnTo>
                  <a:pt x="747" y="750"/>
                </a:lnTo>
                <a:lnTo>
                  <a:pt x="747" y="750"/>
                </a:lnTo>
                <a:lnTo>
                  <a:pt x="745" y="752"/>
                </a:lnTo>
                <a:lnTo>
                  <a:pt x="744" y="750"/>
                </a:lnTo>
                <a:lnTo>
                  <a:pt x="740" y="749"/>
                </a:lnTo>
                <a:lnTo>
                  <a:pt x="740" y="749"/>
                </a:lnTo>
                <a:close/>
                <a:moveTo>
                  <a:pt x="712" y="730"/>
                </a:moveTo>
                <a:lnTo>
                  <a:pt x="712" y="730"/>
                </a:lnTo>
                <a:lnTo>
                  <a:pt x="714" y="731"/>
                </a:lnTo>
                <a:lnTo>
                  <a:pt x="712" y="732"/>
                </a:lnTo>
                <a:lnTo>
                  <a:pt x="706" y="735"/>
                </a:lnTo>
                <a:lnTo>
                  <a:pt x="704" y="735"/>
                </a:lnTo>
                <a:lnTo>
                  <a:pt x="703" y="734"/>
                </a:lnTo>
                <a:lnTo>
                  <a:pt x="712" y="730"/>
                </a:lnTo>
                <a:lnTo>
                  <a:pt x="712" y="730"/>
                </a:lnTo>
                <a:lnTo>
                  <a:pt x="712" y="731"/>
                </a:lnTo>
                <a:lnTo>
                  <a:pt x="711" y="731"/>
                </a:lnTo>
                <a:lnTo>
                  <a:pt x="711" y="731"/>
                </a:lnTo>
                <a:lnTo>
                  <a:pt x="712" y="730"/>
                </a:lnTo>
                <a:lnTo>
                  <a:pt x="712" y="730"/>
                </a:lnTo>
                <a:close/>
                <a:moveTo>
                  <a:pt x="737" y="734"/>
                </a:moveTo>
                <a:lnTo>
                  <a:pt x="737" y="734"/>
                </a:lnTo>
                <a:lnTo>
                  <a:pt x="732" y="732"/>
                </a:lnTo>
                <a:lnTo>
                  <a:pt x="727" y="732"/>
                </a:lnTo>
                <a:lnTo>
                  <a:pt x="722" y="732"/>
                </a:lnTo>
                <a:lnTo>
                  <a:pt x="718" y="732"/>
                </a:lnTo>
                <a:lnTo>
                  <a:pt x="718" y="732"/>
                </a:lnTo>
                <a:lnTo>
                  <a:pt x="729" y="731"/>
                </a:lnTo>
                <a:lnTo>
                  <a:pt x="734" y="732"/>
                </a:lnTo>
                <a:lnTo>
                  <a:pt x="737" y="732"/>
                </a:lnTo>
                <a:lnTo>
                  <a:pt x="737" y="734"/>
                </a:lnTo>
                <a:lnTo>
                  <a:pt x="737" y="734"/>
                </a:lnTo>
                <a:close/>
                <a:moveTo>
                  <a:pt x="732" y="734"/>
                </a:moveTo>
                <a:lnTo>
                  <a:pt x="732" y="734"/>
                </a:lnTo>
                <a:lnTo>
                  <a:pt x="728" y="734"/>
                </a:lnTo>
                <a:lnTo>
                  <a:pt x="726" y="734"/>
                </a:lnTo>
                <a:lnTo>
                  <a:pt x="727" y="734"/>
                </a:lnTo>
                <a:lnTo>
                  <a:pt x="732" y="734"/>
                </a:lnTo>
                <a:lnTo>
                  <a:pt x="732" y="734"/>
                </a:lnTo>
                <a:lnTo>
                  <a:pt x="729" y="734"/>
                </a:lnTo>
                <a:lnTo>
                  <a:pt x="732" y="734"/>
                </a:lnTo>
                <a:lnTo>
                  <a:pt x="732" y="734"/>
                </a:lnTo>
                <a:close/>
                <a:moveTo>
                  <a:pt x="762" y="734"/>
                </a:moveTo>
                <a:lnTo>
                  <a:pt x="762" y="734"/>
                </a:lnTo>
                <a:lnTo>
                  <a:pt x="765" y="736"/>
                </a:lnTo>
                <a:lnTo>
                  <a:pt x="762" y="734"/>
                </a:lnTo>
                <a:lnTo>
                  <a:pt x="762" y="734"/>
                </a:lnTo>
                <a:lnTo>
                  <a:pt x="762" y="734"/>
                </a:lnTo>
                <a:lnTo>
                  <a:pt x="762" y="734"/>
                </a:lnTo>
                <a:lnTo>
                  <a:pt x="761" y="734"/>
                </a:lnTo>
                <a:lnTo>
                  <a:pt x="762" y="734"/>
                </a:lnTo>
                <a:lnTo>
                  <a:pt x="762" y="734"/>
                </a:lnTo>
                <a:close/>
                <a:moveTo>
                  <a:pt x="743" y="730"/>
                </a:moveTo>
                <a:lnTo>
                  <a:pt x="743" y="730"/>
                </a:lnTo>
                <a:lnTo>
                  <a:pt x="743" y="737"/>
                </a:lnTo>
                <a:lnTo>
                  <a:pt x="743" y="740"/>
                </a:lnTo>
                <a:lnTo>
                  <a:pt x="743" y="740"/>
                </a:lnTo>
                <a:lnTo>
                  <a:pt x="741" y="740"/>
                </a:lnTo>
                <a:lnTo>
                  <a:pt x="741" y="740"/>
                </a:lnTo>
                <a:lnTo>
                  <a:pt x="743" y="737"/>
                </a:lnTo>
                <a:lnTo>
                  <a:pt x="743" y="734"/>
                </a:lnTo>
                <a:lnTo>
                  <a:pt x="743" y="731"/>
                </a:lnTo>
                <a:lnTo>
                  <a:pt x="743" y="730"/>
                </a:lnTo>
                <a:lnTo>
                  <a:pt x="743" y="730"/>
                </a:lnTo>
                <a:close/>
                <a:moveTo>
                  <a:pt x="776" y="647"/>
                </a:moveTo>
                <a:lnTo>
                  <a:pt x="776" y="647"/>
                </a:lnTo>
                <a:lnTo>
                  <a:pt x="776" y="646"/>
                </a:lnTo>
                <a:lnTo>
                  <a:pt x="777" y="646"/>
                </a:lnTo>
                <a:lnTo>
                  <a:pt x="777" y="648"/>
                </a:lnTo>
                <a:lnTo>
                  <a:pt x="777" y="651"/>
                </a:lnTo>
                <a:lnTo>
                  <a:pt x="777" y="651"/>
                </a:lnTo>
                <a:lnTo>
                  <a:pt x="776" y="649"/>
                </a:lnTo>
                <a:lnTo>
                  <a:pt x="776" y="647"/>
                </a:lnTo>
                <a:lnTo>
                  <a:pt x="776" y="647"/>
                </a:lnTo>
                <a:close/>
                <a:moveTo>
                  <a:pt x="741" y="732"/>
                </a:moveTo>
                <a:lnTo>
                  <a:pt x="741" y="732"/>
                </a:lnTo>
                <a:lnTo>
                  <a:pt x="743" y="736"/>
                </a:lnTo>
                <a:lnTo>
                  <a:pt x="743" y="737"/>
                </a:lnTo>
                <a:lnTo>
                  <a:pt x="741" y="738"/>
                </a:lnTo>
                <a:lnTo>
                  <a:pt x="740" y="737"/>
                </a:lnTo>
                <a:lnTo>
                  <a:pt x="739" y="735"/>
                </a:lnTo>
                <a:lnTo>
                  <a:pt x="739" y="734"/>
                </a:lnTo>
                <a:lnTo>
                  <a:pt x="741" y="732"/>
                </a:lnTo>
                <a:lnTo>
                  <a:pt x="741" y="732"/>
                </a:lnTo>
                <a:lnTo>
                  <a:pt x="741" y="734"/>
                </a:lnTo>
                <a:lnTo>
                  <a:pt x="741" y="732"/>
                </a:lnTo>
                <a:lnTo>
                  <a:pt x="741" y="732"/>
                </a:lnTo>
                <a:close/>
                <a:moveTo>
                  <a:pt x="738" y="729"/>
                </a:moveTo>
                <a:lnTo>
                  <a:pt x="738" y="729"/>
                </a:lnTo>
                <a:lnTo>
                  <a:pt x="739" y="728"/>
                </a:lnTo>
                <a:lnTo>
                  <a:pt x="740" y="728"/>
                </a:lnTo>
                <a:lnTo>
                  <a:pt x="740" y="730"/>
                </a:lnTo>
                <a:lnTo>
                  <a:pt x="740" y="732"/>
                </a:lnTo>
                <a:lnTo>
                  <a:pt x="740" y="732"/>
                </a:lnTo>
                <a:lnTo>
                  <a:pt x="739" y="732"/>
                </a:lnTo>
                <a:lnTo>
                  <a:pt x="738" y="729"/>
                </a:lnTo>
                <a:lnTo>
                  <a:pt x="738" y="729"/>
                </a:lnTo>
                <a:close/>
                <a:moveTo>
                  <a:pt x="723" y="763"/>
                </a:moveTo>
                <a:lnTo>
                  <a:pt x="723" y="763"/>
                </a:lnTo>
                <a:lnTo>
                  <a:pt x="725" y="760"/>
                </a:lnTo>
                <a:lnTo>
                  <a:pt x="723" y="763"/>
                </a:lnTo>
                <a:lnTo>
                  <a:pt x="723" y="763"/>
                </a:lnTo>
                <a:lnTo>
                  <a:pt x="723" y="761"/>
                </a:lnTo>
                <a:lnTo>
                  <a:pt x="723" y="763"/>
                </a:lnTo>
                <a:lnTo>
                  <a:pt x="723" y="763"/>
                </a:lnTo>
                <a:close/>
                <a:moveTo>
                  <a:pt x="735" y="729"/>
                </a:moveTo>
                <a:lnTo>
                  <a:pt x="735" y="729"/>
                </a:lnTo>
                <a:lnTo>
                  <a:pt x="735" y="735"/>
                </a:lnTo>
                <a:lnTo>
                  <a:pt x="735" y="729"/>
                </a:lnTo>
                <a:lnTo>
                  <a:pt x="735" y="729"/>
                </a:lnTo>
                <a:lnTo>
                  <a:pt x="735" y="730"/>
                </a:lnTo>
                <a:lnTo>
                  <a:pt x="735" y="729"/>
                </a:lnTo>
                <a:lnTo>
                  <a:pt x="735" y="729"/>
                </a:lnTo>
                <a:close/>
                <a:moveTo>
                  <a:pt x="743" y="714"/>
                </a:moveTo>
                <a:lnTo>
                  <a:pt x="743" y="714"/>
                </a:lnTo>
                <a:lnTo>
                  <a:pt x="741" y="712"/>
                </a:lnTo>
                <a:lnTo>
                  <a:pt x="743" y="711"/>
                </a:lnTo>
                <a:lnTo>
                  <a:pt x="743" y="708"/>
                </a:lnTo>
                <a:lnTo>
                  <a:pt x="744" y="706"/>
                </a:lnTo>
                <a:lnTo>
                  <a:pt x="744" y="706"/>
                </a:lnTo>
                <a:lnTo>
                  <a:pt x="744" y="711"/>
                </a:lnTo>
                <a:lnTo>
                  <a:pt x="743" y="713"/>
                </a:lnTo>
                <a:lnTo>
                  <a:pt x="743" y="714"/>
                </a:lnTo>
                <a:lnTo>
                  <a:pt x="743" y="714"/>
                </a:lnTo>
                <a:close/>
                <a:moveTo>
                  <a:pt x="744" y="704"/>
                </a:moveTo>
                <a:lnTo>
                  <a:pt x="744" y="704"/>
                </a:lnTo>
                <a:lnTo>
                  <a:pt x="745" y="705"/>
                </a:lnTo>
                <a:lnTo>
                  <a:pt x="744" y="704"/>
                </a:lnTo>
                <a:lnTo>
                  <a:pt x="744" y="704"/>
                </a:lnTo>
                <a:lnTo>
                  <a:pt x="744" y="704"/>
                </a:lnTo>
                <a:lnTo>
                  <a:pt x="744" y="704"/>
                </a:lnTo>
                <a:close/>
                <a:moveTo>
                  <a:pt x="776" y="619"/>
                </a:moveTo>
                <a:lnTo>
                  <a:pt x="776" y="619"/>
                </a:lnTo>
                <a:lnTo>
                  <a:pt x="774" y="628"/>
                </a:lnTo>
                <a:lnTo>
                  <a:pt x="774" y="628"/>
                </a:lnTo>
                <a:lnTo>
                  <a:pt x="774" y="625"/>
                </a:lnTo>
                <a:lnTo>
                  <a:pt x="776" y="589"/>
                </a:lnTo>
                <a:lnTo>
                  <a:pt x="776" y="589"/>
                </a:lnTo>
                <a:lnTo>
                  <a:pt x="775" y="599"/>
                </a:lnTo>
                <a:lnTo>
                  <a:pt x="775" y="600"/>
                </a:lnTo>
                <a:lnTo>
                  <a:pt x="776" y="600"/>
                </a:lnTo>
                <a:lnTo>
                  <a:pt x="777" y="598"/>
                </a:lnTo>
                <a:lnTo>
                  <a:pt x="777" y="598"/>
                </a:lnTo>
                <a:lnTo>
                  <a:pt x="779" y="612"/>
                </a:lnTo>
                <a:lnTo>
                  <a:pt x="777" y="616"/>
                </a:lnTo>
                <a:lnTo>
                  <a:pt x="776" y="619"/>
                </a:lnTo>
                <a:lnTo>
                  <a:pt x="776" y="619"/>
                </a:lnTo>
                <a:lnTo>
                  <a:pt x="776" y="620"/>
                </a:lnTo>
                <a:lnTo>
                  <a:pt x="776" y="619"/>
                </a:lnTo>
                <a:lnTo>
                  <a:pt x="776" y="619"/>
                </a:lnTo>
                <a:lnTo>
                  <a:pt x="776" y="619"/>
                </a:lnTo>
                <a:lnTo>
                  <a:pt x="776" y="619"/>
                </a:lnTo>
                <a:close/>
                <a:moveTo>
                  <a:pt x="738" y="714"/>
                </a:moveTo>
                <a:lnTo>
                  <a:pt x="738" y="714"/>
                </a:lnTo>
                <a:lnTo>
                  <a:pt x="741" y="705"/>
                </a:lnTo>
                <a:lnTo>
                  <a:pt x="738" y="714"/>
                </a:lnTo>
                <a:lnTo>
                  <a:pt x="738" y="714"/>
                </a:lnTo>
                <a:lnTo>
                  <a:pt x="739" y="713"/>
                </a:lnTo>
                <a:lnTo>
                  <a:pt x="739" y="713"/>
                </a:lnTo>
                <a:lnTo>
                  <a:pt x="739" y="714"/>
                </a:lnTo>
                <a:lnTo>
                  <a:pt x="738" y="714"/>
                </a:lnTo>
                <a:lnTo>
                  <a:pt x="738" y="714"/>
                </a:lnTo>
                <a:close/>
                <a:moveTo>
                  <a:pt x="725" y="743"/>
                </a:moveTo>
                <a:lnTo>
                  <a:pt x="725" y="743"/>
                </a:lnTo>
                <a:lnTo>
                  <a:pt x="726" y="747"/>
                </a:lnTo>
                <a:lnTo>
                  <a:pt x="726" y="752"/>
                </a:lnTo>
                <a:lnTo>
                  <a:pt x="726" y="752"/>
                </a:lnTo>
                <a:lnTo>
                  <a:pt x="725" y="747"/>
                </a:lnTo>
                <a:lnTo>
                  <a:pt x="725" y="744"/>
                </a:lnTo>
                <a:lnTo>
                  <a:pt x="725" y="743"/>
                </a:lnTo>
                <a:lnTo>
                  <a:pt x="725" y="743"/>
                </a:lnTo>
                <a:close/>
                <a:moveTo>
                  <a:pt x="751" y="682"/>
                </a:moveTo>
                <a:lnTo>
                  <a:pt x="751" y="682"/>
                </a:lnTo>
                <a:lnTo>
                  <a:pt x="751" y="687"/>
                </a:lnTo>
                <a:lnTo>
                  <a:pt x="750" y="687"/>
                </a:lnTo>
                <a:lnTo>
                  <a:pt x="750" y="685"/>
                </a:lnTo>
                <a:lnTo>
                  <a:pt x="751" y="682"/>
                </a:lnTo>
                <a:lnTo>
                  <a:pt x="751" y="682"/>
                </a:lnTo>
                <a:lnTo>
                  <a:pt x="750" y="683"/>
                </a:lnTo>
                <a:lnTo>
                  <a:pt x="751" y="682"/>
                </a:lnTo>
                <a:lnTo>
                  <a:pt x="751" y="682"/>
                </a:lnTo>
                <a:close/>
                <a:moveTo>
                  <a:pt x="744" y="655"/>
                </a:moveTo>
                <a:lnTo>
                  <a:pt x="744" y="655"/>
                </a:lnTo>
                <a:lnTo>
                  <a:pt x="744" y="673"/>
                </a:lnTo>
                <a:lnTo>
                  <a:pt x="745" y="689"/>
                </a:lnTo>
                <a:lnTo>
                  <a:pt x="744" y="696"/>
                </a:lnTo>
                <a:lnTo>
                  <a:pt x="744" y="700"/>
                </a:lnTo>
                <a:lnTo>
                  <a:pt x="744" y="700"/>
                </a:lnTo>
                <a:lnTo>
                  <a:pt x="740" y="685"/>
                </a:lnTo>
                <a:lnTo>
                  <a:pt x="739" y="675"/>
                </a:lnTo>
                <a:lnTo>
                  <a:pt x="739" y="666"/>
                </a:lnTo>
                <a:lnTo>
                  <a:pt x="740" y="660"/>
                </a:lnTo>
                <a:lnTo>
                  <a:pt x="741" y="658"/>
                </a:lnTo>
                <a:lnTo>
                  <a:pt x="743" y="655"/>
                </a:lnTo>
                <a:lnTo>
                  <a:pt x="744" y="655"/>
                </a:lnTo>
                <a:lnTo>
                  <a:pt x="744" y="655"/>
                </a:lnTo>
                <a:lnTo>
                  <a:pt x="744" y="655"/>
                </a:lnTo>
                <a:lnTo>
                  <a:pt x="743" y="655"/>
                </a:lnTo>
                <a:lnTo>
                  <a:pt x="743" y="655"/>
                </a:lnTo>
                <a:lnTo>
                  <a:pt x="743" y="655"/>
                </a:lnTo>
                <a:lnTo>
                  <a:pt x="744" y="655"/>
                </a:lnTo>
                <a:lnTo>
                  <a:pt x="744" y="655"/>
                </a:lnTo>
                <a:close/>
                <a:moveTo>
                  <a:pt x="740" y="652"/>
                </a:moveTo>
                <a:lnTo>
                  <a:pt x="740" y="652"/>
                </a:lnTo>
                <a:lnTo>
                  <a:pt x="740" y="651"/>
                </a:lnTo>
                <a:lnTo>
                  <a:pt x="739" y="647"/>
                </a:lnTo>
                <a:lnTo>
                  <a:pt x="740" y="640"/>
                </a:lnTo>
                <a:lnTo>
                  <a:pt x="740" y="639"/>
                </a:lnTo>
                <a:lnTo>
                  <a:pt x="741" y="639"/>
                </a:lnTo>
                <a:lnTo>
                  <a:pt x="740" y="652"/>
                </a:lnTo>
                <a:lnTo>
                  <a:pt x="740" y="652"/>
                </a:lnTo>
                <a:lnTo>
                  <a:pt x="740" y="651"/>
                </a:lnTo>
                <a:lnTo>
                  <a:pt x="740" y="652"/>
                </a:lnTo>
                <a:lnTo>
                  <a:pt x="740" y="652"/>
                </a:lnTo>
                <a:close/>
                <a:moveTo>
                  <a:pt x="725" y="743"/>
                </a:moveTo>
                <a:lnTo>
                  <a:pt x="725" y="743"/>
                </a:lnTo>
                <a:lnTo>
                  <a:pt x="725" y="736"/>
                </a:lnTo>
                <a:lnTo>
                  <a:pt x="726" y="730"/>
                </a:lnTo>
                <a:lnTo>
                  <a:pt x="726" y="730"/>
                </a:lnTo>
                <a:lnTo>
                  <a:pt x="726" y="737"/>
                </a:lnTo>
                <a:lnTo>
                  <a:pt x="726" y="741"/>
                </a:lnTo>
                <a:lnTo>
                  <a:pt x="725" y="743"/>
                </a:lnTo>
                <a:lnTo>
                  <a:pt x="725" y="743"/>
                </a:lnTo>
                <a:close/>
                <a:moveTo>
                  <a:pt x="737" y="710"/>
                </a:moveTo>
                <a:lnTo>
                  <a:pt x="737" y="710"/>
                </a:lnTo>
                <a:lnTo>
                  <a:pt x="737" y="712"/>
                </a:lnTo>
                <a:lnTo>
                  <a:pt x="735" y="714"/>
                </a:lnTo>
                <a:lnTo>
                  <a:pt x="735" y="714"/>
                </a:lnTo>
                <a:lnTo>
                  <a:pt x="735" y="713"/>
                </a:lnTo>
                <a:lnTo>
                  <a:pt x="735" y="711"/>
                </a:lnTo>
                <a:lnTo>
                  <a:pt x="735" y="710"/>
                </a:lnTo>
                <a:lnTo>
                  <a:pt x="737" y="710"/>
                </a:lnTo>
                <a:lnTo>
                  <a:pt x="737" y="710"/>
                </a:lnTo>
                <a:close/>
                <a:moveTo>
                  <a:pt x="738" y="693"/>
                </a:moveTo>
                <a:lnTo>
                  <a:pt x="738" y="693"/>
                </a:lnTo>
                <a:lnTo>
                  <a:pt x="738" y="699"/>
                </a:lnTo>
                <a:lnTo>
                  <a:pt x="738" y="700"/>
                </a:lnTo>
                <a:lnTo>
                  <a:pt x="738" y="701"/>
                </a:lnTo>
                <a:lnTo>
                  <a:pt x="738" y="701"/>
                </a:lnTo>
                <a:lnTo>
                  <a:pt x="738" y="693"/>
                </a:lnTo>
                <a:lnTo>
                  <a:pt x="738" y="693"/>
                </a:lnTo>
                <a:close/>
                <a:moveTo>
                  <a:pt x="726" y="723"/>
                </a:moveTo>
                <a:lnTo>
                  <a:pt x="726" y="723"/>
                </a:lnTo>
                <a:lnTo>
                  <a:pt x="727" y="725"/>
                </a:lnTo>
                <a:lnTo>
                  <a:pt x="726" y="729"/>
                </a:lnTo>
                <a:lnTo>
                  <a:pt x="726" y="729"/>
                </a:lnTo>
                <a:lnTo>
                  <a:pt x="726" y="726"/>
                </a:lnTo>
                <a:lnTo>
                  <a:pt x="726" y="723"/>
                </a:lnTo>
                <a:lnTo>
                  <a:pt x="726" y="723"/>
                </a:lnTo>
                <a:close/>
                <a:moveTo>
                  <a:pt x="777" y="580"/>
                </a:moveTo>
                <a:lnTo>
                  <a:pt x="777" y="580"/>
                </a:lnTo>
                <a:lnTo>
                  <a:pt x="777" y="581"/>
                </a:lnTo>
                <a:lnTo>
                  <a:pt x="777" y="583"/>
                </a:lnTo>
                <a:lnTo>
                  <a:pt x="779" y="584"/>
                </a:lnTo>
                <a:lnTo>
                  <a:pt x="779" y="584"/>
                </a:lnTo>
                <a:lnTo>
                  <a:pt x="779" y="584"/>
                </a:lnTo>
                <a:lnTo>
                  <a:pt x="779" y="586"/>
                </a:lnTo>
                <a:lnTo>
                  <a:pt x="777" y="584"/>
                </a:lnTo>
                <a:lnTo>
                  <a:pt x="776" y="582"/>
                </a:lnTo>
                <a:lnTo>
                  <a:pt x="777" y="580"/>
                </a:lnTo>
                <a:lnTo>
                  <a:pt x="777" y="580"/>
                </a:lnTo>
                <a:close/>
                <a:moveTo>
                  <a:pt x="776" y="570"/>
                </a:moveTo>
                <a:lnTo>
                  <a:pt x="776" y="570"/>
                </a:lnTo>
                <a:lnTo>
                  <a:pt x="780" y="572"/>
                </a:lnTo>
                <a:lnTo>
                  <a:pt x="780" y="575"/>
                </a:lnTo>
                <a:lnTo>
                  <a:pt x="780" y="577"/>
                </a:lnTo>
                <a:lnTo>
                  <a:pt x="777" y="580"/>
                </a:lnTo>
                <a:lnTo>
                  <a:pt x="776" y="581"/>
                </a:lnTo>
                <a:lnTo>
                  <a:pt x="775" y="581"/>
                </a:lnTo>
                <a:lnTo>
                  <a:pt x="775" y="577"/>
                </a:lnTo>
                <a:lnTo>
                  <a:pt x="776" y="570"/>
                </a:lnTo>
                <a:lnTo>
                  <a:pt x="776" y="570"/>
                </a:lnTo>
                <a:lnTo>
                  <a:pt x="777" y="571"/>
                </a:lnTo>
                <a:lnTo>
                  <a:pt x="777" y="571"/>
                </a:lnTo>
                <a:lnTo>
                  <a:pt x="776" y="571"/>
                </a:lnTo>
                <a:lnTo>
                  <a:pt x="776" y="570"/>
                </a:lnTo>
                <a:lnTo>
                  <a:pt x="776" y="570"/>
                </a:lnTo>
                <a:close/>
                <a:moveTo>
                  <a:pt x="738" y="670"/>
                </a:moveTo>
                <a:lnTo>
                  <a:pt x="738" y="670"/>
                </a:lnTo>
                <a:lnTo>
                  <a:pt x="739" y="675"/>
                </a:lnTo>
                <a:lnTo>
                  <a:pt x="739" y="677"/>
                </a:lnTo>
                <a:lnTo>
                  <a:pt x="738" y="678"/>
                </a:lnTo>
                <a:lnTo>
                  <a:pt x="738" y="678"/>
                </a:lnTo>
                <a:lnTo>
                  <a:pt x="738" y="673"/>
                </a:lnTo>
                <a:lnTo>
                  <a:pt x="738" y="670"/>
                </a:lnTo>
                <a:lnTo>
                  <a:pt x="738" y="670"/>
                </a:lnTo>
                <a:close/>
                <a:moveTo>
                  <a:pt x="728" y="685"/>
                </a:moveTo>
                <a:lnTo>
                  <a:pt x="728" y="685"/>
                </a:lnTo>
                <a:lnTo>
                  <a:pt x="729" y="688"/>
                </a:lnTo>
                <a:lnTo>
                  <a:pt x="729" y="691"/>
                </a:lnTo>
                <a:lnTo>
                  <a:pt x="729" y="691"/>
                </a:lnTo>
                <a:lnTo>
                  <a:pt x="728" y="688"/>
                </a:lnTo>
                <a:lnTo>
                  <a:pt x="728" y="685"/>
                </a:lnTo>
                <a:lnTo>
                  <a:pt x="728" y="685"/>
                </a:lnTo>
                <a:close/>
                <a:moveTo>
                  <a:pt x="743" y="635"/>
                </a:moveTo>
                <a:lnTo>
                  <a:pt x="743" y="635"/>
                </a:lnTo>
                <a:lnTo>
                  <a:pt x="743" y="628"/>
                </a:lnTo>
                <a:lnTo>
                  <a:pt x="744" y="630"/>
                </a:lnTo>
                <a:lnTo>
                  <a:pt x="743" y="634"/>
                </a:lnTo>
                <a:lnTo>
                  <a:pt x="743" y="636"/>
                </a:lnTo>
                <a:lnTo>
                  <a:pt x="743" y="635"/>
                </a:lnTo>
                <a:lnTo>
                  <a:pt x="743" y="635"/>
                </a:lnTo>
                <a:lnTo>
                  <a:pt x="743" y="635"/>
                </a:lnTo>
                <a:lnTo>
                  <a:pt x="743" y="635"/>
                </a:lnTo>
                <a:lnTo>
                  <a:pt x="743" y="636"/>
                </a:lnTo>
                <a:lnTo>
                  <a:pt x="743" y="635"/>
                </a:lnTo>
                <a:lnTo>
                  <a:pt x="743" y="635"/>
                </a:lnTo>
                <a:close/>
                <a:moveTo>
                  <a:pt x="745" y="618"/>
                </a:moveTo>
                <a:lnTo>
                  <a:pt x="745" y="618"/>
                </a:lnTo>
                <a:lnTo>
                  <a:pt x="747" y="616"/>
                </a:lnTo>
                <a:lnTo>
                  <a:pt x="749" y="616"/>
                </a:lnTo>
                <a:lnTo>
                  <a:pt x="750" y="620"/>
                </a:lnTo>
                <a:lnTo>
                  <a:pt x="750" y="623"/>
                </a:lnTo>
                <a:lnTo>
                  <a:pt x="749" y="624"/>
                </a:lnTo>
                <a:lnTo>
                  <a:pt x="747" y="623"/>
                </a:lnTo>
                <a:lnTo>
                  <a:pt x="745" y="618"/>
                </a:lnTo>
                <a:lnTo>
                  <a:pt x="745" y="618"/>
                </a:lnTo>
                <a:lnTo>
                  <a:pt x="746" y="618"/>
                </a:lnTo>
                <a:lnTo>
                  <a:pt x="746" y="618"/>
                </a:lnTo>
                <a:lnTo>
                  <a:pt x="746" y="619"/>
                </a:lnTo>
                <a:lnTo>
                  <a:pt x="745" y="618"/>
                </a:lnTo>
                <a:lnTo>
                  <a:pt x="745" y="618"/>
                </a:lnTo>
                <a:close/>
                <a:moveTo>
                  <a:pt x="740" y="628"/>
                </a:moveTo>
                <a:lnTo>
                  <a:pt x="740" y="628"/>
                </a:lnTo>
                <a:lnTo>
                  <a:pt x="743" y="634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close/>
                <a:moveTo>
                  <a:pt x="835" y="383"/>
                </a:moveTo>
                <a:lnTo>
                  <a:pt x="835" y="383"/>
                </a:lnTo>
                <a:lnTo>
                  <a:pt x="836" y="383"/>
                </a:lnTo>
                <a:lnTo>
                  <a:pt x="836" y="384"/>
                </a:lnTo>
                <a:lnTo>
                  <a:pt x="836" y="388"/>
                </a:lnTo>
                <a:lnTo>
                  <a:pt x="835" y="390"/>
                </a:lnTo>
                <a:lnTo>
                  <a:pt x="835" y="383"/>
                </a:lnTo>
                <a:lnTo>
                  <a:pt x="835" y="383"/>
                </a:lnTo>
                <a:lnTo>
                  <a:pt x="836" y="382"/>
                </a:lnTo>
                <a:lnTo>
                  <a:pt x="836" y="383"/>
                </a:lnTo>
                <a:lnTo>
                  <a:pt x="835" y="383"/>
                </a:lnTo>
                <a:lnTo>
                  <a:pt x="835" y="383"/>
                </a:lnTo>
                <a:lnTo>
                  <a:pt x="835" y="383"/>
                </a:lnTo>
                <a:close/>
                <a:moveTo>
                  <a:pt x="776" y="531"/>
                </a:moveTo>
                <a:lnTo>
                  <a:pt x="776" y="531"/>
                </a:lnTo>
                <a:lnTo>
                  <a:pt x="775" y="524"/>
                </a:lnTo>
                <a:lnTo>
                  <a:pt x="776" y="531"/>
                </a:lnTo>
                <a:lnTo>
                  <a:pt x="776" y="531"/>
                </a:lnTo>
                <a:lnTo>
                  <a:pt x="776" y="529"/>
                </a:lnTo>
                <a:lnTo>
                  <a:pt x="776" y="531"/>
                </a:lnTo>
                <a:lnTo>
                  <a:pt x="776" y="531"/>
                </a:lnTo>
                <a:close/>
                <a:moveTo>
                  <a:pt x="746" y="598"/>
                </a:moveTo>
                <a:lnTo>
                  <a:pt x="746" y="598"/>
                </a:lnTo>
                <a:lnTo>
                  <a:pt x="746" y="608"/>
                </a:lnTo>
                <a:lnTo>
                  <a:pt x="745" y="611"/>
                </a:lnTo>
                <a:lnTo>
                  <a:pt x="744" y="611"/>
                </a:lnTo>
                <a:lnTo>
                  <a:pt x="744" y="611"/>
                </a:lnTo>
                <a:lnTo>
                  <a:pt x="743" y="610"/>
                </a:lnTo>
                <a:lnTo>
                  <a:pt x="740" y="604"/>
                </a:lnTo>
                <a:lnTo>
                  <a:pt x="739" y="599"/>
                </a:lnTo>
                <a:lnTo>
                  <a:pt x="740" y="594"/>
                </a:lnTo>
                <a:lnTo>
                  <a:pt x="740" y="593"/>
                </a:lnTo>
                <a:lnTo>
                  <a:pt x="741" y="593"/>
                </a:lnTo>
                <a:lnTo>
                  <a:pt x="744" y="595"/>
                </a:lnTo>
                <a:lnTo>
                  <a:pt x="746" y="598"/>
                </a:lnTo>
                <a:lnTo>
                  <a:pt x="746" y="598"/>
                </a:lnTo>
                <a:lnTo>
                  <a:pt x="746" y="599"/>
                </a:lnTo>
                <a:lnTo>
                  <a:pt x="746" y="599"/>
                </a:lnTo>
                <a:lnTo>
                  <a:pt x="746" y="598"/>
                </a:lnTo>
                <a:lnTo>
                  <a:pt x="746" y="598"/>
                </a:lnTo>
                <a:lnTo>
                  <a:pt x="746" y="598"/>
                </a:lnTo>
                <a:close/>
                <a:moveTo>
                  <a:pt x="720" y="660"/>
                </a:moveTo>
                <a:lnTo>
                  <a:pt x="720" y="660"/>
                </a:lnTo>
                <a:lnTo>
                  <a:pt x="721" y="651"/>
                </a:lnTo>
                <a:lnTo>
                  <a:pt x="721" y="649"/>
                </a:lnTo>
                <a:lnTo>
                  <a:pt x="721" y="651"/>
                </a:lnTo>
                <a:lnTo>
                  <a:pt x="718" y="654"/>
                </a:lnTo>
                <a:lnTo>
                  <a:pt x="718" y="657"/>
                </a:lnTo>
                <a:lnTo>
                  <a:pt x="720" y="660"/>
                </a:lnTo>
                <a:lnTo>
                  <a:pt x="720" y="660"/>
                </a:lnTo>
                <a:lnTo>
                  <a:pt x="720" y="658"/>
                </a:lnTo>
                <a:lnTo>
                  <a:pt x="720" y="659"/>
                </a:lnTo>
                <a:lnTo>
                  <a:pt x="720" y="660"/>
                </a:lnTo>
                <a:lnTo>
                  <a:pt x="720" y="660"/>
                </a:lnTo>
                <a:lnTo>
                  <a:pt x="720" y="660"/>
                </a:lnTo>
                <a:close/>
                <a:moveTo>
                  <a:pt x="741" y="599"/>
                </a:moveTo>
                <a:lnTo>
                  <a:pt x="741" y="599"/>
                </a:lnTo>
                <a:lnTo>
                  <a:pt x="743" y="587"/>
                </a:lnTo>
                <a:lnTo>
                  <a:pt x="743" y="588"/>
                </a:lnTo>
                <a:lnTo>
                  <a:pt x="741" y="594"/>
                </a:lnTo>
                <a:lnTo>
                  <a:pt x="741" y="599"/>
                </a:lnTo>
                <a:lnTo>
                  <a:pt x="741" y="599"/>
                </a:lnTo>
                <a:lnTo>
                  <a:pt x="741" y="598"/>
                </a:lnTo>
                <a:lnTo>
                  <a:pt x="741" y="599"/>
                </a:lnTo>
                <a:lnTo>
                  <a:pt x="741" y="600"/>
                </a:lnTo>
                <a:lnTo>
                  <a:pt x="741" y="599"/>
                </a:lnTo>
                <a:lnTo>
                  <a:pt x="741" y="599"/>
                </a:lnTo>
                <a:close/>
                <a:moveTo>
                  <a:pt x="725" y="629"/>
                </a:moveTo>
                <a:lnTo>
                  <a:pt x="725" y="629"/>
                </a:lnTo>
                <a:lnTo>
                  <a:pt x="726" y="631"/>
                </a:lnTo>
                <a:lnTo>
                  <a:pt x="726" y="636"/>
                </a:lnTo>
                <a:lnTo>
                  <a:pt x="726" y="636"/>
                </a:lnTo>
                <a:lnTo>
                  <a:pt x="725" y="632"/>
                </a:lnTo>
                <a:lnTo>
                  <a:pt x="725" y="629"/>
                </a:lnTo>
                <a:lnTo>
                  <a:pt x="725" y="629"/>
                </a:lnTo>
                <a:close/>
                <a:moveTo>
                  <a:pt x="718" y="634"/>
                </a:moveTo>
                <a:lnTo>
                  <a:pt x="718" y="634"/>
                </a:lnTo>
                <a:lnTo>
                  <a:pt x="720" y="637"/>
                </a:lnTo>
                <a:lnTo>
                  <a:pt x="720" y="640"/>
                </a:lnTo>
                <a:lnTo>
                  <a:pt x="718" y="645"/>
                </a:lnTo>
                <a:lnTo>
                  <a:pt x="717" y="645"/>
                </a:lnTo>
                <a:lnTo>
                  <a:pt x="717" y="643"/>
                </a:lnTo>
                <a:lnTo>
                  <a:pt x="718" y="634"/>
                </a:lnTo>
                <a:lnTo>
                  <a:pt x="718" y="634"/>
                </a:lnTo>
                <a:lnTo>
                  <a:pt x="718" y="635"/>
                </a:lnTo>
                <a:lnTo>
                  <a:pt x="718" y="636"/>
                </a:lnTo>
                <a:lnTo>
                  <a:pt x="718" y="636"/>
                </a:lnTo>
                <a:lnTo>
                  <a:pt x="718" y="634"/>
                </a:lnTo>
                <a:lnTo>
                  <a:pt x="718" y="634"/>
                </a:lnTo>
                <a:close/>
                <a:moveTo>
                  <a:pt x="745" y="578"/>
                </a:moveTo>
                <a:lnTo>
                  <a:pt x="745" y="578"/>
                </a:lnTo>
                <a:lnTo>
                  <a:pt x="745" y="577"/>
                </a:lnTo>
                <a:lnTo>
                  <a:pt x="745" y="575"/>
                </a:lnTo>
                <a:lnTo>
                  <a:pt x="745" y="573"/>
                </a:lnTo>
                <a:lnTo>
                  <a:pt x="745" y="573"/>
                </a:lnTo>
                <a:lnTo>
                  <a:pt x="745" y="573"/>
                </a:lnTo>
                <a:lnTo>
                  <a:pt x="746" y="578"/>
                </a:lnTo>
                <a:lnTo>
                  <a:pt x="745" y="580"/>
                </a:lnTo>
                <a:lnTo>
                  <a:pt x="745" y="578"/>
                </a:lnTo>
                <a:lnTo>
                  <a:pt x="745" y="578"/>
                </a:lnTo>
                <a:close/>
                <a:moveTo>
                  <a:pt x="733" y="595"/>
                </a:moveTo>
                <a:lnTo>
                  <a:pt x="733" y="595"/>
                </a:lnTo>
                <a:lnTo>
                  <a:pt x="733" y="606"/>
                </a:lnTo>
                <a:lnTo>
                  <a:pt x="733" y="606"/>
                </a:lnTo>
                <a:lnTo>
                  <a:pt x="732" y="600"/>
                </a:lnTo>
                <a:lnTo>
                  <a:pt x="732" y="596"/>
                </a:lnTo>
                <a:lnTo>
                  <a:pt x="733" y="595"/>
                </a:lnTo>
                <a:lnTo>
                  <a:pt x="733" y="595"/>
                </a:lnTo>
                <a:close/>
                <a:moveTo>
                  <a:pt x="721" y="625"/>
                </a:moveTo>
                <a:lnTo>
                  <a:pt x="721" y="625"/>
                </a:lnTo>
                <a:lnTo>
                  <a:pt x="722" y="629"/>
                </a:lnTo>
                <a:lnTo>
                  <a:pt x="721" y="631"/>
                </a:lnTo>
                <a:lnTo>
                  <a:pt x="720" y="635"/>
                </a:lnTo>
                <a:lnTo>
                  <a:pt x="718" y="634"/>
                </a:lnTo>
                <a:lnTo>
                  <a:pt x="718" y="632"/>
                </a:lnTo>
                <a:lnTo>
                  <a:pt x="720" y="630"/>
                </a:lnTo>
                <a:lnTo>
                  <a:pt x="721" y="625"/>
                </a:lnTo>
                <a:lnTo>
                  <a:pt x="721" y="625"/>
                </a:lnTo>
                <a:lnTo>
                  <a:pt x="721" y="628"/>
                </a:lnTo>
                <a:lnTo>
                  <a:pt x="721" y="625"/>
                </a:lnTo>
                <a:lnTo>
                  <a:pt x="721" y="625"/>
                </a:lnTo>
                <a:close/>
                <a:moveTo>
                  <a:pt x="745" y="542"/>
                </a:moveTo>
                <a:lnTo>
                  <a:pt x="745" y="542"/>
                </a:lnTo>
                <a:lnTo>
                  <a:pt x="745" y="553"/>
                </a:lnTo>
                <a:lnTo>
                  <a:pt x="745" y="560"/>
                </a:lnTo>
                <a:lnTo>
                  <a:pt x="745" y="565"/>
                </a:lnTo>
                <a:lnTo>
                  <a:pt x="744" y="567"/>
                </a:lnTo>
                <a:lnTo>
                  <a:pt x="743" y="567"/>
                </a:lnTo>
                <a:lnTo>
                  <a:pt x="743" y="563"/>
                </a:lnTo>
                <a:lnTo>
                  <a:pt x="743" y="554"/>
                </a:lnTo>
                <a:lnTo>
                  <a:pt x="745" y="542"/>
                </a:lnTo>
                <a:lnTo>
                  <a:pt x="745" y="542"/>
                </a:lnTo>
                <a:lnTo>
                  <a:pt x="745" y="546"/>
                </a:lnTo>
                <a:lnTo>
                  <a:pt x="744" y="548"/>
                </a:lnTo>
                <a:lnTo>
                  <a:pt x="744" y="547"/>
                </a:lnTo>
                <a:lnTo>
                  <a:pt x="745" y="542"/>
                </a:lnTo>
                <a:lnTo>
                  <a:pt x="745" y="542"/>
                </a:lnTo>
                <a:close/>
                <a:moveTo>
                  <a:pt x="836" y="328"/>
                </a:moveTo>
                <a:lnTo>
                  <a:pt x="836" y="328"/>
                </a:lnTo>
                <a:lnTo>
                  <a:pt x="836" y="331"/>
                </a:lnTo>
                <a:lnTo>
                  <a:pt x="836" y="334"/>
                </a:lnTo>
                <a:lnTo>
                  <a:pt x="836" y="336"/>
                </a:lnTo>
                <a:lnTo>
                  <a:pt x="836" y="336"/>
                </a:lnTo>
                <a:lnTo>
                  <a:pt x="835" y="330"/>
                </a:lnTo>
                <a:lnTo>
                  <a:pt x="835" y="328"/>
                </a:lnTo>
                <a:lnTo>
                  <a:pt x="836" y="328"/>
                </a:lnTo>
                <a:lnTo>
                  <a:pt x="836" y="328"/>
                </a:lnTo>
                <a:close/>
                <a:moveTo>
                  <a:pt x="777" y="471"/>
                </a:moveTo>
                <a:lnTo>
                  <a:pt x="777" y="471"/>
                </a:lnTo>
                <a:lnTo>
                  <a:pt x="779" y="470"/>
                </a:lnTo>
                <a:lnTo>
                  <a:pt x="780" y="469"/>
                </a:lnTo>
                <a:lnTo>
                  <a:pt x="781" y="470"/>
                </a:lnTo>
                <a:lnTo>
                  <a:pt x="781" y="471"/>
                </a:lnTo>
                <a:lnTo>
                  <a:pt x="781" y="471"/>
                </a:lnTo>
                <a:lnTo>
                  <a:pt x="777" y="471"/>
                </a:lnTo>
                <a:lnTo>
                  <a:pt x="777" y="471"/>
                </a:lnTo>
                <a:lnTo>
                  <a:pt x="777" y="470"/>
                </a:lnTo>
                <a:lnTo>
                  <a:pt x="779" y="470"/>
                </a:lnTo>
                <a:lnTo>
                  <a:pt x="779" y="471"/>
                </a:lnTo>
                <a:lnTo>
                  <a:pt x="777" y="471"/>
                </a:lnTo>
                <a:lnTo>
                  <a:pt x="777" y="471"/>
                </a:lnTo>
                <a:close/>
                <a:moveTo>
                  <a:pt x="722" y="608"/>
                </a:moveTo>
                <a:lnTo>
                  <a:pt x="722" y="608"/>
                </a:lnTo>
                <a:lnTo>
                  <a:pt x="722" y="620"/>
                </a:lnTo>
                <a:lnTo>
                  <a:pt x="722" y="623"/>
                </a:lnTo>
                <a:lnTo>
                  <a:pt x="722" y="623"/>
                </a:lnTo>
                <a:lnTo>
                  <a:pt x="721" y="618"/>
                </a:lnTo>
                <a:lnTo>
                  <a:pt x="722" y="608"/>
                </a:lnTo>
                <a:lnTo>
                  <a:pt x="722" y="608"/>
                </a:lnTo>
                <a:lnTo>
                  <a:pt x="722" y="612"/>
                </a:lnTo>
                <a:lnTo>
                  <a:pt x="722" y="608"/>
                </a:lnTo>
                <a:lnTo>
                  <a:pt x="722" y="608"/>
                </a:lnTo>
                <a:close/>
                <a:moveTo>
                  <a:pt x="755" y="530"/>
                </a:moveTo>
                <a:lnTo>
                  <a:pt x="755" y="530"/>
                </a:lnTo>
                <a:lnTo>
                  <a:pt x="755" y="536"/>
                </a:lnTo>
                <a:lnTo>
                  <a:pt x="755" y="540"/>
                </a:lnTo>
                <a:lnTo>
                  <a:pt x="753" y="541"/>
                </a:lnTo>
                <a:lnTo>
                  <a:pt x="753" y="541"/>
                </a:lnTo>
                <a:lnTo>
                  <a:pt x="753" y="534"/>
                </a:lnTo>
                <a:lnTo>
                  <a:pt x="753" y="531"/>
                </a:lnTo>
                <a:lnTo>
                  <a:pt x="755" y="530"/>
                </a:lnTo>
                <a:lnTo>
                  <a:pt x="755" y="530"/>
                </a:lnTo>
                <a:close/>
                <a:moveTo>
                  <a:pt x="749" y="537"/>
                </a:moveTo>
                <a:lnTo>
                  <a:pt x="749" y="537"/>
                </a:lnTo>
                <a:lnTo>
                  <a:pt x="752" y="524"/>
                </a:lnTo>
                <a:lnTo>
                  <a:pt x="752" y="524"/>
                </a:lnTo>
                <a:lnTo>
                  <a:pt x="751" y="525"/>
                </a:lnTo>
                <a:lnTo>
                  <a:pt x="749" y="533"/>
                </a:lnTo>
                <a:lnTo>
                  <a:pt x="749" y="536"/>
                </a:lnTo>
                <a:lnTo>
                  <a:pt x="749" y="537"/>
                </a:lnTo>
                <a:lnTo>
                  <a:pt x="749" y="537"/>
                </a:lnTo>
                <a:lnTo>
                  <a:pt x="750" y="536"/>
                </a:lnTo>
                <a:lnTo>
                  <a:pt x="749" y="537"/>
                </a:lnTo>
                <a:lnTo>
                  <a:pt x="749" y="537"/>
                </a:lnTo>
                <a:close/>
                <a:moveTo>
                  <a:pt x="721" y="601"/>
                </a:moveTo>
                <a:lnTo>
                  <a:pt x="721" y="601"/>
                </a:lnTo>
                <a:lnTo>
                  <a:pt x="722" y="605"/>
                </a:lnTo>
                <a:lnTo>
                  <a:pt x="721" y="607"/>
                </a:lnTo>
                <a:lnTo>
                  <a:pt x="721" y="607"/>
                </a:lnTo>
                <a:lnTo>
                  <a:pt x="720" y="606"/>
                </a:lnTo>
                <a:lnTo>
                  <a:pt x="721" y="601"/>
                </a:lnTo>
                <a:lnTo>
                  <a:pt x="721" y="601"/>
                </a:lnTo>
                <a:lnTo>
                  <a:pt x="721" y="602"/>
                </a:lnTo>
                <a:lnTo>
                  <a:pt x="721" y="601"/>
                </a:lnTo>
                <a:lnTo>
                  <a:pt x="721" y="601"/>
                </a:lnTo>
                <a:close/>
                <a:moveTo>
                  <a:pt x="722" y="586"/>
                </a:moveTo>
                <a:lnTo>
                  <a:pt x="722" y="586"/>
                </a:lnTo>
                <a:lnTo>
                  <a:pt x="723" y="590"/>
                </a:lnTo>
                <a:lnTo>
                  <a:pt x="723" y="594"/>
                </a:lnTo>
                <a:lnTo>
                  <a:pt x="723" y="594"/>
                </a:lnTo>
                <a:lnTo>
                  <a:pt x="722" y="589"/>
                </a:lnTo>
                <a:lnTo>
                  <a:pt x="722" y="586"/>
                </a:lnTo>
                <a:lnTo>
                  <a:pt x="722" y="586"/>
                </a:lnTo>
                <a:close/>
                <a:moveTo>
                  <a:pt x="745" y="536"/>
                </a:moveTo>
                <a:lnTo>
                  <a:pt x="745" y="536"/>
                </a:lnTo>
                <a:lnTo>
                  <a:pt x="744" y="531"/>
                </a:lnTo>
                <a:lnTo>
                  <a:pt x="745" y="529"/>
                </a:lnTo>
                <a:lnTo>
                  <a:pt x="745" y="529"/>
                </a:lnTo>
                <a:lnTo>
                  <a:pt x="745" y="529"/>
                </a:lnTo>
                <a:lnTo>
                  <a:pt x="745" y="536"/>
                </a:lnTo>
                <a:lnTo>
                  <a:pt x="745" y="536"/>
                </a:lnTo>
                <a:lnTo>
                  <a:pt x="744" y="533"/>
                </a:lnTo>
                <a:lnTo>
                  <a:pt x="745" y="536"/>
                </a:lnTo>
                <a:lnTo>
                  <a:pt x="745" y="536"/>
                </a:lnTo>
                <a:close/>
                <a:moveTo>
                  <a:pt x="718" y="593"/>
                </a:moveTo>
                <a:lnTo>
                  <a:pt x="718" y="593"/>
                </a:lnTo>
                <a:lnTo>
                  <a:pt x="720" y="580"/>
                </a:lnTo>
                <a:lnTo>
                  <a:pt x="721" y="578"/>
                </a:lnTo>
                <a:lnTo>
                  <a:pt x="721" y="581"/>
                </a:lnTo>
                <a:lnTo>
                  <a:pt x="720" y="589"/>
                </a:lnTo>
                <a:lnTo>
                  <a:pt x="720" y="593"/>
                </a:lnTo>
                <a:lnTo>
                  <a:pt x="718" y="593"/>
                </a:lnTo>
                <a:lnTo>
                  <a:pt x="718" y="593"/>
                </a:lnTo>
                <a:lnTo>
                  <a:pt x="718" y="592"/>
                </a:lnTo>
                <a:lnTo>
                  <a:pt x="718" y="592"/>
                </a:lnTo>
                <a:lnTo>
                  <a:pt x="718" y="593"/>
                </a:lnTo>
                <a:lnTo>
                  <a:pt x="718" y="593"/>
                </a:lnTo>
                <a:lnTo>
                  <a:pt x="718" y="593"/>
                </a:lnTo>
                <a:close/>
                <a:moveTo>
                  <a:pt x="723" y="573"/>
                </a:moveTo>
                <a:lnTo>
                  <a:pt x="723" y="573"/>
                </a:lnTo>
                <a:lnTo>
                  <a:pt x="725" y="575"/>
                </a:lnTo>
                <a:lnTo>
                  <a:pt x="725" y="577"/>
                </a:lnTo>
                <a:lnTo>
                  <a:pt x="723" y="582"/>
                </a:lnTo>
                <a:lnTo>
                  <a:pt x="723" y="583"/>
                </a:lnTo>
                <a:lnTo>
                  <a:pt x="722" y="583"/>
                </a:lnTo>
                <a:lnTo>
                  <a:pt x="723" y="573"/>
                </a:lnTo>
                <a:lnTo>
                  <a:pt x="723" y="573"/>
                </a:lnTo>
                <a:lnTo>
                  <a:pt x="723" y="575"/>
                </a:lnTo>
                <a:lnTo>
                  <a:pt x="723" y="573"/>
                </a:lnTo>
                <a:lnTo>
                  <a:pt x="723" y="573"/>
                </a:lnTo>
                <a:close/>
                <a:moveTo>
                  <a:pt x="746" y="507"/>
                </a:moveTo>
                <a:lnTo>
                  <a:pt x="746" y="507"/>
                </a:lnTo>
                <a:lnTo>
                  <a:pt x="746" y="516"/>
                </a:lnTo>
                <a:lnTo>
                  <a:pt x="746" y="519"/>
                </a:lnTo>
                <a:lnTo>
                  <a:pt x="746" y="521"/>
                </a:lnTo>
                <a:lnTo>
                  <a:pt x="745" y="521"/>
                </a:lnTo>
                <a:lnTo>
                  <a:pt x="745" y="521"/>
                </a:lnTo>
                <a:lnTo>
                  <a:pt x="746" y="517"/>
                </a:lnTo>
                <a:lnTo>
                  <a:pt x="746" y="513"/>
                </a:lnTo>
                <a:lnTo>
                  <a:pt x="745" y="510"/>
                </a:lnTo>
                <a:lnTo>
                  <a:pt x="746" y="507"/>
                </a:lnTo>
                <a:lnTo>
                  <a:pt x="746" y="507"/>
                </a:lnTo>
                <a:close/>
                <a:moveTo>
                  <a:pt x="751" y="482"/>
                </a:moveTo>
                <a:lnTo>
                  <a:pt x="751" y="482"/>
                </a:lnTo>
                <a:lnTo>
                  <a:pt x="752" y="486"/>
                </a:lnTo>
                <a:lnTo>
                  <a:pt x="752" y="489"/>
                </a:lnTo>
                <a:lnTo>
                  <a:pt x="752" y="489"/>
                </a:lnTo>
                <a:lnTo>
                  <a:pt x="751" y="486"/>
                </a:lnTo>
                <a:lnTo>
                  <a:pt x="751" y="482"/>
                </a:lnTo>
                <a:lnTo>
                  <a:pt x="751" y="482"/>
                </a:lnTo>
                <a:close/>
                <a:moveTo>
                  <a:pt x="747" y="481"/>
                </a:moveTo>
                <a:lnTo>
                  <a:pt x="747" y="481"/>
                </a:lnTo>
                <a:lnTo>
                  <a:pt x="747" y="492"/>
                </a:lnTo>
                <a:lnTo>
                  <a:pt x="747" y="496"/>
                </a:lnTo>
                <a:lnTo>
                  <a:pt x="747" y="498"/>
                </a:lnTo>
                <a:lnTo>
                  <a:pt x="746" y="499"/>
                </a:lnTo>
                <a:lnTo>
                  <a:pt x="746" y="499"/>
                </a:lnTo>
                <a:lnTo>
                  <a:pt x="746" y="494"/>
                </a:lnTo>
                <a:lnTo>
                  <a:pt x="746" y="488"/>
                </a:lnTo>
                <a:lnTo>
                  <a:pt x="747" y="483"/>
                </a:lnTo>
                <a:lnTo>
                  <a:pt x="747" y="481"/>
                </a:lnTo>
                <a:lnTo>
                  <a:pt x="747" y="481"/>
                </a:lnTo>
                <a:close/>
                <a:moveTo>
                  <a:pt x="756" y="452"/>
                </a:moveTo>
                <a:lnTo>
                  <a:pt x="756" y="452"/>
                </a:lnTo>
                <a:lnTo>
                  <a:pt x="757" y="455"/>
                </a:lnTo>
                <a:lnTo>
                  <a:pt x="757" y="458"/>
                </a:lnTo>
                <a:lnTo>
                  <a:pt x="757" y="458"/>
                </a:lnTo>
                <a:lnTo>
                  <a:pt x="756" y="455"/>
                </a:lnTo>
                <a:lnTo>
                  <a:pt x="756" y="452"/>
                </a:lnTo>
                <a:lnTo>
                  <a:pt x="756" y="452"/>
                </a:lnTo>
                <a:close/>
                <a:moveTo>
                  <a:pt x="751" y="457"/>
                </a:moveTo>
                <a:lnTo>
                  <a:pt x="751" y="457"/>
                </a:lnTo>
                <a:lnTo>
                  <a:pt x="757" y="447"/>
                </a:lnTo>
                <a:lnTo>
                  <a:pt x="751" y="457"/>
                </a:lnTo>
                <a:lnTo>
                  <a:pt x="751" y="457"/>
                </a:lnTo>
                <a:lnTo>
                  <a:pt x="752" y="455"/>
                </a:lnTo>
                <a:lnTo>
                  <a:pt x="752" y="457"/>
                </a:lnTo>
                <a:lnTo>
                  <a:pt x="752" y="458"/>
                </a:lnTo>
                <a:lnTo>
                  <a:pt x="751" y="457"/>
                </a:lnTo>
                <a:lnTo>
                  <a:pt x="751" y="457"/>
                </a:lnTo>
                <a:close/>
                <a:moveTo>
                  <a:pt x="750" y="455"/>
                </a:moveTo>
                <a:lnTo>
                  <a:pt x="750" y="455"/>
                </a:lnTo>
                <a:lnTo>
                  <a:pt x="752" y="448"/>
                </a:lnTo>
                <a:lnTo>
                  <a:pt x="752" y="445"/>
                </a:lnTo>
                <a:lnTo>
                  <a:pt x="752" y="443"/>
                </a:lnTo>
                <a:lnTo>
                  <a:pt x="751" y="445"/>
                </a:lnTo>
                <a:lnTo>
                  <a:pt x="750" y="449"/>
                </a:lnTo>
                <a:lnTo>
                  <a:pt x="749" y="452"/>
                </a:lnTo>
                <a:lnTo>
                  <a:pt x="750" y="455"/>
                </a:lnTo>
                <a:lnTo>
                  <a:pt x="750" y="455"/>
                </a:lnTo>
                <a:lnTo>
                  <a:pt x="751" y="453"/>
                </a:lnTo>
                <a:lnTo>
                  <a:pt x="751" y="454"/>
                </a:lnTo>
                <a:lnTo>
                  <a:pt x="751" y="455"/>
                </a:lnTo>
                <a:lnTo>
                  <a:pt x="750" y="455"/>
                </a:lnTo>
                <a:lnTo>
                  <a:pt x="750" y="455"/>
                </a:lnTo>
                <a:close/>
                <a:moveTo>
                  <a:pt x="751" y="425"/>
                </a:moveTo>
                <a:lnTo>
                  <a:pt x="751" y="425"/>
                </a:lnTo>
                <a:lnTo>
                  <a:pt x="752" y="430"/>
                </a:lnTo>
                <a:lnTo>
                  <a:pt x="752" y="434"/>
                </a:lnTo>
                <a:lnTo>
                  <a:pt x="752" y="434"/>
                </a:lnTo>
                <a:lnTo>
                  <a:pt x="751" y="430"/>
                </a:lnTo>
                <a:lnTo>
                  <a:pt x="751" y="428"/>
                </a:lnTo>
                <a:lnTo>
                  <a:pt x="751" y="425"/>
                </a:lnTo>
                <a:lnTo>
                  <a:pt x="751" y="425"/>
                </a:lnTo>
                <a:close/>
                <a:moveTo>
                  <a:pt x="727" y="481"/>
                </a:moveTo>
                <a:lnTo>
                  <a:pt x="727" y="481"/>
                </a:lnTo>
                <a:lnTo>
                  <a:pt x="728" y="484"/>
                </a:lnTo>
                <a:lnTo>
                  <a:pt x="728" y="489"/>
                </a:lnTo>
                <a:lnTo>
                  <a:pt x="728" y="489"/>
                </a:lnTo>
                <a:lnTo>
                  <a:pt x="727" y="484"/>
                </a:lnTo>
                <a:lnTo>
                  <a:pt x="727" y="481"/>
                </a:lnTo>
                <a:lnTo>
                  <a:pt x="727" y="481"/>
                </a:lnTo>
                <a:close/>
                <a:moveTo>
                  <a:pt x="726" y="482"/>
                </a:moveTo>
                <a:lnTo>
                  <a:pt x="726" y="482"/>
                </a:lnTo>
                <a:lnTo>
                  <a:pt x="727" y="487"/>
                </a:lnTo>
                <a:lnTo>
                  <a:pt x="726" y="488"/>
                </a:lnTo>
                <a:lnTo>
                  <a:pt x="726" y="488"/>
                </a:lnTo>
                <a:lnTo>
                  <a:pt x="726" y="488"/>
                </a:lnTo>
                <a:lnTo>
                  <a:pt x="726" y="486"/>
                </a:lnTo>
                <a:lnTo>
                  <a:pt x="726" y="483"/>
                </a:lnTo>
                <a:lnTo>
                  <a:pt x="726" y="482"/>
                </a:lnTo>
                <a:lnTo>
                  <a:pt x="726" y="482"/>
                </a:lnTo>
                <a:close/>
                <a:moveTo>
                  <a:pt x="729" y="470"/>
                </a:moveTo>
                <a:lnTo>
                  <a:pt x="729" y="470"/>
                </a:lnTo>
                <a:lnTo>
                  <a:pt x="729" y="472"/>
                </a:lnTo>
                <a:lnTo>
                  <a:pt x="729" y="470"/>
                </a:lnTo>
                <a:lnTo>
                  <a:pt x="729" y="470"/>
                </a:lnTo>
                <a:lnTo>
                  <a:pt x="729" y="471"/>
                </a:lnTo>
                <a:lnTo>
                  <a:pt x="729" y="470"/>
                </a:lnTo>
                <a:lnTo>
                  <a:pt x="729" y="470"/>
                </a:lnTo>
                <a:close/>
                <a:moveTo>
                  <a:pt x="723" y="470"/>
                </a:moveTo>
                <a:lnTo>
                  <a:pt x="723" y="470"/>
                </a:lnTo>
                <a:lnTo>
                  <a:pt x="725" y="471"/>
                </a:lnTo>
                <a:lnTo>
                  <a:pt x="726" y="474"/>
                </a:lnTo>
                <a:lnTo>
                  <a:pt x="726" y="475"/>
                </a:lnTo>
                <a:lnTo>
                  <a:pt x="725" y="476"/>
                </a:lnTo>
                <a:lnTo>
                  <a:pt x="723" y="476"/>
                </a:lnTo>
                <a:lnTo>
                  <a:pt x="723" y="475"/>
                </a:lnTo>
                <a:lnTo>
                  <a:pt x="723" y="472"/>
                </a:lnTo>
                <a:lnTo>
                  <a:pt x="723" y="470"/>
                </a:lnTo>
                <a:lnTo>
                  <a:pt x="723" y="470"/>
                </a:lnTo>
                <a:lnTo>
                  <a:pt x="722" y="472"/>
                </a:lnTo>
                <a:lnTo>
                  <a:pt x="723" y="470"/>
                </a:lnTo>
                <a:lnTo>
                  <a:pt x="723" y="470"/>
                </a:lnTo>
                <a:close/>
                <a:moveTo>
                  <a:pt x="757" y="395"/>
                </a:moveTo>
                <a:lnTo>
                  <a:pt x="757" y="395"/>
                </a:lnTo>
                <a:lnTo>
                  <a:pt x="757" y="396"/>
                </a:lnTo>
                <a:lnTo>
                  <a:pt x="758" y="399"/>
                </a:lnTo>
                <a:lnTo>
                  <a:pt x="757" y="401"/>
                </a:lnTo>
                <a:lnTo>
                  <a:pt x="757" y="401"/>
                </a:lnTo>
                <a:lnTo>
                  <a:pt x="757" y="401"/>
                </a:lnTo>
                <a:lnTo>
                  <a:pt x="756" y="398"/>
                </a:lnTo>
                <a:lnTo>
                  <a:pt x="757" y="395"/>
                </a:lnTo>
                <a:lnTo>
                  <a:pt x="757" y="395"/>
                </a:lnTo>
                <a:close/>
                <a:moveTo>
                  <a:pt x="728" y="457"/>
                </a:moveTo>
                <a:lnTo>
                  <a:pt x="728" y="457"/>
                </a:lnTo>
                <a:lnTo>
                  <a:pt x="728" y="460"/>
                </a:lnTo>
                <a:lnTo>
                  <a:pt x="728" y="463"/>
                </a:lnTo>
                <a:lnTo>
                  <a:pt x="728" y="463"/>
                </a:lnTo>
                <a:lnTo>
                  <a:pt x="727" y="460"/>
                </a:lnTo>
                <a:lnTo>
                  <a:pt x="728" y="457"/>
                </a:lnTo>
                <a:lnTo>
                  <a:pt x="728" y="457"/>
                </a:lnTo>
                <a:close/>
                <a:moveTo>
                  <a:pt x="750" y="404"/>
                </a:moveTo>
                <a:lnTo>
                  <a:pt x="750" y="404"/>
                </a:lnTo>
                <a:lnTo>
                  <a:pt x="750" y="387"/>
                </a:lnTo>
                <a:lnTo>
                  <a:pt x="750" y="383"/>
                </a:lnTo>
                <a:lnTo>
                  <a:pt x="751" y="390"/>
                </a:lnTo>
                <a:lnTo>
                  <a:pt x="750" y="404"/>
                </a:lnTo>
                <a:lnTo>
                  <a:pt x="750" y="404"/>
                </a:lnTo>
                <a:lnTo>
                  <a:pt x="750" y="400"/>
                </a:lnTo>
                <a:lnTo>
                  <a:pt x="750" y="404"/>
                </a:lnTo>
                <a:lnTo>
                  <a:pt x="750" y="404"/>
                </a:lnTo>
                <a:close/>
                <a:moveTo>
                  <a:pt x="752" y="374"/>
                </a:moveTo>
                <a:lnTo>
                  <a:pt x="752" y="374"/>
                </a:lnTo>
                <a:lnTo>
                  <a:pt x="751" y="377"/>
                </a:lnTo>
                <a:lnTo>
                  <a:pt x="751" y="380"/>
                </a:lnTo>
                <a:lnTo>
                  <a:pt x="752" y="382"/>
                </a:lnTo>
                <a:lnTo>
                  <a:pt x="753" y="382"/>
                </a:lnTo>
                <a:lnTo>
                  <a:pt x="753" y="381"/>
                </a:lnTo>
                <a:lnTo>
                  <a:pt x="755" y="380"/>
                </a:lnTo>
                <a:lnTo>
                  <a:pt x="755" y="377"/>
                </a:lnTo>
                <a:lnTo>
                  <a:pt x="752" y="374"/>
                </a:lnTo>
                <a:lnTo>
                  <a:pt x="752" y="374"/>
                </a:lnTo>
                <a:lnTo>
                  <a:pt x="753" y="372"/>
                </a:lnTo>
                <a:lnTo>
                  <a:pt x="753" y="374"/>
                </a:lnTo>
                <a:lnTo>
                  <a:pt x="753" y="375"/>
                </a:lnTo>
                <a:lnTo>
                  <a:pt x="752" y="374"/>
                </a:lnTo>
                <a:lnTo>
                  <a:pt x="752" y="374"/>
                </a:lnTo>
                <a:close/>
                <a:moveTo>
                  <a:pt x="750" y="364"/>
                </a:moveTo>
                <a:lnTo>
                  <a:pt x="750" y="364"/>
                </a:lnTo>
                <a:lnTo>
                  <a:pt x="751" y="365"/>
                </a:lnTo>
                <a:lnTo>
                  <a:pt x="752" y="368"/>
                </a:lnTo>
                <a:lnTo>
                  <a:pt x="755" y="370"/>
                </a:lnTo>
                <a:lnTo>
                  <a:pt x="756" y="370"/>
                </a:lnTo>
                <a:lnTo>
                  <a:pt x="756" y="370"/>
                </a:lnTo>
                <a:lnTo>
                  <a:pt x="750" y="364"/>
                </a:lnTo>
                <a:lnTo>
                  <a:pt x="750" y="364"/>
                </a:lnTo>
                <a:lnTo>
                  <a:pt x="751" y="363"/>
                </a:lnTo>
                <a:lnTo>
                  <a:pt x="752" y="363"/>
                </a:lnTo>
                <a:lnTo>
                  <a:pt x="751" y="364"/>
                </a:lnTo>
                <a:lnTo>
                  <a:pt x="750" y="364"/>
                </a:lnTo>
                <a:lnTo>
                  <a:pt x="750" y="364"/>
                </a:lnTo>
                <a:close/>
                <a:moveTo>
                  <a:pt x="758" y="344"/>
                </a:moveTo>
                <a:lnTo>
                  <a:pt x="758" y="344"/>
                </a:lnTo>
                <a:lnTo>
                  <a:pt x="758" y="347"/>
                </a:lnTo>
                <a:lnTo>
                  <a:pt x="758" y="351"/>
                </a:lnTo>
                <a:lnTo>
                  <a:pt x="758" y="351"/>
                </a:lnTo>
                <a:lnTo>
                  <a:pt x="757" y="347"/>
                </a:lnTo>
                <a:lnTo>
                  <a:pt x="758" y="344"/>
                </a:lnTo>
                <a:lnTo>
                  <a:pt x="758" y="344"/>
                </a:lnTo>
                <a:close/>
                <a:moveTo>
                  <a:pt x="834" y="105"/>
                </a:moveTo>
                <a:lnTo>
                  <a:pt x="834" y="105"/>
                </a:lnTo>
                <a:lnTo>
                  <a:pt x="833" y="100"/>
                </a:lnTo>
                <a:lnTo>
                  <a:pt x="833" y="97"/>
                </a:lnTo>
                <a:lnTo>
                  <a:pt x="834" y="97"/>
                </a:lnTo>
                <a:lnTo>
                  <a:pt x="835" y="98"/>
                </a:lnTo>
                <a:lnTo>
                  <a:pt x="836" y="103"/>
                </a:lnTo>
                <a:lnTo>
                  <a:pt x="836" y="105"/>
                </a:lnTo>
                <a:lnTo>
                  <a:pt x="834" y="105"/>
                </a:lnTo>
                <a:lnTo>
                  <a:pt x="834" y="105"/>
                </a:lnTo>
                <a:lnTo>
                  <a:pt x="834" y="105"/>
                </a:lnTo>
                <a:lnTo>
                  <a:pt x="834" y="105"/>
                </a:lnTo>
                <a:lnTo>
                  <a:pt x="834" y="105"/>
                </a:lnTo>
                <a:close/>
                <a:moveTo>
                  <a:pt x="753" y="297"/>
                </a:moveTo>
                <a:lnTo>
                  <a:pt x="753" y="297"/>
                </a:lnTo>
                <a:lnTo>
                  <a:pt x="755" y="295"/>
                </a:lnTo>
                <a:lnTo>
                  <a:pt x="755" y="295"/>
                </a:lnTo>
                <a:lnTo>
                  <a:pt x="756" y="299"/>
                </a:lnTo>
                <a:lnTo>
                  <a:pt x="756" y="303"/>
                </a:lnTo>
                <a:lnTo>
                  <a:pt x="756" y="304"/>
                </a:lnTo>
                <a:lnTo>
                  <a:pt x="755" y="304"/>
                </a:lnTo>
                <a:lnTo>
                  <a:pt x="755" y="304"/>
                </a:lnTo>
                <a:lnTo>
                  <a:pt x="756" y="303"/>
                </a:lnTo>
                <a:lnTo>
                  <a:pt x="755" y="300"/>
                </a:lnTo>
                <a:lnTo>
                  <a:pt x="753" y="297"/>
                </a:lnTo>
                <a:lnTo>
                  <a:pt x="753" y="297"/>
                </a:lnTo>
                <a:close/>
                <a:moveTo>
                  <a:pt x="834" y="92"/>
                </a:moveTo>
                <a:lnTo>
                  <a:pt x="834" y="92"/>
                </a:lnTo>
                <a:lnTo>
                  <a:pt x="833" y="80"/>
                </a:lnTo>
                <a:lnTo>
                  <a:pt x="833" y="75"/>
                </a:lnTo>
                <a:lnTo>
                  <a:pt x="833" y="74"/>
                </a:lnTo>
                <a:lnTo>
                  <a:pt x="834" y="74"/>
                </a:lnTo>
                <a:lnTo>
                  <a:pt x="835" y="76"/>
                </a:lnTo>
                <a:lnTo>
                  <a:pt x="836" y="86"/>
                </a:lnTo>
                <a:lnTo>
                  <a:pt x="835" y="91"/>
                </a:lnTo>
                <a:lnTo>
                  <a:pt x="835" y="91"/>
                </a:lnTo>
                <a:lnTo>
                  <a:pt x="834" y="92"/>
                </a:lnTo>
                <a:lnTo>
                  <a:pt x="834" y="92"/>
                </a:lnTo>
                <a:lnTo>
                  <a:pt x="834" y="89"/>
                </a:lnTo>
                <a:lnTo>
                  <a:pt x="835" y="89"/>
                </a:lnTo>
                <a:lnTo>
                  <a:pt x="835" y="91"/>
                </a:lnTo>
                <a:lnTo>
                  <a:pt x="834" y="92"/>
                </a:lnTo>
                <a:lnTo>
                  <a:pt x="834" y="92"/>
                </a:lnTo>
                <a:close/>
                <a:moveTo>
                  <a:pt x="765" y="18"/>
                </a:moveTo>
                <a:lnTo>
                  <a:pt x="765" y="18"/>
                </a:lnTo>
                <a:lnTo>
                  <a:pt x="769" y="18"/>
                </a:lnTo>
                <a:lnTo>
                  <a:pt x="773" y="18"/>
                </a:lnTo>
                <a:lnTo>
                  <a:pt x="773" y="18"/>
                </a:lnTo>
                <a:lnTo>
                  <a:pt x="771" y="20"/>
                </a:lnTo>
                <a:lnTo>
                  <a:pt x="768" y="20"/>
                </a:lnTo>
                <a:lnTo>
                  <a:pt x="765" y="20"/>
                </a:lnTo>
                <a:lnTo>
                  <a:pt x="765" y="18"/>
                </a:lnTo>
                <a:lnTo>
                  <a:pt x="765" y="18"/>
                </a:lnTo>
                <a:lnTo>
                  <a:pt x="765" y="18"/>
                </a:lnTo>
                <a:close/>
                <a:moveTo>
                  <a:pt x="729" y="295"/>
                </a:moveTo>
                <a:lnTo>
                  <a:pt x="729" y="295"/>
                </a:lnTo>
                <a:lnTo>
                  <a:pt x="729" y="300"/>
                </a:lnTo>
                <a:lnTo>
                  <a:pt x="728" y="304"/>
                </a:lnTo>
                <a:lnTo>
                  <a:pt x="728" y="304"/>
                </a:lnTo>
                <a:lnTo>
                  <a:pt x="728" y="300"/>
                </a:lnTo>
                <a:lnTo>
                  <a:pt x="729" y="295"/>
                </a:lnTo>
                <a:lnTo>
                  <a:pt x="729" y="295"/>
                </a:lnTo>
                <a:close/>
                <a:moveTo>
                  <a:pt x="727" y="280"/>
                </a:moveTo>
                <a:lnTo>
                  <a:pt x="727" y="280"/>
                </a:lnTo>
                <a:lnTo>
                  <a:pt x="723" y="274"/>
                </a:lnTo>
                <a:lnTo>
                  <a:pt x="723" y="274"/>
                </a:lnTo>
                <a:lnTo>
                  <a:pt x="725" y="274"/>
                </a:lnTo>
                <a:lnTo>
                  <a:pt x="727" y="277"/>
                </a:lnTo>
                <a:lnTo>
                  <a:pt x="728" y="279"/>
                </a:lnTo>
                <a:lnTo>
                  <a:pt x="727" y="280"/>
                </a:lnTo>
                <a:lnTo>
                  <a:pt x="727" y="280"/>
                </a:lnTo>
                <a:lnTo>
                  <a:pt x="726" y="280"/>
                </a:lnTo>
                <a:lnTo>
                  <a:pt x="726" y="280"/>
                </a:lnTo>
                <a:lnTo>
                  <a:pt x="726" y="281"/>
                </a:lnTo>
                <a:lnTo>
                  <a:pt x="727" y="280"/>
                </a:lnTo>
                <a:lnTo>
                  <a:pt x="727" y="280"/>
                </a:lnTo>
                <a:close/>
                <a:moveTo>
                  <a:pt x="725" y="275"/>
                </a:moveTo>
                <a:lnTo>
                  <a:pt x="725" y="275"/>
                </a:lnTo>
                <a:lnTo>
                  <a:pt x="725" y="281"/>
                </a:lnTo>
                <a:lnTo>
                  <a:pt x="725" y="287"/>
                </a:lnTo>
                <a:lnTo>
                  <a:pt x="725" y="287"/>
                </a:lnTo>
                <a:lnTo>
                  <a:pt x="725" y="281"/>
                </a:lnTo>
                <a:lnTo>
                  <a:pt x="725" y="275"/>
                </a:lnTo>
                <a:lnTo>
                  <a:pt x="725" y="275"/>
                </a:lnTo>
                <a:close/>
                <a:moveTo>
                  <a:pt x="708" y="22"/>
                </a:moveTo>
                <a:lnTo>
                  <a:pt x="708" y="22"/>
                </a:lnTo>
                <a:lnTo>
                  <a:pt x="705" y="22"/>
                </a:lnTo>
                <a:lnTo>
                  <a:pt x="700" y="22"/>
                </a:lnTo>
                <a:lnTo>
                  <a:pt x="697" y="23"/>
                </a:lnTo>
                <a:lnTo>
                  <a:pt x="696" y="22"/>
                </a:lnTo>
                <a:lnTo>
                  <a:pt x="696" y="22"/>
                </a:lnTo>
                <a:lnTo>
                  <a:pt x="703" y="21"/>
                </a:lnTo>
                <a:lnTo>
                  <a:pt x="706" y="21"/>
                </a:lnTo>
                <a:lnTo>
                  <a:pt x="708" y="22"/>
                </a:lnTo>
                <a:lnTo>
                  <a:pt x="708" y="22"/>
                </a:lnTo>
                <a:close/>
                <a:moveTo>
                  <a:pt x="723" y="259"/>
                </a:moveTo>
                <a:lnTo>
                  <a:pt x="723" y="259"/>
                </a:lnTo>
                <a:lnTo>
                  <a:pt x="725" y="257"/>
                </a:lnTo>
                <a:lnTo>
                  <a:pt x="726" y="257"/>
                </a:lnTo>
                <a:lnTo>
                  <a:pt x="726" y="262"/>
                </a:lnTo>
                <a:lnTo>
                  <a:pt x="726" y="264"/>
                </a:lnTo>
                <a:lnTo>
                  <a:pt x="726" y="265"/>
                </a:lnTo>
                <a:lnTo>
                  <a:pt x="725" y="264"/>
                </a:lnTo>
                <a:lnTo>
                  <a:pt x="723" y="259"/>
                </a:lnTo>
                <a:lnTo>
                  <a:pt x="723" y="259"/>
                </a:lnTo>
                <a:lnTo>
                  <a:pt x="723" y="259"/>
                </a:lnTo>
                <a:lnTo>
                  <a:pt x="723" y="259"/>
                </a:lnTo>
                <a:lnTo>
                  <a:pt x="723" y="259"/>
                </a:lnTo>
                <a:close/>
                <a:moveTo>
                  <a:pt x="727" y="242"/>
                </a:moveTo>
                <a:lnTo>
                  <a:pt x="727" y="242"/>
                </a:lnTo>
                <a:lnTo>
                  <a:pt x="727" y="241"/>
                </a:lnTo>
                <a:lnTo>
                  <a:pt x="727" y="240"/>
                </a:lnTo>
                <a:lnTo>
                  <a:pt x="727" y="239"/>
                </a:lnTo>
                <a:lnTo>
                  <a:pt x="728" y="238"/>
                </a:lnTo>
                <a:lnTo>
                  <a:pt x="728" y="238"/>
                </a:lnTo>
                <a:lnTo>
                  <a:pt x="728" y="242"/>
                </a:lnTo>
                <a:lnTo>
                  <a:pt x="728" y="244"/>
                </a:lnTo>
                <a:lnTo>
                  <a:pt x="727" y="242"/>
                </a:lnTo>
                <a:lnTo>
                  <a:pt x="727" y="242"/>
                </a:lnTo>
                <a:close/>
                <a:moveTo>
                  <a:pt x="720" y="248"/>
                </a:moveTo>
                <a:lnTo>
                  <a:pt x="720" y="248"/>
                </a:lnTo>
                <a:lnTo>
                  <a:pt x="721" y="248"/>
                </a:lnTo>
                <a:lnTo>
                  <a:pt x="721" y="250"/>
                </a:lnTo>
                <a:lnTo>
                  <a:pt x="722" y="251"/>
                </a:lnTo>
                <a:lnTo>
                  <a:pt x="722" y="252"/>
                </a:lnTo>
                <a:lnTo>
                  <a:pt x="720" y="248"/>
                </a:lnTo>
                <a:lnTo>
                  <a:pt x="720" y="248"/>
                </a:lnTo>
                <a:lnTo>
                  <a:pt x="721" y="248"/>
                </a:lnTo>
                <a:lnTo>
                  <a:pt x="720" y="248"/>
                </a:lnTo>
                <a:lnTo>
                  <a:pt x="720" y="248"/>
                </a:lnTo>
                <a:close/>
                <a:moveTo>
                  <a:pt x="666" y="22"/>
                </a:moveTo>
                <a:lnTo>
                  <a:pt x="666" y="22"/>
                </a:lnTo>
                <a:lnTo>
                  <a:pt x="668" y="21"/>
                </a:lnTo>
                <a:lnTo>
                  <a:pt x="670" y="21"/>
                </a:lnTo>
                <a:lnTo>
                  <a:pt x="673" y="22"/>
                </a:lnTo>
                <a:lnTo>
                  <a:pt x="673" y="23"/>
                </a:lnTo>
                <a:lnTo>
                  <a:pt x="672" y="23"/>
                </a:lnTo>
                <a:lnTo>
                  <a:pt x="669" y="23"/>
                </a:lnTo>
                <a:lnTo>
                  <a:pt x="666" y="22"/>
                </a:lnTo>
                <a:lnTo>
                  <a:pt x="666" y="22"/>
                </a:lnTo>
                <a:lnTo>
                  <a:pt x="667" y="22"/>
                </a:lnTo>
                <a:lnTo>
                  <a:pt x="666" y="22"/>
                </a:lnTo>
                <a:lnTo>
                  <a:pt x="666" y="22"/>
                </a:lnTo>
                <a:close/>
                <a:moveTo>
                  <a:pt x="727" y="212"/>
                </a:moveTo>
                <a:lnTo>
                  <a:pt x="727" y="212"/>
                </a:lnTo>
                <a:lnTo>
                  <a:pt x="725" y="210"/>
                </a:lnTo>
                <a:lnTo>
                  <a:pt x="725" y="212"/>
                </a:lnTo>
                <a:lnTo>
                  <a:pt x="726" y="213"/>
                </a:lnTo>
                <a:lnTo>
                  <a:pt x="727" y="213"/>
                </a:lnTo>
                <a:lnTo>
                  <a:pt x="727" y="212"/>
                </a:lnTo>
                <a:lnTo>
                  <a:pt x="727" y="212"/>
                </a:lnTo>
                <a:lnTo>
                  <a:pt x="727" y="212"/>
                </a:lnTo>
                <a:lnTo>
                  <a:pt x="727" y="212"/>
                </a:lnTo>
                <a:lnTo>
                  <a:pt x="727" y="212"/>
                </a:lnTo>
                <a:close/>
                <a:moveTo>
                  <a:pt x="650" y="20"/>
                </a:moveTo>
                <a:lnTo>
                  <a:pt x="653" y="21"/>
                </a:lnTo>
                <a:lnTo>
                  <a:pt x="653" y="21"/>
                </a:lnTo>
                <a:lnTo>
                  <a:pt x="651" y="21"/>
                </a:lnTo>
                <a:lnTo>
                  <a:pt x="649" y="21"/>
                </a:lnTo>
                <a:lnTo>
                  <a:pt x="649" y="21"/>
                </a:lnTo>
                <a:lnTo>
                  <a:pt x="650" y="20"/>
                </a:lnTo>
                <a:lnTo>
                  <a:pt x="650" y="20"/>
                </a:lnTo>
                <a:close/>
                <a:moveTo>
                  <a:pt x="728" y="189"/>
                </a:moveTo>
                <a:lnTo>
                  <a:pt x="728" y="189"/>
                </a:lnTo>
                <a:lnTo>
                  <a:pt x="728" y="183"/>
                </a:lnTo>
                <a:lnTo>
                  <a:pt x="728" y="182"/>
                </a:lnTo>
                <a:lnTo>
                  <a:pt x="729" y="185"/>
                </a:lnTo>
                <a:lnTo>
                  <a:pt x="728" y="189"/>
                </a:lnTo>
                <a:lnTo>
                  <a:pt x="728" y="189"/>
                </a:lnTo>
                <a:lnTo>
                  <a:pt x="728" y="188"/>
                </a:lnTo>
                <a:lnTo>
                  <a:pt x="728" y="189"/>
                </a:lnTo>
                <a:lnTo>
                  <a:pt x="728" y="189"/>
                </a:lnTo>
                <a:close/>
                <a:moveTo>
                  <a:pt x="611" y="23"/>
                </a:moveTo>
                <a:lnTo>
                  <a:pt x="611" y="23"/>
                </a:lnTo>
                <a:lnTo>
                  <a:pt x="608" y="22"/>
                </a:lnTo>
                <a:lnTo>
                  <a:pt x="607" y="22"/>
                </a:lnTo>
                <a:lnTo>
                  <a:pt x="611" y="21"/>
                </a:lnTo>
                <a:lnTo>
                  <a:pt x="616" y="22"/>
                </a:lnTo>
                <a:lnTo>
                  <a:pt x="615" y="23"/>
                </a:lnTo>
                <a:lnTo>
                  <a:pt x="611" y="23"/>
                </a:lnTo>
                <a:lnTo>
                  <a:pt x="611" y="23"/>
                </a:lnTo>
                <a:lnTo>
                  <a:pt x="611" y="23"/>
                </a:lnTo>
                <a:lnTo>
                  <a:pt x="613" y="23"/>
                </a:lnTo>
                <a:lnTo>
                  <a:pt x="614" y="23"/>
                </a:lnTo>
                <a:lnTo>
                  <a:pt x="611" y="23"/>
                </a:lnTo>
                <a:lnTo>
                  <a:pt x="611" y="23"/>
                </a:lnTo>
                <a:close/>
                <a:moveTo>
                  <a:pt x="726" y="164"/>
                </a:moveTo>
                <a:lnTo>
                  <a:pt x="726" y="164"/>
                </a:lnTo>
                <a:lnTo>
                  <a:pt x="728" y="153"/>
                </a:lnTo>
                <a:lnTo>
                  <a:pt x="729" y="152"/>
                </a:lnTo>
                <a:lnTo>
                  <a:pt x="729" y="154"/>
                </a:lnTo>
                <a:lnTo>
                  <a:pt x="728" y="159"/>
                </a:lnTo>
                <a:lnTo>
                  <a:pt x="727" y="163"/>
                </a:lnTo>
                <a:lnTo>
                  <a:pt x="726" y="164"/>
                </a:lnTo>
                <a:lnTo>
                  <a:pt x="726" y="164"/>
                </a:lnTo>
                <a:lnTo>
                  <a:pt x="727" y="162"/>
                </a:lnTo>
                <a:lnTo>
                  <a:pt x="727" y="162"/>
                </a:lnTo>
                <a:lnTo>
                  <a:pt x="727" y="163"/>
                </a:lnTo>
                <a:lnTo>
                  <a:pt x="726" y="164"/>
                </a:lnTo>
                <a:lnTo>
                  <a:pt x="726" y="164"/>
                </a:lnTo>
                <a:close/>
                <a:moveTo>
                  <a:pt x="594" y="23"/>
                </a:moveTo>
                <a:lnTo>
                  <a:pt x="594" y="23"/>
                </a:lnTo>
                <a:lnTo>
                  <a:pt x="596" y="22"/>
                </a:lnTo>
                <a:lnTo>
                  <a:pt x="598" y="21"/>
                </a:lnTo>
                <a:lnTo>
                  <a:pt x="598" y="21"/>
                </a:lnTo>
                <a:lnTo>
                  <a:pt x="598" y="22"/>
                </a:lnTo>
                <a:lnTo>
                  <a:pt x="598" y="23"/>
                </a:lnTo>
                <a:lnTo>
                  <a:pt x="597" y="23"/>
                </a:lnTo>
                <a:lnTo>
                  <a:pt x="594" y="23"/>
                </a:lnTo>
                <a:lnTo>
                  <a:pt x="594" y="23"/>
                </a:lnTo>
                <a:close/>
                <a:moveTo>
                  <a:pt x="728" y="146"/>
                </a:moveTo>
                <a:lnTo>
                  <a:pt x="728" y="146"/>
                </a:lnTo>
                <a:lnTo>
                  <a:pt x="729" y="142"/>
                </a:lnTo>
                <a:lnTo>
                  <a:pt x="731" y="141"/>
                </a:lnTo>
                <a:lnTo>
                  <a:pt x="731" y="145"/>
                </a:lnTo>
                <a:lnTo>
                  <a:pt x="729" y="148"/>
                </a:lnTo>
                <a:lnTo>
                  <a:pt x="729" y="148"/>
                </a:lnTo>
                <a:lnTo>
                  <a:pt x="728" y="146"/>
                </a:lnTo>
                <a:lnTo>
                  <a:pt x="728" y="146"/>
                </a:lnTo>
                <a:lnTo>
                  <a:pt x="728" y="145"/>
                </a:lnTo>
                <a:lnTo>
                  <a:pt x="728" y="146"/>
                </a:lnTo>
                <a:lnTo>
                  <a:pt x="728" y="147"/>
                </a:lnTo>
                <a:lnTo>
                  <a:pt x="728" y="146"/>
                </a:lnTo>
                <a:lnTo>
                  <a:pt x="728" y="146"/>
                </a:lnTo>
                <a:close/>
                <a:moveTo>
                  <a:pt x="587" y="22"/>
                </a:moveTo>
                <a:lnTo>
                  <a:pt x="587" y="22"/>
                </a:lnTo>
                <a:lnTo>
                  <a:pt x="590" y="21"/>
                </a:lnTo>
                <a:lnTo>
                  <a:pt x="593" y="22"/>
                </a:lnTo>
                <a:lnTo>
                  <a:pt x="593" y="22"/>
                </a:lnTo>
                <a:lnTo>
                  <a:pt x="590" y="22"/>
                </a:lnTo>
                <a:lnTo>
                  <a:pt x="587" y="22"/>
                </a:lnTo>
                <a:lnTo>
                  <a:pt x="587" y="22"/>
                </a:lnTo>
                <a:close/>
                <a:moveTo>
                  <a:pt x="727" y="135"/>
                </a:moveTo>
                <a:lnTo>
                  <a:pt x="727" y="135"/>
                </a:lnTo>
                <a:lnTo>
                  <a:pt x="727" y="148"/>
                </a:lnTo>
                <a:lnTo>
                  <a:pt x="727" y="150"/>
                </a:lnTo>
                <a:lnTo>
                  <a:pt x="727" y="148"/>
                </a:lnTo>
                <a:lnTo>
                  <a:pt x="726" y="141"/>
                </a:lnTo>
                <a:lnTo>
                  <a:pt x="726" y="138"/>
                </a:lnTo>
                <a:lnTo>
                  <a:pt x="727" y="135"/>
                </a:lnTo>
                <a:lnTo>
                  <a:pt x="727" y="135"/>
                </a:lnTo>
                <a:lnTo>
                  <a:pt x="727" y="136"/>
                </a:lnTo>
                <a:lnTo>
                  <a:pt x="727" y="135"/>
                </a:lnTo>
                <a:lnTo>
                  <a:pt x="727" y="135"/>
                </a:lnTo>
                <a:close/>
                <a:moveTo>
                  <a:pt x="728" y="128"/>
                </a:moveTo>
                <a:lnTo>
                  <a:pt x="728" y="128"/>
                </a:lnTo>
                <a:lnTo>
                  <a:pt x="731" y="133"/>
                </a:lnTo>
                <a:lnTo>
                  <a:pt x="731" y="136"/>
                </a:lnTo>
                <a:lnTo>
                  <a:pt x="731" y="139"/>
                </a:lnTo>
                <a:lnTo>
                  <a:pt x="729" y="140"/>
                </a:lnTo>
                <a:lnTo>
                  <a:pt x="728" y="140"/>
                </a:lnTo>
                <a:lnTo>
                  <a:pt x="728" y="138"/>
                </a:lnTo>
                <a:lnTo>
                  <a:pt x="728" y="134"/>
                </a:lnTo>
                <a:lnTo>
                  <a:pt x="728" y="128"/>
                </a:lnTo>
                <a:lnTo>
                  <a:pt x="728" y="128"/>
                </a:lnTo>
                <a:lnTo>
                  <a:pt x="728" y="129"/>
                </a:lnTo>
                <a:lnTo>
                  <a:pt x="728" y="128"/>
                </a:lnTo>
                <a:lnTo>
                  <a:pt x="728" y="128"/>
                </a:lnTo>
                <a:close/>
                <a:moveTo>
                  <a:pt x="566" y="23"/>
                </a:moveTo>
                <a:lnTo>
                  <a:pt x="566" y="23"/>
                </a:lnTo>
                <a:lnTo>
                  <a:pt x="573" y="22"/>
                </a:lnTo>
                <a:lnTo>
                  <a:pt x="578" y="23"/>
                </a:lnTo>
                <a:lnTo>
                  <a:pt x="576" y="24"/>
                </a:lnTo>
                <a:lnTo>
                  <a:pt x="575" y="24"/>
                </a:lnTo>
                <a:lnTo>
                  <a:pt x="566" y="23"/>
                </a:lnTo>
                <a:lnTo>
                  <a:pt x="566" y="23"/>
                </a:lnTo>
                <a:lnTo>
                  <a:pt x="568" y="23"/>
                </a:lnTo>
                <a:lnTo>
                  <a:pt x="566" y="23"/>
                </a:lnTo>
                <a:lnTo>
                  <a:pt x="566" y="23"/>
                </a:lnTo>
                <a:close/>
                <a:moveTo>
                  <a:pt x="726" y="122"/>
                </a:moveTo>
                <a:lnTo>
                  <a:pt x="726" y="122"/>
                </a:lnTo>
                <a:lnTo>
                  <a:pt x="726" y="120"/>
                </a:lnTo>
                <a:lnTo>
                  <a:pt x="727" y="120"/>
                </a:lnTo>
                <a:lnTo>
                  <a:pt x="729" y="122"/>
                </a:lnTo>
                <a:lnTo>
                  <a:pt x="729" y="123"/>
                </a:lnTo>
                <a:lnTo>
                  <a:pt x="729" y="124"/>
                </a:lnTo>
                <a:lnTo>
                  <a:pt x="728" y="123"/>
                </a:lnTo>
                <a:lnTo>
                  <a:pt x="726" y="122"/>
                </a:lnTo>
                <a:lnTo>
                  <a:pt x="726" y="122"/>
                </a:lnTo>
                <a:lnTo>
                  <a:pt x="726" y="121"/>
                </a:lnTo>
                <a:lnTo>
                  <a:pt x="726" y="122"/>
                </a:lnTo>
                <a:lnTo>
                  <a:pt x="726" y="122"/>
                </a:lnTo>
                <a:lnTo>
                  <a:pt x="726" y="122"/>
                </a:lnTo>
                <a:lnTo>
                  <a:pt x="726" y="122"/>
                </a:lnTo>
                <a:close/>
                <a:moveTo>
                  <a:pt x="729" y="110"/>
                </a:moveTo>
                <a:lnTo>
                  <a:pt x="729" y="110"/>
                </a:lnTo>
                <a:lnTo>
                  <a:pt x="729" y="106"/>
                </a:lnTo>
                <a:lnTo>
                  <a:pt x="729" y="102"/>
                </a:lnTo>
                <a:lnTo>
                  <a:pt x="729" y="102"/>
                </a:lnTo>
                <a:lnTo>
                  <a:pt x="731" y="108"/>
                </a:lnTo>
                <a:lnTo>
                  <a:pt x="731" y="109"/>
                </a:lnTo>
                <a:lnTo>
                  <a:pt x="729" y="110"/>
                </a:lnTo>
                <a:lnTo>
                  <a:pt x="729" y="110"/>
                </a:lnTo>
                <a:close/>
                <a:moveTo>
                  <a:pt x="727" y="91"/>
                </a:moveTo>
                <a:lnTo>
                  <a:pt x="727" y="91"/>
                </a:lnTo>
                <a:lnTo>
                  <a:pt x="727" y="83"/>
                </a:lnTo>
                <a:lnTo>
                  <a:pt x="727" y="83"/>
                </a:lnTo>
                <a:lnTo>
                  <a:pt x="728" y="83"/>
                </a:lnTo>
                <a:lnTo>
                  <a:pt x="728" y="88"/>
                </a:lnTo>
                <a:lnTo>
                  <a:pt x="727" y="91"/>
                </a:lnTo>
                <a:lnTo>
                  <a:pt x="727" y="91"/>
                </a:lnTo>
                <a:lnTo>
                  <a:pt x="728" y="89"/>
                </a:lnTo>
                <a:lnTo>
                  <a:pt x="727" y="91"/>
                </a:lnTo>
                <a:lnTo>
                  <a:pt x="727" y="91"/>
                </a:lnTo>
                <a:close/>
                <a:moveTo>
                  <a:pt x="771" y="123"/>
                </a:moveTo>
                <a:lnTo>
                  <a:pt x="771" y="123"/>
                </a:lnTo>
                <a:lnTo>
                  <a:pt x="773" y="123"/>
                </a:lnTo>
                <a:lnTo>
                  <a:pt x="773" y="121"/>
                </a:lnTo>
                <a:lnTo>
                  <a:pt x="769" y="116"/>
                </a:lnTo>
                <a:lnTo>
                  <a:pt x="753" y="99"/>
                </a:lnTo>
                <a:lnTo>
                  <a:pt x="737" y="82"/>
                </a:lnTo>
                <a:lnTo>
                  <a:pt x="731" y="77"/>
                </a:lnTo>
                <a:lnTo>
                  <a:pt x="729" y="76"/>
                </a:lnTo>
                <a:lnTo>
                  <a:pt x="729" y="76"/>
                </a:lnTo>
                <a:lnTo>
                  <a:pt x="755" y="103"/>
                </a:lnTo>
                <a:lnTo>
                  <a:pt x="767" y="116"/>
                </a:lnTo>
                <a:lnTo>
                  <a:pt x="771" y="121"/>
                </a:lnTo>
                <a:lnTo>
                  <a:pt x="771" y="123"/>
                </a:lnTo>
                <a:lnTo>
                  <a:pt x="771" y="123"/>
                </a:lnTo>
                <a:lnTo>
                  <a:pt x="773" y="123"/>
                </a:lnTo>
                <a:lnTo>
                  <a:pt x="771" y="123"/>
                </a:lnTo>
                <a:lnTo>
                  <a:pt x="771" y="123"/>
                </a:lnTo>
                <a:close/>
                <a:moveTo>
                  <a:pt x="774" y="122"/>
                </a:moveTo>
                <a:lnTo>
                  <a:pt x="774" y="122"/>
                </a:lnTo>
                <a:lnTo>
                  <a:pt x="771" y="122"/>
                </a:lnTo>
                <a:lnTo>
                  <a:pt x="774" y="122"/>
                </a:lnTo>
                <a:lnTo>
                  <a:pt x="774" y="122"/>
                </a:lnTo>
                <a:lnTo>
                  <a:pt x="774" y="122"/>
                </a:lnTo>
                <a:lnTo>
                  <a:pt x="774" y="122"/>
                </a:lnTo>
                <a:lnTo>
                  <a:pt x="774" y="122"/>
                </a:lnTo>
                <a:close/>
                <a:moveTo>
                  <a:pt x="755" y="122"/>
                </a:moveTo>
                <a:lnTo>
                  <a:pt x="755" y="122"/>
                </a:lnTo>
                <a:lnTo>
                  <a:pt x="761" y="121"/>
                </a:lnTo>
                <a:lnTo>
                  <a:pt x="768" y="121"/>
                </a:lnTo>
                <a:lnTo>
                  <a:pt x="768" y="121"/>
                </a:lnTo>
                <a:lnTo>
                  <a:pt x="761" y="122"/>
                </a:lnTo>
                <a:lnTo>
                  <a:pt x="755" y="122"/>
                </a:lnTo>
                <a:lnTo>
                  <a:pt x="755" y="122"/>
                </a:lnTo>
                <a:close/>
                <a:moveTo>
                  <a:pt x="751" y="124"/>
                </a:moveTo>
                <a:lnTo>
                  <a:pt x="751" y="124"/>
                </a:lnTo>
                <a:lnTo>
                  <a:pt x="753" y="124"/>
                </a:lnTo>
                <a:lnTo>
                  <a:pt x="756" y="123"/>
                </a:lnTo>
                <a:lnTo>
                  <a:pt x="762" y="123"/>
                </a:lnTo>
                <a:lnTo>
                  <a:pt x="762" y="123"/>
                </a:lnTo>
                <a:lnTo>
                  <a:pt x="757" y="126"/>
                </a:lnTo>
                <a:lnTo>
                  <a:pt x="751" y="124"/>
                </a:lnTo>
                <a:lnTo>
                  <a:pt x="751" y="124"/>
                </a:lnTo>
                <a:close/>
                <a:moveTo>
                  <a:pt x="731" y="121"/>
                </a:moveTo>
                <a:lnTo>
                  <a:pt x="731" y="121"/>
                </a:lnTo>
                <a:lnTo>
                  <a:pt x="733" y="122"/>
                </a:lnTo>
                <a:lnTo>
                  <a:pt x="734" y="121"/>
                </a:lnTo>
                <a:lnTo>
                  <a:pt x="734" y="120"/>
                </a:lnTo>
                <a:lnTo>
                  <a:pt x="734" y="118"/>
                </a:lnTo>
                <a:lnTo>
                  <a:pt x="733" y="117"/>
                </a:lnTo>
                <a:lnTo>
                  <a:pt x="732" y="117"/>
                </a:lnTo>
                <a:lnTo>
                  <a:pt x="732" y="118"/>
                </a:lnTo>
                <a:lnTo>
                  <a:pt x="731" y="121"/>
                </a:lnTo>
                <a:lnTo>
                  <a:pt x="731" y="121"/>
                </a:lnTo>
                <a:lnTo>
                  <a:pt x="729" y="120"/>
                </a:lnTo>
                <a:lnTo>
                  <a:pt x="731" y="121"/>
                </a:lnTo>
                <a:lnTo>
                  <a:pt x="731" y="121"/>
                </a:lnTo>
                <a:close/>
                <a:moveTo>
                  <a:pt x="679" y="124"/>
                </a:moveTo>
                <a:lnTo>
                  <a:pt x="679" y="124"/>
                </a:lnTo>
                <a:lnTo>
                  <a:pt x="678" y="126"/>
                </a:lnTo>
                <a:lnTo>
                  <a:pt x="679" y="126"/>
                </a:lnTo>
                <a:lnTo>
                  <a:pt x="680" y="126"/>
                </a:lnTo>
                <a:lnTo>
                  <a:pt x="679" y="124"/>
                </a:lnTo>
                <a:lnTo>
                  <a:pt x="679" y="124"/>
                </a:lnTo>
                <a:lnTo>
                  <a:pt x="680" y="124"/>
                </a:lnTo>
                <a:lnTo>
                  <a:pt x="679" y="124"/>
                </a:lnTo>
                <a:lnTo>
                  <a:pt x="679" y="124"/>
                </a:lnTo>
                <a:close/>
                <a:moveTo>
                  <a:pt x="325" y="122"/>
                </a:moveTo>
                <a:lnTo>
                  <a:pt x="325" y="122"/>
                </a:lnTo>
                <a:lnTo>
                  <a:pt x="321" y="121"/>
                </a:lnTo>
                <a:lnTo>
                  <a:pt x="321" y="120"/>
                </a:lnTo>
                <a:lnTo>
                  <a:pt x="322" y="118"/>
                </a:lnTo>
                <a:lnTo>
                  <a:pt x="325" y="117"/>
                </a:lnTo>
                <a:lnTo>
                  <a:pt x="327" y="117"/>
                </a:lnTo>
                <a:lnTo>
                  <a:pt x="328" y="118"/>
                </a:lnTo>
                <a:lnTo>
                  <a:pt x="328" y="120"/>
                </a:lnTo>
                <a:lnTo>
                  <a:pt x="325" y="122"/>
                </a:lnTo>
                <a:lnTo>
                  <a:pt x="325" y="122"/>
                </a:lnTo>
                <a:lnTo>
                  <a:pt x="325" y="122"/>
                </a:lnTo>
                <a:lnTo>
                  <a:pt x="325" y="122"/>
                </a:lnTo>
                <a:lnTo>
                  <a:pt x="326" y="122"/>
                </a:lnTo>
                <a:lnTo>
                  <a:pt x="325" y="122"/>
                </a:lnTo>
                <a:lnTo>
                  <a:pt x="325" y="122"/>
                </a:lnTo>
                <a:close/>
                <a:moveTo>
                  <a:pt x="297" y="121"/>
                </a:moveTo>
                <a:lnTo>
                  <a:pt x="297" y="121"/>
                </a:lnTo>
                <a:lnTo>
                  <a:pt x="299" y="121"/>
                </a:lnTo>
                <a:lnTo>
                  <a:pt x="302" y="121"/>
                </a:lnTo>
                <a:lnTo>
                  <a:pt x="304" y="121"/>
                </a:lnTo>
                <a:lnTo>
                  <a:pt x="304" y="122"/>
                </a:lnTo>
                <a:lnTo>
                  <a:pt x="304" y="122"/>
                </a:lnTo>
                <a:lnTo>
                  <a:pt x="299" y="122"/>
                </a:lnTo>
                <a:lnTo>
                  <a:pt x="297" y="121"/>
                </a:lnTo>
                <a:lnTo>
                  <a:pt x="297" y="121"/>
                </a:lnTo>
                <a:lnTo>
                  <a:pt x="297" y="121"/>
                </a:lnTo>
                <a:close/>
                <a:moveTo>
                  <a:pt x="14" y="170"/>
                </a:moveTo>
                <a:lnTo>
                  <a:pt x="14" y="170"/>
                </a:lnTo>
                <a:lnTo>
                  <a:pt x="14" y="168"/>
                </a:lnTo>
                <a:lnTo>
                  <a:pt x="15" y="165"/>
                </a:lnTo>
                <a:lnTo>
                  <a:pt x="15" y="165"/>
                </a:lnTo>
                <a:lnTo>
                  <a:pt x="14" y="170"/>
                </a:lnTo>
                <a:lnTo>
                  <a:pt x="14" y="170"/>
                </a:lnTo>
                <a:lnTo>
                  <a:pt x="14" y="167"/>
                </a:lnTo>
                <a:lnTo>
                  <a:pt x="14" y="165"/>
                </a:lnTo>
                <a:lnTo>
                  <a:pt x="14" y="168"/>
                </a:lnTo>
                <a:lnTo>
                  <a:pt x="14" y="170"/>
                </a:lnTo>
                <a:lnTo>
                  <a:pt x="14" y="170"/>
                </a:lnTo>
                <a:close/>
                <a:moveTo>
                  <a:pt x="10" y="161"/>
                </a:moveTo>
                <a:lnTo>
                  <a:pt x="10" y="161"/>
                </a:lnTo>
                <a:lnTo>
                  <a:pt x="13" y="156"/>
                </a:lnTo>
                <a:lnTo>
                  <a:pt x="10" y="161"/>
                </a:lnTo>
                <a:lnTo>
                  <a:pt x="10" y="161"/>
                </a:lnTo>
                <a:lnTo>
                  <a:pt x="12" y="162"/>
                </a:lnTo>
                <a:lnTo>
                  <a:pt x="10" y="161"/>
                </a:lnTo>
                <a:lnTo>
                  <a:pt x="10" y="161"/>
                </a:lnTo>
                <a:close/>
                <a:moveTo>
                  <a:pt x="213" y="122"/>
                </a:moveTo>
                <a:lnTo>
                  <a:pt x="213" y="122"/>
                </a:lnTo>
                <a:lnTo>
                  <a:pt x="206" y="123"/>
                </a:lnTo>
                <a:lnTo>
                  <a:pt x="206" y="123"/>
                </a:lnTo>
                <a:lnTo>
                  <a:pt x="206" y="123"/>
                </a:lnTo>
                <a:lnTo>
                  <a:pt x="208" y="122"/>
                </a:lnTo>
                <a:lnTo>
                  <a:pt x="213" y="122"/>
                </a:lnTo>
                <a:lnTo>
                  <a:pt x="213" y="122"/>
                </a:lnTo>
                <a:lnTo>
                  <a:pt x="210" y="122"/>
                </a:lnTo>
                <a:lnTo>
                  <a:pt x="213" y="122"/>
                </a:lnTo>
                <a:lnTo>
                  <a:pt x="213" y="122"/>
                </a:lnTo>
                <a:close/>
                <a:moveTo>
                  <a:pt x="14" y="183"/>
                </a:moveTo>
                <a:lnTo>
                  <a:pt x="14" y="183"/>
                </a:lnTo>
                <a:lnTo>
                  <a:pt x="13" y="183"/>
                </a:lnTo>
                <a:lnTo>
                  <a:pt x="12" y="183"/>
                </a:lnTo>
                <a:lnTo>
                  <a:pt x="10" y="180"/>
                </a:lnTo>
                <a:lnTo>
                  <a:pt x="10" y="179"/>
                </a:lnTo>
                <a:lnTo>
                  <a:pt x="10" y="177"/>
                </a:lnTo>
                <a:lnTo>
                  <a:pt x="14" y="183"/>
                </a:lnTo>
                <a:lnTo>
                  <a:pt x="14" y="183"/>
                </a:lnTo>
                <a:lnTo>
                  <a:pt x="14" y="183"/>
                </a:lnTo>
                <a:lnTo>
                  <a:pt x="13" y="183"/>
                </a:lnTo>
                <a:lnTo>
                  <a:pt x="14" y="182"/>
                </a:lnTo>
                <a:lnTo>
                  <a:pt x="14" y="183"/>
                </a:lnTo>
                <a:lnTo>
                  <a:pt x="14" y="183"/>
                </a:lnTo>
                <a:close/>
                <a:moveTo>
                  <a:pt x="195" y="121"/>
                </a:moveTo>
                <a:lnTo>
                  <a:pt x="195" y="121"/>
                </a:lnTo>
                <a:lnTo>
                  <a:pt x="197" y="121"/>
                </a:lnTo>
                <a:lnTo>
                  <a:pt x="198" y="121"/>
                </a:lnTo>
                <a:lnTo>
                  <a:pt x="200" y="120"/>
                </a:lnTo>
                <a:lnTo>
                  <a:pt x="202" y="121"/>
                </a:lnTo>
                <a:lnTo>
                  <a:pt x="202" y="121"/>
                </a:lnTo>
                <a:lnTo>
                  <a:pt x="198" y="122"/>
                </a:lnTo>
                <a:lnTo>
                  <a:pt x="195" y="122"/>
                </a:lnTo>
                <a:lnTo>
                  <a:pt x="195" y="122"/>
                </a:lnTo>
                <a:lnTo>
                  <a:pt x="195" y="121"/>
                </a:lnTo>
                <a:lnTo>
                  <a:pt x="195" y="121"/>
                </a:lnTo>
                <a:close/>
                <a:moveTo>
                  <a:pt x="14" y="186"/>
                </a:moveTo>
                <a:lnTo>
                  <a:pt x="14" y="186"/>
                </a:lnTo>
                <a:lnTo>
                  <a:pt x="15" y="189"/>
                </a:lnTo>
                <a:lnTo>
                  <a:pt x="14" y="191"/>
                </a:lnTo>
                <a:lnTo>
                  <a:pt x="14" y="188"/>
                </a:lnTo>
                <a:lnTo>
                  <a:pt x="14" y="186"/>
                </a:lnTo>
                <a:lnTo>
                  <a:pt x="14" y="186"/>
                </a:lnTo>
                <a:lnTo>
                  <a:pt x="14" y="187"/>
                </a:lnTo>
                <a:lnTo>
                  <a:pt x="14" y="186"/>
                </a:lnTo>
                <a:lnTo>
                  <a:pt x="14" y="186"/>
                </a:lnTo>
                <a:close/>
                <a:moveTo>
                  <a:pt x="114" y="198"/>
                </a:moveTo>
                <a:lnTo>
                  <a:pt x="114" y="198"/>
                </a:lnTo>
                <a:lnTo>
                  <a:pt x="114" y="195"/>
                </a:lnTo>
                <a:lnTo>
                  <a:pt x="114" y="193"/>
                </a:lnTo>
                <a:lnTo>
                  <a:pt x="114" y="188"/>
                </a:lnTo>
                <a:lnTo>
                  <a:pt x="114" y="188"/>
                </a:lnTo>
                <a:lnTo>
                  <a:pt x="114" y="192"/>
                </a:lnTo>
                <a:lnTo>
                  <a:pt x="115" y="194"/>
                </a:lnTo>
                <a:lnTo>
                  <a:pt x="114" y="197"/>
                </a:lnTo>
                <a:lnTo>
                  <a:pt x="114" y="198"/>
                </a:lnTo>
                <a:lnTo>
                  <a:pt x="114" y="198"/>
                </a:lnTo>
                <a:close/>
                <a:moveTo>
                  <a:pt x="114" y="212"/>
                </a:moveTo>
                <a:lnTo>
                  <a:pt x="114" y="212"/>
                </a:lnTo>
                <a:lnTo>
                  <a:pt x="114" y="205"/>
                </a:lnTo>
                <a:lnTo>
                  <a:pt x="114" y="199"/>
                </a:lnTo>
                <a:lnTo>
                  <a:pt x="114" y="199"/>
                </a:lnTo>
                <a:lnTo>
                  <a:pt x="115" y="205"/>
                </a:lnTo>
                <a:lnTo>
                  <a:pt x="114" y="212"/>
                </a:lnTo>
                <a:lnTo>
                  <a:pt x="114" y="212"/>
                </a:lnTo>
                <a:close/>
                <a:moveTo>
                  <a:pt x="115" y="218"/>
                </a:moveTo>
                <a:lnTo>
                  <a:pt x="115" y="218"/>
                </a:lnTo>
                <a:lnTo>
                  <a:pt x="115" y="212"/>
                </a:lnTo>
                <a:lnTo>
                  <a:pt x="115" y="218"/>
                </a:lnTo>
                <a:lnTo>
                  <a:pt x="115" y="218"/>
                </a:lnTo>
                <a:lnTo>
                  <a:pt x="115" y="217"/>
                </a:lnTo>
                <a:lnTo>
                  <a:pt x="115" y="218"/>
                </a:lnTo>
                <a:lnTo>
                  <a:pt x="115" y="218"/>
                </a:lnTo>
                <a:close/>
                <a:moveTo>
                  <a:pt x="63" y="489"/>
                </a:moveTo>
                <a:lnTo>
                  <a:pt x="63" y="489"/>
                </a:lnTo>
                <a:lnTo>
                  <a:pt x="63" y="490"/>
                </a:lnTo>
                <a:lnTo>
                  <a:pt x="62" y="489"/>
                </a:lnTo>
                <a:lnTo>
                  <a:pt x="61" y="483"/>
                </a:lnTo>
                <a:lnTo>
                  <a:pt x="60" y="470"/>
                </a:lnTo>
                <a:lnTo>
                  <a:pt x="60" y="465"/>
                </a:lnTo>
                <a:lnTo>
                  <a:pt x="60" y="465"/>
                </a:lnTo>
                <a:lnTo>
                  <a:pt x="60" y="466"/>
                </a:lnTo>
                <a:lnTo>
                  <a:pt x="63" y="489"/>
                </a:lnTo>
                <a:lnTo>
                  <a:pt x="63" y="489"/>
                </a:lnTo>
                <a:lnTo>
                  <a:pt x="63" y="490"/>
                </a:lnTo>
                <a:lnTo>
                  <a:pt x="63" y="489"/>
                </a:lnTo>
                <a:lnTo>
                  <a:pt x="62" y="488"/>
                </a:lnTo>
                <a:lnTo>
                  <a:pt x="63" y="487"/>
                </a:lnTo>
                <a:lnTo>
                  <a:pt x="63" y="489"/>
                </a:lnTo>
                <a:lnTo>
                  <a:pt x="63" y="489"/>
                </a:lnTo>
                <a:close/>
                <a:moveTo>
                  <a:pt x="63" y="513"/>
                </a:moveTo>
                <a:lnTo>
                  <a:pt x="63" y="513"/>
                </a:lnTo>
                <a:lnTo>
                  <a:pt x="63" y="513"/>
                </a:lnTo>
                <a:lnTo>
                  <a:pt x="62" y="512"/>
                </a:lnTo>
                <a:lnTo>
                  <a:pt x="61" y="508"/>
                </a:lnTo>
                <a:lnTo>
                  <a:pt x="60" y="499"/>
                </a:lnTo>
                <a:lnTo>
                  <a:pt x="59" y="495"/>
                </a:lnTo>
                <a:lnTo>
                  <a:pt x="59" y="495"/>
                </a:lnTo>
                <a:lnTo>
                  <a:pt x="60" y="496"/>
                </a:lnTo>
                <a:lnTo>
                  <a:pt x="63" y="513"/>
                </a:lnTo>
                <a:lnTo>
                  <a:pt x="63" y="513"/>
                </a:lnTo>
                <a:lnTo>
                  <a:pt x="63" y="512"/>
                </a:lnTo>
                <a:lnTo>
                  <a:pt x="62" y="511"/>
                </a:lnTo>
                <a:lnTo>
                  <a:pt x="62" y="511"/>
                </a:lnTo>
                <a:lnTo>
                  <a:pt x="63" y="513"/>
                </a:lnTo>
                <a:lnTo>
                  <a:pt x="63" y="513"/>
                </a:lnTo>
                <a:close/>
                <a:moveTo>
                  <a:pt x="120" y="375"/>
                </a:moveTo>
                <a:lnTo>
                  <a:pt x="120" y="375"/>
                </a:lnTo>
                <a:lnTo>
                  <a:pt x="118" y="371"/>
                </a:lnTo>
                <a:lnTo>
                  <a:pt x="118" y="364"/>
                </a:lnTo>
                <a:lnTo>
                  <a:pt x="118" y="364"/>
                </a:lnTo>
                <a:lnTo>
                  <a:pt x="119" y="370"/>
                </a:lnTo>
                <a:lnTo>
                  <a:pt x="120" y="375"/>
                </a:lnTo>
                <a:lnTo>
                  <a:pt x="120" y="375"/>
                </a:lnTo>
                <a:close/>
                <a:moveTo>
                  <a:pt x="66" y="539"/>
                </a:moveTo>
                <a:lnTo>
                  <a:pt x="66" y="539"/>
                </a:lnTo>
                <a:lnTo>
                  <a:pt x="62" y="521"/>
                </a:lnTo>
                <a:lnTo>
                  <a:pt x="62" y="518"/>
                </a:lnTo>
                <a:lnTo>
                  <a:pt x="63" y="521"/>
                </a:lnTo>
                <a:lnTo>
                  <a:pt x="66" y="529"/>
                </a:lnTo>
                <a:lnTo>
                  <a:pt x="66" y="539"/>
                </a:lnTo>
                <a:lnTo>
                  <a:pt x="66" y="539"/>
                </a:lnTo>
                <a:lnTo>
                  <a:pt x="66" y="535"/>
                </a:lnTo>
                <a:lnTo>
                  <a:pt x="66" y="533"/>
                </a:lnTo>
                <a:lnTo>
                  <a:pt x="66" y="534"/>
                </a:lnTo>
                <a:lnTo>
                  <a:pt x="66" y="539"/>
                </a:lnTo>
                <a:lnTo>
                  <a:pt x="66" y="539"/>
                </a:lnTo>
                <a:close/>
                <a:moveTo>
                  <a:pt x="128" y="436"/>
                </a:moveTo>
                <a:lnTo>
                  <a:pt x="128" y="436"/>
                </a:lnTo>
                <a:lnTo>
                  <a:pt x="130" y="441"/>
                </a:lnTo>
                <a:lnTo>
                  <a:pt x="130" y="441"/>
                </a:lnTo>
                <a:lnTo>
                  <a:pt x="128" y="441"/>
                </a:lnTo>
                <a:lnTo>
                  <a:pt x="128" y="440"/>
                </a:lnTo>
                <a:lnTo>
                  <a:pt x="128" y="436"/>
                </a:lnTo>
                <a:lnTo>
                  <a:pt x="128" y="436"/>
                </a:lnTo>
                <a:lnTo>
                  <a:pt x="127" y="439"/>
                </a:lnTo>
                <a:lnTo>
                  <a:pt x="128" y="436"/>
                </a:lnTo>
                <a:lnTo>
                  <a:pt x="128" y="436"/>
                </a:lnTo>
                <a:close/>
                <a:moveTo>
                  <a:pt x="65" y="602"/>
                </a:moveTo>
                <a:lnTo>
                  <a:pt x="65" y="602"/>
                </a:lnTo>
                <a:lnTo>
                  <a:pt x="61" y="598"/>
                </a:lnTo>
                <a:lnTo>
                  <a:pt x="65" y="602"/>
                </a:lnTo>
                <a:lnTo>
                  <a:pt x="65" y="602"/>
                </a:lnTo>
                <a:lnTo>
                  <a:pt x="63" y="604"/>
                </a:lnTo>
                <a:lnTo>
                  <a:pt x="63" y="602"/>
                </a:lnTo>
                <a:lnTo>
                  <a:pt x="63" y="601"/>
                </a:lnTo>
                <a:lnTo>
                  <a:pt x="65" y="602"/>
                </a:lnTo>
                <a:lnTo>
                  <a:pt x="65" y="602"/>
                </a:lnTo>
                <a:close/>
                <a:moveTo>
                  <a:pt x="90" y="571"/>
                </a:moveTo>
                <a:lnTo>
                  <a:pt x="90" y="571"/>
                </a:lnTo>
                <a:lnTo>
                  <a:pt x="89" y="577"/>
                </a:lnTo>
                <a:lnTo>
                  <a:pt x="90" y="578"/>
                </a:lnTo>
                <a:lnTo>
                  <a:pt x="90" y="577"/>
                </a:lnTo>
                <a:lnTo>
                  <a:pt x="91" y="573"/>
                </a:lnTo>
                <a:lnTo>
                  <a:pt x="91" y="571"/>
                </a:lnTo>
                <a:lnTo>
                  <a:pt x="90" y="571"/>
                </a:lnTo>
                <a:lnTo>
                  <a:pt x="90" y="571"/>
                </a:lnTo>
                <a:lnTo>
                  <a:pt x="89" y="571"/>
                </a:lnTo>
                <a:lnTo>
                  <a:pt x="90" y="571"/>
                </a:lnTo>
                <a:lnTo>
                  <a:pt x="90" y="571"/>
                </a:lnTo>
                <a:close/>
                <a:moveTo>
                  <a:pt x="119" y="540"/>
                </a:moveTo>
                <a:lnTo>
                  <a:pt x="119" y="540"/>
                </a:lnTo>
                <a:lnTo>
                  <a:pt x="120" y="536"/>
                </a:lnTo>
                <a:lnTo>
                  <a:pt x="119" y="535"/>
                </a:lnTo>
                <a:lnTo>
                  <a:pt x="120" y="534"/>
                </a:lnTo>
                <a:lnTo>
                  <a:pt x="120" y="534"/>
                </a:lnTo>
                <a:lnTo>
                  <a:pt x="120" y="535"/>
                </a:lnTo>
                <a:lnTo>
                  <a:pt x="120" y="537"/>
                </a:lnTo>
                <a:lnTo>
                  <a:pt x="120" y="540"/>
                </a:lnTo>
                <a:lnTo>
                  <a:pt x="119" y="540"/>
                </a:lnTo>
                <a:lnTo>
                  <a:pt x="119" y="540"/>
                </a:lnTo>
                <a:close/>
                <a:moveTo>
                  <a:pt x="119" y="564"/>
                </a:moveTo>
                <a:lnTo>
                  <a:pt x="119" y="564"/>
                </a:lnTo>
                <a:lnTo>
                  <a:pt x="118" y="557"/>
                </a:lnTo>
                <a:lnTo>
                  <a:pt x="119" y="551"/>
                </a:lnTo>
                <a:lnTo>
                  <a:pt x="119" y="551"/>
                </a:lnTo>
                <a:lnTo>
                  <a:pt x="119" y="557"/>
                </a:lnTo>
                <a:lnTo>
                  <a:pt x="119" y="560"/>
                </a:lnTo>
                <a:lnTo>
                  <a:pt x="119" y="564"/>
                </a:lnTo>
                <a:lnTo>
                  <a:pt x="119" y="564"/>
                </a:lnTo>
                <a:close/>
                <a:moveTo>
                  <a:pt x="118" y="581"/>
                </a:moveTo>
                <a:lnTo>
                  <a:pt x="118" y="581"/>
                </a:lnTo>
                <a:lnTo>
                  <a:pt x="118" y="577"/>
                </a:lnTo>
                <a:lnTo>
                  <a:pt x="118" y="573"/>
                </a:lnTo>
                <a:lnTo>
                  <a:pt x="118" y="573"/>
                </a:lnTo>
                <a:lnTo>
                  <a:pt x="119" y="577"/>
                </a:lnTo>
                <a:lnTo>
                  <a:pt x="118" y="581"/>
                </a:lnTo>
                <a:lnTo>
                  <a:pt x="118" y="581"/>
                </a:lnTo>
                <a:close/>
                <a:moveTo>
                  <a:pt x="124" y="580"/>
                </a:moveTo>
                <a:lnTo>
                  <a:pt x="124" y="580"/>
                </a:lnTo>
                <a:lnTo>
                  <a:pt x="122" y="582"/>
                </a:lnTo>
                <a:lnTo>
                  <a:pt x="122" y="581"/>
                </a:lnTo>
                <a:lnTo>
                  <a:pt x="122" y="580"/>
                </a:lnTo>
                <a:lnTo>
                  <a:pt x="124" y="580"/>
                </a:lnTo>
                <a:lnTo>
                  <a:pt x="124" y="580"/>
                </a:lnTo>
                <a:lnTo>
                  <a:pt x="124" y="581"/>
                </a:lnTo>
                <a:lnTo>
                  <a:pt x="124" y="580"/>
                </a:lnTo>
                <a:lnTo>
                  <a:pt x="124" y="580"/>
                </a:lnTo>
                <a:close/>
                <a:moveTo>
                  <a:pt x="110" y="731"/>
                </a:moveTo>
                <a:lnTo>
                  <a:pt x="110" y="731"/>
                </a:lnTo>
                <a:lnTo>
                  <a:pt x="109" y="729"/>
                </a:lnTo>
                <a:lnTo>
                  <a:pt x="109" y="724"/>
                </a:lnTo>
                <a:lnTo>
                  <a:pt x="109" y="724"/>
                </a:lnTo>
                <a:lnTo>
                  <a:pt x="110" y="728"/>
                </a:lnTo>
                <a:lnTo>
                  <a:pt x="112" y="730"/>
                </a:lnTo>
                <a:lnTo>
                  <a:pt x="110" y="731"/>
                </a:lnTo>
                <a:lnTo>
                  <a:pt x="110" y="7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789"/>
          <p:cNvSpPr>
            <a:spLocks noEditPoints="1"/>
          </p:cNvSpPr>
          <p:nvPr/>
        </p:nvSpPr>
        <p:spPr bwMode="auto">
          <a:xfrm flipH="1">
            <a:off x="6101016" y="843555"/>
            <a:ext cx="1449388" cy="1436688"/>
          </a:xfrm>
          <a:custGeom>
            <a:avLst/>
            <a:gdLst>
              <a:gd name="T0" fmla="*/ 624 w 913"/>
              <a:gd name="T1" fmla="*/ 870 h 905"/>
              <a:gd name="T2" fmla="*/ 850 w 913"/>
              <a:gd name="T3" fmla="*/ 770 h 905"/>
              <a:gd name="T4" fmla="*/ 896 w 913"/>
              <a:gd name="T5" fmla="*/ 896 h 905"/>
              <a:gd name="T6" fmla="*/ 11 w 913"/>
              <a:gd name="T7" fmla="*/ 152 h 905"/>
              <a:gd name="T8" fmla="*/ 110 w 913"/>
              <a:gd name="T9" fmla="*/ 707 h 905"/>
              <a:gd name="T10" fmla="*/ 164 w 913"/>
              <a:gd name="T11" fmla="*/ 628 h 905"/>
              <a:gd name="T12" fmla="*/ 158 w 913"/>
              <a:gd name="T13" fmla="*/ 283 h 905"/>
              <a:gd name="T14" fmla="*/ 432 w 913"/>
              <a:gd name="T15" fmla="*/ 163 h 905"/>
              <a:gd name="T16" fmla="*/ 735 w 913"/>
              <a:gd name="T17" fmla="*/ 105 h 905"/>
              <a:gd name="T18" fmla="*/ 727 w 913"/>
              <a:gd name="T19" fmla="*/ 316 h 905"/>
              <a:gd name="T20" fmla="*/ 718 w 913"/>
              <a:gd name="T21" fmla="*/ 813 h 905"/>
              <a:gd name="T22" fmla="*/ 603 w 913"/>
              <a:gd name="T23" fmla="*/ 731 h 905"/>
              <a:gd name="T24" fmla="*/ 755 w 913"/>
              <a:gd name="T25" fmla="*/ 813 h 905"/>
              <a:gd name="T26" fmla="*/ 383 w 913"/>
              <a:gd name="T27" fmla="*/ 743 h 905"/>
              <a:gd name="T28" fmla="*/ 277 w 913"/>
              <a:gd name="T29" fmla="*/ 766 h 905"/>
              <a:gd name="T30" fmla="*/ 803 w 913"/>
              <a:gd name="T31" fmla="*/ 676 h 905"/>
              <a:gd name="T32" fmla="*/ 425 w 913"/>
              <a:gd name="T33" fmla="*/ 811 h 905"/>
              <a:gd name="T34" fmla="*/ 774 w 913"/>
              <a:gd name="T35" fmla="*/ 884 h 905"/>
              <a:gd name="T36" fmla="*/ 594 w 913"/>
              <a:gd name="T37" fmla="*/ 163 h 905"/>
              <a:gd name="T38" fmla="*/ 429 w 913"/>
              <a:gd name="T39" fmla="*/ 805 h 905"/>
              <a:gd name="T40" fmla="*/ 554 w 913"/>
              <a:gd name="T41" fmla="*/ 889 h 905"/>
              <a:gd name="T42" fmla="*/ 357 w 913"/>
              <a:gd name="T43" fmla="*/ 767 h 905"/>
              <a:gd name="T44" fmla="*/ 342 w 913"/>
              <a:gd name="T45" fmla="*/ 746 h 905"/>
              <a:gd name="T46" fmla="*/ 396 w 913"/>
              <a:gd name="T47" fmla="*/ 768 h 905"/>
              <a:gd name="T48" fmla="*/ 431 w 913"/>
              <a:gd name="T49" fmla="*/ 768 h 905"/>
              <a:gd name="T50" fmla="*/ 422 w 913"/>
              <a:gd name="T51" fmla="*/ 755 h 905"/>
              <a:gd name="T52" fmla="*/ 544 w 913"/>
              <a:gd name="T53" fmla="*/ 818 h 905"/>
              <a:gd name="T54" fmla="*/ 447 w 913"/>
              <a:gd name="T55" fmla="*/ 754 h 905"/>
              <a:gd name="T56" fmla="*/ 511 w 913"/>
              <a:gd name="T57" fmla="*/ 772 h 905"/>
              <a:gd name="T58" fmla="*/ 609 w 913"/>
              <a:gd name="T59" fmla="*/ 820 h 905"/>
              <a:gd name="T60" fmla="*/ 628 w 913"/>
              <a:gd name="T61" fmla="*/ 815 h 905"/>
              <a:gd name="T62" fmla="*/ 615 w 913"/>
              <a:gd name="T63" fmla="*/ 787 h 905"/>
              <a:gd name="T64" fmla="*/ 601 w 913"/>
              <a:gd name="T65" fmla="*/ 754 h 905"/>
              <a:gd name="T66" fmla="*/ 662 w 913"/>
              <a:gd name="T67" fmla="*/ 762 h 905"/>
              <a:gd name="T68" fmla="*/ 664 w 913"/>
              <a:gd name="T69" fmla="*/ 756 h 905"/>
              <a:gd name="T70" fmla="*/ 622 w 913"/>
              <a:gd name="T71" fmla="*/ 729 h 905"/>
              <a:gd name="T72" fmla="*/ 719 w 913"/>
              <a:gd name="T73" fmla="*/ 762 h 905"/>
              <a:gd name="T74" fmla="*/ 748 w 913"/>
              <a:gd name="T75" fmla="*/ 761 h 905"/>
              <a:gd name="T76" fmla="*/ 766 w 913"/>
              <a:gd name="T77" fmla="*/ 770 h 905"/>
              <a:gd name="T78" fmla="*/ 742 w 913"/>
              <a:gd name="T79" fmla="*/ 737 h 905"/>
              <a:gd name="T80" fmla="*/ 753 w 913"/>
              <a:gd name="T81" fmla="*/ 758 h 905"/>
              <a:gd name="T82" fmla="*/ 800 w 913"/>
              <a:gd name="T83" fmla="*/ 624 h 905"/>
              <a:gd name="T84" fmla="*/ 755 w 913"/>
              <a:gd name="T85" fmla="*/ 679 h 905"/>
              <a:gd name="T86" fmla="*/ 802 w 913"/>
              <a:gd name="T87" fmla="*/ 610 h 905"/>
              <a:gd name="T88" fmla="*/ 759 w 913"/>
              <a:gd name="T89" fmla="*/ 642 h 905"/>
              <a:gd name="T90" fmla="*/ 726 w 913"/>
              <a:gd name="T91" fmla="*/ 675 h 905"/>
              <a:gd name="T92" fmla="*/ 742 w 913"/>
              <a:gd name="T93" fmla="*/ 630 h 905"/>
              <a:gd name="T94" fmla="*/ 729 w 913"/>
              <a:gd name="T95" fmla="*/ 644 h 905"/>
              <a:gd name="T96" fmla="*/ 758 w 913"/>
              <a:gd name="T97" fmla="*/ 560 h 905"/>
              <a:gd name="T98" fmla="*/ 761 w 913"/>
              <a:gd name="T99" fmla="*/ 505 h 905"/>
              <a:gd name="T100" fmla="*/ 733 w 913"/>
              <a:gd name="T101" fmla="*/ 511 h 905"/>
              <a:gd name="T102" fmla="*/ 765 w 913"/>
              <a:gd name="T103" fmla="*/ 428 h 905"/>
              <a:gd name="T104" fmla="*/ 772 w 913"/>
              <a:gd name="T105" fmla="*/ 328 h 905"/>
              <a:gd name="T106" fmla="*/ 730 w 913"/>
              <a:gd name="T107" fmla="*/ 299 h 905"/>
              <a:gd name="T108" fmla="*/ 696 w 913"/>
              <a:gd name="T109" fmla="*/ 27 h 905"/>
              <a:gd name="T110" fmla="*/ 733 w 913"/>
              <a:gd name="T111" fmla="*/ 187 h 905"/>
              <a:gd name="T112" fmla="*/ 735 w 913"/>
              <a:gd name="T113" fmla="*/ 162 h 905"/>
              <a:gd name="T114" fmla="*/ 795 w 913"/>
              <a:gd name="T115" fmla="*/ 163 h 905"/>
              <a:gd name="T116" fmla="*/ 754 w 913"/>
              <a:gd name="T117" fmla="*/ 159 h 905"/>
              <a:gd name="T118" fmla="*/ 236 w 913"/>
              <a:gd name="T119" fmla="*/ 162 h 905"/>
              <a:gd name="T120" fmla="*/ 154 w 913"/>
              <a:gd name="T121" fmla="*/ 236 h 905"/>
              <a:gd name="T122" fmla="*/ 162 w 913"/>
              <a:gd name="T123" fmla="*/ 399 h 905"/>
              <a:gd name="T124" fmla="*/ 163 w 913"/>
              <a:gd name="T125" fmla="*/ 561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3" h="905">
                <a:moveTo>
                  <a:pt x="190" y="836"/>
                </a:moveTo>
                <a:lnTo>
                  <a:pt x="190" y="836"/>
                </a:lnTo>
                <a:lnTo>
                  <a:pt x="231" y="837"/>
                </a:lnTo>
                <a:lnTo>
                  <a:pt x="254" y="838"/>
                </a:lnTo>
                <a:lnTo>
                  <a:pt x="277" y="839"/>
                </a:lnTo>
                <a:lnTo>
                  <a:pt x="314" y="839"/>
                </a:lnTo>
                <a:lnTo>
                  <a:pt x="314" y="839"/>
                </a:lnTo>
                <a:lnTo>
                  <a:pt x="316" y="843"/>
                </a:lnTo>
                <a:lnTo>
                  <a:pt x="316" y="844"/>
                </a:lnTo>
                <a:lnTo>
                  <a:pt x="313" y="844"/>
                </a:lnTo>
                <a:lnTo>
                  <a:pt x="307" y="846"/>
                </a:lnTo>
                <a:lnTo>
                  <a:pt x="298" y="843"/>
                </a:lnTo>
                <a:lnTo>
                  <a:pt x="298" y="843"/>
                </a:lnTo>
                <a:lnTo>
                  <a:pt x="316" y="847"/>
                </a:lnTo>
                <a:lnTo>
                  <a:pt x="317" y="847"/>
                </a:lnTo>
                <a:lnTo>
                  <a:pt x="317" y="846"/>
                </a:lnTo>
                <a:lnTo>
                  <a:pt x="312" y="843"/>
                </a:lnTo>
                <a:lnTo>
                  <a:pt x="312" y="843"/>
                </a:lnTo>
                <a:lnTo>
                  <a:pt x="320" y="842"/>
                </a:lnTo>
                <a:lnTo>
                  <a:pt x="324" y="841"/>
                </a:lnTo>
                <a:lnTo>
                  <a:pt x="324" y="839"/>
                </a:lnTo>
                <a:lnTo>
                  <a:pt x="323" y="839"/>
                </a:lnTo>
                <a:lnTo>
                  <a:pt x="323" y="839"/>
                </a:lnTo>
                <a:lnTo>
                  <a:pt x="324" y="842"/>
                </a:lnTo>
                <a:lnTo>
                  <a:pt x="325" y="843"/>
                </a:lnTo>
                <a:lnTo>
                  <a:pt x="329" y="843"/>
                </a:lnTo>
                <a:lnTo>
                  <a:pt x="331" y="842"/>
                </a:lnTo>
                <a:lnTo>
                  <a:pt x="331" y="842"/>
                </a:lnTo>
                <a:lnTo>
                  <a:pt x="331" y="841"/>
                </a:lnTo>
                <a:lnTo>
                  <a:pt x="331" y="841"/>
                </a:lnTo>
                <a:lnTo>
                  <a:pt x="334" y="842"/>
                </a:lnTo>
                <a:lnTo>
                  <a:pt x="347" y="846"/>
                </a:lnTo>
                <a:lnTo>
                  <a:pt x="360" y="852"/>
                </a:lnTo>
                <a:lnTo>
                  <a:pt x="364" y="853"/>
                </a:lnTo>
                <a:lnTo>
                  <a:pt x="364" y="853"/>
                </a:lnTo>
                <a:lnTo>
                  <a:pt x="363" y="853"/>
                </a:lnTo>
                <a:lnTo>
                  <a:pt x="363" y="853"/>
                </a:lnTo>
                <a:lnTo>
                  <a:pt x="366" y="854"/>
                </a:lnTo>
                <a:lnTo>
                  <a:pt x="373" y="855"/>
                </a:lnTo>
                <a:lnTo>
                  <a:pt x="390" y="856"/>
                </a:lnTo>
                <a:lnTo>
                  <a:pt x="407" y="855"/>
                </a:lnTo>
                <a:lnTo>
                  <a:pt x="413" y="853"/>
                </a:lnTo>
                <a:lnTo>
                  <a:pt x="414" y="852"/>
                </a:lnTo>
                <a:lnTo>
                  <a:pt x="414" y="850"/>
                </a:lnTo>
                <a:lnTo>
                  <a:pt x="414" y="850"/>
                </a:lnTo>
                <a:lnTo>
                  <a:pt x="423" y="853"/>
                </a:lnTo>
                <a:lnTo>
                  <a:pt x="422" y="854"/>
                </a:lnTo>
                <a:lnTo>
                  <a:pt x="419" y="854"/>
                </a:lnTo>
                <a:lnTo>
                  <a:pt x="408" y="855"/>
                </a:lnTo>
                <a:lnTo>
                  <a:pt x="398" y="858"/>
                </a:lnTo>
                <a:lnTo>
                  <a:pt x="398" y="858"/>
                </a:lnTo>
                <a:lnTo>
                  <a:pt x="406" y="862"/>
                </a:lnTo>
                <a:lnTo>
                  <a:pt x="418" y="866"/>
                </a:lnTo>
                <a:lnTo>
                  <a:pt x="431" y="870"/>
                </a:lnTo>
                <a:lnTo>
                  <a:pt x="447" y="872"/>
                </a:lnTo>
                <a:lnTo>
                  <a:pt x="465" y="873"/>
                </a:lnTo>
                <a:lnTo>
                  <a:pt x="484" y="873"/>
                </a:lnTo>
                <a:lnTo>
                  <a:pt x="524" y="873"/>
                </a:lnTo>
                <a:lnTo>
                  <a:pt x="563" y="872"/>
                </a:lnTo>
                <a:lnTo>
                  <a:pt x="597" y="871"/>
                </a:lnTo>
                <a:lnTo>
                  <a:pt x="624" y="870"/>
                </a:lnTo>
                <a:lnTo>
                  <a:pt x="640" y="870"/>
                </a:lnTo>
                <a:lnTo>
                  <a:pt x="640" y="870"/>
                </a:lnTo>
                <a:lnTo>
                  <a:pt x="667" y="874"/>
                </a:lnTo>
                <a:lnTo>
                  <a:pt x="701" y="879"/>
                </a:lnTo>
                <a:lnTo>
                  <a:pt x="737" y="883"/>
                </a:lnTo>
                <a:lnTo>
                  <a:pt x="773" y="885"/>
                </a:lnTo>
                <a:lnTo>
                  <a:pt x="791" y="885"/>
                </a:lnTo>
                <a:lnTo>
                  <a:pt x="807" y="884"/>
                </a:lnTo>
                <a:lnTo>
                  <a:pt x="823" y="882"/>
                </a:lnTo>
                <a:lnTo>
                  <a:pt x="836" y="878"/>
                </a:lnTo>
                <a:lnTo>
                  <a:pt x="847" y="872"/>
                </a:lnTo>
                <a:lnTo>
                  <a:pt x="851" y="870"/>
                </a:lnTo>
                <a:lnTo>
                  <a:pt x="855" y="866"/>
                </a:lnTo>
                <a:lnTo>
                  <a:pt x="859" y="861"/>
                </a:lnTo>
                <a:lnTo>
                  <a:pt x="861" y="858"/>
                </a:lnTo>
                <a:lnTo>
                  <a:pt x="862" y="852"/>
                </a:lnTo>
                <a:lnTo>
                  <a:pt x="864" y="847"/>
                </a:lnTo>
                <a:lnTo>
                  <a:pt x="864" y="847"/>
                </a:lnTo>
                <a:lnTo>
                  <a:pt x="867" y="744"/>
                </a:lnTo>
                <a:lnTo>
                  <a:pt x="870" y="642"/>
                </a:lnTo>
                <a:lnTo>
                  <a:pt x="871" y="540"/>
                </a:lnTo>
                <a:lnTo>
                  <a:pt x="872" y="437"/>
                </a:lnTo>
                <a:lnTo>
                  <a:pt x="872" y="233"/>
                </a:lnTo>
                <a:lnTo>
                  <a:pt x="871" y="28"/>
                </a:lnTo>
                <a:lnTo>
                  <a:pt x="871" y="28"/>
                </a:lnTo>
                <a:lnTo>
                  <a:pt x="841" y="27"/>
                </a:lnTo>
                <a:lnTo>
                  <a:pt x="800" y="24"/>
                </a:lnTo>
                <a:lnTo>
                  <a:pt x="778" y="23"/>
                </a:lnTo>
                <a:lnTo>
                  <a:pt x="760" y="23"/>
                </a:lnTo>
                <a:lnTo>
                  <a:pt x="744" y="24"/>
                </a:lnTo>
                <a:lnTo>
                  <a:pt x="740" y="26"/>
                </a:lnTo>
                <a:lnTo>
                  <a:pt x="736" y="27"/>
                </a:lnTo>
                <a:lnTo>
                  <a:pt x="736" y="27"/>
                </a:lnTo>
                <a:lnTo>
                  <a:pt x="772" y="30"/>
                </a:lnTo>
                <a:lnTo>
                  <a:pt x="808" y="32"/>
                </a:lnTo>
                <a:lnTo>
                  <a:pt x="845" y="33"/>
                </a:lnTo>
                <a:lnTo>
                  <a:pt x="880" y="35"/>
                </a:lnTo>
                <a:lnTo>
                  <a:pt x="880" y="35"/>
                </a:lnTo>
                <a:lnTo>
                  <a:pt x="877" y="75"/>
                </a:lnTo>
                <a:lnTo>
                  <a:pt x="876" y="113"/>
                </a:lnTo>
                <a:lnTo>
                  <a:pt x="874" y="154"/>
                </a:lnTo>
                <a:lnTo>
                  <a:pt x="874" y="194"/>
                </a:lnTo>
                <a:lnTo>
                  <a:pt x="878" y="276"/>
                </a:lnTo>
                <a:lnTo>
                  <a:pt x="883" y="358"/>
                </a:lnTo>
                <a:lnTo>
                  <a:pt x="886" y="440"/>
                </a:lnTo>
                <a:lnTo>
                  <a:pt x="888" y="481"/>
                </a:lnTo>
                <a:lnTo>
                  <a:pt x="888" y="522"/>
                </a:lnTo>
                <a:lnTo>
                  <a:pt x="888" y="563"/>
                </a:lnTo>
                <a:lnTo>
                  <a:pt x="885" y="604"/>
                </a:lnTo>
                <a:lnTo>
                  <a:pt x="882" y="643"/>
                </a:lnTo>
                <a:lnTo>
                  <a:pt x="876" y="684"/>
                </a:lnTo>
                <a:lnTo>
                  <a:pt x="876" y="684"/>
                </a:lnTo>
                <a:lnTo>
                  <a:pt x="867" y="691"/>
                </a:lnTo>
                <a:lnTo>
                  <a:pt x="861" y="700"/>
                </a:lnTo>
                <a:lnTo>
                  <a:pt x="856" y="708"/>
                </a:lnTo>
                <a:lnTo>
                  <a:pt x="853" y="717"/>
                </a:lnTo>
                <a:lnTo>
                  <a:pt x="850" y="726"/>
                </a:lnTo>
                <a:lnTo>
                  <a:pt x="849" y="735"/>
                </a:lnTo>
                <a:lnTo>
                  <a:pt x="848" y="743"/>
                </a:lnTo>
                <a:lnTo>
                  <a:pt x="848" y="752"/>
                </a:lnTo>
                <a:lnTo>
                  <a:pt x="850" y="770"/>
                </a:lnTo>
                <a:lnTo>
                  <a:pt x="854" y="787"/>
                </a:lnTo>
                <a:lnTo>
                  <a:pt x="858" y="802"/>
                </a:lnTo>
                <a:lnTo>
                  <a:pt x="861" y="818"/>
                </a:lnTo>
                <a:lnTo>
                  <a:pt x="862" y="832"/>
                </a:lnTo>
                <a:lnTo>
                  <a:pt x="861" y="838"/>
                </a:lnTo>
                <a:lnTo>
                  <a:pt x="860" y="844"/>
                </a:lnTo>
                <a:lnTo>
                  <a:pt x="858" y="850"/>
                </a:lnTo>
                <a:lnTo>
                  <a:pt x="854" y="856"/>
                </a:lnTo>
                <a:lnTo>
                  <a:pt x="849" y="861"/>
                </a:lnTo>
                <a:lnTo>
                  <a:pt x="843" y="865"/>
                </a:lnTo>
                <a:lnTo>
                  <a:pt x="835" y="870"/>
                </a:lnTo>
                <a:lnTo>
                  <a:pt x="825" y="872"/>
                </a:lnTo>
                <a:lnTo>
                  <a:pt x="813" y="876"/>
                </a:lnTo>
                <a:lnTo>
                  <a:pt x="800" y="877"/>
                </a:lnTo>
                <a:lnTo>
                  <a:pt x="783" y="879"/>
                </a:lnTo>
                <a:lnTo>
                  <a:pt x="765" y="879"/>
                </a:lnTo>
                <a:lnTo>
                  <a:pt x="721" y="879"/>
                </a:lnTo>
                <a:lnTo>
                  <a:pt x="721" y="879"/>
                </a:lnTo>
                <a:lnTo>
                  <a:pt x="712" y="882"/>
                </a:lnTo>
                <a:lnTo>
                  <a:pt x="701" y="883"/>
                </a:lnTo>
                <a:lnTo>
                  <a:pt x="678" y="884"/>
                </a:lnTo>
                <a:lnTo>
                  <a:pt x="668" y="883"/>
                </a:lnTo>
                <a:lnTo>
                  <a:pt x="662" y="882"/>
                </a:lnTo>
                <a:lnTo>
                  <a:pt x="660" y="882"/>
                </a:lnTo>
                <a:lnTo>
                  <a:pt x="660" y="880"/>
                </a:lnTo>
                <a:lnTo>
                  <a:pt x="661" y="879"/>
                </a:lnTo>
                <a:lnTo>
                  <a:pt x="664" y="878"/>
                </a:lnTo>
                <a:lnTo>
                  <a:pt x="664" y="878"/>
                </a:lnTo>
                <a:lnTo>
                  <a:pt x="648" y="873"/>
                </a:lnTo>
                <a:lnTo>
                  <a:pt x="630" y="870"/>
                </a:lnTo>
                <a:lnTo>
                  <a:pt x="609" y="866"/>
                </a:lnTo>
                <a:lnTo>
                  <a:pt x="587" y="864"/>
                </a:lnTo>
                <a:lnTo>
                  <a:pt x="535" y="860"/>
                </a:lnTo>
                <a:lnTo>
                  <a:pt x="479" y="860"/>
                </a:lnTo>
                <a:lnTo>
                  <a:pt x="425" y="860"/>
                </a:lnTo>
                <a:lnTo>
                  <a:pt x="376" y="862"/>
                </a:lnTo>
                <a:lnTo>
                  <a:pt x="335" y="867"/>
                </a:lnTo>
                <a:lnTo>
                  <a:pt x="319" y="868"/>
                </a:lnTo>
                <a:lnTo>
                  <a:pt x="306" y="871"/>
                </a:lnTo>
                <a:lnTo>
                  <a:pt x="306" y="871"/>
                </a:lnTo>
                <a:lnTo>
                  <a:pt x="331" y="873"/>
                </a:lnTo>
                <a:lnTo>
                  <a:pt x="353" y="876"/>
                </a:lnTo>
                <a:lnTo>
                  <a:pt x="375" y="877"/>
                </a:lnTo>
                <a:lnTo>
                  <a:pt x="401" y="879"/>
                </a:lnTo>
                <a:lnTo>
                  <a:pt x="401" y="879"/>
                </a:lnTo>
                <a:lnTo>
                  <a:pt x="398" y="880"/>
                </a:lnTo>
                <a:lnTo>
                  <a:pt x="398" y="882"/>
                </a:lnTo>
                <a:lnTo>
                  <a:pt x="405" y="883"/>
                </a:lnTo>
                <a:lnTo>
                  <a:pt x="405" y="883"/>
                </a:lnTo>
                <a:lnTo>
                  <a:pt x="392" y="882"/>
                </a:lnTo>
                <a:lnTo>
                  <a:pt x="377" y="883"/>
                </a:lnTo>
                <a:lnTo>
                  <a:pt x="377" y="883"/>
                </a:lnTo>
                <a:lnTo>
                  <a:pt x="428" y="889"/>
                </a:lnTo>
                <a:lnTo>
                  <a:pt x="483" y="894"/>
                </a:lnTo>
                <a:lnTo>
                  <a:pt x="543" y="898"/>
                </a:lnTo>
                <a:lnTo>
                  <a:pt x="608" y="902"/>
                </a:lnTo>
                <a:lnTo>
                  <a:pt x="676" y="905"/>
                </a:lnTo>
                <a:lnTo>
                  <a:pt x="747" y="905"/>
                </a:lnTo>
                <a:lnTo>
                  <a:pt x="820" y="901"/>
                </a:lnTo>
                <a:lnTo>
                  <a:pt x="859" y="898"/>
                </a:lnTo>
                <a:lnTo>
                  <a:pt x="896" y="896"/>
                </a:lnTo>
                <a:lnTo>
                  <a:pt x="896" y="896"/>
                </a:lnTo>
                <a:lnTo>
                  <a:pt x="894" y="867"/>
                </a:lnTo>
                <a:lnTo>
                  <a:pt x="891" y="838"/>
                </a:lnTo>
                <a:lnTo>
                  <a:pt x="891" y="809"/>
                </a:lnTo>
                <a:lnTo>
                  <a:pt x="891" y="780"/>
                </a:lnTo>
                <a:lnTo>
                  <a:pt x="894" y="723"/>
                </a:lnTo>
                <a:lnTo>
                  <a:pt x="897" y="665"/>
                </a:lnTo>
                <a:lnTo>
                  <a:pt x="901" y="606"/>
                </a:lnTo>
                <a:lnTo>
                  <a:pt x="902" y="548"/>
                </a:lnTo>
                <a:lnTo>
                  <a:pt x="903" y="519"/>
                </a:lnTo>
                <a:lnTo>
                  <a:pt x="902" y="490"/>
                </a:lnTo>
                <a:lnTo>
                  <a:pt x="901" y="461"/>
                </a:lnTo>
                <a:lnTo>
                  <a:pt x="897" y="433"/>
                </a:lnTo>
                <a:lnTo>
                  <a:pt x="897" y="433"/>
                </a:lnTo>
                <a:lnTo>
                  <a:pt x="902" y="411"/>
                </a:lnTo>
                <a:lnTo>
                  <a:pt x="907" y="384"/>
                </a:lnTo>
                <a:lnTo>
                  <a:pt x="909" y="355"/>
                </a:lnTo>
                <a:lnTo>
                  <a:pt x="912" y="322"/>
                </a:lnTo>
                <a:lnTo>
                  <a:pt x="913" y="288"/>
                </a:lnTo>
                <a:lnTo>
                  <a:pt x="913" y="252"/>
                </a:lnTo>
                <a:lnTo>
                  <a:pt x="910" y="216"/>
                </a:lnTo>
                <a:lnTo>
                  <a:pt x="908" y="180"/>
                </a:lnTo>
                <a:lnTo>
                  <a:pt x="903" y="145"/>
                </a:lnTo>
                <a:lnTo>
                  <a:pt x="897" y="112"/>
                </a:lnTo>
                <a:lnTo>
                  <a:pt x="890" y="82"/>
                </a:lnTo>
                <a:lnTo>
                  <a:pt x="885" y="69"/>
                </a:lnTo>
                <a:lnTo>
                  <a:pt x="880" y="57"/>
                </a:lnTo>
                <a:lnTo>
                  <a:pt x="876" y="45"/>
                </a:lnTo>
                <a:lnTo>
                  <a:pt x="870" y="35"/>
                </a:lnTo>
                <a:lnTo>
                  <a:pt x="864" y="26"/>
                </a:lnTo>
                <a:lnTo>
                  <a:pt x="856" y="18"/>
                </a:lnTo>
                <a:lnTo>
                  <a:pt x="849" y="12"/>
                </a:lnTo>
                <a:lnTo>
                  <a:pt x="842" y="8"/>
                </a:lnTo>
                <a:lnTo>
                  <a:pt x="833" y="5"/>
                </a:lnTo>
                <a:lnTo>
                  <a:pt x="825" y="4"/>
                </a:lnTo>
                <a:lnTo>
                  <a:pt x="825" y="4"/>
                </a:lnTo>
                <a:lnTo>
                  <a:pt x="720" y="4"/>
                </a:lnTo>
                <a:lnTo>
                  <a:pt x="613" y="3"/>
                </a:lnTo>
                <a:lnTo>
                  <a:pt x="503" y="0"/>
                </a:lnTo>
                <a:lnTo>
                  <a:pt x="395" y="1"/>
                </a:lnTo>
                <a:lnTo>
                  <a:pt x="341" y="3"/>
                </a:lnTo>
                <a:lnTo>
                  <a:pt x="289" y="4"/>
                </a:lnTo>
                <a:lnTo>
                  <a:pt x="236" y="8"/>
                </a:lnTo>
                <a:lnTo>
                  <a:pt x="186" y="12"/>
                </a:lnTo>
                <a:lnTo>
                  <a:pt x="136" y="18"/>
                </a:lnTo>
                <a:lnTo>
                  <a:pt x="89" y="27"/>
                </a:lnTo>
                <a:lnTo>
                  <a:pt x="44" y="36"/>
                </a:lnTo>
                <a:lnTo>
                  <a:pt x="0" y="48"/>
                </a:lnTo>
                <a:lnTo>
                  <a:pt x="0" y="48"/>
                </a:lnTo>
                <a:lnTo>
                  <a:pt x="7" y="81"/>
                </a:lnTo>
                <a:lnTo>
                  <a:pt x="11" y="110"/>
                </a:lnTo>
                <a:lnTo>
                  <a:pt x="15" y="139"/>
                </a:lnTo>
                <a:lnTo>
                  <a:pt x="18" y="174"/>
                </a:lnTo>
                <a:lnTo>
                  <a:pt x="18" y="174"/>
                </a:lnTo>
                <a:lnTo>
                  <a:pt x="17" y="163"/>
                </a:lnTo>
                <a:lnTo>
                  <a:pt x="16" y="163"/>
                </a:lnTo>
                <a:lnTo>
                  <a:pt x="16" y="164"/>
                </a:lnTo>
                <a:lnTo>
                  <a:pt x="15" y="168"/>
                </a:lnTo>
                <a:lnTo>
                  <a:pt x="15" y="168"/>
                </a:lnTo>
                <a:lnTo>
                  <a:pt x="12" y="160"/>
                </a:lnTo>
                <a:lnTo>
                  <a:pt x="11" y="152"/>
                </a:lnTo>
                <a:lnTo>
                  <a:pt x="10" y="145"/>
                </a:lnTo>
                <a:lnTo>
                  <a:pt x="10" y="138"/>
                </a:lnTo>
                <a:lnTo>
                  <a:pt x="10" y="138"/>
                </a:lnTo>
                <a:lnTo>
                  <a:pt x="9" y="147"/>
                </a:lnTo>
                <a:lnTo>
                  <a:pt x="7" y="162"/>
                </a:lnTo>
                <a:lnTo>
                  <a:pt x="7" y="200"/>
                </a:lnTo>
                <a:lnTo>
                  <a:pt x="9" y="248"/>
                </a:lnTo>
                <a:lnTo>
                  <a:pt x="12" y="300"/>
                </a:lnTo>
                <a:lnTo>
                  <a:pt x="17" y="352"/>
                </a:lnTo>
                <a:lnTo>
                  <a:pt x="21" y="377"/>
                </a:lnTo>
                <a:lnTo>
                  <a:pt x="24" y="399"/>
                </a:lnTo>
                <a:lnTo>
                  <a:pt x="29" y="418"/>
                </a:lnTo>
                <a:lnTo>
                  <a:pt x="34" y="435"/>
                </a:lnTo>
                <a:lnTo>
                  <a:pt x="40" y="448"/>
                </a:lnTo>
                <a:lnTo>
                  <a:pt x="42" y="453"/>
                </a:lnTo>
                <a:lnTo>
                  <a:pt x="46" y="457"/>
                </a:lnTo>
                <a:lnTo>
                  <a:pt x="46" y="457"/>
                </a:lnTo>
                <a:lnTo>
                  <a:pt x="44" y="463"/>
                </a:lnTo>
                <a:lnTo>
                  <a:pt x="42" y="471"/>
                </a:lnTo>
                <a:lnTo>
                  <a:pt x="42" y="484"/>
                </a:lnTo>
                <a:lnTo>
                  <a:pt x="44" y="499"/>
                </a:lnTo>
                <a:lnTo>
                  <a:pt x="47" y="535"/>
                </a:lnTo>
                <a:lnTo>
                  <a:pt x="54" y="575"/>
                </a:lnTo>
                <a:lnTo>
                  <a:pt x="63" y="614"/>
                </a:lnTo>
                <a:lnTo>
                  <a:pt x="71" y="652"/>
                </a:lnTo>
                <a:lnTo>
                  <a:pt x="80" y="682"/>
                </a:lnTo>
                <a:lnTo>
                  <a:pt x="86" y="702"/>
                </a:lnTo>
                <a:lnTo>
                  <a:pt x="86" y="702"/>
                </a:lnTo>
                <a:lnTo>
                  <a:pt x="88" y="697"/>
                </a:lnTo>
                <a:lnTo>
                  <a:pt x="89" y="697"/>
                </a:lnTo>
                <a:lnTo>
                  <a:pt x="90" y="699"/>
                </a:lnTo>
                <a:lnTo>
                  <a:pt x="90" y="703"/>
                </a:lnTo>
                <a:lnTo>
                  <a:pt x="90" y="703"/>
                </a:lnTo>
                <a:lnTo>
                  <a:pt x="97" y="672"/>
                </a:lnTo>
                <a:lnTo>
                  <a:pt x="99" y="656"/>
                </a:lnTo>
                <a:lnTo>
                  <a:pt x="99" y="640"/>
                </a:lnTo>
                <a:lnTo>
                  <a:pt x="99" y="623"/>
                </a:lnTo>
                <a:lnTo>
                  <a:pt x="97" y="606"/>
                </a:lnTo>
                <a:lnTo>
                  <a:pt x="90" y="588"/>
                </a:lnTo>
                <a:lnTo>
                  <a:pt x="82" y="570"/>
                </a:lnTo>
                <a:lnTo>
                  <a:pt x="82" y="570"/>
                </a:lnTo>
                <a:lnTo>
                  <a:pt x="84" y="573"/>
                </a:lnTo>
                <a:lnTo>
                  <a:pt x="87" y="573"/>
                </a:lnTo>
                <a:lnTo>
                  <a:pt x="88" y="572"/>
                </a:lnTo>
                <a:lnTo>
                  <a:pt x="88" y="567"/>
                </a:lnTo>
                <a:lnTo>
                  <a:pt x="88" y="567"/>
                </a:lnTo>
                <a:lnTo>
                  <a:pt x="90" y="573"/>
                </a:lnTo>
                <a:lnTo>
                  <a:pt x="89" y="567"/>
                </a:lnTo>
                <a:lnTo>
                  <a:pt x="88" y="563"/>
                </a:lnTo>
                <a:lnTo>
                  <a:pt x="88" y="563"/>
                </a:lnTo>
                <a:lnTo>
                  <a:pt x="90" y="564"/>
                </a:lnTo>
                <a:lnTo>
                  <a:pt x="92" y="569"/>
                </a:lnTo>
                <a:lnTo>
                  <a:pt x="94" y="579"/>
                </a:lnTo>
                <a:lnTo>
                  <a:pt x="97" y="596"/>
                </a:lnTo>
                <a:lnTo>
                  <a:pt x="97" y="596"/>
                </a:lnTo>
                <a:lnTo>
                  <a:pt x="97" y="605"/>
                </a:lnTo>
                <a:lnTo>
                  <a:pt x="99" y="629"/>
                </a:lnTo>
                <a:lnTo>
                  <a:pt x="103" y="664"/>
                </a:lnTo>
                <a:lnTo>
                  <a:pt x="105" y="684"/>
                </a:lnTo>
                <a:lnTo>
                  <a:pt x="110" y="707"/>
                </a:lnTo>
                <a:lnTo>
                  <a:pt x="110" y="707"/>
                </a:lnTo>
                <a:lnTo>
                  <a:pt x="113" y="697"/>
                </a:lnTo>
                <a:lnTo>
                  <a:pt x="116" y="689"/>
                </a:lnTo>
                <a:lnTo>
                  <a:pt x="117" y="679"/>
                </a:lnTo>
                <a:lnTo>
                  <a:pt x="118" y="671"/>
                </a:lnTo>
                <a:lnTo>
                  <a:pt x="119" y="653"/>
                </a:lnTo>
                <a:lnTo>
                  <a:pt x="118" y="636"/>
                </a:lnTo>
                <a:lnTo>
                  <a:pt x="118" y="636"/>
                </a:lnTo>
                <a:lnTo>
                  <a:pt x="116" y="637"/>
                </a:lnTo>
                <a:lnTo>
                  <a:pt x="115" y="636"/>
                </a:lnTo>
                <a:lnTo>
                  <a:pt x="118" y="625"/>
                </a:lnTo>
                <a:lnTo>
                  <a:pt x="123" y="613"/>
                </a:lnTo>
                <a:lnTo>
                  <a:pt x="124" y="608"/>
                </a:lnTo>
                <a:lnTo>
                  <a:pt x="124" y="607"/>
                </a:lnTo>
                <a:lnTo>
                  <a:pt x="124" y="607"/>
                </a:lnTo>
                <a:lnTo>
                  <a:pt x="124" y="607"/>
                </a:lnTo>
                <a:lnTo>
                  <a:pt x="127" y="652"/>
                </a:lnTo>
                <a:lnTo>
                  <a:pt x="129" y="684"/>
                </a:lnTo>
                <a:lnTo>
                  <a:pt x="133" y="719"/>
                </a:lnTo>
                <a:lnTo>
                  <a:pt x="136" y="754"/>
                </a:lnTo>
                <a:lnTo>
                  <a:pt x="142" y="783"/>
                </a:lnTo>
                <a:lnTo>
                  <a:pt x="146" y="795"/>
                </a:lnTo>
                <a:lnTo>
                  <a:pt x="148" y="803"/>
                </a:lnTo>
                <a:lnTo>
                  <a:pt x="153" y="811"/>
                </a:lnTo>
                <a:lnTo>
                  <a:pt x="154" y="812"/>
                </a:lnTo>
                <a:lnTo>
                  <a:pt x="157" y="813"/>
                </a:lnTo>
                <a:lnTo>
                  <a:pt x="157" y="813"/>
                </a:lnTo>
                <a:lnTo>
                  <a:pt x="159" y="807"/>
                </a:lnTo>
                <a:lnTo>
                  <a:pt x="160" y="801"/>
                </a:lnTo>
                <a:lnTo>
                  <a:pt x="162" y="785"/>
                </a:lnTo>
                <a:lnTo>
                  <a:pt x="163" y="752"/>
                </a:lnTo>
                <a:lnTo>
                  <a:pt x="163" y="737"/>
                </a:lnTo>
                <a:lnTo>
                  <a:pt x="164" y="726"/>
                </a:lnTo>
                <a:lnTo>
                  <a:pt x="164" y="724"/>
                </a:lnTo>
                <a:lnTo>
                  <a:pt x="165" y="723"/>
                </a:lnTo>
                <a:lnTo>
                  <a:pt x="168" y="724"/>
                </a:lnTo>
                <a:lnTo>
                  <a:pt x="170" y="726"/>
                </a:lnTo>
                <a:lnTo>
                  <a:pt x="170" y="726"/>
                </a:lnTo>
                <a:lnTo>
                  <a:pt x="174" y="720"/>
                </a:lnTo>
                <a:lnTo>
                  <a:pt x="175" y="715"/>
                </a:lnTo>
                <a:lnTo>
                  <a:pt x="176" y="709"/>
                </a:lnTo>
                <a:lnTo>
                  <a:pt x="176" y="705"/>
                </a:lnTo>
                <a:lnTo>
                  <a:pt x="175" y="700"/>
                </a:lnTo>
                <a:lnTo>
                  <a:pt x="174" y="695"/>
                </a:lnTo>
                <a:lnTo>
                  <a:pt x="170" y="689"/>
                </a:lnTo>
                <a:lnTo>
                  <a:pt x="166" y="685"/>
                </a:lnTo>
                <a:lnTo>
                  <a:pt x="165" y="684"/>
                </a:lnTo>
                <a:lnTo>
                  <a:pt x="164" y="684"/>
                </a:lnTo>
                <a:lnTo>
                  <a:pt x="165" y="689"/>
                </a:lnTo>
                <a:lnTo>
                  <a:pt x="171" y="699"/>
                </a:lnTo>
                <a:lnTo>
                  <a:pt x="171" y="699"/>
                </a:lnTo>
                <a:lnTo>
                  <a:pt x="174" y="694"/>
                </a:lnTo>
                <a:lnTo>
                  <a:pt x="175" y="689"/>
                </a:lnTo>
                <a:lnTo>
                  <a:pt x="175" y="685"/>
                </a:lnTo>
                <a:lnTo>
                  <a:pt x="175" y="681"/>
                </a:lnTo>
                <a:lnTo>
                  <a:pt x="172" y="671"/>
                </a:lnTo>
                <a:lnTo>
                  <a:pt x="169" y="661"/>
                </a:lnTo>
                <a:lnTo>
                  <a:pt x="165" y="653"/>
                </a:lnTo>
                <a:lnTo>
                  <a:pt x="163" y="644"/>
                </a:lnTo>
                <a:lnTo>
                  <a:pt x="162" y="636"/>
                </a:lnTo>
                <a:lnTo>
                  <a:pt x="162" y="631"/>
                </a:lnTo>
                <a:lnTo>
                  <a:pt x="164" y="628"/>
                </a:lnTo>
                <a:lnTo>
                  <a:pt x="164" y="628"/>
                </a:lnTo>
                <a:lnTo>
                  <a:pt x="164" y="631"/>
                </a:lnTo>
                <a:lnTo>
                  <a:pt x="165" y="631"/>
                </a:lnTo>
                <a:lnTo>
                  <a:pt x="166" y="624"/>
                </a:lnTo>
                <a:lnTo>
                  <a:pt x="168" y="589"/>
                </a:lnTo>
                <a:lnTo>
                  <a:pt x="170" y="545"/>
                </a:lnTo>
                <a:lnTo>
                  <a:pt x="171" y="524"/>
                </a:lnTo>
                <a:lnTo>
                  <a:pt x="172" y="508"/>
                </a:lnTo>
                <a:lnTo>
                  <a:pt x="172" y="508"/>
                </a:lnTo>
                <a:lnTo>
                  <a:pt x="182" y="513"/>
                </a:lnTo>
                <a:lnTo>
                  <a:pt x="186" y="516"/>
                </a:lnTo>
                <a:lnTo>
                  <a:pt x="186" y="516"/>
                </a:lnTo>
                <a:lnTo>
                  <a:pt x="184" y="517"/>
                </a:lnTo>
                <a:lnTo>
                  <a:pt x="182" y="517"/>
                </a:lnTo>
                <a:lnTo>
                  <a:pt x="178" y="517"/>
                </a:lnTo>
                <a:lnTo>
                  <a:pt x="178" y="518"/>
                </a:lnTo>
                <a:lnTo>
                  <a:pt x="184" y="520"/>
                </a:lnTo>
                <a:lnTo>
                  <a:pt x="184" y="520"/>
                </a:lnTo>
                <a:lnTo>
                  <a:pt x="184" y="518"/>
                </a:lnTo>
                <a:lnTo>
                  <a:pt x="186" y="513"/>
                </a:lnTo>
                <a:lnTo>
                  <a:pt x="184" y="501"/>
                </a:lnTo>
                <a:lnTo>
                  <a:pt x="182" y="484"/>
                </a:lnTo>
                <a:lnTo>
                  <a:pt x="180" y="465"/>
                </a:lnTo>
                <a:lnTo>
                  <a:pt x="171" y="428"/>
                </a:lnTo>
                <a:lnTo>
                  <a:pt x="166" y="414"/>
                </a:lnTo>
                <a:lnTo>
                  <a:pt x="164" y="407"/>
                </a:lnTo>
                <a:lnTo>
                  <a:pt x="164" y="407"/>
                </a:lnTo>
                <a:lnTo>
                  <a:pt x="164" y="414"/>
                </a:lnTo>
                <a:lnTo>
                  <a:pt x="165" y="420"/>
                </a:lnTo>
                <a:lnTo>
                  <a:pt x="171" y="430"/>
                </a:lnTo>
                <a:lnTo>
                  <a:pt x="174" y="435"/>
                </a:lnTo>
                <a:lnTo>
                  <a:pt x="175" y="441"/>
                </a:lnTo>
                <a:lnTo>
                  <a:pt x="175" y="448"/>
                </a:lnTo>
                <a:lnTo>
                  <a:pt x="171" y="459"/>
                </a:lnTo>
                <a:lnTo>
                  <a:pt x="171" y="459"/>
                </a:lnTo>
                <a:lnTo>
                  <a:pt x="166" y="452"/>
                </a:lnTo>
                <a:lnTo>
                  <a:pt x="164" y="443"/>
                </a:lnTo>
                <a:lnTo>
                  <a:pt x="162" y="435"/>
                </a:lnTo>
                <a:lnTo>
                  <a:pt x="159" y="425"/>
                </a:lnTo>
                <a:lnTo>
                  <a:pt x="159" y="406"/>
                </a:lnTo>
                <a:lnTo>
                  <a:pt x="159" y="384"/>
                </a:lnTo>
                <a:lnTo>
                  <a:pt x="164" y="343"/>
                </a:lnTo>
                <a:lnTo>
                  <a:pt x="165" y="327"/>
                </a:lnTo>
                <a:lnTo>
                  <a:pt x="166" y="313"/>
                </a:lnTo>
                <a:lnTo>
                  <a:pt x="166" y="313"/>
                </a:lnTo>
                <a:lnTo>
                  <a:pt x="164" y="321"/>
                </a:lnTo>
                <a:lnTo>
                  <a:pt x="163" y="329"/>
                </a:lnTo>
                <a:lnTo>
                  <a:pt x="163" y="329"/>
                </a:lnTo>
                <a:lnTo>
                  <a:pt x="162" y="325"/>
                </a:lnTo>
                <a:lnTo>
                  <a:pt x="162" y="318"/>
                </a:lnTo>
                <a:lnTo>
                  <a:pt x="163" y="312"/>
                </a:lnTo>
                <a:lnTo>
                  <a:pt x="163" y="312"/>
                </a:lnTo>
                <a:lnTo>
                  <a:pt x="159" y="296"/>
                </a:lnTo>
                <a:lnTo>
                  <a:pt x="156" y="276"/>
                </a:lnTo>
                <a:lnTo>
                  <a:pt x="154" y="262"/>
                </a:lnTo>
                <a:lnTo>
                  <a:pt x="154" y="262"/>
                </a:lnTo>
                <a:lnTo>
                  <a:pt x="156" y="262"/>
                </a:lnTo>
                <a:lnTo>
                  <a:pt x="157" y="264"/>
                </a:lnTo>
                <a:lnTo>
                  <a:pt x="158" y="269"/>
                </a:lnTo>
                <a:lnTo>
                  <a:pt x="158" y="276"/>
                </a:lnTo>
                <a:lnTo>
                  <a:pt x="158" y="283"/>
                </a:lnTo>
                <a:lnTo>
                  <a:pt x="157" y="286"/>
                </a:lnTo>
                <a:lnTo>
                  <a:pt x="157" y="282"/>
                </a:lnTo>
                <a:lnTo>
                  <a:pt x="156" y="269"/>
                </a:lnTo>
                <a:lnTo>
                  <a:pt x="156" y="245"/>
                </a:lnTo>
                <a:lnTo>
                  <a:pt x="156" y="245"/>
                </a:lnTo>
                <a:lnTo>
                  <a:pt x="154" y="245"/>
                </a:lnTo>
                <a:lnTo>
                  <a:pt x="153" y="244"/>
                </a:lnTo>
                <a:lnTo>
                  <a:pt x="153" y="235"/>
                </a:lnTo>
                <a:lnTo>
                  <a:pt x="154" y="223"/>
                </a:lnTo>
                <a:lnTo>
                  <a:pt x="158" y="206"/>
                </a:lnTo>
                <a:lnTo>
                  <a:pt x="158" y="206"/>
                </a:lnTo>
                <a:lnTo>
                  <a:pt x="154" y="204"/>
                </a:lnTo>
                <a:lnTo>
                  <a:pt x="153" y="200"/>
                </a:lnTo>
                <a:lnTo>
                  <a:pt x="153" y="199"/>
                </a:lnTo>
                <a:lnTo>
                  <a:pt x="154" y="198"/>
                </a:lnTo>
                <a:lnTo>
                  <a:pt x="154" y="197"/>
                </a:lnTo>
                <a:lnTo>
                  <a:pt x="154" y="198"/>
                </a:lnTo>
                <a:lnTo>
                  <a:pt x="154" y="200"/>
                </a:lnTo>
                <a:lnTo>
                  <a:pt x="153" y="205"/>
                </a:lnTo>
                <a:lnTo>
                  <a:pt x="153" y="205"/>
                </a:lnTo>
                <a:lnTo>
                  <a:pt x="151" y="194"/>
                </a:lnTo>
                <a:lnTo>
                  <a:pt x="148" y="180"/>
                </a:lnTo>
                <a:lnTo>
                  <a:pt x="147" y="148"/>
                </a:lnTo>
                <a:lnTo>
                  <a:pt x="147" y="119"/>
                </a:lnTo>
                <a:lnTo>
                  <a:pt x="148" y="107"/>
                </a:lnTo>
                <a:lnTo>
                  <a:pt x="151" y="100"/>
                </a:lnTo>
                <a:lnTo>
                  <a:pt x="151" y="100"/>
                </a:lnTo>
                <a:lnTo>
                  <a:pt x="87" y="163"/>
                </a:lnTo>
                <a:lnTo>
                  <a:pt x="87" y="163"/>
                </a:lnTo>
                <a:lnTo>
                  <a:pt x="95" y="166"/>
                </a:lnTo>
                <a:lnTo>
                  <a:pt x="104" y="168"/>
                </a:lnTo>
                <a:lnTo>
                  <a:pt x="112" y="169"/>
                </a:lnTo>
                <a:lnTo>
                  <a:pt x="121" y="169"/>
                </a:lnTo>
                <a:lnTo>
                  <a:pt x="136" y="168"/>
                </a:lnTo>
                <a:lnTo>
                  <a:pt x="153" y="165"/>
                </a:lnTo>
                <a:lnTo>
                  <a:pt x="169" y="162"/>
                </a:lnTo>
                <a:lnTo>
                  <a:pt x="184" y="159"/>
                </a:lnTo>
                <a:lnTo>
                  <a:pt x="200" y="158"/>
                </a:lnTo>
                <a:lnTo>
                  <a:pt x="207" y="159"/>
                </a:lnTo>
                <a:lnTo>
                  <a:pt x="213" y="160"/>
                </a:lnTo>
                <a:lnTo>
                  <a:pt x="213" y="160"/>
                </a:lnTo>
                <a:lnTo>
                  <a:pt x="211" y="163"/>
                </a:lnTo>
                <a:lnTo>
                  <a:pt x="208" y="164"/>
                </a:lnTo>
                <a:lnTo>
                  <a:pt x="206" y="164"/>
                </a:lnTo>
                <a:lnTo>
                  <a:pt x="202" y="164"/>
                </a:lnTo>
                <a:lnTo>
                  <a:pt x="202" y="164"/>
                </a:lnTo>
                <a:lnTo>
                  <a:pt x="206" y="166"/>
                </a:lnTo>
                <a:lnTo>
                  <a:pt x="211" y="169"/>
                </a:lnTo>
                <a:lnTo>
                  <a:pt x="221" y="171"/>
                </a:lnTo>
                <a:lnTo>
                  <a:pt x="233" y="172"/>
                </a:lnTo>
                <a:lnTo>
                  <a:pt x="246" y="171"/>
                </a:lnTo>
                <a:lnTo>
                  <a:pt x="261" y="169"/>
                </a:lnTo>
                <a:lnTo>
                  <a:pt x="277" y="166"/>
                </a:lnTo>
                <a:lnTo>
                  <a:pt x="311" y="160"/>
                </a:lnTo>
                <a:lnTo>
                  <a:pt x="346" y="154"/>
                </a:lnTo>
                <a:lnTo>
                  <a:pt x="364" y="152"/>
                </a:lnTo>
                <a:lnTo>
                  <a:pt x="381" y="151"/>
                </a:lnTo>
                <a:lnTo>
                  <a:pt x="396" y="152"/>
                </a:lnTo>
                <a:lnTo>
                  <a:pt x="412" y="154"/>
                </a:lnTo>
                <a:lnTo>
                  <a:pt x="426" y="160"/>
                </a:lnTo>
                <a:lnTo>
                  <a:pt x="432" y="163"/>
                </a:lnTo>
                <a:lnTo>
                  <a:pt x="438" y="168"/>
                </a:lnTo>
                <a:lnTo>
                  <a:pt x="438" y="168"/>
                </a:lnTo>
                <a:lnTo>
                  <a:pt x="438" y="168"/>
                </a:lnTo>
                <a:lnTo>
                  <a:pt x="438" y="169"/>
                </a:lnTo>
                <a:lnTo>
                  <a:pt x="441" y="170"/>
                </a:lnTo>
                <a:lnTo>
                  <a:pt x="449" y="169"/>
                </a:lnTo>
                <a:lnTo>
                  <a:pt x="452" y="169"/>
                </a:lnTo>
                <a:lnTo>
                  <a:pt x="452" y="168"/>
                </a:lnTo>
                <a:lnTo>
                  <a:pt x="452" y="168"/>
                </a:lnTo>
                <a:lnTo>
                  <a:pt x="446" y="165"/>
                </a:lnTo>
                <a:lnTo>
                  <a:pt x="432" y="164"/>
                </a:lnTo>
                <a:lnTo>
                  <a:pt x="432" y="164"/>
                </a:lnTo>
                <a:lnTo>
                  <a:pt x="442" y="166"/>
                </a:lnTo>
                <a:lnTo>
                  <a:pt x="447" y="166"/>
                </a:lnTo>
                <a:lnTo>
                  <a:pt x="448" y="166"/>
                </a:lnTo>
                <a:lnTo>
                  <a:pt x="447" y="165"/>
                </a:lnTo>
                <a:lnTo>
                  <a:pt x="442" y="160"/>
                </a:lnTo>
                <a:lnTo>
                  <a:pt x="442" y="160"/>
                </a:lnTo>
                <a:lnTo>
                  <a:pt x="449" y="164"/>
                </a:lnTo>
                <a:lnTo>
                  <a:pt x="458" y="166"/>
                </a:lnTo>
                <a:lnTo>
                  <a:pt x="467" y="169"/>
                </a:lnTo>
                <a:lnTo>
                  <a:pt x="478" y="169"/>
                </a:lnTo>
                <a:lnTo>
                  <a:pt x="501" y="168"/>
                </a:lnTo>
                <a:lnTo>
                  <a:pt x="524" y="165"/>
                </a:lnTo>
                <a:lnTo>
                  <a:pt x="546" y="163"/>
                </a:lnTo>
                <a:lnTo>
                  <a:pt x="564" y="160"/>
                </a:lnTo>
                <a:lnTo>
                  <a:pt x="570" y="160"/>
                </a:lnTo>
                <a:lnTo>
                  <a:pt x="575" y="160"/>
                </a:lnTo>
                <a:lnTo>
                  <a:pt x="578" y="162"/>
                </a:lnTo>
                <a:lnTo>
                  <a:pt x="578" y="164"/>
                </a:lnTo>
                <a:lnTo>
                  <a:pt x="578" y="164"/>
                </a:lnTo>
                <a:lnTo>
                  <a:pt x="595" y="168"/>
                </a:lnTo>
                <a:lnTo>
                  <a:pt x="614" y="170"/>
                </a:lnTo>
                <a:lnTo>
                  <a:pt x="637" y="172"/>
                </a:lnTo>
                <a:lnTo>
                  <a:pt x="660" y="172"/>
                </a:lnTo>
                <a:lnTo>
                  <a:pt x="683" y="172"/>
                </a:lnTo>
                <a:lnTo>
                  <a:pt x="703" y="171"/>
                </a:lnTo>
                <a:lnTo>
                  <a:pt x="723" y="169"/>
                </a:lnTo>
                <a:lnTo>
                  <a:pt x="737" y="165"/>
                </a:lnTo>
                <a:lnTo>
                  <a:pt x="737" y="165"/>
                </a:lnTo>
                <a:lnTo>
                  <a:pt x="740" y="166"/>
                </a:lnTo>
                <a:lnTo>
                  <a:pt x="742" y="166"/>
                </a:lnTo>
                <a:lnTo>
                  <a:pt x="744" y="165"/>
                </a:lnTo>
                <a:lnTo>
                  <a:pt x="746" y="164"/>
                </a:lnTo>
                <a:lnTo>
                  <a:pt x="746" y="164"/>
                </a:lnTo>
                <a:lnTo>
                  <a:pt x="730" y="164"/>
                </a:lnTo>
                <a:lnTo>
                  <a:pt x="723" y="164"/>
                </a:lnTo>
                <a:lnTo>
                  <a:pt x="715" y="160"/>
                </a:lnTo>
                <a:lnTo>
                  <a:pt x="715" y="160"/>
                </a:lnTo>
                <a:lnTo>
                  <a:pt x="743" y="166"/>
                </a:lnTo>
                <a:lnTo>
                  <a:pt x="762" y="170"/>
                </a:lnTo>
                <a:lnTo>
                  <a:pt x="771" y="170"/>
                </a:lnTo>
                <a:lnTo>
                  <a:pt x="779" y="170"/>
                </a:lnTo>
                <a:lnTo>
                  <a:pt x="800" y="166"/>
                </a:lnTo>
                <a:lnTo>
                  <a:pt x="800" y="166"/>
                </a:lnTo>
                <a:lnTo>
                  <a:pt x="785" y="150"/>
                </a:lnTo>
                <a:lnTo>
                  <a:pt x="768" y="132"/>
                </a:lnTo>
                <a:lnTo>
                  <a:pt x="752" y="116"/>
                </a:lnTo>
                <a:lnTo>
                  <a:pt x="733" y="100"/>
                </a:lnTo>
                <a:lnTo>
                  <a:pt x="733" y="100"/>
                </a:lnTo>
                <a:lnTo>
                  <a:pt x="735" y="105"/>
                </a:lnTo>
                <a:lnTo>
                  <a:pt x="735" y="107"/>
                </a:lnTo>
                <a:lnTo>
                  <a:pt x="733" y="107"/>
                </a:lnTo>
                <a:lnTo>
                  <a:pt x="731" y="106"/>
                </a:lnTo>
                <a:lnTo>
                  <a:pt x="731" y="106"/>
                </a:lnTo>
                <a:lnTo>
                  <a:pt x="729" y="122"/>
                </a:lnTo>
                <a:lnTo>
                  <a:pt x="729" y="141"/>
                </a:lnTo>
                <a:lnTo>
                  <a:pt x="730" y="178"/>
                </a:lnTo>
                <a:lnTo>
                  <a:pt x="731" y="204"/>
                </a:lnTo>
                <a:lnTo>
                  <a:pt x="731" y="207"/>
                </a:lnTo>
                <a:lnTo>
                  <a:pt x="730" y="203"/>
                </a:lnTo>
                <a:lnTo>
                  <a:pt x="730" y="203"/>
                </a:lnTo>
                <a:lnTo>
                  <a:pt x="727" y="222"/>
                </a:lnTo>
                <a:lnTo>
                  <a:pt x="727" y="237"/>
                </a:lnTo>
                <a:lnTo>
                  <a:pt x="729" y="242"/>
                </a:lnTo>
                <a:lnTo>
                  <a:pt x="730" y="245"/>
                </a:lnTo>
                <a:lnTo>
                  <a:pt x="732" y="245"/>
                </a:lnTo>
                <a:lnTo>
                  <a:pt x="736" y="244"/>
                </a:lnTo>
                <a:lnTo>
                  <a:pt x="736" y="244"/>
                </a:lnTo>
                <a:lnTo>
                  <a:pt x="735" y="259"/>
                </a:lnTo>
                <a:lnTo>
                  <a:pt x="733" y="271"/>
                </a:lnTo>
                <a:lnTo>
                  <a:pt x="731" y="277"/>
                </a:lnTo>
                <a:lnTo>
                  <a:pt x="731" y="277"/>
                </a:lnTo>
                <a:lnTo>
                  <a:pt x="733" y="266"/>
                </a:lnTo>
                <a:lnTo>
                  <a:pt x="733" y="257"/>
                </a:lnTo>
                <a:lnTo>
                  <a:pt x="731" y="248"/>
                </a:lnTo>
                <a:lnTo>
                  <a:pt x="726" y="240"/>
                </a:lnTo>
                <a:lnTo>
                  <a:pt x="726" y="240"/>
                </a:lnTo>
                <a:lnTo>
                  <a:pt x="725" y="244"/>
                </a:lnTo>
                <a:lnTo>
                  <a:pt x="724" y="247"/>
                </a:lnTo>
                <a:lnTo>
                  <a:pt x="724" y="254"/>
                </a:lnTo>
                <a:lnTo>
                  <a:pt x="725" y="262"/>
                </a:lnTo>
                <a:lnTo>
                  <a:pt x="727" y="270"/>
                </a:lnTo>
                <a:lnTo>
                  <a:pt x="730" y="277"/>
                </a:lnTo>
                <a:lnTo>
                  <a:pt x="730" y="286"/>
                </a:lnTo>
                <a:lnTo>
                  <a:pt x="729" y="293"/>
                </a:lnTo>
                <a:lnTo>
                  <a:pt x="727" y="296"/>
                </a:lnTo>
                <a:lnTo>
                  <a:pt x="725" y="300"/>
                </a:lnTo>
                <a:lnTo>
                  <a:pt x="725" y="300"/>
                </a:lnTo>
                <a:lnTo>
                  <a:pt x="727" y="293"/>
                </a:lnTo>
                <a:lnTo>
                  <a:pt x="729" y="289"/>
                </a:lnTo>
                <a:lnTo>
                  <a:pt x="726" y="286"/>
                </a:lnTo>
                <a:lnTo>
                  <a:pt x="723" y="286"/>
                </a:lnTo>
                <a:lnTo>
                  <a:pt x="723" y="286"/>
                </a:lnTo>
                <a:lnTo>
                  <a:pt x="725" y="292"/>
                </a:lnTo>
                <a:lnTo>
                  <a:pt x="727" y="299"/>
                </a:lnTo>
                <a:lnTo>
                  <a:pt x="727" y="306"/>
                </a:lnTo>
                <a:lnTo>
                  <a:pt x="727" y="313"/>
                </a:lnTo>
                <a:lnTo>
                  <a:pt x="726" y="324"/>
                </a:lnTo>
                <a:lnTo>
                  <a:pt x="725" y="330"/>
                </a:lnTo>
                <a:lnTo>
                  <a:pt x="725" y="330"/>
                </a:lnTo>
                <a:lnTo>
                  <a:pt x="727" y="329"/>
                </a:lnTo>
                <a:lnTo>
                  <a:pt x="729" y="330"/>
                </a:lnTo>
                <a:lnTo>
                  <a:pt x="729" y="331"/>
                </a:lnTo>
                <a:lnTo>
                  <a:pt x="729" y="335"/>
                </a:lnTo>
                <a:lnTo>
                  <a:pt x="729" y="335"/>
                </a:lnTo>
                <a:lnTo>
                  <a:pt x="730" y="329"/>
                </a:lnTo>
                <a:lnTo>
                  <a:pt x="730" y="323"/>
                </a:lnTo>
                <a:lnTo>
                  <a:pt x="729" y="317"/>
                </a:lnTo>
                <a:lnTo>
                  <a:pt x="727" y="311"/>
                </a:lnTo>
                <a:lnTo>
                  <a:pt x="727" y="311"/>
                </a:lnTo>
                <a:lnTo>
                  <a:pt x="727" y="316"/>
                </a:lnTo>
                <a:lnTo>
                  <a:pt x="727" y="313"/>
                </a:lnTo>
                <a:lnTo>
                  <a:pt x="727" y="313"/>
                </a:lnTo>
                <a:lnTo>
                  <a:pt x="730" y="313"/>
                </a:lnTo>
                <a:lnTo>
                  <a:pt x="732" y="315"/>
                </a:lnTo>
                <a:lnTo>
                  <a:pt x="732" y="317"/>
                </a:lnTo>
                <a:lnTo>
                  <a:pt x="732" y="319"/>
                </a:lnTo>
                <a:lnTo>
                  <a:pt x="731" y="327"/>
                </a:lnTo>
                <a:lnTo>
                  <a:pt x="730" y="335"/>
                </a:lnTo>
                <a:lnTo>
                  <a:pt x="727" y="342"/>
                </a:lnTo>
                <a:lnTo>
                  <a:pt x="727" y="347"/>
                </a:lnTo>
                <a:lnTo>
                  <a:pt x="727" y="348"/>
                </a:lnTo>
                <a:lnTo>
                  <a:pt x="729" y="347"/>
                </a:lnTo>
                <a:lnTo>
                  <a:pt x="733" y="343"/>
                </a:lnTo>
                <a:lnTo>
                  <a:pt x="733" y="343"/>
                </a:lnTo>
                <a:lnTo>
                  <a:pt x="735" y="352"/>
                </a:lnTo>
                <a:lnTo>
                  <a:pt x="736" y="360"/>
                </a:lnTo>
                <a:lnTo>
                  <a:pt x="736" y="360"/>
                </a:lnTo>
                <a:lnTo>
                  <a:pt x="736" y="359"/>
                </a:lnTo>
                <a:lnTo>
                  <a:pt x="736" y="358"/>
                </a:lnTo>
                <a:lnTo>
                  <a:pt x="733" y="352"/>
                </a:lnTo>
                <a:lnTo>
                  <a:pt x="730" y="346"/>
                </a:lnTo>
                <a:lnTo>
                  <a:pt x="726" y="340"/>
                </a:lnTo>
                <a:lnTo>
                  <a:pt x="726" y="340"/>
                </a:lnTo>
                <a:lnTo>
                  <a:pt x="724" y="342"/>
                </a:lnTo>
                <a:lnTo>
                  <a:pt x="723" y="345"/>
                </a:lnTo>
                <a:lnTo>
                  <a:pt x="724" y="346"/>
                </a:lnTo>
                <a:lnTo>
                  <a:pt x="727" y="347"/>
                </a:lnTo>
                <a:lnTo>
                  <a:pt x="727" y="347"/>
                </a:lnTo>
                <a:lnTo>
                  <a:pt x="726" y="404"/>
                </a:lnTo>
                <a:lnTo>
                  <a:pt x="723" y="473"/>
                </a:lnTo>
                <a:lnTo>
                  <a:pt x="715" y="625"/>
                </a:lnTo>
                <a:lnTo>
                  <a:pt x="715" y="625"/>
                </a:lnTo>
                <a:lnTo>
                  <a:pt x="718" y="626"/>
                </a:lnTo>
                <a:lnTo>
                  <a:pt x="721" y="626"/>
                </a:lnTo>
                <a:lnTo>
                  <a:pt x="723" y="626"/>
                </a:lnTo>
                <a:lnTo>
                  <a:pt x="724" y="625"/>
                </a:lnTo>
                <a:lnTo>
                  <a:pt x="724" y="624"/>
                </a:lnTo>
                <a:lnTo>
                  <a:pt x="724" y="620"/>
                </a:lnTo>
                <a:lnTo>
                  <a:pt x="724" y="620"/>
                </a:lnTo>
                <a:lnTo>
                  <a:pt x="726" y="658"/>
                </a:lnTo>
                <a:lnTo>
                  <a:pt x="726" y="679"/>
                </a:lnTo>
                <a:lnTo>
                  <a:pt x="725" y="690"/>
                </a:lnTo>
                <a:lnTo>
                  <a:pt x="724" y="699"/>
                </a:lnTo>
                <a:lnTo>
                  <a:pt x="724" y="699"/>
                </a:lnTo>
                <a:lnTo>
                  <a:pt x="723" y="693"/>
                </a:lnTo>
                <a:lnTo>
                  <a:pt x="721" y="689"/>
                </a:lnTo>
                <a:lnTo>
                  <a:pt x="721" y="689"/>
                </a:lnTo>
                <a:lnTo>
                  <a:pt x="721" y="689"/>
                </a:lnTo>
                <a:lnTo>
                  <a:pt x="721" y="689"/>
                </a:lnTo>
                <a:lnTo>
                  <a:pt x="721" y="717"/>
                </a:lnTo>
                <a:lnTo>
                  <a:pt x="721" y="717"/>
                </a:lnTo>
                <a:lnTo>
                  <a:pt x="723" y="708"/>
                </a:lnTo>
                <a:lnTo>
                  <a:pt x="723" y="699"/>
                </a:lnTo>
                <a:lnTo>
                  <a:pt x="723" y="699"/>
                </a:lnTo>
                <a:lnTo>
                  <a:pt x="725" y="714"/>
                </a:lnTo>
                <a:lnTo>
                  <a:pt x="726" y="729"/>
                </a:lnTo>
                <a:lnTo>
                  <a:pt x="725" y="743"/>
                </a:lnTo>
                <a:lnTo>
                  <a:pt x="724" y="756"/>
                </a:lnTo>
                <a:lnTo>
                  <a:pt x="720" y="783"/>
                </a:lnTo>
                <a:lnTo>
                  <a:pt x="719" y="797"/>
                </a:lnTo>
                <a:lnTo>
                  <a:pt x="718" y="813"/>
                </a:lnTo>
                <a:lnTo>
                  <a:pt x="718" y="813"/>
                </a:lnTo>
                <a:lnTo>
                  <a:pt x="740" y="795"/>
                </a:lnTo>
                <a:lnTo>
                  <a:pt x="762" y="774"/>
                </a:lnTo>
                <a:lnTo>
                  <a:pt x="783" y="753"/>
                </a:lnTo>
                <a:lnTo>
                  <a:pt x="792" y="742"/>
                </a:lnTo>
                <a:lnTo>
                  <a:pt x="800" y="731"/>
                </a:lnTo>
                <a:lnTo>
                  <a:pt x="800" y="731"/>
                </a:lnTo>
                <a:lnTo>
                  <a:pt x="773" y="730"/>
                </a:lnTo>
                <a:lnTo>
                  <a:pt x="746" y="726"/>
                </a:lnTo>
                <a:lnTo>
                  <a:pt x="687" y="718"/>
                </a:lnTo>
                <a:lnTo>
                  <a:pt x="658" y="714"/>
                </a:lnTo>
                <a:lnTo>
                  <a:pt x="628" y="713"/>
                </a:lnTo>
                <a:lnTo>
                  <a:pt x="613" y="714"/>
                </a:lnTo>
                <a:lnTo>
                  <a:pt x="599" y="715"/>
                </a:lnTo>
                <a:lnTo>
                  <a:pt x="584" y="718"/>
                </a:lnTo>
                <a:lnTo>
                  <a:pt x="570" y="723"/>
                </a:lnTo>
                <a:lnTo>
                  <a:pt x="570" y="723"/>
                </a:lnTo>
                <a:lnTo>
                  <a:pt x="603" y="724"/>
                </a:lnTo>
                <a:lnTo>
                  <a:pt x="607" y="724"/>
                </a:lnTo>
                <a:lnTo>
                  <a:pt x="606" y="724"/>
                </a:lnTo>
                <a:lnTo>
                  <a:pt x="595" y="723"/>
                </a:lnTo>
                <a:lnTo>
                  <a:pt x="593" y="724"/>
                </a:lnTo>
                <a:lnTo>
                  <a:pt x="593" y="725"/>
                </a:lnTo>
                <a:lnTo>
                  <a:pt x="595" y="726"/>
                </a:lnTo>
                <a:lnTo>
                  <a:pt x="595" y="726"/>
                </a:lnTo>
                <a:lnTo>
                  <a:pt x="572" y="728"/>
                </a:lnTo>
                <a:lnTo>
                  <a:pt x="544" y="729"/>
                </a:lnTo>
                <a:lnTo>
                  <a:pt x="529" y="730"/>
                </a:lnTo>
                <a:lnTo>
                  <a:pt x="514" y="729"/>
                </a:lnTo>
                <a:lnTo>
                  <a:pt x="500" y="726"/>
                </a:lnTo>
                <a:lnTo>
                  <a:pt x="487" y="723"/>
                </a:lnTo>
                <a:lnTo>
                  <a:pt x="487" y="723"/>
                </a:lnTo>
                <a:lnTo>
                  <a:pt x="495" y="723"/>
                </a:lnTo>
                <a:lnTo>
                  <a:pt x="503" y="721"/>
                </a:lnTo>
                <a:lnTo>
                  <a:pt x="503" y="721"/>
                </a:lnTo>
                <a:lnTo>
                  <a:pt x="493" y="721"/>
                </a:lnTo>
                <a:lnTo>
                  <a:pt x="484" y="720"/>
                </a:lnTo>
                <a:lnTo>
                  <a:pt x="470" y="718"/>
                </a:lnTo>
                <a:lnTo>
                  <a:pt x="463" y="717"/>
                </a:lnTo>
                <a:lnTo>
                  <a:pt x="454" y="717"/>
                </a:lnTo>
                <a:lnTo>
                  <a:pt x="444" y="718"/>
                </a:lnTo>
                <a:lnTo>
                  <a:pt x="435" y="720"/>
                </a:lnTo>
                <a:lnTo>
                  <a:pt x="435" y="720"/>
                </a:lnTo>
                <a:lnTo>
                  <a:pt x="443" y="720"/>
                </a:lnTo>
                <a:lnTo>
                  <a:pt x="452" y="721"/>
                </a:lnTo>
                <a:lnTo>
                  <a:pt x="472" y="724"/>
                </a:lnTo>
                <a:lnTo>
                  <a:pt x="518" y="735"/>
                </a:lnTo>
                <a:lnTo>
                  <a:pt x="542" y="738"/>
                </a:lnTo>
                <a:lnTo>
                  <a:pt x="565" y="741"/>
                </a:lnTo>
                <a:lnTo>
                  <a:pt x="576" y="741"/>
                </a:lnTo>
                <a:lnTo>
                  <a:pt x="587" y="740"/>
                </a:lnTo>
                <a:lnTo>
                  <a:pt x="597" y="738"/>
                </a:lnTo>
                <a:lnTo>
                  <a:pt x="607" y="735"/>
                </a:lnTo>
                <a:lnTo>
                  <a:pt x="607" y="735"/>
                </a:lnTo>
                <a:lnTo>
                  <a:pt x="602" y="736"/>
                </a:lnTo>
                <a:lnTo>
                  <a:pt x="600" y="736"/>
                </a:lnTo>
                <a:lnTo>
                  <a:pt x="599" y="735"/>
                </a:lnTo>
                <a:lnTo>
                  <a:pt x="599" y="732"/>
                </a:lnTo>
                <a:lnTo>
                  <a:pt x="599" y="732"/>
                </a:lnTo>
                <a:lnTo>
                  <a:pt x="601" y="731"/>
                </a:lnTo>
                <a:lnTo>
                  <a:pt x="603" y="731"/>
                </a:lnTo>
                <a:lnTo>
                  <a:pt x="607" y="734"/>
                </a:lnTo>
                <a:lnTo>
                  <a:pt x="614" y="737"/>
                </a:lnTo>
                <a:lnTo>
                  <a:pt x="625" y="741"/>
                </a:lnTo>
                <a:lnTo>
                  <a:pt x="625" y="741"/>
                </a:lnTo>
                <a:lnTo>
                  <a:pt x="620" y="738"/>
                </a:lnTo>
                <a:lnTo>
                  <a:pt x="618" y="737"/>
                </a:lnTo>
                <a:lnTo>
                  <a:pt x="617" y="738"/>
                </a:lnTo>
                <a:lnTo>
                  <a:pt x="617" y="741"/>
                </a:lnTo>
                <a:lnTo>
                  <a:pt x="617" y="741"/>
                </a:lnTo>
                <a:lnTo>
                  <a:pt x="638" y="740"/>
                </a:lnTo>
                <a:lnTo>
                  <a:pt x="661" y="740"/>
                </a:lnTo>
                <a:lnTo>
                  <a:pt x="687" y="741"/>
                </a:lnTo>
                <a:lnTo>
                  <a:pt x="714" y="743"/>
                </a:lnTo>
                <a:lnTo>
                  <a:pt x="714" y="743"/>
                </a:lnTo>
                <a:lnTo>
                  <a:pt x="709" y="744"/>
                </a:lnTo>
                <a:lnTo>
                  <a:pt x="705" y="746"/>
                </a:lnTo>
                <a:lnTo>
                  <a:pt x="705" y="746"/>
                </a:lnTo>
                <a:lnTo>
                  <a:pt x="717" y="748"/>
                </a:lnTo>
                <a:lnTo>
                  <a:pt x="732" y="750"/>
                </a:lnTo>
                <a:lnTo>
                  <a:pt x="771" y="754"/>
                </a:lnTo>
                <a:lnTo>
                  <a:pt x="771" y="754"/>
                </a:lnTo>
                <a:lnTo>
                  <a:pt x="765" y="752"/>
                </a:lnTo>
                <a:lnTo>
                  <a:pt x="758" y="752"/>
                </a:lnTo>
                <a:lnTo>
                  <a:pt x="758" y="752"/>
                </a:lnTo>
                <a:lnTo>
                  <a:pt x="764" y="749"/>
                </a:lnTo>
                <a:lnTo>
                  <a:pt x="770" y="748"/>
                </a:lnTo>
                <a:lnTo>
                  <a:pt x="774" y="748"/>
                </a:lnTo>
                <a:lnTo>
                  <a:pt x="779" y="749"/>
                </a:lnTo>
                <a:lnTo>
                  <a:pt x="789" y="752"/>
                </a:lnTo>
                <a:lnTo>
                  <a:pt x="800" y="754"/>
                </a:lnTo>
                <a:lnTo>
                  <a:pt x="800" y="754"/>
                </a:lnTo>
                <a:lnTo>
                  <a:pt x="742" y="813"/>
                </a:lnTo>
                <a:lnTo>
                  <a:pt x="742" y="813"/>
                </a:lnTo>
                <a:lnTo>
                  <a:pt x="741" y="803"/>
                </a:lnTo>
                <a:lnTo>
                  <a:pt x="741" y="788"/>
                </a:lnTo>
                <a:lnTo>
                  <a:pt x="742" y="778"/>
                </a:lnTo>
                <a:lnTo>
                  <a:pt x="743" y="771"/>
                </a:lnTo>
                <a:lnTo>
                  <a:pt x="746" y="765"/>
                </a:lnTo>
                <a:lnTo>
                  <a:pt x="747" y="762"/>
                </a:lnTo>
                <a:lnTo>
                  <a:pt x="748" y="761"/>
                </a:lnTo>
                <a:lnTo>
                  <a:pt x="748" y="761"/>
                </a:lnTo>
                <a:lnTo>
                  <a:pt x="749" y="765"/>
                </a:lnTo>
                <a:lnTo>
                  <a:pt x="748" y="765"/>
                </a:lnTo>
                <a:lnTo>
                  <a:pt x="747" y="765"/>
                </a:lnTo>
                <a:lnTo>
                  <a:pt x="747" y="765"/>
                </a:lnTo>
                <a:lnTo>
                  <a:pt x="747" y="767"/>
                </a:lnTo>
                <a:lnTo>
                  <a:pt x="747" y="778"/>
                </a:lnTo>
                <a:lnTo>
                  <a:pt x="749" y="794"/>
                </a:lnTo>
                <a:lnTo>
                  <a:pt x="750" y="801"/>
                </a:lnTo>
                <a:lnTo>
                  <a:pt x="754" y="807"/>
                </a:lnTo>
                <a:lnTo>
                  <a:pt x="754" y="807"/>
                </a:lnTo>
                <a:lnTo>
                  <a:pt x="755" y="803"/>
                </a:lnTo>
                <a:lnTo>
                  <a:pt x="754" y="801"/>
                </a:lnTo>
                <a:lnTo>
                  <a:pt x="753" y="799"/>
                </a:lnTo>
                <a:lnTo>
                  <a:pt x="753" y="794"/>
                </a:lnTo>
                <a:lnTo>
                  <a:pt x="753" y="794"/>
                </a:lnTo>
                <a:lnTo>
                  <a:pt x="754" y="794"/>
                </a:lnTo>
                <a:lnTo>
                  <a:pt x="755" y="795"/>
                </a:lnTo>
                <a:lnTo>
                  <a:pt x="755" y="802"/>
                </a:lnTo>
                <a:lnTo>
                  <a:pt x="755" y="813"/>
                </a:lnTo>
                <a:lnTo>
                  <a:pt x="755" y="813"/>
                </a:lnTo>
                <a:lnTo>
                  <a:pt x="759" y="808"/>
                </a:lnTo>
                <a:lnTo>
                  <a:pt x="764" y="803"/>
                </a:lnTo>
                <a:lnTo>
                  <a:pt x="773" y="794"/>
                </a:lnTo>
                <a:lnTo>
                  <a:pt x="794" y="779"/>
                </a:lnTo>
                <a:lnTo>
                  <a:pt x="796" y="777"/>
                </a:lnTo>
                <a:lnTo>
                  <a:pt x="799" y="774"/>
                </a:lnTo>
                <a:lnTo>
                  <a:pt x="799" y="772"/>
                </a:lnTo>
                <a:lnTo>
                  <a:pt x="797" y="771"/>
                </a:lnTo>
                <a:lnTo>
                  <a:pt x="794" y="768"/>
                </a:lnTo>
                <a:lnTo>
                  <a:pt x="788" y="768"/>
                </a:lnTo>
                <a:lnTo>
                  <a:pt x="767" y="767"/>
                </a:lnTo>
                <a:lnTo>
                  <a:pt x="767" y="767"/>
                </a:lnTo>
                <a:lnTo>
                  <a:pt x="767" y="766"/>
                </a:lnTo>
                <a:lnTo>
                  <a:pt x="770" y="764"/>
                </a:lnTo>
                <a:lnTo>
                  <a:pt x="776" y="759"/>
                </a:lnTo>
                <a:lnTo>
                  <a:pt x="784" y="753"/>
                </a:lnTo>
                <a:lnTo>
                  <a:pt x="792" y="748"/>
                </a:lnTo>
                <a:lnTo>
                  <a:pt x="801" y="746"/>
                </a:lnTo>
                <a:lnTo>
                  <a:pt x="805" y="746"/>
                </a:lnTo>
                <a:lnTo>
                  <a:pt x="806" y="747"/>
                </a:lnTo>
                <a:lnTo>
                  <a:pt x="807" y="749"/>
                </a:lnTo>
                <a:lnTo>
                  <a:pt x="807" y="753"/>
                </a:lnTo>
                <a:lnTo>
                  <a:pt x="805" y="759"/>
                </a:lnTo>
                <a:lnTo>
                  <a:pt x="800" y="766"/>
                </a:lnTo>
                <a:lnTo>
                  <a:pt x="800" y="766"/>
                </a:lnTo>
                <a:lnTo>
                  <a:pt x="796" y="771"/>
                </a:lnTo>
                <a:lnTo>
                  <a:pt x="791" y="777"/>
                </a:lnTo>
                <a:lnTo>
                  <a:pt x="777" y="790"/>
                </a:lnTo>
                <a:lnTo>
                  <a:pt x="762" y="803"/>
                </a:lnTo>
                <a:lnTo>
                  <a:pt x="753" y="813"/>
                </a:lnTo>
                <a:lnTo>
                  <a:pt x="753" y="813"/>
                </a:lnTo>
                <a:lnTo>
                  <a:pt x="800" y="766"/>
                </a:lnTo>
                <a:lnTo>
                  <a:pt x="800" y="766"/>
                </a:lnTo>
                <a:lnTo>
                  <a:pt x="795" y="762"/>
                </a:lnTo>
                <a:lnTo>
                  <a:pt x="789" y="760"/>
                </a:lnTo>
                <a:lnTo>
                  <a:pt x="772" y="755"/>
                </a:lnTo>
                <a:lnTo>
                  <a:pt x="752" y="752"/>
                </a:lnTo>
                <a:lnTo>
                  <a:pt x="727" y="749"/>
                </a:lnTo>
                <a:lnTo>
                  <a:pt x="700" y="748"/>
                </a:lnTo>
                <a:lnTo>
                  <a:pt x="671" y="747"/>
                </a:lnTo>
                <a:lnTo>
                  <a:pt x="609" y="746"/>
                </a:lnTo>
                <a:lnTo>
                  <a:pt x="500" y="746"/>
                </a:lnTo>
                <a:lnTo>
                  <a:pt x="465" y="746"/>
                </a:lnTo>
                <a:lnTo>
                  <a:pt x="455" y="744"/>
                </a:lnTo>
                <a:lnTo>
                  <a:pt x="453" y="743"/>
                </a:lnTo>
                <a:lnTo>
                  <a:pt x="452" y="743"/>
                </a:lnTo>
                <a:lnTo>
                  <a:pt x="452" y="743"/>
                </a:lnTo>
                <a:lnTo>
                  <a:pt x="444" y="744"/>
                </a:lnTo>
                <a:lnTo>
                  <a:pt x="432" y="744"/>
                </a:lnTo>
                <a:lnTo>
                  <a:pt x="401" y="743"/>
                </a:lnTo>
                <a:lnTo>
                  <a:pt x="373" y="742"/>
                </a:lnTo>
                <a:lnTo>
                  <a:pt x="365" y="741"/>
                </a:lnTo>
                <a:lnTo>
                  <a:pt x="363" y="742"/>
                </a:lnTo>
                <a:lnTo>
                  <a:pt x="363" y="742"/>
                </a:lnTo>
                <a:lnTo>
                  <a:pt x="361" y="738"/>
                </a:lnTo>
                <a:lnTo>
                  <a:pt x="361" y="737"/>
                </a:lnTo>
                <a:lnTo>
                  <a:pt x="363" y="736"/>
                </a:lnTo>
                <a:lnTo>
                  <a:pt x="365" y="736"/>
                </a:lnTo>
                <a:lnTo>
                  <a:pt x="372" y="737"/>
                </a:lnTo>
                <a:lnTo>
                  <a:pt x="383" y="743"/>
                </a:lnTo>
                <a:lnTo>
                  <a:pt x="383" y="743"/>
                </a:lnTo>
                <a:lnTo>
                  <a:pt x="365" y="742"/>
                </a:lnTo>
                <a:lnTo>
                  <a:pt x="365" y="742"/>
                </a:lnTo>
                <a:lnTo>
                  <a:pt x="366" y="742"/>
                </a:lnTo>
                <a:lnTo>
                  <a:pt x="375" y="744"/>
                </a:lnTo>
                <a:lnTo>
                  <a:pt x="375" y="744"/>
                </a:lnTo>
                <a:lnTo>
                  <a:pt x="365" y="746"/>
                </a:lnTo>
                <a:lnTo>
                  <a:pt x="354" y="746"/>
                </a:lnTo>
                <a:lnTo>
                  <a:pt x="331" y="744"/>
                </a:lnTo>
                <a:lnTo>
                  <a:pt x="307" y="741"/>
                </a:lnTo>
                <a:lnTo>
                  <a:pt x="286" y="740"/>
                </a:lnTo>
                <a:lnTo>
                  <a:pt x="286" y="740"/>
                </a:lnTo>
                <a:lnTo>
                  <a:pt x="288" y="741"/>
                </a:lnTo>
                <a:lnTo>
                  <a:pt x="288" y="740"/>
                </a:lnTo>
                <a:lnTo>
                  <a:pt x="280" y="735"/>
                </a:lnTo>
                <a:lnTo>
                  <a:pt x="272" y="732"/>
                </a:lnTo>
                <a:lnTo>
                  <a:pt x="264" y="731"/>
                </a:lnTo>
                <a:lnTo>
                  <a:pt x="257" y="732"/>
                </a:lnTo>
                <a:lnTo>
                  <a:pt x="253" y="734"/>
                </a:lnTo>
                <a:lnTo>
                  <a:pt x="249" y="735"/>
                </a:lnTo>
                <a:lnTo>
                  <a:pt x="249" y="735"/>
                </a:lnTo>
                <a:lnTo>
                  <a:pt x="253" y="735"/>
                </a:lnTo>
                <a:lnTo>
                  <a:pt x="255" y="735"/>
                </a:lnTo>
                <a:lnTo>
                  <a:pt x="263" y="737"/>
                </a:lnTo>
                <a:lnTo>
                  <a:pt x="265" y="738"/>
                </a:lnTo>
                <a:lnTo>
                  <a:pt x="265" y="740"/>
                </a:lnTo>
                <a:lnTo>
                  <a:pt x="263" y="740"/>
                </a:lnTo>
                <a:lnTo>
                  <a:pt x="258" y="740"/>
                </a:lnTo>
                <a:lnTo>
                  <a:pt x="258" y="740"/>
                </a:lnTo>
                <a:lnTo>
                  <a:pt x="304" y="746"/>
                </a:lnTo>
                <a:lnTo>
                  <a:pt x="336" y="752"/>
                </a:lnTo>
                <a:lnTo>
                  <a:pt x="347" y="755"/>
                </a:lnTo>
                <a:lnTo>
                  <a:pt x="351" y="756"/>
                </a:lnTo>
                <a:lnTo>
                  <a:pt x="352" y="758"/>
                </a:lnTo>
                <a:lnTo>
                  <a:pt x="352" y="758"/>
                </a:lnTo>
                <a:lnTo>
                  <a:pt x="343" y="758"/>
                </a:lnTo>
                <a:lnTo>
                  <a:pt x="336" y="756"/>
                </a:lnTo>
                <a:lnTo>
                  <a:pt x="329" y="756"/>
                </a:lnTo>
                <a:lnTo>
                  <a:pt x="322" y="758"/>
                </a:lnTo>
                <a:lnTo>
                  <a:pt x="322" y="758"/>
                </a:lnTo>
                <a:lnTo>
                  <a:pt x="334" y="754"/>
                </a:lnTo>
                <a:lnTo>
                  <a:pt x="347" y="752"/>
                </a:lnTo>
                <a:lnTo>
                  <a:pt x="359" y="750"/>
                </a:lnTo>
                <a:lnTo>
                  <a:pt x="371" y="752"/>
                </a:lnTo>
                <a:lnTo>
                  <a:pt x="383" y="754"/>
                </a:lnTo>
                <a:lnTo>
                  <a:pt x="394" y="756"/>
                </a:lnTo>
                <a:lnTo>
                  <a:pt x="413" y="762"/>
                </a:lnTo>
                <a:lnTo>
                  <a:pt x="413" y="762"/>
                </a:lnTo>
                <a:lnTo>
                  <a:pt x="404" y="764"/>
                </a:lnTo>
                <a:lnTo>
                  <a:pt x="394" y="765"/>
                </a:lnTo>
                <a:lnTo>
                  <a:pt x="378" y="762"/>
                </a:lnTo>
                <a:lnTo>
                  <a:pt x="363" y="760"/>
                </a:lnTo>
                <a:lnTo>
                  <a:pt x="347" y="756"/>
                </a:lnTo>
                <a:lnTo>
                  <a:pt x="331" y="754"/>
                </a:lnTo>
                <a:lnTo>
                  <a:pt x="323" y="753"/>
                </a:lnTo>
                <a:lnTo>
                  <a:pt x="313" y="753"/>
                </a:lnTo>
                <a:lnTo>
                  <a:pt x="304" y="754"/>
                </a:lnTo>
                <a:lnTo>
                  <a:pt x="294" y="755"/>
                </a:lnTo>
                <a:lnTo>
                  <a:pt x="283" y="759"/>
                </a:lnTo>
                <a:lnTo>
                  <a:pt x="271" y="764"/>
                </a:lnTo>
                <a:lnTo>
                  <a:pt x="271" y="764"/>
                </a:lnTo>
                <a:lnTo>
                  <a:pt x="277" y="766"/>
                </a:lnTo>
                <a:lnTo>
                  <a:pt x="282" y="766"/>
                </a:lnTo>
                <a:lnTo>
                  <a:pt x="290" y="765"/>
                </a:lnTo>
                <a:lnTo>
                  <a:pt x="294" y="765"/>
                </a:lnTo>
                <a:lnTo>
                  <a:pt x="299" y="765"/>
                </a:lnTo>
                <a:lnTo>
                  <a:pt x="305" y="766"/>
                </a:lnTo>
                <a:lnTo>
                  <a:pt x="312" y="771"/>
                </a:lnTo>
                <a:lnTo>
                  <a:pt x="312" y="771"/>
                </a:lnTo>
                <a:lnTo>
                  <a:pt x="310" y="772"/>
                </a:lnTo>
                <a:lnTo>
                  <a:pt x="311" y="773"/>
                </a:lnTo>
                <a:lnTo>
                  <a:pt x="322" y="774"/>
                </a:lnTo>
                <a:lnTo>
                  <a:pt x="335" y="774"/>
                </a:lnTo>
                <a:lnTo>
                  <a:pt x="341" y="773"/>
                </a:lnTo>
                <a:lnTo>
                  <a:pt x="346" y="772"/>
                </a:lnTo>
                <a:lnTo>
                  <a:pt x="346" y="772"/>
                </a:lnTo>
                <a:lnTo>
                  <a:pt x="343" y="774"/>
                </a:lnTo>
                <a:lnTo>
                  <a:pt x="342" y="776"/>
                </a:lnTo>
                <a:lnTo>
                  <a:pt x="339" y="776"/>
                </a:lnTo>
                <a:lnTo>
                  <a:pt x="336" y="774"/>
                </a:lnTo>
                <a:lnTo>
                  <a:pt x="336" y="774"/>
                </a:lnTo>
                <a:lnTo>
                  <a:pt x="429" y="784"/>
                </a:lnTo>
                <a:lnTo>
                  <a:pt x="540" y="796"/>
                </a:lnTo>
                <a:lnTo>
                  <a:pt x="593" y="801"/>
                </a:lnTo>
                <a:lnTo>
                  <a:pt x="636" y="803"/>
                </a:lnTo>
                <a:lnTo>
                  <a:pt x="654" y="803"/>
                </a:lnTo>
                <a:lnTo>
                  <a:pt x="667" y="803"/>
                </a:lnTo>
                <a:lnTo>
                  <a:pt x="678" y="802"/>
                </a:lnTo>
                <a:lnTo>
                  <a:pt x="683" y="800"/>
                </a:lnTo>
                <a:lnTo>
                  <a:pt x="683" y="800"/>
                </a:lnTo>
                <a:lnTo>
                  <a:pt x="687" y="801"/>
                </a:lnTo>
                <a:lnTo>
                  <a:pt x="693" y="802"/>
                </a:lnTo>
                <a:lnTo>
                  <a:pt x="705" y="805"/>
                </a:lnTo>
                <a:lnTo>
                  <a:pt x="721" y="805"/>
                </a:lnTo>
                <a:lnTo>
                  <a:pt x="740" y="805"/>
                </a:lnTo>
                <a:lnTo>
                  <a:pt x="800" y="802"/>
                </a:lnTo>
                <a:lnTo>
                  <a:pt x="800" y="802"/>
                </a:lnTo>
                <a:lnTo>
                  <a:pt x="801" y="802"/>
                </a:lnTo>
                <a:lnTo>
                  <a:pt x="800" y="803"/>
                </a:lnTo>
                <a:lnTo>
                  <a:pt x="797" y="803"/>
                </a:lnTo>
                <a:lnTo>
                  <a:pt x="792" y="805"/>
                </a:lnTo>
                <a:lnTo>
                  <a:pt x="792" y="805"/>
                </a:lnTo>
                <a:lnTo>
                  <a:pt x="795" y="788"/>
                </a:lnTo>
                <a:lnTo>
                  <a:pt x="796" y="770"/>
                </a:lnTo>
                <a:lnTo>
                  <a:pt x="795" y="729"/>
                </a:lnTo>
                <a:lnTo>
                  <a:pt x="794" y="689"/>
                </a:lnTo>
                <a:lnTo>
                  <a:pt x="795" y="670"/>
                </a:lnTo>
                <a:lnTo>
                  <a:pt x="797" y="652"/>
                </a:lnTo>
                <a:lnTo>
                  <a:pt x="797" y="652"/>
                </a:lnTo>
                <a:lnTo>
                  <a:pt x="800" y="658"/>
                </a:lnTo>
                <a:lnTo>
                  <a:pt x="800" y="650"/>
                </a:lnTo>
                <a:lnTo>
                  <a:pt x="800" y="650"/>
                </a:lnTo>
                <a:lnTo>
                  <a:pt x="799" y="653"/>
                </a:lnTo>
                <a:lnTo>
                  <a:pt x="799" y="654"/>
                </a:lnTo>
                <a:lnTo>
                  <a:pt x="799" y="656"/>
                </a:lnTo>
                <a:lnTo>
                  <a:pt x="800" y="658"/>
                </a:lnTo>
                <a:lnTo>
                  <a:pt x="803" y="660"/>
                </a:lnTo>
                <a:lnTo>
                  <a:pt x="806" y="663"/>
                </a:lnTo>
                <a:lnTo>
                  <a:pt x="806" y="663"/>
                </a:lnTo>
                <a:lnTo>
                  <a:pt x="806" y="667"/>
                </a:lnTo>
                <a:lnTo>
                  <a:pt x="805" y="671"/>
                </a:lnTo>
                <a:lnTo>
                  <a:pt x="803" y="676"/>
                </a:lnTo>
                <a:lnTo>
                  <a:pt x="803" y="676"/>
                </a:lnTo>
                <a:lnTo>
                  <a:pt x="803" y="672"/>
                </a:lnTo>
                <a:lnTo>
                  <a:pt x="803" y="669"/>
                </a:lnTo>
                <a:lnTo>
                  <a:pt x="801" y="666"/>
                </a:lnTo>
                <a:lnTo>
                  <a:pt x="799" y="664"/>
                </a:lnTo>
                <a:lnTo>
                  <a:pt x="797" y="663"/>
                </a:lnTo>
                <a:lnTo>
                  <a:pt x="799" y="661"/>
                </a:lnTo>
                <a:lnTo>
                  <a:pt x="799" y="661"/>
                </a:lnTo>
                <a:lnTo>
                  <a:pt x="796" y="666"/>
                </a:lnTo>
                <a:lnTo>
                  <a:pt x="796" y="672"/>
                </a:lnTo>
                <a:lnTo>
                  <a:pt x="795" y="689"/>
                </a:lnTo>
                <a:lnTo>
                  <a:pt x="795" y="711"/>
                </a:lnTo>
                <a:lnTo>
                  <a:pt x="795" y="734"/>
                </a:lnTo>
                <a:lnTo>
                  <a:pt x="799" y="778"/>
                </a:lnTo>
                <a:lnTo>
                  <a:pt x="800" y="811"/>
                </a:lnTo>
                <a:lnTo>
                  <a:pt x="800" y="811"/>
                </a:lnTo>
                <a:lnTo>
                  <a:pt x="774" y="807"/>
                </a:lnTo>
                <a:lnTo>
                  <a:pt x="732" y="803"/>
                </a:lnTo>
                <a:lnTo>
                  <a:pt x="691" y="802"/>
                </a:lnTo>
                <a:lnTo>
                  <a:pt x="676" y="802"/>
                </a:lnTo>
                <a:lnTo>
                  <a:pt x="665" y="803"/>
                </a:lnTo>
                <a:lnTo>
                  <a:pt x="665" y="803"/>
                </a:lnTo>
                <a:lnTo>
                  <a:pt x="665" y="805"/>
                </a:lnTo>
                <a:lnTo>
                  <a:pt x="665" y="805"/>
                </a:lnTo>
                <a:lnTo>
                  <a:pt x="660" y="806"/>
                </a:lnTo>
                <a:lnTo>
                  <a:pt x="641" y="806"/>
                </a:lnTo>
                <a:lnTo>
                  <a:pt x="576" y="805"/>
                </a:lnTo>
                <a:lnTo>
                  <a:pt x="537" y="803"/>
                </a:lnTo>
                <a:lnTo>
                  <a:pt x="501" y="803"/>
                </a:lnTo>
                <a:lnTo>
                  <a:pt x="470" y="805"/>
                </a:lnTo>
                <a:lnTo>
                  <a:pt x="458" y="806"/>
                </a:lnTo>
                <a:lnTo>
                  <a:pt x="448" y="807"/>
                </a:lnTo>
                <a:lnTo>
                  <a:pt x="448" y="807"/>
                </a:lnTo>
                <a:lnTo>
                  <a:pt x="451" y="806"/>
                </a:lnTo>
                <a:lnTo>
                  <a:pt x="455" y="806"/>
                </a:lnTo>
                <a:lnTo>
                  <a:pt x="461" y="805"/>
                </a:lnTo>
                <a:lnTo>
                  <a:pt x="461" y="805"/>
                </a:lnTo>
                <a:lnTo>
                  <a:pt x="449" y="803"/>
                </a:lnTo>
                <a:lnTo>
                  <a:pt x="429" y="802"/>
                </a:lnTo>
                <a:lnTo>
                  <a:pt x="419" y="802"/>
                </a:lnTo>
                <a:lnTo>
                  <a:pt x="412" y="802"/>
                </a:lnTo>
                <a:lnTo>
                  <a:pt x="406" y="803"/>
                </a:lnTo>
                <a:lnTo>
                  <a:pt x="404" y="805"/>
                </a:lnTo>
                <a:lnTo>
                  <a:pt x="404" y="807"/>
                </a:lnTo>
                <a:lnTo>
                  <a:pt x="404" y="807"/>
                </a:lnTo>
                <a:lnTo>
                  <a:pt x="402" y="806"/>
                </a:lnTo>
                <a:lnTo>
                  <a:pt x="404" y="806"/>
                </a:lnTo>
                <a:lnTo>
                  <a:pt x="406" y="803"/>
                </a:lnTo>
                <a:lnTo>
                  <a:pt x="411" y="802"/>
                </a:lnTo>
                <a:lnTo>
                  <a:pt x="411" y="802"/>
                </a:lnTo>
                <a:lnTo>
                  <a:pt x="407" y="805"/>
                </a:lnTo>
                <a:lnTo>
                  <a:pt x="405" y="805"/>
                </a:lnTo>
                <a:lnTo>
                  <a:pt x="401" y="805"/>
                </a:lnTo>
                <a:lnTo>
                  <a:pt x="399" y="802"/>
                </a:lnTo>
                <a:lnTo>
                  <a:pt x="399" y="802"/>
                </a:lnTo>
                <a:lnTo>
                  <a:pt x="400" y="805"/>
                </a:lnTo>
                <a:lnTo>
                  <a:pt x="399" y="807"/>
                </a:lnTo>
                <a:lnTo>
                  <a:pt x="396" y="807"/>
                </a:lnTo>
                <a:lnTo>
                  <a:pt x="392" y="806"/>
                </a:lnTo>
                <a:lnTo>
                  <a:pt x="392" y="806"/>
                </a:lnTo>
                <a:lnTo>
                  <a:pt x="407" y="808"/>
                </a:lnTo>
                <a:lnTo>
                  <a:pt x="425" y="811"/>
                </a:lnTo>
                <a:lnTo>
                  <a:pt x="432" y="811"/>
                </a:lnTo>
                <a:lnTo>
                  <a:pt x="437" y="811"/>
                </a:lnTo>
                <a:lnTo>
                  <a:pt x="437" y="811"/>
                </a:lnTo>
                <a:lnTo>
                  <a:pt x="434" y="808"/>
                </a:lnTo>
                <a:lnTo>
                  <a:pt x="428" y="808"/>
                </a:lnTo>
                <a:lnTo>
                  <a:pt x="413" y="807"/>
                </a:lnTo>
                <a:lnTo>
                  <a:pt x="396" y="807"/>
                </a:lnTo>
                <a:lnTo>
                  <a:pt x="377" y="807"/>
                </a:lnTo>
                <a:lnTo>
                  <a:pt x="342" y="809"/>
                </a:lnTo>
                <a:lnTo>
                  <a:pt x="323" y="812"/>
                </a:lnTo>
                <a:lnTo>
                  <a:pt x="323" y="812"/>
                </a:lnTo>
                <a:lnTo>
                  <a:pt x="352" y="812"/>
                </a:lnTo>
                <a:lnTo>
                  <a:pt x="388" y="813"/>
                </a:lnTo>
                <a:lnTo>
                  <a:pt x="408" y="814"/>
                </a:lnTo>
                <a:lnTo>
                  <a:pt x="428" y="817"/>
                </a:lnTo>
                <a:lnTo>
                  <a:pt x="447" y="821"/>
                </a:lnTo>
                <a:lnTo>
                  <a:pt x="464" y="826"/>
                </a:lnTo>
                <a:lnTo>
                  <a:pt x="464" y="826"/>
                </a:lnTo>
                <a:lnTo>
                  <a:pt x="453" y="827"/>
                </a:lnTo>
                <a:lnTo>
                  <a:pt x="437" y="829"/>
                </a:lnTo>
                <a:lnTo>
                  <a:pt x="398" y="827"/>
                </a:lnTo>
                <a:lnTo>
                  <a:pt x="337" y="825"/>
                </a:lnTo>
                <a:lnTo>
                  <a:pt x="337" y="825"/>
                </a:lnTo>
                <a:lnTo>
                  <a:pt x="310" y="824"/>
                </a:lnTo>
                <a:lnTo>
                  <a:pt x="252" y="824"/>
                </a:lnTo>
                <a:lnTo>
                  <a:pt x="223" y="825"/>
                </a:lnTo>
                <a:lnTo>
                  <a:pt x="200" y="826"/>
                </a:lnTo>
                <a:lnTo>
                  <a:pt x="192" y="829"/>
                </a:lnTo>
                <a:lnTo>
                  <a:pt x="188" y="830"/>
                </a:lnTo>
                <a:lnTo>
                  <a:pt x="187" y="831"/>
                </a:lnTo>
                <a:lnTo>
                  <a:pt x="187" y="832"/>
                </a:lnTo>
                <a:lnTo>
                  <a:pt x="190" y="836"/>
                </a:lnTo>
                <a:lnTo>
                  <a:pt x="190" y="836"/>
                </a:lnTo>
                <a:lnTo>
                  <a:pt x="190" y="835"/>
                </a:lnTo>
                <a:lnTo>
                  <a:pt x="189" y="835"/>
                </a:lnTo>
                <a:lnTo>
                  <a:pt x="189" y="835"/>
                </a:lnTo>
                <a:lnTo>
                  <a:pt x="190" y="836"/>
                </a:lnTo>
                <a:lnTo>
                  <a:pt x="190" y="836"/>
                </a:lnTo>
                <a:close/>
                <a:moveTo>
                  <a:pt x="516" y="862"/>
                </a:moveTo>
                <a:lnTo>
                  <a:pt x="516" y="862"/>
                </a:lnTo>
                <a:lnTo>
                  <a:pt x="518" y="862"/>
                </a:lnTo>
                <a:lnTo>
                  <a:pt x="520" y="862"/>
                </a:lnTo>
                <a:lnTo>
                  <a:pt x="524" y="864"/>
                </a:lnTo>
                <a:lnTo>
                  <a:pt x="524" y="864"/>
                </a:lnTo>
                <a:lnTo>
                  <a:pt x="519" y="864"/>
                </a:lnTo>
                <a:lnTo>
                  <a:pt x="516" y="862"/>
                </a:lnTo>
                <a:lnTo>
                  <a:pt x="516" y="862"/>
                </a:lnTo>
                <a:close/>
                <a:moveTo>
                  <a:pt x="776" y="884"/>
                </a:moveTo>
                <a:lnTo>
                  <a:pt x="776" y="884"/>
                </a:lnTo>
                <a:lnTo>
                  <a:pt x="767" y="889"/>
                </a:lnTo>
                <a:lnTo>
                  <a:pt x="762" y="890"/>
                </a:lnTo>
                <a:lnTo>
                  <a:pt x="761" y="889"/>
                </a:lnTo>
                <a:lnTo>
                  <a:pt x="760" y="889"/>
                </a:lnTo>
                <a:lnTo>
                  <a:pt x="760" y="885"/>
                </a:lnTo>
                <a:lnTo>
                  <a:pt x="762" y="883"/>
                </a:lnTo>
                <a:lnTo>
                  <a:pt x="766" y="880"/>
                </a:lnTo>
                <a:lnTo>
                  <a:pt x="771" y="880"/>
                </a:lnTo>
                <a:lnTo>
                  <a:pt x="773" y="882"/>
                </a:lnTo>
                <a:lnTo>
                  <a:pt x="776" y="884"/>
                </a:lnTo>
                <a:lnTo>
                  <a:pt x="776" y="884"/>
                </a:lnTo>
                <a:lnTo>
                  <a:pt x="774" y="884"/>
                </a:lnTo>
                <a:lnTo>
                  <a:pt x="774" y="883"/>
                </a:lnTo>
                <a:lnTo>
                  <a:pt x="774" y="883"/>
                </a:lnTo>
                <a:lnTo>
                  <a:pt x="776" y="884"/>
                </a:lnTo>
                <a:lnTo>
                  <a:pt x="776" y="884"/>
                </a:lnTo>
                <a:close/>
                <a:moveTo>
                  <a:pt x="118" y="602"/>
                </a:moveTo>
                <a:lnTo>
                  <a:pt x="118" y="602"/>
                </a:lnTo>
                <a:lnTo>
                  <a:pt x="121" y="606"/>
                </a:lnTo>
                <a:lnTo>
                  <a:pt x="121" y="607"/>
                </a:lnTo>
                <a:lnTo>
                  <a:pt x="119" y="608"/>
                </a:lnTo>
                <a:lnTo>
                  <a:pt x="119" y="608"/>
                </a:lnTo>
                <a:lnTo>
                  <a:pt x="118" y="608"/>
                </a:lnTo>
                <a:lnTo>
                  <a:pt x="118" y="607"/>
                </a:lnTo>
                <a:lnTo>
                  <a:pt x="118" y="605"/>
                </a:lnTo>
                <a:lnTo>
                  <a:pt x="118" y="602"/>
                </a:lnTo>
                <a:lnTo>
                  <a:pt x="118" y="602"/>
                </a:lnTo>
                <a:close/>
                <a:moveTo>
                  <a:pt x="163" y="600"/>
                </a:moveTo>
                <a:lnTo>
                  <a:pt x="163" y="600"/>
                </a:lnTo>
                <a:lnTo>
                  <a:pt x="165" y="614"/>
                </a:lnTo>
                <a:lnTo>
                  <a:pt x="165" y="620"/>
                </a:lnTo>
                <a:lnTo>
                  <a:pt x="165" y="622"/>
                </a:lnTo>
                <a:lnTo>
                  <a:pt x="164" y="622"/>
                </a:lnTo>
                <a:lnTo>
                  <a:pt x="163" y="618"/>
                </a:lnTo>
                <a:lnTo>
                  <a:pt x="162" y="607"/>
                </a:lnTo>
                <a:lnTo>
                  <a:pt x="162" y="602"/>
                </a:lnTo>
                <a:lnTo>
                  <a:pt x="162" y="601"/>
                </a:lnTo>
                <a:lnTo>
                  <a:pt x="163" y="600"/>
                </a:lnTo>
                <a:lnTo>
                  <a:pt x="163" y="600"/>
                </a:lnTo>
                <a:lnTo>
                  <a:pt x="163" y="602"/>
                </a:lnTo>
                <a:lnTo>
                  <a:pt x="163" y="602"/>
                </a:lnTo>
                <a:lnTo>
                  <a:pt x="162" y="601"/>
                </a:lnTo>
                <a:lnTo>
                  <a:pt x="163" y="600"/>
                </a:lnTo>
                <a:lnTo>
                  <a:pt x="163" y="600"/>
                </a:lnTo>
                <a:close/>
                <a:moveTo>
                  <a:pt x="119" y="163"/>
                </a:moveTo>
                <a:lnTo>
                  <a:pt x="119" y="163"/>
                </a:lnTo>
                <a:lnTo>
                  <a:pt x="122" y="162"/>
                </a:lnTo>
                <a:lnTo>
                  <a:pt x="124" y="162"/>
                </a:lnTo>
                <a:lnTo>
                  <a:pt x="129" y="162"/>
                </a:lnTo>
                <a:lnTo>
                  <a:pt x="129" y="162"/>
                </a:lnTo>
                <a:lnTo>
                  <a:pt x="124" y="163"/>
                </a:lnTo>
                <a:lnTo>
                  <a:pt x="119" y="163"/>
                </a:lnTo>
                <a:lnTo>
                  <a:pt x="119" y="163"/>
                </a:lnTo>
                <a:close/>
                <a:moveTo>
                  <a:pt x="390" y="159"/>
                </a:moveTo>
                <a:lnTo>
                  <a:pt x="390" y="159"/>
                </a:lnTo>
                <a:lnTo>
                  <a:pt x="394" y="160"/>
                </a:lnTo>
                <a:lnTo>
                  <a:pt x="396" y="160"/>
                </a:lnTo>
                <a:lnTo>
                  <a:pt x="396" y="162"/>
                </a:lnTo>
                <a:lnTo>
                  <a:pt x="396" y="162"/>
                </a:lnTo>
                <a:lnTo>
                  <a:pt x="394" y="160"/>
                </a:lnTo>
                <a:lnTo>
                  <a:pt x="392" y="160"/>
                </a:lnTo>
                <a:lnTo>
                  <a:pt x="389" y="160"/>
                </a:lnTo>
                <a:lnTo>
                  <a:pt x="390" y="159"/>
                </a:lnTo>
                <a:lnTo>
                  <a:pt x="390" y="159"/>
                </a:lnTo>
                <a:close/>
                <a:moveTo>
                  <a:pt x="594" y="163"/>
                </a:moveTo>
                <a:lnTo>
                  <a:pt x="594" y="163"/>
                </a:lnTo>
                <a:lnTo>
                  <a:pt x="591" y="163"/>
                </a:lnTo>
                <a:lnTo>
                  <a:pt x="589" y="163"/>
                </a:lnTo>
                <a:lnTo>
                  <a:pt x="588" y="162"/>
                </a:lnTo>
                <a:lnTo>
                  <a:pt x="588" y="162"/>
                </a:lnTo>
                <a:lnTo>
                  <a:pt x="593" y="162"/>
                </a:lnTo>
                <a:lnTo>
                  <a:pt x="594" y="162"/>
                </a:lnTo>
                <a:lnTo>
                  <a:pt x="594" y="163"/>
                </a:lnTo>
                <a:lnTo>
                  <a:pt x="594" y="163"/>
                </a:lnTo>
                <a:close/>
                <a:moveTo>
                  <a:pt x="522" y="724"/>
                </a:moveTo>
                <a:lnTo>
                  <a:pt x="522" y="724"/>
                </a:lnTo>
                <a:lnTo>
                  <a:pt x="516" y="724"/>
                </a:lnTo>
                <a:lnTo>
                  <a:pt x="511" y="723"/>
                </a:lnTo>
                <a:lnTo>
                  <a:pt x="511" y="723"/>
                </a:lnTo>
                <a:lnTo>
                  <a:pt x="517" y="723"/>
                </a:lnTo>
                <a:lnTo>
                  <a:pt x="520" y="724"/>
                </a:lnTo>
                <a:lnTo>
                  <a:pt x="522" y="724"/>
                </a:lnTo>
                <a:lnTo>
                  <a:pt x="522" y="724"/>
                </a:lnTo>
                <a:close/>
                <a:moveTo>
                  <a:pt x="591" y="753"/>
                </a:moveTo>
                <a:lnTo>
                  <a:pt x="591" y="753"/>
                </a:lnTo>
                <a:lnTo>
                  <a:pt x="589" y="754"/>
                </a:lnTo>
                <a:lnTo>
                  <a:pt x="584" y="754"/>
                </a:lnTo>
                <a:lnTo>
                  <a:pt x="579" y="753"/>
                </a:lnTo>
                <a:lnTo>
                  <a:pt x="578" y="752"/>
                </a:lnTo>
                <a:lnTo>
                  <a:pt x="579" y="752"/>
                </a:lnTo>
                <a:lnTo>
                  <a:pt x="579" y="752"/>
                </a:lnTo>
                <a:lnTo>
                  <a:pt x="582" y="752"/>
                </a:lnTo>
                <a:lnTo>
                  <a:pt x="585" y="752"/>
                </a:lnTo>
                <a:lnTo>
                  <a:pt x="589" y="752"/>
                </a:lnTo>
                <a:lnTo>
                  <a:pt x="591" y="753"/>
                </a:lnTo>
                <a:lnTo>
                  <a:pt x="591" y="753"/>
                </a:lnTo>
                <a:close/>
                <a:moveTo>
                  <a:pt x="290" y="740"/>
                </a:moveTo>
                <a:lnTo>
                  <a:pt x="290" y="740"/>
                </a:lnTo>
                <a:lnTo>
                  <a:pt x="293" y="738"/>
                </a:lnTo>
                <a:lnTo>
                  <a:pt x="295" y="738"/>
                </a:lnTo>
                <a:lnTo>
                  <a:pt x="296" y="738"/>
                </a:lnTo>
                <a:lnTo>
                  <a:pt x="296" y="740"/>
                </a:lnTo>
                <a:lnTo>
                  <a:pt x="296" y="741"/>
                </a:lnTo>
                <a:lnTo>
                  <a:pt x="295" y="742"/>
                </a:lnTo>
                <a:lnTo>
                  <a:pt x="293" y="741"/>
                </a:lnTo>
                <a:lnTo>
                  <a:pt x="290" y="740"/>
                </a:lnTo>
                <a:lnTo>
                  <a:pt x="290" y="740"/>
                </a:lnTo>
                <a:lnTo>
                  <a:pt x="292" y="741"/>
                </a:lnTo>
                <a:lnTo>
                  <a:pt x="290" y="740"/>
                </a:lnTo>
                <a:lnTo>
                  <a:pt x="290" y="740"/>
                </a:lnTo>
                <a:close/>
                <a:moveTo>
                  <a:pt x="684" y="812"/>
                </a:moveTo>
                <a:lnTo>
                  <a:pt x="684" y="812"/>
                </a:lnTo>
                <a:lnTo>
                  <a:pt x="666" y="811"/>
                </a:lnTo>
                <a:lnTo>
                  <a:pt x="666" y="811"/>
                </a:lnTo>
                <a:lnTo>
                  <a:pt x="676" y="811"/>
                </a:lnTo>
                <a:lnTo>
                  <a:pt x="684" y="812"/>
                </a:lnTo>
                <a:lnTo>
                  <a:pt x="684" y="812"/>
                </a:lnTo>
                <a:close/>
                <a:moveTo>
                  <a:pt x="519" y="808"/>
                </a:moveTo>
                <a:lnTo>
                  <a:pt x="519" y="808"/>
                </a:lnTo>
                <a:lnTo>
                  <a:pt x="513" y="808"/>
                </a:lnTo>
                <a:lnTo>
                  <a:pt x="511" y="808"/>
                </a:lnTo>
                <a:lnTo>
                  <a:pt x="510" y="807"/>
                </a:lnTo>
                <a:lnTo>
                  <a:pt x="510" y="807"/>
                </a:lnTo>
                <a:lnTo>
                  <a:pt x="516" y="807"/>
                </a:lnTo>
                <a:lnTo>
                  <a:pt x="518" y="807"/>
                </a:lnTo>
                <a:lnTo>
                  <a:pt x="519" y="808"/>
                </a:lnTo>
                <a:lnTo>
                  <a:pt x="519" y="808"/>
                </a:lnTo>
                <a:close/>
                <a:moveTo>
                  <a:pt x="435" y="803"/>
                </a:moveTo>
                <a:lnTo>
                  <a:pt x="435" y="803"/>
                </a:lnTo>
                <a:lnTo>
                  <a:pt x="432" y="805"/>
                </a:lnTo>
                <a:lnTo>
                  <a:pt x="431" y="806"/>
                </a:lnTo>
                <a:lnTo>
                  <a:pt x="429" y="805"/>
                </a:lnTo>
                <a:lnTo>
                  <a:pt x="429" y="805"/>
                </a:lnTo>
                <a:lnTo>
                  <a:pt x="429" y="805"/>
                </a:lnTo>
                <a:lnTo>
                  <a:pt x="431" y="803"/>
                </a:lnTo>
                <a:lnTo>
                  <a:pt x="432" y="803"/>
                </a:lnTo>
                <a:lnTo>
                  <a:pt x="435" y="803"/>
                </a:lnTo>
                <a:lnTo>
                  <a:pt x="435" y="803"/>
                </a:lnTo>
                <a:close/>
                <a:moveTo>
                  <a:pt x="221" y="830"/>
                </a:moveTo>
                <a:lnTo>
                  <a:pt x="221" y="830"/>
                </a:lnTo>
                <a:lnTo>
                  <a:pt x="215" y="829"/>
                </a:lnTo>
                <a:lnTo>
                  <a:pt x="212" y="827"/>
                </a:lnTo>
                <a:lnTo>
                  <a:pt x="212" y="829"/>
                </a:lnTo>
                <a:lnTo>
                  <a:pt x="213" y="830"/>
                </a:lnTo>
                <a:lnTo>
                  <a:pt x="217" y="831"/>
                </a:lnTo>
                <a:lnTo>
                  <a:pt x="219" y="831"/>
                </a:lnTo>
                <a:lnTo>
                  <a:pt x="221" y="830"/>
                </a:lnTo>
                <a:lnTo>
                  <a:pt x="221" y="830"/>
                </a:lnTo>
                <a:lnTo>
                  <a:pt x="219" y="829"/>
                </a:lnTo>
                <a:lnTo>
                  <a:pt x="219" y="829"/>
                </a:lnTo>
                <a:lnTo>
                  <a:pt x="221" y="829"/>
                </a:lnTo>
                <a:lnTo>
                  <a:pt x="221" y="830"/>
                </a:lnTo>
                <a:lnTo>
                  <a:pt x="221" y="830"/>
                </a:lnTo>
                <a:close/>
                <a:moveTo>
                  <a:pt x="340" y="843"/>
                </a:moveTo>
                <a:lnTo>
                  <a:pt x="340" y="843"/>
                </a:lnTo>
                <a:lnTo>
                  <a:pt x="336" y="843"/>
                </a:lnTo>
                <a:lnTo>
                  <a:pt x="335" y="843"/>
                </a:lnTo>
                <a:lnTo>
                  <a:pt x="334" y="842"/>
                </a:lnTo>
                <a:lnTo>
                  <a:pt x="334" y="842"/>
                </a:lnTo>
                <a:lnTo>
                  <a:pt x="336" y="842"/>
                </a:lnTo>
                <a:lnTo>
                  <a:pt x="339" y="842"/>
                </a:lnTo>
                <a:lnTo>
                  <a:pt x="340" y="843"/>
                </a:lnTo>
                <a:lnTo>
                  <a:pt x="340" y="843"/>
                </a:lnTo>
                <a:close/>
                <a:moveTo>
                  <a:pt x="457" y="859"/>
                </a:moveTo>
                <a:lnTo>
                  <a:pt x="457" y="859"/>
                </a:lnTo>
                <a:lnTo>
                  <a:pt x="457" y="859"/>
                </a:lnTo>
                <a:lnTo>
                  <a:pt x="454" y="860"/>
                </a:lnTo>
                <a:lnTo>
                  <a:pt x="448" y="859"/>
                </a:lnTo>
                <a:lnTo>
                  <a:pt x="448" y="859"/>
                </a:lnTo>
                <a:lnTo>
                  <a:pt x="451" y="858"/>
                </a:lnTo>
                <a:lnTo>
                  <a:pt x="453" y="858"/>
                </a:lnTo>
                <a:lnTo>
                  <a:pt x="457" y="859"/>
                </a:lnTo>
                <a:lnTo>
                  <a:pt x="457" y="859"/>
                </a:lnTo>
                <a:close/>
                <a:moveTo>
                  <a:pt x="482" y="859"/>
                </a:moveTo>
                <a:lnTo>
                  <a:pt x="482" y="859"/>
                </a:lnTo>
                <a:lnTo>
                  <a:pt x="476" y="860"/>
                </a:lnTo>
                <a:lnTo>
                  <a:pt x="473" y="859"/>
                </a:lnTo>
                <a:lnTo>
                  <a:pt x="472" y="858"/>
                </a:lnTo>
                <a:lnTo>
                  <a:pt x="472" y="858"/>
                </a:lnTo>
                <a:lnTo>
                  <a:pt x="477" y="858"/>
                </a:lnTo>
                <a:lnTo>
                  <a:pt x="479" y="859"/>
                </a:lnTo>
                <a:lnTo>
                  <a:pt x="482" y="859"/>
                </a:lnTo>
                <a:lnTo>
                  <a:pt x="482" y="859"/>
                </a:lnTo>
                <a:close/>
                <a:moveTo>
                  <a:pt x="313" y="771"/>
                </a:moveTo>
                <a:lnTo>
                  <a:pt x="313" y="771"/>
                </a:lnTo>
                <a:lnTo>
                  <a:pt x="322" y="771"/>
                </a:lnTo>
                <a:lnTo>
                  <a:pt x="330" y="771"/>
                </a:lnTo>
                <a:lnTo>
                  <a:pt x="330" y="771"/>
                </a:lnTo>
                <a:lnTo>
                  <a:pt x="325" y="772"/>
                </a:lnTo>
                <a:lnTo>
                  <a:pt x="320" y="772"/>
                </a:lnTo>
                <a:lnTo>
                  <a:pt x="316" y="772"/>
                </a:lnTo>
                <a:lnTo>
                  <a:pt x="313" y="771"/>
                </a:lnTo>
                <a:lnTo>
                  <a:pt x="313" y="771"/>
                </a:lnTo>
                <a:close/>
                <a:moveTo>
                  <a:pt x="554" y="889"/>
                </a:moveTo>
                <a:lnTo>
                  <a:pt x="554" y="889"/>
                </a:lnTo>
                <a:lnTo>
                  <a:pt x="553" y="890"/>
                </a:lnTo>
                <a:lnTo>
                  <a:pt x="550" y="890"/>
                </a:lnTo>
                <a:lnTo>
                  <a:pt x="546" y="889"/>
                </a:lnTo>
                <a:lnTo>
                  <a:pt x="546" y="889"/>
                </a:lnTo>
                <a:lnTo>
                  <a:pt x="548" y="888"/>
                </a:lnTo>
                <a:lnTo>
                  <a:pt x="550" y="888"/>
                </a:lnTo>
                <a:lnTo>
                  <a:pt x="554" y="889"/>
                </a:lnTo>
                <a:lnTo>
                  <a:pt x="554" y="889"/>
                </a:lnTo>
                <a:close/>
                <a:moveTo>
                  <a:pt x="444" y="831"/>
                </a:moveTo>
                <a:lnTo>
                  <a:pt x="444" y="831"/>
                </a:lnTo>
                <a:lnTo>
                  <a:pt x="440" y="831"/>
                </a:lnTo>
                <a:lnTo>
                  <a:pt x="438" y="831"/>
                </a:lnTo>
                <a:lnTo>
                  <a:pt x="436" y="831"/>
                </a:lnTo>
                <a:lnTo>
                  <a:pt x="436" y="831"/>
                </a:lnTo>
                <a:lnTo>
                  <a:pt x="441" y="830"/>
                </a:lnTo>
                <a:lnTo>
                  <a:pt x="443" y="830"/>
                </a:lnTo>
                <a:lnTo>
                  <a:pt x="444" y="831"/>
                </a:lnTo>
                <a:lnTo>
                  <a:pt x="444" y="831"/>
                </a:lnTo>
                <a:close/>
                <a:moveTo>
                  <a:pt x="313" y="764"/>
                </a:moveTo>
                <a:lnTo>
                  <a:pt x="313" y="764"/>
                </a:lnTo>
                <a:lnTo>
                  <a:pt x="312" y="762"/>
                </a:lnTo>
                <a:lnTo>
                  <a:pt x="310" y="762"/>
                </a:lnTo>
                <a:lnTo>
                  <a:pt x="308" y="762"/>
                </a:lnTo>
                <a:lnTo>
                  <a:pt x="308" y="761"/>
                </a:lnTo>
                <a:lnTo>
                  <a:pt x="308" y="761"/>
                </a:lnTo>
                <a:lnTo>
                  <a:pt x="313" y="761"/>
                </a:lnTo>
                <a:lnTo>
                  <a:pt x="314" y="762"/>
                </a:lnTo>
                <a:lnTo>
                  <a:pt x="313" y="764"/>
                </a:lnTo>
                <a:lnTo>
                  <a:pt x="313" y="764"/>
                </a:lnTo>
                <a:close/>
                <a:moveTo>
                  <a:pt x="320" y="762"/>
                </a:moveTo>
                <a:lnTo>
                  <a:pt x="320" y="762"/>
                </a:lnTo>
                <a:lnTo>
                  <a:pt x="322" y="766"/>
                </a:lnTo>
                <a:lnTo>
                  <a:pt x="320" y="762"/>
                </a:lnTo>
                <a:lnTo>
                  <a:pt x="320" y="762"/>
                </a:lnTo>
                <a:lnTo>
                  <a:pt x="320" y="764"/>
                </a:lnTo>
                <a:lnTo>
                  <a:pt x="319" y="764"/>
                </a:lnTo>
                <a:lnTo>
                  <a:pt x="319" y="762"/>
                </a:lnTo>
                <a:lnTo>
                  <a:pt x="320" y="762"/>
                </a:lnTo>
                <a:lnTo>
                  <a:pt x="320" y="762"/>
                </a:lnTo>
                <a:close/>
                <a:moveTo>
                  <a:pt x="336" y="768"/>
                </a:moveTo>
                <a:lnTo>
                  <a:pt x="336" y="768"/>
                </a:lnTo>
                <a:lnTo>
                  <a:pt x="331" y="768"/>
                </a:lnTo>
                <a:lnTo>
                  <a:pt x="329" y="768"/>
                </a:lnTo>
                <a:lnTo>
                  <a:pt x="328" y="767"/>
                </a:lnTo>
                <a:lnTo>
                  <a:pt x="328" y="767"/>
                </a:lnTo>
                <a:lnTo>
                  <a:pt x="329" y="767"/>
                </a:lnTo>
                <a:lnTo>
                  <a:pt x="331" y="766"/>
                </a:lnTo>
                <a:lnTo>
                  <a:pt x="336" y="768"/>
                </a:lnTo>
                <a:lnTo>
                  <a:pt x="336" y="768"/>
                </a:lnTo>
                <a:close/>
                <a:moveTo>
                  <a:pt x="441" y="812"/>
                </a:moveTo>
                <a:lnTo>
                  <a:pt x="441" y="812"/>
                </a:lnTo>
                <a:lnTo>
                  <a:pt x="444" y="809"/>
                </a:lnTo>
                <a:lnTo>
                  <a:pt x="441" y="812"/>
                </a:lnTo>
                <a:lnTo>
                  <a:pt x="441" y="812"/>
                </a:lnTo>
                <a:lnTo>
                  <a:pt x="443" y="812"/>
                </a:lnTo>
                <a:lnTo>
                  <a:pt x="441" y="812"/>
                </a:lnTo>
                <a:lnTo>
                  <a:pt x="441" y="812"/>
                </a:lnTo>
                <a:close/>
                <a:moveTo>
                  <a:pt x="363" y="767"/>
                </a:moveTo>
                <a:lnTo>
                  <a:pt x="363" y="767"/>
                </a:lnTo>
                <a:lnTo>
                  <a:pt x="359" y="767"/>
                </a:lnTo>
                <a:lnTo>
                  <a:pt x="357" y="767"/>
                </a:lnTo>
                <a:lnTo>
                  <a:pt x="358" y="767"/>
                </a:lnTo>
                <a:lnTo>
                  <a:pt x="363" y="767"/>
                </a:lnTo>
                <a:lnTo>
                  <a:pt x="363" y="767"/>
                </a:lnTo>
                <a:lnTo>
                  <a:pt x="361" y="767"/>
                </a:lnTo>
                <a:lnTo>
                  <a:pt x="363" y="767"/>
                </a:lnTo>
                <a:lnTo>
                  <a:pt x="363" y="767"/>
                </a:lnTo>
                <a:close/>
                <a:moveTo>
                  <a:pt x="312" y="741"/>
                </a:moveTo>
                <a:lnTo>
                  <a:pt x="312" y="741"/>
                </a:lnTo>
                <a:lnTo>
                  <a:pt x="312" y="740"/>
                </a:lnTo>
                <a:lnTo>
                  <a:pt x="310" y="740"/>
                </a:lnTo>
                <a:lnTo>
                  <a:pt x="308" y="741"/>
                </a:lnTo>
                <a:lnTo>
                  <a:pt x="306" y="741"/>
                </a:lnTo>
                <a:lnTo>
                  <a:pt x="306" y="741"/>
                </a:lnTo>
                <a:lnTo>
                  <a:pt x="306" y="740"/>
                </a:lnTo>
                <a:lnTo>
                  <a:pt x="307" y="740"/>
                </a:lnTo>
                <a:lnTo>
                  <a:pt x="311" y="738"/>
                </a:lnTo>
                <a:lnTo>
                  <a:pt x="314" y="740"/>
                </a:lnTo>
                <a:lnTo>
                  <a:pt x="314" y="741"/>
                </a:lnTo>
                <a:lnTo>
                  <a:pt x="312" y="741"/>
                </a:lnTo>
                <a:lnTo>
                  <a:pt x="312" y="741"/>
                </a:lnTo>
                <a:close/>
                <a:moveTo>
                  <a:pt x="460" y="811"/>
                </a:moveTo>
                <a:lnTo>
                  <a:pt x="460" y="811"/>
                </a:lnTo>
                <a:lnTo>
                  <a:pt x="467" y="814"/>
                </a:lnTo>
                <a:lnTo>
                  <a:pt x="471" y="815"/>
                </a:lnTo>
                <a:lnTo>
                  <a:pt x="471" y="817"/>
                </a:lnTo>
                <a:lnTo>
                  <a:pt x="470" y="817"/>
                </a:lnTo>
                <a:lnTo>
                  <a:pt x="464" y="814"/>
                </a:lnTo>
                <a:lnTo>
                  <a:pt x="461" y="813"/>
                </a:lnTo>
                <a:lnTo>
                  <a:pt x="460" y="811"/>
                </a:lnTo>
                <a:lnTo>
                  <a:pt x="460" y="811"/>
                </a:lnTo>
                <a:lnTo>
                  <a:pt x="463" y="812"/>
                </a:lnTo>
                <a:lnTo>
                  <a:pt x="463" y="813"/>
                </a:lnTo>
                <a:lnTo>
                  <a:pt x="461" y="812"/>
                </a:lnTo>
                <a:lnTo>
                  <a:pt x="460" y="811"/>
                </a:lnTo>
                <a:lnTo>
                  <a:pt x="460" y="811"/>
                </a:lnTo>
                <a:close/>
                <a:moveTo>
                  <a:pt x="549" y="862"/>
                </a:moveTo>
                <a:lnTo>
                  <a:pt x="549" y="862"/>
                </a:lnTo>
                <a:lnTo>
                  <a:pt x="548" y="864"/>
                </a:lnTo>
                <a:lnTo>
                  <a:pt x="547" y="864"/>
                </a:lnTo>
                <a:lnTo>
                  <a:pt x="542" y="864"/>
                </a:lnTo>
                <a:lnTo>
                  <a:pt x="542" y="864"/>
                </a:lnTo>
                <a:lnTo>
                  <a:pt x="543" y="862"/>
                </a:lnTo>
                <a:lnTo>
                  <a:pt x="544" y="861"/>
                </a:lnTo>
                <a:lnTo>
                  <a:pt x="549" y="862"/>
                </a:lnTo>
                <a:lnTo>
                  <a:pt x="549" y="862"/>
                </a:lnTo>
                <a:close/>
                <a:moveTo>
                  <a:pt x="442" y="805"/>
                </a:moveTo>
                <a:lnTo>
                  <a:pt x="442" y="805"/>
                </a:lnTo>
                <a:lnTo>
                  <a:pt x="442" y="808"/>
                </a:lnTo>
                <a:lnTo>
                  <a:pt x="442" y="807"/>
                </a:lnTo>
                <a:lnTo>
                  <a:pt x="441" y="806"/>
                </a:lnTo>
                <a:lnTo>
                  <a:pt x="441" y="806"/>
                </a:lnTo>
                <a:lnTo>
                  <a:pt x="442" y="805"/>
                </a:lnTo>
                <a:lnTo>
                  <a:pt x="442" y="805"/>
                </a:lnTo>
                <a:lnTo>
                  <a:pt x="441" y="805"/>
                </a:lnTo>
                <a:lnTo>
                  <a:pt x="442" y="805"/>
                </a:lnTo>
                <a:lnTo>
                  <a:pt x="442" y="805"/>
                </a:lnTo>
                <a:close/>
                <a:moveTo>
                  <a:pt x="342" y="746"/>
                </a:moveTo>
                <a:lnTo>
                  <a:pt x="342" y="746"/>
                </a:lnTo>
                <a:lnTo>
                  <a:pt x="330" y="744"/>
                </a:lnTo>
                <a:lnTo>
                  <a:pt x="342" y="746"/>
                </a:lnTo>
                <a:lnTo>
                  <a:pt x="342" y="746"/>
                </a:lnTo>
                <a:lnTo>
                  <a:pt x="341" y="747"/>
                </a:lnTo>
                <a:lnTo>
                  <a:pt x="340" y="746"/>
                </a:lnTo>
                <a:lnTo>
                  <a:pt x="340" y="746"/>
                </a:lnTo>
                <a:lnTo>
                  <a:pt x="342" y="746"/>
                </a:lnTo>
                <a:lnTo>
                  <a:pt x="342" y="746"/>
                </a:lnTo>
                <a:close/>
                <a:moveTo>
                  <a:pt x="390" y="770"/>
                </a:moveTo>
                <a:lnTo>
                  <a:pt x="390" y="770"/>
                </a:lnTo>
                <a:lnTo>
                  <a:pt x="387" y="772"/>
                </a:lnTo>
                <a:lnTo>
                  <a:pt x="384" y="772"/>
                </a:lnTo>
                <a:lnTo>
                  <a:pt x="383" y="771"/>
                </a:lnTo>
                <a:lnTo>
                  <a:pt x="383" y="771"/>
                </a:lnTo>
                <a:lnTo>
                  <a:pt x="387" y="770"/>
                </a:lnTo>
                <a:lnTo>
                  <a:pt x="389" y="770"/>
                </a:lnTo>
                <a:lnTo>
                  <a:pt x="390" y="770"/>
                </a:lnTo>
                <a:lnTo>
                  <a:pt x="390" y="770"/>
                </a:lnTo>
                <a:close/>
                <a:moveTo>
                  <a:pt x="358" y="754"/>
                </a:moveTo>
                <a:lnTo>
                  <a:pt x="358" y="754"/>
                </a:lnTo>
                <a:lnTo>
                  <a:pt x="361" y="755"/>
                </a:lnTo>
                <a:lnTo>
                  <a:pt x="364" y="755"/>
                </a:lnTo>
                <a:lnTo>
                  <a:pt x="365" y="754"/>
                </a:lnTo>
                <a:lnTo>
                  <a:pt x="366" y="753"/>
                </a:lnTo>
                <a:lnTo>
                  <a:pt x="365" y="752"/>
                </a:lnTo>
                <a:lnTo>
                  <a:pt x="364" y="750"/>
                </a:lnTo>
                <a:lnTo>
                  <a:pt x="361" y="752"/>
                </a:lnTo>
                <a:lnTo>
                  <a:pt x="358" y="754"/>
                </a:lnTo>
                <a:lnTo>
                  <a:pt x="358" y="754"/>
                </a:lnTo>
                <a:lnTo>
                  <a:pt x="357" y="753"/>
                </a:lnTo>
                <a:lnTo>
                  <a:pt x="358" y="753"/>
                </a:lnTo>
                <a:lnTo>
                  <a:pt x="358" y="753"/>
                </a:lnTo>
                <a:lnTo>
                  <a:pt x="358" y="754"/>
                </a:lnTo>
                <a:lnTo>
                  <a:pt x="358" y="754"/>
                </a:lnTo>
                <a:close/>
                <a:moveTo>
                  <a:pt x="513" y="819"/>
                </a:moveTo>
                <a:lnTo>
                  <a:pt x="513" y="819"/>
                </a:lnTo>
                <a:lnTo>
                  <a:pt x="512" y="823"/>
                </a:lnTo>
                <a:lnTo>
                  <a:pt x="510" y="825"/>
                </a:lnTo>
                <a:lnTo>
                  <a:pt x="507" y="826"/>
                </a:lnTo>
                <a:lnTo>
                  <a:pt x="505" y="825"/>
                </a:lnTo>
                <a:lnTo>
                  <a:pt x="497" y="820"/>
                </a:lnTo>
                <a:lnTo>
                  <a:pt x="490" y="814"/>
                </a:lnTo>
                <a:lnTo>
                  <a:pt x="489" y="811"/>
                </a:lnTo>
                <a:lnTo>
                  <a:pt x="488" y="807"/>
                </a:lnTo>
                <a:lnTo>
                  <a:pt x="488" y="805"/>
                </a:lnTo>
                <a:lnTo>
                  <a:pt x="489" y="803"/>
                </a:lnTo>
                <a:lnTo>
                  <a:pt x="493" y="803"/>
                </a:lnTo>
                <a:lnTo>
                  <a:pt x="497" y="805"/>
                </a:lnTo>
                <a:lnTo>
                  <a:pt x="505" y="808"/>
                </a:lnTo>
                <a:lnTo>
                  <a:pt x="516" y="813"/>
                </a:lnTo>
                <a:lnTo>
                  <a:pt x="516" y="813"/>
                </a:lnTo>
                <a:lnTo>
                  <a:pt x="510" y="821"/>
                </a:lnTo>
                <a:lnTo>
                  <a:pt x="513" y="819"/>
                </a:lnTo>
                <a:lnTo>
                  <a:pt x="513" y="819"/>
                </a:lnTo>
                <a:lnTo>
                  <a:pt x="513" y="818"/>
                </a:lnTo>
                <a:lnTo>
                  <a:pt x="514" y="818"/>
                </a:lnTo>
                <a:lnTo>
                  <a:pt x="514" y="818"/>
                </a:lnTo>
                <a:lnTo>
                  <a:pt x="513" y="819"/>
                </a:lnTo>
                <a:lnTo>
                  <a:pt x="513" y="819"/>
                </a:lnTo>
                <a:close/>
                <a:moveTo>
                  <a:pt x="396" y="768"/>
                </a:moveTo>
                <a:lnTo>
                  <a:pt x="396" y="768"/>
                </a:lnTo>
                <a:lnTo>
                  <a:pt x="400" y="767"/>
                </a:lnTo>
                <a:lnTo>
                  <a:pt x="399" y="767"/>
                </a:lnTo>
                <a:lnTo>
                  <a:pt x="396" y="768"/>
                </a:lnTo>
                <a:lnTo>
                  <a:pt x="396" y="768"/>
                </a:lnTo>
                <a:lnTo>
                  <a:pt x="396" y="768"/>
                </a:lnTo>
                <a:lnTo>
                  <a:pt x="396" y="768"/>
                </a:lnTo>
                <a:lnTo>
                  <a:pt x="398" y="768"/>
                </a:lnTo>
                <a:lnTo>
                  <a:pt x="396" y="768"/>
                </a:lnTo>
                <a:lnTo>
                  <a:pt x="396" y="768"/>
                </a:lnTo>
                <a:close/>
                <a:moveTo>
                  <a:pt x="641" y="894"/>
                </a:moveTo>
                <a:lnTo>
                  <a:pt x="641" y="894"/>
                </a:lnTo>
                <a:lnTo>
                  <a:pt x="641" y="895"/>
                </a:lnTo>
                <a:lnTo>
                  <a:pt x="638" y="895"/>
                </a:lnTo>
                <a:lnTo>
                  <a:pt x="636" y="896"/>
                </a:lnTo>
                <a:lnTo>
                  <a:pt x="635" y="895"/>
                </a:lnTo>
                <a:lnTo>
                  <a:pt x="635" y="895"/>
                </a:lnTo>
                <a:lnTo>
                  <a:pt x="638" y="894"/>
                </a:lnTo>
                <a:lnTo>
                  <a:pt x="640" y="892"/>
                </a:lnTo>
                <a:lnTo>
                  <a:pt x="641" y="894"/>
                </a:lnTo>
                <a:lnTo>
                  <a:pt x="641" y="894"/>
                </a:lnTo>
                <a:close/>
                <a:moveTo>
                  <a:pt x="602" y="866"/>
                </a:moveTo>
                <a:lnTo>
                  <a:pt x="602" y="866"/>
                </a:lnTo>
                <a:lnTo>
                  <a:pt x="600" y="867"/>
                </a:lnTo>
                <a:lnTo>
                  <a:pt x="596" y="866"/>
                </a:lnTo>
                <a:lnTo>
                  <a:pt x="594" y="866"/>
                </a:lnTo>
                <a:lnTo>
                  <a:pt x="595" y="865"/>
                </a:lnTo>
                <a:lnTo>
                  <a:pt x="595" y="865"/>
                </a:lnTo>
                <a:lnTo>
                  <a:pt x="599" y="865"/>
                </a:lnTo>
                <a:lnTo>
                  <a:pt x="601" y="865"/>
                </a:lnTo>
                <a:lnTo>
                  <a:pt x="602" y="866"/>
                </a:lnTo>
                <a:lnTo>
                  <a:pt x="602" y="866"/>
                </a:lnTo>
                <a:close/>
                <a:moveTo>
                  <a:pt x="389" y="754"/>
                </a:moveTo>
                <a:lnTo>
                  <a:pt x="389" y="754"/>
                </a:lnTo>
                <a:lnTo>
                  <a:pt x="384" y="754"/>
                </a:lnTo>
                <a:lnTo>
                  <a:pt x="384" y="754"/>
                </a:lnTo>
                <a:lnTo>
                  <a:pt x="384" y="754"/>
                </a:lnTo>
                <a:lnTo>
                  <a:pt x="387" y="753"/>
                </a:lnTo>
                <a:lnTo>
                  <a:pt x="389" y="754"/>
                </a:lnTo>
                <a:lnTo>
                  <a:pt x="389" y="754"/>
                </a:lnTo>
                <a:lnTo>
                  <a:pt x="388" y="753"/>
                </a:lnTo>
                <a:lnTo>
                  <a:pt x="389" y="754"/>
                </a:lnTo>
                <a:lnTo>
                  <a:pt x="389" y="754"/>
                </a:lnTo>
                <a:close/>
                <a:moveTo>
                  <a:pt x="420" y="764"/>
                </a:moveTo>
                <a:lnTo>
                  <a:pt x="420" y="764"/>
                </a:lnTo>
                <a:lnTo>
                  <a:pt x="411" y="765"/>
                </a:lnTo>
                <a:lnTo>
                  <a:pt x="420" y="764"/>
                </a:lnTo>
                <a:lnTo>
                  <a:pt x="420" y="764"/>
                </a:lnTo>
                <a:lnTo>
                  <a:pt x="418" y="764"/>
                </a:lnTo>
                <a:lnTo>
                  <a:pt x="420" y="764"/>
                </a:lnTo>
                <a:lnTo>
                  <a:pt x="420" y="764"/>
                </a:lnTo>
                <a:close/>
                <a:moveTo>
                  <a:pt x="390" y="753"/>
                </a:moveTo>
                <a:lnTo>
                  <a:pt x="390" y="753"/>
                </a:lnTo>
                <a:lnTo>
                  <a:pt x="395" y="750"/>
                </a:lnTo>
                <a:lnTo>
                  <a:pt x="399" y="750"/>
                </a:lnTo>
                <a:lnTo>
                  <a:pt x="398" y="752"/>
                </a:lnTo>
                <a:lnTo>
                  <a:pt x="390" y="753"/>
                </a:lnTo>
                <a:lnTo>
                  <a:pt x="390" y="753"/>
                </a:lnTo>
                <a:lnTo>
                  <a:pt x="392" y="753"/>
                </a:lnTo>
                <a:lnTo>
                  <a:pt x="390" y="753"/>
                </a:lnTo>
                <a:lnTo>
                  <a:pt x="390" y="753"/>
                </a:lnTo>
                <a:close/>
                <a:moveTo>
                  <a:pt x="435" y="770"/>
                </a:moveTo>
                <a:lnTo>
                  <a:pt x="435" y="770"/>
                </a:lnTo>
                <a:lnTo>
                  <a:pt x="434" y="768"/>
                </a:lnTo>
                <a:lnTo>
                  <a:pt x="431" y="768"/>
                </a:lnTo>
                <a:lnTo>
                  <a:pt x="429" y="768"/>
                </a:lnTo>
                <a:lnTo>
                  <a:pt x="426" y="768"/>
                </a:lnTo>
                <a:lnTo>
                  <a:pt x="426" y="768"/>
                </a:lnTo>
                <a:lnTo>
                  <a:pt x="429" y="766"/>
                </a:lnTo>
                <a:lnTo>
                  <a:pt x="432" y="766"/>
                </a:lnTo>
                <a:lnTo>
                  <a:pt x="435" y="767"/>
                </a:lnTo>
                <a:lnTo>
                  <a:pt x="436" y="768"/>
                </a:lnTo>
                <a:lnTo>
                  <a:pt x="435" y="770"/>
                </a:lnTo>
                <a:lnTo>
                  <a:pt x="435" y="770"/>
                </a:lnTo>
                <a:close/>
                <a:moveTo>
                  <a:pt x="442" y="771"/>
                </a:moveTo>
                <a:lnTo>
                  <a:pt x="442" y="771"/>
                </a:lnTo>
                <a:lnTo>
                  <a:pt x="446" y="771"/>
                </a:lnTo>
                <a:lnTo>
                  <a:pt x="448" y="772"/>
                </a:lnTo>
                <a:lnTo>
                  <a:pt x="447" y="773"/>
                </a:lnTo>
                <a:lnTo>
                  <a:pt x="446" y="773"/>
                </a:lnTo>
                <a:lnTo>
                  <a:pt x="442" y="773"/>
                </a:lnTo>
                <a:lnTo>
                  <a:pt x="441" y="772"/>
                </a:lnTo>
                <a:lnTo>
                  <a:pt x="442" y="771"/>
                </a:lnTo>
                <a:lnTo>
                  <a:pt x="442" y="771"/>
                </a:lnTo>
                <a:lnTo>
                  <a:pt x="443" y="771"/>
                </a:lnTo>
                <a:lnTo>
                  <a:pt x="443" y="771"/>
                </a:lnTo>
                <a:lnTo>
                  <a:pt x="442" y="771"/>
                </a:lnTo>
                <a:lnTo>
                  <a:pt x="442" y="771"/>
                </a:lnTo>
                <a:lnTo>
                  <a:pt x="442" y="771"/>
                </a:lnTo>
                <a:close/>
                <a:moveTo>
                  <a:pt x="465" y="782"/>
                </a:moveTo>
                <a:lnTo>
                  <a:pt x="465" y="782"/>
                </a:lnTo>
                <a:lnTo>
                  <a:pt x="459" y="783"/>
                </a:lnTo>
                <a:lnTo>
                  <a:pt x="454" y="780"/>
                </a:lnTo>
                <a:lnTo>
                  <a:pt x="454" y="780"/>
                </a:lnTo>
                <a:lnTo>
                  <a:pt x="459" y="780"/>
                </a:lnTo>
                <a:lnTo>
                  <a:pt x="465" y="782"/>
                </a:lnTo>
                <a:lnTo>
                  <a:pt x="465" y="782"/>
                </a:lnTo>
                <a:close/>
                <a:moveTo>
                  <a:pt x="404" y="753"/>
                </a:moveTo>
                <a:lnTo>
                  <a:pt x="404" y="753"/>
                </a:lnTo>
                <a:lnTo>
                  <a:pt x="411" y="752"/>
                </a:lnTo>
                <a:lnTo>
                  <a:pt x="414" y="752"/>
                </a:lnTo>
                <a:lnTo>
                  <a:pt x="417" y="752"/>
                </a:lnTo>
                <a:lnTo>
                  <a:pt x="416" y="753"/>
                </a:lnTo>
                <a:lnTo>
                  <a:pt x="411" y="754"/>
                </a:lnTo>
                <a:lnTo>
                  <a:pt x="407" y="754"/>
                </a:lnTo>
                <a:lnTo>
                  <a:pt x="404" y="753"/>
                </a:lnTo>
                <a:lnTo>
                  <a:pt x="404" y="753"/>
                </a:lnTo>
                <a:lnTo>
                  <a:pt x="406" y="753"/>
                </a:lnTo>
                <a:lnTo>
                  <a:pt x="404" y="753"/>
                </a:lnTo>
                <a:lnTo>
                  <a:pt x="404" y="753"/>
                </a:lnTo>
                <a:close/>
                <a:moveTo>
                  <a:pt x="535" y="814"/>
                </a:moveTo>
                <a:lnTo>
                  <a:pt x="535" y="814"/>
                </a:lnTo>
                <a:lnTo>
                  <a:pt x="523" y="814"/>
                </a:lnTo>
                <a:lnTo>
                  <a:pt x="535" y="814"/>
                </a:lnTo>
                <a:lnTo>
                  <a:pt x="535" y="814"/>
                </a:lnTo>
                <a:lnTo>
                  <a:pt x="534" y="814"/>
                </a:lnTo>
                <a:lnTo>
                  <a:pt x="535" y="814"/>
                </a:lnTo>
                <a:lnTo>
                  <a:pt x="535" y="814"/>
                </a:lnTo>
                <a:close/>
                <a:moveTo>
                  <a:pt x="422" y="756"/>
                </a:moveTo>
                <a:lnTo>
                  <a:pt x="422" y="756"/>
                </a:lnTo>
                <a:lnTo>
                  <a:pt x="418" y="756"/>
                </a:lnTo>
                <a:lnTo>
                  <a:pt x="414" y="755"/>
                </a:lnTo>
                <a:lnTo>
                  <a:pt x="414" y="755"/>
                </a:lnTo>
                <a:lnTo>
                  <a:pt x="417" y="754"/>
                </a:lnTo>
                <a:lnTo>
                  <a:pt x="419" y="754"/>
                </a:lnTo>
                <a:lnTo>
                  <a:pt x="422" y="755"/>
                </a:lnTo>
                <a:lnTo>
                  <a:pt x="422" y="756"/>
                </a:lnTo>
                <a:lnTo>
                  <a:pt x="422" y="756"/>
                </a:lnTo>
                <a:close/>
                <a:moveTo>
                  <a:pt x="646" y="870"/>
                </a:moveTo>
                <a:lnTo>
                  <a:pt x="646" y="870"/>
                </a:lnTo>
                <a:lnTo>
                  <a:pt x="642" y="870"/>
                </a:lnTo>
                <a:lnTo>
                  <a:pt x="638" y="870"/>
                </a:lnTo>
                <a:lnTo>
                  <a:pt x="631" y="868"/>
                </a:lnTo>
                <a:lnTo>
                  <a:pt x="631" y="868"/>
                </a:lnTo>
                <a:lnTo>
                  <a:pt x="634" y="867"/>
                </a:lnTo>
                <a:lnTo>
                  <a:pt x="637" y="867"/>
                </a:lnTo>
                <a:lnTo>
                  <a:pt x="646" y="870"/>
                </a:lnTo>
                <a:lnTo>
                  <a:pt x="646" y="870"/>
                </a:lnTo>
                <a:close/>
                <a:moveTo>
                  <a:pt x="405" y="744"/>
                </a:moveTo>
                <a:lnTo>
                  <a:pt x="405" y="744"/>
                </a:lnTo>
                <a:lnTo>
                  <a:pt x="407" y="747"/>
                </a:lnTo>
                <a:lnTo>
                  <a:pt x="412" y="748"/>
                </a:lnTo>
                <a:lnTo>
                  <a:pt x="422" y="749"/>
                </a:lnTo>
                <a:lnTo>
                  <a:pt x="424" y="749"/>
                </a:lnTo>
                <a:lnTo>
                  <a:pt x="423" y="748"/>
                </a:lnTo>
                <a:lnTo>
                  <a:pt x="417" y="747"/>
                </a:lnTo>
                <a:lnTo>
                  <a:pt x="405" y="744"/>
                </a:lnTo>
                <a:lnTo>
                  <a:pt x="405" y="744"/>
                </a:lnTo>
                <a:lnTo>
                  <a:pt x="402" y="744"/>
                </a:lnTo>
                <a:lnTo>
                  <a:pt x="405" y="744"/>
                </a:lnTo>
                <a:lnTo>
                  <a:pt x="405" y="744"/>
                </a:lnTo>
                <a:close/>
                <a:moveTo>
                  <a:pt x="448" y="765"/>
                </a:moveTo>
                <a:lnTo>
                  <a:pt x="448" y="765"/>
                </a:lnTo>
                <a:lnTo>
                  <a:pt x="444" y="767"/>
                </a:lnTo>
                <a:lnTo>
                  <a:pt x="443" y="767"/>
                </a:lnTo>
                <a:lnTo>
                  <a:pt x="440" y="767"/>
                </a:lnTo>
                <a:lnTo>
                  <a:pt x="440" y="767"/>
                </a:lnTo>
                <a:lnTo>
                  <a:pt x="443" y="766"/>
                </a:lnTo>
                <a:lnTo>
                  <a:pt x="443" y="766"/>
                </a:lnTo>
                <a:lnTo>
                  <a:pt x="444" y="765"/>
                </a:lnTo>
                <a:lnTo>
                  <a:pt x="448" y="765"/>
                </a:lnTo>
                <a:lnTo>
                  <a:pt x="448" y="765"/>
                </a:lnTo>
                <a:close/>
                <a:moveTo>
                  <a:pt x="416" y="750"/>
                </a:moveTo>
                <a:lnTo>
                  <a:pt x="416" y="750"/>
                </a:lnTo>
                <a:lnTo>
                  <a:pt x="419" y="750"/>
                </a:lnTo>
                <a:lnTo>
                  <a:pt x="422" y="752"/>
                </a:lnTo>
                <a:lnTo>
                  <a:pt x="422" y="752"/>
                </a:lnTo>
                <a:lnTo>
                  <a:pt x="419" y="752"/>
                </a:lnTo>
                <a:lnTo>
                  <a:pt x="417" y="752"/>
                </a:lnTo>
                <a:lnTo>
                  <a:pt x="416" y="750"/>
                </a:lnTo>
                <a:lnTo>
                  <a:pt x="416" y="750"/>
                </a:lnTo>
                <a:lnTo>
                  <a:pt x="416" y="750"/>
                </a:lnTo>
                <a:close/>
                <a:moveTo>
                  <a:pt x="547" y="815"/>
                </a:moveTo>
                <a:lnTo>
                  <a:pt x="547" y="815"/>
                </a:lnTo>
                <a:lnTo>
                  <a:pt x="563" y="819"/>
                </a:lnTo>
                <a:lnTo>
                  <a:pt x="564" y="820"/>
                </a:lnTo>
                <a:lnTo>
                  <a:pt x="561" y="820"/>
                </a:lnTo>
                <a:lnTo>
                  <a:pt x="552" y="818"/>
                </a:lnTo>
                <a:lnTo>
                  <a:pt x="548" y="817"/>
                </a:lnTo>
                <a:lnTo>
                  <a:pt x="547" y="815"/>
                </a:lnTo>
                <a:lnTo>
                  <a:pt x="547" y="815"/>
                </a:lnTo>
                <a:lnTo>
                  <a:pt x="547" y="815"/>
                </a:lnTo>
                <a:lnTo>
                  <a:pt x="547" y="815"/>
                </a:lnTo>
                <a:lnTo>
                  <a:pt x="547" y="815"/>
                </a:lnTo>
                <a:close/>
                <a:moveTo>
                  <a:pt x="549" y="817"/>
                </a:moveTo>
                <a:lnTo>
                  <a:pt x="549" y="817"/>
                </a:lnTo>
                <a:lnTo>
                  <a:pt x="544" y="818"/>
                </a:lnTo>
                <a:lnTo>
                  <a:pt x="541" y="817"/>
                </a:lnTo>
                <a:lnTo>
                  <a:pt x="541" y="817"/>
                </a:lnTo>
                <a:lnTo>
                  <a:pt x="544" y="817"/>
                </a:lnTo>
                <a:lnTo>
                  <a:pt x="549" y="817"/>
                </a:lnTo>
                <a:lnTo>
                  <a:pt x="549" y="817"/>
                </a:lnTo>
                <a:close/>
                <a:moveTo>
                  <a:pt x="437" y="754"/>
                </a:moveTo>
                <a:lnTo>
                  <a:pt x="437" y="754"/>
                </a:lnTo>
                <a:lnTo>
                  <a:pt x="440" y="754"/>
                </a:lnTo>
                <a:lnTo>
                  <a:pt x="440" y="754"/>
                </a:lnTo>
                <a:lnTo>
                  <a:pt x="435" y="754"/>
                </a:lnTo>
                <a:lnTo>
                  <a:pt x="431" y="754"/>
                </a:lnTo>
                <a:lnTo>
                  <a:pt x="437" y="754"/>
                </a:lnTo>
                <a:lnTo>
                  <a:pt x="437" y="754"/>
                </a:lnTo>
                <a:lnTo>
                  <a:pt x="438" y="754"/>
                </a:lnTo>
                <a:lnTo>
                  <a:pt x="438" y="754"/>
                </a:lnTo>
                <a:lnTo>
                  <a:pt x="437" y="754"/>
                </a:lnTo>
                <a:lnTo>
                  <a:pt x="437" y="754"/>
                </a:lnTo>
                <a:lnTo>
                  <a:pt x="437" y="754"/>
                </a:lnTo>
                <a:close/>
                <a:moveTo>
                  <a:pt x="681" y="882"/>
                </a:moveTo>
                <a:lnTo>
                  <a:pt x="681" y="882"/>
                </a:lnTo>
                <a:lnTo>
                  <a:pt x="677" y="883"/>
                </a:lnTo>
                <a:lnTo>
                  <a:pt x="674" y="882"/>
                </a:lnTo>
                <a:lnTo>
                  <a:pt x="674" y="882"/>
                </a:lnTo>
                <a:lnTo>
                  <a:pt x="678" y="880"/>
                </a:lnTo>
                <a:lnTo>
                  <a:pt x="681" y="882"/>
                </a:lnTo>
                <a:lnTo>
                  <a:pt x="681" y="882"/>
                </a:lnTo>
                <a:close/>
                <a:moveTo>
                  <a:pt x="432" y="750"/>
                </a:moveTo>
                <a:lnTo>
                  <a:pt x="432" y="750"/>
                </a:lnTo>
                <a:lnTo>
                  <a:pt x="434" y="750"/>
                </a:lnTo>
                <a:lnTo>
                  <a:pt x="434" y="752"/>
                </a:lnTo>
                <a:lnTo>
                  <a:pt x="434" y="753"/>
                </a:lnTo>
                <a:lnTo>
                  <a:pt x="432" y="753"/>
                </a:lnTo>
                <a:lnTo>
                  <a:pt x="432" y="750"/>
                </a:lnTo>
                <a:lnTo>
                  <a:pt x="432" y="750"/>
                </a:lnTo>
                <a:lnTo>
                  <a:pt x="434" y="750"/>
                </a:lnTo>
                <a:lnTo>
                  <a:pt x="432" y="750"/>
                </a:lnTo>
                <a:lnTo>
                  <a:pt x="432" y="750"/>
                </a:lnTo>
                <a:close/>
                <a:moveTo>
                  <a:pt x="506" y="783"/>
                </a:moveTo>
                <a:lnTo>
                  <a:pt x="506" y="783"/>
                </a:lnTo>
                <a:lnTo>
                  <a:pt x="505" y="784"/>
                </a:lnTo>
                <a:lnTo>
                  <a:pt x="501" y="787"/>
                </a:lnTo>
                <a:lnTo>
                  <a:pt x="500" y="787"/>
                </a:lnTo>
                <a:lnTo>
                  <a:pt x="506" y="783"/>
                </a:lnTo>
                <a:lnTo>
                  <a:pt x="506" y="783"/>
                </a:lnTo>
                <a:lnTo>
                  <a:pt x="506" y="783"/>
                </a:lnTo>
                <a:lnTo>
                  <a:pt x="506" y="784"/>
                </a:lnTo>
                <a:lnTo>
                  <a:pt x="505" y="783"/>
                </a:lnTo>
                <a:lnTo>
                  <a:pt x="506" y="783"/>
                </a:lnTo>
                <a:lnTo>
                  <a:pt x="506" y="783"/>
                </a:lnTo>
                <a:close/>
                <a:moveTo>
                  <a:pt x="447" y="754"/>
                </a:moveTo>
                <a:lnTo>
                  <a:pt x="447" y="754"/>
                </a:lnTo>
                <a:lnTo>
                  <a:pt x="455" y="756"/>
                </a:lnTo>
                <a:lnTo>
                  <a:pt x="459" y="758"/>
                </a:lnTo>
                <a:lnTo>
                  <a:pt x="461" y="758"/>
                </a:lnTo>
                <a:lnTo>
                  <a:pt x="460" y="756"/>
                </a:lnTo>
                <a:lnTo>
                  <a:pt x="454" y="754"/>
                </a:lnTo>
                <a:lnTo>
                  <a:pt x="451" y="753"/>
                </a:lnTo>
                <a:lnTo>
                  <a:pt x="447" y="754"/>
                </a:lnTo>
                <a:lnTo>
                  <a:pt x="447" y="754"/>
                </a:lnTo>
                <a:lnTo>
                  <a:pt x="448" y="755"/>
                </a:lnTo>
                <a:lnTo>
                  <a:pt x="447" y="754"/>
                </a:lnTo>
                <a:lnTo>
                  <a:pt x="447" y="754"/>
                </a:lnTo>
                <a:close/>
                <a:moveTo>
                  <a:pt x="467" y="764"/>
                </a:moveTo>
                <a:lnTo>
                  <a:pt x="467" y="764"/>
                </a:lnTo>
                <a:lnTo>
                  <a:pt x="471" y="764"/>
                </a:lnTo>
                <a:lnTo>
                  <a:pt x="472" y="765"/>
                </a:lnTo>
                <a:lnTo>
                  <a:pt x="470" y="765"/>
                </a:lnTo>
                <a:lnTo>
                  <a:pt x="467" y="764"/>
                </a:lnTo>
                <a:lnTo>
                  <a:pt x="467" y="764"/>
                </a:lnTo>
                <a:lnTo>
                  <a:pt x="467" y="765"/>
                </a:lnTo>
                <a:lnTo>
                  <a:pt x="467" y="764"/>
                </a:lnTo>
                <a:lnTo>
                  <a:pt x="467" y="764"/>
                </a:lnTo>
                <a:close/>
                <a:moveTo>
                  <a:pt x="443" y="749"/>
                </a:moveTo>
                <a:lnTo>
                  <a:pt x="443" y="749"/>
                </a:lnTo>
                <a:lnTo>
                  <a:pt x="444" y="748"/>
                </a:lnTo>
                <a:lnTo>
                  <a:pt x="443" y="748"/>
                </a:lnTo>
                <a:lnTo>
                  <a:pt x="441" y="748"/>
                </a:lnTo>
                <a:lnTo>
                  <a:pt x="440" y="749"/>
                </a:lnTo>
                <a:lnTo>
                  <a:pt x="443" y="749"/>
                </a:lnTo>
                <a:lnTo>
                  <a:pt x="443" y="749"/>
                </a:lnTo>
                <a:lnTo>
                  <a:pt x="443" y="749"/>
                </a:lnTo>
                <a:lnTo>
                  <a:pt x="443" y="749"/>
                </a:lnTo>
                <a:lnTo>
                  <a:pt x="442" y="749"/>
                </a:lnTo>
                <a:lnTo>
                  <a:pt x="443" y="749"/>
                </a:lnTo>
                <a:lnTo>
                  <a:pt x="443" y="749"/>
                </a:lnTo>
                <a:close/>
                <a:moveTo>
                  <a:pt x="578" y="818"/>
                </a:moveTo>
                <a:lnTo>
                  <a:pt x="578" y="818"/>
                </a:lnTo>
                <a:lnTo>
                  <a:pt x="576" y="818"/>
                </a:lnTo>
                <a:lnTo>
                  <a:pt x="575" y="818"/>
                </a:lnTo>
                <a:lnTo>
                  <a:pt x="573" y="818"/>
                </a:lnTo>
                <a:lnTo>
                  <a:pt x="571" y="818"/>
                </a:lnTo>
                <a:lnTo>
                  <a:pt x="571" y="818"/>
                </a:lnTo>
                <a:lnTo>
                  <a:pt x="576" y="817"/>
                </a:lnTo>
                <a:lnTo>
                  <a:pt x="578" y="817"/>
                </a:lnTo>
                <a:lnTo>
                  <a:pt x="578" y="818"/>
                </a:lnTo>
                <a:lnTo>
                  <a:pt x="578" y="818"/>
                </a:lnTo>
                <a:close/>
                <a:moveTo>
                  <a:pt x="490" y="765"/>
                </a:moveTo>
                <a:lnTo>
                  <a:pt x="490" y="765"/>
                </a:lnTo>
                <a:lnTo>
                  <a:pt x="485" y="766"/>
                </a:lnTo>
                <a:lnTo>
                  <a:pt x="481" y="766"/>
                </a:lnTo>
                <a:lnTo>
                  <a:pt x="481" y="766"/>
                </a:lnTo>
                <a:lnTo>
                  <a:pt x="483" y="765"/>
                </a:lnTo>
                <a:lnTo>
                  <a:pt x="485" y="765"/>
                </a:lnTo>
                <a:lnTo>
                  <a:pt x="490" y="765"/>
                </a:lnTo>
                <a:lnTo>
                  <a:pt x="490" y="765"/>
                </a:lnTo>
                <a:close/>
                <a:moveTo>
                  <a:pt x="718" y="884"/>
                </a:moveTo>
                <a:lnTo>
                  <a:pt x="718" y="884"/>
                </a:lnTo>
                <a:lnTo>
                  <a:pt x="714" y="885"/>
                </a:lnTo>
                <a:lnTo>
                  <a:pt x="712" y="884"/>
                </a:lnTo>
                <a:lnTo>
                  <a:pt x="712" y="884"/>
                </a:lnTo>
                <a:lnTo>
                  <a:pt x="712" y="883"/>
                </a:lnTo>
                <a:lnTo>
                  <a:pt x="714" y="883"/>
                </a:lnTo>
                <a:lnTo>
                  <a:pt x="715" y="883"/>
                </a:lnTo>
                <a:lnTo>
                  <a:pt x="718" y="884"/>
                </a:lnTo>
                <a:lnTo>
                  <a:pt x="718" y="884"/>
                </a:lnTo>
                <a:close/>
                <a:moveTo>
                  <a:pt x="514" y="774"/>
                </a:moveTo>
                <a:lnTo>
                  <a:pt x="514" y="774"/>
                </a:lnTo>
                <a:lnTo>
                  <a:pt x="510" y="773"/>
                </a:lnTo>
                <a:lnTo>
                  <a:pt x="506" y="773"/>
                </a:lnTo>
                <a:lnTo>
                  <a:pt x="506" y="773"/>
                </a:lnTo>
                <a:lnTo>
                  <a:pt x="508" y="772"/>
                </a:lnTo>
                <a:lnTo>
                  <a:pt x="511" y="772"/>
                </a:lnTo>
                <a:lnTo>
                  <a:pt x="514" y="773"/>
                </a:lnTo>
                <a:lnTo>
                  <a:pt x="514" y="774"/>
                </a:lnTo>
                <a:lnTo>
                  <a:pt x="514" y="774"/>
                </a:lnTo>
                <a:close/>
                <a:moveTo>
                  <a:pt x="597" y="818"/>
                </a:moveTo>
                <a:lnTo>
                  <a:pt x="597" y="818"/>
                </a:lnTo>
                <a:lnTo>
                  <a:pt x="603" y="819"/>
                </a:lnTo>
                <a:lnTo>
                  <a:pt x="609" y="819"/>
                </a:lnTo>
                <a:lnTo>
                  <a:pt x="609" y="819"/>
                </a:lnTo>
                <a:lnTo>
                  <a:pt x="605" y="820"/>
                </a:lnTo>
                <a:lnTo>
                  <a:pt x="601" y="820"/>
                </a:lnTo>
                <a:lnTo>
                  <a:pt x="597" y="820"/>
                </a:lnTo>
                <a:lnTo>
                  <a:pt x="597" y="819"/>
                </a:lnTo>
                <a:lnTo>
                  <a:pt x="597" y="818"/>
                </a:lnTo>
                <a:lnTo>
                  <a:pt x="597" y="818"/>
                </a:lnTo>
                <a:close/>
                <a:moveTo>
                  <a:pt x="478" y="741"/>
                </a:moveTo>
                <a:lnTo>
                  <a:pt x="478" y="741"/>
                </a:lnTo>
                <a:lnTo>
                  <a:pt x="477" y="741"/>
                </a:lnTo>
                <a:lnTo>
                  <a:pt x="477" y="742"/>
                </a:lnTo>
                <a:lnTo>
                  <a:pt x="477" y="743"/>
                </a:lnTo>
                <a:lnTo>
                  <a:pt x="473" y="743"/>
                </a:lnTo>
                <a:lnTo>
                  <a:pt x="458" y="743"/>
                </a:lnTo>
                <a:lnTo>
                  <a:pt x="458" y="743"/>
                </a:lnTo>
                <a:lnTo>
                  <a:pt x="464" y="740"/>
                </a:lnTo>
                <a:lnTo>
                  <a:pt x="469" y="740"/>
                </a:lnTo>
                <a:lnTo>
                  <a:pt x="478" y="741"/>
                </a:lnTo>
                <a:lnTo>
                  <a:pt x="478" y="741"/>
                </a:lnTo>
                <a:lnTo>
                  <a:pt x="476" y="741"/>
                </a:lnTo>
                <a:lnTo>
                  <a:pt x="478" y="741"/>
                </a:lnTo>
                <a:lnTo>
                  <a:pt x="478" y="741"/>
                </a:lnTo>
                <a:close/>
                <a:moveTo>
                  <a:pt x="502" y="755"/>
                </a:moveTo>
                <a:lnTo>
                  <a:pt x="502" y="755"/>
                </a:lnTo>
                <a:lnTo>
                  <a:pt x="513" y="756"/>
                </a:lnTo>
                <a:lnTo>
                  <a:pt x="502" y="755"/>
                </a:lnTo>
                <a:lnTo>
                  <a:pt x="502" y="755"/>
                </a:lnTo>
                <a:lnTo>
                  <a:pt x="503" y="754"/>
                </a:lnTo>
                <a:lnTo>
                  <a:pt x="505" y="755"/>
                </a:lnTo>
                <a:lnTo>
                  <a:pt x="506" y="755"/>
                </a:lnTo>
                <a:lnTo>
                  <a:pt x="502" y="755"/>
                </a:lnTo>
                <a:lnTo>
                  <a:pt x="502" y="755"/>
                </a:lnTo>
                <a:close/>
                <a:moveTo>
                  <a:pt x="747" y="882"/>
                </a:moveTo>
                <a:lnTo>
                  <a:pt x="747" y="882"/>
                </a:lnTo>
                <a:lnTo>
                  <a:pt x="748" y="886"/>
                </a:lnTo>
                <a:lnTo>
                  <a:pt x="748" y="886"/>
                </a:lnTo>
                <a:lnTo>
                  <a:pt x="747" y="888"/>
                </a:lnTo>
                <a:lnTo>
                  <a:pt x="744" y="888"/>
                </a:lnTo>
                <a:lnTo>
                  <a:pt x="741" y="886"/>
                </a:lnTo>
                <a:lnTo>
                  <a:pt x="738" y="885"/>
                </a:lnTo>
                <a:lnTo>
                  <a:pt x="737" y="883"/>
                </a:lnTo>
                <a:lnTo>
                  <a:pt x="741" y="882"/>
                </a:lnTo>
                <a:lnTo>
                  <a:pt x="747" y="882"/>
                </a:lnTo>
                <a:lnTo>
                  <a:pt x="747" y="882"/>
                </a:lnTo>
                <a:lnTo>
                  <a:pt x="747" y="883"/>
                </a:lnTo>
                <a:lnTo>
                  <a:pt x="746" y="883"/>
                </a:lnTo>
                <a:lnTo>
                  <a:pt x="744" y="882"/>
                </a:lnTo>
                <a:lnTo>
                  <a:pt x="747" y="882"/>
                </a:lnTo>
                <a:lnTo>
                  <a:pt x="747" y="882"/>
                </a:lnTo>
                <a:close/>
                <a:moveTo>
                  <a:pt x="618" y="819"/>
                </a:moveTo>
                <a:lnTo>
                  <a:pt x="618" y="819"/>
                </a:lnTo>
                <a:lnTo>
                  <a:pt x="614" y="820"/>
                </a:lnTo>
                <a:lnTo>
                  <a:pt x="609" y="820"/>
                </a:lnTo>
                <a:lnTo>
                  <a:pt x="609" y="820"/>
                </a:lnTo>
                <a:lnTo>
                  <a:pt x="618" y="819"/>
                </a:lnTo>
                <a:lnTo>
                  <a:pt x="618" y="819"/>
                </a:lnTo>
                <a:close/>
                <a:moveTo>
                  <a:pt x="459" y="735"/>
                </a:moveTo>
                <a:lnTo>
                  <a:pt x="459" y="735"/>
                </a:lnTo>
                <a:lnTo>
                  <a:pt x="458" y="736"/>
                </a:lnTo>
                <a:lnTo>
                  <a:pt x="459" y="736"/>
                </a:lnTo>
                <a:lnTo>
                  <a:pt x="459" y="737"/>
                </a:lnTo>
                <a:lnTo>
                  <a:pt x="458" y="737"/>
                </a:lnTo>
                <a:lnTo>
                  <a:pt x="458" y="737"/>
                </a:lnTo>
                <a:lnTo>
                  <a:pt x="457" y="737"/>
                </a:lnTo>
                <a:lnTo>
                  <a:pt x="455" y="736"/>
                </a:lnTo>
                <a:lnTo>
                  <a:pt x="457" y="736"/>
                </a:lnTo>
                <a:lnTo>
                  <a:pt x="459" y="735"/>
                </a:lnTo>
                <a:lnTo>
                  <a:pt x="459" y="735"/>
                </a:lnTo>
                <a:close/>
                <a:moveTo>
                  <a:pt x="518" y="760"/>
                </a:moveTo>
                <a:lnTo>
                  <a:pt x="518" y="760"/>
                </a:lnTo>
                <a:lnTo>
                  <a:pt x="510" y="762"/>
                </a:lnTo>
                <a:lnTo>
                  <a:pt x="508" y="762"/>
                </a:lnTo>
                <a:lnTo>
                  <a:pt x="510" y="761"/>
                </a:lnTo>
                <a:lnTo>
                  <a:pt x="513" y="760"/>
                </a:lnTo>
                <a:lnTo>
                  <a:pt x="518" y="760"/>
                </a:lnTo>
                <a:lnTo>
                  <a:pt x="518" y="760"/>
                </a:lnTo>
                <a:lnTo>
                  <a:pt x="517" y="760"/>
                </a:lnTo>
                <a:lnTo>
                  <a:pt x="518" y="760"/>
                </a:lnTo>
                <a:lnTo>
                  <a:pt x="518" y="760"/>
                </a:lnTo>
                <a:close/>
                <a:moveTo>
                  <a:pt x="624" y="820"/>
                </a:moveTo>
                <a:lnTo>
                  <a:pt x="624" y="820"/>
                </a:lnTo>
                <a:lnTo>
                  <a:pt x="626" y="821"/>
                </a:lnTo>
                <a:lnTo>
                  <a:pt x="626" y="821"/>
                </a:lnTo>
                <a:lnTo>
                  <a:pt x="625" y="821"/>
                </a:lnTo>
                <a:lnTo>
                  <a:pt x="624" y="820"/>
                </a:lnTo>
                <a:lnTo>
                  <a:pt x="624" y="820"/>
                </a:lnTo>
                <a:lnTo>
                  <a:pt x="625" y="820"/>
                </a:lnTo>
                <a:lnTo>
                  <a:pt x="624" y="820"/>
                </a:lnTo>
                <a:lnTo>
                  <a:pt x="624" y="820"/>
                </a:lnTo>
                <a:close/>
                <a:moveTo>
                  <a:pt x="569" y="785"/>
                </a:moveTo>
                <a:lnTo>
                  <a:pt x="569" y="785"/>
                </a:lnTo>
                <a:lnTo>
                  <a:pt x="570" y="787"/>
                </a:lnTo>
                <a:lnTo>
                  <a:pt x="569" y="788"/>
                </a:lnTo>
                <a:lnTo>
                  <a:pt x="565" y="788"/>
                </a:lnTo>
                <a:lnTo>
                  <a:pt x="563" y="788"/>
                </a:lnTo>
                <a:lnTo>
                  <a:pt x="563" y="788"/>
                </a:lnTo>
                <a:lnTo>
                  <a:pt x="566" y="787"/>
                </a:lnTo>
                <a:lnTo>
                  <a:pt x="569" y="785"/>
                </a:lnTo>
                <a:lnTo>
                  <a:pt x="569" y="785"/>
                </a:lnTo>
                <a:close/>
                <a:moveTo>
                  <a:pt x="484" y="743"/>
                </a:moveTo>
                <a:lnTo>
                  <a:pt x="484" y="743"/>
                </a:lnTo>
                <a:lnTo>
                  <a:pt x="487" y="744"/>
                </a:lnTo>
                <a:lnTo>
                  <a:pt x="488" y="746"/>
                </a:lnTo>
                <a:lnTo>
                  <a:pt x="487" y="747"/>
                </a:lnTo>
                <a:lnTo>
                  <a:pt x="487" y="747"/>
                </a:lnTo>
                <a:lnTo>
                  <a:pt x="484" y="746"/>
                </a:lnTo>
                <a:lnTo>
                  <a:pt x="483" y="744"/>
                </a:lnTo>
                <a:lnTo>
                  <a:pt x="484" y="743"/>
                </a:lnTo>
                <a:lnTo>
                  <a:pt x="484" y="743"/>
                </a:lnTo>
                <a:close/>
                <a:moveTo>
                  <a:pt x="630" y="818"/>
                </a:moveTo>
                <a:lnTo>
                  <a:pt x="630" y="818"/>
                </a:lnTo>
                <a:lnTo>
                  <a:pt x="631" y="817"/>
                </a:lnTo>
                <a:lnTo>
                  <a:pt x="631" y="815"/>
                </a:lnTo>
                <a:lnTo>
                  <a:pt x="630" y="815"/>
                </a:lnTo>
                <a:lnTo>
                  <a:pt x="628" y="815"/>
                </a:lnTo>
                <a:lnTo>
                  <a:pt x="628" y="817"/>
                </a:lnTo>
                <a:lnTo>
                  <a:pt x="630" y="818"/>
                </a:lnTo>
                <a:lnTo>
                  <a:pt x="630" y="818"/>
                </a:lnTo>
                <a:lnTo>
                  <a:pt x="629" y="818"/>
                </a:lnTo>
                <a:lnTo>
                  <a:pt x="630" y="818"/>
                </a:lnTo>
                <a:lnTo>
                  <a:pt x="630" y="818"/>
                </a:lnTo>
                <a:close/>
                <a:moveTo>
                  <a:pt x="628" y="809"/>
                </a:moveTo>
                <a:lnTo>
                  <a:pt x="628" y="809"/>
                </a:lnTo>
                <a:lnTo>
                  <a:pt x="626" y="809"/>
                </a:lnTo>
                <a:lnTo>
                  <a:pt x="624" y="809"/>
                </a:lnTo>
                <a:lnTo>
                  <a:pt x="622" y="809"/>
                </a:lnTo>
                <a:lnTo>
                  <a:pt x="619" y="809"/>
                </a:lnTo>
                <a:lnTo>
                  <a:pt x="619" y="809"/>
                </a:lnTo>
                <a:lnTo>
                  <a:pt x="625" y="808"/>
                </a:lnTo>
                <a:lnTo>
                  <a:pt x="628" y="808"/>
                </a:lnTo>
                <a:lnTo>
                  <a:pt x="628" y="809"/>
                </a:lnTo>
                <a:lnTo>
                  <a:pt x="628" y="809"/>
                </a:lnTo>
                <a:close/>
                <a:moveTo>
                  <a:pt x="459" y="718"/>
                </a:moveTo>
                <a:lnTo>
                  <a:pt x="459" y="718"/>
                </a:lnTo>
                <a:lnTo>
                  <a:pt x="459" y="718"/>
                </a:lnTo>
                <a:lnTo>
                  <a:pt x="458" y="717"/>
                </a:lnTo>
                <a:lnTo>
                  <a:pt x="455" y="718"/>
                </a:lnTo>
                <a:lnTo>
                  <a:pt x="455" y="718"/>
                </a:lnTo>
                <a:lnTo>
                  <a:pt x="459" y="718"/>
                </a:lnTo>
                <a:lnTo>
                  <a:pt x="459" y="718"/>
                </a:lnTo>
                <a:lnTo>
                  <a:pt x="457" y="719"/>
                </a:lnTo>
                <a:lnTo>
                  <a:pt x="459" y="718"/>
                </a:lnTo>
                <a:lnTo>
                  <a:pt x="459" y="718"/>
                </a:lnTo>
                <a:close/>
                <a:moveTo>
                  <a:pt x="873" y="808"/>
                </a:moveTo>
                <a:lnTo>
                  <a:pt x="873" y="808"/>
                </a:lnTo>
                <a:lnTo>
                  <a:pt x="879" y="820"/>
                </a:lnTo>
                <a:lnTo>
                  <a:pt x="883" y="831"/>
                </a:lnTo>
                <a:lnTo>
                  <a:pt x="884" y="841"/>
                </a:lnTo>
                <a:lnTo>
                  <a:pt x="884" y="850"/>
                </a:lnTo>
                <a:lnTo>
                  <a:pt x="882" y="858"/>
                </a:lnTo>
                <a:lnTo>
                  <a:pt x="877" y="864"/>
                </a:lnTo>
                <a:lnTo>
                  <a:pt x="872" y="870"/>
                </a:lnTo>
                <a:lnTo>
                  <a:pt x="865" y="874"/>
                </a:lnTo>
                <a:lnTo>
                  <a:pt x="858" y="878"/>
                </a:lnTo>
                <a:lnTo>
                  <a:pt x="849" y="880"/>
                </a:lnTo>
                <a:lnTo>
                  <a:pt x="831" y="884"/>
                </a:lnTo>
                <a:lnTo>
                  <a:pt x="814" y="886"/>
                </a:lnTo>
                <a:lnTo>
                  <a:pt x="799" y="886"/>
                </a:lnTo>
                <a:lnTo>
                  <a:pt x="799" y="886"/>
                </a:lnTo>
                <a:lnTo>
                  <a:pt x="842" y="860"/>
                </a:lnTo>
                <a:lnTo>
                  <a:pt x="850" y="853"/>
                </a:lnTo>
                <a:lnTo>
                  <a:pt x="854" y="848"/>
                </a:lnTo>
                <a:lnTo>
                  <a:pt x="856" y="843"/>
                </a:lnTo>
                <a:lnTo>
                  <a:pt x="858" y="836"/>
                </a:lnTo>
                <a:lnTo>
                  <a:pt x="862" y="825"/>
                </a:lnTo>
                <a:lnTo>
                  <a:pt x="873" y="808"/>
                </a:lnTo>
                <a:lnTo>
                  <a:pt x="873" y="808"/>
                </a:lnTo>
                <a:lnTo>
                  <a:pt x="873" y="809"/>
                </a:lnTo>
                <a:lnTo>
                  <a:pt x="873" y="809"/>
                </a:lnTo>
                <a:lnTo>
                  <a:pt x="873" y="809"/>
                </a:lnTo>
                <a:lnTo>
                  <a:pt x="873" y="808"/>
                </a:lnTo>
                <a:lnTo>
                  <a:pt x="873" y="808"/>
                </a:lnTo>
                <a:close/>
                <a:moveTo>
                  <a:pt x="622" y="788"/>
                </a:moveTo>
                <a:lnTo>
                  <a:pt x="622" y="788"/>
                </a:lnTo>
                <a:lnTo>
                  <a:pt x="619" y="788"/>
                </a:lnTo>
                <a:lnTo>
                  <a:pt x="615" y="787"/>
                </a:lnTo>
                <a:lnTo>
                  <a:pt x="615" y="787"/>
                </a:lnTo>
                <a:lnTo>
                  <a:pt x="619" y="787"/>
                </a:lnTo>
                <a:lnTo>
                  <a:pt x="622" y="788"/>
                </a:lnTo>
                <a:lnTo>
                  <a:pt x="622" y="788"/>
                </a:lnTo>
                <a:close/>
                <a:moveTo>
                  <a:pt x="695" y="825"/>
                </a:moveTo>
                <a:lnTo>
                  <a:pt x="695" y="825"/>
                </a:lnTo>
                <a:lnTo>
                  <a:pt x="696" y="825"/>
                </a:lnTo>
                <a:lnTo>
                  <a:pt x="695" y="826"/>
                </a:lnTo>
                <a:lnTo>
                  <a:pt x="693" y="827"/>
                </a:lnTo>
                <a:lnTo>
                  <a:pt x="691" y="826"/>
                </a:lnTo>
                <a:lnTo>
                  <a:pt x="691" y="826"/>
                </a:lnTo>
                <a:lnTo>
                  <a:pt x="693" y="825"/>
                </a:lnTo>
                <a:lnTo>
                  <a:pt x="695" y="825"/>
                </a:lnTo>
                <a:lnTo>
                  <a:pt x="695" y="825"/>
                </a:lnTo>
                <a:close/>
                <a:moveTo>
                  <a:pt x="636" y="790"/>
                </a:moveTo>
                <a:lnTo>
                  <a:pt x="636" y="790"/>
                </a:lnTo>
                <a:lnTo>
                  <a:pt x="647" y="785"/>
                </a:lnTo>
                <a:lnTo>
                  <a:pt x="652" y="785"/>
                </a:lnTo>
                <a:lnTo>
                  <a:pt x="652" y="785"/>
                </a:lnTo>
                <a:lnTo>
                  <a:pt x="652" y="787"/>
                </a:lnTo>
                <a:lnTo>
                  <a:pt x="648" y="789"/>
                </a:lnTo>
                <a:lnTo>
                  <a:pt x="643" y="793"/>
                </a:lnTo>
                <a:lnTo>
                  <a:pt x="638" y="794"/>
                </a:lnTo>
                <a:lnTo>
                  <a:pt x="636" y="794"/>
                </a:lnTo>
                <a:lnTo>
                  <a:pt x="635" y="794"/>
                </a:lnTo>
                <a:lnTo>
                  <a:pt x="635" y="793"/>
                </a:lnTo>
                <a:lnTo>
                  <a:pt x="636" y="790"/>
                </a:lnTo>
                <a:lnTo>
                  <a:pt x="636" y="790"/>
                </a:lnTo>
                <a:lnTo>
                  <a:pt x="637" y="789"/>
                </a:lnTo>
                <a:lnTo>
                  <a:pt x="637" y="790"/>
                </a:lnTo>
                <a:lnTo>
                  <a:pt x="636" y="790"/>
                </a:lnTo>
                <a:lnTo>
                  <a:pt x="636" y="790"/>
                </a:lnTo>
                <a:lnTo>
                  <a:pt x="636" y="790"/>
                </a:lnTo>
                <a:close/>
                <a:moveTo>
                  <a:pt x="877" y="765"/>
                </a:moveTo>
                <a:lnTo>
                  <a:pt x="877" y="765"/>
                </a:lnTo>
                <a:lnTo>
                  <a:pt x="877" y="770"/>
                </a:lnTo>
                <a:lnTo>
                  <a:pt x="876" y="776"/>
                </a:lnTo>
                <a:lnTo>
                  <a:pt x="876" y="776"/>
                </a:lnTo>
                <a:lnTo>
                  <a:pt x="874" y="768"/>
                </a:lnTo>
                <a:lnTo>
                  <a:pt x="876" y="766"/>
                </a:lnTo>
                <a:lnTo>
                  <a:pt x="877" y="765"/>
                </a:lnTo>
                <a:lnTo>
                  <a:pt x="877" y="765"/>
                </a:lnTo>
                <a:close/>
                <a:moveTo>
                  <a:pt x="534" y="726"/>
                </a:moveTo>
                <a:lnTo>
                  <a:pt x="534" y="726"/>
                </a:lnTo>
                <a:lnTo>
                  <a:pt x="530" y="726"/>
                </a:lnTo>
                <a:lnTo>
                  <a:pt x="528" y="725"/>
                </a:lnTo>
                <a:lnTo>
                  <a:pt x="528" y="724"/>
                </a:lnTo>
                <a:lnTo>
                  <a:pt x="528" y="724"/>
                </a:lnTo>
                <a:lnTo>
                  <a:pt x="532" y="725"/>
                </a:lnTo>
                <a:lnTo>
                  <a:pt x="534" y="725"/>
                </a:lnTo>
                <a:lnTo>
                  <a:pt x="534" y="726"/>
                </a:lnTo>
                <a:lnTo>
                  <a:pt x="534" y="726"/>
                </a:lnTo>
                <a:close/>
                <a:moveTo>
                  <a:pt x="603" y="752"/>
                </a:moveTo>
                <a:lnTo>
                  <a:pt x="603" y="752"/>
                </a:lnTo>
                <a:lnTo>
                  <a:pt x="607" y="754"/>
                </a:lnTo>
                <a:lnTo>
                  <a:pt x="608" y="756"/>
                </a:lnTo>
                <a:lnTo>
                  <a:pt x="607" y="758"/>
                </a:lnTo>
                <a:lnTo>
                  <a:pt x="605" y="758"/>
                </a:lnTo>
                <a:lnTo>
                  <a:pt x="602" y="756"/>
                </a:lnTo>
                <a:lnTo>
                  <a:pt x="601" y="755"/>
                </a:lnTo>
                <a:lnTo>
                  <a:pt x="601" y="754"/>
                </a:lnTo>
                <a:lnTo>
                  <a:pt x="603" y="752"/>
                </a:lnTo>
                <a:lnTo>
                  <a:pt x="603" y="752"/>
                </a:lnTo>
                <a:lnTo>
                  <a:pt x="605" y="753"/>
                </a:lnTo>
                <a:lnTo>
                  <a:pt x="603" y="753"/>
                </a:lnTo>
                <a:lnTo>
                  <a:pt x="603" y="753"/>
                </a:lnTo>
                <a:lnTo>
                  <a:pt x="603" y="752"/>
                </a:lnTo>
                <a:lnTo>
                  <a:pt x="603" y="752"/>
                </a:lnTo>
                <a:close/>
                <a:moveTo>
                  <a:pt x="723" y="811"/>
                </a:moveTo>
                <a:lnTo>
                  <a:pt x="723" y="811"/>
                </a:lnTo>
                <a:lnTo>
                  <a:pt x="723" y="812"/>
                </a:lnTo>
                <a:lnTo>
                  <a:pt x="721" y="813"/>
                </a:lnTo>
                <a:lnTo>
                  <a:pt x="718" y="814"/>
                </a:lnTo>
                <a:lnTo>
                  <a:pt x="717" y="814"/>
                </a:lnTo>
                <a:lnTo>
                  <a:pt x="723" y="811"/>
                </a:lnTo>
                <a:lnTo>
                  <a:pt x="723" y="811"/>
                </a:lnTo>
                <a:lnTo>
                  <a:pt x="724" y="812"/>
                </a:lnTo>
                <a:lnTo>
                  <a:pt x="723" y="812"/>
                </a:lnTo>
                <a:lnTo>
                  <a:pt x="721" y="812"/>
                </a:lnTo>
                <a:lnTo>
                  <a:pt x="723" y="811"/>
                </a:lnTo>
                <a:lnTo>
                  <a:pt x="723" y="811"/>
                </a:lnTo>
                <a:close/>
                <a:moveTo>
                  <a:pt x="596" y="731"/>
                </a:moveTo>
                <a:lnTo>
                  <a:pt x="596" y="731"/>
                </a:lnTo>
                <a:lnTo>
                  <a:pt x="590" y="734"/>
                </a:lnTo>
                <a:lnTo>
                  <a:pt x="585" y="734"/>
                </a:lnTo>
                <a:lnTo>
                  <a:pt x="585" y="734"/>
                </a:lnTo>
                <a:lnTo>
                  <a:pt x="591" y="731"/>
                </a:lnTo>
                <a:lnTo>
                  <a:pt x="594" y="731"/>
                </a:lnTo>
                <a:lnTo>
                  <a:pt x="596" y="731"/>
                </a:lnTo>
                <a:lnTo>
                  <a:pt x="596" y="731"/>
                </a:lnTo>
                <a:close/>
                <a:moveTo>
                  <a:pt x="666" y="771"/>
                </a:moveTo>
                <a:lnTo>
                  <a:pt x="666" y="771"/>
                </a:lnTo>
                <a:lnTo>
                  <a:pt x="662" y="771"/>
                </a:lnTo>
                <a:lnTo>
                  <a:pt x="660" y="770"/>
                </a:lnTo>
                <a:lnTo>
                  <a:pt x="660" y="770"/>
                </a:lnTo>
                <a:lnTo>
                  <a:pt x="662" y="770"/>
                </a:lnTo>
                <a:lnTo>
                  <a:pt x="666" y="771"/>
                </a:lnTo>
                <a:lnTo>
                  <a:pt x="666" y="771"/>
                </a:lnTo>
                <a:close/>
                <a:moveTo>
                  <a:pt x="642" y="754"/>
                </a:moveTo>
                <a:lnTo>
                  <a:pt x="642" y="754"/>
                </a:lnTo>
                <a:lnTo>
                  <a:pt x="636" y="755"/>
                </a:lnTo>
                <a:lnTo>
                  <a:pt x="635" y="755"/>
                </a:lnTo>
                <a:lnTo>
                  <a:pt x="632" y="755"/>
                </a:lnTo>
                <a:lnTo>
                  <a:pt x="632" y="755"/>
                </a:lnTo>
                <a:lnTo>
                  <a:pt x="637" y="754"/>
                </a:lnTo>
                <a:lnTo>
                  <a:pt x="642" y="754"/>
                </a:lnTo>
                <a:lnTo>
                  <a:pt x="642" y="754"/>
                </a:lnTo>
                <a:close/>
                <a:moveTo>
                  <a:pt x="662" y="762"/>
                </a:moveTo>
                <a:lnTo>
                  <a:pt x="662" y="762"/>
                </a:lnTo>
                <a:lnTo>
                  <a:pt x="674" y="767"/>
                </a:lnTo>
                <a:lnTo>
                  <a:pt x="674" y="768"/>
                </a:lnTo>
                <a:lnTo>
                  <a:pt x="674" y="768"/>
                </a:lnTo>
                <a:lnTo>
                  <a:pt x="671" y="768"/>
                </a:lnTo>
                <a:lnTo>
                  <a:pt x="664" y="765"/>
                </a:lnTo>
                <a:lnTo>
                  <a:pt x="662" y="764"/>
                </a:lnTo>
                <a:lnTo>
                  <a:pt x="662" y="762"/>
                </a:lnTo>
                <a:lnTo>
                  <a:pt x="662" y="762"/>
                </a:lnTo>
                <a:lnTo>
                  <a:pt x="662" y="762"/>
                </a:lnTo>
                <a:lnTo>
                  <a:pt x="665" y="764"/>
                </a:lnTo>
                <a:lnTo>
                  <a:pt x="664" y="764"/>
                </a:lnTo>
                <a:lnTo>
                  <a:pt x="662" y="762"/>
                </a:lnTo>
                <a:lnTo>
                  <a:pt x="662" y="762"/>
                </a:lnTo>
                <a:lnTo>
                  <a:pt x="662" y="762"/>
                </a:lnTo>
                <a:close/>
                <a:moveTo>
                  <a:pt x="733" y="794"/>
                </a:moveTo>
                <a:lnTo>
                  <a:pt x="733" y="794"/>
                </a:lnTo>
                <a:lnTo>
                  <a:pt x="727" y="795"/>
                </a:lnTo>
                <a:lnTo>
                  <a:pt x="720" y="795"/>
                </a:lnTo>
                <a:lnTo>
                  <a:pt x="720" y="795"/>
                </a:lnTo>
                <a:lnTo>
                  <a:pt x="727" y="794"/>
                </a:lnTo>
                <a:lnTo>
                  <a:pt x="733" y="794"/>
                </a:lnTo>
                <a:lnTo>
                  <a:pt x="733" y="794"/>
                </a:lnTo>
                <a:close/>
                <a:moveTo>
                  <a:pt x="615" y="729"/>
                </a:moveTo>
                <a:lnTo>
                  <a:pt x="615" y="729"/>
                </a:lnTo>
                <a:lnTo>
                  <a:pt x="612" y="729"/>
                </a:lnTo>
                <a:lnTo>
                  <a:pt x="609" y="728"/>
                </a:lnTo>
                <a:lnTo>
                  <a:pt x="609" y="728"/>
                </a:lnTo>
                <a:lnTo>
                  <a:pt x="611" y="728"/>
                </a:lnTo>
                <a:lnTo>
                  <a:pt x="615" y="729"/>
                </a:lnTo>
                <a:lnTo>
                  <a:pt x="615" y="729"/>
                </a:lnTo>
                <a:lnTo>
                  <a:pt x="614" y="729"/>
                </a:lnTo>
                <a:lnTo>
                  <a:pt x="614" y="729"/>
                </a:lnTo>
                <a:lnTo>
                  <a:pt x="614" y="728"/>
                </a:lnTo>
                <a:lnTo>
                  <a:pt x="615" y="729"/>
                </a:lnTo>
                <a:lnTo>
                  <a:pt x="615" y="729"/>
                </a:lnTo>
                <a:close/>
                <a:moveTo>
                  <a:pt x="602" y="730"/>
                </a:moveTo>
                <a:lnTo>
                  <a:pt x="602" y="730"/>
                </a:lnTo>
                <a:lnTo>
                  <a:pt x="601" y="726"/>
                </a:lnTo>
                <a:lnTo>
                  <a:pt x="601" y="725"/>
                </a:lnTo>
                <a:lnTo>
                  <a:pt x="602" y="724"/>
                </a:lnTo>
                <a:lnTo>
                  <a:pt x="605" y="723"/>
                </a:lnTo>
                <a:lnTo>
                  <a:pt x="606" y="724"/>
                </a:lnTo>
                <a:lnTo>
                  <a:pt x="606" y="725"/>
                </a:lnTo>
                <a:lnTo>
                  <a:pt x="605" y="726"/>
                </a:lnTo>
                <a:lnTo>
                  <a:pt x="602" y="730"/>
                </a:lnTo>
                <a:lnTo>
                  <a:pt x="602" y="730"/>
                </a:lnTo>
                <a:lnTo>
                  <a:pt x="602" y="729"/>
                </a:lnTo>
                <a:lnTo>
                  <a:pt x="602" y="729"/>
                </a:lnTo>
                <a:lnTo>
                  <a:pt x="602" y="729"/>
                </a:lnTo>
                <a:lnTo>
                  <a:pt x="602" y="730"/>
                </a:lnTo>
                <a:lnTo>
                  <a:pt x="602" y="730"/>
                </a:lnTo>
                <a:close/>
                <a:moveTo>
                  <a:pt x="617" y="732"/>
                </a:moveTo>
                <a:lnTo>
                  <a:pt x="617" y="732"/>
                </a:lnTo>
                <a:lnTo>
                  <a:pt x="614" y="730"/>
                </a:lnTo>
                <a:lnTo>
                  <a:pt x="615" y="732"/>
                </a:lnTo>
                <a:lnTo>
                  <a:pt x="618" y="734"/>
                </a:lnTo>
                <a:lnTo>
                  <a:pt x="617" y="732"/>
                </a:lnTo>
                <a:lnTo>
                  <a:pt x="617" y="732"/>
                </a:lnTo>
                <a:lnTo>
                  <a:pt x="617" y="732"/>
                </a:lnTo>
                <a:lnTo>
                  <a:pt x="617" y="732"/>
                </a:lnTo>
                <a:lnTo>
                  <a:pt x="617" y="732"/>
                </a:lnTo>
                <a:close/>
                <a:moveTo>
                  <a:pt x="673" y="756"/>
                </a:moveTo>
                <a:lnTo>
                  <a:pt x="673" y="756"/>
                </a:lnTo>
                <a:lnTo>
                  <a:pt x="671" y="756"/>
                </a:lnTo>
                <a:lnTo>
                  <a:pt x="668" y="756"/>
                </a:lnTo>
                <a:lnTo>
                  <a:pt x="667" y="756"/>
                </a:lnTo>
                <a:lnTo>
                  <a:pt x="667" y="756"/>
                </a:lnTo>
                <a:lnTo>
                  <a:pt x="670" y="755"/>
                </a:lnTo>
                <a:lnTo>
                  <a:pt x="672" y="755"/>
                </a:lnTo>
                <a:lnTo>
                  <a:pt x="673" y="756"/>
                </a:lnTo>
                <a:lnTo>
                  <a:pt x="673" y="756"/>
                </a:lnTo>
                <a:lnTo>
                  <a:pt x="673" y="756"/>
                </a:lnTo>
                <a:close/>
                <a:moveTo>
                  <a:pt x="664" y="756"/>
                </a:moveTo>
                <a:lnTo>
                  <a:pt x="664" y="756"/>
                </a:lnTo>
                <a:lnTo>
                  <a:pt x="665" y="756"/>
                </a:lnTo>
                <a:lnTo>
                  <a:pt x="664" y="755"/>
                </a:lnTo>
                <a:lnTo>
                  <a:pt x="664" y="754"/>
                </a:lnTo>
                <a:lnTo>
                  <a:pt x="665" y="754"/>
                </a:lnTo>
                <a:lnTo>
                  <a:pt x="665" y="754"/>
                </a:lnTo>
                <a:lnTo>
                  <a:pt x="666" y="755"/>
                </a:lnTo>
                <a:lnTo>
                  <a:pt x="667" y="756"/>
                </a:lnTo>
                <a:lnTo>
                  <a:pt x="666" y="756"/>
                </a:lnTo>
                <a:lnTo>
                  <a:pt x="664" y="756"/>
                </a:lnTo>
                <a:lnTo>
                  <a:pt x="664" y="756"/>
                </a:lnTo>
                <a:close/>
                <a:moveTo>
                  <a:pt x="683" y="765"/>
                </a:moveTo>
                <a:lnTo>
                  <a:pt x="683" y="765"/>
                </a:lnTo>
                <a:lnTo>
                  <a:pt x="690" y="761"/>
                </a:lnTo>
                <a:lnTo>
                  <a:pt x="693" y="761"/>
                </a:lnTo>
                <a:lnTo>
                  <a:pt x="694" y="761"/>
                </a:lnTo>
                <a:lnTo>
                  <a:pt x="694" y="762"/>
                </a:lnTo>
                <a:lnTo>
                  <a:pt x="693" y="765"/>
                </a:lnTo>
                <a:lnTo>
                  <a:pt x="689" y="767"/>
                </a:lnTo>
                <a:lnTo>
                  <a:pt x="687" y="770"/>
                </a:lnTo>
                <a:lnTo>
                  <a:pt x="685" y="770"/>
                </a:lnTo>
                <a:lnTo>
                  <a:pt x="684" y="768"/>
                </a:lnTo>
                <a:lnTo>
                  <a:pt x="683" y="767"/>
                </a:lnTo>
                <a:lnTo>
                  <a:pt x="683" y="765"/>
                </a:lnTo>
                <a:lnTo>
                  <a:pt x="683" y="765"/>
                </a:lnTo>
                <a:lnTo>
                  <a:pt x="683" y="765"/>
                </a:lnTo>
                <a:lnTo>
                  <a:pt x="683" y="765"/>
                </a:lnTo>
                <a:lnTo>
                  <a:pt x="683" y="765"/>
                </a:lnTo>
                <a:close/>
                <a:moveTo>
                  <a:pt x="815" y="800"/>
                </a:moveTo>
                <a:lnTo>
                  <a:pt x="815" y="800"/>
                </a:lnTo>
                <a:lnTo>
                  <a:pt x="817" y="803"/>
                </a:lnTo>
                <a:lnTo>
                  <a:pt x="818" y="806"/>
                </a:lnTo>
                <a:lnTo>
                  <a:pt x="818" y="807"/>
                </a:lnTo>
                <a:lnTo>
                  <a:pt x="817" y="808"/>
                </a:lnTo>
                <a:lnTo>
                  <a:pt x="815" y="807"/>
                </a:lnTo>
                <a:lnTo>
                  <a:pt x="814" y="806"/>
                </a:lnTo>
                <a:lnTo>
                  <a:pt x="814" y="803"/>
                </a:lnTo>
                <a:lnTo>
                  <a:pt x="815" y="800"/>
                </a:lnTo>
                <a:lnTo>
                  <a:pt x="815" y="800"/>
                </a:lnTo>
                <a:lnTo>
                  <a:pt x="815" y="801"/>
                </a:lnTo>
                <a:lnTo>
                  <a:pt x="815" y="802"/>
                </a:lnTo>
                <a:lnTo>
                  <a:pt x="814" y="801"/>
                </a:lnTo>
                <a:lnTo>
                  <a:pt x="815" y="800"/>
                </a:lnTo>
                <a:lnTo>
                  <a:pt x="815" y="800"/>
                </a:lnTo>
                <a:close/>
                <a:moveTo>
                  <a:pt x="876" y="694"/>
                </a:moveTo>
                <a:lnTo>
                  <a:pt x="876" y="694"/>
                </a:lnTo>
                <a:lnTo>
                  <a:pt x="876" y="691"/>
                </a:lnTo>
                <a:lnTo>
                  <a:pt x="876" y="690"/>
                </a:lnTo>
                <a:lnTo>
                  <a:pt x="877" y="690"/>
                </a:lnTo>
                <a:lnTo>
                  <a:pt x="877" y="690"/>
                </a:lnTo>
                <a:lnTo>
                  <a:pt x="878" y="691"/>
                </a:lnTo>
                <a:lnTo>
                  <a:pt x="877" y="694"/>
                </a:lnTo>
                <a:lnTo>
                  <a:pt x="877" y="695"/>
                </a:lnTo>
                <a:lnTo>
                  <a:pt x="876" y="694"/>
                </a:lnTo>
                <a:lnTo>
                  <a:pt x="876" y="694"/>
                </a:lnTo>
                <a:close/>
                <a:moveTo>
                  <a:pt x="624" y="730"/>
                </a:moveTo>
                <a:lnTo>
                  <a:pt x="624" y="730"/>
                </a:lnTo>
                <a:lnTo>
                  <a:pt x="620" y="730"/>
                </a:lnTo>
                <a:lnTo>
                  <a:pt x="617" y="729"/>
                </a:lnTo>
                <a:lnTo>
                  <a:pt x="617" y="729"/>
                </a:lnTo>
                <a:lnTo>
                  <a:pt x="619" y="728"/>
                </a:lnTo>
                <a:lnTo>
                  <a:pt x="622" y="729"/>
                </a:lnTo>
                <a:lnTo>
                  <a:pt x="624" y="729"/>
                </a:lnTo>
                <a:lnTo>
                  <a:pt x="624" y="730"/>
                </a:lnTo>
                <a:lnTo>
                  <a:pt x="624" y="730"/>
                </a:lnTo>
                <a:close/>
                <a:moveTo>
                  <a:pt x="796" y="813"/>
                </a:moveTo>
                <a:lnTo>
                  <a:pt x="796" y="813"/>
                </a:lnTo>
                <a:lnTo>
                  <a:pt x="791" y="814"/>
                </a:lnTo>
                <a:lnTo>
                  <a:pt x="785" y="813"/>
                </a:lnTo>
                <a:lnTo>
                  <a:pt x="785" y="813"/>
                </a:lnTo>
                <a:lnTo>
                  <a:pt x="791" y="813"/>
                </a:lnTo>
                <a:lnTo>
                  <a:pt x="796" y="813"/>
                </a:lnTo>
                <a:lnTo>
                  <a:pt x="796" y="813"/>
                </a:lnTo>
                <a:close/>
                <a:moveTo>
                  <a:pt x="658" y="734"/>
                </a:moveTo>
                <a:lnTo>
                  <a:pt x="658" y="734"/>
                </a:lnTo>
                <a:lnTo>
                  <a:pt x="649" y="731"/>
                </a:lnTo>
                <a:lnTo>
                  <a:pt x="646" y="731"/>
                </a:lnTo>
                <a:lnTo>
                  <a:pt x="646" y="731"/>
                </a:lnTo>
                <a:lnTo>
                  <a:pt x="646" y="732"/>
                </a:lnTo>
                <a:lnTo>
                  <a:pt x="648" y="734"/>
                </a:lnTo>
                <a:lnTo>
                  <a:pt x="655" y="736"/>
                </a:lnTo>
                <a:lnTo>
                  <a:pt x="658" y="736"/>
                </a:lnTo>
                <a:lnTo>
                  <a:pt x="658" y="735"/>
                </a:lnTo>
                <a:lnTo>
                  <a:pt x="658" y="734"/>
                </a:lnTo>
                <a:lnTo>
                  <a:pt x="658" y="734"/>
                </a:lnTo>
                <a:lnTo>
                  <a:pt x="656" y="732"/>
                </a:lnTo>
                <a:lnTo>
                  <a:pt x="658" y="734"/>
                </a:lnTo>
                <a:lnTo>
                  <a:pt x="658" y="734"/>
                </a:lnTo>
                <a:close/>
                <a:moveTo>
                  <a:pt x="772" y="799"/>
                </a:moveTo>
                <a:lnTo>
                  <a:pt x="772" y="799"/>
                </a:lnTo>
                <a:lnTo>
                  <a:pt x="783" y="800"/>
                </a:lnTo>
                <a:lnTo>
                  <a:pt x="772" y="799"/>
                </a:lnTo>
                <a:lnTo>
                  <a:pt x="772" y="799"/>
                </a:lnTo>
                <a:lnTo>
                  <a:pt x="773" y="799"/>
                </a:lnTo>
                <a:lnTo>
                  <a:pt x="773" y="799"/>
                </a:lnTo>
                <a:lnTo>
                  <a:pt x="772" y="799"/>
                </a:lnTo>
                <a:lnTo>
                  <a:pt x="772" y="799"/>
                </a:lnTo>
                <a:lnTo>
                  <a:pt x="772" y="799"/>
                </a:lnTo>
                <a:close/>
                <a:moveTo>
                  <a:pt x="708" y="760"/>
                </a:moveTo>
                <a:lnTo>
                  <a:pt x="708" y="760"/>
                </a:lnTo>
                <a:lnTo>
                  <a:pt x="711" y="761"/>
                </a:lnTo>
                <a:lnTo>
                  <a:pt x="713" y="762"/>
                </a:lnTo>
                <a:lnTo>
                  <a:pt x="713" y="762"/>
                </a:lnTo>
                <a:lnTo>
                  <a:pt x="711" y="762"/>
                </a:lnTo>
                <a:lnTo>
                  <a:pt x="708" y="762"/>
                </a:lnTo>
                <a:lnTo>
                  <a:pt x="707" y="761"/>
                </a:lnTo>
                <a:lnTo>
                  <a:pt x="708" y="760"/>
                </a:lnTo>
                <a:lnTo>
                  <a:pt x="708" y="760"/>
                </a:lnTo>
                <a:close/>
                <a:moveTo>
                  <a:pt x="670" y="735"/>
                </a:moveTo>
                <a:lnTo>
                  <a:pt x="670" y="735"/>
                </a:lnTo>
                <a:lnTo>
                  <a:pt x="666" y="735"/>
                </a:lnTo>
                <a:lnTo>
                  <a:pt x="664" y="734"/>
                </a:lnTo>
                <a:lnTo>
                  <a:pt x="664" y="734"/>
                </a:lnTo>
                <a:lnTo>
                  <a:pt x="665" y="732"/>
                </a:lnTo>
                <a:lnTo>
                  <a:pt x="670" y="735"/>
                </a:lnTo>
                <a:lnTo>
                  <a:pt x="670" y="735"/>
                </a:lnTo>
                <a:lnTo>
                  <a:pt x="668" y="735"/>
                </a:lnTo>
                <a:lnTo>
                  <a:pt x="670" y="735"/>
                </a:lnTo>
                <a:lnTo>
                  <a:pt x="670" y="735"/>
                </a:lnTo>
                <a:close/>
                <a:moveTo>
                  <a:pt x="725" y="761"/>
                </a:moveTo>
                <a:lnTo>
                  <a:pt x="725" y="761"/>
                </a:lnTo>
                <a:lnTo>
                  <a:pt x="721" y="762"/>
                </a:lnTo>
                <a:lnTo>
                  <a:pt x="719" y="762"/>
                </a:lnTo>
                <a:lnTo>
                  <a:pt x="717" y="762"/>
                </a:lnTo>
                <a:lnTo>
                  <a:pt x="717" y="762"/>
                </a:lnTo>
                <a:lnTo>
                  <a:pt x="721" y="761"/>
                </a:lnTo>
                <a:lnTo>
                  <a:pt x="725" y="761"/>
                </a:lnTo>
                <a:lnTo>
                  <a:pt x="725" y="761"/>
                </a:lnTo>
                <a:close/>
                <a:moveTo>
                  <a:pt x="749" y="768"/>
                </a:moveTo>
                <a:lnTo>
                  <a:pt x="749" y="768"/>
                </a:lnTo>
                <a:lnTo>
                  <a:pt x="746" y="771"/>
                </a:lnTo>
                <a:lnTo>
                  <a:pt x="743" y="771"/>
                </a:lnTo>
                <a:lnTo>
                  <a:pt x="742" y="770"/>
                </a:lnTo>
                <a:lnTo>
                  <a:pt x="742" y="768"/>
                </a:lnTo>
                <a:lnTo>
                  <a:pt x="742" y="768"/>
                </a:lnTo>
                <a:lnTo>
                  <a:pt x="743" y="767"/>
                </a:lnTo>
                <a:lnTo>
                  <a:pt x="746" y="767"/>
                </a:lnTo>
                <a:lnTo>
                  <a:pt x="749" y="768"/>
                </a:lnTo>
                <a:lnTo>
                  <a:pt x="749" y="768"/>
                </a:lnTo>
                <a:lnTo>
                  <a:pt x="747" y="770"/>
                </a:lnTo>
                <a:lnTo>
                  <a:pt x="747" y="768"/>
                </a:lnTo>
                <a:lnTo>
                  <a:pt x="748" y="768"/>
                </a:lnTo>
                <a:lnTo>
                  <a:pt x="749" y="768"/>
                </a:lnTo>
                <a:lnTo>
                  <a:pt x="749" y="768"/>
                </a:lnTo>
                <a:close/>
                <a:moveTo>
                  <a:pt x="730" y="767"/>
                </a:moveTo>
                <a:lnTo>
                  <a:pt x="730" y="767"/>
                </a:lnTo>
                <a:lnTo>
                  <a:pt x="732" y="768"/>
                </a:lnTo>
                <a:lnTo>
                  <a:pt x="736" y="768"/>
                </a:lnTo>
                <a:lnTo>
                  <a:pt x="738" y="767"/>
                </a:lnTo>
                <a:lnTo>
                  <a:pt x="741" y="768"/>
                </a:lnTo>
                <a:lnTo>
                  <a:pt x="741" y="768"/>
                </a:lnTo>
                <a:lnTo>
                  <a:pt x="737" y="770"/>
                </a:lnTo>
                <a:lnTo>
                  <a:pt x="735" y="770"/>
                </a:lnTo>
                <a:lnTo>
                  <a:pt x="731" y="768"/>
                </a:lnTo>
                <a:lnTo>
                  <a:pt x="730" y="767"/>
                </a:lnTo>
                <a:lnTo>
                  <a:pt x="730" y="767"/>
                </a:lnTo>
                <a:close/>
                <a:moveTo>
                  <a:pt x="682" y="740"/>
                </a:moveTo>
                <a:lnTo>
                  <a:pt x="682" y="740"/>
                </a:lnTo>
                <a:lnTo>
                  <a:pt x="679" y="741"/>
                </a:lnTo>
                <a:lnTo>
                  <a:pt x="678" y="741"/>
                </a:lnTo>
                <a:lnTo>
                  <a:pt x="674" y="738"/>
                </a:lnTo>
                <a:lnTo>
                  <a:pt x="674" y="738"/>
                </a:lnTo>
                <a:lnTo>
                  <a:pt x="677" y="738"/>
                </a:lnTo>
                <a:lnTo>
                  <a:pt x="678" y="738"/>
                </a:lnTo>
                <a:lnTo>
                  <a:pt x="682" y="740"/>
                </a:lnTo>
                <a:lnTo>
                  <a:pt x="682" y="740"/>
                </a:lnTo>
                <a:close/>
                <a:moveTo>
                  <a:pt x="737" y="764"/>
                </a:moveTo>
                <a:lnTo>
                  <a:pt x="737" y="764"/>
                </a:lnTo>
                <a:lnTo>
                  <a:pt x="735" y="764"/>
                </a:lnTo>
                <a:lnTo>
                  <a:pt x="733" y="764"/>
                </a:lnTo>
                <a:lnTo>
                  <a:pt x="730" y="764"/>
                </a:lnTo>
                <a:lnTo>
                  <a:pt x="730" y="764"/>
                </a:lnTo>
                <a:lnTo>
                  <a:pt x="731" y="762"/>
                </a:lnTo>
                <a:lnTo>
                  <a:pt x="732" y="762"/>
                </a:lnTo>
                <a:lnTo>
                  <a:pt x="735" y="762"/>
                </a:lnTo>
                <a:lnTo>
                  <a:pt x="737" y="764"/>
                </a:lnTo>
                <a:lnTo>
                  <a:pt x="737" y="764"/>
                </a:lnTo>
                <a:close/>
                <a:moveTo>
                  <a:pt x="748" y="760"/>
                </a:moveTo>
                <a:lnTo>
                  <a:pt x="748" y="760"/>
                </a:lnTo>
                <a:lnTo>
                  <a:pt x="741" y="764"/>
                </a:lnTo>
                <a:lnTo>
                  <a:pt x="741" y="764"/>
                </a:lnTo>
                <a:lnTo>
                  <a:pt x="742" y="764"/>
                </a:lnTo>
                <a:lnTo>
                  <a:pt x="746" y="762"/>
                </a:lnTo>
                <a:lnTo>
                  <a:pt x="748" y="761"/>
                </a:lnTo>
                <a:lnTo>
                  <a:pt x="748" y="760"/>
                </a:lnTo>
                <a:lnTo>
                  <a:pt x="748" y="760"/>
                </a:lnTo>
                <a:lnTo>
                  <a:pt x="746" y="761"/>
                </a:lnTo>
                <a:lnTo>
                  <a:pt x="746" y="761"/>
                </a:lnTo>
                <a:lnTo>
                  <a:pt x="747" y="761"/>
                </a:lnTo>
                <a:lnTo>
                  <a:pt x="748" y="760"/>
                </a:lnTo>
                <a:lnTo>
                  <a:pt x="748" y="760"/>
                </a:lnTo>
                <a:close/>
                <a:moveTo>
                  <a:pt x="760" y="765"/>
                </a:moveTo>
                <a:lnTo>
                  <a:pt x="760" y="765"/>
                </a:lnTo>
                <a:lnTo>
                  <a:pt x="752" y="766"/>
                </a:lnTo>
                <a:lnTo>
                  <a:pt x="743" y="766"/>
                </a:lnTo>
                <a:lnTo>
                  <a:pt x="743" y="766"/>
                </a:lnTo>
                <a:lnTo>
                  <a:pt x="743" y="765"/>
                </a:lnTo>
                <a:lnTo>
                  <a:pt x="746" y="764"/>
                </a:lnTo>
                <a:lnTo>
                  <a:pt x="749" y="764"/>
                </a:lnTo>
                <a:lnTo>
                  <a:pt x="760" y="765"/>
                </a:lnTo>
                <a:lnTo>
                  <a:pt x="760" y="765"/>
                </a:lnTo>
                <a:close/>
                <a:moveTo>
                  <a:pt x="681" y="726"/>
                </a:moveTo>
                <a:lnTo>
                  <a:pt x="681" y="726"/>
                </a:lnTo>
                <a:lnTo>
                  <a:pt x="673" y="726"/>
                </a:lnTo>
                <a:lnTo>
                  <a:pt x="667" y="726"/>
                </a:lnTo>
                <a:lnTo>
                  <a:pt x="667" y="726"/>
                </a:lnTo>
                <a:lnTo>
                  <a:pt x="674" y="725"/>
                </a:lnTo>
                <a:lnTo>
                  <a:pt x="681" y="726"/>
                </a:lnTo>
                <a:lnTo>
                  <a:pt x="681" y="726"/>
                </a:lnTo>
                <a:close/>
                <a:moveTo>
                  <a:pt x="705" y="740"/>
                </a:moveTo>
                <a:lnTo>
                  <a:pt x="705" y="740"/>
                </a:lnTo>
                <a:lnTo>
                  <a:pt x="703" y="742"/>
                </a:lnTo>
                <a:lnTo>
                  <a:pt x="702" y="742"/>
                </a:lnTo>
                <a:lnTo>
                  <a:pt x="700" y="742"/>
                </a:lnTo>
                <a:lnTo>
                  <a:pt x="700" y="742"/>
                </a:lnTo>
                <a:lnTo>
                  <a:pt x="702" y="740"/>
                </a:lnTo>
                <a:lnTo>
                  <a:pt x="703" y="740"/>
                </a:lnTo>
                <a:lnTo>
                  <a:pt x="705" y="740"/>
                </a:lnTo>
                <a:lnTo>
                  <a:pt x="705" y="740"/>
                </a:lnTo>
                <a:close/>
                <a:moveTo>
                  <a:pt x="700" y="730"/>
                </a:moveTo>
                <a:lnTo>
                  <a:pt x="700" y="730"/>
                </a:lnTo>
                <a:lnTo>
                  <a:pt x="702" y="731"/>
                </a:lnTo>
                <a:lnTo>
                  <a:pt x="702" y="734"/>
                </a:lnTo>
                <a:lnTo>
                  <a:pt x="701" y="735"/>
                </a:lnTo>
                <a:lnTo>
                  <a:pt x="700" y="736"/>
                </a:lnTo>
                <a:lnTo>
                  <a:pt x="697" y="737"/>
                </a:lnTo>
                <a:lnTo>
                  <a:pt x="696" y="736"/>
                </a:lnTo>
                <a:lnTo>
                  <a:pt x="697" y="734"/>
                </a:lnTo>
                <a:lnTo>
                  <a:pt x="700" y="730"/>
                </a:lnTo>
                <a:lnTo>
                  <a:pt x="700" y="730"/>
                </a:lnTo>
                <a:lnTo>
                  <a:pt x="701" y="731"/>
                </a:lnTo>
                <a:lnTo>
                  <a:pt x="701" y="731"/>
                </a:lnTo>
                <a:lnTo>
                  <a:pt x="700" y="731"/>
                </a:lnTo>
                <a:lnTo>
                  <a:pt x="700" y="730"/>
                </a:lnTo>
                <a:lnTo>
                  <a:pt x="700" y="730"/>
                </a:lnTo>
                <a:close/>
                <a:moveTo>
                  <a:pt x="766" y="770"/>
                </a:moveTo>
                <a:lnTo>
                  <a:pt x="766" y="770"/>
                </a:lnTo>
                <a:lnTo>
                  <a:pt x="771" y="770"/>
                </a:lnTo>
                <a:lnTo>
                  <a:pt x="773" y="771"/>
                </a:lnTo>
                <a:lnTo>
                  <a:pt x="776" y="772"/>
                </a:lnTo>
                <a:lnTo>
                  <a:pt x="776" y="774"/>
                </a:lnTo>
                <a:lnTo>
                  <a:pt x="776" y="774"/>
                </a:lnTo>
                <a:lnTo>
                  <a:pt x="772" y="772"/>
                </a:lnTo>
                <a:lnTo>
                  <a:pt x="766" y="770"/>
                </a:lnTo>
                <a:lnTo>
                  <a:pt x="766" y="770"/>
                </a:lnTo>
                <a:close/>
                <a:moveTo>
                  <a:pt x="767" y="765"/>
                </a:moveTo>
                <a:lnTo>
                  <a:pt x="767" y="765"/>
                </a:lnTo>
                <a:lnTo>
                  <a:pt x="762" y="766"/>
                </a:lnTo>
                <a:lnTo>
                  <a:pt x="762" y="766"/>
                </a:lnTo>
                <a:lnTo>
                  <a:pt x="766" y="765"/>
                </a:lnTo>
                <a:lnTo>
                  <a:pt x="767" y="765"/>
                </a:lnTo>
                <a:lnTo>
                  <a:pt x="767" y="765"/>
                </a:lnTo>
                <a:lnTo>
                  <a:pt x="767" y="764"/>
                </a:lnTo>
                <a:lnTo>
                  <a:pt x="767" y="765"/>
                </a:lnTo>
                <a:lnTo>
                  <a:pt x="767" y="765"/>
                </a:lnTo>
                <a:close/>
                <a:moveTo>
                  <a:pt x="735" y="744"/>
                </a:moveTo>
                <a:lnTo>
                  <a:pt x="735" y="744"/>
                </a:lnTo>
                <a:lnTo>
                  <a:pt x="732" y="747"/>
                </a:lnTo>
                <a:lnTo>
                  <a:pt x="735" y="744"/>
                </a:lnTo>
                <a:lnTo>
                  <a:pt x="735" y="744"/>
                </a:lnTo>
                <a:lnTo>
                  <a:pt x="736" y="744"/>
                </a:lnTo>
                <a:lnTo>
                  <a:pt x="735" y="744"/>
                </a:lnTo>
                <a:lnTo>
                  <a:pt x="735" y="744"/>
                </a:lnTo>
                <a:close/>
                <a:moveTo>
                  <a:pt x="721" y="735"/>
                </a:moveTo>
                <a:lnTo>
                  <a:pt x="721" y="735"/>
                </a:lnTo>
                <a:lnTo>
                  <a:pt x="723" y="736"/>
                </a:lnTo>
                <a:lnTo>
                  <a:pt x="723" y="737"/>
                </a:lnTo>
                <a:lnTo>
                  <a:pt x="720" y="740"/>
                </a:lnTo>
                <a:lnTo>
                  <a:pt x="720" y="740"/>
                </a:lnTo>
                <a:lnTo>
                  <a:pt x="719" y="738"/>
                </a:lnTo>
                <a:lnTo>
                  <a:pt x="718" y="736"/>
                </a:lnTo>
                <a:lnTo>
                  <a:pt x="719" y="735"/>
                </a:lnTo>
                <a:lnTo>
                  <a:pt x="721" y="735"/>
                </a:lnTo>
                <a:lnTo>
                  <a:pt x="721" y="735"/>
                </a:lnTo>
                <a:close/>
                <a:moveTo>
                  <a:pt x="764" y="760"/>
                </a:moveTo>
                <a:lnTo>
                  <a:pt x="764" y="760"/>
                </a:lnTo>
                <a:lnTo>
                  <a:pt x="766" y="760"/>
                </a:lnTo>
                <a:lnTo>
                  <a:pt x="768" y="760"/>
                </a:lnTo>
                <a:lnTo>
                  <a:pt x="770" y="761"/>
                </a:lnTo>
                <a:lnTo>
                  <a:pt x="771" y="762"/>
                </a:lnTo>
                <a:lnTo>
                  <a:pt x="771" y="762"/>
                </a:lnTo>
                <a:lnTo>
                  <a:pt x="768" y="762"/>
                </a:lnTo>
                <a:lnTo>
                  <a:pt x="767" y="762"/>
                </a:lnTo>
                <a:lnTo>
                  <a:pt x="764" y="760"/>
                </a:lnTo>
                <a:lnTo>
                  <a:pt x="764" y="760"/>
                </a:lnTo>
                <a:close/>
                <a:moveTo>
                  <a:pt x="736" y="735"/>
                </a:moveTo>
                <a:lnTo>
                  <a:pt x="736" y="735"/>
                </a:lnTo>
                <a:lnTo>
                  <a:pt x="737" y="736"/>
                </a:lnTo>
                <a:lnTo>
                  <a:pt x="735" y="737"/>
                </a:lnTo>
                <a:lnTo>
                  <a:pt x="730" y="740"/>
                </a:lnTo>
                <a:lnTo>
                  <a:pt x="727" y="740"/>
                </a:lnTo>
                <a:lnTo>
                  <a:pt x="727" y="740"/>
                </a:lnTo>
                <a:lnTo>
                  <a:pt x="736" y="735"/>
                </a:lnTo>
                <a:lnTo>
                  <a:pt x="736" y="735"/>
                </a:lnTo>
                <a:lnTo>
                  <a:pt x="736" y="735"/>
                </a:lnTo>
                <a:lnTo>
                  <a:pt x="736" y="736"/>
                </a:lnTo>
                <a:lnTo>
                  <a:pt x="735" y="736"/>
                </a:lnTo>
                <a:lnTo>
                  <a:pt x="736" y="735"/>
                </a:lnTo>
                <a:lnTo>
                  <a:pt x="736" y="735"/>
                </a:lnTo>
                <a:close/>
                <a:moveTo>
                  <a:pt x="760" y="740"/>
                </a:moveTo>
                <a:lnTo>
                  <a:pt x="760" y="740"/>
                </a:lnTo>
                <a:lnTo>
                  <a:pt x="755" y="738"/>
                </a:lnTo>
                <a:lnTo>
                  <a:pt x="750" y="738"/>
                </a:lnTo>
                <a:lnTo>
                  <a:pt x="746" y="738"/>
                </a:lnTo>
                <a:lnTo>
                  <a:pt x="743" y="737"/>
                </a:lnTo>
                <a:lnTo>
                  <a:pt x="742" y="737"/>
                </a:lnTo>
                <a:lnTo>
                  <a:pt x="742" y="737"/>
                </a:lnTo>
                <a:lnTo>
                  <a:pt x="753" y="737"/>
                </a:lnTo>
                <a:lnTo>
                  <a:pt x="759" y="737"/>
                </a:lnTo>
                <a:lnTo>
                  <a:pt x="760" y="738"/>
                </a:lnTo>
                <a:lnTo>
                  <a:pt x="760" y="740"/>
                </a:lnTo>
                <a:lnTo>
                  <a:pt x="760" y="740"/>
                </a:lnTo>
                <a:close/>
                <a:moveTo>
                  <a:pt x="755" y="740"/>
                </a:moveTo>
                <a:lnTo>
                  <a:pt x="755" y="740"/>
                </a:lnTo>
                <a:lnTo>
                  <a:pt x="750" y="740"/>
                </a:lnTo>
                <a:lnTo>
                  <a:pt x="749" y="740"/>
                </a:lnTo>
                <a:lnTo>
                  <a:pt x="750" y="738"/>
                </a:lnTo>
                <a:lnTo>
                  <a:pt x="755" y="740"/>
                </a:lnTo>
                <a:lnTo>
                  <a:pt x="755" y="740"/>
                </a:lnTo>
                <a:lnTo>
                  <a:pt x="753" y="740"/>
                </a:lnTo>
                <a:lnTo>
                  <a:pt x="755" y="740"/>
                </a:lnTo>
                <a:lnTo>
                  <a:pt x="755" y="740"/>
                </a:lnTo>
                <a:close/>
                <a:moveTo>
                  <a:pt x="785" y="738"/>
                </a:moveTo>
                <a:lnTo>
                  <a:pt x="785" y="738"/>
                </a:lnTo>
                <a:lnTo>
                  <a:pt x="789" y="742"/>
                </a:lnTo>
                <a:lnTo>
                  <a:pt x="785" y="738"/>
                </a:lnTo>
                <a:lnTo>
                  <a:pt x="785" y="738"/>
                </a:lnTo>
                <a:lnTo>
                  <a:pt x="785" y="740"/>
                </a:lnTo>
                <a:lnTo>
                  <a:pt x="785" y="740"/>
                </a:lnTo>
                <a:lnTo>
                  <a:pt x="785" y="740"/>
                </a:lnTo>
                <a:lnTo>
                  <a:pt x="785" y="738"/>
                </a:lnTo>
                <a:lnTo>
                  <a:pt x="785" y="738"/>
                </a:lnTo>
                <a:close/>
                <a:moveTo>
                  <a:pt x="755" y="754"/>
                </a:moveTo>
                <a:lnTo>
                  <a:pt x="755" y="754"/>
                </a:lnTo>
                <a:lnTo>
                  <a:pt x="755" y="761"/>
                </a:lnTo>
                <a:lnTo>
                  <a:pt x="755" y="764"/>
                </a:lnTo>
                <a:lnTo>
                  <a:pt x="754" y="764"/>
                </a:lnTo>
                <a:lnTo>
                  <a:pt x="753" y="764"/>
                </a:lnTo>
                <a:lnTo>
                  <a:pt x="753" y="764"/>
                </a:lnTo>
                <a:lnTo>
                  <a:pt x="754" y="761"/>
                </a:lnTo>
                <a:lnTo>
                  <a:pt x="754" y="758"/>
                </a:lnTo>
                <a:lnTo>
                  <a:pt x="754" y="755"/>
                </a:lnTo>
                <a:lnTo>
                  <a:pt x="755" y="754"/>
                </a:lnTo>
                <a:lnTo>
                  <a:pt x="755" y="754"/>
                </a:lnTo>
                <a:close/>
                <a:moveTo>
                  <a:pt x="800" y="671"/>
                </a:moveTo>
                <a:lnTo>
                  <a:pt x="800" y="671"/>
                </a:lnTo>
                <a:lnTo>
                  <a:pt x="800" y="670"/>
                </a:lnTo>
                <a:lnTo>
                  <a:pt x="801" y="670"/>
                </a:lnTo>
                <a:lnTo>
                  <a:pt x="802" y="672"/>
                </a:lnTo>
                <a:lnTo>
                  <a:pt x="801" y="675"/>
                </a:lnTo>
                <a:lnTo>
                  <a:pt x="801" y="675"/>
                </a:lnTo>
                <a:lnTo>
                  <a:pt x="801" y="673"/>
                </a:lnTo>
                <a:lnTo>
                  <a:pt x="800" y="671"/>
                </a:lnTo>
                <a:lnTo>
                  <a:pt x="800" y="671"/>
                </a:lnTo>
                <a:close/>
                <a:moveTo>
                  <a:pt x="753" y="756"/>
                </a:moveTo>
                <a:lnTo>
                  <a:pt x="753" y="756"/>
                </a:lnTo>
                <a:lnTo>
                  <a:pt x="754" y="760"/>
                </a:lnTo>
                <a:lnTo>
                  <a:pt x="754" y="761"/>
                </a:lnTo>
                <a:lnTo>
                  <a:pt x="753" y="762"/>
                </a:lnTo>
                <a:lnTo>
                  <a:pt x="752" y="761"/>
                </a:lnTo>
                <a:lnTo>
                  <a:pt x="749" y="760"/>
                </a:lnTo>
                <a:lnTo>
                  <a:pt x="749" y="759"/>
                </a:lnTo>
                <a:lnTo>
                  <a:pt x="750" y="758"/>
                </a:lnTo>
                <a:lnTo>
                  <a:pt x="753" y="756"/>
                </a:lnTo>
                <a:lnTo>
                  <a:pt x="753" y="756"/>
                </a:lnTo>
                <a:lnTo>
                  <a:pt x="753" y="758"/>
                </a:lnTo>
                <a:lnTo>
                  <a:pt x="753" y="758"/>
                </a:lnTo>
                <a:lnTo>
                  <a:pt x="753" y="756"/>
                </a:lnTo>
                <a:lnTo>
                  <a:pt x="753" y="756"/>
                </a:lnTo>
                <a:lnTo>
                  <a:pt x="753" y="756"/>
                </a:lnTo>
                <a:close/>
                <a:moveTo>
                  <a:pt x="749" y="753"/>
                </a:moveTo>
                <a:lnTo>
                  <a:pt x="749" y="753"/>
                </a:lnTo>
                <a:lnTo>
                  <a:pt x="750" y="752"/>
                </a:lnTo>
                <a:lnTo>
                  <a:pt x="752" y="752"/>
                </a:lnTo>
                <a:lnTo>
                  <a:pt x="752" y="754"/>
                </a:lnTo>
                <a:lnTo>
                  <a:pt x="752" y="756"/>
                </a:lnTo>
                <a:lnTo>
                  <a:pt x="752" y="756"/>
                </a:lnTo>
                <a:lnTo>
                  <a:pt x="750" y="756"/>
                </a:lnTo>
                <a:lnTo>
                  <a:pt x="749" y="753"/>
                </a:lnTo>
                <a:lnTo>
                  <a:pt x="749" y="753"/>
                </a:lnTo>
                <a:close/>
                <a:moveTo>
                  <a:pt x="729" y="787"/>
                </a:moveTo>
                <a:lnTo>
                  <a:pt x="729" y="787"/>
                </a:lnTo>
                <a:lnTo>
                  <a:pt x="731" y="784"/>
                </a:lnTo>
                <a:lnTo>
                  <a:pt x="729" y="787"/>
                </a:lnTo>
                <a:lnTo>
                  <a:pt x="729" y="787"/>
                </a:lnTo>
                <a:lnTo>
                  <a:pt x="730" y="785"/>
                </a:lnTo>
                <a:lnTo>
                  <a:pt x="729" y="787"/>
                </a:lnTo>
                <a:lnTo>
                  <a:pt x="729" y="787"/>
                </a:lnTo>
                <a:close/>
                <a:moveTo>
                  <a:pt x="746" y="753"/>
                </a:moveTo>
                <a:lnTo>
                  <a:pt x="746" y="753"/>
                </a:lnTo>
                <a:lnTo>
                  <a:pt x="746" y="756"/>
                </a:lnTo>
                <a:lnTo>
                  <a:pt x="746" y="759"/>
                </a:lnTo>
                <a:lnTo>
                  <a:pt x="746" y="758"/>
                </a:lnTo>
                <a:lnTo>
                  <a:pt x="746" y="753"/>
                </a:lnTo>
                <a:lnTo>
                  <a:pt x="746" y="753"/>
                </a:lnTo>
                <a:lnTo>
                  <a:pt x="746" y="754"/>
                </a:lnTo>
                <a:lnTo>
                  <a:pt x="746" y="753"/>
                </a:lnTo>
                <a:lnTo>
                  <a:pt x="746" y="753"/>
                </a:lnTo>
                <a:close/>
                <a:moveTo>
                  <a:pt x="754" y="738"/>
                </a:moveTo>
                <a:lnTo>
                  <a:pt x="754" y="738"/>
                </a:lnTo>
                <a:lnTo>
                  <a:pt x="754" y="736"/>
                </a:lnTo>
                <a:lnTo>
                  <a:pt x="754" y="735"/>
                </a:lnTo>
                <a:lnTo>
                  <a:pt x="755" y="732"/>
                </a:lnTo>
                <a:lnTo>
                  <a:pt x="756" y="730"/>
                </a:lnTo>
                <a:lnTo>
                  <a:pt x="756" y="730"/>
                </a:lnTo>
                <a:lnTo>
                  <a:pt x="756" y="735"/>
                </a:lnTo>
                <a:lnTo>
                  <a:pt x="755" y="737"/>
                </a:lnTo>
                <a:lnTo>
                  <a:pt x="754" y="738"/>
                </a:lnTo>
                <a:lnTo>
                  <a:pt x="754" y="738"/>
                </a:lnTo>
                <a:close/>
                <a:moveTo>
                  <a:pt x="756" y="728"/>
                </a:moveTo>
                <a:lnTo>
                  <a:pt x="756" y="728"/>
                </a:lnTo>
                <a:lnTo>
                  <a:pt x="759" y="729"/>
                </a:lnTo>
                <a:lnTo>
                  <a:pt x="756" y="728"/>
                </a:lnTo>
                <a:lnTo>
                  <a:pt x="756" y="728"/>
                </a:lnTo>
                <a:lnTo>
                  <a:pt x="756" y="728"/>
                </a:lnTo>
                <a:lnTo>
                  <a:pt x="756" y="728"/>
                </a:lnTo>
                <a:lnTo>
                  <a:pt x="756" y="728"/>
                </a:lnTo>
                <a:close/>
                <a:moveTo>
                  <a:pt x="799" y="643"/>
                </a:moveTo>
                <a:lnTo>
                  <a:pt x="799" y="643"/>
                </a:lnTo>
                <a:lnTo>
                  <a:pt x="797" y="652"/>
                </a:lnTo>
                <a:lnTo>
                  <a:pt x="796" y="652"/>
                </a:lnTo>
                <a:lnTo>
                  <a:pt x="796" y="649"/>
                </a:lnTo>
                <a:lnTo>
                  <a:pt x="800" y="613"/>
                </a:lnTo>
                <a:lnTo>
                  <a:pt x="800" y="613"/>
                </a:lnTo>
                <a:lnTo>
                  <a:pt x="799" y="619"/>
                </a:lnTo>
                <a:lnTo>
                  <a:pt x="799" y="623"/>
                </a:lnTo>
                <a:lnTo>
                  <a:pt x="799" y="624"/>
                </a:lnTo>
                <a:lnTo>
                  <a:pt x="800" y="624"/>
                </a:lnTo>
                <a:lnTo>
                  <a:pt x="802" y="622"/>
                </a:lnTo>
                <a:lnTo>
                  <a:pt x="802" y="622"/>
                </a:lnTo>
                <a:lnTo>
                  <a:pt x="802" y="636"/>
                </a:lnTo>
                <a:lnTo>
                  <a:pt x="802" y="640"/>
                </a:lnTo>
                <a:lnTo>
                  <a:pt x="799" y="643"/>
                </a:lnTo>
                <a:lnTo>
                  <a:pt x="799" y="643"/>
                </a:lnTo>
                <a:lnTo>
                  <a:pt x="800" y="644"/>
                </a:lnTo>
                <a:lnTo>
                  <a:pt x="800" y="643"/>
                </a:lnTo>
                <a:lnTo>
                  <a:pt x="800" y="643"/>
                </a:lnTo>
                <a:lnTo>
                  <a:pt x="799" y="643"/>
                </a:lnTo>
                <a:lnTo>
                  <a:pt x="799" y="643"/>
                </a:lnTo>
                <a:close/>
                <a:moveTo>
                  <a:pt x="748" y="738"/>
                </a:moveTo>
                <a:lnTo>
                  <a:pt x="748" y="738"/>
                </a:lnTo>
                <a:lnTo>
                  <a:pt x="754" y="730"/>
                </a:lnTo>
                <a:lnTo>
                  <a:pt x="748" y="738"/>
                </a:lnTo>
                <a:lnTo>
                  <a:pt x="748" y="738"/>
                </a:lnTo>
                <a:lnTo>
                  <a:pt x="749" y="737"/>
                </a:lnTo>
                <a:lnTo>
                  <a:pt x="750" y="737"/>
                </a:lnTo>
                <a:lnTo>
                  <a:pt x="749" y="738"/>
                </a:lnTo>
                <a:lnTo>
                  <a:pt x="748" y="738"/>
                </a:lnTo>
                <a:lnTo>
                  <a:pt x="748" y="738"/>
                </a:lnTo>
                <a:close/>
                <a:moveTo>
                  <a:pt x="731" y="767"/>
                </a:moveTo>
                <a:lnTo>
                  <a:pt x="731" y="767"/>
                </a:lnTo>
                <a:lnTo>
                  <a:pt x="732" y="771"/>
                </a:lnTo>
                <a:lnTo>
                  <a:pt x="732" y="773"/>
                </a:lnTo>
                <a:lnTo>
                  <a:pt x="732" y="776"/>
                </a:lnTo>
                <a:lnTo>
                  <a:pt x="732" y="776"/>
                </a:lnTo>
                <a:lnTo>
                  <a:pt x="731" y="771"/>
                </a:lnTo>
                <a:lnTo>
                  <a:pt x="730" y="768"/>
                </a:lnTo>
                <a:lnTo>
                  <a:pt x="731" y="767"/>
                </a:lnTo>
                <a:lnTo>
                  <a:pt x="731" y="767"/>
                </a:lnTo>
                <a:close/>
                <a:moveTo>
                  <a:pt x="765" y="706"/>
                </a:moveTo>
                <a:lnTo>
                  <a:pt x="765" y="706"/>
                </a:lnTo>
                <a:lnTo>
                  <a:pt x="766" y="711"/>
                </a:lnTo>
                <a:lnTo>
                  <a:pt x="766" y="711"/>
                </a:lnTo>
                <a:lnTo>
                  <a:pt x="765" y="711"/>
                </a:lnTo>
                <a:lnTo>
                  <a:pt x="765" y="708"/>
                </a:lnTo>
                <a:lnTo>
                  <a:pt x="765" y="706"/>
                </a:lnTo>
                <a:lnTo>
                  <a:pt x="765" y="706"/>
                </a:lnTo>
                <a:lnTo>
                  <a:pt x="765" y="707"/>
                </a:lnTo>
                <a:lnTo>
                  <a:pt x="765" y="706"/>
                </a:lnTo>
                <a:lnTo>
                  <a:pt x="765" y="706"/>
                </a:lnTo>
                <a:close/>
                <a:moveTo>
                  <a:pt x="756" y="679"/>
                </a:moveTo>
                <a:lnTo>
                  <a:pt x="756" y="679"/>
                </a:lnTo>
                <a:lnTo>
                  <a:pt x="755" y="678"/>
                </a:lnTo>
                <a:lnTo>
                  <a:pt x="755" y="682"/>
                </a:lnTo>
                <a:lnTo>
                  <a:pt x="756" y="697"/>
                </a:lnTo>
                <a:lnTo>
                  <a:pt x="756" y="714"/>
                </a:lnTo>
                <a:lnTo>
                  <a:pt x="756" y="724"/>
                </a:lnTo>
                <a:lnTo>
                  <a:pt x="756" y="724"/>
                </a:lnTo>
                <a:lnTo>
                  <a:pt x="752" y="709"/>
                </a:lnTo>
                <a:lnTo>
                  <a:pt x="749" y="699"/>
                </a:lnTo>
                <a:lnTo>
                  <a:pt x="749" y="690"/>
                </a:lnTo>
                <a:lnTo>
                  <a:pt x="750" y="685"/>
                </a:lnTo>
                <a:lnTo>
                  <a:pt x="753" y="682"/>
                </a:lnTo>
                <a:lnTo>
                  <a:pt x="754" y="679"/>
                </a:lnTo>
                <a:lnTo>
                  <a:pt x="756" y="679"/>
                </a:lnTo>
                <a:lnTo>
                  <a:pt x="756" y="679"/>
                </a:lnTo>
                <a:lnTo>
                  <a:pt x="755" y="679"/>
                </a:lnTo>
                <a:lnTo>
                  <a:pt x="755" y="679"/>
                </a:lnTo>
                <a:lnTo>
                  <a:pt x="755" y="679"/>
                </a:lnTo>
                <a:lnTo>
                  <a:pt x="756" y="679"/>
                </a:lnTo>
                <a:lnTo>
                  <a:pt x="756" y="679"/>
                </a:lnTo>
                <a:close/>
                <a:moveTo>
                  <a:pt x="752" y="676"/>
                </a:moveTo>
                <a:lnTo>
                  <a:pt x="752" y="676"/>
                </a:lnTo>
                <a:lnTo>
                  <a:pt x="750" y="675"/>
                </a:lnTo>
                <a:lnTo>
                  <a:pt x="750" y="671"/>
                </a:lnTo>
                <a:lnTo>
                  <a:pt x="752" y="664"/>
                </a:lnTo>
                <a:lnTo>
                  <a:pt x="752" y="663"/>
                </a:lnTo>
                <a:lnTo>
                  <a:pt x="753" y="663"/>
                </a:lnTo>
                <a:lnTo>
                  <a:pt x="752" y="676"/>
                </a:lnTo>
                <a:lnTo>
                  <a:pt x="752" y="676"/>
                </a:lnTo>
                <a:lnTo>
                  <a:pt x="752" y="675"/>
                </a:lnTo>
                <a:lnTo>
                  <a:pt x="752" y="676"/>
                </a:lnTo>
                <a:lnTo>
                  <a:pt x="752" y="676"/>
                </a:lnTo>
                <a:close/>
                <a:moveTo>
                  <a:pt x="731" y="767"/>
                </a:moveTo>
                <a:lnTo>
                  <a:pt x="731" y="767"/>
                </a:lnTo>
                <a:lnTo>
                  <a:pt x="731" y="760"/>
                </a:lnTo>
                <a:lnTo>
                  <a:pt x="732" y="754"/>
                </a:lnTo>
                <a:lnTo>
                  <a:pt x="732" y="754"/>
                </a:lnTo>
                <a:lnTo>
                  <a:pt x="733" y="761"/>
                </a:lnTo>
                <a:lnTo>
                  <a:pt x="732" y="765"/>
                </a:lnTo>
                <a:lnTo>
                  <a:pt x="731" y="767"/>
                </a:lnTo>
                <a:lnTo>
                  <a:pt x="731" y="767"/>
                </a:lnTo>
                <a:close/>
                <a:moveTo>
                  <a:pt x="747" y="734"/>
                </a:moveTo>
                <a:lnTo>
                  <a:pt x="747" y="734"/>
                </a:lnTo>
                <a:lnTo>
                  <a:pt x="747" y="736"/>
                </a:lnTo>
                <a:lnTo>
                  <a:pt x="747" y="737"/>
                </a:lnTo>
                <a:lnTo>
                  <a:pt x="746" y="738"/>
                </a:lnTo>
                <a:lnTo>
                  <a:pt x="746" y="738"/>
                </a:lnTo>
                <a:lnTo>
                  <a:pt x="744" y="737"/>
                </a:lnTo>
                <a:lnTo>
                  <a:pt x="744" y="735"/>
                </a:lnTo>
                <a:lnTo>
                  <a:pt x="746" y="734"/>
                </a:lnTo>
                <a:lnTo>
                  <a:pt x="747" y="734"/>
                </a:lnTo>
                <a:lnTo>
                  <a:pt x="747" y="734"/>
                </a:lnTo>
                <a:close/>
                <a:moveTo>
                  <a:pt x="748" y="717"/>
                </a:moveTo>
                <a:lnTo>
                  <a:pt x="748" y="717"/>
                </a:lnTo>
                <a:lnTo>
                  <a:pt x="749" y="723"/>
                </a:lnTo>
                <a:lnTo>
                  <a:pt x="749" y="724"/>
                </a:lnTo>
                <a:lnTo>
                  <a:pt x="748" y="725"/>
                </a:lnTo>
                <a:lnTo>
                  <a:pt x="748" y="725"/>
                </a:lnTo>
                <a:lnTo>
                  <a:pt x="748" y="721"/>
                </a:lnTo>
                <a:lnTo>
                  <a:pt x="748" y="717"/>
                </a:lnTo>
                <a:lnTo>
                  <a:pt x="748" y="717"/>
                </a:lnTo>
                <a:close/>
                <a:moveTo>
                  <a:pt x="732" y="747"/>
                </a:moveTo>
                <a:lnTo>
                  <a:pt x="732" y="747"/>
                </a:lnTo>
                <a:lnTo>
                  <a:pt x="732" y="747"/>
                </a:lnTo>
                <a:lnTo>
                  <a:pt x="733" y="749"/>
                </a:lnTo>
                <a:lnTo>
                  <a:pt x="733" y="752"/>
                </a:lnTo>
                <a:lnTo>
                  <a:pt x="732" y="753"/>
                </a:lnTo>
                <a:lnTo>
                  <a:pt x="732" y="753"/>
                </a:lnTo>
                <a:lnTo>
                  <a:pt x="731" y="750"/>
                </a:lnTo>
                <a:lnTo>
                  <a:pt x="732" y="747"/>
                </a:lnTo>
                <a:lnTo>
                  <a:pt x="732" y="747"/>
                </a:lnTo>
                <a:close/>
                <a:moveTo>
                  <a:pt x="801" y="604"/>
                </a:moveTo>
                <a:lnTo>
                  <a:pt x="801" y="604"/>
                </a:lnTo>
                <a:lnTo>
                  <a:pt x="802" y="605"/>
                </a:lnTo>
                <a:lnTo>
                  <a:pt x="802" y="607"/>
                </a:lnTo>
                <a:lnTo>
                  <a:pt x="802" y="608"/>
                </a:lnTo>
                <a:lnTo>
                  <a:pt x="803" y="608"/>
                </a:lnTo>
                <a:lnTo>
                  <a:pt x="803" y="608"/>
                </a:lnTo>
                <a:lnTo>
                  <a:pt x="802" y="610"/>
                </a:lnTo>
                <a:lnTo>
                  <a:pt x="801" y="608"/>
                </a:lnTo>
                <a:lnTo>
                  <a:pt x="801" y="606"/>
                </a:lnTo>
                <a:lnTo>
                  <a:pt x="801" y="604"/>
                </a:lnTo>
                <a:lnTo>
                  <a:pt x="801" y="604"/>
                </a:lnTo>
                <a:close/>
                <a:moveTo>
                  <a:pt x="801" y="594"/>
                </a:moveTo>
                <a:lnTo>
                  <a:pt x="801" y="594"/>
                </a:lnTo>
                <a:lnTo>
                  <a:pt x="805" y="596"/>
                </a:lnTo>
                <a:lnTo>
                  <a:pt x="806" y="599"/>
                </a:lnTo>
                <a:lnTo>
                  <a:pt x="805" y="601"/>
                </a:lnTo>
                <a:lnTo>
                  <a:pt x="802" y="604"/>
                </a:lnTo>
                <a:lnTo>
                  <a:pt x="800" y="605"/>
                </a:lnTo>
                <a:lnTo>
                  <a:pt x="799" y="605"/>
                </a:lnTo>
                <a:lnTo>
                  <a:pt x="799" y="601"/>
                </a:lnTo>
                <a:lnTo>
                  <a:pt x="801" y="594"/>
                </a:lnTo>
                <a:lnTo>
                  <a:pt x="801" y="594"/>
                </a:lnTo>
                <a:lnTo>
                  <a:pt x="801" y="595"/>
                </a:lnTo>
                <a:lnTo>
                  <a:pt x="801" y="595"/>
                </a:lnTo>
                <a:lnTo>
                  <a:pt x="800" y="595"/>
                </a:lnTo>
                <a:lnTo>
                  <a:pt x="801" y="594"/>
                </a:lnTo>
                <a:lnTo>
                  <a:pt x="801" y="594"/>
                </a:lnTo>
                <a:close/>
                <a:moveTo>
                  <a:pt x="749" y="694"/>
                </a:moveTo>
                <a:lnTo>
                  <a:pt x="749" y="694"/>
                </a:lnTo>
                <a:lnTo>
                  <a:pt x="749" y="699"/>
                </a:lnTo>
                <a:lnTo>
                  <a:pt x="749" y="701"/>
                </a:lnTo>
                <a:lnTo>
                  <a:pt x="748" y="702"/>
                </a:lnTo>
                <a:lnTo>
                  <a:pt x="748" y="702"/>
                </a:lnTo>
                <a:lnTo>
                  <a:pt x="748" y="697"/>
                </a:lnTo>
                <a:lnTo>
                  <a:pt x="749" y="694"/>
                </a:lnTo>
                <a:lnTo>
                  <a:pt x="749" y="694"/>
                </a:lnTo>
                <a:close/>
                <a:moveTo>
                  <a:pt x="736" y="709"/>
                </a:moveTo>
                <a:lnTo>
                  <a:pt x="736" y="709"/>
                </a:lnTo>
                <a:lnTo>
                  <a:pt x="737" y="712"/>
                </a:lnTo>
                <a:lnTo>
                  <a:pt x="736" y="715"/>
                </a:lnTo>
                <a:lnTo>
                  <a:pt x="736" y="715"/>
                </a:lnTo>
                <a:lnTo>
                  <a:pt x="736" y="712"/>
                </a:lnTo>
                <a:lnTo>
                  <a:pt x="736" y="709"/>
                </a:lnTo>
                <a:lnTo>
                  <a:pt x="736" y="709"/>
                </a:lnTo>
                <a:close/>
                <a:moveTo>
                  <a:pt x="754" y="659"/>
                </a:moveTo>
                <a:lnTo>
                  <a:pt x="754" y="659"/>
                </a:lnTo>
                <a:lnTo>
                  <a:pt x="755" y="652"/>
                </a:lnTo>
                <a:lnTo>
                  <a:pt x="755" y="654"/>
                </a:lnTo>
                <a:lnTo>
                  <a:pt x="755" y="659"/>
                </a:lnTo>
                <a:lnTo>
                  <a:pt x="755" y="660"/>
                </a:lnTo>
                <a:lnTo>
                  <a:pt x="754" y="659"/>
                </a:lnTo>
                <a:lnTo>
                  <a:pt x="754" y="659"/>
                </a:lnTo>
                <a:lnTo>
                  <a:pt x="755" y="659"/>
                </a:lnTo>
                <a:lnTo>
                  <a:pt x="755" y="659"/>
                </a:lnTo>
                <a:lnTo>
                  <a:pt x="755" y="660"/>
                </a:lnTo>
                <a:lnTo>
                  <a:pt x="754" y="659"/>
                </a:lnTo>
                <a:lnTo>
                  <a:pt x="754" y="659"/>
                </a:lnTo>
                <a:close/>
                <a:moveTo>
                  <a:pt x="759" y="642"/>
                </a:moveTo>
                <a:lnTo>
                  <a:pt x="759" y="642"/>
                </a:lnTo>
                <a:lnTo>
                  <a:pt x="760" y="640"/>
                </a:lnTo>
                <a:lnTo>
                  <a:pt x="762" y="640"/>
                </a:lnTo>
                <a:lnTo>
                  <a:pt x="764" y="642"/>
                </a:lnTo>
                <a:lnTo>
                  <a:pt x="764" y="644"/>
                </a:lnTo>
                <a:lnTo>
                  <a:pt x="764" y="647"/>
                </a:lnTo>
                <a:lnTo>
                  <a:pt x="762" y="648"/>
                </a:lnTo>
                <a:lnTo>
                  <a:pt x="761" y="647"/>
                </a:lnTo>
                <a:lnTo>
                  <a:pt x="759" y="642"/>
                </a:lnTo>
                <a:lnTo>
                  <a:pt x="759" y="642"/>
                </a:lnTo>
                <a:lnTo>
                  <a:pt x="759" y="642"/>
                </a:lnTo>
                <a:lnTo>
                  <a:pt x="759" y="642"/>
                </a:lnTo>
                <a:lnTo>
                  <a:pt x="759" y="643"/>
                </a:lnTo>
                <a:lnTo>
                  <a:pt x="759" y="642"/>
                </a:lnTo>
                <a:lnTo>
                  <a:pt x="759" y="642"/>
                </a:lnTo>
                <a:close/>
                <a:moveTo>
                  <a:pt x="750" y="652"/>
                </a:moveTo>
                <a:lnTo>
                  <a:pt x="750" y="652"/>
                </a:lnTo>
                <a:lnTo>
                  <a:pt x="755" y="658"/>
                </a:lnTo>
                <a:lnTo>
                  <a:pt x="750" y="652"/>
                </a:lnTo>
                <a:lnTo>
                  <a:pt x="750" y="652"/>
                </a:lnTo>
                <a:lnTo>
                  <a:pt x="752" y="652"/>
                </a:lnTo>
                <a:lnTo>
                  <a:pt x="752" y="652"/>
                </a:lnTo>
                <a:lnTo>
                  <a:pt x="752" y="652"/>
                </a:lnTo>
                <a:lnTo>
                  <a:pt x="750" y="652"/>
                </a:lnTo>
                <a:lnTo>
                  <a:pt x="750" y="652"/>
                </a:lnTo>
                <a:close/>
                <a:moveTo>
                  <a:pt x="879" y="407"/>
                </a:moveTo>
                <a:lnTo>
                  <a:pt x="879" y="407"/>
                </a:lnTo>
                <a:lnTo>
                  <a:pt x="879" y="406"/>
                </a:lnTo>
                <a:lnTo>
                  <a:pt x="880" y="407"/>
                </a:lnTo>
                <a:lnTo>
                  <a:pt x="879" y="412"/>
                </a:lnTo>
                <a:lnTo>
                  <a:pt x="879" y="416"/>
                </a:lnTo>
                <a:lnTo>
                  <a:pt x="879" y="407"/>
                </a:lnTo>
                <a:lnTo>
                  <a:pt x="879" y="407"/>
                </a:lnTo>
                <a:lnTo>
                  <a:pt x="879" y="406"/>
                </a:lnTo>
                <a:lnTo>
                  <a:pt x="879" y="407"/>
                </a:lnTo>
                <a:lnTo>
                  <a:pt x="879" y="407"/>
                </a:lnTo>
                <a:lnTo>
                  <a:pt x="879" y="407"/>
                </a:lnTo>
                <a:lnTo>
                  <a:pt x="879" y="407"/>
                </a:lnTo>
                <a:close/>
                <a:moveTo>
                  <a:pt x="800" y="555"/>
                </a:moveTo>
                <a:lnTo>
                  <a:pt x="800" y="555"/>
                </a:lnTo>
                <a:lnTo>
                  <a:pt x="799" y="549"/>
                </a:lnTo>
                <a:lnTo>
                  <a:pt x="799" y="548"/>
                </a:lnTo>
                <a:lnTo>
                  <a:pt x="799" y="549"/>
                </a:lnTo>
                <a:lnTo>
                  <a:pt x="800" y="552"/>
                </a:lnTo>
                <a:lnTo>
                  <a:pt x="800" y="555"/>
                </a:lnTo>
                <a:lnTo>
                  <a:pt x="800" y="555"/>
                </a:lnTo>
                <a:lnTo>
                  <a:pt x="800" y="553"/>
                </a:lnTo>
                <a:lnTo>
                  <a:pt x="800" y="555"/>
                </a:lnTo>
                <a:lnTo>
                  <a:pt x="800" y="555"/>
                </a:lnTo>
                <a:close/>
                <a:moveTo>
                  <a:pt x="760" y="622"/>
                </a:moveTo>
                <a:lnTo>
                  <a:pt x="760" y="622"/>
                </a:lnTo>
                <a:lnTo>
                  <a:pt x="759" y="631"/>
                </a:lnTo>
                <a:lnTo>
                  <a:pt x="759" y="632"/>
                </a:lnTo>
                <a:lnTo>
                  <a:pt x="758" y="634"/>
                </a:lnTo>
                <a:lnTo>
                  <a:pt x="755" y="631"/>
                </a:lnTo>
                <a:lnTo>
                  <a:pt x="754" y="628"/>
                </a:lnTo>
                <a:lnTo>
                  <a:pt x="753" y="623"/>
                </a:lnTo>
                <a:lnTo>
                  <a:pt x="753" y="619"/>
                </a:lnTo>
                <a:lnTo>
                  <a:pt x="754" y="618"/>
                </a:lnTo>
                <a:lnTo>
                  <a:pt x="755" y="618"/>
                </a:lnTo>
                <a:lnTo>
                  <a:pt x="760" y="622"/>
                </a:lnTo>
                <a:lnTo>
                  <a:pt x="760" y="622"/>
                </a:lnTo>
                <a:lnTo>
                  <a:pt x="760" y="623"/>
                </a:lnTo>
                <a:lnTo>
                  <a:pt x="759" y="623"/>
                </a:lnTo>
                <a:lnTo>
                  <a:pt x="759" y="622"/>
                </a:lnTo>
                <a:lnTo>
                  <a:pt x="760" y="622"/>
                </a:lnTo>
                <a:lnTo>
                  <a:pt x="760" y="622"/>
                </a:lnTo>
                <a:close/>
                <a:moveTo>
                  <a:pt x="724" y="684"/>
                </a:moveTo>
                <a:lnTo>
                  <a:pt x="724" y="684"/>
                </a:lnTo>
                <a:lnTo>
                  <a:pt x="726" y="676"/>
                </a:lnTo>
                <a:lnTo>
                  <a:pt x="726" y="675"/>
                </a:lnTo>
                <a:lnTo>
                  <a:pt x="725" y="675"/>
                </a:lnTo>
                <a:lnTo>
                  <a:pt x="723" y="678"/>
                </a:lnTo>
                <a:lnTo>
                  <a:pt x="723" y="682"/>
                </a:lnTo>
                <a:lnTo>
                  <a:pt x="724" y="684"/>
                </a:lnTo>
                <a:lnTo>
                  <a:pt x="724" y="684"/>
                </a:lnTo>
                <a:lnTo>
                  <a:pt x="724" y="682"/>
                </a:lnTo>
                <a:lnTo>
                  <a:pt x="725" y="683"/>
                </a:lnTo>
                <a:lnTo>
                  <a:pt x="724" y="684"/>
                </a:lnTo>
                <a:lnTo>
                  <a:pt x="724" y="684"/>
                </a:lnTo>
                <a:lnTo>
                  <a:pt x="724" y="684"/>
                </a:lnTo>
                <a:close/>
                <a:moveTo>
                  <a:pt x="753" y="623"/>
                </a:moveTo>
                <a:lnTo>
                  <a:pt x="753" y="623"/>
                </a:lnTo>
                <a:lnTo>
                  <a:pt x="755" y="612"/>
                </a:lnTo>
                <a:lnTo>
                  <a:pt x="753" y="623"/>
                </a:lnTo>
                <a:lnTo>
                  <a:pt x="753" y="623"/>
                </a:lnTo>
                <a:lnTo>
                  <a:pt x="754" y="622"/>
                </a:lnTo>
                <a:lnTo>
                  <a:pt x="754" y="623"/>
                </a:lnTo>
                <a:lnTo>
                  <a:pt x="754" y="624"/>
                </a:lnTo>
                <a:lnTo>
                  <a:pt x="753" y="623"/>
                </a:lnTo>
                <a:lnTo>
                  <a:pt x="753" y="623"/>
                </a:lnTo>
                <a:close/>
                <a:moveTo>
                  <a:pt x="731" y="653"/>
                </a:moveTo>
                <a:lnTo>
                  <a:pt x="731" y="653"/>
                </a:lnTo>
                <a:lnTo>
                  <a:pt x="732" y="655"/>
                </a:lnTo>
                <a:lnTo>
                  <a:pt x="733" y="658"/>
                </a:lnTo>
                <a:lnTo>
                  <a:pt x="732" y="660"/>
                </a:lnTo>
                <a:lnTo>
                  <a:pt x="732" y="660"/>
                </a:lnTo>
                <a:lnTo>
                  <a:pt x="731" y="656"/>
                </a:lnTo>
                <a:lnTo>
                  <a:pt x="731" y="655"/>
                </a:lnTo>
                <a:lnTo>
                  <a:pt x="731" y="653"/>
                </a:lnTo>
                <a:lnTo>
                  <a:pt x="731" y="653"/>
                </a:lnTo>
                <a:close/>
                <a:moveTo>
                  <a:pt x="723" y="658"/>
                </a:moveTo>
                <a:lnTo>
                  <a:pt x="723" y="658"/>
                </a:lnTo>
                <a:lnTo>
                  <a:pt x="724" y="661"/>
                </a:lnTo>
                <a:lnTo>
                  <a:pt x="725" y="665"/>
                </a:lnTo>
                <a:lnTo>
                  <a:pt x="724" y="667"/>
                </a:lnTo>
                <a:lnTo>
                  <a:pt x="724" y="669"/>
                </a:lnTo>
                <a:lnTo>
                  <a:pt x="723" y="669"/>
                </a:lnTo>
                <a:lnTo>
                  <a:pt x="721" y="667"/>
                </a:lnTo>
                <a:lnTo>
                  <a:pt x="721" y="664"/>
                </a:lnTo>
                <a:lnTo>
                  <a:pt x="723" y="658"/>
                </a:lnTo>
                <a:lnTo>
                  <a:pt x="723" y="658"/>
                </a:lnTo>
                <a:lnTo>
                  <a:pt x="723" y="659"/>
                </a:lnTo>
                <a:lnTo>
                  <a:pt x="723" y="660"/>
                </a:lnTo>
                <a:lnTo>
                  <a:pt x="723" y="660"/>
                </a:lnTo>
                <a:lnTo>
                  <a:pt x="723" y="658"/>
                </a:lnTo>
                <a:lnTo>
                  <a:pt x="723" y="658"/>
                </a:lnTo>
                <a:close/>
                <a:moveTo>
                  <a:pt x="758" y="602"/>
                </a:moveTo>
                <a:lnTo>
                  <a:pt x="758" y="602"/>
                </a:lnTo>
                <a:lnTo>
                  <a:pt x="758" y="601"/>
                </a:lnTo>
                <a:lnTo>
                  <a:pt x="758" y="599"/>
                </a:lnTo>
                <a:lnTo>
                  <a:pt x="758" y="597"/>
                </a:lnTo>
                <a:lnTo>
                  <a:pt x="759" y="597"/>
                </a:lnTo>
                <a:lnTo>
                  <a:pt x="759" y="597"/>
                </a:lnTo>
                <a:lnTo>
                  <a:pt x="759" y="602"/>
                </a:lnTo>
                <a:lnTo>
                  <a:pt x="759" y="604"/>
                </a:lnTo>
                <a:lnTo>
                  <a:pt x="758" y="602"/>
                </a:lnTo>
                <a:lnTo>
                  <a:pt x="758" y="602"/>
                </a:lnTo>
                <a:close/>
                <a:moveTo>
                  <a:pt x="742" y="619"/>
                </a:moveTo>
                <a:lnTo>
                  <a:pt x="742" y="619"/>
                </a:lnTo>
                <a:lnTo>
                  <a:pt x="742" y="630"/>
                </a:lnTo>
                <a:lnTo>
                  <a:pt x="742" y="630"/>
                </a:lnTo>
                <a:lnTo>
                  <a:pt x="742" y="628"/>
                </a:lnTo>
                <a:lnTo>
                  <a:pt x="741" y="624"/>
                </a:lnTo>
                <a:lnTo>
                  <a:pt x="741" y="620"/>
                </a:lnTo>
                <a:lnTo>
                  <a:pt x="742" y="619"/>
                </a:lnTo>
                <a:lnTo>
                  <a:pt x="742" y="619"/>
                </a:lnTo>
                <a:close/>
                <a:moveTo>
                  <a:pt x="726" y="649"/>
                </a:moveTo>
                <a:lnTo>
                  <a:pt x="726" y="649"/>
                </a:lnTo>
                <a:lnTo>
                  <a:pt x="727" y="653"/>
                </a:lnTo>
                <a:lnTo>
                  <a:pt x="726" y="655"/>
                </a:lnTo>
                <a:lnTo>
                  <a:pt x="726" y="658"/>
                </a:lnTo>
                <a:lnTo>
                  <a:pt x="725" y="658"/>
                </a:lnTo>
                <a:lnTo>
                  <a:pt x="724" y="658"/>
                </a:lnTo>
                <a:lnTo>
                  <a:pt x="724" y="656"/>
                </a:lnTo>
                <a:lnTo>
                  <a:pt x="724" y="654"/>
                </a:lnTo>
                <a:lnTo>
                  <a:pt x="726" y="649"/>
                </a:lnTo>
                <a:lnTo>
                  <a:pt x="726" y="649"/>
                </a:lnTo>
                <a:lnTo>
                  <a:pt x="725" y="652"/>
                </a:lnTo>
                <a:lnTo>
                  <a:pt x="726" y="649"/>
                </a:lnTo>
                <a:lnTo>
                  <a:pt x="726" y="649"/>
                </a:lnTo>
                <a:close/>
                <a:moveTo>
                  <a:pt x="758" y="566"/>
                </a:moveTo>
                <a:lnTo>
                  <a:pt x="758" y="566"/>
                </a:lnTo>
                <a:lnTo>
                  <a:pt x="759" y="577"/>
                </a:lnTo>
                <a:lnTo>
                  <a:pt x="759" y="585"/>
                </a:lnTo>
                <a:lnTo>
                  <a:pt x="758" y="590"/>
                </a:lnTo>
                <a:lnTo>
                  <a:pt x="756" y="591"/>
                </a:lnTo>
                <a:lnTo>
                  <a:pt x="755" y="590"/>
                </a:lnTo>
                <a:lnTo>
                  <a:pt x="755" y="587"/>
                </a:lnTo>
                <a:lnTo>
                  <a:pt x="755" y="578"/>
                </a:lnTo>
                <a:lnTo>
                  <a:pt x="758" y="566"/>
                </a:lnTo>
                <a:lnTo>
                  <a:pt x="758" y="566"/>
                </a:lnTo>
                <a:lnTo>
                  <a:pt x="758" y="570"/>
                </a:lnTo>
                <a:lnTo>
                  <a:pt x="758" y="572"/>
                </a:lnTo>
                <a:lnTo>
                  <a:pt x="756" y="571"/>
                </a:lnTo>
                <a:lnTo>
                  <a:pt x="758" y="566"/>
                </a:lnTo>
                <a:lnTo>
                  <a:pt x="758" y="566"/>
                </a:lnTo>
                <a:close/>
                <a:moveTo>
                  <a:pt x="879" y="352"/>
                </a:moveTo>
                <a:lnTo>
                  <a:pt x="879" y="352"/>
                </a:lnTo>
                <a:lnTo>
                  <a:pt x="880" y="355"/>
                </a:lnTo>
                <a:lnTo>
                  <a:pt x="880" y="358"/>
                </a:lnTo>
                <a:lnTo>
                  <a:pt x="879" y="360"/>
                </a:lnTo>
                <a:lnTo>
                  <a:pt x="879" y="360"/>
                </a:lnTo>
                <a:lnTo>
                  <a:pt x="879" y="354"/>
                </a:lnTo>
                <a:lnTo>
                  <a:pt x="879" y="352"/>
                </a:lnTo>
                <a:lnTo>
                  <a:pt x="879" y="352"/>
                </a:lnTo>
                <a:lnTo>
                  <a:pt x="879" y="352"/>
                </a:lnTo>
                <a:close/>
                <a:moveTo>
                  <a:pt x="801" y="495"/>
                </a:moveTo>
                <a:lnTo>
                  <a:pt x="801" y="495"/>
                </a:lnTo>
                <a:lnTo>
                  <a:pt x="803" y="494"/>
                </a:lnTo>
                <a:lnTo>
                  <a:pt x="806" y="494"/>
                </a:lnTo>
                <a:lnTo>
                  <a:pt x="806" y="495"/>
                </a:lnTo>
                <a:lnTo>
                  <a:pt x="806" y="495"/>
                </a:lnTo>
                <a:lnTo>
                  <a:pt x="801" y="495"/>
                </a:lnTo>
                <a:lnTo>
                  <a:pt x="801" y="495"/>
                </a:lnTo>
                <a:lnTo>
                  <a:pt x="802" y="494"/>
                </a:lnTo>
                <a:lnTo>
                  <a:pt x="802" y="494"/>
                </a:lnTo>
                <a:lnTo>
                  <a:pt x="802" y="495"/>
                </a:lnTo>
                <a:lnTo>
                  <a:pt x="801" y="495"/>
                </a:lnTo>
                <a:lnTo>
                  <a:pt x="801" y="495"/>
                </a:lnTo>
                <a:close/>
                <a:moveTo>
                  <a:pt x="727" y="632"/>
                </a:moveTo>
                <a:lnTo>
                  <a:pt x="727" y="632"/>
                </a:lnTo>
                <a:lnTo>
                  <a:pt x="729" y="644"/>
                </a:lnTo>
                <a:lnTo>
                  <a:pt x="727" y="647"/>
                </a:lnTo>
                <a:lnTo>
                  <a:pt x="727" y="647"/>
                </a:lnTo>
                <a:lnTo>
                  <a:pt x="726" y="646"/>
                </a:lnTo>
                <a:lnTo>
                  <a:pt x="726" y="642"/>
                </a:lnTo>
                <a:lnTo>
                  <a:pt x="726" y="638"/>
                </a:lnTo>
                <a:lnTo>
                  <a:pt x="727" y="632"/>
                </a:lnTo>
                <a:lnTo>
                  <a:pt x="727" y="632"/>
                </a:lnTo>
                <a:lnTo>
                  <a:pt x="727" y="635"/>
                </a:lnTo>
                <a:lnTo>
                  <a:pt x="727" y="636"/>
                </a:lnTo>
                <a:lnTo>
                  <a:pt x="726" y="635"/>
                </a:lnTo>
                <a:lnTo>
                  <a:pt x="727" y="632"/>
                </a:lnTo>
                <a:lnTo>
                  <a:pt x="727" y="632"/>
                </a:lnTo>
                <a:close/>
                <a:moveTo>
                  <a:pt x="771" y="554"/>
                </a:moveTo>
                <a:lnTo>
                  <a:pt x="771" y="554"/>
                </a:lnTo>
                <a:lnTo>
                  <a:pt x="771" y="560"/>
                </a:lnTo>
                <a:lnTo>
                  <a:pt x="771" y="564"/>
                </a:lnTo>
                <a:lnTo>
                  <a:pt x="770" y="565"/>
                </a:lnTo>
                <a:lnTo>
                  <a:pt x="770" y="565"/>
                </a:lnTo>
                <a:lnTo>
                  <a:pt x="770" y="558"/>
                </a:lnTo>
                <a:lnTo>
                  <a:pt x="770" y="555"/>
                </a:lnTo>
                <a:lnTo>
                  <a:pt x="771" y="554"/>
                </a:lnTo>
                <a:lnTo>
                  <a:pt x="771" y="554"/>
                </a:lnTo>
                <a:close/>
                <a:moveTo>
                  <a:pt x="762" y="561"/>
                </a:moveTo>
                <a:lnTo>
                  <a:pt x="762" y="561"/>
                </a:lnTo>
                <a:lnTo>
                  <a:pt x="767" y="549"/>
                </a:lnTo>
                <a:lnTo>
                  <a:pt x="767" y="548"/>
                </a:lnTo>
                <a:lnTo>
                  <a:pt x="766" y="551"/>
                </a:lnTo>
                <a:lnTo>
                  <a:pt x="762" y="557"/>
                </a:lnTo>
                <a:lnTo>
                  <a:pt x="762" y="560"/>
                </a:lnTo>
                <a:lnTo>
                  <a:pt x="762" y="561"/>
                </a:lnTo>
                <a:lnTo>
                  <a:pt x="762" y="561"/>
                </a:lnTo>
                <a:lnTo>
                  <a:pt x="764" y="560"/>
                </a:lnTo>
                <a:lnTo>
                  <a:pt x="762" y="561"/>
                </a:lnTo>
                <a:lnTo>
                  <a:pt x="762" y="561"/>
                </a:lnTo>
                <a:close/>
                <a:moveTo>
                  <a:pt x="726" y="625"/>
                </a:moveTo>
                <a:lnTo>
                  <a:pt x="726" y="625"/>
                </a:lnTo>
                <a:lnTo>
                  <a:pt x="727" y="629"/>
                </a:lnTo>
                <a:lnTo>
                  <a:pt x="726" y="630"/>
                </a:lnTo>
                <a:lnTo>
                  <a:pt x="725" y="630"/>
                </a:lnTo>
                <a:lnTo>
                  <a:pt x="726" y="625"/>
                </a:lnTo>
                <a:lnTo>
                  <a:pt x="726" y="625"/>
                </a:lnTo>
                <a:lnTo>
                  <a:pt x="726" y="626"/>
                </a:lnTo>
                <a:lnTo>
                  <a:pt x="726" y="625"/>
                </a:lnTo>
                <a:lnTo>
                  <a:pt x="726" y="625"/>
                </a:lnTo>
                <a:close/>
                <a:moveTo>
                  <a:pt x="729" y="610"/>
                </a:moveTo>
                <a:lnTo>
                  <a:pt x="729" y="610"/>
                </a:lnTo>
                <a:lnTo>
                  <a:pt x="730" y="614"/>
                </a:lnTo>
                <a:lnTo>
                  <a:pt x="729" y="618"/>
                </a:lnTo>
                <a:lnTo>
                  <a:pt x="729" y="618"/>
                </a:lnTo>
                <a:lnTo>
                  <a:pt x="727" y="613"/>
                </a:lnTo>
                <a:lnTo>
                  <a:pt x="729" y="610"/>
                </a:lnTo>
                <a:lnTo>
                  <a:pt x="729" y="610"/>
                </a:lnTo>
                <a:close/>
                <a:moveTo>
                  <a:pt x="758" y="560"/>
                </a:moveTo>
                <a:lnTo>
                  <a:pt x="758" y="560"/>
                </a:lnTo>
                <a:lnTo>
                  <a:pt x="759" y="553"/>
                </a:lnTo>
                <a:lnTo>
                  <a:pt x="758" y="560"/>
                </a:lnTo>
                <a:lnTo>
                  <a:pt x="758" y="560"/>
                </a:lnTo>
                <a:lnTo>
                  <a:pt x="756" y="558"/>
                </a:lnTo>
                <a:lnTo>
                  <a:pt x="758" y="557"/>
                </a:lnTo>
                <a:lnTo>
                  <a:pt x="758" y="558"/>
                </a:lnTo>
                <a:lnTo>
                  <a:pt x="758" y="560"/>
                </a:lnTo>
                <a:lnTo>
                  <a:pt x="758" y="560"/>
                </a:lnTo>
                <a:close/>
                <a:moveTo>
                  <a:pt x="723" y="617"/>
                </a:moveTo>
                <a:lnTo>
                  <a:pt x="723" y="617"/>
                </a:lnTo>
                <a:lnTo>
                  <a:pt x="725" y="605"/>
                </a:lnTo>
                <a:lnTo>
                  <a:pt x="725" y="604"/>
                </a:lnTo>
                <a:lnTo>
                  <a:pt x="725" y="606"/>
                </a:lnTo>
                <a:lnTo>
                  <a:pt x="725" y="613"/>
                </a:lnTo>
                <a:lnTo>
                  <a:pt x="724" y="617"/>
                </a:lnTo>
                <a:lnTo>
                  <a:pt x="723" y="617"/>
                </a:lnTo>
                <a:lnTo>
                  <a:pt x="723" y="617"/>
                </a:lnTo>
                <a:lnTo>
                  <a:pt x="723" y="616"/>
                </a:lnTo>
                <a:lnTo>
                  <a:pt x="723" y="616"/>
                </a:lnTo>
                <a:lnTo>
                  <a:pt x="723" y="617"/>
                </a:lnTo>
                <a:lnTo>
                  <a:pt x="723" y="617"/>
                </a:lnTo>
                <a:lnTo>
                  <a:pt x="723" y="617"/>
                </a:lnTo>
                <a:close/>
                <a:moveTo>
                  <a:pt x="729" y="597"/>
                </a:moveTo>
                <a:lnTo>
                  <a:pt x="729" y="597"/>
                </a:lnTo>
                <a:lnTo>
                  <a:pt x="730" y="599"/>
                </a:lnTo>
                <a:lnTo>
                  <a:pt x="730" y="601"/>
                </a:lnTo>
                <a:lnTo>
                  <a:pt x="730" y="606"/>
                </a:lnTo>
                <a:lnTo>
                  <a:pt x="729" y="607"/>
                </a:lnTo>
                <a:lnTo>
                  <a:pt x="729" y="607"/>
                </a:lnTo>
                <a:lnTo>
                  <a:pt x="729" y="597"/>
                </a:lnTo>
                <a:lnTo>
                  <a:pt x="729" y="597"/>
                </a:lnTo>
                <a:lnTo>
                  <a:pt x="729" y="599"/>
                </a:lnTo>
                <a:lnTo>
                  <a:pt x="729" y="597"/>
                </a:lnTo>
                <a:lnTo>
                  <a:pt x="729" y="597"/>
                </a:lnTo>
                <a:close/>
                <a:moveTo>
                  <a:pt x="759" y="531"/>
                </a:moveTo>
                <a:lnTo>
                  <a:pt x="759" y="531"/>
                </a:lnTo>
                <a:lnTo>
                  <a:pt x="760" y="540"/>
                </a:lnTo>
                <a:lnTo>
                  <a:pt x="760" y="543"/>
                </a:lnTo>
                <a:lnTo>
                  <a:pt x="760" y="545"/>
                </a:lnTo>
                <a:lnTo>
                  <a:pt x="759" y="545"/>
                </a:lnTo>
                <a:lnTo>
                  <a:pt x="759" y="545"/>
                </a:lnTo>
                <a:lnTo>
                  <a:pt x="759" y="541"/>
                </a:lnTo>
                <a:lnTo>
                  <a:pt x="759" y="537"/>
                </a:lnTo>
                <a:lnTo>
                  <a:pt x="759" y="534"/>
                </a:lnTo>
                <a:lnTo>
                  <a:pt x="759" y="531"/>
                </a:lnTo>
                <a:lnTo>
                  <a:pt x="759" y="531"/>
                </a:lnTo>
                <a:close/>
                <a:moveTo>
                  <a:pt x="766" y="506"/>
                </a:moveTo>
                <a:lnTo>
                  <a:pt x="766" y="506"/>
                </a:lnTo>
                <a:lnTo>
                  <a:pt x="767" y="510"/>
                </a:lnTo>
                <a:lnTo>
                  <a:pt x="767" y="513"/>
                </a:lnTo>
                <a:lnTo>
                  <a:pt x="767" y="513"/>
                </a:lnTo>
                <a:lnTo>
                  <a:pt x="766" y="512"/>
                </a:lnTo>
                <a:lnTo>
                  <a:pt x="766" y="510"/>
                </a:lnTo>
                <a:lnTo>
                  <a:pt x="766" y="508"/>
                </a:lnTo>
                <a:lnTo>
                  <a:pt x="766" y="506"/>
                </a:lnTo>
                <a:lnTo>
                  <a:pt x="766" y="506"/>
                </a:lnTo>
                <a:close/>
                <a:moveTo>
                  <a:pt x="761" y="505"/>
                </a:moveTo>
                <a:lnTo>
                  <a:pt x="761" y="505"/>
                </a:lnTo>
                <a:lnTo>
                  <a:pt x="761" y="510"/>
                </a:lnTo>
                <a:lnTo>
                  <a:pt x="761" y="516"/>
                </a:lnTo>
                <a:lnTo>
                  <a:pt x="761" y="520"/>
                </a:lnTo>
                <a:lnTo>
                  <a:pt x="760" y="522"/>
                </a:lnTo>
                <a:lnTo>
                  <a:pt x="759" y="523"/>
                </a:lnTo>
                <a:lnTo>
                  <a:pt x="759" y="523"/>
                </a:lnTo>
                <a:lnTo>
                  <a:pt x="760" y="518"/>
                </a:lnTo>
                <a:lnTo>
                  <a:pt x="760" y="512"/>
                </a:lnTo>
                <a:lnTo>
                  <a:pt x="760" y="507"/>
                </a:lnTo>
                <a:lnTo>
                  <a:pt x="761" y="505"/>
                </a:lnTo>
                <a:lnTo>
                  <a:pt x="761" y="505"/>
                </a:lnTo>
                <a:close/>
                <a:moveTo>
                  <a:pt x="772" y="476"/>
                </a:moveTo>
                <a:lnTo>
                  <a:pt x="772" y="476"/>
                </a:lnTo>
                <a:lnTo>
                  <a:pt x="773" y="479"/>
                </a:lnTo>
                <a:lnTo>
                  <a:pt x="773" y="482"/>
                </a:lnTo>
                <a:lnTo>
                  <a:pt x="773" y="482"/>
                </a:lnTo>
                <a:lnTo>
                  <a:pt x="772" y="482"/>
                </a:lnTo>
                <a:lnTo>
                  <a:pt x="772" y="479"/>
                </a:lnTo>
                <a:lnTo>
                  <a:pt x="772" y="476"/>
                </a:lnTo>
                <a:lnTo>
                  <a:pt x="772" y="476"/>
                </a:lnTo>
                <a:close/>
                <a:moveTo>
                  <a:pt x="766" y="481"/>
                </a:moveTo>
                <a:lnTo>
                  <a:pt x="766" y="481"/>
                </a:lnTo>
                <a:lnTo>
                  <a:pt x="773" y="471"/>
                </a:lnTo>
                <a:lnTo>
                  <a:pt x="773" y="471"/>
                </a:lnTo>
                <a:lnTo>
                  <a:pt x="772" y="472"/>
                </a:lnTo>
                <a:lnTo>
                  <a:pt x="768" y="477"/>
                </a:lnTo>
                <a:lnTo>
                  <a:pt x="766" y="481"/>
                </a:lnTo>
                <a:lnTo>
                  <a:pt x="766" y="481"/>
                </a:lnTo>
                <a:lnTo>
                  <a:pt x="768" y="479"/>
                </a:lnTo>
                <a:lnTo>
                  <a:pt x="768" y="481"/>
                </a:lnTo>
                <a:lnTo>
                  <a:pt x="767" y="482"/>
                </a:lnTo>
                <a:lnTo>
                  <a:pt x="766" y="481"/>
                </a:lnTo>
                <a:lnTo>
                  <a:pt x="766" y="481"/>
                </a:lnTo>
                <a:close/>
                <a:moveTo>
                  <a:pt x="765" y="479"/>
                </a:moveTo>
                <a:lnTo>
                  <a:pt x="765" y="479"/>
                </a:lnTo>
                <a:lnTo>
                  <a:pt x="767" y="473"/>
                </a:lnTo>
                <a:lnTo>
                  <a:pt x="768" y="470"/>
                </a:lnTo>
                <a:lnTo>
                  <a:pt x="767" y="469"/>
                </a:lnTo>
                <a:lnTo>
                  <a:pt x="766" y="469"/>
                </a:lnTo>
                <a:lnTo>
                  <a:pt x="765" y="470"/>
                </a:lnTo>
                <a:lnTo>
                  <a:pt x="764" y="473"/>
                </a:lnTo>
                <a:lnTo>
                  <a:pt x="764" y="476"/>
                </a:lnTo>
                <a:lnTo>
                  <a:pt x="765" y="479"/>
                </a:lnTo>
                <a:lnTo>
                  <a:pt x="765" y="479"/>
                </a:lnTo>
                <a:lnTo>
                  <a:pt x="766" y="477"/>
                </a:lnTo>
                <a:lnTo>
                  <a:pt x="766" y="478"/>
                </a:lnTo>
                <a:lnTo>
                  <a:pt x="766" y="479"/>
                </a:lnTo>
                <a:lnTo>
                  <a:pt x="765" y="479"/>
                </a:lnTo>
                <a:lnTo>
                  <a:pt x="765" y="479"/>
                </a:lnTo>
                <a:close/>
                <a:moveTo>
                  <a:pt x="766" y="449"/>
                </a:moveTo>
                <a:lnTo>
                  <a:pt x="766" y="449"/>
                </a:lnTo>
                <a:lnTo>
                  <a:pt x="767" y="454"/>
                </a:lnTo>
                <a:lnTo>
                  <a:pt x="767" y="458"/>
                </a:lnTo>
                <a:lnTo>
                  <a:pt x="767" y="458"/>
                </a:lnTo>
                <a:lnTo>
                  <a:pt x="766" y="457"/>
                </a:lnTo>
                <a:lnTo>
                  <a:pt x="765" y="454"/>
                </a:lnTo>
                <a:lnTo>
                  <a:pt x="765" y="452"/>
                </a:lnTo>
                <a:lnTo>
                  <a:pt x="766" y="449"/>
                </a:lnTo>
                <a:lnTo>
                  <a:pt x="766" y="449"/>
                </a:lnTo>
                <a:close/>
                <a:moveTo>
                  <a:pt x="735" y="505"/>
                </a:moveTo>
                <a:lnTo>
                  <a:pt x="735" y="505"/>
                </a:lnTo>
                <a:lnTo>
                  <a:pt x="735" y="506"/>
                </a:lnTo>
                <a:lnTo>
                  <a:pt x="736" y="508"/>
                </a:lnTo>
                <a:lnTo>
                  <a:pt x="735" y="513"/>
                </a:lnTo>
                <a:lnTo>
                  <a:pt x="735" y="513"/>
                </a:lnTo>
                <a:lnTo>
                  <a:pt x="733" y="508"/>
                </a:lnTo>
                <a:lnTo>
                  <a:pt x="735" y="505"/>
                </a:lnTo>
                <a:lnTo>
                  <a:pt x="735" y="505"/>
                </a:lnTo>
                <a:close/>
                <a:moveTo>
                  <a:pt x="732" y="506"/>
                </a:moveTo>
                <a:lnTo>
                  <a:pt x="732" y="506"/>
                </a:lnTo>
                <a:lnTo>
                  <a:pt x="733" y="511"/>
                </a:lnTo>
                <a:lnTo>
                  <a:pt x="732" y="512"/>
                </a:lnTo>
                <a:lnTo>
                  <a:pt x="731" y="512"/>
                </a:lnTo>
                <a:lnTo>
                  <a:pt x="731" y="512"/>
                </a:lnTo>
                <a:lnTo>
                  <a:pt x="732" y="511"/>
                </a:lnTo>
                <a:lnTo>
                  <a:pt x="731" y="510"/>
                </a:lnTo>
                <a:lnTo>
                  <a:pt x="731" y="507"/>
                </a:lnTo>
                <a:lnTo>
                  <a:pt x="732" y="506"/>
                </a:lnTo>
                <a:lnTo>
                  <a:pt x="732" y="506"/>
                </a:lnTo>
                <a:close/>
                <a:moveTo>
                  <a:pt x="737" y="494"/>
                </a:moveTo>
                <a:lnTo>
                  <a:pt x="737" y="494"/>
                </a:lnTo>
                <a:lnTo>
                  <a:pt x="737" y="495"/>
                </a:lnTo>
                <a:lnTo>
                  <a:pt x="737" y="496"/>
                </a:lnTo>
                <a:lnTo>
                  <a:pt x="737" y="496"/>
                </a:lnTo>
                <a:lnTo>
                  <a:pt x="737" y="494"/>
                </a:lnTo>
                <a:lnTo>
                  <a:pt x="737" y="494"/>
                </a:lnTo>
                <a:lnTo>
                  <a:pt x="737" y="495"/>
                </a:lnTo>
                <a:lnTo>
                  <a:pt x="737" y="494"/>
                </a:lnTo>
                <a:lnTo>
                  <a:pt x="737" y="494"/>
                </a:lnTo>
                <a:close/>
                <a:moveTo>
                  <a:pt x="729" y="494"/>
                </a:moveTo>
                <a:lnTo>
                  <a:pt x="729" y="494"/>
                </a:lnTo>
                <a:lnTo>
                  <a:pt x="732" y="496"/>
                </a:lnTo>
                <a:lnTo>
                  <a:pt x="733" y="498"/>
                </a:lnTo>
                <a:lnTo>
                  <a:pt x="733" y="499"/>
                </a:lnTo>
                <a:lnTo>
                  <a:pt x="732" y="499"/>
                </a:lnTo>
                <a:lnTo>
                  <a:pt x="731" y="499"/>
                </a:lnTo>
                <a:lnTo>
                  <a:pt x="730" y="498"/>
                </a:lnTo>
                <a:lnTo>
                  <a:pt x="729" y="496"/>
                </a:lnTo>
                <a:lnTo>
                  <a:pt x="729" y="494"/>
                </a:lnTo>
                <a:lnTo>
                  <a:pt x="729" y="494"/>
                </a:lnTo>
                <a:lnTo>
                  <a:pt x="729" y="496"/>
                </a:lnTo>
                <a:lnTo>
                  <a:pt x="729" y="494"/>
                </a:lnTo>
                <a:lnTo>
                  <a:pt x="729" y="494"/>
                </a:lnTo>
                <a:close/>
                <a:moveTo>
                  <a:pt x="774" y="419"/>
                </a:moveTo>
                <a:lnTo>
                  <a:pt x="774" y="419"/>
                </a:lnTo>
                <a:lnTo>
                  <a:pt x="774" y="420"/>
                </a:lnTo>
                <a:lnTo>
                  <a:pt x="774" y="423"/>
                </a:lnTo>
                <a:lnTo>
                  <a:pt x="774" y="425"/>
                </a:lnTo>
                <a:lnTo>
                  <a:pt x="773" y="425"/>
                </a:lnTo>
                <a:lnTo>
                  <a:pt x="773" y="425"/>
                </a:lnTo>
                <a:lnTo>
                  <a:pt x="773" y="422"/>
                </a:lnTo>
                <a:lnTo>
                  <a:pt x="773" y="420"/>
                </a:lnTo>
                <a:lnTo>
                  <a:pt x="774" y="419"/>
                </a:lnTo>
                <a:lnTo>
                  <a:pt x="774" y="419"/>
                </a:lnTo>
                <a:close/>
                <a:moveTo>
                  <a:pt x="735" y="481"/>
                </a:moveTo>
                <a:lnTo>
                  <a:pt x="735" y="481"/>
                </a:lnTo>
                <a:lnTo>
                  <a:pt x="736" y="484"/>
                </a:lnTo>
                <a:lnTo>
                  <a:pt x="736" y="487"/>
                </a:lnTo>
                <a:lnTo>
                  <a:pt x="736" y="487"/>
                </a:lnTo>
                <a:lnTo>
                  <a:pt x="735" y="484"/>
                </a:lnTo>
                <a:lnTo>
                  <a:pt x="735" y="481"/>
                </a:lnTo>
                <a:lnTo>
                  <a:pt x="735" y="481"/>
                </a:lnTo>
                <a:close/>
                <a:moveTo>
                  <a:pt x="765" y="428"/>
                </a:moveTo>
                <a:lnTo>
                  <a:pt x="765" y="428"/>
                </a:lnTo>
                <a:lnTo>
                  <a:pt x="764" y="411"/>
                </a:lnTo>
                <a:lnTo>
                  <a:pt x="764" y="407"/>
                </a:lnTo>
                <a:lnTo>
                  <a:pt x="765" y="407"/>
                </a:lnTo>
                <a:lnTo>
                  <a:pt x="765" y="414"/>
                </a:lnTo>
                <a:lnTo>
                  <a:pt x="765" y="428"/>
                </a:lnTo>
                <a:lnTo>
                  <a:pt x="765" y="428"/>
                </a:lnTo>
                <a:lnTo>
                  <a:pt x="765" y="424"/>
                </a:lnTo>
                <a:lnTo>
                  <a:pt x="765" y="428"/>
                </a:lnTo>
                <a:lnTo>
                  <a:pt x="765" y="428"/>
                </a:lnTo>
                <a:close/>
                <a:moveTo>
                  <a:pt x="768" y="398"/>
                </a:moveTo>
                <a:lnTo>
                  <a:pt x="768" y="398"/>
                </a:lnTo>
                <a:lnTo>
                  <a:pt x="766" y="401"/>
                </a:lnTo>
                <a:lnTo>
                  <a:pt x="766" y="404"/>
                </a:lnTo>
                <a:lnTo>
                  <a:pt x="767" y="406"/>
                </a:lnTo>
                <a:lnTo>
                  <a:pt x="768" y="406"/>
                </a:lnTo>
                <a:lnTo>
                  <a:pt x="770" y="405"/>
                </a:lnTo>
                <a:lnTo>
                  <a:pt x="771" y="404"/>
                </a:lnTo>
                <a:lnTo>
                  <a:pt x="770" y="401"/>
                </a:lnTo>
                <a:lnTo>
                  <a:pt x="768" y="398"/>
                </a:lnTo>
                <a:lnTo>
                  <a:pt x="768" y="398"/>
                </a:lnTo>
                <a:lnTo>
                  <a:pt x="770" y="396"/>
                </a:lnTo>
                <a:lnTo>
                  <a:pt x="770" y="398"/>
                </a:lnTo>
                <a:lnTo>
                  <a:pt x="770" y="399"/>
                </a:lnTo>
                <a:lnTo>
                  <a:pt x="768" y="398"/>
                </a:lnTo>
                <a:lnTo>
                  <a:pt x="768" y="398"/>
                </a:lnTo>
                <a:close/>
                <a:moveTo>
                  <a:pt x="765" y="388"/>
                </a:moveTo>
                <a:lnTo>
                  <a:pt x="765" y="388"/>
                </a:lnTo>
                <a:lnTo>
                  <a:pt x="766" y="389"/>
                </a:lnTo>
                <a:lnTo>
                  <a:pt x="767" y="392"/>
                </a:lnTo>
                <a:lnTo>
                  <a:pt x="771" y="394"/>
                </a:lnTo>
                <a:lnTo>
                  <a:pt x="772" y="394"/>
                </a:lnTo>
                <a:lnTo>
                  <a:pt x="772" y="394"/>
                </a:lnTo>
                <a:lnTo>
                  <a:pt x="765" y="388"/>
                </a:lnTo>
                <a:lnTo>
                  <a:pt x="765" y="388"/>
                </a:lnTo>
                <a:lnTo>
                  <a:pt x="766" y="387"/>
                </a:lnTo>
                <a:lnTo>
                  <a:pt x="767" y="387"/>
                </a:lnTo>
                <a:lnTo>
                  <a:pt x="767" y="388"/>
                </a:lnTo>
                <a:lnTo>
                  <a:pt x="765" y="388"/>
                </a:lnTo>
                <a:lnTo>
                  <a:pt x="765" y="388"/>
                </a:lnTo>
                <a:close/>
                <a:moveTo>
                  <a:pt x="776" y="368"/>
                </a:moveTo>
                <a:lnTo>
                  <a:pt x="776" y="368"/>
                </a:lnTo>
                <a:lnTo>
                  <a:pt x="776" y="371"/>
                </a:lnTo>
                <a:lnTo>
                  <a:pt x="776" y="375"/>
                </a:lnTo>
                <a:lnTo>
                  <a:pt x="776" y="375"/>
                </a:lnTo>
                <a:lnTo>
                  <a:pt x="774" y="371"/>
                </a:lnTo>
                <a:lnTo>
                  <a:pt x="776" y="368"/>
                </a:lnTo>
                <a:lnTo>
                  <a:pt x="776" y="368"/>
                </a:lnTo>
                <a:close/>
                <a:moveTo>
                  <a:pt x="878" y="129"/>
                </a:moveTo>
                <a:lnTo>
                  <a:pt x="878" y="129"/>
                </a:lnTo>
                <a:lnTo>
                  <a:pt x="876" y="124"/>
                </a:lnTo>
                <a:lnTo>
                  <a:pt x="876" y="122"/>
                </a:lnTo>
                <a:lnTo>
                  <a:pt x="877" y="121"/>
                </a:lnTo>
                <a:lnTo>
                  <a:pt x="878" y="122"/>
                </a:lnTo>
                <a:lnTo>
                  <a:pt x="880" y="127"/>
                </a:lnTo>
                <a:lnTo>
                  <a:pt x="879" y="129"/>
                </a:lnTo>
                <a:lnTo>
                  <a:pt x="878" y="129"/>
                </a:lnTo>
                <a:lnTo>
                  <a:pt x="878" y="129"/>
                </a:lnTo>
                <a:lnTo>
                  <a:pt x="878" y="129"/>
                </a:lnTo>
                <a:lnTo>
                  <a:pt x="878" y="129"/>
                </a:lnTo>
                <a:lnTo>
                  <a:pt x="878" y="129"/>
                </a:lnTo>
                <a:close/>
                <a:moveTo>
                  <a:pt x="770" y="321"/>
                </a:moveTo>
                <a:lnTo>
                  <a:pt x="770" y="321"/>
                </a:lnTo>
                <a:lnTo>
                  <a:pt x="771" y="319"/>
                </a:lnTo>
                <a:lnTo>
                  <a:pt x="772" y="319"/>
                </a:lnTo>
                <a:lnTo>
                  <a:pt x="773" y="323"/>
                </a:lnTo>
                <a:lnTo>
                  <a:pt x="773" y="327"/>
                </a:lnTo>
                <a:lnTo>
                  <a:pt x="772" y="328"/>
                </a:lnTo>
                <a:lnTo>
                  <a:pt x="772" y="328"/>
                </a:lnTo>
                <a:lnTo>
                  <a:pt x="772" y="328"/>
                </a:lnTo>
                <a:lnTo>
                  <a:pt x="772" y="327"/>
                </a:lnTo>
                <a:lnTo>
                  <a:pt x="771" y="324"/>
                </a:lnTo>
                <a:lnTo>
                  <a:pt x="770" y="323"/>
                </a:lnTo>
                <a:lnTo>
                  <a:pt x="770" y="321"/>
                </a:lnTo>
                <a:lnTo>
                  <a:pt x="770" y="321"/>
                </a:lnTo>
                <a:close/>
                <a:moveTo>
                  <a:pt x="877" y="116"/>
                </a:moveTo>
                <a:lnTo>
                  <a:pt x="877" y="116"/>
                </a:lnTo>
                <a:lnTo>
                  <a:pt x="876" y="104"/>
                </a:lnTo>
                <a:lnTo>
                  <a:pt x="876" y="99"/>
                </a:lnTo>
                <a:lnTo>
                  <a:pt x="876" y="98"/>
                </a:lnTo>
                <a:lnTo>
                  <a:pt x="877" y="99"/>
                </a:lnTo>
                <a:lnTo>
                  <a:pt x="878" y="101"/>
                </a:lnTo>
                <a:lnTo>
                  <a:pt x="879" y="105"/>
                </a:lnTo>
                <a:lnTo>
                  <a:pt x="879" y="110"/>
                </a:lnTo>
                <a:lnTo>
                  <a:pt x="879" y="115"/>
                </a:lnTo>
                <a:lnTo>
                  <a:pt x="878" y="115"/>
                </a:lnTo>
                <a:lnTo>
                  <a:pt x="877" y="116"/>
                </a:lnTo>
                <a:lnTo>
                  <a:pt x="877" y="116"/>
                </a:lnTo>
                <a:lnTo>
                  <a:pt x="877" y="113"/>
                </a:lnTo>
                <a:lnTo>
                  <a:pt x="878" y="113"/>
                </a:lnTo>
                <a:lnTo>
                  <a:pt x="878" y="115"/>
                </a:lnTo>
                <a:lnTo>
                  <a:pt x="877" y="116"/>
                </a:lnTo>
                <a:lnTo>
                  <a:pt x="877" y="116"/>
                </a:lnTo>
                <a:close/>
                <a:moveTo>
                  <a:pt x="789" y="23"/>
                </a:moveTo>
                <a:lnTo>
                  <a:pt x="789" y="23"/>
                </a:lnTo>
                <a:lnTo>
                  <a:pt x="792" y="23"/>
                </a:lnTo>
                <a:lnTo>
                  <a:pt x="796" y="23"/>
                </a:lnTo>
                <a:lnTo>
                  <a:pt x="796" y="23"/>
                </a:lnTo>
                <a:lnTo>
                  <a:pt x="796" y="24"/>
                </a:lnTo>
                <a:lnTo>
                  <a:pt x="795" y="24"/>
                </a:lnTo>
                <a:lnTo>
                  <a:pt x="791" y="24"/>
                </a:lnTo>
                <a:lnTo>
                  <a:pt x="789" y="24"/>
                </a:lnTo>
                <a:lnTo>
                  <a:pt x="789" y="24"/>
                </a:lnTo>
                <a:lnTo>
                  <a:pt x="789" y="23"/>
                </a:lnTo>
                <a:lnTo>
                  <a:pt x="789" y="23"/>
                </a:lnTo>
                <a:close/>
                <a:moveTo>
                  <a:pt x="736" y="319"/>
                </a:moveTo>
                <a:lnTo>
                  <a:pt x="736" y="319"/>
                </a:lnTo>
                <a:lnTo>
                  <a:pt x="737" y="324"/>
                </a:lnTo>
                <a:lnTo>
                  <a:pt x="736" y="328"/>
                </a:lnTo>
                <a:lnTo>
                  <a:pt x="736" y="328"/>
                </a:lnTo>
                <a:lnTo>
                  <a:pt x="736" y="327"/>
                </a:lnTo>
                <a:lnTo>
                  <a:pt x="736" y="324"/>
                </a:lnTo>
                <a:lnTo>
                  <a:pt x="736" y="319"/>
                </a:lnTo>
                <a:lnTo>
                  <a:pt x="736" y="319"/>
                </a:lnTo>
                <a:close/>
                <a:moveTo>
                  <a:pt x="735" y="304"/>
                </a:moveTo>
                <a:lnTo>
                  <a:pt x="735" y="304"/>
                </a:lnTo>
                <a:lnTo>
                  <a:pt x="731" y="301"/>
                </a:lnTo>
                <a:lnTo>
                  <a:pt x="730" y="299"/>
                </a:lnTo>
                <a:lnTo>
                  <a:pt x="731" y="298"/>
                </a:lnTo>
                <a:lnTo>
                  <a:pt x="732" y="298"/>
                </a:lnTo>
                <a:lnTo>
                  <a:pt x="733" y="299"/>
                </a:lnTo>
                <a:lnTo>
                  <a:pt x="736" y="300"/>
                </a:lnTo>
                <a:lnTo>
                  <a:pt x="736" y="301"/>
                </a:lnTo>
                <a:lnTo>
                  <a:pt x="735" y="304"/>
                </a:lnTo>
                <a:lnTo>
                  <a:pt x="735" y="304"/>
                </a:lnTo>
                <a:lnTo>
                  <a:pt x="732" y="304"/>
                </a:lnTo>
                <a:lnTo>
                  <a:pt x="732" y="304"/>
                </a:lnTo>
                <a:lnTo>
                  <a:pt x="733" y="305"/>
                </a:lnTo>
                <a:lnTo>
                  <a:pt x="735" y="304"/>
                </a:lnTo>
                <a:lnTo>
                  <a:pt x="735" y="304"/>
                </a:lnTo>
                <a:close/>
                <a:moveTo>
                  <a:pt x="730" y="299"/>
                </a:moveTo>
                <a:lnTo>
                  <a:pt x="730" y="299"/>
                </a:lnTo>
                <a:lnTo>
                  <a:pt x="731" y="305"/>
                </a:lnTo>
                <a:lnTo>
                  <a:pt x="731" y="311"/>
                </a:lnTo>
                <a:lnTo>
                  <a:pt x="731" y="311"/>
                </a:lnTo>
                <a:lnTo>
                  <a:pt x="730" y="305"/>
                </a:lnTo>
                <a:lnTo>
                  <a:pt x="730" y="301"/>
                </a:lnTo>
                <a:lnTo>
                  <a:pt x="730" y="299"/>
                </a:lnTo>
                <a:lnTo>
                  <a:pt x="730" y="299"/>
                </a:lnTo>
                <a:close/>
                <a:moveTo>
                  <a:pt x="732" y="28"/>
                </a:moveTo>
                <a:lnTo>
                  <a:pt x="732" y="28"/>
                </a:lnTo>
                <a:lnTo>
                  <a:pt x="729" y="28"/>
                </a:lnTo>
                <a:lnTo>
                  <a:pt x="724" y="29"/>
                </a:lnTo>
                <a:lnTo>
                  <a:pt x="720" y="29"/>
                </a:lnTo>
                <a:lnTo>
                  <a:pt x="719" y="28"/>
                </a:lnTo>
                <a:lnTo>
                  <a:pt x="719" y="28"/>
                </a:lnTo>
                <a:lnTo>
                  <a:pt x="719" y="28"/>
                </a:lnTo>
                <a:lnTo>
                  <a:pt x="726" y="27"/>
                </a:lnTo>
                <a:lnTo>
                  <a:pt x="730" y="27"/>
                </a:lnTo>
                <a:lnTo>
                  <a:pt x="732" y="28"/>
                </a:lnTo>
                <a:lnTo>
                  <a:pt x="732" y="28"/>
                </a:lnTo>
                <a:close/>
                <a:moveTo>
                  <a:pt x="729" y="283"/>
                </a:moveTo>
                <a:lnTo>
                  <a:pt x="729" y="283"/>
                </a:lnTo>
                <a:lnTo>
                  <a:pt x="731" y="281"/>
                </a:lnTo>
                <a:lnTo>
                  <a:pt x="732" y="281"/>
                </a:lnTo>
                <a:lnTo>
                  <a:pt x="732" y="286"/>
                </a:lnTo>
                <a:lnTo>
                  <a:pt x="732" y="288"/>
                </a:lnTo>
                <a:lnTo>
                  <a:pt x="731" y="289"/>
                </a:lnTo>
                <a:lnTo>
                  <a:pt x="730" y="287"/>
                </a:lnTo>
                <a:lnTo>
                  <a:pt x="729" y="283"/>
                </a:lnTo>
                <a:lnTo>
                  <a:pt x="729" y="283"/>
                </a:lnTo>
                <a:lnTo>
                  <a:pt x="730" y="283"/>
                </a:lnTo>
                <a:lnTo>
                  <a:pt x="730" y="283"/>
                </a:lnTo>
                <a:lnTo>
                  <a:pt x="730" y="284"/>
                </a:lnTo>
                <a:lnTo>
                  <a:pt x="729" y="283"/>
                </a:lnTo>
                <a:lnTo>
                  <a:pt x="729" y="283"/>
                </a:lnTo>
                <a:close/>
                <a:moveTo>
                  <a:pt x="733" y="266"/>
                </a:moveTo>
                <a:lnTo>
                  <a:pt x="733" y="266"/>
                </a:lnTo>
                <a:lnTo>
                  <a:pt x="735" y="265"/>
                </a:lnTo>
                <a:lnTo>
                  <a:pt x="735" y="264"/>
                </a:lnTo>
                <a:lnTo>
                  <a:pt x="735" y="263"/>
                </a:lnTo>
                <a:lnTo>
                  <a:pt x="736" y="262"/>
                </a:lnTo>
                <a:lnTo>
                  <a:pt x="736" y="262"/>
                </a:lnTo>
                <a:lnTo>
                  <a:pt x="736" y="266"/>
                </a:lnTo>
                <a:lnTo>
                  <a:pt x="735" y="268"/>
                </a:lnTo>
                <a:lnTo>
                  <a:pt x="733" y="266"/>
                </a:lnTo>
                <a:lnTo>
                  <a:pt x="733" y="266"/>
                </a:lnTo>
                <a:close/>
                <a:moveTo>
                  <a:pt x="725" y="272"/>
                </a:moveTo>
                <a:lnTo>
                  <a:pt x="725" y="272"/>
                </a:lnTo>
                <a:lnTo>
                  <a:pt x="726" y="274"/>
                </a:lnTo>
                <a:lnTo>
                  <a:pt x="727" y="275"/>
                </a:lnTo>
                <a:lnTo>
                  <a:pt x="727" y="276"/>
                </a:lnTo>
                <a:lnTo>
                  <a:pt x="725" y="272"/>
                </a:lnTo>
                <a:lnTo>
                  <a:pt x="725" y="272"/>
                </a:lnTo>
                <a:lnTo>
                  <a:pt x="725" y="272"/>
                </a:lnTo>
                <a:lnTo>
                  <a:pt x="725" y="272"/>
                </a:lnTo>
                <a:lnTo>
                  <a:pt x="725" y="272"/>
                </a:lnTo>
                <a:close/>
                <a:moveTo>
                  <a:pt x="689" y="28"/>
                </a:moveTo>
                <a:lnTo>
                  <a:pt x="689" y="28"/>
                </a:lnTo>
                <a:lnTo>
                  <a:pt x="691" y="27"/>
                </a:lnTo>
                <a:lnTo>
                  <a:pt x="694" y="27"/>
                </a:lnTo>
                <a:lnTo>
                  <a:pt x="696" y="27"/>
                </a:lnTo>
                <a:lnTo>
                  <a:pt x="696" y="28"/>
                </a:lnTo>
                <a:lnTo>
                  <a:pt x="696" y="29"/>
                </a:lnTo>
                <a:lnTo>
                  <a:pt x="695" y="30"/>
                </a:lnTo>
                <a:lnTo>
                  <a:pt x="693" y="29"/>
                </a:lnTo>
                <a:lnTo>
                  <a:pt x="689" y="28"/>
                </a:lnTo>
                <a:lnTo>
                  <a:pt x="689" y="28"/>
                </a:lnTo>
                <a:lnTo>
                  <a:pt x="690" y="28"/>
                </a:lnTo>
                <a:lnTo>
                  <a:pt x="689" y="28"/>
                </a:lnTo>
                <a:lnTo>
                  <a:pt x="689" y="28"/>
                </a:lnTo>
                <a:close/>
                <a:moveTo>
                  <a:pt x="733" y="236"/>
                </a:moveTo>
                <a:lnTo>
                  <a:pt x="733" y="236"/>
                </a:lnTo>
                <a:lnTo>
                  <a:pt x="732" y="235"/>
                </a:lnTo>
                <a:lnTo>
                  <a:pt x="732" y="235"/>
                </a:lnTo>
                <a:lnTo>
                  <a:pt x="733" y="236"/>
                </a:lnTo>
                <a:lnTo>
                  <a:pt x="733" y="236"/>
                </a:lnTo>
                <a:lnTo>
                  <a:pt x="733" y="236"/>
                </a:lnTo>
                <a:lnTo>
                  <a:pt x="733" y="236"/>
                </a:lnTo>
                <a:lnTo>
                  <a:pt x="735" y="236"/>
                </a:lnTo>
                <a:lnTo>
                  <a:pt x="733" y="236"/>
                </a:lnTo>
                <a:lnTo>
                  <a:pt x="733" y="236"/>
                </a:lnTo>
                <a:close/>
                <a:moveTo>
                  <a:pt x="673" y="24"/>
                </a:moveTo>
                <a:lnTo>
                  <a:pt x="677" y="27"/>
                </a:lnTo>
                <a:lnTo>
                  <a:pt x="677" y="27"/>
                </a:lnTo>
                <a:lnTo>
                  <a:pt x="674" y="27"/>
                </a:lnTo>
                <a:lnTo>
                  <a:pt x="673" y="27"/>
                </a:lnTo>
                <a:lnTo>
                  <a:pt x="672" y="26"/>
                </a:lnTo>
                <a:lnTo>
                  <a:pt x="673" y="24"/>
                </a:lnTo>
                <a:lnTo>
                  <a:pt x="673" y="24"/>
                </a:lnTo>
                <a:close/>
                <a:moveTo>
                  <a:pt x="736" y="213"/>
                </a:moveTo>
                <a:lnTo>
                  <a:pt x="736" y="213"/>
                </a:lnTo>
                <a:lnTo>
                  <a:pt x="735" y="207"/>
                </a:lnTo>
                <a:lnTo>
                  <a:pt x="736" y="206"/>
                </a:lnTo>
                <a:lnTo>
                  <a:pt x="736" y="206"/>
                </a:lnTo>
                <a:lnTo>
                  <a:pt x="737" y="209"/>
                </a:lnTo>
                <a:lnTo>
                  <a:pt x="736" y="213"/>
                </a:lnTo>
                <a:lnTo>
                  <a:pt x="736" y="213"/>
                </a:lnTo>
                <a:lnTo>
                  <a:pt x="736" y="212"/>
                </a:lnTo>
                <a:lnTo>
                  <a:pt x="736" y="213"/>
                </a:lnTo>
                <a:lnTo>
                  <a:pt x="736" y="213"/>
                </a:lnTo>
                <a:close/>
                <a:moveTo>
                  <a:pt x="635" y="30"/>
                </a:moveTo>
                <a:lnTo>
                  <a:pt x="635" y="30"/>
                </a:lnTo>
                <a:lnTo>
                  <a:pt x="631" y="28"/>
                </a:lnTo>
                <a:lnTo>
                  <a:pt x="630" y="27"/>
                </a:lnTo>
                <a:lnTo>
                  <a:pt x="632" y="27"/>
                </a:lnTo>
                <a:lnTo>
                  <a:pt x="635" y="27"/>
                </a:lnTo>
                <a:lnTo>
                  <a:pt x="640" y="28"/>
                </a:lnTo>
                <a:lnTo>
                  <a:pt x="638" y="29"/>
                </a:lnTo>
                <a:lnTo>
                  <a:pt x="635" y="30"/>
                </a:lnTo>
                <a:lnTo>
                  <a:pt x="635" y="30"/>
                </a:lnTo>
                <a:lnTo>
                  <a:pt x="635" y="30"/>
                </a:lnTo>
                <a:lnTo>
                  <a:pt x="636" y="29"/>
                </a:lnTo>
                <a:lnTo>
                  <a:pt x="637" y="29"/>
                </a:lnTo>
                <a:lnTo>
                  <a:pt x="635" y="30"/>
                </a:lnTo>
                <a:lnTo>
                  <a:pt x="635" y="30"/>
                </a:lnTo>
                <a:close/>
                <a:moveTo>
                  <a:pt x="732" y="188"/>
                </a:moveTo>
                <a:lnTo>
                  <a:pt x="732" y="188"/>
                </a:lnTo>
                <a:lnTo>
                  <a:pt x="736" y="177"/>
                </a:lnTo>
                <a:lnTo>
                  <a:pt x="736" y="177"/>
                </a:lnTo>
                <a:lnTo>
                  <a:pt x="736" y="178"/>
                </a:lnTo>
                <a:lnTo>
                  <a:pt x="735" y="185"/>
                </a:lnTo>
                <a:lnTo>
                  <a:pt x="733" y="187"/>
                </a:lnTo>
                <a:lnTo>
                  <a:pt x="732" y="188"/>
                </a:lnTo>
                <a:lnTo>
                  <a:pt x="732" y="188"/>
                </a:lnTo>
                <a:lnTo>
                  <a:pt x="733" y="186"/>
                </a:lnTo>
                <a:lnTo>
                  <a:pt x="733" y="186"/>
                </a:lnTo>
                <a:lnTo>
                  <a:pt x="733" y="187"/>
                </a:lnTo>
                <a:lnTo>
                  <a:pt x="732" y="188"/>
                </a:lnTo>
                <a:lnTo>
                  <a:pt x="732" y="188"/>
                </a:lnTo>
                <a:close/>
                <a:moveTo>
                  <a:pt x="618" y="30"/>
                </a:moveTo>
                <a:lnTo>
                  <a:pt x="618" y="30"/>
                </a:lnTo>
                <a:lnTo>
                  <a:pt x="619" y="28"/>
                </a:lnTo>
                <a:lnTo>
                  <a:pt x="622" y="27"/>
                </a:lnTo>
                <a:lnTo>
                  <a:pt x="622" y="27"/>
                </a:lnTo>
                <a:lnTo>
                  <a:pt x="622" y="28"/>
                </a:lnTo>
                <a:lnTo>
                  <a:pt x="622" y="29"/>
                </a:lnTo>
                <a:lnTo>
                  <a:pt x="620" y="30"/>
                </a:lnTo>
                <a:lnTo>
                  <a:pt x="618" y="30"/>
                </a:lnTo>
                <a:lnTo>
                  <a:pt x="618" y="30"/>
                </a:lnTo>
                <a:close/>
                <a:moveTo>
                  <a:pt x="735" y="170"/>
                </a:moveTo>
                <a:lnTo>
                  <a:pt x="735" y="170"/>
                </a:lnTo>
                <a:lnTo>
                  <a:pt x="737" y="165"/>
                </a:lnTo>
                <a:lnTo>
                  <a:pt x="740" y="165"/>
                </a:lnTo>
                <a:lnTo>
                  <a:pt x="740" y="166"/>
                </a:lnTo>
                <a:lnTo>
                  <a:pt x="740" y="169"/>
                </a:lnTo>
                <a:lnTo>
                  <a:pt x="740" y="171"/>
                </a:lnTo>
                <a:lnTo>
                  <a:pt x="738" y="174"/>
                </a:lnTo>
                <a:lnTo>
                  <a:pt x="737" y="174"/>
                </a:lnTo>
                <a:lnTo>
                  <a:pt x="735" y="170"/>
                </a:lnTo>
                <a:lnTo>
                  <a:pt x="735" y="170"/>
                </a:lnTo>
                <a:lnTo>
                  <a:pt x="736" y="169"/>
                </a:lnTo>
                <a:lnTo>
                  <a:pt x="736" y="170"/>
                </a:lnTo>
                <a:lnTo>
                  <a:pt x="736" y="171"/>
                </a:lnTo>
                <a:lnTo>
                  <a:pt x="735" y="170"/>
                </a:lnTo>
                <a:lnTo>
                  <a:pt x="735" y="170"/>
                </a:lnTo>
                <a:close/>
                <a:moveTo>
                  <a:pt x="611" y="28"/>
                </a:moveTo>
                <a:lnTo>
                  <a:pt x="611" y="28"/>
                </a:lnTo>
                <a:lnTo>
                  <a:pt x="614" y="27"/>
                </a:lnTo>
                <a:lnTo>
                  <a:pt x="617" y="28"/>
                </a:lnTo>
                <a:lnTo>
                  <a:pt x="617" y="28"/>
                </a:lnTo>
                <a:lnTo>
                  <a:pt x="613" y="28"/>
                </a:lnTo>
                <a:lnTo>
                  <a:pt x="611" y="28"/>
                </a:lnTo>
                <a:lnTo>
                  <a:pt x="611" y="28"/>
                </a:lnTo>
                <a:close/>
                <a:moveTo>
                  <a:pt x="733" y="159"/>
                </a:moveTo>
                <a:lnTo>
                  <a:pt x="733" y="159"/>
                </a:lnTo>
                <a:lnTo>
                  <a:pt x="735" y="172"/>
                </a:lnTo>
                <a:lnTo>
                  <a:pt x="733" y="174"/>
                </a:lnTo>
                <a:lnTo>
                  <a:pt x="733" y="172"/>
                </a:lnTo>
                <a:lnTo>
                  <a:pt x="732" y="165"/>
                </a:lnTo>
                <a:lnTo>
                  <a:pt x="733" y="162"/>
                </a:lnTo>
                <a:lnTo>
                  <a:pt x="733" y="159"/>
                </a:lnTo>
                <a:lnTo>
                  <a:pt x="733" y="159"/>
                </a:lnTo>
                <a:lnTo>
                  <a:pt x="733" y="160"/>
                </a:lnTo>
                <a:lnTo>
                  <a:pt x="733" y="159"/>
                </a:lnTo>
                <a:lnTo>
                  <a:pt x="733" y="159"/>
                </a:lnTo>
                <a:close/>
                <a:moveTo>
                  <a:pt x="736" y="152"/>
                </a:moveTo>
                <a:lnTo>
                  <a:pt x="736" y="152"/>
                </a:lnTo>
                <a:lnTo>
                  <a:pt x="738" y="157"/>
                </a:lnTo>
                <a:lnTo>
                  <a:pt x="738" y="160"/>
                </a:lnTo>
                <a:lnTo>
                  <a:pt x="738" y="163"/>
                </a:lnTo>
                <a:lnTo>
                  <a:pt x="737" y="164"/>
                </a:lnTo>
                <a:lnTo>
                  <a:pt x="736" y="164"/>
                </a:lnTo>
                <a:lnTo>
                  <a:pt x="735" y="162"/>
                </a:lnTo>
                <a:lnTo>
                  <a:pt x="735" y="158"/>
                </a:lnTo>
                <a:lnTo>
                  <a:pt x="736" y="152"/>
                </a:lnTo>
                <a:lnTo>
                  <a:pt x="736" y="152"/>
                </a:lnTo>
                <a:lnTo>
                  <a:pt x="736" y="153"/>
                </a:lnTo>
                <a:lnTo>
                  <a:pt x="736" y="152"/>
                </a:lnTo>
                <a:lnTo>
                  <a:pt x="736" y="152"/>
                </a:lnTo>
                <a:close/>
                <a:moveTo>
                  <a:pt x="589" y="30"/>
                </a:moveTo>
                <a:lnTo>
                  <a:pt x="589" y="30"/>
                </a:lnTo>
                <a:lnTo>
                  <a:pt x="594" y="29"/>
                </a:lnTo>
                <a:lnTo>
                  <a:pt x="597" y="28"/>
                </a:lnTo>
                <a:lnTo>
                  <a:pt x="600" y="29"/>
                </a:lnTo>
                <a:lnTo>
                  <a:pt x="601" y="29"/>
                </a:lnTo>
                <a:lnTo>
                  <a:pt x="600" y="30"/>
                </a:lnTo>
                <a:lnTo>
                  <a:pt x="599" y="30"/>
                </a:lnTo>
                <a:lnTo>
                  <a:pt x="595" y="30"/>
                </a:lnTo>
                <a:lnTo>
                  <a:pt x="589" y="30"/>
                </a:lnTo>
                <a:lnTo>
                  <a:pt x="589" y="30"/>
                </a:lnTo>
                <a:lnTo>
                  <a:pt x="591" y="29"/>
                </a:lnTo>
                <a:lnTo>
                  <a:pt x="591" y="30"/>
                </a:lnTo>
                <a:lnTo>
                  <a:pt x="591" y="30"/>
                </a:lnTo>
                <a:lnTo>
                  <a:pt x="589" y="30"/>
                </a:lnTo>
                <a:lnTo>
                  <a:pt x="589" y="30"/>
                </a:lnTo>
                <a:close/>
                <a:moveTo>
                  <a:pt x="731" y="146"/>
                </a:moveTo>
                <a:lnTo>
                  <a:pt x="731" y="146"/>
                </a:lnTo>
                <a:lnTo>
                  <a:pt x="732" y="144"/>
                </a:lnTo>
                <a:lnTo>
                  <a:pt x="733" y="144"/>
                </a:lnTo>
                <a:lnTo>
                  <a:pt x="736" y="146"/>
                </a:lnTo>
                <a:lnTo>
                  <a:pt x="736" y="147"/>
                </a:lnTo>
                <a:lnTo>
                  <a:pt x="736" y="148"/>
                </a:lnTo>
                <a:lnTo>
                  <a:pt x="735" y="147"/>
                </a:lnTo>
                <a:lnTo>
                  <a:pt x="731" y="146"/>
                </a:lnTo>
                <a:lnTo>
                  <a:pt x="731" y="146"/>
                </a:lnTo>
                <a:lnTo>
                  <a:pt x="732" y="145"/>
                </a:lnTo>
                <a:lnTo>
                  <a:pt x="732" y="146"/>
                </a:lnTo>
                <a:lnTo>
                  <a:pt x="732" y="146"/>
                </a:lnTo>
                <a:lnTo>
                  <a:pt x="731" y="146"/>
                </a:lnTo>
                <a:lnTo>
                  <a:pt x="731" y="146"/>
                </a:lnTo>
                <a:close/>
                <a:moveTo>
                  <a:pt x="737" y="134"/>
                </a:moveTo>
                <a:lnTo>
                  <a:pt x="737" y="134"/>
                </a:lnTo>
                <a:lnTo>
                  <a:pt x="737" y="130"/>
                </a:lnTo>
                <a:lnTo>
                  <a:pt x="737" y="126"/>
                </a:lnTo>
                <a:lnTo>
                  <a:pt x="737" y="126"/>
                </a:lnTo>
                <a:lnTo>
                  <a:pt x="738" y="128"/>
                </a:lnTo>
                <a:lnTo>
                  <a:pt x="740" y="132"/>
                </a:lnTo>
                <a:lnTo>
                  <a:pt x="738" y="133"/>
                </a:lnTo>
                <a:lnTo>
                  <a:pt x="737" y="134"/>
                </a:lnTo>
                <a:lnTo>
                  <a:pt x="737" y="134"/>
                </a:lnTo>
                <a:close/>
                <a:moveTo>
                  <a:pt x="735" y="115"/>
                </a:moveTo>
                <a:lnTo>
                  <a:pt x="735" y="115"/>
                </a:lnTo>
                <a:lnTo>
                  <a:pt x="735" y="107"/>
                </a:lnTo>
                <a:lnTo>
                  <a:pt x="735" y="107"/>
                </a:lnTo>
                <a:lnTo>
                  <a:pt x="735" y="109"/>
                </a:lnTo>
                <a:lnTo>
                  <a:pt x="736" y="112"/>
                </a:lnTo>
                <a:lnTo>
                  <a:pt x="735" y="113"/>
                </a:lnTo>
                <a:lnTo>
                  <a:pt x="735" y="115"/>
                </a:lnTo>
                <a:lnTo>
                  <a:pt x="735" y="115"/>
                </a:lnTo>
                <a:lnTo>
                  <a:pt x="735" y="113"/>
                </a:lnTo>
                <a:lnTo>
                  <a:pt x="735" y="115"/>
                </a:lnTo>
                <a:lnTo>
                  <a:pt x="735" y="115"/>
                </a:lnTo>
                <a:close/>
                <a:moveTo>
                  <a:pt x="795" y="163"/>
                </a:moveTo>
                <a:lnTo>
                  <a:pt x="795" y="163"/>
                </a:lnTo>
                <a:lnTo>
                  <a:pt x="796" y="162"/>
                </a:lnTo>
                <a:lnTo>
                  <a:pt x="795" y="160"/>
                </a:lnTo>
                <a:lnTo>
                  <a:pt x="790" y="153"/>
                </a:lnTo>
                <a:lnTo>
                  <a:pt x="768" y="132"/>
                </a:lnTo>
                <a:lnTo>
                  <a:pt x="747" y="109"/>
                </a:lnTo>
                <a:lnTo>
                  <a:pt x="740" y="101"/>
                </a:lnTo>
                <a:lnTo>
                  <a:pt x="736" y="100"/>
                </a:lnTo>
                <a:lnTo>
                  <a:pt x="736" y="100"/>
                </a:lnTo>
                <a:lnTo>
                  <a:pt x="773" y="135"/>
                </a:lnTo>
                <a:lnTo>
                  <a:pt x="789" y="152"/>
                </a:lnTo>
                <a:lnTo>
                  <a:pt x="794" y="159"/>
                </a:lnTo>
                <a:lnTo>
                  <a:pt x="795" y="163"/>
                </a:lnTo>
                <a:lnTo>
                  <a:pt x="795" y="163"/>
                </a:lnTo>
                <a:lnTo>
                  <a:pt x="796" y="163"/>
                </a:lnTo>
                <a:lnTo>
                  <a:pt x="796" y="163"/>
                </a:lnTo>
                <a:lnTo>
                  <a:pt x="796" y="163"/>
                </a:lnTo>
                <a:lnTo>
                  <a:pt x="795" y="163"/>
                </a:lnTo>
                <a:lnTo>
                  <a:pt x="795" y="163"/>
                </a:lnTo>
                <a:close/>
                <a:moveTo>
                  <a:pt x="797" y="162"/>
                </a:moveTo>
                <a:lnTo>
                  <a:pt x="797" y="162"/>
                </a:lnTo>
                <a:lnTo>
                  <a:pt x="794" y="160"/>
                </a:lnTo>
                <a:lnTo>
                  <a:pt x="795" y="160"/>
                </a:lnTo>
                <a:lnTo>
                  <a:pt x="796" y="160"/>
                </a:lnTo>
                <a:lnTo>
                  <a:pt x="797" y="162"/>
                </a:lnTo>
                <a:lnTo>
                  <a:pt x="797" y="162"/>
                </a:lnTo>
                <a:lnTo>
                  <a:pt x="797" y="162"/>
                </a:lnTo>
                <a:lnTo>
                  <a:pt x="797" y="162"/>
                </a:lnTo>
                <a:lnTo>
                  <a:pt x="797" y="162"/>
                </a:lnTo>
                <a:lnTo>
                  <a:pt x="797" y="162"/>
                </a:lnTo>
                <a:close/>
                <a:moveTo>
                  <a:pt x="778" y="160"/>
                </a:moveTo>
                <a:lnTo>
                  <a:pt x="778" y="160"/>
                </a:lnTo>
                <a:lnTo>
                  <a:pt x="784" y="159"/>
                </a:lnTo>
                <a:lnTo>
                  <a:pt x="791" y="160"/>
                </a:lnTo>
                <a:lnTo>
                  <a:pt x="791" y="160"/>
                </a:lnTo>
                <a:lnTo>
                  <a:pt x="788" y="160"/>
                </a:lnTo>
                <a:lnTo>
                  <a:pt x="784" y="160"/>
                </a:lnTo>
                <a:lnTo>
                  <a:pt x="778" y="160"/>
                </a:lnTo>
                <a:lnTo>
                  <a:pt x="778" y="160"/>
                </a:lnTo>
                <a:close/>
                <a:moveTo>
                  <a:pt x="774" y="165"/>
                </a:moveTo>
                <a:lnTo>
                  <a:pt x="774" y="165"/>
                </a:lnTo>
                <a:lnTo>
                  <a:pt x="777" y="164"/>
                </a:lnTo>
                <a:lnTo>
                  <a:pt x="779" y="163"/>
                </a:lnTo>
                <a:lnTo>
                  <a:pt x="786" y="164"/>
                </a:lnTo>
                <a:lnTo>
                  <a:pt x="786" y="164"/>
                </a:lnTo>
                <a:lnTo>
                  <a:pt x="780" y="165"/>
                </a:lnTo>
                <a:lnTo>
                  <a:pt x="777" y="165"/>
                </a:lnTo>
                <a:lnTo>
                  <a:pt x="774" y="165"/>
                </a:lnTo>
                <a:lnTo>
                  <a:pt x="774" y="165"/>
                </a:lnTo>
                <a:close/>
                <a:moveTo>
                  <a:pt x="754" y="159"/>
                </a:moveTo>
                <a:lnTo>
                  <a:pt x="754" y="159"/>
                </a:lnTo>
                <a:lnTo>
                  <a:pt x="755" y="160"/>
                </a:lnTo>
                <a:lnTo>
                  <a:pt x="756" y="160"/>
                </a:lnTo>
                <a:lnTo>
                  <a:pt x="756" y="157"/>
                </a:lnTo>
                <a:lnTo>
                  <a:pt x="756" y="156"/>
                </a:lnTo>
                <a:lnTo>
                  <a:pt x="755" y="156"/>
                </a:lnTo>
                <a:lnTo>
                  <a:pt x="754" y="157"/>
                </a:lnTo>
                <a:lnTo>
                  <a:pt x="754" y="159"/>
                </a:lnTo>
                <a:lnTo>
                  <a:pt x="754" y="159"/>
                </a:lnTo>
                <a:lnTo>
                  <a:pt x="754" y="159"/>
                </a:lnTo>
                <a:lnTo>
                  <a:pt x="754" y="159"/>
                </a:lnTo>
                <a:lnTo>
                  <a:pt x="754" y="159"/>
                </a:lnTo>
                <a:close/>
                <a:moveTo>
                  <a:pt x="702" y="164"/>
                </a:moveTo>
                <a:lnTo>
                  <a:pt x="702" y="164"/>
                </a:lnTo>
                <a:lnTo>
                  <a:pt x="701" y="165"/>
                </a:lnTo>
                <a:lnTo>
                  <a:pt x="702" y="165"/>
                </a:lnTo>
                <a:lnTo>
                  <a:pt x="703" y="165"/>
                </a:lnTo>
                <a:lnTo>
                  <a:pt x="702" y="164"/>
                </a:lnTo>
                <a:lnTo>
                  <a:pt x="702" y="164"/>
                </a:lnTo>
                <a:lnTo>
                  <a:pt x="703" y="164"/>
                </a:lnTo>
                <a:lnTo>
                  <a:pt x="702" y="164"/>
                </a:lnTo>
                <a:lnTo>
                  <a:pt x="702" y="164"/>
                </a:lnTo>
                <a:close/>
                <a:moveTo>
                  <a:pt x="348" y="162"/>
                </a:moveTo>
                <a:lnTo>
                  <a:pt x="348" y="162"/>
                </a:lnTo>
                <a:lnTo>
                  <a:pt x="346" y="160"/>
                </a:lnTo>
                <a:lnTo>
                  <a:pt x="345" y="159"/>
                </a:lnTo>
                <a:lnTo>
                  <a:pt x="346" y="158"/>
                </a:lnTo>
                <a:lnTo>
                  <a:pt x="348" y="157"/>
                </a:lnTo>
                <a:lnTo>
                  <a:pt x="349" y="157"/>
                </a:lnTo>
                <a:lnTo>
                  <a:pt x="352" y="157"/>
                </a:lnTo>
                <a:lnTo>
                  <a:pt x="351" y="159"/>
                </a:lnTo>
                <a:lnTo>
                  <a:pt x="348" y="162"/>
                </a:lnTo>
                <a:lnTo>
                  <a:pt x="348" y="162"/>
                </a:lnTo>
                <a:lnTo>
                  <a:pt x="348" y="162"/>
                </a:lnTo>
                <a:lnTo>
                  <a:pt x="348" y="160"/>
                </a:lnTo>
                <a:lnTo>
                  <a:pt x="349" y="160"/>
                </a:lnTo>
                <a:lnTo>
                  <a:pt x="348" y="162"/>
                </a:lnTo>
                <a:lnTo>
                  <a:pt x="348" y="162"/>
                </a:lnTo>
                <a:close/>
                <a:moveTo>
                  <a:pt x="320" y="159"/>
                </a:moveTo>
                <a:lnTo>
                  <a:pt x="320" y="159"/>
                </a:lnTo>
                <a:lnTo>
                  <a:pt x="323" y="160"/>
                </a:lnTo>
                <a:lnTo>
                  <a:pt x="326" y="159"/>
                </a:lnTo>
                <a:lnTo>
                  <a:pt x="328" y="160"/>
                </a:lnTo>
                <a:lnTo>
                  <a:pt x="328" y="162"/>
                </a:lnTo>
                <a:lnTo>
                  <a:pt x="328" y="162"/>
                </a:lnTo>
                <a:lnTo>
                  <a:pt x="323" y="160"/>
                </a:lnTo>
                <a:lnTo>
                  <a:pt x="320" y="160"/>
                </a:lnTo>
                <a:lnTo>
                  <a:pt x="320" y="159"/>
                </a:lnTo>
                <a:lnTo>
                  <a:pt x="320" y="159"/>
                </a:lnTo>
                <a:close/>
                <a:moveTo>
                  <a:pt x="22" y="194"/>
                </a:moveTo>
                <a:lnTo>
                  <a:pt x="22" y="194"/>
                </a:lnTo>
                <a:lnTo>
                  <a:pt x="21" y="191"/>
                </a:lnTo>
                <a:lnTo>
                  <a:pt x="21" y="191"/>
                </a:lnTo>
                <a:lnTo>
                  <a:pt x="22" y="192"/>
                </a:lnTo>
                <a:lnTo>
                  <a:pt x="22" y="194"/>
                </a:lnTo>
                <a:lnTo>
                  <a:pt x="22" y="194"/>
                </a:lnTo>
                <a:lnTo>
                  <a:pt x="21" y="191"/>
                </a:lnTo>
                <a:lnTo>
                  <a:pt x="21" y="189"/>
                </a:lnTo>
                <a:lnTo>
                  <a:pt x="22" y="192"/>
                </a:lnTo>
                <a:lnTo>
                  <a:pt x="22" y="194"/>
                </a:lnTo>
                <a:lnTo>
                  <a:pt x="22" y="194"/>
                </a:lnTo>
                <a:close/>
                <a:moveTo>
                  <a:pt x="17" y="185"/>
                </a:moveTo>
                <a:lnTo>
                  <a:pt x="17" y="185"/>
                </a:lnTo>
                <a:lnTo>
                  <a:pt x="18" y="180"/>
                </a:lnTo>
                <a:lnTo>
                  <a:pt x="17" y="185"/>
                </a:lnTo>
                <a:lnTo>
                  <a:pt x="17" y="185"/>
                </a:lnTo>
                <a:lnTo>
                  <a:pt x="17" y="185"/>
                </a:lnTo>
                <a:lnTo>
                  <a:pt x="17" y="186"/>
                </a:lnTo>
                <a:lnTo>
                  <a:pt x="17" y="187"/>
                </a:lnTo>
                <a:lnTo>
                  <a:pt x="17" y="185"/>
                </a:lnTo>
                <a:lnTo>
                  <a:pt x="17" y="185"/>
                </a:lnTo>
                <a:close/>
                <a:moveTo>
                  <a:pt x="236" y="162"/>
                </a:moveTo>
                <a:lnTo>
                  <a:pt x="236" y="162"/>
                </a:lnTo>
                <a:lnTo>
                  <a:pt x="230" y="163"/>
                </a:lnTo>
                <a:lnTo>
                  <a:pt x="229" y="163"/>
                </a:lnTo>
                <a:lnTo>
                  <a:pt x="229" y="162"/>
                </a:lnTo>
                <a:lnTo>
                  <a:pt x="231" y="160"/>
                </a:lnTo>
                <a:lnTo>
                  <a:pt x="234" y="160"/>
                </a:lnTo>
                <a:lnTo>
                  <a:pt x="236" y="162"/>
                </a:lnTo>
                <a:lnTo>
                  <a:pt x="236" y="162"/>
                </a:lnTo>
                <a:lnTo>
                  <a:pt x="234" y="162"/>
                </a:lnTo>
                <a:lnTo>
                  <a:pt x="236" y="162"/>
                </a:lnTo>
                <a:lnTo>
                  <a:pt x="236" y="162"/>
                </a:lnTo>
                <a:close/>
                <a:moveTo>
                  <a:pt x="22" y="207"/>
                </a:moveTo>
                <a:lnTo>
                  <a:pt x="22" y="207"/>
                </a:lnTo>
                <a:lnTo>
                  <a:pt x="21" y="207"/>
                </a:lnTo>
                <a:lnTo>
                  <a:pt x="18" y="207"/>
                </a:lnTo>
                <a:lnTo>
                  <a:pt x="16" y="204"/>
                </a:lnTo>
                <a:lnTo>
                  <a:pt x="16" y="203"/>
                </a:lnTo>
                <a:lnTo>
                  <a:pt x="17" y="203"/>
                </a:lnTo>
                <a:lnTo>
                  <a:pt x="18" y="204"/>
                </a:lnTo>
                <a:lnTo>
                  <a:pt x="22" y="207"/>
                </a:lnTo>
                <a:lnTo>
                  <a:pt x="22" y="207"/>
                </a:lnTo>
                <a:lnTo>
                  <a:pt x="21" y="207"/>
                </a:lnTo>
                <a:lnTo>
                  <a:pt x="21" y="207"/>
                </a:lnTo>
                <a:lnTo>
                  <a:pt x="21" y="206"/>
                </a:lnTo>
                <a:lnTo>
                  <a:pt x="22" y="207"/>
                </a:lnTo>
                <a:lnTo>
                  <a:pt x="22" y="207"/>
                </a:lnTo>
                <a:close/>
                <a:moveTo>
                  <a:pt x="218" y="159"/>
                </a:moveTo>
                <a:lnTo>
                  <a:pt x="218" y="159"/>
                </a:lnTo>
                <a:lnTo>
                  <a:pt x="221" y="160"/>
                </a:lnTo>
                <a:lnTo>
                  <a:pt x="222" y="159"/>
                </a:lnTo>
                <a:lnTo>
                  <a:pt x="223" y="159"/>
                </a:lnTo>
                <a:lnTo>
                  <a:pt x="225" y="159"/>
                </a:lnTo>
                <a:lnTo>
                  <a:pt x="225" y="159"/>
                </a:lnTo>
                <a:lnTo>
                  <a:pt x="224" y="160"/>
                </a:lnTo>
                <a:lnTo>
                  <a:pt x="222" y="160"/>
                </a:lnTo>
                <a:lnTo>
                  <a:pt x="218" y="160"/>
                </a:lnTo>
                <a:lnTo>
                  <a:pt x="218" y="160"/>
                </a:lnTo>
                <a:lnTo>
                  <a:pt x="218" y="159"/>
                </a:lnTo>
                <a:lnTo>
                  <a:pt x="218" y="159"/>
                </a:lnTo>
                <a:close/>
                <a:moveTo>
                  <a:pt x="21" y="210"/>
                </a:moveTo>
                <a:lnTo>
                  <a:pt x="21" y="210"/>
                </a:lnTo>
                <a:lnTo>
                  <a:pt x="22" y="213"/>
                </a:lnTo>
                <a:lnTo>
                  <a:pt x="22" y="213"/>
                </a:lnTo>
                <a:lnTo>
                  <a:pt x="21" y="212"/>
                </a:lnTo>
                <a:lnTo>
                  <a:pt x="21" y="210"/>
                </a:lnTo>
                <a:lnTo>
                  <a:pt x="21" y="210"/>
                </a:lnTo>
                <a:lnTo>
                  <a:pt x="21" y="211"/>
                </a:lnTo>
                <a:lnTo>
                  <a:pt x="21" y="210"/>
                </a:lnTo>
                <a:lnTo>
                  <a:pt x="21" y="210"/>
                </a:lnTo>
                <a:close/>
                <a:moveTo>
                  <a:pt x="154" y="222"/>
                </a:moveTo>
                <a:lnTo>
                  <a:pt x="154" y="222"/>
                </a:lnTo>
                <a:lnTo>
                  <a:pt x="154" y="219"/>
                </a:lnTo>
                <a:lnTo>
                  <a:pt x="154" y="217"/>
                </a:lnTo>
                <a:lnTo>
                  <a:pt x="153" y="215"/>
                </a:lnTo>
                <a:lnTo>
                  <a:pt x="153" y="212"/>
                </a:lnTo>
                <a:lnTo>
                  <a:pt x="153" y="212"/>
                </a:lnTo>
                <a:lnTo>
                  <a:pt x="154" y="216"/>
                </a:lnTo>
                <a:lnTo>
                  <a:pt x="156" y="218"/>
                </a:lnTo>
                <a:lnTo>
                  <a:pt x="156" y="221"/>
                </a:lnTo>
                <a:lnTo>
                  <a:pt x="154" y="222"/>
                </a:lnTo>
                <a:lnTo>
                  <a:pt x="154" y="222"/>
                </a:lnTo>
                <a:close/>
                <a:moveTo>
                  <a:pt x="154" y="236"/>
                </a:moveTo>
                <a:lnTo>
                  <a:pt x="154" y="236"/>
                </a:lnTo>
                <a:lnTo>
                  <a:pt x="154" y="229"/>
                </a:lnTo>
                <a:lnTo>
                  <a:pt x="156" y="223"/>
                </a:lnTo>
                <a:lnTo>
                  <a:pt x="156" y="223"/>
                </a:lnTo>
                <a:lnTo>
                  <a:pt x="156" y="229"/>
                </a:lnTo>
                <a:lnTo>
                  <a:pt x="156" y="233"/>
                </a:lnTo>
                <a:lnTo>
                  <a:pt x="154" y="236"/>
                </a:lnTo>
                <a:lnTo>
                  <a:pt x="154" y="236"/>
                </a:lnTo>
                <a:close/>
                <a:moveTo>
                  <a:pt x="157" y="242"/>
                </a:moveTo>
                <a:lnTo>
                  <a:pt x="157" y="242"/>
                </a:lnTo>
                <a:lnTo>
                  <a:pt x="156" y="239"/>
                </a:lnTo>
                <a:lnTo>
                  <a:pt x="157" y="236"/>
                </a:lnTo>
                <a:lnTo>
                  <a:pt x="157" y="237"/>
                </a:lnTo>
                <a:lnTo>
                  <a:pt x="157" y="242"/>
                </a:lnTo>
                <a:lnTo>
                  <a:pt x="157" y="242"/>
                </a:lnTo>
                <a:lnTo>
                  <a:pt x="157" y="241"/>
                </a:lnTo>
                <a:lnTo>
                  <a:pt x="157" y="242"/>
                </a:lnTo>
                <a:lnTo>
                  <a:pt x="157" y="242"/>
                </a:lnTo>
                <a:close/>
                <a:moveTo>
                  <a:pt x="87" y="513"/>
                </a:moveTo>
                <a:lnTo>
                  <a:pt x="87" y="513"/>
                </a:lnTo>
                <a:lnTo>
                  <a:pt x="86" y="514"/>
                </a:lnTo>
                <a:lnTo>
                  <a:pt x="86" y="513"/>
                </a:lnTo>
                <a:lnTo>
                  <a:pt x="83" y="508"/>
                </a:lnTo>
                <a:lnTo>
                  <a:pt x="82" y="494"/>
                </a:lnTo>
                <a:lnTo>
                  <a:pt x="81" y="489"/>
                </a:lnTo>
                <a:lnTo>
                  <a:pt x="82" y="489"/>
                </a:lnTo>
                <a:lnTo>
                  <a:pt x="82" y="489"/>
                </a:lnTo>
                <a:lnTo>
                  <a:pt x="87" y="513"/>
                </a:lnTo>
                <a:lnTo>
                  <a:pt x="87" y="513"/>
                </a:lnTo>
                <a:lnTo>
                  <a:pt x="87" y="514"/>
                </a:lnTo>
                <a:lnTo>
                  <a:pt x="86" y="513"/>
                </a:lnTo>
                <a:lnTo>
                  <a:pt x="86" y="512"/>
                </a:lnTo>
                <a:lnTo>
                  <a:pt x="86" y="511"/>
                </a:lnTo>
                <a:lnTo>
                  <a:pt x="87" y="513"/>
                </a:lnTo>
                <a:lnTo>
                  <a:pt x="87" y="513"/>
                </a:lnTo>
                <a:close/>
                <a:moveTo>
                  <a:pt x="87" y="537"/>
                </a:moveTo>
                <a:lnTo>
                  <a:pt x="87" y="537"/>
                </a:lnTo>
                <a:lnTo>
                  <a:pt x="87" y="537"/>
                </a:lnTo>
                <a:lnTo>
                  <a:pt x="86" y="536"/>
                </a:lnTo>
                <a:lnTo>
                  <a:pt x="84" y="532"/>
                </a:lnTo>
                <a:lnTo>
                  <a:pt x="82" y="523"/>
                </a:lnTo>
                <a:lnTo>
                  <a:pt x="81" y="520"/>
                </a:lnTo>
                <a:lnTo>
                  <a:pt x="81" y="519"/>
                </a:lnTo>
                <a:lnTo>
                  <a:pt x="82" y="520"/>
                </a:lnTo>
                <a:lnTo>
                  <a:pt x="87" y="537"/>
                </a:lnTo>
                <a:lnTo>
                  <a:pt x="87" y="537"/>
                </a:lnTo>
                <a:lnTo>
                  <a:pt x="86" y="536"/>
                </a:lnTo>
                <a:lnTo>
                  <a:pt x="86" y="535"/>
                </a:lnTo>
                <a:lnTo>
                  <a:pt x="86" y="535"/>
                </a:lnTo>
                <a:lnTo>
                  <a:pt x="87" y="537"/>
                </a:lnTo>
                <a:lnTo>
                  <a:pt x="87" y="537"/>
                </a:lnTo>
                <a:close/>
                <a:moveTo>
                  <a:pt x="162" y="399"/>
                </a:moveTo>
                <a:lnTo>
                  <a:pt x="162" y="399"/>
                </a:lnTo>
                <a:lnTo>
                  <a:pt x="160" y="398"/>
                </a:lnTo>
                <a:lnTo>
                  <a:pt x="159" y="395"/>
                </a:lnTo>
                <a:lnTo>
                  <a:pt x="159" y="392"/>
                </a:lnTo>
                <a:lnTo>
                  <a:pt x="159" y="388"/>
                </a:lnTo>
                <a:lnTo>
                  <a:pt x="159" y="388"/>
                </a:lnTo>
                <a:lnTo>
                  <a:pt x="162" y="394"/>
                </a:lnTo>
                <a:lnTo>
                  <a:pt x="162" y="399"/>
                </a:lnTo>
                <a:lnTo>
                  <a:pt x="162" y="399"/>
                </a:lnTo>
                <a:close/>
                <a:moveTo>
                  <a:pt x="90" y="563"/>
                </a:moveTo>
                <a:lnTo>
                  <a:pt x="90" y="563"/>
                </a:lnTo>
                <a:lnTo>
                  <a:pt x="86" y="543"/>
                </a:lnTo>
                <a:lnTo>
                  <a:pt x="86" y="542"/>
                </a:lnTo>
                <a:lnTo>
                  <a:pt x="86" y="545"/>
                </a:lnTo>
                <a:lnTo>
                  <a:pt x="89" y="554"/>
                </a:lnTo>
                <a:lnTo>
                  <a:pt x="90" y="559"/>
                </a:lnTo>
                <a:lnTo>
                  <a:pt x="90" y="563"/>
                </a:lnTo>
                <a:lnTo>
                  <a:pt x="90" y="563"/>
                </a:lnTo>
                <a:lnTo>
                  <a:pt x="89" y="559"/>
                </a:lnTo>
                <a:lnTo>
                  <a:pt x="90" y="557"/>
                </a:lnTo>
                <a:lnTo>
                  <a:pt x="90" y="558"/>
                </a:lnTo>
                <a:lnTo>
                  <a:pt x="90" y="563"/>
                </a:lnTo>
                <a:lnTo>
                  <a:pt x="90" y="563"/>
                </a:lnTo>
                <a:close/>
                <a:moveTo>
                  <a:pt x="174" y="460"/>
                </a:moveTo>
                <a:lnTo>
                  <a:pt x="174" y="460"/>
                </a:lnTo>
                <a:lnTo>
                  <a:pt x="174" y="464"/>
                </a:lnTo>
                <a:lnTo>
                  <a:pt x="174" y="465"/>
                </a:lnTo>
                <a:lnTo>
                  <a:pt x="172" y="464"/>
                </a:lnTo>
                <a:lnTo>
                  <a:pt x="174" y="460"/>
                </a:lnTo>
                <a:lnTo>
                  <a:pt x="174" y="460"/>
                </a:lnTo>
                <a:lnTo>
                  <a:pt x="174" y="461"/>
                </a:lnTo>
                <a:lnTo>
                  <a:pt x="172" y="463"/>
                </a:lnTo>
                <a:lnTo>
                  <a:pt x="172" y="463"/>
                </a:lnTo>
                <a:lnTo>
                  <a:pt x="174" y="460"/>
                </a:lnTo>
                <a:lnTo>
                  <a:pt x="174" y="460"/>
                </a:lnTo>
                <a:close/>
                <a:moveTo>
                  <a:pt x="88" y="626"/>
                </a:moveTo>
                <a:lnTo>
                  <a:pt x="88" y="626"/>
                </a:lnTo>
                <a:lnTo>
                  <a:pt x="87" y="625"/>
                </a:lnTo>
                <a:lnTo>
                  <a:pt x="84" y="622"/>
                </a:lnTo>
                <a:lnTo>
                  <a:pt x="84" y="622"/>
                </a:lnTo>
                <a:lnTo>
                  <a:pt x="88" y="626"/>
                </a:lnTo>
                <a:lnTo>
                  <a:pt x="88" y="626"/>
                </a:lnTo>
                <a:lnTo>
                  <a:pt x="87" y="628"/>
                </a:lnTo>
                <a:lnTo>
                  <a:pt x="87" y="626"/>
                </a:lnTo>
                <a:lnTo>
                  <a:pt x="87" y="625"/>
                </a:lnTo>
                <a:lnTo>
                  <a:pt x="88" y="626"/>
                </a:lnTo>
                <a:lnTo>
                  <a:pt x="88" y="626"/>
                </a:lnTo>
                <a:close/>
                <a:moveTo>
                  <a:pt x="122" y="595"/>
                </a:moveTo>
                <a:lnTo>
                  <a:pt x="122" y="595"/>
                </a:lnTo>
                <a:lnTo>
                  <a:pt x="121" y="601"/>
                </a:lnTo>
                <a:lnTo>
                  <a:pt x="122" y="602"/>
                </a:lnTo>
                <a:lnTo>
                  <a:pt x="122" y="601"/>
                </a:lnTo>
                <a:lnTo>
                  <a:pt x="123" y="597"/>
                </a:lnTo>
                <a:lnTo>
                  <a:pt x="123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lnTo>
                  <a:pt x="122" y="595"/>
                </a:lnTo>
                <a:close/>
                <a:moveTo>
                  <a:pt x="162" y="564"/>
                </a:moveTo>
                <a:lnTo>
                  <a:pt x="162" y="564"/>
                </a:lnTo>
                <a:lnTo>
                  <a:pt x="162" y="561"/>
                </a:lnTo>
                <a:lnTo>
                  <a:pt x="162" y="560"/>
                </a:lnTo>
                <a:lnTo>
                  <a:pt x="162" y="559"/>
                </a:lnTo>
                <a:lnTo>
                  <a:pt x="162" y="558"/>
                </a:lnTo>
                <a:lnTo>
                  <a:pt x="162" y="558"/>
                </a:lnTo>
                <a:lnTo>
                  <a:pt x="163" y="559"/>
                </a:lnTo>
                <a:lnTo>
                  <a:pt x="163" y="561"/>
                </a:lnTo>
                <a:lnTo>
                  <a:pt x="163" y="564"/>
                </a:lnTo>
                <a:lnTo>
                  <a:pt x="162" y="564"/>
                </a:lnTo>
                <a:lnTo>
                  <a:pt x="162" y="564"/>
                </a:lnTo>
                <a:close/>
                <a:moveTo>
                  <a:pt x="160" y="588"/>
                </a:moveTo>
                <a:lnTo>
                  <a:pt x="160" y="588"/>
                </a:lnTo>
                <a:lnTo>
                  <a:pt x="159" y="581"/>
                </a:lnTo>
                <a:lnTo>
                  <a:pt x="159" y="577"/>
                </a:lnTo>
                <a:lnTo>
                  <a:pt x="160" y="575"/>
                </a:lnTo>
                <a:lnTo>
                  <a:pt x="160" y="575"/>
                </a:lnTo>
                <a:lnTo>
                  <a:pt x="162" y="581"/>
                </a:lnTo>
                <a:lnTo>
                  <a:pt x="162" y="584"/>
                </a:lnTo>
                <a:lnTo>
                  <a:pt x="160" y="588"/>
                </a:lnTo>
                <a:lnTo>
                  <a:pt x="160" y="588"/>
                </a:lnTo>
                <a:close/>
                <a:moveTo>
                  <a:pt x="159" y="605"/>
                </a:moveTo>
                <a:lnTo>
                  <a:pt x="159" y="605"/>
                </a:lnTo>
                <a:lnTo>
                  <a:pt x="159" y="601"/>
                </a:lnTo>
                <a:lnTo>
                  <a:pt x="159" y="599"/>
                </a:lnTo>
                <a:lnTo>
                  <a:pt x="160" y="597"/>
                </a:lnTo>
                <a:lnTo>
                  <a:pt x="160" y="597"/>
                </a:lnTo>
                <a:lnTo>
                  <a:pt x="160" y="601"/>
                </a:lnTo>
                <a:lnTo>
                  <a:pt x="159" y="605"/>
                </a:lnTo>
                <a:lnTo>
                  <a:pt x="159" y="605"/>
                </a:lnTo>
                <a:close/>
                <a:moveTo>
                  <a:pt x="168" y="604"/>
                </a:moveTo>
                <a:lnTo>
                  <a:pt x="168" y="604"/>
                </a:lnTo>
                <a:lnTo>
                  <a:pt x="166" y="606"/>
                </a:lnTo>
                <a:lnTo>
                  <a:pt x="166" y="605"/>
                </a:lnTo>
                <a:lnTo>
                  <a:pt x="166" y="604"/>
                </a:lnTo>
                <a:lnTo>
                  <a:pt x="168" y="604"/>
                </a:lnTo>
                <a:lnTo>
                  <a:pt x="168" y="604"/>
                </a:lnTo>
                <a:lnTo>
                  <a:pt x="168" y="605"/>
                </a:lnTo>
                <a:lnTo>
                  <a:pt x="168" y="604"/>
                </a:lnTo>
                <a:lnTo>
                  <a:pt x="168" y="604"/>
                </a:lnTo>
                <a:close/>
                <a:moveTo>
                  <a:pt x="149" y="755"/>
                </a:moveTo>
                <a:lnTo>
                  <a:pt x="149" y="755"/>
                </a:lnTo>
                <a:lnTo>
                  <a:pt x="149" y="755"/>
                </a:lnTo>
                <a:lnTo>
                  <a:pt x="148" y="753"/>
                </a:lnTo>
                <a:lnTo>
                  <a:pt x="148" y="748"/>
                </a:lnTo>
                <a:lnTo>
                  <a:pt x="148" y="748"/>
                </a:lnTo>
                <a:lnTo>
                  <a:pt x="149" y="752"/>
                </a:lnTo>
                <a:lnTo>
                  <a:pt x="151" y="754"/>
                </a:lnTo>
                <a:lnTo>
                  <a:pt x="149" y="755"/>
                </a:lnTo>
                <a:lnTo>
                  <a:pt x="149" y="7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790"/>
          <p:cNvSpPr>
            <a:spLocks noEditPoints="1"/>
          </p:cNvSpPr>
          <p:nvPr/>
        </p:nvSpPr>
        <p:spPr bwMode="auto">
          <a:xfrm flipH="1">
            <a:off x="7933785" y="773705"/>
            <a:ext cx="1609725" cy="1576388"/>
          </a:xfrm>
          <a:custGeom>
            <a:avLst/>
            <a:gdLst>
              <a:gd name="T0" fmla="*/ 463 w 1014"/>
              <a:gd name="T1" fmla="*/ 933 h 993"/>
              <a:gd name="T2" fmla="*/ 961 w 1014"/>
              <a:gd name="T3" fmla="*/ 306 h 993"/>
              <a:gd name="T4" fmla="*/ 995 w 1014"/>
              <a:gd name="T5" fmla="*/ 975 h 993"/>
              <a:gd name="T6" fmla="*/ 7 w 1014"/>
              <a:gd name="T7" fmla="*/ 103 h 993"/>
              <a:gd name="T8" fmla="*/ 148 w 1014"/>
              <a:gd name="T9" fmla="*/ 640 h 993"/>
              <a:gd name="T10" fmla="*/ 243 w 1014"/>
              <a:gd name="T11" fmla="*/ 673 h 993"/>
              <a:gd name="T12" fmla="*/ 240 w 1014"/>
              <a:gd name="T13" fmla="*/ 313 h 993"/>
              <a:gd name="T14" fmla="*/ 481 w 1014"/>
              <a:gd name="T15" fmla="*/ 239 h 993"/>
              <a:gd name="T16" fmla="*/ 747 w 1014"/>
              <a:gd name="T17" fmla="*/ 144 h 993"/>
              <a:gd name="T18" fmla="*/ 741 w 1014"/>
              <a:gd name="T19" fmla="*/ 361 h 993"/>
              <a:gd name="T20" fmla="*/ 730 w 1014"/>
              <a:gd name="T21" fmla="*/ 761 h 993"/>
              <a:gd name="T22" fmla="*/ 594 w 1014"/>
              <a:gd name="T23" fmla="*/ 740 h 993"/>
              <a:gd name="T24" fmla="*/ 770 w 1014"/>
              <a:gd name="T25" fmla="*/ 832 h 993"/>
              <a:gd name="T26" fmla="*/ 410 w 1014"/>
              <a:gd name="T27" fmla="*/ 750 h 993"/>
              <a:gd name="T28" fmla="*/ 417 w 1014"/>
              <a:gd name="T29" fmla="*/ 779 h 993"/>
              <a:gd name="T30" fmla="*/ 792 w 1014"/>
              <a:gd name="T31" fmla="*/ 834 h 993"/>
              <a:gd name="T32" fmla="*/ 773 w 1014"/>
              <a:gd name="T33" fmla="*/ 844 h 993"/>
              <a:gd name="T34" fmla="*/ 490 w 1014"/>
              <a:gd name="T35" fmla="*/ 882 h 993"/>
              <a:gd name="T36" fmla="*/ 821 w 1014"/>
              <a:gd name="T37" fmla="*/ 962 h 993"/>
              <a:gd name="T38" fmla="*/ 562 w 1014"/>
              <a:gd name="T39" fmla="*/ 723 h 993"/>
              <a:gd name="T40" fmla="*/ 267 w 1014"/>
              <a:gd name="T41" fmla="*/ 882 h 993"/>
              <a:gd name="T42" fmla="*/ 602 w 1014"/>
              <a:gd name="T43" fmla="*/ 970 h 993"/>
              <a:gd name="T44" fmla="*/ 357 w 1014"/>
              <a:gd name="T45" fmla="*/ 747 h 993"/>
              <a:gd name="T46" fmla="*/ 405 w 1014"/>
              <a:gd name="T47" fmla="*/ 768 h 993"/>
              <a:gd name="T48" fmla="*/ 643 w 1014"/>
              <a:gd name="T49" fmla="*/ 936 h 993"/>
              <a:gd name="T50" fmla="*/ 489 w 1014"/>
              <a:gd name="T51" fmla="*/ 794 h 993"/>
              <a:gd name="T52" fmla="*/ 484 w 1014"/>
              <a:gd name="T53" fmla="*/ 758 h 993"/>
              <a:gd name="T54" fmla="*/ 484 w 1014"/>
              <a:gd name="T55" fmla="*/ 768 h 993"/>
              <a:gd name="T56" fmla="*/ 490 w 1014"/>
              <a:gd name="T57" fmla="*/ 762 h 993"/>
              <a:gd name="T58" fmla="*/ 503 w 1014"/>
              <a:gd name="T59" fmla="*/ 753 h 993"/>
              <a:gd name="T60" fmla="*/ 561 w 1014"/>
              <a:gd name="T61" fmla="*/ 779 h 993"/>
              <a:gd name="T62" fmla="*/ 505 w 1014"/>
              <a:gd name="T63" fmla="*/ 716 h 993"/>
              <a:gd name="T64" fmla="*/ 742 w 1014"/>
              <a:gd name="T65" fmla="*/ 874 h 993"/>
              <a:gd name="T66" fmla="*/ 770 w 1014"/>
              <a:gd name="T67" fmla="*/ 856 h 993"/>
              <a:gd name="T68" fmla="*/ 662 w 1014"/>
              <a:gd name="T69" fmla="*/ 729 h 993"/>
              <a:gd name="T70" fmla="*/ 731 w 1014"/>
              <a:gd name="T71" fmla="*/ 790 h 993"/>
              <a:gd name="T72" fmla="*/ 819 w 1014"/>
              <a:gd name="T73" fmla="*/ 834 h 993"/>
              <a:gd name="T74" fmla="*/ 788 w 1014"/>
              <a:gd name="T75" fmla="*/ 791 h 993"/>
              <a:gd name="T76" fmla="*/ 752 w 1014"/>
              <a:gd name="T77" fmla="*/ 747 h 993"/>
              <a:gd name="T78" fmla="*/ 815 w 1014"/>
              <a:gd name="T79" fmla="*/ 781 h 993"/>
              <a:gd name="T80" fmla="*/ 779 w 1014"/>
              <a:gd name="T81" fmla="*/ 798 h 993"/>
              <a:gd name="T82" fmla="*/ 778 w 1014"/>
              <a:gd name="T83" fmla="*/ 782 h 993"/>
              <a:gd name="T84" fmla="*/ 779 w 1014"/>
              <a:gd name="T85" fmla="*/ 722 h 993"/>
              <a:gd name="T86" fmla="*/ 747 w 1014"/>
              <a:gd name="T87" fmla="*/ 793 h 993"/>
              <a:gd name="T88" fmla="*/ 779 w 1014"/>
              <a:gd name="T89" fmla="*/ 703 h 993"/>
              <a:gd name="T90" fmla="*/ 782 w 1014"/>
              <a:gd name="T91" fmla="*/ 663 h 993"/>
              <a:gd name="T92" fmla="*/ 785 w 1014"/>
              <a:gd name="T93" fmla="*/ 648 h 993"/>
              <a:gd name="T94" fmla="*/ 850 w 1014"/>
              <a:gd name="T95" fmla="*/ 539 h 993"/>
              <a:gd name="T96" fmla="*/ 740 w 1014"/>
              <a:gd name="T97" fmla="*/ 654 h 993"/>
              <a:gd name="T98" fmla="*/ 796 w 1014"/>
              <a:gd name="T99" fmla="*/ 550 h 993"/>
              <a:gd name="T100" fmla="*/ 748 w 1014"/>
              <a:gd name="T101" fmla="*/ 549 h 993"/>
              <a:gd name="T102" fmla="*/ 749 w 1014"/>
              <a:gd name="T103" fmla="*/ 525 h 993"/>
              <a:gd name="T104" fmla="*/ 801 w 1014"/>
              <a:gd name="T105" fmla="*/ 365 h 993"/>
              <a:gd name="T106" fmla="*/ 748 w 1014"/>
              <a:gd name="T107" fmla="*/ 348 h 993"/>
              <a:gd name="T108" fmla="*/ 743 w 1014"/>
              <a:gd name="T109" fmla="*/ 35 h 993"/>
              <a:gd name="T110" fmla="*/ 747 w 1014"/>
              <a:gd name="T111" fmla="*/ 231 h 993"/>
              <a:gd name="T112" fmla="*/ 750 w 1014"/>
              <a:gd name="T113" fmla="*/ 196 h 993"/>
              <a:gd name="T114" fmla="*/ 801 w 1014"/>
              <a:gd name="T115" fmla="*/ 194 h 993"/>
              <a:gd name="T116" fmla="*/ 393 w 1014"/>
              <a:gd name="T117" fmla="*/ 233 h 993"/>
              <a:gd name="T118" fmla="*/ 31 w 1014"/>
              <a:gd name="T119" fmla="*/ 251 h 993"/>
              <a:gd name="T120" fmla="*/ 237 w 1014"/>
              <a:gd name="T121" fmla="*/ 286 h 993"/>
              <a:gd name="T122" fmla="*/ 263 w 1014"/>
              <a:gd name="T123" fmla="*/ 504 h 993"/>
              <a:gd name="T124" fmla="*/ 253 w 1014"/>
              <a:gd name="T125" fmla="*/ 649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4" h="993">
                <a:moveTo>
                  <a:pt x="237" y="891"/>
                </a:moveTo>
                <a:lnTo>
                  <a:pt x="237" y="891"/>
                </a:lnTo>
                <a:lnTo>
                  <a:pt x="260" y="892"/>
                </a:lnTo>
                <a:lnTo>
                  <a:pt x="277" y="893"/>
                </a:lnTo>
                <a:lnTo>
                  <a:pt x="301" y="896"/>
                </a:lnTo>
                <a:lnTo>
                  <a:pt x="324" y="898"/>
                </a:lnTo>
                <a:lnTo>
                  <a:pt x="340" y="898"/>
                </a:lnTo>
                <a:lnTo>
                  <a:pt x="361" y="897"/>
                </a:lnTo>
                <a:lnTo>
                  <a:pt x="361" y="897"/>
                </a:lnTo>
                <a:lnTo>
                  <a:pt x="363" y="899"/>
                </a:lnTo>
                <a:lnTo>
                  <a:pt x="363" y="900"/>
                </a:lnTo>
                <a:lnTo>
                  <a:pt x="361" y="903"/>
                </a:lnTo>
                <a:lnTo>
                  <a:pt x="360" y="903"/>
                </a:lnTo>
                <a:lnTo>
                  <a:pt x="354" y="904"/>
                </a:lnTo>
                <a:lnTo>
                  <a:pt x="345" y="903"/>
                </a:lnTo>
                <a:lnTo>
                  <a:pt x="345" y="903"/>
                </a:lnTo>
                <a:lnTo>
                  <a:pt x="355" y="906"/>
                </a:lnTo>
                <a:lnTo>
                  <a:pt x="363" y="908"/>
                </a:lnTo>
                <a:lnTo>
                  <a:pt x="364" y="906"/>
                </a:lnTo>
                <a:lnTo>
                  <a:pt x="364" y="906"/>
                </a:lnTo>
                <a:lnTo>
                  <a:pt x="359" y="903"/>
                </a:lnTo>
                <a:lnTo>
                  <a:pt x="359" y="903"/>
                </a:lnTo>
                <a:lnTo>
                  <a:pt x="360" y="904"/>
                </a:lnTo>
                <a:lnTo>
                  <a:pt x="361" y="903"/>
                </a:lnTo>
                <a:lnTo>
                  <a:pt x="367" y="902"/>
                </a:lnTo>
                <a:lnTo>
                  <a:pt x="372" y="899"/>
                </a:lnTo>
                <a:lnTo>
                  <a:pt x="372" y="898"/>
                </a:lnTo>
                <a:lnTo>
                  <a:pt x="370" y="897"/>
                </a:lnTo>
                <a:lnTo>
                  <a:pt x="370" y="897"/>
                </a:lnTo>
                <a:lnTo>
                  <a:pt x="371" y="900"/>
                </a:lnTo>
                <a:lnTo>
                  <a:pt x="372" y="903"/>
                </a:lnTo>
                <a:lnTo>
                  <a:pt x="375" y="902"/>
                </a:lnTo>
                <a:lnTo>
                  <a:pt x="378" y="900"/>
                </a:lnTo>
                <a:lnTo>
                  <a:pt x="378" y="900"/>
                </a:lnTo>
                <a:lnTo>
                  <a:pt x="378" y="900"/>
                </a:lnTo>
                <a:lnTo>
                  <a:pt x="378" y="900"/>
                </a:lnTo>
                <a:lnTo>
                  <a:pt x="379" y="906"/>
                </a:lnTo>
                <a:lnTo>
                  <a:pt x="382" y="912"/>
                </a:lnTo>
                <a:lnTo>
                  <a:pt x="385" y="917"/>
                </a:lnTo>
                <a:lnTo>
                  <a:pt x="385" y="917"/>
                </a:lnTo>
                <a:lnTo>
                  <a:pt x="389" y="914"/>
                </a:lnTo>
                <a:lnTo>
                  <a:pt x="395" y="912"/>
                </a:lnTo>
                <a:lnTo>
                  <a:pt x="400" y="912"/>
                </a:lnTo>
                <a:lnTo>
                  <a:pt x="406" y="914"/>
                </a:lnTo>
                <a:lnTo>
                  <a:pt x="412" y="917"/>
                </a:lnTo>
                <a:lnTo>
                  <a:pt x="413" y="917"/>
                </a:lnTo>
                <a:lnTo>
                  <a:pt x="410" y="917"/>
                </a:lnTo>
                <a:lnTo>
                  <a:pt x="410" y="917"/>
                </a:lnTo>
                <a:lnTo>
                  <a:pt x="414" y="920"/>
                </a:lnTo>
                <a:lnTo>
                  <a:pt x="420" y="921"/>
                </a:lnTo>
                <a:lnTo>
                  <a:pt x="429" y="922"/>
                </a:lnTo>
                <a:lnTo>
                  <a:pt x="438" y="921"/>
                </a:lnTo>
                <a:lnTo>
                  <a:pt x="447" y="921"/>
                </a:lnTo>
                <a:lnTo>
                  <a:pt x="454" y="920"/>
                </a:lnTo>
                <a:lnTo>
                  <a:pt x="460" y="917"/>
                </a:lnTo>
                <a:lnTo>
                  <a:pt x="461" y="915"/>
                </a:lnTo>
                <a:lnTo>
                  <a:pt x="461" y="914"/>
                </a:lnTo>
                <a:lnTo>
                  <a:pt x="461" y="914"/>
                </a:lnTo>
                <a:lnTo>
                  <a:pt x="467" y="916"/>
                </a:lnTo>
                <a:lnTo>
                  <a:pt x="470" y="917"/>
                </a:lnTo>
                <a:lnTo>
                  <a:pt x="469" y="918"/>
                </a:lnTo>
                <a:lnTo>
                  <a:pt x="465" y="920"/>
                </a:lnTo>
                <a:lnTo>
                  <a:pt x="455" y="921"/>
                </a:lnTo>
                <a:lnTo>
                  <a:pt x="444" y="923"/>
                </a:lnTo>
                <a:lnTo>
                  <a:pt x="444" y="923"/>
                </a:lnTo>
                <a:lnTo>
                  <a:pt x="448" y="927"/>
                </a:lnTo>
                <a:lnTo>
                  <a:pt x="452" y="929"/>
                </a:lnTo>
                <a:lnTo>
                  <a:pt x="463" y="933"/>
                </a:lnTo>
                <a:lnTo>
                  <a:pt x="477" y="935"/>
                </a:lnTo>
                <a:lnTo>
                  <a:pt x="495" y="936"/>
                </a:lnTo>
                <a:lnTo>
                  <a:pt x="516" y="938"/>
                </a:lnTo>
                <a:lnTo>
                  <a:pt x="537" y="938"/>
                </a:lnTo>
                <a:lnTo>
                  <a:pt x="583" y="938"/>
                </a:lnTo>
                <a:lnTo>
                  <a:pt x="626" y="936"/>
                </a:lnTo>
                <a:lnTo>
                  <a:pt x="665" y="936"/>
                </a:lnTo>
                <a:lnTo>
                  <a:pt x="679" y="936"/>
                </a:lnTo>
                <a:lnTo>
                  <a:pt x="690" y="938"/>
                </a:lnTo>
                <a:lnTo>
                  <a:pt x="697" y="940"/>
                </a:lnTo>
                <a:lnTo>
                  <a:pt x="700" y="941"/>
                </a:lnTo>
                <a:lnTo>
                  <a:pt x="700" y="944"/>
                </a:lnTo>
                <a:lnTo>
                  <a:pt x="700" y="944"/>
                </a:lnTo>
                <a:lnTo>
                  <a:pt x="709" y="938"/>
                </a:lnTo>
                <a:lnTo>
                  <a:pt x="718" y="933"/>
                </a:lnTo>
                <a:lnTo>
                  <a:pt x="727" y="929"/>
                </a:lnTo>
                <a:lnTo>
                  <a:pt x="737" y="927"/>
                </a:lnTo>
                <a:lnTo>
                  <a:pt x="748" y="926"/>
                </a:lnTo>
                <a:lnTo>
                  <a:pt x="758" y="926"/>
                </a:lnTo>
                <a:lnTo>
                  <a:pt x="767" y="927"/>
                </a:lnTo>
                <a:lnTo>
                  <a:pt x="777" y="928"/>
                </a:lnTo>
                <a:lnTo>
                  <a:pt x="797" y="932"/>
                </a:lnTo>
                <a:lnTo>
                  <a:pt x="817" y="938"/>
                </a:lnTo>
                <a:lnTo>
                  <a:pt x="853" y="951"/>
                </a:lnTo>
                <a:lnTo>
                  <a:pt x="871" y="957"/>
                </a:lnTo>
                <a:lnTo>
                  <a:pt x="886" y="959"/>
                </a:lnTo>
                <a:lnTo>
                  <a:pt x="894" y="961"/>
                </a:lnTo>
                <a:lnTo>
                  <a:pt x="901" y="959"/>
                </a:lnTo>
                <a:lnTo>
                  <a:pt x="907" y="958"/>
                </a:lnTo>
                <a:lnTo>
                  <a:pt x="913" y="956"/>
                </a:lnTo>
                <a:lnTo>
                  <a:pt x="919" y="952"/>
                </a:lnTo>
                <a:lnTo>
                  <a:pt x="924" y="947"/>
                </a:lnTo>
                <a:lnTo>
                  <a:pt x="929" y="941"/>
                </a:lnTo>
                <a:lnTo>
                  <a:pt x="932" y="933"/>
                </a:lnTo>
                <a:lnTo>
                  <a:pt x="936" y="923"/>
                </a:lnTo>
                <a:lnTo>
                  <a:pt x="938" y="912"/>
                </a:lnTo>
                <a:lnTo>
                  <a:pt x="941" y="899"/>
                </a:lnTo>
                <a:lnTo>
                  <a:pt x="942" y="883"/>
                </a:lnTo>
                <a:lnTo>
                  <a:pt x="942" y="883"/>
                </a:lnTo>
                <a:lnTo>
                  <a:pt x="948" y="778"/>
                </a:lnTo>
                <a:lnTo>
                  <a:pt x="951" y="672"/>
                </a:lnTo>
                <a:lnTo>
                  <a:pt x="954" y="566"/>
                </a:lnTo>
                <a:lnTo>
                  <a:pt x="955" y="460"/>
                </a:lnTo>
                <a:lnTo>
                  <a:pt x="956" y="354"/>
                </a:lnTo>
                <a:lnTo>
                  <a:pt x="955" y="248"/>
                </a:lnTo>
                <a:lnTo>
                  <a:pt x="953" y="36"/>
                </a:lnTo>
                <a:lnTo>
                  <a:pt x="953" y="36"/>
                </a:lnTo>
                <a:lnTo>
                  <a:pt x="919" y="35"/>
                </a:lnTo>
                <a:lnTo>
                  <a:pt x="862" y="32"/>
                </a:lnTo>
                <a:lnTo>
                  <a:pt x="809" y="31"/>
                </a:lnTo>
                <a:lnTo>
                  <a:pt x="791" y="31"/>
                </a:lnTo>
                <a:lnTo>
                  <a:pt x="786" y="32"/>
                </a:lnTo>
                <a:lnTo>
                  <a:pt x="783" y="33"/>
                </a:lnTo>
                <a:lnTo>
                  <a:pt x="783" y="33"/>
                </a:lnTo>
                <a:lnTo>
                  <a:pt x="806" y="37"/>
                </a:lnTo>
                <a:lnTo>
                  <a:pt x="830" y="41"/>
                </a:lnTo>
                <a:lnTo>
                  <a:pt x="877" y="43"/>
                </a:lnTo>
                <a:lnTo>
                  <a:pt x="925" y="47"/>
                </a:lnTo>
                <a:lnTo>
                  <a:pt x="949" y="50"/>
                </a:lnTo>
                <a:lnTo>
                  <a:pt x="972" y="54"/>
                </a:lnTo>
                <a:lnTo>
                  <a:pt x="972" y="54"/>
                </a:lnTo>
                <a:lnTo>
                  <a:pt x="968" y="74"/>
                </a:lnTo>
                <a:lnTo>
                  <a:pt x="965" y="95"/>
                </a:lnTo>
                <a:lnTo>
                  <a:pt x="960" y="137"/>
                </a:lnTo>
                <a:lnTo>
                  <a:pt x="957" y="178"/>
                </a:lnTo>
                <a:lnTo>
                  <a:pt x="956" y="220"/>
                </a:lnTo>
                <a:lnTo>
                  <a:pt x="957" y="263"/>
                </a:lnTo>
                <a:lnTo>
                  <a:pt x="961" y="306"/>
                </a:lnTo>
                <a:lnTo>
                  <a:pt x="967" y="391"/>
                </a:lnTo>
                <a:lnTo>
                  <a:pt x="974" y="477"/>
                </a:lnTo>
                <a:lnTo>
                  <a:pt x="977" y="520"/>
                </a:lnTo>
                <a:lnTo>
                  <a:pt x="978" y="562"/>
                </a:lnTo>
                <a:lnTo>
                  <a:pt x="978" y="604"/>
                </a:lnTo>
                <a:lnTo>
                  <a:pt x="974" y="646"/>
                </a:lnTo>
                <a:lnTo>
                  <a:pt x="972" y="667"/>
                </a:lnTo>
                <a:lnTo>
                  <a:pt x="969" y="687"/>
                </a:lnTo>
                <a:lnTo>
                  <a:pt x="965" y="708"/>
                </a:lnTo>
                <a:lnTo>
                  <a:pt x="961" y="728"/>
                </a:lnTo>
                <a:lnTo>
                  <a:pt x="961" y="728"/>
                </a:lnTo>
                <a:lnTo>
                  <a:pt x="959" y="729"/>
                </a:lnTo>
                <a:lnTo>
                  <a:pt x="957" y="732"/>
                </a:lnTo>
                <a:lnTo>
                  <a:pt x="955" y="739"/>
                </a:lnTo>
                <a:lnTo>
                  <a:pt x="953" y="750"/>
                </a:lnTo>
                <a:lnTo>
                  <a:pt x="950" y="764"/>
                </a:lnTo>
                <a:lnTo>
                  <a:pt x="948" y="797"/>
                </a:lnTo>
                <a:lnTo>
                  <a:pt x="947" y="835"/>
                </a:lnTo>
                <a:lnTo>
                  <a:pt x="947" y="912"/>
                </a:lnTo>
                <a:lnTo>
                  <a:pt x="948" y="965"/>
                </a:lnTo>
                <a:lnTo>
                  <a:pt x="948" y="965"/>
                </a:lnTo>
                <a:lnTo>
                  <a:pt x="795" y="961"/>
                </a:lnTo>
                <a:lnTo>
                  <a:pt x="732" y="958"/>
                </a:lnTo>
                <a:lnTo>
                  <a:pt x="715" y="956"/>
                </a:lnTo>
                <a:lnTo>
                  <a:pt x="711" y="956"/>
                </a:lnTo>
                <a:lnTo>
                  <a:pt x="711" y="955"/>
                </a:lnTo>
                <a:lnTo>
                  <a:pt x="711" y="955"/>
                </a:lnTo>
                <a:lnTo>
                  <a:pt x="711" y="955"/>
                </a:lnTo>
                <a:lnTo>
                  <a:pt x="699" y="950"/>
                </a:lnTo>
                <a:lnTo>
                  <a:pt x="683" y="946"/>
                </a:lnTo>
                <a:lnTo>
                  <a:pt x="662" y="942"/>
                </a:lnTo>
                <a:lnTo>
                  <a:pt x="638" y="940"/>
                </a:lnTo>
                <a:lnTo>
                  <a:pt x="584" y="936"/>
                </a:lnTo>
                <a:lnTo>
                  <a:pt x="525" y="935"/>
                </a:lnTo>
                <a:lnTo>
                  <a:pt x="466" y="936"/>
                </a:lnTo>
                <a:lnTo>
                  <a:pt x="414" y="938"/>
                </a:lnTo>
                <a:lnTo>
                  <a:pt x="375" y="941"/>
                </a:lnTo>
                <a:lnTo>
                  <a:pt x="361" y="942"/>
                </a:lnTo>
                <a:lnTo>
                  <a:pt x="353" y="945"/>
                </a:lnTo>
                <a:lnTo>
                  <a:pt x="353" y="945"/>
                </a:lnTo>
                <a:lnTo>
                  <a:pt x="378" y="947"/>
                </a:lnTo>
                <a:lnTo>
                  <a:pt x="400" y="950"/>
                </a:lnTo>
                <a:lnTo>
                  <a:pt x="420" y="952"/>
                </a:lnTo>
                <a:lnTo>
                  <a:pt x="448" y="957"/>
                </a:lnTo>
                <a:lnTo>
                  <a:pt x="448" y="957"/>
                </a:lnTo>
                <a:lnTo>
                  <a:pt x="444" y="958"/>
                </a:lnTo>
                <a:lnTo>
                  <a:pt x="444" y="959"/>
                </a:lnTo>
                <a:lnTo>
                  <a:pt x="447" y="961"/>
                </a:lnTo>
                <a:lnTo>
                  <a:pt x="452" y="962"/>
                </a:lnTo>
                <a:lnTo>
                  <a:pt x="452" y="962"/>
                </a:lnTo>
                <a:lnTo>
                  <a:pt x="444" y="961"/>
                </a:lnTo>
                <a:lnTo>
                  <a:pt x="438" y="959"/>
                </a:lnTo>
                <a:lnTo>
                  <a:pt x="431" y="961"/>
                </a:lnTo>
                <a:lnTo>
                  <a:pt x="424" y="962"/>
                </a:lnTo>
                <a:lnTo>
                  <a:pt x="424" y="962"/>
                </a:lnTo>
                <a:lnTo>
                  <a:pt x="477" y="970"/>
                </a:lnTo>
                <a:lnTo>
                  <a:pt x="537" y="979"/>
                </a:lnTo>
                <a:lnTo>
                  <a:pt x="603" y="986"/>
                </a:lnTo>
                <a:lnTo>
                  <a:pt x="676" y="991"/>
                </a:lnTo>
                <a:lnTo>
                  <a:pt x="714" y="992"/>
                </a:lnTo>
                <a:lnTo>
                  <a:pt x="753" y="993"/>
                </a:lnTo>
                <a:lnTo>
                  <a:pt x="792" y="993"/>
                </a:lnTo>
                <a:lnTo>
                  <a:pt x="832" y="992"/>
                </a:lnTo>
                <a:lnTo>
                  <a:pt x="873" y="989"/>
                </a:lnTo>
                <a:lnTo>
                  <a:pt x="914" y="986"/>
                </a:lnTo>
                <a:lnTo>
                  <a:pt x="954" y="981"/>
                </a:lnTo>
                <a:lnTo>
                  <a:pt x="995" y="975"/>
                </a:lnTo>
                <a:lnTo>
                  <a:pt x="995" y="975"/>
                </a:lnTo>
                <a:lnTo>
                  <a:pt x="990" y="944"/>
                </a:lnTo>
                <a:lnTo>
                  <a:pt x="986" y="914"/>
                </a:lnTo>
                <a:lnTo>
                  <a:pt x="985" y="882"/>
                </a:lnTo>
                <a:lnTo>
                  <a:pt x="985" y="851"/>
                </a:lnTo>
                <a:lnTo>
                  <a:pt x="986" y="820"/>
                </a:lnTo>
                <a:lnTo>
                  <a:pt x="989" y="788"/>
                </a:lnTo>
                <a:lnTo>
                  <a:pt x="994" y="726"/>
                </a:lnTo>
                <a:lnTo>
                  <a:pt x="998" y="663"/>
                </a:lnTo>
                <a:lnTo>
                  <a:pt x="1001" y="632"/>
                </a:lnTo>
                <a:lnTo>
                  <a:pt x="1002" y="601"/>
                </a:lnTo>
                <a:lnTo>
                  <a:pt x="1002" y="569"/>
                </a:lnTo>
                <a:lnTo>
                  <a:pt x="1001" y="538"/>
                </a:lnTo>
                <a:lnTo>
                  <a:pt x="998" y="508"/>
                </a:lnTo>
                <a:lnTo>
                  <a:pt x="994" y="477"/>
                </a:lnTo>
                <a:lnTo>
                  <a:pt x="994" y="477"/>
                </a:lnTo>
                <a:lnTo>
                  <a:pt x="998" y="461"/>
                </a:lnTo>
                <a:lnTo>
                  <a:pt x="1001" y="445"/>
                </a:lnTo>
                <a:lnTo>
                  <a:pt x="1003" y="430"/>
                </a:lnTo>
                <a:lnTo>
                  <a:pt x="1002" y="413"/>
                </a:lnTo>
                <a:lnTo>
                  <a:pt x="1001" y="395"/>
                </a:lnTo>
                <a:lnTo>
                  <a:pt x="1000" y="377"/>
                </a:lnTo>
                <a:lnTo>
                  <a:pt x="994" y="340"/>
                </a:lnTo>
                <a:lnTo>
                  <a:pt x="988" y="304"/>
                </a:lnTo>
                <a:lnTo>
                  <a:pt x="985" y="288"/>
                </a:lnTo>
                <a:lnTo>
                  <a:pt x="983" y="269"/>
                </a:lnTo>
                <a:lnTo>
                  <a:pt x="983" y="254"/>
                </a:lnTo>
                <a:lnTo>
                  <a:pt x="984" y="238"/>
                </a:lnTo>
                <a:lnTo>
                  <a:pt x="986" y="222"/>
                </a:lnTo>
                <a:lnTo>
                  <a:pt x="991" y="209"/>
                </a:lnTo>
                <a:lnTo>
                  <a:pt x="991" y="209"/>
                </a:lnTo>
                <a:lnTo>
                  <a:pt x="996" y="204"/>
                </a:lnTo>
                <a:lnTo>
                  <a:pt x="1000" y="201"/>
                </a:lnTo>
                <a:lnTo>
                  <a:pt x="1003" y="195"/>
                </a:lnTo>
                <a:lnTo>
                  <a:pt x="1007" y="189"/>
                </a:lnTo>
                <a:lnTo>
                  <a:pt x="1010" y="176"/>
                </a:lnTo>
                <a:lnTo>
                  <a:pt x="1014" y="161"/>
                </a:lnTo>
                <a:lnTo>
                  <a:pt x="1014" y="144"/>
                </a:lnTo>
                <a:lnTo>
                  <a:pt x="1013" y="126"/>
                </a:lnTo>
                <a:lnTo>
                  <a:pt x="1010" y="108"/>
                </a:lnTo>
                <a:lnTo>
                  <a:pt x="1006" y="90"/>
                </a:lnTo>
                <a:lnTo>
                  <a:pt x="998" y="72"/>
                </a:lnTo>
                <a:lnTo>
                  <a:pt x="991" y="55"/>
                </a:lnTo>
                <a:lnTo>
                  <a:pt x="982" y="41"/>
                </a:lnTo>
                <a:lnTo>
                  <a:pt x="972" y="26"/>
                </a:lnTo>
                <a:lnTo>
                  <a:pt x="960" y="15"/>
                </a:lnTo>
                <a:lnTo>
                  <a:pt x="954" y="11"/>
                </a:lnTo>
                <a:lnTo>
                  <a:pt x="947" y="7"/>
                </a:lnTo>
                <a:lnTo>
                  <a:pt x="941" y="3"/>
                </a:lnTo>
                <a:lnTo>
                  <a:pt x="933" y="1"/>
                </a:lnTo>
                <a:lnTo>
                  <a:pt x="926" y="0"/>
                </a:lnTo>
                <a:lnTo>
                  <a:pt x="918" y="0"/>
                </a:lnTo>
                <a:lnTo>
                  <a:pt x="918" y="0"/>
                </a:lnTo>
                <a:lnTo>
                  <a:pt x="792" y="1"/>
                </a:lnTo>
                <a:lnTo>
                  <a:pt x="670" y="1"/>
                </a:lnTo>
                <a:lnTo>
                  <a:pt x="549" y="2"/>
                </a:lnTo>
                <a:lnTo>
                  <a:pt x="491" y="3"/>
                </a:lnTo>
                <a:lnTo>
                  <a:pt x="434" y="6"/>
                </a:lnTo>
                <a:lnTo>
                  <a:pt x="376" y="9"/>
                </a:lnTo>
                <a:lnTo>
                  <a:pt x="320" y="14"/>
                </a:lnTo>
                <a:lnTo>
                  <a:pt x="265" y="20"/>
                </a:lnTo>
                <a:lnTo>
                  <a:pt x="210" y="29"/>
                </a:lnTo>
                <a:lnTo>
                  <a:pt x="157" y="39"/>
                </a:lnTo>
                <a:lnTo>
                  <a:pt x="104" y="52"/>
                </a:lnTo>
                <a:lnTo>
                  <a:pt x="51" y="66"/>
                </a:lnTo>
                <a:lnTo>
                  <a:pt x="25" y="74"/>
                </a:lnTo>
                <a:lnTo>
                  <a:pt x="0" y="84"/>
                </a:lnTo>
                <a:lnTo>
                  <a:pt x="0" y="84"/>
                </a:lnTo>
                <a:lnTo>
                  <a:pt x="7" y="103"/>
                </a:lnTo>
                <a:lnTo>
                  <a:pt x="12" y="120"/>
                </a:lnTo>
                <a:lnTo>
                  <a:pt x="16" y="136"/>
                </a:lnTo>
                <a:lnTo>
                  <a:pt x="19" y="150"/>
                </a:lnTo>
                <a:lnTo>
                  <a:pt x="24" y="179"/>
                </a:lnTo>
                <a:lnTo>
                  <a:pt x="30" y="218"/>
                </a:lnTo>
                <a:lnTo>
                  <a:pt x="30" y="218"/>
                </a:lnTo>
                <a:lnTo>
                  <a:pt x="28" y="216"/>
                </a:lnTo>
                <a:lnTo>
                  <a:pt x="27" y="213"/>
                </a:lnTo>
                <a:lnTo>
                  <a:pt x="23" y="203"/>
                </a:lnTo>
                <a:lnTo>
                  <a:pt x="21" y="191"/>
                </a:lnTo>
                <a:lnTo>
                  <a:pt x="18" y="182"/>
                </a:lnTo>
                <a:lnTo>
                  <a:pt x="18" y="182"/>
                </a:lnTo>
                <a:lnTo>
                  <a:pt x="17" y="189"/>
                </a:lnTo>
                <a:lnTo>
                  <a:pt x="17" y="202"/>
                </a:lnTo>
                <a:lnTo>
                  <a:pt x="19" y="239"/>
                </a:lnTo>
                <a:lnTo>
                  <a:pt x="24" y="290"/>
                </a:lnTo>
                <a:lnTo>
                  <a:pt x="33" y="344"/>
                </a:lnTo>
                <a:lnTo>
                  <a:pt x="41" y="399"/>
                </a:lnTo>
                <a:lnTo>
                  <a:pt x="51" y="448"/>
                </a:lnTo>
                <a:lnTo>
                  <a:pt x="57" y="467"/>
                </a:lnTo>
                <a:lnTo>
                  <a:pt x="62" y="483"/>
                </a:lnTo>
                <a:lnTo>
                  <a:pt x="66" y="495"/>
                </a:lnTo>
                <a:lnTo>
                  <a:pt x="69" y="498"/>
                </a:lnTo>
                <a:lnTo>
                  <a:pt x="72" y="501"/>
                </a:lnTo>
                <a:lnTo>
                  <a:pt x="72" y="501"/>
                </a:lnTo>
                <a:lnTo>
                  <a:pt x="70" y="502"/>
                </a:lnTo>
                <a:lnTo>
                  <a:pt x="70" y="505"/>
                </a:lnTo>
                <a:lnTo>
                  <a:pt x="69" y="514"/>
                </a:lnTo>
                <a:lnTo>
                  <a:pt x="70" y="526"/>
                </a:lnTo>
                <a:lnTo>
                  <a:pt x="71" y="542"/>
                </a:lnTo>
                <a:lnTo>
                  <a:pt x="78" y="578"/>
                </a:lnTo>
                <a:lnTo>
                  <a:pt x="89" y="619"/>
                </a:lnTo>
                <a:lnTo>
                  <a:pt x="100" y="660"/>
                </a:lnTo>
                <a:lnTo>
                  <a:pt x="112" y="698"/>
                </a:lnTo>
                <a:lnTo>
                  <a:pt x="124" y="728"/>
                </a:lnTo>
                <a:lnTo>
                  <a:pt x="129" y="739"/>
                </a:lnTo>
                <a:lnTo>
                  <a:pt x="133" y="746"/>
                </a:lnTo>
                <a:lnTo>
                  <a:pt x="133" y="746"/>
                </a:lnTo>
                <a:lnTo>
                  <a:pt x="135" y="741"/>
                </a:lnTo>
                <a:lnTo>
                  <a:pt x="136" y="741"/>
                </a:lnTo>
                <a:lnTo>
                  <a:pt x="139" y="743"/>
                </a:lnTo>
                <a:lnTo>
                  <a:pt x="139" y="747"/>
                </a:lnTo>
                <a:lnTo>
                  <a:pt x="139" y="747"/>
                </a:lnTo>
                <a:lnTo>
                  <a:pt x="142" y="733"/>
                </a:lnTo>
                <a:lnTo>
                  <a:pt x="146" y="717"/>
                </a:lnTo>
                <a:lnTo>
                  <a:pt x="148" y="700"/>
                </a:lnTo>
                <a:lnTo>
                  <a:pt x="149" y="682"/>
                </a:lnTo>
                <a:lnTo>
                  <a:pt x="148" y="664"/>
                </a:lnTo>
                <a:lnTo>
                  <a:pt x="147" y="656"/>
                </a:lnTo>
                <a:lnTo>
                  <a:pt x="145" y="648"/>
                </a:lnTo>
                <a:lnTo>
                  <a:pt x="141" y="639"/>
                </a:lnTo>
                <a:lnTo>
                  <a:pt x="137" y="629"/>
                </a:lnTo>
                <a:lnTo>
                  <a:pt x="133" y="622"/>
                </a:lnTo>
                <a:lnTo>
                  <a:pt x="127" y="614"/>
                </a:lnTo>
                <a:lnTo>
                  <a:pt x="127" y="614"/>
                </a:lnTo>
                <a:lnTo>
                  <a:pt x="130" y="611"/>
                </a:lnTo>
                <a:lnTo>
                  <a:pt x="131" y="610"/>
                </a:lnTo>
                <a:lnTo>
                  <a:pt x="131" y="611"/>
                </a:lnTo>
                <a:lnTo>
                  <a:pt x="131" y="613"/>
                </a:lnTo>
                <a:lnTo>
                  <a:pt x="133" y="613"/>
                </a:lnTo>
                <a:lnTo>
                  <a:pt x="133" y="613"/>
                </a:lnTo>
                <a:lnTo>
                  <a:pt x="136" y="607"/>
                </a:lnTo>
                <a:lnTo>
                  <a:pt x="136" y="607"/>
                </a:lnTo>
                <a:lnTo>
                  <a:pt x="139" y="608"/>
                </a:lnTo>
                <a:lnTo>
                  <a:pt x="140" y="611"/>
                </a:lnTo>
                <a:lnTo>
                  <a:pt x="145" y="623"/>
                </a:lnTo>
                <a:lnTo>
                  <a:pt x="148" y="640"/>
                </a:lnTo>
                <a:lnTo>
                  <a:pt x="148" y="640"/>
                </a:lnTo>
                <a:lnTo>
                  <a:pt x="149" y="649"/>
                </a:lnTo>
                <a:lnTo>
                  <a:pt x="151" y="672"/>
                </a:lnTo>
                <a:lnTo>
                  <a:pt x="153" y="688"/>
                </a:lnTo>
                <a:lnTo>
                  <a:pt x="157" y="708"/>
                </a:lnTo>
                <a:lnTo>
                  <a:pt x="162" y="728"/>
                </a:lnTo>
                <a:lnTo>
                  <a:pt x="168" y="751"/>
                </a:lnTo>
                <a:lnTo>
                  <a:pt x="168" y="751"/>
                </a:lnTo>
                <a:lnTo>
                  <a:pt x="172" y="743"/>
                </a:lnTo>
                <a:lnTo>
                  <a:pt x="176" y="734"/>
                </a:lnTo>
                <a:lnTo>
                  <a:pt x="178" y="725"/>
                </a:lnTo>
                <a:lnTo>
                  <a:pt x="180" y="715"/>
                </a:lnTo>
                <a:lnTo>
                  <a:pt x="181" y="696"/>
                </a:lnTo>
                <a:lnTo>
                  <a:pt x="181" y="680"/>
                </a:lnTo>
                <a:lnTo>
                  <a:pt x="181" y="680"/>
                </a:lnTo>
                <a:lnTo>
                  <a:pt x="183" y="679"/>
                </a:lnTo>
                <a:lnTo>
                  <a:pt x="186" y="679"/>
                </a:lnTo>
                <a:lnTo>
                  <a:pt x="186" y="679"/>
                </a:lnTo>
                <a:lnTo>
                  <a:pt x="186" y="679"/>
                </a:lnTo>
                <a:lnTo>
                  <a:pt x="183" y="673"/>
                </a:lnTo>
                <a:lnTo>
                  <a:pt x="182" y="666"/>
                </a:lnTo>
                <a:lnTo>
                  <a:pt x="181" y="655"/>
                </a:lnTo>
                <a:lnTo>
                  <a:pt x="181" y="655"/>
                </a:lnTo>
                <a:lnTo>
                  <a:pt x="182" y="655"/>
                </a:lnTo>
                <a:lnTo>
                  <a:pt x="183" y="656"/>
                </a:lnTo>
                <a:lnTo>
                  <a:pt x="186" y="661"/>
                </a:lnTo>
                <a:lnTo>
                  <a:pt x="192" y="682"/>
                </a:lnTo>
                <a:lnTo>
                  <a:pt x="205" y="752"/>
                </a:lnTo>
                <a:lnTo>
                  <a:pt x="212" y="790"/>
                </a:lnTo>
                <a:lnTo>
                  <a:pt x="221" y="823"/>
                </a:lnTo>
                <a:lnTo>
                  <a:pt x="225" y="837"/>
                </a:lnTo>
                <a:lnTo>
                  <a:pt x="230" y="847"/>
                </a:lnTo>
                <a:lnTo>
                  <a:pt x="234" y="855"/>
                </a:lnTo>
                <a:lnTo>
                  <a:pt x="236" y="856"/>
                </a:lnTo>
                <a:lnTo>
                  <a:pt x="239" y="857"/>
                </a:lnTo>
                <a:lnTo>
                  <a:pt x="239" y="857"/>
                </a:lnTo>
                <a:lnTo>
                  <a:pt x="242" y="851"/>
                </a:lnTo>
                <a:lnTo>
                  <a:pt x="243" y="844"/>
                </a:lnTo>
                <a:lnTo>
                  <a:pt x="247" y="829"/>
                </a:lnTo>
                <a:lnTo>
                  <a:pt x="248" y="812"/>
                </a:lnTo>
                <a:lnTo>
                  <a:pt x="249" y="797"/>
                </a:lnTo>
                <a:lnTo>
                  <a:pt x="249" y="782"/>
                </a:lnTo>
                <a:lnTo>
                  <a:pt x="251" y="773"/>
                </a:lnTo>
                <a:lnTo>
                  <a:pt x="252" y="769"/>
                </a:lnTo>
                <a:lnTo>
                  <a:pt x="253" y="768"/>
                </a:lnTo>
                <a:lnTo>
                  <a:pt x="255" y="768"/>
                </a:lnTo>
                <a:lnTo>
                  <a:pt x="258" y="770"/>
                </a:lnTo>
                <a:lnTo>
                  <a:pt x="258" y="770"/>
                </a:lnTo>
                <a:lnTo>
                  <a:pt x="260" y="765"/>
                </a:lnTo>
                <a:lnTo>
                  <a:pt x="261" y="761"/>
                </a:lnTo>
                <a:lnTo>
                  <a:pt x="263" y="756"/>
                </a:lnTo>
                <a:lnTo>
                  <a:pt x="263" y="750"/>
                </a:lnTo>
                <a:lnTo>
                  <a:pt x="261" y="744"/>
                </a:lnTo>
                <a:lnTo>
                  <a:pt x="259" y="739"/>
                </a:lnTo>
                <a:lnTo>
                  <a:pt x="255" y="733"/>
                </a:lnTo>
                <a:lnTo>
                  <a:pt x="252" y="727"/>
                </a:lnTo>
                <a:lnTo>
                  <a:pt x="252" y="727"/>
                </a:lnTo>
                <a:lnTo>
                  <a:pt x="255" y="726"/>
                </a:lnTo>
                <a:lnTo>
                  <a:pt x="258" y="727"/>
                </a:lnTo>
                <a:lnTo>
                  <a:pt x="259" y="728"/>
                </a:lnTo>
                <a:lnTo>
                  <a:pt x="260" y="734"/>
                </a:lnTo>
                <a:lnTo>
                  <a:pt x="260" y="743"/>
                </a:lnTo>
                <a:lnTo>
                  <a:pt x="260" y="743"/>
                </a:lnTo>
                <a:lnTo>
                  <a:pt x="261" y="738"/>
                </a:lnTo>
                <a:lnTo>
                  <a:pt x="260" y="729"/>
                </a:lnTo>
                <a:lnTo>
                  <a:pt x="254" y="707"/>
                </a:lnTo>
                <a:lnTo>
                  <a:pt x="248" y="684"/>
                </a:lnTo>
                <a:lnTo>
                  <a:pt x="243" y="673"/>
                </a:lnTo>
                <a:lnTo>
                  <a:pt x="243" y="673"/>
                </a:lnTo>
                <a:lnTo>
                  <a:pt x="246" y="668"/>
                </a:lnTo>
                <a:lnTo>
                  <a:pt x="246" y="658"/>
                </a:lnTo>
                <a:lnTo>
                  <a:pt x="248" y="633"/>
                </a:lnTo>
                <a:lnTo>
                  <a:pt x="251" y="616"/>
                </a:lnTo>
                <a:lnTo>
                  <a:pt x="253" y="597"/>
                </a:lnTo>
                <a:lnTo>
                  <a:pt x="257" y="575"/>
                </a:lnTo>
                <a:lnTo>
                  <a:pt x="263" y="552"/>
                </a:lnTo>
                <a:lnTo>
                  <a:pt x="263" y="552"/>
                </a:lnTo>
                <a:lnTo>
                  <a:pt x="272" y="556"/>
                </a:lnTo>
                <a:lnTo>
                  <a:pt x="276" y="557"/>
                </a:lnTo>
                <a:lnTo>
                  <a:pt x="277" y="560"/>
                </a:lnTo>
                <a:lnTo>
                  <a:pt x="275" y="560"/>
                </a:lnTo>
                <a:lnTo>
                  <a:pt x="272" y="561"/>
                </a:lnTo>
                <a:lnTo>
                  <a:pt x="272" y="561"/>
                </a:lnTo>
                <a:lnTo>
                  <a:pt x="274" y="562"/>
                </a:lnTo>
                <a:lnTo>
                  <a:pt x="280" y="564"/>
                </a:lnTo>
                <a:lnTo>
                  <a:pt x="280" y="564"/>
                </a:lnTo>
                <a:lnTo>
                  <a:pt x="280" y="558"/>
                </a:lnTo>
                <a:lnTo>
                  <a:pt x="277" y="546"/>
                </a:lnTo>
                <a:lnTo>
                  <a:pt x="269" y="510"/>
                </a:lnTo>
                <a:lnTo>
                  <a:pt x="264" y="490"/>
                </a:lnTo>
                <a:lnTo>
                  <a:pt x="258" y="472"/>
                </a:lnTo>
                <a:lnTo>
                  <a:pt x="253" y="458"/>
                </a:lnTo>
                <a:lnTo>
                  <a:pt x="251" y="454"/>
                </a:lnTo>
                <a:lnTo>
                  <a:pt x="248" y="451"/>
                </a:lnTo>
                <a:lnTo>
                  <a:pt x="248" y="451"/>
                </a:lnTo>
                <a:lnTo>
                  <a:pt x="248" y="456"/>
                </a:lnTo>
                <a:lnTo>
                  <a:pt x="251" y="462"/>
                </a:lnTo>
                <a:lnTo>
                  <a:pt x="258" y="475"/>
                </a:lnTo>
                <a:lnTo>
                  <a:pt x="260" y="483"/>
                </a:lnTo>
                <a:lnTo>
                  <a:pt x="263" y="489"/>
                </a:lnTo>
                <a:lnTo>
                  <a:pt x="263" y="496"/>
                </a:lnTo>
                <a:lnTo>
                  <a:pt x="261" y="499"/>
                </a:lnTo>
                <a:lnTo>
                  <a:pt x="259" y="503"/>
                </a:lnTo>
                <a:lnTo>
                  <a:pt x="259" y="503"/>
                </a:lnTo>
                <a:lnTo>
                  <a:pt x="254" y="497"/>
                </a:lnTo>
                <a:lnTo>
                  <a:pt x="251" y="490"/>
                </a:lnTo>
                <a:lnTo>
                  <a:pt x="248" y="481"/>
                </a:lnTo>
                <a:lnTo>
                  <a:pt x="246" y="472"/>
                </a:lnTo>
                <a:lnTo>
                  <a:pt x="245" y="462"/>
                </a:lnTo>
                <a:lnTo>
                  <a:pt x="245" y="451"/>
                </a:lnTo>
                <a:lnTo>
                  <a:pt x="246" y="428"/>
                </a:lnTo>
                <a:lnTo>
                  <a:pt x="248" y="407"/>
                </a:lnTo>
                <a:lnTo>
                  <a:pt x="251" y="386"/>
                </a:lnTo>
                <a:lnTo>
                  <a:pt x="252" y="369"/>
                </a:lnTo>
                <a:lnTo>
                  <a:pt x="252" y="357"/>
                </a:lnTo>
                <a:lnTo>
                  <a:pt x="252" y="357"/>
                </a:lnTo>
                <a:lnTo>
                  <a:pt x="249" y="360"/>
                </a:lnTo>
                <a:lnTo>
                  <a:pt x="248" y="361"/>
                </a:lnTo>
                <a:lnTo>
                  <a:pt x="248" y="365"/>
                </a:lnTo>
                <a:lnTo>
                  <a:pt x="249" y="368"/>
                </a:lnTo>
                <a:lnTo>
                  <a:pt x="249" y="368"/>
                </a:lnTo>
                <a:lnTo>
                  <a:pt x="247" y="368"/>
                </a:lnTo>
                <a:lnTo>
                  <a:pt x="245" y="368"/>
                </a:lnTo>
                <a:lnTo>
                  <a:pt x="245" y="367"/>
                </a:lnTo>
                <a:lnTo>
                  <a:pt x="245" y="365"/>
                </a:lnTo>
                <a:lnTo>
                  <a:pt x="246" y="361"/>
                </a:lnTo>
                <a:lnTo>
                  <a:pt x="247" y="356"/>
                </a:lnTo>
                <a:lnTo>
                  <a:pt x="247" y="356"/>
                </a:lnTo>
                <a:lnTo>
                  <a:pt x="248" y="360"/>
                </a:lnTo>
                <a:lnTo>
                  <a:pt x="247" y="356"/>
                </a:lnTo>
                <a:lnTo>
                  <a:pt x="242" y="340"/>
                </a:lnTo>
                <a:lnTo>
                  <a:pt x="237" y="320"/>
                </a:lnTo>
                <a:lnTo>
                  <a:pt x="234" y="306"/>
                </a:lnTo>
                <a:lnTo>
                  <a:pt x="234" y="306"/>
                </a:lnTo>
                <a:lnTo>
                  <a:pt x="236" y="306"/>
                </a:lnTo>
                <a:lnTo>
                  <a:pt x="239" y="307"/>
                </a:lnTo>
                <a:lnTo>
                  <a:pt x="240" y="313"/>
                </a:lnTo>
                <a:lnTo>
                  <a:pt x="241" y="319"/>
                </a:lnTo>
                <a:lnTo>
                  <a:pt x="240" y="324"/>
                </a:lnTo>
                <a:lnTo>
                  <a:pt x="240" y="326"/>
                </a:lnTo>
                <a:lnTo>
                  <a:pt x="237" y="322"/>
                </a:lnTo>
                <a:lnTo>
                  <a:pt x="237" y="310"/>
                </a:lnTo>
                <a:lnTo>
                  <a:pt x="237" y="289"/>
                </a:lnTo>
                <a:lnTo>
                  <a:pt x="237" y="289"/>
                </a:lnTo>
                <a:lnTo>
                  <a:pt x="237" y="288"/>
                </a:lnTo>
                <a:lnTo>
                  <a:pt x="237" y="285"/>
                </a:lnTo>
                <a:lnTo>
                  <a:pt x="236" y="278"/>
                </a:lnTo>
                <a:lnTo>
                  <a:pt x="236" y="273"/>
                </a:lnTo>
                <a:lnTo>
                  <a:pt x="236" y="267"/>
                </a:lnTo>
                <a:lnTo>
                  <a:pt x="237" y="260"/>
                </a:lnTo>
                <a:lnTo>
                  <a:pt x="240" y="250"/>
                </a:lnTo>
                <a:lnTo>
                  <a:pt x="240" y="250"/>
                </a:lnTo>
                <a:lnTo>
                  <a:pt x="236" y="248"/>
                </a:lnTo>
                <a:lnTo>
                  <a:pt x="234" y="245"/>
                </a:lnTo>
                <a:lnTo>
                  <a:pt x="234" y="243"/>
                </a:lnTo>
                <a:lnTo>
                  <a:pt x="234" y="242"/>
                </a:lnTo>
                <a:lnTo>
                  <a:pt x="235" y="242"/>
                </a:lnTo>
                <a:lnTo>
                  <a:pt x="235" y="243"/>
                </a:lnTo>
                <a:lnTo>
                  <a:pt x="235" y="245"/>
                </a:lnTo>
                <a:lnTo>
                  <a:pt x="233" y="249"/>
                </a:lnTo>
                <a:lnTo>
                  <a:pt x="233" y="249"/>
                </a:lnTo>
                <a:lnTo>
                  <a:pt x="230" y="239"/>
                </a:lnTo>
                <a:lnTo>
                  <a:pt x="228" y="225"/>
                </a:lnTo>
                <a:lnTo>
                  <a:pt x="227" y="191"/>
                </a:lnTo>
                <a:lnTo>
                  <a:pt x="228" y="160"/>
                </a:lnTo>
                <a:lnTo>
                  <a:pt x="228" y="149"/>
                </a:lnTo>
                <a:lnTo>
                  <a:pt x="229" y="144"/>
                </a:lnTo>
                <a:lnTo>
                  <a:pt x="229" y="144"/>
                </a:lnTo>
                <a:lnTo>
                  <a:pt x="217" y="153"/>
                </a:lnTo>
                <a:lnTo>
                  <a:pt x="204" y="163"/>
                </a:lnTo>
                <a:lnTo>
                  <a:pt x="190" y="176"/>
                </a:lnTo>
                <a:lnTo>
                  <a:pt x="178" y="188"/>
                </a:lnTo>
                <a:lnTo>
                  <a:pt x="154" y="214"/>
                </a:lnTo>
                <a:lnTo>
                  <a:pt x="143" y="226"/>
                </a:lnTo>
                <a:lnTo>
                  <a:pt x="134" y="239"/>
                </a:lnTo>
                <a:lnTo>
                  <a:pt x="134" y="239"/>
                </a:lnTo>
                <a:lnTo>
                  <a:pt x="140" y="241"/>
                </a:lnTo>
                <a:lnTo>
                  <a:pt x="147" y="242"/>
                </a:lnTo>
                <a:lnTo>
                  <a:pt x="165" y="242"/>
                </a:lnTo>
                <a:lnTo>
                  <a:pt x="187" y="241"/>
                </a:lnTo>
                <a:lnTo>
                  <a:pt x="208" y="238"/>
                </a:lnTo>
                <a:lnTo>
                  <a:pt x="228" y="236"/>
                </a:lnTo>
                <a:lnTo>
                  <a:pt x="243" y="235"/>
                </a:lnTo>
                <a:lnTo>
                  <a:pt x="248" y="235"/>
                </a:lnTo>
                <a:lnTo>
                  <a:pt x="252" y="236"/>
                </a:lnTo>
                <a:lnTo>
                  <a:pt x="252" y="237"/>
                </a:lnTo>
                <a:lnTo>
                  <a:pt x="249" y="241"/>
                </a:lnTo>
                <a:lnTo>
                  <a:pt x="249" y="241"/>
                </a:lnTo>
                <a:lnTo>
                  <a:pt x="252" y="243"/>
                </a:lnTo>
                <a:lnTo>
                  <a:pt x="255" y="245"/>
                </a:lnTo>
                <a:lnTo>
                  <a:pt x="265" y="248"/>
                </a:lnTo>
                <a:lnTo>
                  <a:pt x="277" y="248"/>
                </a:lnTo>
                <a:lnTo>
                  <a:pt x="290" y="247"/>
                </a:lnTo>
                <a:lnTo>
                  <a:pt x="306" y="244"/>
                </a:lnTo>
                <a:lnTo>
                  <a:pt x="323" y="242"/>
                </a:lnTo>
                <a:lnTo>
                  <a:pt x="358" y="233"/>
                </a:lnTo>
                <a:lnTo>
                  <a:pt x="377" y="230"/>
                </a:lnTo>
                <a:lnTo>
                  <a:pt x="395" y="227"/>
                </a:lnTo>
                <a:lnTo>
                  <a:pt x="413" y="225"/>
                </a:lnTo>
                <a:lnTo>
                  <a:pt x="431" y="225"/>
                </a:lnTo>
                <a:lnTo>
                  <a:pt x="447" y="226"/>
                </a:lnTo>
                <a:lnTo>
                  <a:pt x="463" y="230"/>
                </a:lnTo>
                <a:lnTo>
                  <a:pt x="469" y="232"/>
                </a:lnTo>
                <a:lnTo>
                  <a:pt x="475" y="236"/>
                </a:lnTo>
                <a:lnTo>
                  <a:pt x="481" y="239"/>
                </a:lnTo>
                <a:lnTo>
                  <a:pt x="487" y="245"/>
                </a:lnTo>
                <a:lnTo>
                  <a:pt x="487" y="245"/>
                </a:lnTo>
                <a:lnTo>
                  <a:pt x="483" y="245"/>
                </a:lnTo>
                <a:lnTo>
                  <a:pt x="483" y="247"/>
                </a:lnTo>
                <a:lnTo>
                  <a:pt x="495" y="247"/>
                </a:lnTo>
                <a:lnTo>
                  <a:pt x="495" y="247"/>
                </a:lnTo>
                <a:lnTo>
                  <a:pt x="483" y="244"/>
                </a:lnTo>
                <a:lnTo>
                  <a:pt x="482" y="243"/>
                </a:lnTo>
                <a:lnTo>
                  <a:pt x="482" y="242"/>
                </a:lnTo>
                <a:lnTo>
                  <a:pt x="485" y="238"/>
                </a:lnTo>
                <a:lnTo>
                  <a:pt x="488" y="237"/>
                </a:lnTo>
                <a:lnTo>
                  <a:pt x="489" y="235"/>
                </a:lnTo>
                <a:lnTo>
                  <a:pt x="489" y="235"/>
                </a:lnTo>
                <a:lnTo>
                  <a:pt x="493" y="237"/>
                </a:lnTo>
                <a:lnTo>
                  <a:pt x="499" y="239"/>
                </a:lnTo>
                <a:lnTo>
                  <a:pt x="516" y="242"/>
                </a:lnTo>
                <a:lnTo>
                  <a:pt x="537" y="242"/>
                </a:lnTo>
                <a:lnTo>
                  <a:pt x="559" y="242"/>
                </a:lnTo>
                <a:lnTo>
                  <a:pt x="581" y="241"/>
                </a:lnTo>
                <a:lnTo>
                  <a:pt x="600" y="238"/>
                </a:lnTo>
                <a:lnTo>
                  <a:pt x="612" y="237"/>
                </a:lnTo>
                <a:lnTo>
                  <a:pt x="614" y="236"/>
                </a:lnTo>
                <a:lnTo>
                  <a:pt x="614" y="236"/>
                </a:lnTo>
                <a:lnTo>
                  <a:pt x="614" y="236"/>
                </a:lnTo>
                <a:lnTo>
                  <a:pt x="638" y="236"/>
                </a:lnTo>
                <a:lnTo>
                  <a:pt x="631" y="237"/>
                </a:lnTo>
                <a:lnTo>
                  <a:pt x="628" y="238"/>
                </a:lnTo>
                <a:lnTo>
                  <a:pt x="625" y="239"/>
                </a:lnTo>
                <a:lnTo>
                  <a:pt x="625" y="239"/>
                </a:lnTo>
                <a:lnTo>
                  <a:pt x="631" y="242"/>
                </a:lnTo>
                <a:lnTo>
                  <a:pt x="640" y="244"/>
                </a:lnTo>
                <a:lnTo>
                  <a:pt x="658" y="247"/>
                </a:lnTo>
                <a:lnTo>
                  <a:pt x="681" y="249"/>
                </a:lnTo>
                <a:lnTo>
                  <a:pt x="706" y="249"/>
                </a:lnTo>
                <a:lnTo>
                  <a:pt x="731" y="249"/>
                </a:lnTo>
                <a:lnTo>
                  <a:pt x="753" y="248"/>
                </a:lnTo>
                <a:lnTo>
                  <a:pt x="772" y="245"/>
                </a:lnTo>
                <a:lnTo>
                  <a:pt x="778" y="244"/>
                </a:lnTo>
                <a:lnTo>
                  <a:pt x="784" y="242"/>
                </a:lnTo>
                <a:lnTo>
                  <a:pt x="784" y="242"/>
                </a:lnTo>
                <a:lnTo>
                  <a:pt x="786" y="243"/>
                </a:lnTo>
                <a:lnTo>
                  <a:pt x="790" y="244"/>
                </a:lnTo>
                <a:lnTo>
                  <a:pt x="791" y="242"/>
                </a:lnTo>
                <a:lnTo>
                  <a:pt x="792" y="239"/>
                </a:lnTo>
                <a:lnTo>
                  <a:pt x="792" y="239"/>
                </a:lnTo>
                <a:lnTo>
                  <a:pt x="784" y="241"/>
                </a:lnTo>
                <a:lnTo>
                  <a:pt x="776" y="241"/>
                </a:lnTo>
                <a:lnTo>
                  <a:pt x="770" y="239"/>
                </a:lnTo>
                <a:lnTo>
                  <a:pt x="762" y="236"/>
                </a:lnTo>
                <a:lnTo>
                  <a:pt x="762" y="236"/>
                </a:lnTo>
                <a:lnTo>
                  <a:pt x="774" y="238"/>
                </a:lnTo>
                <a:lnTo>
                  <a:pt x="784" y="238"/>
                </a:lnTo>
                <a:lnTo>
                  <a:pt x="800" y="237"/>
                </a:lnTo>
                <a:lnTo>
                  <a:pt x="806" y="237"/>
                </a:lnTo>
                <a:lnTo>
                  <a:pt x="809" y="238"/>
                </a:lnTo>
                <a:lnTo>
                  <a:pt x="812" y="241"/>
                </a:lnTo>
                <a:lnTo>
                  <a:pt x="812" y="245"/>
                </a:lnTo>
                <a:lnTo>
                  <a:pt x="812" y="245"/>
                </a:lnTo>
                <a:lnTo>
                  <a:pt x="829" y="245"/>
                </a:lnTo>
                <a:lnTo>
                  <a:pt x="839" y="245"/>
                </a:lnTo>
                <a:lnTo>
                  <a:pt x="847" y="244"/>
                </a:lnTo>
                <a:lnTo>
                  <a:pt x="847" y="244"/>
                </a:lnTo>
                <a:lnTo>
                  <a:pt x="837" y="231"/>
                </a:lnTo>
                <a:lnTo>
                  <a:pt x="826" y="218"/>
                </a:lnTo>
                <a:lnTo>
                  <a:pt x="801" y="191"/>
                </a:lnTo>
                <a:lnTo>
                  <a:pt x="773" y="166"/>
                </a:lnTo>
                <a:lnTo>
                  <a:pt x="760" y="154"/>
                </a:lnTo>
                <a:lnTo>
                  <a:pt x="747" y="144"/>
                </a:lnTo>
                <a:lnTo>
                  <a:pt x="747" y="144"/>
                </a:lnTo>
                <a:lnTo>
                  <a:pt x="748" y="149"/>
                </a:lnTo>
                <a:lnTo>
                  <a:pt x="748" y="151"/>
                </a:lnTo>
                <a:lnTo>
                  <a:pt x="747" y="151"/>
                </a:lnTo>
                <a:lnTo>
                  <a:pt x="743" y="150"/>
                </a:lnTo>
                <a:lnTo>
                  <a:pt x="743" y="150"/>
                </a:lnTo>
                <a:lnTo>
                  <a:pt x="742" y="159"/>
                </a:lnTo>
                <a:lnTo>
                  <a:pt x="740" y="166"/>
                </a:lnTo>
                <a:lnTo>
                  <a:pt x="740" y="182"/>
                </a:lnTo>
                <a:lnTo>
                  <a:pt x="740" y="197"/>
                </a:lnTo>
                <a:lnTo>
                  <a:pt x="742" y="213"/>
                </a:lnTo>
                <a:lnTo>
                  <a:pt x="748" y="239"/>
                </a:lnTo>
                <a:lnTo>
                  <a:pt x="750" y="251"/>
                </a:lnTo>
                <a:lnTo>
                  <a:pt x="750" y="261"/>
                </a:lnTo>
                <a:lnTo>
                  <a:pt x="750" y="261"/>
                </a:lnTo>
                <a:lnTo>
                  <a:pt x="747" y="260"/>
                </a:lnTo>
                <a:lnTo>
                  <a:pt x="744" y="260"/>
                </a:lnTo>
                <a:lnTo>
                  <a:pt x="742" y="261"/>
                </a:lnTo>
                <a:lnTo>
                  <a:pt x="740" y="262"/>
                </a:lnTo>
                <a:lnTo>
                  <a:pt x="738" y="267"/>
                </a:lnTo>
                <a:lnTo>
                  <a:pt x="738" y="273"/>
                </a:lnTo>
                <a:lnTo>
                  <a:pt x="740" y="279"/>
                </a:lnTo>
                <a:lnTo>
                  <a:pt x="743" y="285"/>
                </a:lnTo>
                <a:lnTo>
                  <a:pt x="744" y="286"/>
                </a:lnTo>
                <a:lnTo>
                  <a:pt x="747" y="288"/>
                </a:lnTo>
                <a:lnTo>
                  <a:pt x="749" y="288"/>
                </a:lnTo>
                <a:lnTo>
                  <a:pt x="752" y="288"/>
                </a:lnTo>
                <a:lnTo>
                  <a:pt x="752" y="288"/>
                </a:lnTo>
                <a:lnTo>
                  <a:pt x="750" y="291"/>
                </a:lnTo>
                <a:lnTo>
                  <a:pt x="748" y="303"/>
                </a:lnTo>
                <a:lnTo>
                  <a:pt x="744" y="321"/>
                </a:lnTo>
                <a:lnTo>
                  <a:pt x="744" y="321"/>
                </a:lnTo>
                <a:lnTo>
                  <a:pt x="747" y="309"/>
                </a:lnTo>
                <a:lnTo>
                  <a:pt x="748" y="304"/>
                </a:lnTo>
                <a:lnTo>
                  <a:pt x="747" y="300"/>
                </a:lnTo>
                <a:lnTo>
                  <a:pt x="746" y="296"/>
                </a:lnTo>
                <a:lnTo>
                  <a:pt x="743" y="291"/>
                </a:lnTo>
                <a:lnTo>
                  <a:pt x="741" y="288"/>
                </a:lnTo>
                <a:lnTo>
                  <a:pt x="737" y="284"/>
                </a:lnTo>
                <a:lnTo>
                  <a:pt x="737" y="284"/>
                </a:lnTo>
                <a:lnTo>
                  <a:pt x="736" y="289"/>
                </a:lnTo>
                <a:lnTo>
                  <a:pt x="735" y="297"/>
                </a:lnTo>
                <a:lnTo>
                  <a:pt x="732" y="319"/>
                </a:lnTo>
                <a:lnTo>
                  <a:pt x="732" y="334"/>
                </a:lnTo>
                <a:lnTo>
                  <a:pt x="732" y="336"/>
                </a:lnTo>
                <a:lnTo>
                  <a:pt x="733" y="336"/>
                </a:lnTo>
                <a:lnTo>
                  <a:pt x="736" y="330"/>
                </a:lnTo>
                <a:lnTo>
                  <a:pt x="736" y="330"/>
                </a:lnTo>
                <a:lnTo>
                  <a:pt x="735" y="331"/>
                </a:lnTo>
                <a:lnTo>
                  <a:pt x="735" y="334"/>
                </a:lnTo>
                <a:lnTo>
                  <a:pt x="735" y="347"/>
                </a:lnTo>
                <a:lnTo>
                  <a:pt x="737" y="361"/>
                </a:lnTo>
                <a:lnTo>
                  <a:pt x="737" y="366"/>
                </a:lnTo>
                <a:lnTo>
                  <a:pt x="740" y="369"/>
                </a:lnTo>
                <a:lnTo>
                  <a:pt x="740" y="369"/>
                </a:lnTo>
                <a:lnTo>
                  <a:pt x="735" y="366"/>
                </a:lnTo>
                <a:lnTo>
                  <a:pt x="733" y="366"/>
                </a:lnTo>
                <a:lnTo>
                  <a:pt x="732" y="368"/>
                </a:lnTo>
                <a:lnTo>
                  <a:pt x="735" y="374"/>
                </a:lnTo>
                <a:lnTo>
                  <a:pt x="735" y="374"/>
                </a:lnTo>
                <a:lnTo>
                  <a:pt x="737" y="373"/>
                </a:lnTo>
                <a:lnTo>
                  <a:pt x="740" y="373"/>
                </a:lnTo>
                <a:lnTo>
                  <a:pt x="740" y="375"/>
                </a:lnTo>
                <a:lnTo>
                  <a:pt x="740" y="379"/>
                </a:lnTo>
                <a:lnTo>
                  <a:pt x="740" y="379"/>
                </a:lnTo>
                <a:lnTo>
                  <a:pt x="741" y="373"/>
                </a:lnTo>
                <a:lnTo>
                  <a:pt x="742" y="367"/>
                </a:lnTo>
                <a:lnTo>
                  <a:pt x="741" y="361"/>
                </a:lnTo>
                <a:lnTo>
                  <a:pt x="738" y="355"/>
                </a:lnTo>
                <a:lnTo>
                  <a:pt x="738" y="355"/>
                </a:lnTo>
                <a:lnTo>
                  <a:pt x="738" y="360"/>
                </a:lnTo>
                <a:lnTo>
                  <a:pt x="740" y="357"/>
                </a:lnTo>
                <a:lnTo>
                  <a:pt x="740" y="357"/>
                </a:lnTo>
                <a:lnTo>
                  <a:pt x="742" y="357"/>
                </a:lnTo>
                <a:lnTo>
                  <a:pt x="744" y="359"/>
                </a:lnTo>
                <a:lnTo>
                  <a:pt x="746" y="361"/>
                </a:lnTo>
                <a:lnTo>
                  <a:pt x="746" y="363"/>
                </a:lnTo>
                <a:lnTo>
                  <a:pt x="744" y="369"/>
                </a:lnTo>
                <a:lnTo>
                  <a:pt x="742" y="378"/>
                </a:lnTo>
                <a:lnTo>
                  <a:pt x="741" y="384"/>
                </a:lnTo>
                <a:lnTo>
                  <a:pt x="740" y="389"/>
                </a:lnTo>
                <a:lnTo>
                  <a:pt x="741" y="390"/>
                </a:lnTo>
                <a:lnTo>
                  <a:pt x="742" y="390"/>
                </a:lnTo>
                <a:lnTo>
                  <a:pt x="747" y="387"/>
                </a:lnTo>
                <a:lnTo>
                  <a:pt x="747" y="387"/>
                </a:lnTo>
                <a:lnTo>
                  <a:pt x="748" y="396"/>
                </a:lnTo>
                <a:lnTo>
                  <a:pt x="752" y="404"/>
                </a:lnTo>
                <a:lnTo>
                  <a:pt x="752" y="404"/>
                </a:lnTo>
                <a:lnTo>
                  <a:pt x="742" y="395"/>
                </a:lnTo>
                <a:lnTo>
                  <a:pt x="736" y="389"/>
                </a:lnTo>
                <a:lnTo>
                  <a:pt x="733" y="387"/>
                </a:lnTo>
                <a:lnTo>
                  <a:pt x="732" y="389"/>
                </a:lnTo>
                <a:lnTo>
                  <a:pt x="732" y="389"/>
                </a:lnTo>
                <a:lnTo>
                  <a:pt x="733" y="392"/>
                </a:lnTo>
                <a:lnTo>
                  <a:pt x="740" y="399"/>
                </a:lnTo>
                <a:lnTo>
                  <a:pt x="744" y="405"/>
                </a:lnTo>
                <a:lnTo>
                  <a:pt x="746" y="407"/>
                </a:lnTo>
                <a:lnTo>
                  <a:pt x="746" y="404"/>
                </a:lnTo>
                <a:lnTo>
                  <a:pt x="746" y="404"/>
                </a:lnTo>
                <a:lnTo>
                  <a:pt x="742" y="414"/>
                </a:lnTo>
                <a:lnTo>
                  <a:pt x="738" y="425"/>
                </a:lnTo>
                <a:lnTo>
                  <a:pt x="736" y="438"/>
                </a:lnTo>
                <a:lnTo>
                  <a:pt x="733" y="452"/>
                </a:lnTo>
                <a:lnTo>
                  <a:pt x="730" y="487"/>
                </a:lnTo>
                <a:lnTo>
                  <a:pt x="727" y="526"/>
                </a:lnTo>
                <a:lnTo>
                  <a:pt x="724" y="604"/>
                </a:lnTo>
                <a:lnTo>
                  <a:pt x="723" y="639"/>
                </a:lnTo>
                <a:lnTo>
                  <a:pt x="720" y="669"/>
                </a:lnTo>
                <a:lnTo>
                  <a:pt x="720" y="669"/>
                </a:lnTo>
                <a:lnTo>
                  <a:pt x="723" y="670"/>
                </a:lnTo>
                <a:lnTo>
                  <a:pt x="727" y="670"/>
                </a:lnTo>
                <a:lnTo>
                  <a:pt x="732" y="668"/>
                </a:lnTo>
                <a:lnTo>
                  <a:pt x="733" y="667"/>
                </a:lnTo>
                <a:lnTo>
                  <a:pt x="732" y="664"/>
                </a:lnTo>
                <a:lnTo>
                  <a:pt x="732" y="664"/>
                </a:lnTo>
                <a:lnTo>
                  <a:pt x="732" y="673"/>
                </a:lnTo>
                <a:lnTo>
                  <a:pt x="732" y="681"/>
                </a:lnTo>
                <a:lnTo>
                  <a:pt x="730" y="698"/>
                </a:lnTo>
                <a:lnTo>
                  <a:pt x="730" y="708"/>
                </a:lnTo>
                <a:lnTo>
                  <a:pt x="731" y="717"/>
                </a:lnTo>
                <a:lnTo>
                  <a:pt x="733" y="728"/>
                </a:lnTo>
                <a:lnTo>
                  <a:pt x="738" y="741"/>
                </a:lnTo>
                <a:lnTo>
                  <a:pt x="738" y="741"/>
                </a:lnTo>
                <a:lnTo>
                  <a:pt x="737" y="743"/>
                </a:lnTo>
                <a:lnTo>
                  <a:pt x="735" y="743"/>
                </a:lnTo>
                <a:lnTo>
                  <a:pt x="732" y="739"/>
                </a:lnTo>
                <a:lnTo>
                  <a:pt x="730" y="734"/>
                </a:lnTo>
                <a:lnTo>
                  <a:pt x="729" y="733"/>
                </a:lnTo>
                <a:lnTo>
                  <a:pt x="729" y="733"/>
                </a:lnTo>
                <a:lnTo>
                  <a:pt x="729" y="733"/>
                </a:lnTo>
                <a:lnTo>
                  <a:pt x="727" y="737"/>
                </a:lnTo>
                <a:lnTo>
                  <a:pt x="729" y="749"/>
                </a:lnTo>
                <a:lnTo>
                  <a:pt x="729" y="758"/>
                </a:lnTo>
                <a:lnTo>
                  <a:pt x="730" y="761"/>
                </a:lnTo>
                <a:lnTo>
                  <a:pt x="730" y="761"/>
                </a:lnTo>
                <a:lnTo>
                  <a:pt x="730" y="761"/>
                </a:lnTo>
                <a:lnTo>
                  <a:pt x="730" y="759"/>
                </a:lnTo>
                <a:lnTo>
                  <a:pt x="730" y="758"/>
                </a:lnTo>
                <a:lnTo>
                  <a:pt x="730" y="752"/>
                </a:lnTo>
                <a:lnTo>
                  <a:pt x="732" y="743"/>
                </a:lnTo>
                <a:lnTo>
                  <a:pt x="732" y="743"/>
                </a:lnTo>
                <a:lnTo>
                  <a:pt x="735" y="758"/>
                </a:lnTo>
                <a:lnTo>
                  <a:pt x="736" y="773"/>
                </a:lnTo>
                <a:lnTo>
                  <a:pt x="735" y="787"/>
                </a:lnTo>
                <a:lnTo>
                  <a:pt x="732" y="800"/>
                </a:lnTo>
                <a:lnTo>
                  <a:pt x="727" y="827"/>
                </a:lnTo>
                <a:lnTo>
                  <a:pt x="725" y="841"/>
                </a:lnTo>
                <a:lnTo>
                  <a:pt x="724" y="857"/>
                </a:lnTo>
                <a:lnTo>
                  <a:pt x="724" y="857"/>
                </a:lnTo>
                <a:lnTo>
                  <a:pt x="847" y="734"/>
                </a:lnTo>
                <a:lnTo>
                  <a:pt x="847" y="734"/>
                </a:lnTo>
                <a:lnTo>
                  <a:pt x="836" y="733"/>
                </a:lnTo>
                <a:lnTo>
                  <a:pt x="824" y="732"/>
                </a:lnTo>
                <a:lnTo>
                  <a:pt x="796" y="727"/>
                </a:lnTo>
                <a:lnTo>
                  <a:pt x="766" y="721"/>
                </a:lnTo>
                <a:lnTo>
                  <a:pt x="735" y="716"/>
                </a:lnTo>
                <a:lnTo>
                  <a:pt x="702" y="711"/>
                </a:lnTo>
                <a:lnTo>
                  <a:pt x="687" y="710"/>
                </a:lnTo>
                <a:lnTo>
                  <a:pt x="672" y="710"/>
                </a:lnTo>
                <a:lnTo>
                  <a:pt x="656" y="711"/>
                </a:lnTo>
                <a:lnTo>
                  <a:pt x="643" y="713"/>
                </a:lnTo>
                <a:lnTo>
                  <a:pt x="630" y="716"/>
                </a:lnTo>
                <a:lnTo>
                  <a:pt x="617" y="721"/>
                </a:lnTo>
                <a:lnTo>
                  <a:pt x="617" y="721"/>
                </a:lnTo>
                <a:lnTo>
                  <a:pt x="648" y="725"/>
                </a:lnTo>
                <a:lnTo>
                  <a:pt x="652" y="725"/>
                </a:lnTo>
                <a:lnTo>
                  <a:pt x="650" y="723"/>
                </a:lnTo>
                <a:lnTo>
                  <a:pt x="647" y="723"/>
                </a:lnTo>
                <a:lnTo>
                  <a:pt x="643" y="723"/>
                </a:lnTo>
                <a:lnTo>
                  <a:pt x="641" y="723"/>
                </a:lnTo>
                <a:lnTo>
                  <a:pt x="641" y="725"/>
                </a:lnTo>
                <a:lnTo>
                  <a:pt x="642" y="727"/>
                </a:lnTo>
                <a:lnTo>
                  <a:pt x="642" y="727"/>
                </a:lnTo>
                <a:lnTo>
                  <a:pt x="621" y="728"/>
                </a:lnTo>
                <a:lnTo>
                  <a:pt x="591" y="729"/>
                </a:lnTo>
                <a:lnTo>
                  <a:pt x="576" y="731"/>
                </a:lnTo>
                <a:lnTo>
                  <a:pt x="559" y="729"/>
                </a:lnTo>
                <a:lnTo>
                  <a:pt x="546" y="727"/>
                </a:lnTo>
                <a:lnTo>
                  <a:pt x="538" y="725"/>
                </a:lnTo>
                <a:lnTo>
                  <a:pt x="534" y="722"/>
                </a:lnTo>
                <a:lnTo>
                  <a:pt x="534" y="722"/>
                </a:lnTo>
                <a:lnTo>
                  <a:pt x="542" y="722"/>
                </a:lnTo>
                <a:lnTo>
                  <a:pt x="550" y="720"/>
                </a:lnTo>
                <a:lnTo>
                  <a:pt x="550" y="720"/>
                </a:lnTo>
                <a:lnTo>
                  <a:pt x="540" y="720"/>
                </a:lnTo>
                <a:lnTo>
                  <a:pt x="531" y="719"/>
                </a:lnTo>
                <a:lnTo>
                  <a:pt x="517" y="715"/>
                </a:lnTo>
                <a:lnTo>
                  <a:pt x="510" y="713"/>
                </a:lnTo>
                <a:lnTo>
                  <a:pt x="501" y="713"/>
                </a:lnTo>
                <a:lnTo>
                  <a:pt x="493" y="714"/>
                </a:lnTo>
                <a:lnTo>
                  <a:pt x="482" y="717"/>
                </a:lnTo>
                <a:lnTo>
                  <a:pt x="482" y="717"/>
                </a:lnTo>
                <a:lnTo>
                  <a:pt x="487" y="720"/>
                </a:lnTo>
                <a:lnTo>
                  <a:pt x="490" y="720"/>
                </a:lnTo>
                <a:lnTo>
                  <a:pt x="493" y="717"/>
                </a:lnTo>
                <a:lnTo>
                  <a:pt x="493" y="715"/>
                </a:lnTo>
                <a:lnTo>
                  <a:pt x="493" y="715"/>
                </a:lnTo>
                <a:lnTo>
                  <a:pt x="501" y="713"/>
                </a:lnTo>
                <a:lnTo>
                  <a:pt x="510" y="713"/>
                </a:lnTo>
                <a:lnTo>
                  <a:pt x="519" y="714"/>
                </a:lnTo>
                <a:lnTo>
                  <a:pt x="529" y="716"/>
                </a:lnTo>
                <a:lnTo>
                  <a:pt x="549" y="723"/>
                </a:lnTo>
                <a:lnTo>
                  <a:pt x="571" y="733"/>
                </a:lnTo>
                <a:lnTo>
                  <a:pt x="594" y="740"/>
                </a:lnTo>
                <a:lnTo>
                  <a:pt x="605" y="744"/>
                </a:lnTo>
                <a:lnTo>
                  <a:pt x="614" y="746"/>
                </a:lnTo>
                <a:lnTo>
                  <a:pt x="625" y="747"/>
                </a:lnTo>
                <a:lnTo>
                  <a:pt x="635" y="746"/>
                </a:lnTo>
                <a:lnTo>
                  <a:pt x="644" y="744"/>
                </a:lnTo>
                <a:lnTo>
                  <a:pt x="654" y="739"/>
                </a:lnTo>
                <a:lnTo>
                  <a:pt x="654" y="739"/>
                </a:lnTo>
                <a:lnTo>
                  <a:pt x="649" y="740"/>
                </a:lnTo>
                <a:lnTo>
                  <a:pt x="647" y="740"/>
                </a:lnTo>
                <a:lnTo>
                  <a:pt x="646" y="739"/>
                </a:lnTo>
                <a:lnTo>
                  <a:pt x="646" y="735"/>
                </a:lnTo>
                <a:lnTo>
                  <a:pt x="646" y="735"/>
                </a:lnTo>
                <a:lnTo>
                  <a:pt x="647" y="734"/>
                </a:lnTo>
                <a:lnTo>
                  <a:pt x="649" y="735"/>
                </a:lnTo>
                <a:lnTo>
                  <a:pt x="655" y="738"/>
                </a:lnTo>
                <a:lnTo>
                  <a:pt x="662" y="744"/>
                </a:lnTo>
                <a:lnTo>
                  <a:pt x="672" y="749"/>
                </a:lnTo>
                <a:lnTo>
                  <a:pt x="672" y="749"/>
                </a:lnTo>
                <a:lnTo>
                  <a:pt x="667" y="746"/>
                </a:lnTo>
                <a:lnTo>
                  <a:pt x="665" y="745"/>
                </a:lnTo>
                <a:lnTo>
                  <a:pt x="664" y="746"/>
                </a:lnTo>
                <a:lnTo>
                  <a:pt x="664" y="750"/>
                </a:lnTo>
                <a:lnTo>
                  <a:pt x="664" y="750"/>
                </a:lnTo>
                <a:lnTo>
                  <a:pt x="673" y="747"/>
                </a:lnTo>
                <a:lnTo>
                  <a:pt x="684" y="746"/>
                </a:lnTo>
                <a:lnTo>
                  <a:pt x="708" y="746"/>
                </a:lnTo>
                <a:lnTo>
                  <a:pt x="733" y="749"/>
                </a:lnTo>
                <a:lnTo>
                  <a:pt x="761" y="753"/>
                </a:lnTo>
                <a:lnTo>
                  <a:pt x="761" y="753"/>
                </a:lnTo>
                <a:lnTo>
                  <a:pt x="752" y="756"/>
                </a:lnTo>
                <a:lnTo>
                  <a:pt x="752" y="756"/>
                </a:lnTo>
                <a:lnTo>
                  <a:pt x="758" y="759"/>
                </a:lnTo>
                <a:lnTo>
                  <a:pt x="765" y="761"/>
                </a:lnTo>
                <a:lnTo>
                  <a:pt x="780" y="763"/>
                </a:lnTo>
                <a:lnTo>
                  <a:pt x="799" y="765"/>
                </a:lnTo>
                <a:lnTo>
                  <a:pt x="818" y="768"/>
                </a:lnTo>
                <a:lnTo>
                  <a:pt x="818" y="768"/>
                </a:lnTo>
                <a:lnTo>
                  <a:pt x="815" y="765"/>
                </a:lnTo>
                <a:lnTo>
                  <a:pt x="812" y="764"/>
                </a:lnTo>
                <a:lnTo>
                  <a:pt x="808" y="764"/>
                </a:lnTo>
                <a:lnTo>
                  <a:pt x="805" y="764"/>
                </a:lnTo>
                <a:lnTo>
                  <a:pt x="805" y="764"/>
                </a:lnTo>
                <a:lnTo>
                  <a:pt x="809" y="763"/>
                </a:lnTo>
                <a:lnTo>
                  <a:pt x="814" y="762"/>
                </a:lnTo>
                <a:lnTo>
                  <a:pt x="826" y="764"/>
                </a:lnTo>
                <a:lnTo>
                  <a:pt x="847" y="769"/>
                </a:lnTo>
                <a:lnTo>
                  <a:pt x="847" y="769"/>
                </a:lnTo>
                <a:lnTo>
                  <a:pt x="827" y="792"/>
                </a:lnTo>
                <a:lnTo>
                  <a:pt x="806" y="816"/>
                </a:lnTo>
                <a:lnTo>
                  <a:pt x="783" y="838"/>
                </a:lnTo>
                <a:lnTo>
                  <a:pt x="771" y="847"/>
                </a:lnTo>
                <a:lnTo>
                  <a:pt x="759" y="857"/>
                </a:lnTo>
                <a:lnTo>
                  <a:pt x="759" y="857"/>
                </a:lnTo>
                <a:lnTo>
                  <a:pt x="759" y="849"/>
                </a:lnTo>
                <a:lnTo>
                  <a:pt x="760" y="832"/>
                </a:lnTo>
                <a:lnTo>
                  <a:pt x="761" y="823"/>
                </a:lnTo>
                <a:lnTo>
                  <a:pt x="762" y="815"/>
                </a:lnTo>
                <a:lnTo>
                  <a:pt x="766" y="809"/>
                </a:lnTo>
                <a:lnTo>
                  <a:pt x="767" y="806"/>
                </a:lnTo>
                <a:lnTo>
                  <a:pt x="770" y="805"/>
                </a:lnTo>
                <a:lnTo>
                  <a:pt x="770" y="805"/>
                </a:lnTo>
                <a:lnTo>
                  <a:pt x="771" y="808"/>
                </a:lnTo>
                <a:lnTo>
                  <a:pt x="771" y="809"/>
                </a:lnTo>
                <a:lnTo>
                  <a:pt x="770" y="809"/>
                </a:lnTo>
                <a:lnTo>
                  <a:pt x="767" y="809"/>
                </a:lnTo>
                <a:lnTo>
                  <a:pt x="767" y="809"/>
                </a:lnTo>
                <a:lnTo>
                  <a:pt x="768" y="821"/>
                </a:lnTo>
                <a:lnTo>
                  <a:pt x="770" y="832"/>
                </a:lnTo>
                <a:lnTo>
                  <a:pt x="770" y="849"/>
                </a:lnTo>
                <a:lnTo>
                  <a:pt x="770" y="849"/>
                </a:lnTo>
                <a:lnTo>
                  <a:pt x="773" y="852"/>
                </a:lnTo>
                <a:lnTo>
                  <a:pt x="776" y="852"/>
                </a:lnTo>
                <a:lnTo>
                  <a:pt x="777" y="851"/>
                </a:lnTo>
                <a:lnTo>
                  <a:pt x="777" y="849"/>
                </a:lnTo>
                <a:lnTo>
                  <a:pt x="777" y="841"/>
                </a:lnTo>
                <a:lnTo>
                  <a:pt x="777" y="838"/>
                </a:lnTo>
                <a:lnTo>
                  <a:pt x="777" y="838"/>
                </a:lnTo>
                <a:lnTo>
                  <a:pt x="778" y="838"/>
                </a:lnTo>
                <a:lnTo>
                  <a:pt x="780" y="840"/>
                </a:lnTo>
                <a:lnTo>
                  <a:pt x="780" y="846"/>
                </a:lnTo>
                <a:lnTo>
                  <a:pt x="779" y="857"/>
                </a:lnTo>
                <a:lnTo>
                  <a:pt x="779" y="857"/>
                </a:lnTo>
                <a:lnTo>
                  <a:pt x="784" y="851"/>
                </a:lnTo>
                <a:lnTo>
                  <a:pt x="790" y="845"/>
                </a:lnTo>
                <a:lnTo>
                  <a:pt x="803" y="833"/>
                </a:lnTo>
                <a:lnTo>
                  <a:pt x="818" y="822"/>
                </a:lnTo>
                <a:lnTo>
                  <a:pt x="831" y="811"/>
                </a:lnTo>
                <a:lnTo>
                  <a:pt x="836" y="806"/>
                </a:lnTo>
                <a:lnTo>
                  <a:pt x="839" y="802"/>
                </a:lnTo>
                <a:lnTo>
                  <a:pt x="842" y="798"/>
                </a:lnTo>
                <a:lnTo>
                  <a:pt x="842" y="794"/>
                </a:lnTo>
                <a:lnTo>
                  <a:pt x="839" y="792"/>
                </a:lnTo>
                <a:lnTo>
                  <a:pt x="835" y="790"/>
                </a:lnTo>
                <a:lnTo>
                  <a:pt x="826" y="788"/>
                </a:lnTo>
                <a:lnTo>
                  <a:pt x="814" y="788"/>
                </a:lnTo>
                <a:lnTo>
                  <a:pt x="814" y="788"/>
                </a:lnTo>
                <a:lnTo>
                  <a:pt x="817" y="785"/>
                </a:lnTo>
                <a:lnTo>
                  <a:pt x="819" y="781"/>
                </a:lnTo>
                <a:lnTo>
                  <a:pt x="821" y="779"/>
                </a:lnTo>
                <a:lnTo>
                  <a:pt x="825" y="779"/>
                </a:lnTo>
                <a:lnTo>
                  <a:pt x="830" y="779"/>
                </a:lnTo>
                <a:lnTo>
                  <a:pt x="835" y="780"/>
                </a:lnTo>
                <a:lnTo>
                  <a:pt x="847" y="787"/>
                </a:lnTo>
                <a:lnTo>
                  <a:pt x="847" y="787"/>
                </a:lnTo>
                <a:lnTo>
                  <a:pt x="839" y="797"/>
                </a:lnTo>
                <a:lnTo>
                  <a:pt x="832" y="805"/>
                </a:lnTo>
                <a:lnTo>
                  <a:pt x="814" y="823"/>
                </a:lnTo>
                <a:lnTo>
                  <a:pt x="777" y="857"/>
                </a:lnTo>
                <a:lnTo>
                  <a:pt x="777" y="857"/>
                </a:lnTo>
                <a:lnTo>
                  <a:pt x="786" y="850"/>
                </a:lnTo>
                <a:lnTo>
                  <a:pt x="795" y="841"/>
                </a:lnTo>
                <a:lnTo>
                  <a:pt x="813" y="823"/>
                </a:lnTo>
                <a:lnTo>
                  <a:pt x="830" y="804"/>
                </a:lnTo>
                <a:lnTo>
                  <a:pt x="847" y="786"/>
                </a:lnTo>
                <a:lnTo>
                  <a:pt x="847" y="786"/>
                </a:lnTo>
                <a:lnTo>
                  <a:pt x="843" y="782"/>
                </a:lnTo>
                <a:lnTo>
                  <a:pt x="838" y="780"/>
                </a:lnTo>
                <a:lnTo>
                  <a:pt x="823" y="774"/>
                </a:lnTo>
                <a:lnTo>
                  <a:pt x="803" y="770"/>
                </a:lnTo>
                <a:lnTo>
                  <a:pt x="779" y="767"/>
                </a:lnTo>
                <a:lnTo>
                  <a:pt x="752" y="763"/>
                </a:lnTo>
                <a:lnTo>
                  <a:pt x="723" y="762"/>
                </a:lnTo>
                <a:lnTo>
                  <a:pt x="660" y="758"/>
                </a:lnTo>
                <a:lnTo>
                  <a:pt x="548" y="756"/>
                </a:lnTo>
                <a:lnTo>
                  <a:pt x="512" y="753"/>
                </a:lnTo>
                <a:lnTo>
                  <a:pt x="502" y="753"/>
                </a:lnTo>
                <a:lnTo>
                  <a:pt x="499" y="752"/>
                </a:lnTo>
                <a:lnTo>
                  <a:pt x="499" y="752"/>
                </a:lnTo>
                <a:lnTo>
                  <a:pt x="494" y="752"/>
                </a:lnTo>
                <a:lnTo>
                  <a:pt x="482" y="751"/>
                </a:lnTo>
                <a:lnTo>
                  <a:pt x="449" y="749"/>
                </a:lnTo>
                <a:lnTo>
                  <a:pt x="419" y="747"/>
                </a:lnTo>
                <a:lnTo>
                  <a:pt x="411" y="747"/>
                </a:lnTo>
                <a:lnTo>
                  <a:pt x="408" y="749"/>
                </a:lnTo>
                <a:lnTo>
                  <a:pt x="410" y="750"/>
                </a:lnTo>
                <a:lnTo>
                  <a:pt x="410" y="750"/>
                </a:lnTo>
                <a:lnTo>
                  <a:pt x="408" y="747"/>
                </a:lnTo>
                <a:lnTo>
                  <a:pt x="410" y="745"/>
                </a:lnTo>
                <a:lnTo>
                  <a:pt x="411" y="744"/>
                </a:lnTo>
                <a:lnTo>
                  <a:pt x="412" y="744"/>
                </a:lnTo>
                <a:lnTo>
                  <a:pt x="419" y="746"/>
                </a:lnTo>
                <a:lnTo>
                  <a:pt x="430" y="752"/>
                </a:lnTo>
                <a:lnTo>
                  <a:pt x="430" y="752"/>
                </a:lnTo>
                <a:lnTo>
                  <a:pt x="418" y="750"/>
                </a:lnTo>
                <a:lnTo>
                  <a:pt x="412" y="750"/>
                </a:lnTo>
                <a:lnTo>
                  <a:pt x="412" y="751"/>
                </a:lnTo>
                <a:lnTo>
                  <a:pt x="413" y="751"/>
                </a:lnTo>
                <a:lnTo>
                  <a:pt x="422" y="753"/>
                </a:lnTo>
                <a:lnTo>
                  <a:pt x="422" y="753"/>
                </a:lnTo>
                <a:lnTo>
                  <a:pt x="413" y="756"/>
                </a:lnTo>
                <a:lnTo>
                  <a:pt x="404" y="756"/>
                </a:lnTo>
                <a:lnTo>
                  <a:pt x="379" y="752"/>
                </a:lnTo>
                <a:lnTo>
                  <a:pt x="354" y="749"/>
                </a:lnTo>
                <a:lnTo>
                  <a:pt x="333" y="746"/>
                </a:lnTo>
                <a:lnTo>
                  <a:pt x="333" y="746"/>
                </a:lnTo>
                <a:lnTo>
                  <a:pt x="335" y="747"/>
                </a:lnTo>
                <a:lnTo>
                  <a:pt x="334" y="746"/>
                </a:lnTo>
                <a:lnTo>
                  <a:pt x="330" y="743"/>
                </a:lnTo>
                <a:lnTo>
                  <a:pt x="325" y="739"/>
                </a:lnTo>
                <a:lnTo>
                  <a:pt x="319" y="735"/>
                </a:lnTo>
                <a:lnTo>
                  <a:pt x="311" y="734"/>
                </a:lnTo>
                <a:lnTo>
                  <a:pt x="307" y="734"/>
                </a:lnTo>
                <a:lnTo>
                  <a:pt x="304" y="735"/>
                </a:lnTo>
                <a:lnTo>
                  <a:pt x="300" y="737"/>
                </a:lnTo>
                <a:lnTo>
                  <a:pt x="296" y="740"/>
                </a:lnTo>
                <a:lnTo>
                  <a:pt x="296" y="740"/>
                </a:lnTo>
                <a:lnTo>
                  <a:pt x="300" y="739"/>
                </a:lnTo>
                <a:lnTo>
                  <a:pt x="304" y="740"/>
                </a:lnTo>
                <a:lnTo>
                  <a:pt x="307" y="741"/>
                </a:lnTo>
                <a:lnTo>
                  <a:pt x="310" y="744"/>
                </a:lnTo>
                <a:lnTo>
                  <a:pt x="312" y="745"/>
                </a:lnTo>
                <a:lnTo>
                  <a:pt x="312" y="746"/>
                </a:lnTo>
                <a:lnTo>
                  <a:pt x="310" y="747"/>
                </a:lnTo>
                <a:lnTo>
                  <a:pt x="305" y="746"/>
                </a:lnTo>
                <a:lnTo>
                  <a:pt x="305" y="746"/>
                </a:lnTo>
                <a:lnTo>
                  <a:pt x="308" y="747"/>
                </a:lnTo>
                <a:lnTo>
                  <a:pt x="318" y="750"/>
                </a:lnTo>
                <a:lnTo>
                  <a:pt x="351" y="758"/>
                </a:lnTo>
                <a:lnTo>
                  <a:pt x="383" y="767"/>
                </a:lnTo>
                <a:lnTo>
                  <a:pt x="394" y="770"/>
                </a:lnTo>
                <a:lnTo>
                  <a:pt x="398" y="772"/>
                </a:lnTo>
                <a:lnTo>
                  <a:pt x="399" y="774"/>
                </a:lnTo>
                <a:lnTo>
                  <a:pt x="399" y="774"/>
                </a:lnTo>
                <a:lnTo>
                  <a:pt x="390" y="774"/>
                </a:lnTo>
                <a:lnTo>
                  <a:pt x="383" y="773"/>
                </a:lnTo>
                <a:lnTo>
                  <a:pt x="376" y="773"/>
                </a:lnTo>
                <a:lnTo>
                  <a:pt x="372" y="773"/>
                </a:lnTo>
                <a:lnTo>
                  <a:pt x="369" y="774"/>
                </a:lnTo>
                <a:lnTo>
                  <a:pt x="369" y="774"/>
                </a:lnTo>
                <a:lnTo>
                  <a:pt x="373" y="772"/>
                </a:lnTo>
                <a:lnTo>
                  <a:pt x="379" y="769"/>
                </a:lnTo>
                <a:lnTo>
                  <a:pt x="393" y="767"/>
                </a:lnTo>
                <a:lnTo>
                  <a:pt x="406" y="767"/>
                </a:lnTo>
                <a:lnTo>
                  <a:pt x="419" y="768"/>
                </a:lnTo>
                <a:lnTo>
                  <a:pt x="431" y="772"/>
                </a:lnTo>
                <a:lnTo>
                  <a:pt x="443" y="774"/>
                </a:lnTo>
                <a:lnTo>
                  <a:pt x="453" y="779"/>
                </a:lnTo>
                <a:lnTo>
                  <a:pt x="460" y="781"/>
                </a:lnTo>
                <a:lnTo>
                  <a:pt x="460" y="781"/>
                </a:lnTo>
                <a:lnTo>
                  <a:pt x="449" y="784"/>
                </a:lnTo>
                <a:lnTo>
                  <a:pt x="440" y="784"/>
                </a:lnTo>
                <a:lnTo>
                  <a:pt x="431" y="782"/>
                </a:lnTo>
                <a:lnTo>
                  <a:pt x="424" y="780"/>
                </a:lnTo>
                <a:lnTo>
                  <a:pt x="417" y="779"/>
                </a:lnTo>
                <a:lnTo>
                  <a:pt x="408" y="779"/>
                </a:lnTo>
                <a:lnTo>
                  <a:pt x="400" y="780"/>
                </a:lnTo>
                <a:lnTo>
                  <a:pt x="388" y="785"/>
                </a:lnTo>
                <a:lnTo>
                  <a:pt x="388" y="785"/>
                </a:lnTo>
                <a:lnTo>
                  <a:pt x="387" y="785"/>
                </a:lnTo>
                <a:lnTo>
                  <a:pt x="379" y="782"/>
                </a:lnTo>
                <a:lnTo>
                  <a:pt x="369" y="779"/>
                </a:lnTo>
                <a:lnTo>
                  <a:pt x="357" y="776"/>
                </a:lnTo>
                <a:lnTo>
                  <a:pt x="343" y="776"/>
                </a:lnTo>
                <a:lnTo>
                  <a:pt x="336" y="776"/>
                </a:lnTo>
                <a:lnTo>
                  <a:pt x="330" y="778"/>
                </a:lnTo>
                <a:lnTo>
                  <a:pt x="324" y="780"/>
                </a:lnTo>
                <a:lnTo>
                  <a:pt x="318" y="782"/>
                </a:lnTo>
                <a:lnTo>
                  <a:pt x="318" y="782"/>
                </a:lnTo>
                <a:lnTo>
                  <a:pt x="323" y="785"/>
                </a:lnTo>
                <a:lnTo>
                  <a:pt x="328" y="786"/>
                </a:lnTo>
                <a:lnTo>
                  <a:pt x="337" y="785"/>
                </a:lnTo>
                <a:lnTo>
                  <a:pt x="342" y="785"/>
                </a:lnTo>
                <a:lnTo>
                  <a:pt x="347" y="786"/>
                </a:lnTo>
                <a:lnTo>
                  <a:pt x="353" y="788"/>
                </a:lnTo>
                <a:lnTo>
                  <a:pt x="359" y="793"/>
                </a:lnTo>
                <a:lnTo>
                  <a:pt x="359" y="793"/>
                </a:lnTo>
                <a:lnTo>
                  <a:pt x="354" y="796"/>
                </a:lnTo>
                <a:lnTo>
                  <a:pt x="354" y="797"/>
                </a:lnTo>
                <a:lnTo>
                  <a:pt x="354" y="798"/>
                </a:lnTo>
                <a:lnTo>
                  <a:pt x="357" y="799"/>
                </a:lnTo>
                <a:lnTo>
                  <a:pt x="361" y="799"/>
                </a:lnTo>
                <a:lnTo>
                  <a:pt x="373" y="802"/>
                </a:lnTo>
                <a:lnTo>
                  <a:pt x="378" y="803"/>
                </a:lnTo>
                <a:lnTo>
                  <a:pt x="383" y="804"/>
                </a:lnTo>
                <a:lnTo>
                  <a:pt x="383" y="804"/>
                </a:lnTo>
                <a:lnTo>
                  <a:pt x="381" y="802"/>
                </a:lnTo>
                <a:lnTo>
                  <a:pt x="378" y="799"/>
                </a:lnTo>
                <a:lnTo>
                  <a:pt x="378" y="797"/>
                </a:lnTo>
                <a:lnTo>
                  <a:pt x="379" y="794"/>
                </a:lnTo>
                <a:lnTo>
                  <a:pt x="379" y="794"/>
                </a:lnTo>
                <a:lnTo>
                  <a:pt x="383" y="794"/>
                </a:lnTo>
                <a:lnTo>
                  <a:pt x="385" y="797"/>
                </a:lnTo>
                <a:lnTo>
                  <a:pt x="388" y="798"/>
                </a:lnTo>
                <a:lnTo>
                  <a:pt x="393" y="796"/>
                </a:lnTo>
                <a:lnTo>
                  <a:pt x="393" y="796"/>
                </a:lnTo>
                <a:lnTo>
                  <a:pt x="392" y="799"/>
                </a:lnTo>
                <a:lnTo>
                  <a:pt x="389" y="800"/>
                </a:lnTo>
                <a:lnTo>
                  <a:pt x="387" y="800"/>
                </a:lnTo>
                <a:lnTo>
                  <a:pt x="383" y="800"/>
                </a:lnTo>
                <a:lnTo>
                  <a:pt x="383" y="800"/>
                </a:lnTo>
                <a:lnTo>
                  <a:pt x="512" y="817"/>
                </a:lnTo>
                <a:lnTo>
                  <a:pt x="583" y="824"/>
                </a:lnTo>
                <a:lnTo>
                  <a:pt x="606" y="827"/>
                </a:lnTo>
                <a:lnTo>
                  <a:pt x="613" y="827"/>
                </a:lnTo>
                <a:lnTo>
                  <a:pt x="615" y="826"/>
                </a:lnTo>
                <a:lnTo>
                  <a:pt x="615" y="826"/>
                </a:lnTo>
                <a:lnTo>
                  <a:pt x="644" y="826"/>
                </a:lnTo>
                <a:lnTo>
                  <a:pt x="684" y="827"/>
                </a:lnTo>
                <a:lnTo>
                  <a:pt x="703" y="829"/>
                </a:lnTo>
                <a:lnTo>
                  <a:pt x="718" y="832"/>
                </a:lnTo>
                <a:lnTo>
                  <a:pt x="729" y="834"/>
                </a:lnTo>
                <a:lnTo>
                  <a:pt x="730" y="835"/>
                </a:lnTo>
                <a:lnTo>
                  <a:pt x="730" y="838"/>
                </a:lnTo>
                <a:lnTo>
                  <a:pt x="730" y="838"/>
                </a:lnTo>
                <a:lnTo>
                  <a:pt x="741" y="835"/>
                </a:lnTo>
                <a:lnTo>
                  <a:pt x="764" y="834"/>
                </a:lnTo>
                <a:lnTo>
                  <a:pt x="782" y="833"/>
                </a:lnTo>
                <a:lnTo>
                  <a:pt x="785" y="834"/>
                </a:lnTo>
                <a:lnTo>
                  <a:pt x="782" y="834"/>
                </a:lnTo>
                <a:lnTo>
                  <a:pt x="782" y="834"/>
                </a:lnTo>
                <a:lnTo>
                  <a:pt x="784" y="834"/>
                </a:lnTo>
                <a:lnTo>
                  <a:pt x="792" y="834"/>
                </a:lnTo>
                <a:lnTo>
                  <a:pt x="815" y="837"/>
                </a:lnTo>
                <a:lnTo>
                  <a:pt x="847" y="840"/>
                </a:lnTo>
                <a:lnTo>
                  <a:pt x="847" y="840"/>
                </a:lnTo>
                <a:lnTo>
                  <a:pt x="831" y="857"/>
                </a:lnTo>
                <a:lnTo>
                  <a:pt x="831" y="857"/>
                </a:lnTo>
                <a:lnTo>
                  <a:pt x="830" y="849"/>
                </a:lnTo>
                <a:lnTo>
                  <a:pt x="830" y="845"/>
                </a:lnTo>
                <a:lnTo>
                  <a:pt x="831" y="845"/>
                </a:lnTo>
                <a:lnTo>
                  <a:pt x="832" y="845"/>
                </a:lnTo>
                <a:lnTo>
                  <a:pt x="836" y="849"/>
                </a:lnTo>
                <a:lnTo>
                  <a:pt x="836" y="849"/>
                </a:lnTo>
                <a:lnTo>
                  <a:pt x="839" y="832"/>
                </a:lnTo>
                <a:lnTo>
                  <a:pt x="841" y="814"/>
                </a:lnTo>
                <a:lnTo>
                  <a:pt x="839" y="794"/>
                </a:lnTo>
                <a:lnTo>
                  <a:pt x="839" y="774"/>
                </a:lnTo>
                <a:lnTo>
                  <a:pt x="838" y="753"/>
                </a:lnTo>
                <a:lnTo>
                  <a:pt x="838" y="733"/>
                </a:lnTo>
                <a:lnTo>
                  <a:pt x="839" y="714"/>
                </a:lnTo>
                <a:lnTo>
                  <a:pt x="843" y="696"/>
                </a:lnTo>
                <a:lnTo>
                  <a:pt x="843" y="696"/>
                </a:lnTo>
                <a:lnTo>
                  <a:pt x="844" y="700"/>
                </a:lnTo>
                <a:lnTo>
                  <a:pt x="845" y="702"/>
                </a:lnTo>
                <a:lnTo>
                  <a:pt x="847" y="699"/>
                </a:lnTo>
                <a:lnTo>
                  <a:pt x="847" y="694"/>
                </a:lnTo>
                <a:lnTo>
                  <a:pt x="847" y="694"/>
                </a:lnTo>
                <a:lnTo>
                  <a:pt x="845" y="696"/>
                </a:lnTo>
                <a:lnTo>
                  <a:pt x="845" y="698"/>
                </a:lnTo>
                <a:lnTo>
                  <a:pt x="849" y="702"/>
                </a:lnTo>
                <a:lnTo>
                  <a:pt x="855" y="707"/>
                </a:lnTo>
                <a:lnTo>
                  <a:pt x="855" y="707"/>
                </a:lnTo>
                <a:lnTo>
                  <a:pt x="854" y="708"/>
                </a:lnTo>
                <a:lnTo>
                  <a:pt x="854" y="709"/>
                </a:lnTo>
                <a:lnTo>
                  <a:pt x="855" y="711"/>
                </a:lnTo>
                <a:lnTo>
                  <a:pt x="855" y="715"/>
                </a:lnTo>
                <a:lnTo>
                  <a:pt x="854" y="716"/>
                </a:lnTo>
                <a:lnTo>
                  <a:pt x="853" y="720"/>
                </a:lnTo>
                <a:lnTo>
                  <a:pt x="853" y="720"/>
                </a:lnTo>
                <a:lnTo>
                  <a:pt x="853" y="715"/>
                </a:lnTo>
                <a:lnTo>
                  <a:pt x="851" y="713"/>
                </a:lnTo>
                <a:lnTo>
                  <a:pt x="850" y="710"/>
                </a:lnTo>
                <a:lnTo>
                  <a:pt x="848" y="709"/>
                </a:lnTo>
                <a:lnTo>
                  <a:pt x="844" y="708"/>
                </a:lnTo>
                <a:lnTo>
                  <a:pt x="844" y="707"/>
                </a:lnTo>
                <a:lnTo>
                  <a:pt x="844" y="705"/>
                </a:lnTo>
                <a:lnTo>
                  <a:pt x="844" y="705"/>
                </a:lnTo>
                <a:lnTo>
                  <a:pt x="843" y="723"/>
                </a:lnTo>
                <a:lnTo>
                  <a:pt x="839" y="769"/>
                </a:lnTo>
                <a:lnTo>
                  <a:pt x="839" y="794"/>
                </a:lnTo>
                <a:lnTo>
                  <a:pt x="839" y="818"/>
                </a:lnTo>
                <a:lnTo>
                  <a:pt x="841" y="839"/>
                </a:lnTo>
                <a:lnTo>
                  <a:pt x="842" y="846"/>
                </a:lnTo>
                <a:lnTo>
                  <a:pt x="844" y="851"/>
                </a:lnTo>
                <a:lnTo>
                  <a:pt x="844" y="851"/>
                </a:lnTo>
                <a:lnTo>
                  <a:pt x="845" y="847"/>
                </a:lnTo>
                <a:lnTo>
                  <a:pt x="847" y="845"/>
                </a:lnTo>
                <a:lnTo>
                  <a:pt x="848" y="845"/>
                </a:lnTo>
                <a:lnTo>
                  <a:pt x="848" y="847"/>
                </a:lnTo>
                <a:lnTo>
                  <a:pt x="847" y="853"/>
                </a:lnTo>
                <a:lnTo>
                  <a:pt x="847" y="853"/>
                </a:lnTo>
                <a:lnTo>
                  <a:pt x="841" y="853"/>
                </a:lnTo>
                <a:lnTo>
                  <a:pt x="838" y="853"/>
                </a:lnTo>
                <a:lnTo>
                  <a:pt x="839" y="851"/>
                </a:lnTo>
                <a:lnTo>
                  <a:pt x="844" y="849"/>
                </a:lnTo>
                <a:lnTo>
                  <a:pt x="844" y="849"/>
                </a:lnTo>
                <a:lnTo>
                  <a:pt x="841" y="847"/>
                </a:lnTo>
                <a:lnTo>
                  <a:pt x="835" y="846"/>
                </a:lnTo>
                <a:lnTo>
                  <a:pt x="818" y="845"/>
                </a:lnTo>
                <a:lnTo>
                  <a:pt x="773" y="844"/>
                </a:lnTo>
                <a:lnTo>
                  <a:pt x="712" y="844"/>
                </a:lnTo>
                <a:lnTo>
                  <a:pt x="712" y="844"/>
                </a:lnTo>
                <a:lnTo>
                  <a:pt x="717" y="843"/>
                </a:lnTo>
                <a:lnTo>
                  <a:pt x="720" y="844"/>
                </a:lnTo>
                <a:lnTo>
                  <a:pt x="724" y="846"/>
                </a:lnTo>
                <a:lnTo>
                  <a:pt x="726" y="850"/>
                </a:lnTo>
                <a:lnTo>
                  <a:pt x="726" y="850"/>
                </a:lnTo>
                <a:lnTo>
                  <a:pt x="706" y="846"/>
                </a:lnTo>
                <a:lnTo>
                  <a:pt x="678" y="844"/>
                </a:lnTo>
                <a:lnTo>
                  <a:pt x="646" y="841"/>
                </a:lnTo>
                <a:lnTo>
                  <a:pt x="611" y="840"/>
                </a:lnTo>
                <a:lnTo>
                  <a:pt x="575" y="840"/>
                </a:lnTo>
                <a:lnTo>
                  <a:pt x="543" y="841"/>
                </a:lnTo>
                <a:lnTo>
                  <a:pt x="516" y="844"/>
                </a:lnTo>
                <a:lnTo>
                  <a:pt x="505" y="846"/>
                </a:lnTo>
                <a:lnTo>
                  <a:pt x="495" y="849"/>
                </a:lnTo>
                <a:lnTo>
                  <a:pt x="495" y="849"/>
                </a:lnTo>
                <a:lnTo>
                  <a:pt x="496" y="847"/>
                </a:lnTo>
                <a:lnTo>
                  <a:pt x="497" y="846"/>
                </a:lnTo>
                <a:lnTo>
                  <a:pt x="501" y="845"/>
                </a:lnTo>
                <a:lnTo>
                  <a:pt x="508" y="845"/>
                </a:lnTo>
                <a:lnTo>
                  <a:pt x="508" y="845"/>
                </a:lnTo>
                <a:lnTo>
                  <a:pt x="496" y="843"/>
                </a:lnTo>
                <a:lnTo>
                  <a:pt x="477" y="841"/>
                </a:lnTo>
                <a:lnTo>
                  <a:pt x="467" y="840"/>
                </a:lnTo>
                <a:lnTo>
                  <a:pt x="459" y="841"/>
                </a:lnTo>
                <a:lnTo>
                  <a:pt x="453" y="844"/>
                </a:lnTo>
                <a:lnTo>
                  <a:pt x="451" y="845"/>
                </a:lnTo>
                <a:lnTo>
                  <a:pt x="451" y="847"/>
                </a:lnTo>
                <a:lnTo>
                  <a:pt x="451" y="847"/>
                </a:lnTo>
                <a:lnTo>
                  <a:pt x="449" y="846"/>
                </a:lnTo>
                <a:lnTo>
                  <a:pt x="449" y="845"/>
                </a:lnTo>
                <a:lnTo>
                  <a:pt x="453" y="843"/>
                </a:lnTo>
                <a:lnTo>
                  <a:pt x="459" y="840"/>
                </a:lnTo>
                <a:lnTo>
                  <a:pt x="459" y="840"/>
                </a:lnTo>
                <a:lnTo>
                  <a:pt x="454" y="844"/>
                </a:lnTo>
                <a:lnTo>
                  <a:pt x="451" y="845"/>
                </a:lnTo>
                <a:lnTo>
                  <a:pt x="448" y="844"/>
                </a:lnTo>
                <a:lnTo>
                  <a:pt x="446" y="841"/>
                </a:lnTo>
                <a:lnTo>
                  <a:pt x="446" y="841"/>
                </a:lnTo>
                <a:lnTo>
                  <a:pt x="447" y="844"/>
                </a:lnTo>
                <a:lnTo>
                  <a:pt x="446" y="846"/>
                </a:lnTo>
                <a:lnTo>
                  <a:pt x="443" y="847"/>
                </a:lnTo>
                <a:lnTo>
                  <a:pt x="438" y="846"/>
                </a:lnTo>
                <a:lnTo>
                  <a:pt x="438" y="846"/>
                </a:lnTo>
                <a:lnTo>
                  <a:pt x="459" y="851"/>
                </a:lnTo>
                <a:lnTo>
                  <a:pt x="475" y="853"/>
                </a:lnTo>
                <a:lnTo>
                  <a:pt x="481" y="853"/>
                </a:lnTo>
                <a:lnTo>
                  <a:pt x="484" y="852"/>
                </a:lnTo>
                <a:lnTo>
                  <a:pt x="484" y="852"/>
                </a:lnTo>
                <a:lnTo>
                  <a:pt x="482" y="851"/>
                </a:lnTo>
                <a:lnTo>
                  <a:pt x="477" y="851"/>
                </a:lnTo>
                <a:lnTo>
                  <a:pt x="463" y="850"/>
                </a:lnTo>
                <a:lnTo>
                  <a:pt x="424" y="851"/>
                </a:lnTo>
                <a:lnTo>
                  <a:pt x="388" y="855"/>
                </a:lnTo>
                <a:lnTo>
                  <a:pt x="371" y="856"/>
                </a:lnTo>
                <a:lnTo>
                  <a:pt x="371" y="856"/>
                </a:lnTo>
                <a:lnTo>
                  <a:pt x="396" y="856"/>
                </a:lnTo>
                <a:lnTo>
                  <a:pt x="414" y="857"/>
                </a:lnTo>
                <a:lnTo>
                  <a:pt x="435" y="858"/>
                </a:lnTo>
                <a:lnTo>
                  <a:pt x="457" y="861"/>
                </a:lnTo>
                <a:lnTo>
                  <a:pt x="477" y="865"/>
                </a:lnTo>
                <a:lnTo>
                  <a:pt x="495" y="870"/>
                </a:lnTo>
                <a:lnTo>
                  <a:pt x="503" y="874"/>
                </a:lnTo>
                <a:lnTo>
                  <a:pt x="511" y="877"/>
                </a:lnTo>
                <a:lnTo>
                  <a:pt x="511" y="877"/>
                </a:lnTo>
                <a:lnTo>
                  <a:pt x="503" y="880"/>
                </a:lnTo>
                <a:lnTo>
                  <a:pt x="490" y="882"/>
                </a:lnTo>
                <a:lnTo>
                  <a:pt x="475" y="885"/>
                </a:lnTo>
                <a:lnTo>
                  <a:pt x="457" y="886"/>
                </a:lnTo>
                <a:lnTo>
                  <a:pt x="437" y="887"/>
                </a:lnTo>
                <a:lnTo>
                  <a:pt x="418" y="886"/>
                </a:lnTo>
                <a:lnTo>
                  <a:pt x="398" y="883"/>
                </a:lnTo>
                <a:lnTo>
                  <a:pt x="389" y="881"/>
                </a:lnTo>
                <a:lnTo>
                  <a:pt x="379" y="879"/>
                </a:lnTo>
                <a:lnTo>
                  <a:pt x="379" y="879"/>
                </a:lnTo>
                <a:lnTo>
                  <a:pt x="387" y="876"/>
                </a:lnTo>
                <a:lnTo>
                  <a:pt x="389" y="875"/>
                </a:lnTo>
                <a:lnTo>
                  <a:pt x="388" y="874"/>
                </a:lnTo>
                <a:lnTo>
                  <a:pt x="384" y="874"/>
                </a:lnTo>
                <a:lnTo>
                  <a:pt x="378" y="873"/>
                </a:lnTo>
                <a:lnTo>
                  <a:pt x="384" y="874"/>
                </a:lnTo>
                <a:lnTo>
                  <a:pt x="384" y="874"/>
                </a:lnTo>
                <a:lnTo>
                  <a:pt x="382" y="873"/>
                </a:lnTo>
                <a:lnTo>
                  <a:pt x="378" y="873"/>
                </a:lnTo>
                <a:lnTo>
                  <a:pt x="365" y="873"/>
                </a:lnTo>
                <a:lnTo>
                  <a:pt x="326" y="879"/>
                </a:lnTo>
                <a:lnTo>
                  <a:pt x="289" y="885"/>
                </a:lnTo>
                <a:lnTo>
                  <a:pt x="278" y="885"/>
                </a:lnTo>
                <a:lnTo>
                  <a:pt x="276" y="885"/>
                </a:lnTo>
                <a:lnTo>
                  <a:pt x="277" y="883"/>
                </a:lnTo>
                <a:lnTo>
                  <a:pt x="277" y="883"/>
                </a:lnTo>
                <a:lnTo>
                  <a:pt x="274" y="881"/>
                </a:lnTo>
                <a:lnTo>
                  <a:pt x="271" y="880"/>
                </a:lnTo>
                <a:lnTo>
                  <a:pt x="264" y="877"/>
                </a:lnTo>
                <a:lnTo>
                  <a:pt x="257" y="877"/>
                </a:lnTo>
                <a:lnTo>
                  <a:pt x="248" y="879"/>
                </a:lnTo>
                <a:lnTo>
                  <a:pt x="242" y="881"/>
                </a:lnTo>
                <a:lnTo>
                  <a:pt x="239" y="885"/>
                </a:lnTo>
                <a:lnTo>
                  <a:pt x="236" y="888"/>
                </a:lnTo>
                <a:lnTo>
                  <a:pt x="236" y="890"/>
                </a:lnTo>
                <a:lnTo>
                  <a:pt x="237" y="891"/>
                </a:lnTo>
                <a:lnTo>
                  <a:pt x="237" y="891"/>
                </a:lnTo>
                <a:lnTo>
                  <a:pt x="237" y="891"/>
                </a:lnTo>
                <a:lnTo>
                  <a:pt x="237" y="890"/>
                </a:lnTo>
                <a:lnTo>
                  <a:pt x="236" y="890"/>
                </a:lnTo>
                <a:lnTo>
                  <a:pt x="237" y="891"/>
                </a:lnTo>
                <a:lnTo>
                  <a:pt x="237" y="891"/>
                </a:lnTo>
                <a:close/>
                <a:moveTo>
                  <a:pt x="562" y="932"/>
                </a:moveTo>
                <a:lnTo>
                  <a:pt x="562" y="932"/>
                </a:lnTo>
                <a:lnTo>
                  <a:pt x="565" y="930"/>
                </a:lnTo>
                <a:lnTo>
                  <a:pt x="567" y="932"/>
                </a:lnTo>
                <a:lnTo>
                  <a:pt x="572" y="933"/>
                </a:lnTo>
                <a:lnTo>
                  <a:pt x="572" y="933"/>
                </a:lnTo>
                <a:lnTo>
                  <a:pt x="570" y="934"/>
                </a:lnTo>
                <a:lnTo>
                  <a:pt x="567" y="934"/>
                </a:lnTo>
                <a:lnTo>
                  <a:pt x="562" y="932"/>
                </a:lnTo>
                <a:lnTo>
                  <a:pt x="562" y="932"/>
                </a:lnTo>
                <a:close/>
                <a:moveTo>
                  <a:pt x="823" y="963"/>
                </a:moveTo>
                <a:lnTo>
                  <a:pt x="823" y="963"/>
                </a:lnTo>
                <a:lnTo>
                  <a:pt x="815" y="970"/>
                </a:lnTo>
                <a:lnTo>
                  <a:pt x="812" y="971"/>
                </a:lnTo>
                <a:lnTo>
                  <a:pt x="811" y="971"/>
                </a:lnTo>
                <a:lnTo>
                  <a:pt x="808" y="971"/>
                </a:lnTo>
                <a:lnTo>
                  <a:pt x="808" y="970"/>
                </a:lnTo>
                <a:lnTo>
                  <a:pt x="808" y="967"/>
                </a:lnTo>
                <a:lnTo>
                  <a:pt x="811" y="962"/>
                </a:lnTo>
                <a:lnTo>
                  <a:pt x="814" y="959"/>
                </a:lnTo>
                <a:lnTo>
                  <a:pt x="817" y="959"/>
                </a:lnTo>
                <a:lnTo>
                  <a:pt x="819" y="959"/>
                </a:lnTo>
                <a:lnTo>
                  <a:pt x="820" y="961"/>
                </a:lnTo>
                <a:lnTo>
                  <a:pt x="823" y="963"/>
                </a:lnTo>
                <a:lnTo>
                  <a:pt x="823" y="963"/>
                </a:lnTo>
                <a:lnTo>
                  <a:pt x="821" y="964"/>
                </a:lnTo>
                <a:lnTo>
                  <a:pt x="821" y="963"/>
                </a:lnTo>
                <a:lnTo>
                  <a:pt x="821" y="962"/>
                </a:lnTo>
                <a:lnTo>
                  <a:pt x="823" y="963"/>
                </a:lnTo>
                <a:lnTo>
                  <a:pt x="823" y="963"/>
                </a:lnTo>
                <a:close/>
                <a:moveTo>
                  <a:pt x="181" y="646"/>
                </a:moveTo>
                <a:lnTo>
                  <a:pt x="181" y="646"/>
                </a:lnTo>
                <a:lnTo>
                  <a:pt x="183" y="650"/>
                </a:lnTo>
                <a:lnTo>
                  <a:pt x="183" y="651"/>
                </a:lnTo>
                <a:lnTo>
                  <a:pt x="182" y="652"/>
                </a:lnTo>
                <a:lnTo>
                  <a:pt x="182" y="652"/>
                </a:lnTo>
                <a:lnTo>
                  <a:pt x="181" y="652"/>
                </a:lnTo>
                <a:lnTo>
                  <a:pt x="181" y="651"/>
                </a:lnTo>
                <a:lnTo>
                  <a:pt x="180" y="649"/>
                </a:lnTo>
                <a:lnTo>
                  <a:pt x="181" y="646"/>
                </a:lnTo>
                <a:lnTo>
                  <a:pt x="181" y="646"/>
                </a:lnTo>
                <a:close/>
                <a:moveTo>
                  <a:pt x="247" y="644"/>
                </a:moveTo>
                <a:lnTo>
                  <a:pt x="247" y="644"/>
                </a:lnTo>
                <a:lnTo>
                  <a:pt x="251" y="658"/>
                </a:lnTo>
                <a:lnTo>
                  <a:pt x="251" y="666"/>
                </a:lnTo>
                <a:lnTo>
                  <a:pt x="251" y="667"/>
                </a:lnTo>
                <a:lnTo>
                  <a:pt x="251" y="667"/>
                </a:lnTo>
                <a:lnTo>
                  <a:pt x="248" y="663"/>
                </a:lnTo>
                <a:lnTo>
                  <a:pt x="246" y="657"/>
                </a:lnTo>
                <a:lnTo>
                  <a:pt x="245" y="651"/>
                </a:lnTo>
                <a:lnTo>
                  <a:pt x="245" y="646"/>
                </a:lnTo>
                <a:lnTo>
                  <a:pt x="246" y="645"/>
                </a:lnTo>
                <a:lnTo>
                  <a:pt x="247" y="644"/>
                </a:lnTo>
                <a:lnTo>
                  <a:pt x="247" y="644"/>
                </a:lnTo>
                <a:lnTo>
                  <a:pt x="247" y="646"/>
                </a:lnTo>
                <a:lnTo>
                  <a:pt x="247" y="646"/>
                </a:lnTo>
                <a:lnTo>
                  <a:pt x="247" y="645"/>
                </a:lnTo>
                <a:lnTo>
                  <a:pt x="247" y="644"/>
                </a:lnTo>
                <a:lnTo>
                  <a:pt x="247" y="644"/>
                </a:lnTo>
                <a:close/>
                <a:moveTo>
                  <a:pt x="166" y="237"/>
                </a:moveTo>
                <a:lnTo>
                  <a:pt x="166" y="237"/>
                </a:lnTo>
                <a:lnTo>
                  <a:pt x="169" y="237"/>
                </a:lnTo>
                <a:lnTo>
                  <a:pt x="171" y="237"/>
                </a:lnTo>
                <a:lnTo>
                  <a:pt x="174" y="237"/>
                </a:lnTo>
                <a:lnTo>
                  <a:pt x="176" y="237"/>
                </a:lnTo>
                <a:lnTo>
                  <a:pt x="176" y="237"/>
                </a:lnTo>
                <a:lnTo>
                  <a:pt x="174" y="238"/>
                </a:lnTo>
                <a:lnTo>
                  <a:pt x="171" y="239"/>
                </a:lnTo>
                <a:lnTo>
                  <a:pt x="166" y="237"/>
                </a:lnTo>
                <a:lnTo>
                  <a:pt x="166" y="237"/>
                </a:lnTo>
                <a:close/>
                <a:moveTo>
                  <a:pt x="437" y="232"/>
                </a:moveTo>
                <a:lnTo>
                  <a:pt x="437" y="232"/>
                </a:lnTo>
                <a:lnTo>
                  <a:pt x="438" y="233"/>
                </a:lnTo>
                <a:lnTo>
                  <a:pt x="441" y="235"/>
                </a:lnTo>
                <a:lnTo>
                  <a:pt x="443" y="235"/>
                </a:lnTo>
                <a:lnTo>
                  <a:pt x="443" y="237"/>
                </a:lnTo>
                <a:lnTo>
                  <a:pt x="443" y="237"/>
                </a:lnTo>
                <a:lnTo>
                  <a:pt x="441" y="236"/>
                </a:lnTo>
                <a:lnTo>
                  <a:pt x="438" y="235"/>
                </a:lnTo>
                <a:lnTo>
                  <a:pt x="436" y="235"/>
                </a:lnTo>
                <a:lnTo>
                  <a:pt x="437" y="232"/>
                </a:lnTo>
                <a:lnTo>
                  <a:pt x="437" y="232"/>
                </a:lnTo>
                <a:close/>
                <a:moveTo>
                  <a:pt x="641" y="238"/>
                </a:moveTo>
                <a:lnTo>
                  <a:pt x="641" y="238"/>
                </a:lnTo>
                <a:lnTo>
                  <a:pt x="638" y="238"/>
                </a:lnTo>
                <a:lnTo>
                  <a:pt x="636" y="238"/>
                </a:lnTo>
                <a:lnTo>
                  <a:pt x="635" y="237"/>
                </a:lnTo>
                <a:lnTo>
                  <a:pt x="635" y="237"/>
                </a:lnTo>
                <a:lnTo>
                  <a:pt x="637" y="236"/>
                </a:lnTo>
                <a:lnTo>
                  <a:pt x="640" y="236"/>
                </a:lnTo>
                <a:lnTo>
                  <a:pt x="641" y="237"/>
                </a:lnTo>
                <a:lnTo>
                  <a:pt x="641" y="238"/>
                </a:lnTo>
                <a:lnTo>
                  <a:pt x="641" y="238"/>
                </a:lnTo>
                <a:close/>
                <a:moveTo>
                  <a:pt x="569" y="725"/>
                </a:moveTo>
                <a:lnTo>
                  <a:pt x="569" y="725"/>
                </a:lnTo>
                <a:lnTo>
                  <a:pt x="562" y="723"/>
                </a:lnTo>
                <a:lnTo>
                  <a:pt x="558" y="722"/>
                </a:lnTo>
                <a:lnTo>
                  <a:pt x="558" y="722"/>
                </a:lnTo>
                <a:lnTo>
                  <a:pt x="564" y="722"/>
                </a:lnTo>
                <a:lnTo>
                  <a:pt x="567" y="722"/>
                </a:lnTo>
                <a:lnTo>
                  <a:pt x="569" y="725"/>
                </a:lnTo>
                <a:lnTo>
                  <a:pt x="569" y="725"/>
                </a:lnTo>
                <a:close/>
                <a:moveTo>
                  <a:pt x="638" y="767"/>
                </a:moveTo>
                <a:lnTo>
                  <a:pt x="638" y="767"/>
                </a:lnTo>
                <a:lnTo>
                  <a:pt x="638" y="768"/>
                </a:lnTo>
                <a:lnTo>
                  <a:pt x="636" y="768"/>
                </a:lnTo>
                <a:lnTo>
                  <a:pt x="631" y="768"/>
                </a:lnTo>
                <a:lnTo>
                  <a:pt x="626" y="767"/>
                </a:lnTo>
                <a:lnTo>
                  <a:pt x="625" y="765"/>
                </a:lnTo>
                <a:lnTo>
                  <a:pt x="626" y="764"/>
                </a:lnTo>
                <a:lnTo>
                  <a:pt x="626" y="764"/>
                </a:lnTo>
                <a:lnTo>
                  <a:pt x="629" y="765"/>
                </a:lnTo>
                <a:lnTo>
                  <a:pt x="632" y="765"/>
                </a:lnTo>
                <a:lnTo>
                  <a:pt x="636" y="765"/>
                </a:lnTo>
                <a:lnTo>
                  <a:pt x="638" y="767"/>
                </a:lnTo>
                <a:lnTo>
                  <a:pt x="638" y="767"/>
                </a:lnTo>
                <a:close/>
                <a:moveTo>
                  <a:pt x="337" y="747"/>
                </a:moveTo>
                <a:lnTo>
                  <a:pt x="337" y="747"/>
                </a:lnTo>
                <a:lnTo>
                  <a:pt x="340" y="745"/>
                </a:lnTo>
                <a:lnTo>
                  <a:pt x="342" y="745"/>
                </a:lnTo>
                <a:lnTo>
                  <a:pt x="343" y="745"/>
                </a:lnTo>
                <a:lnTo>
                  <a:pt x="343" y="746"/>
                </a:lnTo>
                <a:lnTo>
                  <a:pt x="342" y="747"/>
                </a:lnTo>
                <a:lnTo>
                  <a:pt x="341" y="749"/>
                </a:lnTo>
                <a:lnTo>
                  <a:pt x="340" y="749"/>
                </a:lnTo>
                <a:lnTo>
                  <a:pt x="337" y="747"/>
                </a:lnTo>
                <a:lnTo>
                  <a:pt x="337" y="747"/>
                </a:lnTo>
                <a:lnTo>
                  <a:pt x="339" y="747"/>
                </a:lnTo>
                <a:lnTo>
                  <a:pt x="339" y="747"/>
                </a:lnTo>
                <a:lnTo>
                  <a:pt x="339" y="749"/>
                </a:lnTo>
                <a:lnTo>
                  <a:pt x="337" y="747"/>
                </a:lnTo>
                <a:lnTo>
                  <a:pt x="337" y="747"/>
                </a:lnTo>
                <a:close/>
                <a:moveTo>
                  <a:pt x="731" y="855"/>
                </a:moveTo>
                <a:lnTo>
                  <a:pt x="731" y="855"/>
                </a:lnTo>
                <a:lnTo>
                  <a:pt x="723" y="855"/>
                </a:lnTo>
                <a:lnTo>
                  <a:pt x="714" y="853"/>
                </a:lnTo>
                <a:lnTo>
                  <a:pt x="714" y="853"/>
                </a:lnTo>
                <a:lnTo>
                  <a:pt x="718" y="853"/>
                </a:lnTo>
                <a:lnTo>
                  <a:pt x="723" y="853"/>
                </a:lnTo>
                <a:lnTo>
                  <a:pt x="731" y="855"/>
                </a:lnTo>
                <a:lnTo>
                  <a:pt x="731" y="855"/>
                </a:lnTo>
                <a:close/>
                <a:moveTo>
                  <a:pt x="566" y="850"/>
                </a:moveTo>
                <a:lnTo>
                  <a:pt x="566" y="850"/>
                </a:lnTo>
                <a:lnTo>
                  <a:pt x="560" y="850"/>
                </a:lnTo>
                <a:lnTo>
                  <a:pt x="558" y="849"/>
                </a:lnTo>
                <a:lnTo>
                  <a:pt x="556" y="847"/>
                </a:lnTo>
                <a:lnTo>
                  <a:pt x="556" y="847"/>
                </a:lnTo>
                <a:lnTo>
                  <a:pt x="562" y="847"/>
                </a:lnTo>
                <a:lnTo>
                  <a:pt x="565" y="849"/>
                </a:lnTo>
                <a:lnTo>
                  <a:pt x="566" y="850"/>
                </a:lnTo>
                <a:lnTo>
                  <a:pt x="566" y="850"/>
                </a:lnTo>
                <a:close/>
                <a:moveTo>
                  <a:pt x="482" y="843"/>
                </a:moveTo>
                <a:lnTo>
                  <a:pt x="482" y="843"/>
                </a:lnTo>
                <a:lnTo>
                  <a:pt x="479" y="845"/>
                </a:lnTo>
                <a:lnTo>
                  <a:pt x="478" y="846"/>
                </a:lnTo>
                <a:lnTo>
                  <a:pt x="476" y="845"/>
                </a:lnTo>
                <a:lnTo>
                  <a:pt x="476" y="845"/>
                </a:lnTo>
                <a:lnTo>
                  <a:pt x="476" y="844"/>
                </a:lnTo>
                <a:lnTo>
                  <a:pt x="478" y="843"/>
                </a:lnTo>
                <a:lnTo>
                  <a:pt x="479" y="843"/>
                </a:lnTo>
                <a:lnTo>
                  <a:pt x="482" y="843"/>
                </a:lnTo>
                <a:lnTo>
                  <a:pt x="482" y="843"/>
                </a:lnTo>
                <a:close/>
                <a:moveTo>
                  <a:pt x="267" y="882"/>
                </a:moveTo>
                <a:lnTo>
                  <a:pt x="267" y="882"/>
                </a:lnTo>
                <a:lnTo>
                  <a:pt x="263" y="880"/>
                </a:lnTo>
                <a:lnTo>
                  <a:pt x="260" y="880"/>
                </a:lnTo>
                <a:lnTo>
                  <a:pt x="259" y="881"/>
                </a:lnTo>
                <a:lnTo>
                  <a:pt x="260" y="882"/>
                </a:lnTo>
                <a:lnTo>
                  <a:pt x="265" y="885"/>
                </a:lnTo>
                <a:lnTo>
                  <a:pt x="266" y="883"/>
                </a:lnTo>
                <a:lnTo>
                  <a:pt x="267" y="882"/>
                </a:lnTo>
                <a:lnTo>
                  <a:pt x="267" y="882"/>
                </a:lnTo>
                <a:lnTo>
                  <a:pt x="266" y="881"/>
                </a:lnTo>
                <a:lnTo>
                  <a:pt x="266" y="881"/>
                </a:lnTo>
                <a:lnTo>
                  <a:pt x="267" y="881"/>
                </a:lnTo>
                <a:lnTo>
                  <a:pt x="267" y="882"/>
                </a:lnTo>
                <a:lnTo>
                  <a:pt x="267" y="882"/>
                </a:lnTo>
                <a:close/>
                <a:moveTo>
                  <a:pt x="387" y="902"/>
                </a:moveTo>
                <a:lnTo>
                  <a:pt x="387" y="902"/>
                </a:lnTo>
                <a:lnTo>
                  <a:pt x="383" y="902"/>
                </a:lnTo>
                <a:lnTo>
                  <a:pt x="382" y="902"/>
                </a:lnTo>
                <a:lnTo>
                  <a:pt x="381" y="902"/>
                </a:lnTo>
                <a:lnTo>
                  <a:pt x="381" y="902"/>
                </a:lnTo>
                <a:lnTo>
                  <a:pt x="383" y="900"/>
                </a:lnTo>
                <a:lnTo>
                  <a:pt x="385" y="900"/>
                </a:lnTo>
                <a:lnTo>
                  <a:pt x="387" y="902"/>
                </a:lnTo>
                <a:lnTo>
                  <a:pt x="387" y="902"/>
                </a:lnTo>
                <a:close/>
                <a:moveTo>
                  <a:pt x="505" y="926"/>
                </a:moveTo>
                <a:lnTo>
                  <a:pt x="505" y="926"/>
                </a:lnTo>
                <a:lnTo>
                  <a:pt x="503" y="927"/>
                </a:lnTo>
                <a:lnTo>
                  <a:pt x="501" y="927"/>
                </a:lnTo>
                <a:lnTo>
                  <a:pt x="497" y="926"/>
                </a:lnTo>
                <a:lnTo>
                  <a:pt x="495" y="924"/>
                </a:lnTo>
                <a:lnTo>
                  <a:pt x="495" y="924"/>
                </a:lnTo>
                <a:lnTo>
                  <a:pt x="497" y="923"/>
                </a:lnTo>
                <a:lnTo>
                  <a:pt x="500" y="923"/>
                </a:lnTo>
                <a:lnTo>
                  <a:pt x="505" y="926"/>
                </a:lnTo>
                <a:lnTo>
                  <a:pt x="505" y="926"/>
                </a:lnTo>
                <a:close/>
                <a:moveTo>
                  <a:pt x="529" y="927"/>
                </a:moveTo>
                <a:lnTo>
                  <a:pt x="529" y="927"/>
                </a:lnTo>
                <a:lnTo>
                  <a:pt x="526" y="927"/>
                </a:lnTo>
                <a:lnTo>
                  <a:pt x="523" y="927"/>
                </a:lnTo>
                <a:lnTo>
                  <a:pt x="520" y="926"/>
                </a:lnTo>
                <a:lnTo>
                  <a:pt x="519" y="923"/>
                </a:lnTo>
                <a:lnTo>
                  <a:pt x="519" y="923"/>
                </a:lnTo>
                <a:lnTo>
                  <a:pt x="522" y="924"/>
                </a:lnTo>
                <a:lnTo>
                  <a:pt x="524" y="924"/>
                </a:lnTo>
                <a:lnTo>
                  <a:pt x="526" y="924"/>
                </a:lnTo>
                <a:lnTo>
                  <a:pt x="529" y="927"/>
                </a:lnTo>
                <a:lnTo>
                  <a:pt x="529" y="927"/>
                </a:lnTo>
                <a:close/>
                <a:moveTo>
                  <a:pt x="360" y="793"/>
                </a:moveTo>
                <a:lnTo>
                  <a:pt x="360" y="793"/>
                </a:lnTo>
                <a:lnTo>
                  <a:pt x="369" y="793"/>
                </a:lnTo>
                <a:lnTo>
                  <a:pt x="373" y="793"/>
                </a:lnTo>
                <a:lnTo>
                  <a:pt x="377" y="794"/>
                </a:lnTo>
                <a:lnTo>
                  <a:pt x="377" y="794"/>
                </a:lnTo>
                <a:lnTo>
                  <a:pt x="372" y="796"/>
                </a:lnTo>
                <a:lnTo>
                  <a:pt x="367" y="796"/>
                </a:lnTo>
                <a:lnTo>
                  <a:pt x="363" y="796"/>
                </a:lnTo>
                <a:lnTo>
                  <a:pt x="360" y="793"/>
                </a:lnTo>
                <a:lnTo>
                  <a:pt x="360" y="793"/>
                </a:lnTo>
                <a:close/>
                <a:moveTo>
                  <a:pt x="602" y="970"/>
                </a:moveTo>
                <a:lnTo>
                  <a:pt x="602" y="970"/>
                </a:lnTo>
                <a:lnTo>
                  <a:pt x="600" y="973"/>
                </a:lnTo>
                <a:lnTo>
                  <a:pt x="597" y="973"/>
                </a:lnTo>
                <a:lnTo>
                  <a:pt x="595" y="973"/>
                </a:lnTo>
                <a:lnTo>
                  <a:pt x="593" y="971"/>
                </a:lnTo>
                <a:lnTo>
                  <a:pt x="593" y="971"/>
                </a:lnTo>
                <a:lnTo>
                  <a:pt x="595" y="969"/>
                </a:lnTo>
                <a:lnTo>
                  <a:pt x="597" y="969"/>
                </a:lnTo>
                <a:lnTo>
                  <a:pt x="602" y="970"/>
                </a:lnTo>
                <a:lnTo>
                  <a:pt x="602" y="970"/>
                </a:lnTo>
                <a:close/>
                <a:moveTo>
                  <a:pt x="491" y="885"/>
                </a:moveTo>
                <a:lnTo>
                  <a:pt x="491" y="885"/>
                </a:lnTo>
                <a:lnTo>
                  <a:pt x="487" y="885"/>
                </a:lnTo>
                <a:lnTo>
                  <a:pt x="485" y="885"/>
                </a:lnTo>
                <a:lnTo>
                  <a:pt x="483" y="883"/>
                </a:lnTo>
                <a:lnTo>
                  <a:pt x="483" y="883"/>
                </a:lnTo>
                <a:lnTo>
                  <a:pt x="488" y="882"/>
                </a:lnTo>
                <a:lnTo>
                  <a:pt x="490" y="882"/>
                </a:lnTo>
                <a:lnTo>
                  <a:pt x="491" y="885"/>
                </a:lnTo>
                <a:lnTo>
                  <a:pt x="491" y="885"/>
                </a:lnTo>
                <a:close/>
                <a:moveTo>
                  <a:pt x="361" y="782"/>
                </a:moveTo>
                <a:lnTo>
                  <a:pt x="361" y="782"/>
                </a:lnTo>
                <a:lnTo>
                  <a:pt x="359" y="782"/>
                </a:lnTo>
                <a:lnTo>
                  <a:pt x="358" y="782"/>
                </a:lnTo>
                <a:lnTo>
                  <a:pt x="355" y="781"/>
                </a:lnTo>
                <a:lnTo>
                  <a:pt x="355" y="780"/>
                </a:lnTo>
                <a:lnTo>
                  <a:pt x="355" y="780"/>
                </a:lnTo>
                <a:lnTo>
                  <a:pt x="360" y="780"/>
                </a:lnTo>
                <a:lnTo>
                  <a:pt x="361" y="781"/>
                </a:lnTo>
                <a:lnTo>
                  <a:pt x="361" y="782"/>
                </a:lnTo>
                <a:lnTo>
                  <a:pt x="361" y="782"/>
                </a:lnTo>
                <a:close/>
                <a:moveTo>
                  <a:pt x="367" y="781"/>
                </a:moveTo>
                <a:lnTo>
                  <a:pt x="367" y="781"/>
                </a:lnTo>
                <a:lnTo>
                  <a:pt x="369" y="786"/>
                </a:lnTo>
                <a:lnTo>
                  <a:pt x="367" y="781"/>
                </a:lnTo>
                <a:lnTo>
                  <a:pt x="367" y="781"/>
                </a:lnTo>
                <a:lnTo>
                  <a:pt x="367" y="782"/>
                </a:lnTo>
                <a:lnTo>
                  <a:pt x="366" y="782"/>
                </a:lnTo>
                <a:lnTo>
                  <a:pt x="366" y="782"/>
                </a:lnTo>
                <a:lnTo>
                  <a:pt x="367" y="781"/>
                </a:lnTo>
                <a:lnTo>
                  <a:pt x="367" y="781"/>
                </a:lnTo>
                <a:close/>
                <a:moveTo>
                  <a:pt x="383" y="790"/>
                </a:moveTo>
                <a:lnTo>
                  <a:pt x="383" y="790"/>
                </a:lnTo>
                <a:lnTo>
                  <a:pt x="378" y="791"/>
                </a:lnTo>
                <a:lnTo>
                  <a:pt x="376" y="791"/>
                </a:lnTo>
                <a:lnTo>
                  <a:pt x="375" y="790"/>
                </a:lnTo>
                <a:lnTo>
                  <a:pt x="375" y="790"/>
                </a:lnTo>
                <a:lnTo>
                  <a:pt x="376" y="787"/>
                </a:lnTo>
                <a:lnTo>
                  <a:pt x="378" y="787"/>
                </a:lnTo>
                <a:lnTo>
                  <a:pt x="381" y="788"/>
                </a:lnTo>
                <a:lnTo>
                  <a:pt x="383" y="790"/>
                </a:lnTo>
                <a:lnTo>
                  <a:pt x="383" y="790"/>
                </a:lnTo>
                <a:close/>
                <a:moveTo>
                  <a:pt x="488" y="855"/>
                </a:moveTo>
                <a:lnTo>
                  <a:pt x="488" y="855"/>
                </a:lnTo>
                <a:lnTo>
                  <a:pt x="491" y="853"/>
                </a:lnTo>
                <a:lnTo>
                  <a:pt x="491" y="855"/>
                </a:lnTo>
                <a:lnTo>
                  <a:pt x="490" y="855"/>
                </a:lnTo>
                <a:lnTo>
                  <a:pt x="488" y="855"/>
                </a:lnTo>
                <a:lnTo>
                  <a:pt x="488" y="855"/>
                </a:lnTo>
                <a:lnTo>
                  <a:pt x="489" y="855"/>
                </a:lnTo>
                <a:lnTo>
                  <a:pt x="490" y="855"/>
                </a:lnTo>
                <a:lnTo>
                  <a:pt x="490" y="856"/>
                </a:lnTo>
                <a:lnTo>
                  <a:pt x="488" y="855"/>
                </a:lnTo>
                <a:lnTo>
                  <a:pt x="488" y="855"/>
                </a:lnTo>
                <a:close/>
                <a:moveTo>
                  <a:pt x="410" y="788"/>
                </a:moveTo>
                <a:lnTo>
                  <a:pt x="410" y="788"/>
                </a:lnTo>
                <a:lnTo>
                  <a:pt x="405" y="790"/>
                </a:lnTo>
                <a:lnTo>
                  <a:pt x="404" y="788"/>
                </a:lnTo>
                <a:lnTo>
                  <a:pt x="406" y="788"/>
                </a:lnTo>
                <a:lnTo>
                  <a:pt x="410" y="788"/>
                </a:lnTo>
                <a:lnTo>
                  <a:pt x="410" y="788"/>
                </a:lnTo>
                <a:lnTo>
                  <a:pt x="408" y="788"/>
                </a:lnTo>
                <a:lnTo>
                  <a:pt x="410" y="788"/>
                </a:lnTo>
                <a:lnTo>
                  <a:pt x="410" y="788"/>
                </a:lnTo>
                <a:close/>
                <a:moveTo>
                  <a:pt x="360" y="750"/>
                </a:moveTo>
                <a:lnTo>
                  <a:pt x="360" y="750"/>
                </a:lnTo>
                <a:lnTo>
                  <a:pt x="359" y="747"/>
                </a:lnTo>
                <a:lnTo>
                  <a:pt x="357" y="747"/>
                </a:lnTo>
                <a:lnTo>
                  <a:pt x="355" y="749"/>
                </a:lnTo>
                <a:lnTo>
                  <a:pt x="353" y="747"/>
                </a:lnTo>
                <a:lnTo>
                  <a:pt x="353" y="747"/>
                </a:lnTo>
                <a:lnTo>
                  <a:pt x="353" y="746"/>
                </a:lnTo>
                <a:lnTo>
                  <a:pt x="354" y="746"/>
                </a:lnTo>
                <a:lnTo>
                  <a:pt x="358" y="746"/>
                </a:lnTo>
                <a:lnTo>
                  <a:pt x="361" y="747"/>
                </a:lnTo>
                <a:lnTo>
                  <a:pt x="361" y="749"/>
                </a:lnTo>
                <a:lnTo>
                  <a:pt x="360" y="750"/>
                </a:lnTo>
                <a:lnTo>
                  <a:pt x="360" y="750"/>
                </a:lnTo>
                <a:close/>
                <a:moveTo>
                  <a:pt x="507" y="853"/>
                </a:moveTo>
                <a:lnTo>
                  <a:pt x="507" y="853"/>
                </a:lnTo>
                <a:lnTo>
                  <a:pt x="514" y="858"/>
                </a:lnTo>
                <a:lnTo>
                  <a:pt x="518" y="861"/>
                </a:lnTo>
                <a:lnTo>
                  <a:pt x="518" y="862"/>
                </a:lnTo>
                <a:lnTo>
                  <a:pt x="516" y="862"/>
                </a:lnTo>
                <a:lnTo>
                  <a:pt x="511" y="858"/>
                </a:lnTo>
                <a:lnTo>
                  <a:pt x="508" y="857"/>
                </a:lnTo>
                <a:lnTo>
                  <a:pt x="507" y="853"/>
                </a:lnTo>
                <a:lnTo>
                  <a:pt x="507" y="853"/>
                </a:lnTo>
                <a:lnTo>
                  <a:pt x="510" y="856"/>
                </a:lnTo>
                <a:lnTo>
                  <a:pt x="510" y="856"/>
                </a:lnTo>
                <a:lnTo>
                  <a:pt x="508" y="856"/>
                </a:lnTo>
                <a:lnTo>
                  <a:pt x="507" y="853"/>
                </a:lnTo>
                <a:lnTo>
                  <a:pt x="507" y="853"/>
                </a:lnTo>
                <a:close/>
                <a:moveTo>
                  <a:pt x="596" y="930"/>
                </a:moveTo>
                <a:lnTo>
                  <a:pt x="596" y="930"/>
                </a:lnTo>
                <a:lnTo>
                  <a:pt x="596" y="933"/>
                </a:lnTo>
                <a:lnTo>
                  <a:pt x="594" y="933"/>
                </a:lnTo>
                <a:lnTo>
                  <a:pt x="589" y="933"/>
                </a:lnTo>
                <a:lnTo>
                  <a:pt x="589" y="933"/>
                </a:lnTo>
                <a:lnTo>
                  <a:pt x="590" y="930"/>
                </a:lnTo>
                <a:lnTo>
                  <a:pt x="591" y="930"/>
                </a:lnTo>
                <a:lnTo>
                  <a:pt x="594" y="930"/>
                </a:lnTo>
                <a:lnTo>
                  <a:pt x="596" y="930"/>
                </a:lnTo>
                <a:lnTo>
                  <a:pt x="596" y="930"/>
                </a:lnTo>
                <a:close/>
                <a:moveTo>
                  <a:pt x="489" y="845"/>
                </a:moveTo>
                <a:lnTo>
                  <a:pt x="489" y="845"/>
                </a:lnTo>
                <a:lnTo>
                  <a:pt x="489" y="849"/>
                </a:lnTo>
                <a:lnTo>
                  <a:pt x="489" y="849"/>
                </a:lnTo>
                <a:lnTo>
                  <a:pt x="488" y="846"/>
                </a:lnTo>
                <a:lnTo>
                  <a:pt x="488" y="845"/>
                </a:lnTo>
                <a:lnTo>
                  <a:pt x="489" y="845"/>
                </a:lnTo>
                <a:lnTo>
                  <a:pt x="489" y="845"/>
                </a:lnTo>
                <a:lnTo>
                  <a:pt x="488" y="845"/>
                </a:lnTo>
                <a:lnTo>
                  <a:pt x="489" y="845"/>
                </a:lnTo>
                <a:lnTo>
                  <a:pt x="489" y="845"/>
                </a:lnTo>
                <a:close/>
                <a:moveTo>
                  <a:pt x="389" y="756"/>
                </a:moveTo>
                <a:lnTo>
                  <a:pt x="389" y="756"/>
                </a:lnTo>
                <a:lnTo>
                  <a:pt x="377" y="755"/>
                </a:lnTo>
                <a:lnTo>
                  <a:pt x="389" y="756"/>
                </a:lnTo>
                <a:lnTo>
                  <a:pt x="389" y="756"/>
                </a:lnTo>
                <a:lnTo>
                  <a:pt x="388" y="757"/>
                </a:lnTo>
                <a:lnTo>
                  <a:pt x="387" y="757"/>
                </a:lnTo>
                <a:lnTo>
                  <a:pt x="387" y="756"/>
                </a:lnTo>
                <a:lnTo>
                  <a:pt x="389" y="756"/>
                </a:lnTo>
                <a:lnTo>
                  <a:pt x="389" y="756"/>
                </a:lnTo>
                <a:close/>
                <a:moveTo>
                  <a:pt x="437" y="793"/>
                </a:moveTo>
                <a:lnTo>
                  <a:pt x="437" y="793"/>
                </a:lnTo>
                <a:lnTo>
                  <a:pt x="434" y="796"/>
                </a:lnTo>
                <a:lnTo>
                  <a:pt x="431" y="796"/>
                </a:lnTo>
                <a:lnTo>
                  <a:pt x="430" y="794"/>
                </a:lnTo>
                <a:lnTo>
                  <a:pt x="430" y="794"/>
                </a:lnTo>
                <a:lnTo>
                  <a:pt x="434" y="792"/>
                </a:lnTo>
                <a:lnTo>
                  <a:pt x="436" y="792"/>
                </a:lnTo>
                <a:lnTo>
                  <a:pt x="437" y="793"/>
                </a:lnTo>
                <a:lnTo>
                  <a:pt x="437" y="793"/>
                </a:lnTo>
                <a:close/>
                <a:moveTo>
                  <a:pt x="405" y="768"/>
                </a:moveTo>
                <a:lnTo>
                  <a:pt x="405" y="768"/>
                </a:lnTo>
                <a:lnTo>
                  <a:pt x="407" y="770"/>
                </a:lnTo>
                <a:lnTo>
                  <a:pt x="410" y="770"/>
                </a:lnTo>
                <a:lnTo>
                  <a:pt x="411" y="768"/>
                </a:lnTo>
                <a:lnTo>
                  <a:pt x="412" y="765"/>
                </a:lnTo>
                <a:lnTo>
                  <a:pt x="412" y="764"/>
                </a:lnTo>
                <a:lnTo>
                  <a:pt x="411" y="763"/>
                </a:lnTo>
                <a:lnTo>
                  <a:pt x="408" y="764"/>
                </a:lnTo>
                <a:lnTo>
                  <a:pt x="405" y="768"/>
                </a:lnTo>
                <a:lnTo>
                  <a:pt x="405" y="768"/>
                </a:lnTo>
                <a:lnTo>
                  <a:pt x="404" y="767"/>
                </a:lnTo>
                <a:lnTo>
                  <a:pt x="405" y="765"/>
                </a:lnTo>
                <a:lnTo>
                  <a:pt x="405" y="767"/>
                </a:lnTo>
                <a:lnTo>
                  <a:pt x="405" y="768"/>
                </a:lnTo>
                <a:lnTo>
                  <a:pt x="405" y="768"/>
                </a:lnTo>
                <a:close/>
                <a:moveTo>
                  <a:pt x="560" y="865"/>
                </a:moveTo>
                <a:lnTo>
                  <a:pt x="560" y="865"/>
                </a:lnTo>
                <a:lnTo>
                  <a:pt x="559" y="864"/>
                </a:lnTo>
                <a:lnTo>
                  <a:pt x="558" y="864"/>
                </a:lnTo>
                <a:lnTo>
                  <a:pt x="550" y="863"/>
                </a:lnTo>
                <a:lnTo>
                  <a:pt x="535" y="863"/>
                </a:lnTo>
                <a:lnTo>
                  <a:pt x="530" y="863"/>
                </a:lnTo>
                <a:lnTo>
                  <a:pt x="529" y="863"/>
                </a:lnTo>
                <a:lnTo>
                  <a:pt x="529" y="862"/>
                </a:lnTo>
                <a:lnTo>
                  <a:pt x="534" y="859"/>
                </a:lnTo>
                <a:lnTo>
                  <a:pt x="548" y="855"/>
                </a:lnTo>
                <a:lnTo>
                  <a:pt x="548" y="855"/>
                </a:lnTo>
                <a:lnTo>
                  <a:pt x="550" y="857"/>
                </a:lnTo>
                <a:lnTo>
                  <a:pt x="554" y="858"/>
                </a:lnTo>
                <a:lnTo>
                  <a:pt x="558" y="858"/>
                </a:lnTo>
                <a:lnTo>
                  <a:pt x="562" y="857"/>
                </a:lnTo>
                <a:lnTo>
                  <a:pt x="562" y="857"/>
                </a:lnTo>
                <a:lnTo>
                  <a:pt x="558" y="867"/>
                </a:lnTo>
                <a:lnTo>
                  <a:pt x="558" y="867"/>
                </a:lnTo>
                <a:lnTo>
                  <a:pt x="560" y="865"/>
                </a:lnTo>
                <a:lnTo>
                  <a:pt x="560" y="865"/>
                </a:lnTo>
                <a:lnTo>
                  <a:pt x="560" y="864"/>
                </a:lnTo>
                <a:lnTo>
                  <a:pt x="561" y="864"/>
                </a:lnTo>
                <a:lnTo>
                  <a:pt x="561" y="864"/>
                </a:lnTo>
                <a:lnTo>
                  <a:pt x="560" y="865"/>
                </a:lnTo>
                <a:lnTo>
                  <a:pt x="560" y="865"/>
                </a:lnTo>
                <a:close/>
                <a:moveTo>
                  <a:pt x="443" y="791"/>
                </a:moveTo>
                <a:lnTo>
                  <a:pt x="443" y="791"/>
                </a:lnTo>
                <a:lnTo>
                  <a:pt x="447" y="788"/>
                </a:lnTo>
                <a:lnTo>
                  <a:pt x="446" y="788"/>
                </a:lnTo>
                <a:lnTo>
                  <a:pt x="443" y="791"/>
                </a:lnTo>
                <a:lnTo>
                  <a:pt x="442" y="791"/>
                </a:lnTo>
                <a:lnTo>
                  <a:pt x="443" y="791"/>
                </a:lnTo>
                <a:lnTo>
                  <a:pt x="443" y="791"/>
                </a:lnTo>
                <a:lnTo>
                  <a:pt x="444" y="791"/>
                </a:lnTo>
                <a:lnTo>
                  <a:pt x="443" y="791"/>
                </a:lnTo>
                <a:lnTo>
                  <a:pt x="443" y="791"/>
                </a:lnTo>
                <a:close/>
                <a:moveTo>
                  <a:pt x="688" y="979"/>
                </a:moveTo>
                <a:lnTo>
                  <a:pt x="688" y="979"/>
                </a:lnTo>
                <a:lnTo>
                  <a:pt x="688" y="980"/>
                </a:lnTo>
                <a:lnTo>
                  <a:pt x="685" y="981"/>
                </a:lnTo>
                <a:lnTo>
                  <a:pt x="684" y="981"/>
                </a:lnTo>
                <a:lnTo>
                  <a:pt x="682" y="980"/>
                </a:lnTo>
                <a:lnTo>
                  <a:pt x="682" y="980"/>
                </a:lnTo>
                <a:lnTo>
                  <a:pt x="685" y="977"/>
                </a:lnTo>
                <a:lnTo>
                  <a:pt x="687" y="977"/>
                </a:lnTo>
                <a:lnTo>
                  <a:pt x="688" y="979"/>
                </a:lnTo>
                <a:lnTo>
                  <a:pt x="688" y="979"/>
                </a:lnTo>
                <a:close/>
                <a:moveTo>
                  <a:pt x="649" y="936"/>
                </a:moveTo>
                <a:lnTo>
                  <a:pt x="649" y="936"/>
                </a:lnTo>
                <a:lnTo>
                  <a:pt x="648" y="938"/>
                </a:lnTo>
                <a:lnTo>
                  <a:pt x="647" y="938"/>
                </a:lnTo>
                <a:lnTo>
                  <a:pt x="643" y="936"/>
                </a:lnTo>
                <a:lnTo>
                  <a:pt x="641" y="935"/>
                </a:lnTo>
                <a:lnTo>
                  <a:pt x="641" y="935"/>
                </a:lnTo>
                <a:lnTo>
                  <a:pt x="642" y="935"/>
                </a:lnTo>
                <a:lnTo>
                  <a:pt x="642" y="935"/>
                </a:lnTo>
                <a:lnTo>
                  <a:pt x="646" y="935"/>
                </a:lnTo>
                <a:lnTo>
                  <a:pt x="648" y="935"/>
                </a:lnTo>
                <a:lnTo>
                  <a:pt x="649" y="936"/>
                </a:lnTo>
                <a:lnTo>
                  <a:pt x="649" y="936"/>
                </a:lnTo>
                <a:close/>
                <a:moveTo>
                  <a:pt x="436" y="768"/>
                </a:moveTo>
                <a:lnTo>
                  <a:pt x="436" y="768"/>
                </a:lnTo>
                <a:lnTo>
                  <a:pt x="431" y="769"/>
                </a:lnTo>
                <a:lnTo>
                  <a:pt x="431" y="769"/>
                </a:lnTo>
                <a:lnTo>
                  <a:pt x="431" y="768"/>
                </a:lnTo>
                <a:lnTo>
                  <a:pt x="434" y="768"/>
                </a:lnTo>
                <a:lnTo>
                  <a:pt x="436" y="768"/>
                </a:lnTo>
                <a:lnTo>
                  <a:pt x="436" y="768"/>
                </a:lnTo>
                <a:lnTo>
                  <a:pt x="435" y="767"/>
                </a:lnTo>
                <a:lnTo>
                  <a:pt x="436" y="768"/>
                </a:lnTo>
                <a:lnTo>
                  <a:pt x="436" y="768"/>
                </a:lnTo>
                <a:close/>
                <a:moveTo>
                  <a:pt x="467" y="782"/>
                </a:moveTo>
                <a:lnTo>
                  <a:pt x="467" y="782"/>
                </a:lnTo>
                <a:lnTo>
                  <a:pt x="463" y="785"/>
                </a:lnTo>
                <a:lnTo>
                  <a:pt x="458" y="785"/>
                </a:lnTo>
                <a:lnTo>
                  <a:pt x="457" y="785"/>
                </a:lnTo>
                <a:lnTo>
                  <a:pt x="458" y="785"/>
                </a:lnTo>
                <a:lnTo>
                  <a:pt x="467" y="782"/>
                </a:lnTo>
                <a:lnTo>
                  <a:pt x="467" y="782"/>
                </a:lnTo>
                <a:lnTo>
                  <a:pt x="465" y="784"/>
                </a:lnTo>
                <a:lnTo>
                  <a:pt x="467" y="782"/>
                </a:lnTo>
                <a:lnTo>
                  <a:pt x="467" y="782"/>
                </a:lnTo>
                <a:close/>
                <a:moveTo>
                  <a:pt x="437" y="767"/>
                </a:moveTo>
                <a:lnTo>
                  <a:pt x="437" y="767"/>
                </a:lnTo>
                <a:lnTo>
                  <a:pt x="442" y="763"/>
                </a:lnTo>
                <a:lnTo>
                  <a:pt x="444" y="763"/>
                </a:lnTo>
                <a:lnTo>
                  <a:pt x="443" y="764"/>
                </a:lnTo>
                <a:lnTo>
                  <a:pt x="437" y="767"/>
                </a:lnTo>
                <a:lnTo>
                  <a:pt x="437" y="767"/>
                </a:lnTo>
                <a:lnTo>
                  <a:pt x="438" y="767"/>
                </a:lnTo>
                <a:lnTo>
                  <a:pt x="437" y="767"/>
                </a:lnTo>
                <a:lnTo>
                  <a:pt x="437" y="767"/>
                </a:lnTo>
                <a:close/>
                <a:moveTo>
                  <a:pt x="482" y="792"/>
                </a:moveTo>
                <a:lnTo>
                  <a:pt x="482" y="792"/>
                </a:lnTo>
                <a:lnTo>
                  <a:pt x="481" y="790"/>
                </a:lnTo>
                <a:lnTo>
                  <a:pt x="478" y="790"/>
                </a:lnTo>
                <a:lnTo>
                  <a:pt x="476" y="790"/>
                </a:lnTo>
                <a:lnTo>
                  <a:pt x="473" y="790"/>
                </a:lnTo>
                <a:lnTo>
                  <a:pt x="473" y="790"/>
                </a:lnTo>
                <a:lnTo>
                  <a:pt x="475" y="788"/>
                </a:lnTo>
                <a:lnTo>
                  <a:pt x="476" y="787"/>
                </a:lnTo>
                <a:lnTo>
                  <a:pt x="479" y="787"/>
                </a:lnTo>
                <a:lnTo>
                  <a:pt x="482" y="788"/>
                </a:lnTo>
                <a:lnTo>
                  <a:pt x="483" y="790"/>
                </a:lnTo>
                <a:lnTo>
                  <a:pt x="482" y="792"/>
                </a:lnTo>
                <a:lnTo>
                  <a:pt x="482" y="792"/>
                </a:lnTo>
                <a:close/>
                <a:moveTo>
                  <a:pt x="489" y="793"/>
                </a:moveTo>
                <a:lnTo>
                  <a:pt x="489" y="793"/>
                </a:lnTo>
                <a:lnTo>
                  <a:pt x="493" y="794"/>
                </a:lnTo>
                <a:lnTo>
                  <a:pt x="494" y="796"/>
                </a:lnTo>
                <a:lnTo>
                  <a:pt x="494" y="797"/>
                </a:lnTo>
                <a:lnTo>
                  <a:pt x="493" y="798"/>
                </a:lnTo>
                <a:lnTo>
                  <a:pt x="491" y="798"/>
                </a:lnTo>
                <a:lnTo>
                  <a:pt x="489" y="798"/>
                </a:lnTo>
                <a:lnTo>
                  <a:pt x="489" y="796"/>
                </a:lnTo>
                <a:lnTo>
                  <a:pt x="489" y="793"/>
                </a:lnTo>
                <a:lnTo>
                  <a:pt x="489" y="793"/>
                </a:lnTo>
                <a:lnTo>
                  <a:pt x="490" y="793"/>
                </a:lnTo>
                <a:lnTo>
                  <a:pt x="490" y="794"/>
                </a:lnTo>
                <a:lnTo>
                  <a:pt x="489" y="794"/>
                </a:lnTo>
                <a:lnTo>
                  <a:pt x="489" y="793"/>
                </a:lnTo>
                <a:lnTo>
                  <a:pt x="489" y="793"/>
                </a:lnTo>
                <a:close/>
                <a:moveTo>
                  <a:pt x="512" y="810"/>
                </a:moveTo>
                <a:lnTo>
                  <a:pt x="512" y="810"/>
                </a:lnTo>
                <a:lnTo>
                  <a:pt x="510" y="811"/>
                </a:lnTo>
                <a:lnTo>
                  <a:pt x="506" y="811"/>
                </a:lnTo>
                <a:lnTo>
                  <a:pt x="503" y="811"/>
                </a:lnTo>
                <a:lnTo>
                  <a:pt x="501" y="809"/>
                </a:lnTo>
                <a:lnTo>
                  <a:pt x="501" y="809"/>
                </a:lnTo>
                <a:lnTo>
                  <a:pt x="503" y="808"/>
                </a:lnTo>
                <a:lnTo>
                  <a:pt x="507" y="808"/>
                </a:lnTo>
                <a:lnTo>
                  <a:pt x="512" y="810"/>
                </a:lnTo>
                <a:lnTo>
                  <a:pt x="512" y="810"/>
                </a:lnTo>
                <a:close/>
                <a:moveTo>
                  <a:pt x="451" y="767"/>
                </a:moveTo>
                <a:lnTo>
                  <a:pt x="451" y="767"/>
                </a:lnTo>
                <a:lnTo>
                  <a:pt x="457" y="765"/>
                </a:lnTo>
                <a:lnTo>
                  <a:pt x="461" y="765"/>
                </a:lnTo>
                <a:lnTo>
                  <a:pt x="463" y="765"/>
                </a:lnTo>
                <a:lnTo>
                  <a:pt x="463" y="767"/>
                </a:lnTo>
                <a:lnTo>
                  <a:pt x="461" y="768"/>
                </a:lnTo>
                <a:lnTo>
                  <a:pt x="458" y="769"/>
                </a:lnTo>
                <a:lnTo>
                  <a:pt x="454" y="769"/>
                </a:lnTo>
                <a:lnTo>
                  <a:pt x="451" y="767"/>
                </a:lnTo>
                <a:lnTo>
                  <a:pt x="451" y="767"/>
                </a:lnTo>
                <a:lnTo>
                  <a:pt x="453" y="767"/>
                </a:lnTo>
                <a:lnTo>
                  <a:pt x="451" y="767"/>
                </a:lnTo>
                <a:lnTo>
                  <a:pt x="451" y="767"/>
                </a:lnTo>
                <a:close/>
                <a:moveTo>
                  <a:pt x="582" y="859"/>
                </a:moveTo>
                <a:lnTo>
                  <a:pt x="582" y="859"/>
                </a:lnTo>
                <a:lnTo>
                  <a:pt x="575" y="859"/>
                </a:lnTo>
                <a:lnTo>
                  <a:pt x="570" y="859"/>
                </a:lnTo>
                <a:lnTo>
                  <a:pt x="570" y="859"/>
                </a:lnTo>
                <a:lnTo>
                  <a:pt x="571" y="859"/>
                </a:lnTo>
                <a:lnTo>
                  <a:pt x="582" y="859"/>
                </a:lnTo>
                <a:lnTo>
                  <a:pt x="582" y="859"/>
                </a:lnTo>
                <a:lnTo>
                  <a:pt x="581" y="859"/>
                </a:lnTo>
                <a:lnTo>
                  <a:pt x="582" y="859"/>
                </a:lnTo>
                <a:lnTo>
                  <a:pt x="582" y="859"/>
                </a:lnTo>
                <a:close/>
                <a:moveTo>
                  <a:pt x="469" y="773"/>
                </a:moveTo>
                <a:lnTo>
                  <a:pt x="469" y="773"/>
                </a:lnTo>
                <a:lnTo>
                  <a:pt x="465" y="772"/>
                </a:lnTo>
                <a:lnTo>
                  <a:pt x="464" y="772"/>
                </a:lnTo>
                <a:lnTo>
                  <a:pt x="461" y="770"/>
                </a:lnTo>
                <a:lnTo>
                  <a:pt x="461" y="770"/>
                </a:lnTo>
                <a:lnTo>
                  <a:pt x="464" y="769"/>
                </a:lnTo>
                <a:lnTo>
                  <a:pt x="466" y="769"/>
                </a:lnTo>
                <a:lnTo>
                  <a:pt x="469" y="770"/>
                </a:lnTo>
                <a:lnTo>
                  <a:pt x="469" y="773"/>
                </a:lnTo>
                <a:lnTo>
                  <a:pt x="469" y="773"/>
                </a:lnTo>
                <a:close/>
                <a:moveTo>
                  <a:pt x="693" y="941"/>
                </a:moveTo>
                <a:lnTo>
                  <a:pt x="693" y="941"/>
                </a:lnTo>
                <a:lnTo>
                  <a:pt x="689" y="941"/>
                </a:lnTo>
                <a:lnTo>
                  <a:pt x="685" y="941"/>
                </a:lnTo>
                <a:lnTo>
                  <a:pt x="682" y="941"/>
                </a:lnTo>
                <a:lnTo>
                  <a:pt x="678" y="941"/>
                </a:lnTo>
                <a:lnTo>
                  <a:pt x="678" y="941"/>
                </a:lnTo>
                <a:lnTo>
                  <a:pt x="679" y="940"/>
                </a:lnTo>
                <a:lnTo>
                  <a:pt x="681" y="939"/>
                </a:lnTo>
                <a:lnTo>
                  <a:pt x="684" y="939"/>
                </a:lnTo>
                <a:lnTo>
                  <a:pt x="693" y="941"/>
                </a:lnTo>
                <a:lnTo>
                  <a:pt x="693" y="941"/>
                </a:lnTo>
                <a:close/>
                <a:moveTo>
                  <a:pt x="452" y="755"/>
                </a:moveTo>
                <a:lnTo>
                  <a:pt x="452" y="755"/>
                </a:lnTo>
                <a:lnTo>
                  <a:pt x="452" y="753"/>
                </a:lnTo>
                <a:lnTo>
                  <a:pt x="455" y="752"/>
                </a:lnTo>
                <a:lnTo>
                  <a:pt x="465" y="753"/>
                </a:lnTo>
                <a:lnTo>
                  <a:pt x="476" y="756"/>
                </a:lnTo>
                <a:lnTo>
                  <a:pt x="484" y="758"/>
                </a:lnTo>
                <a:lnTo>
                  <a:pt x="484" y="758"/>
                </a:lnTo>
                <a:lnTo>
                  <a:pt x="481" y="759"/>
                </a:lnTo>
                <a:lnTo>
                  <a:pt x="475" y="759"/>
                </a:lnTo>
                <a:lnTo>
                  <a:pt x="460" y="757"/>
                </a:lnTo>
                <a:lnTo>
                  <a:pt x="449" y="755"/>
                </a:lnTo>
                <a:lnTo>
                  <a:pt x="448" y="753"/>
                </a:lnTo>
                <a:lnTo>
                  <a:pt x="452" y="755"/>
                </a:lnTo>
                <a:lnTo>
                  <a:pt x="452" y="755"/>
                </a:lnTo>
                <a:lnTo>
                  <a:pt x="451" y="753"/>
                </a:lnTo>
                <a:lnTo>
                  <a:pt x="449" y="753"/>
                </a:lnTo>
                <a:lnTo>
                  <a:pt x="449" y="753"/>
                </a:lnTo>
                <a:lnTo>
                  <a:pt x="452" y="755"/>
                </a:lnTo>
                <a:lnTo>
                  <a:pt x="452" y="755"/>
                </a:lnTo>
                <a:close/>
                <a:moveTo>
                  <a:pt x="495" y="785"/>
                </a:moveTo>
                <a:lnTo>
                  <a:pt x="495" y="785"/>
                </a:lnTo>
                <a:lnTo>
                  <a:pt x="494" y="787"/>
                </a:lnTo>
                <a:lnTo>
                  <a:pt x="491" y="788"/>
                </a:lnTo>
                <a:lnTo>
                  <a:pt x="490" y="788"/>
                </a:lnTo>
                <a:lnTo>
                  <a:pt x="487" y="787"/>
                </a:lnTo>
                <a:lnTo>
                  <a:pt x="487" y="787"/>
                </a:lnTo>
                <a:lnTo>
                  <a:pt x="490" y="787"/>
                </a:lnTo>
                <a:lnTo>
                  <a:pt x="490" y="786"/>
                </a:lnTo>
                <a:lnTo>
                  <a:pt x="491" y="785"/>
                </a:lnTo>
                <a:lnTo>
                  <a:pt x="495" y="785"/>
                </a:lnTo>
                <a:lnTo>
                  <a:pt x="495" y="785"/>
                </a:lnTo>
                <a:close/>
                <a:moveTo>
                  <a:pt x="463" y="762"/>
                </a:moveTo>
                <a:lnTo>
                  <a:pt x="463" y="762"/>
                </a:lnTo>
                <a:lnTo>
                  <a:pt x="466" y="763"/>
                </a:lnTo>
                <a:lnTo>
                  <a:pt x="469" y="764"/>
                </a:lnTo>
                <a:lnTo>
                  <a:pt x="469" y="764"/>
                </a:lnTo>
                <a:lnTo>
                  <a:pt x="466" y="765"/>
                </a:lnTo>
                <a:lnTo>
                  <a:pt x="464" y="765"/>
                </a:lnTo>
                <a:lnTo>
                  <a:pt x="463" y="764"/>
                </a:lnTo>
                <a:lnTo>
                  <a:pt x="463" y="762"/>
                </a:lnTo>
                <a:lnTo>
                  <a:pt x="463" y="762"/>
                </a:lnTo>
                <a:close/>
                <a:moveTo>
                  <a:pt x="594" y="861"/>
                </a:moveTo>
                <a:lnTo>
                  <a:pt x="594" y="861"/>
                </a:lnTo>
                <a:lnTo>
                  <a:pt x="609" y="867"/>
                </a:lnTo>
                <a:lnTo>
                  <a:pt x="609" y="868"/>
                </a:lnTo>
                <a:lnTo>
                  <a:pt x="607" y="868"/>
                </a:lnTo>
                <a:lnTo>
                  <a:pt x="599" y="864"/>
                </a:lnTo>
                <a:lnTo>
                  <a:pt x="595" y="862"/>
                </a:lnTo>
                <a:lnTo>
                  <a:pt x="594" y="861"/>
                </a:lnTo>
                <a:lnTo>
                  <a:pt x="594" y="861"/>
                </a:lnTo>
                <a:lnTo>
                  <a:pt x="594" y="861"/>
                </a:lnTo>
                <a:lnTo>
                  <a:pt x="594" y="861"/>
                </a:lnTo>
                <a:lnTo>
                  <a:pt x="594" y="861"/>
                </a:lnTo>
                <a:close/>
                <a:moveTo>
                  <a:pt x="596" y="863"/>
                </a:moveTo>
                <a:lnTo>
                  <a:pt x="596" y="863"/>
                </a:lnTo>
                <a:lnTo>
                  <a:pt x="594" y="864"/>
                </a:lnTo>
                <a:lnTo>
                  <a:pt x="591" y="864"/>
                </a:lnTo>
                <a:lnTo>
                  <a:pt x="588" y="862"/>
                </a:lnTo>
                <a:lnTo>
                  <a:pt x="588" y="862"/>
                </a:lnTo>
                <a:lnTo>
                  <a:pt x="590" y="861"/>
                </a:lnTo>
                <a:lnTo>
                  <a:pt x="591" y="862"/>
                </a:lnTo>
                <a:lnTo>
                  <a:pt x="596" y="863"/>
                </a:lnTo>
                <a:lnTo>
                  <a:pt x="596" y="863"/>
                </a:lnTo>
                <a:close/>
                <a:moveTo>
                  <a:pt x="484" y="768"/>
                </a:moveTo>
                <a:lnTo>
                  <a:pt x="484" y="768"/>
                </a:lnTo>
                <a:lnTo>
                  <a:pt x="488" y="769"/>
                </a:lnTo>
                <a:lnTo>
                  <a:pt x="488" y="770"/>
                </a:lnTo>
                <a:lnTo>
                  <a:pt x="482" y="769"/>
                </a:lnTo>
                <a:lnTo>
                  <a:pt x="478" y="768"/>
                </a:lnTo>
                <a:lnTo>
                  <a:pt x="484" y="768"/>
                </a:lnTo>
                <a:lnTo>
                  <a:pt x="484" y="768"/>
                </a:lnTo>
                <a:lnTo>
                  <a:pt x="485" y="768"/>
                </a:lnTo>
                <a:lnTo>
                  <a:pt x="485" y="768"/>
                </a:lnTo>
                <a:lnTo>
                  <a:pt x="484" y="768"/>
                </a:lnTo>
                <a:lnTo>
                  <a:pt x="484" y="768"/>
                </a:lnTo>
                <a:lnTo>
                  <a:pt x="484" y="768"/>
                </a:lnTo>
                <a:close/>
                <a:moveTo>
                  <a:pt x="727" y="959"/>
                </a:moveTo>
                <a:lnTo>
                  <a:pt x="727" y="959"/>
                </a:lnTo>
                <a:lnTo>
                  <a:pt x="724" y="961"/>
                </a:lnTo>
                <a:lnTo>
                  <a:pt x="723" y="961"/>
                </a:lnTo>
                <a:lnTo>
                  <a:pt x="721" y="961"/>
                </a:lnTo>
                <a:lnTo>
                  <a:pt x="721" y="961"/>
                </a:lnTo>
                <a:lnTo>
                  <a:pt x="723" y="959"/>
                </a:lnTo>
                <a:lnTo>
                  <a:pt x="725" y="958"/>
                </a:lnTo>
                <a:lnTo>
                  <a:pt x="727" y="959"/>
                </a:lnTo>
                <a:lnTo>
                  <a:pt x="727" y="959"/>
                </a:lnTo>
                <a:close/>
                <a:moveTo>
                  <a:pt x="479" y="763"/>
                </a:moveTo>
                <a:lnTo>
                  <a:pt x="479" y="763"/>
                </a:lnTo>
                <a:lnTo>
                  <a:pt x="481" y="764"/>
                </a:lnTo>
                <a:lnTo>
                  <a:pt x="481" y="767"/>
                </a:lnTo>
                <a:lnTo>
                  <a:pt x="479" y="765"/>
                </a:lnTo>
                <a:lnTo>
                  <a:pt x="479" y="763"/>
                </a:lnTo>
                <a:lnTo>
                  <a:pt x="479" y="763"/>
                </a:lnTo>
                <a:lnTo>
                  <a:pt x="481" y="763"/>
                </a:lnTo>
                <a:lnTo>
                  <a:pt x="479" y="763"/>
                </a:lnTo>
                <a:lnTo>
                  <a:pt x="479" y="763"/>
                </a:lnTo>
                <a:close/>
                <a:moveTo>
                  <a:pt x="553" y="811"/>
                </a:moveTo>
                <a:lnTo>
                  <a:pt x="553" y="811"/>
                </a:lnTo>
                <a:lnTo>
                  <a:pt x="552" y="814"/>
                </a:lnTo>
                <a:lnTo>
                  <a:pt x="549" y="816"/>
                </a:lnTo>
                <a:lnTo>
                  <a:pt x="548" y="816"/>
                </a:lnTo>
                <a:lnTo>
                  <a:pt x="553" y="811"/>
                </a:lnTo>
                <a:lnTo>
                  <a:pt x="553" y="811"/>
                </a:lnTo>
                <a:lnTo>
                  <a:pt x="553" y="812"/>
                </a:lnTo>
                <a:lnTo>
                  <a:pt x="553" y="812"/>
                </a:lnTo>
                <a:lnTo>
                  <a:pt x="552" y="812"/>
                </a:lnTo>
                <a:lnTo>
                  <a:pt x="553" y="811"/>
                </a:lnTo>
                <a:lnTo>
                  <a:pt x="553" y="811"/>
                </a:lnTo>
                <a:close/>
                <a:moveTo>
                  <a:pt x="494" y="769"/>
                </a:moveTo>
                <a:lnTo>
                  <a:pt x="494" y="769"/>
                </a:lnTo>
                <a:lnTo>
                  <a:pt x="502" y="773"/>
                </a:lnTo>
                <a:lnTo>
                  <a:pt x="506" y="774"/>
                </a:lnTo>
                <a:lnTo>
                  <a:pt x="507" y="774"/>
                </a:lnTo>
                <a:lnTo>
                  <a:pt x="506" y="772"/>
                </a:lnTo>
                <a:lnTo>
                  <a:pt x="503" y="770"/>
                </a:lnTo>
                <a:lnTo>
                  <a:pt x="500" y="768"/>
                </a:lnTo>
                <a:lnTo>
                  <a:pt x="497" y="768"/>
                </a:lnTo>
                <a:lnTo>
                  <a:pt x="494" y="769"/>
                </a:lnTo>
                <a:lnTo>
                  <a:pt x="494" y="769"/>
                </a:lnTo>
                <a:lnTo>
                  <a:pt x="496" y="770"/>
                </a:lnTo>
                <a:lnTo>
                  <a:pt x="495" y="770"/>
                </a:lnTo>
                <a:lnTo>
                  <a:pt x="494" y="769"/>
                </a:lnTo>
                <a:lnTo>
                  <a:pt x="494" y="769"/>
                </a:lnTo>
                <a:lnTo>
                  <a:pt x="494" y="769"/>
                </a:lnTo>
                <a:close/>
                <a:moveTo>
                  <a:pt x="514" y="784"/>
                </a:moveTo>
                <a:lnTo>
                  <a:pt x="514" y="784"/>
                </a:lnTo>
                <a:lnTo>
                  <a:pt x="518" y="784"/>
                </a:lnTo>
                <a:lnTo>
                  <a:pt x="519" y="784"/>
                </a:lnTo>
                <a:lnTo>
                  <a:pt x="519" y="785"/>
                </a:lnTo>
                <a:lnTo>
                  <a:pt x="517" y="785"/>
                </a:lnTo>
                <a:lnTo>
                  <a:pt x="514" y="784"/>
                </a:lnTo>
                <a:lnTo>
                  <a:pt x="514" y="784"/>
                </a:lnTo>
                <a:lnTo>
                  <a:pt x="514" y="784"/>
                </a:lnTo>
                <a:lnTo>
                  <a:pt x="514" y="784"/>
                </a:lnTo>
                <a:lnTo>
                  <a:pt x="514" y="784"/>
                </a:lnTo>
                <a:close/>
                <a:moveTo>
                  <a:pt x="490" y="762"/>
                </a:moveTo>
                <a:lnTo>
                  <a:pt x="490" y="762"/>
                </a:lnTo>
                <a:lnTo>
                  <a:pt x="491" y="761"/>
                </a:lnTo>
                <a:lnTo>
                  <a:pt x="490" y="759"/>
                </a:lnTo>
                <a:lnTo>
                  <a:pt x="488" y="761"/>
                </a:lnTo>
                <a:lnTo>
                  <a:pt x="487" y="762"/>
                </a:lnTo>
                <a:lnTo>
                  <a:pt x="490" y="762"/>
                </a:lnTo>
                <a:lnTo>
                  <a:pt x="490" y="762"/>
                </a:lnTo>
                <a:lnTo>
                  <a:pt x="490" y="761"/>
                </a:lnTo>
                <a:lnTo>
                  <a:pt x="490" y="762"/>
                </a:lnTo>
                <a:lnTo>
                  <a:pt x="490" y="762"/>
                </a:lnTo>
                <a:lnTo>
                  <a:pt x="490" y="762"/>
                </a:lnTo>
                <a:lnTo>
                  <a:pt x="490" y="762"/>
                </a:lnTo>
                <a:close/>
                <a:moveTo>
                  <a:pt x="625" y="864"/>
                </a:moveTo>
                <a:lnTo>
                  <a:pt x="625" y="864"/>
                </a:lnTo>
                <a:lnTo>
                  <a:pt x="623" y="864"/>
                </a:lnTo>
                <a:lnTo>
                  <a:pt x="621" y="864"/>
                </a:lnTo>
                <a:lnTo>
                  <a:pt x="620" y="865"/>
                </a:lnTo>
                <a:lnTo>
                  <a:pt x="618" y="864"/>
                </a:lnTo>
                <a:lnTo>
                  <a:pt x="618" y="864"/>
                </a:lnTo>
                <a:lnTo>
                  <a:pt x="620" y="863"/>
                </a:lnTo>
                <a:lnTo>
                  <a:pt x="623" y="862"/>
                </a:lnTo>
                <a:lnTo>
                  <a:pt x="625" y="863"/>
                </a:lnTo>
                <a:lnTo>
                  <a:pt x="625" y="864"/>
                </a:lnTo>
                <a:lnTo>
                  <a:pt x="625" y="864"/>
                </a:lnTo>
                <a:close/>
                <a:moveTo>
                  <a:pt x="537" y="786"/>
                </a:moveTo>
                <a:lnTo>
                  <a:pt x="537" y="786"/>
                </a:lnTo>
                <a:lnTo>
                  <a:pt x="532" y="786"/>
                </a:lnTo>
                <a:lnTo>
                  <a:pt x="528" y="786"/>
                </a:lnTo>
                <a:lnTo>
                  <a:pt x="528" y="786"/>
                </a:lnTo>
                <a:lnTo>
                  <a:pt x="530" y="785"/>
                </a:lnTo>
                <a:lnTo>
                  <a:pt x="532" y="785"/>
                </a:lnTo>
                <a:lnTo>
                  <a:pt x="537" y="786"/>
                </a:lnTo>
                <a:lnTo>
                  <a:pt x="537" y="786"/>
                </a:lnTo>
                <a:close/>
                <a:moveTo>
                  <a:pt x="765" y="963"/>
                </a:moveTo>
                <a:lnTo>
                  <a:pt x="765" y="963"/>
                </a:lnTo>
                <a:lnTo>
                  <a:pt x="761" y="964"/>
                </a:lnTo>
                <a:lnTo>
                  <a:pt x="760" y="965"/>
                </a:lnTo>
                <a:lnTo>
                  <a:pt x="759" y="964"/>
                </a:lnTo>
                <a:lnTo>
                  <a:pt x="759" y="964"/>
                </a:lnTo>
                <a:lnTo>
                  <a:pt x="759" y="963"/>
                </a:lnTo>
                <a:lnTo>
                  <a:pt x="761" y="962"/>
                </a:lnTo>
                <a:lnTo>
                  <a:pt x="762" y="962"/>
                </a:lnTo>
                <a:lnTo>
                  <a:pt x="765" y="963"/>
                </a:lnTo>
                <a:lnTo>
                  <a:pt x="765" y="963"/>
                </a:lnTo>
                <a:close/>
                <a:moveTo>
                  <a:pt x="561" y="799"/>
                </a:moveTo>
                <a:lnTo>
                  <a:pt x="561" y="799"/>
                </a:lnTo>
                <a:lnTo>
                  <a:pt x="556" y="798"/>
                </a:lnTo>
                <a:lnTo>
                  <a:pt x="555" y="798"/>
                </a:lnTo>
                <a:lnTo>
                  <a:pt x="553" y="797"/>
                </a:lnTo>
                <a:lnTo>
                  <a:pt x="553" y="797"/>
                </a:lnTo>
                <a:lnTo>
                  <a:pt x="555" y="796"/>
                </a:lnTo>
                <a:lnTo>
                  <a:pt x="558" y="796"/>
                </a:lnTo>
                <a:lnTo>
                  <a:pt x="561" y="797"/>
                </a:lnTo>
                <a:lnTo>
                  <a:pt x="561" y="799"/>
                </a:lnTo>
                <a:lnTo>
                  <a:pt x="561" y="799"/>
                </a:lnTo>
                <a:close/>
                <a:moveTo>
                  <a:pt x="644" y="865"/>
                </a:moveTo>
                <a:lnTo>
                  <a:pt x="644" y="865"/>
                </a:lnTo>
                <a:lnTo>
                  <a:pt x="650" y="865"/>
                </a:lnTo>
                <a:lnTo>
                  <a:pt x="656" y="867"/>
                </a:lnTo>
                <a:lnTo>
                  <a:pt x="656" y="867"/>
                </a:lnTo>
                <a:lnTo>
                  <a:pt x="653" y="868"/>
                </a:lnTo>
                <a:lnTo>
                  <a:pt x="648" y="868"/>
                </a:lnTo>
                <a:lnTo>
                  <a:pt x="644" y="868"/>
                </a:lnTo>
                <a:lnTo>
                  <a:pt x="644" y="867"/>
                </a:lnTo>
                <a:lnTo>
                  <a:pt x="644" y="865"/>
                </a:lnTo>
                <a:lnTo>
                  <a:pt x="644" y="865"/>
                </a:lnTo>
                <a:close/>
                <a:moveTo>
                  <a:pt x="525" y="747"/>
                </a:moveTo>
                <a:lnTo>
                  <a:pt x="525" y="747"/>
                </a:lnTo>
                <a:lnTo>
                  <a:pt x="526" y="747"/>
                </a:lnTo>
                <a:lnTo>
                  <a:pt x="525" y="747"/>
                </a:lnTo>
                <a:lnTo>
                  <a:pt x="518" y="750"/>
                </a:lnTo>
                <a:lnTo>
                  <a:pt x="506" y="756"/>
                </a:lnTo>
                <a:lnTo>
                  <a:pt x="506" y="756"/>
                </a:lnTo>
                <a:lnTo>
                  <a:pt x="503" y="753"/>
                </a:lnTo>
                <a:lnTo>
                  <a:pt x="503" y="752"/>
                </a:lnTo>
                <a:lnTo>
                  <a:pt x="506" y="751"/>
                </a:lnTo>
                <a:lnTo>
                  <a:pt x="508" y="750"/>
                </a:lnTo>
                <a:lnTo>
                  <a:pt x="517" y="747"/>
                </a:lnTo>
                <a:lnTo>
                  <a:pt x="522" y="747"/>
                </a:lnTo>
                <a:lnTo>
                  <a:pt x="525" y="747"/>
                </a:lnTo>
                <a:lnTo>
                  <a:pt x="525" y="747"/>
                </a:lnTo>
                <a:lnTo>
                  <a:pt x="523" y="749"/>
                </a:lnTo>
                <a:lnTo>
                  <a:pt x="523" y="749"/>
                </a:lnTo>
                <a:lnTo>
                  <a:pt x="523" y="747"/>
                </a:lnTo>
                <a:lnTo>
                  <a:pt x="525" y="747"/>
                </a:lnTo>
                <a:lnTo>
                  <a:pt x="525" y="747"/>
                </a:lnTo>
                <a:close/>
                <a:moveTo>
                  <a:pt x="549" y="769"/>
                </a:moveTo>
                <a:lnTo>
                  <a:pt x="549" y="769"/>
                </a:lnTo>
                <a:lnTo>
                  <a:pt x="553" y="772"/>
                </a:lnTo>
                <a:lnTo>
                  <a:pt x="560" y="773"/>
                </a:lnTo>
                <a:lnTo>
                  <a:pt x="561" y="773"/>
                </a:lnTo>
                <a:lnTo>
                  <a:pt x="549" y="769"/>
                </a:lnTo>
                <a:lnTo>
                  <a:pt x="549" y="769"/>
                </a:lnTo>
                <a:lnTo>
                  <a:pt x="549" y="769"/>
                </a:lnTo>
                <a:lnTo>
                  <a:pt x="550" y="769"/>
                </a:lnTo>
                <a:lnTo>
                  <a:pt x="552" y="769"/>
                </a:lnTo>
                <a:lnTo>
                  <a:pt x="553" y="770"/>
                </a:lnTo>
                <a:lnTo>
                  <a:pt x="549" y="769"/>
                </a:lnTo>
                <a:lnTo>
                  <a:pt x="549" y="769"/>
                </a:lnTo>
                <a:close/>
                <a:moveTo>
                  <a:pt x="794" y="961"/>
                </a:moveTo>
                <a:lnTo>
                  <a:pt x="794" y="961"/>
                </a:lnTo>
                <a:lnTo>
                  <a:pt x="795" y="965"/>
                </a:lnTo>
                <a:lnTo>
                  <a:pt x="794" y="967"/>
                </a:lnTo>
                <a:lnTo>
                  <a:pt x="791" y="967"/>
                </a:lnTo>
                <a:lnTo>
                  <a:pt x="789" y="965"/>
                </a:lnTo>
                <a:lnTo>
                  <a:pt x="786" y="964"/>
                </a:lnTo>
                <a:lnTo>
                  <a:pt x="786" y="962"/>
                </a:lnTo>
                <a:lnTo>
                  <a:pt x="789" y="961"/>
                </a:lnTo>
                <a:lnTo>
                  <a:pt x="794" y="961"/>
                </a:lnTo>
                <a:lnTo>
                  <a:pt x="794" y="961"/>
                </a:lnTo>
                <a:lnTo>
                  <a:pt x="794" y="962"/>
                </a:lnTo>
                <a:lnTo>
                  <a:pt x="792" y="961"/>
                </a:lnTo>
                <a:lnTo>
                  <a:pt x="791" y="961"/>
                </a:lnTo>
                <a:lnTo>
                  <a:pt x="794" y="961"/>
                </a:lnTo>
                <a:lnTo>
                  <a:pt x="794" y="961"/>
                </a:lnTo>
                <a:close/>
                <a:moveTo>
                  <a:pt x="665" y="865"/>
                </a:moveTo>
                <a:lnTo>
                  <a:pt x="665" y="865"/>
                </a:lnTo>
                <a:lnTo>
                  <a:pt x="664" y="867"/>
                </a:lnTo>
                <a:lnTo>
                  <a:pt x="661" y="868"/>
                </a:lnTo>
                <a:lnTo>
                  <a:pt x="656" y="867"/>
                </a:lnTo>
                <a:lnTo>
                  <a:pt x="656" y="867"/>
                </a:lnTo>
                <a:lnTo>
                  <a:pt x="661" y="867"/>
                </a:lnTo>
                <a:lnTo>
                  <a:pt x="665" y="865"/>
                </a:lnTo>
                <a:lnTo>
                  <a:pt x="665" y="865"/>
                </a:lnTo>
                <a:close/>
                <a:moveTo>
                  <a:pt x="506" y="740"/>
                </a:moveTo>
                <a:lnTo>
                  <a:pt x="506" y="740"/>
                </a:lnTo>
                <a:lnTo>
                  <a:pt x="505" y="741"/>
                </a:lnTo>
                <a:lnTo>
                  <a:pt x="506" y="743"/>
                </a:lnTo>
                <a:lnTo>
                  <a:pt x="506" y="743"/>
                </a:lnTo>
                <a:lnTo>
                  <a:pt x="506" y="744"/>
                </a:lnTo>
                <a:lnTo>
                  <a:pt x="506" y="744"/>
                </a:lnTo>
                <a:lnTo>
                  <a:pt x="503" y="744"/>
                </a:lnTo>
                <a:lnTo>
                  <a:pt x="502" y="741"/>
                </a:lnTo>
                <a:lnTo>
                  <a:pt x="503" y="740"/>
                </a:lnTo>
                <a:lnTo>
                  <a:pt x="506" y="740"/>
                </a:lnTo>
                <a:lnTo>
                  <a:pt x="506" y="740"/>
                </a:lnTo>
                <a:close/>
                <a:moveTo>
                  <a:pt x="565" y="778"/>
                </a:moveTo>
                <a:lnTo>
                  <a:pt x="565" y="778"/>
                </a:lnTo>
                <a:lnTo>
                  <a:pt x="556" y="781"/>
                </a:lnTo>
                <a:lnTo>
                  <a:pt x="555" y="781"/>
                </a:lnTo>
                <a:lnTo>
                  <a:pt x="556" y="781"/>
                </a:lnTo>
                <a:lnTo>
                  <a:pt x="561" y="779"/>
                </a:lnTo>
                <a:lnTo>
                  <a:pt x="565" y="778"/>
                </a:lnTo>
                <a:lnTo>
                  <a:pt x="565" y="778"/>
                </a:lnTo>
                <a:lnTo>
                  <a:pt x="564" y="778"/>
                </a:lnTo>
                <a:lnTo>
                  <a:pt x="565" y="778"/>
                </a:lnTo>
                <a:lnTo>
                  <a:pt x="565" y="778"/>
                </a:lnTo>
                <a:close/>
                <a:moveTo>
                  <a:pt x="671" y="867"/>
                </a:moveTo>
                <a:lnTo>
                  <a:pt x="671" y="867"/>
                </a:lnTo>
                <a:lnTo>
                  <a:pt x="673" y="869"/>
                </a:lnTo>
                <a:lnTo>
                  <a:pt x="673" y="870"/>
                </a:lnTo>
                <a:lnTo>
                  <a:pt x="672" y="869"/>
                </a:lnTo>
                <a:lnTo>
                  <a:pt x="671" y="867"/>
                </a:lnTo>
                <a:lnTo>
                  <a:pt x="671" y="867"/>
                </a:lnTo>
                <a:lnTo>
                  <a:pt x="672" y="868"/>
                </a:lnTo>
                <a:lnTo>
                  <a:pt x="671" y="867"/>
                </a:lnTo>
                <a:lnTo>
                  <a:pt x="671" y="867"/>
                </a:lnTo>
                <a:close/>
                <a:moveTo>
                  <a:pt x="615" y="815"/>
                </a:moveTo>
                <a:lnTo>
                  <a:pt x="615" y="815"/>
                </a:lnTo>
                <a:lnTo>
                  <a:pt x="617" y="816"/>
                </a:lnTo>
                <a:lnTo>
                  <a:pt x="617" y="817"/>
                </a:lnTo>
                <a:lnTo>
                  <a:pt x="615" y="818"/>
                </a:lnTo>
                <a:lnTo>
                  <a:pt x="612" y="818"/>
                </a:lnTo>
                <a:lnTo>
                  <a:pt x="609" y="818"/>
                </a:lnTo>
                <a:lnTo>
                  <a:pt x="609" y="818"/>
                </a:lnTo>
                <a:lnTo>
                  <a:pt x="611" y="817"/>
                </a:lnTo>
                <a:lnTo>
                  <a:pt x="613" y="817"/>
                </a:lnTo>
                <a:lnTo>
                  <a:pt x="614" y="816"/>
                </a:lnTo>
                <a:lnTo>
                  <a:pt x="615" y="815"/>
                </a:lnTo>
                <a:lnTo>
                  <a:pt x="615" y="815"/>
                </a:lnTo>
                <a:close/>
                <a:moveTo>
                  <a:pt x="531" y="753"/>
                </a:moveTo>
                <a:lnTo>
                  <a:pt x="531" y="753"/>
                </a:lnTo>
                <a:lnTo>
                  <a:pt x="534" y="755"/>
                </a:lnTo>
                <a:lnTo>
                  <a:pt x="535" y="756"/>
                </a:lnTo>
                <a:lnTo>
                  <a:pt x="534" y="757"/>
                </a:lnTo>
                <a:lnTo>
                  <a:pt x="534" y="757"/>
                </a:lnTo>
                <a:lnTo>
                  <a:pt x="531" y="755"/>
                </a:lnTo>
                <a:lnTo>
                  <a:pt x="531" y="753"/>
                </a:lnTo>
                <a:lnTo>
                  <a:pt x="531" y="753"/>
                </a:lnTo>
                <a:lnTo>
                  <a:pt x="531" y="753"/>
                </a:lnTo>
                <a:close/>
                <a:moveTo>
                  <a:pt x="677" y="863"/>
                </a:moveTo>
                <a:lnTo>
                  <a:pt x="677" y="863"/>
                </a:lnTo>
                <a:lnTo>
                  <a:pt x="677" y="863"/>
                </a:lnTo>
                <a:lnTo>
                  <a:pt x="677" y="862"/>
                </a:lnTo>
                <a:lnTo>
                  <a:pt x="676" y="863"/>
                </a:lnTo>
                <a:lnTo>
                  <a:pt x="677" y="863"/>
                </a:lnTo>
                <a:lnTo>
                  <a:pt x="677" y="863"/>
                </a:lnTo>
                <a:lnTo>
                  <a:pt x="676" y="863"/>
                </a:lnTo>
                <a:lnTo>
                  <a:pt x="677" y="863"/>
                </a:lnTo>
                <a:lnTo>
                  <a:pt x="677" y="863"/>
                </a:lnTo>
                <a:close/>
                <a:moveTo>
                  <a:pt x="674" y="852"/>
                </a:moveTo>
                <a:lnTo>
                  <a:pt x="674" y="852"/>
                </a:lnTo>
                <a:lnTo>
                  <a:pt x="673" y="851"/>
                </a:lnTo>
                <a:lnTo>
                  <a:pt x="671" y="852"/>
                </a:lnTo>
                <a:lnTo>
                  <a:pt x="668" y="852"/>
                </a:lnTo>
                <a:lnTo>
                  <a:pt x="666" y="851"/>
                </a:lnTo>
                <a:lnTo>
                  <a:pt x="666" y="851"/>
                </a:lnTo>
                <a:lnTo>
                  <a:pt x="668" y="850"/>
                </a:lnTo>
                <a:lnTo>
                  <a:pt x="672" y="850"/>
                </a:lnTo>
                <a:lnTo>
                  <a:pt x="674" y="850"/>
                </a:lnTo>
                <a:lnTo>
                  <a:pt x="674" y="852"/>
                </a:lnTo>
                <a:lnTo>
                  <a:pt x="674" y="852"/>
                </a:lnTo>
                <a:close/>
                <a:moveTo>
                  <a:pt x="506" y="715"/>
                </a:moveTo>
                <a:lnTo>
                  <a:pt x="506" y="715"/>
                </a:lnTo>
                <a:lnTo>
                  <a:pt x="505" y="715"/>
                </a:lnTo>
                <a:lnTo>
                  <a:pt x="502" y="715"/>
                </a:lnTo>
                <a:lnTo>
                  <a:pt x="502" y="715"/>
                </a:lnTo>
                <a:lnTo>
                  <a:pt x="506" y="715"/>
                </a:lnTo>
                <a:lnTo>
                  <a:pt x="506" y="715"/>
                </a:lnTo>
                <a:lnTo>
                  <a:pt x="505" y="716"/>
                </a:lnTo>
                <a:lnTo>
                  <a:pt x="503" y="716"/>
                </a:lnTo>
                <a:lnTo>
                  <a:pt x="505" y="715"/>
                </a:lnTo>
                <a:lnTo>
                  <a:pt x="506" y="715"/>
                </a:lnTo>
                <a:lnTo>
                  <a:pt x="506" y="715"/>
                </a:lnTo>
                <a:close/>
                <a:moveTo>
                  <a:pt x="957" y="852"/>
                </a:moveTo>
                <a:lnTo>
                  <a:pt x="957" y="852"/>
                </a:lnTo>
                <a:lnTo>
                  <a:pt x="959" y="856"/>
                </a:lnTo>
                <a:lnTo>
                  <a:pt x="959" y="861"/>
                </a:lnTo>
                <a:lnTo>
                  <a:pt x="957" y="868"/>
                </a:lnTo>
                <a:lnTo>
                  <a:pt x="955" y="876"/>
                </a:lnTo>
                <a:lnTo>
                  <a:pt x="949" y="897"/>
                </a:lnTo>
                <a:lnTo>
                  <a:pt x="939" y="918"/>
                </a:lnTo>
                <a:lnTo>
                  <a:pt x="921" y="962"/>
                </a:lnTo>
                <a:lnTo>
                  <a:pt x="909" y="989"/>
                </a:lnTo>
                <a:lnTo>
                  <a:pt x="909" y="989"/>
                </a:lnTo>
                <a:lnTo>
                  <a:pt x="895" y="985"/>
                </a:lnTo>
                <a:lnTo>
                  <a:pt x="877" y="977"/>
                </a:lnTo>
                <a:lnTo>
                  <a:pt x="860" y="970"/>
                </a:lnTo>
                <a:lnTo>
                  <a:pt x="853" y="968"/>
                </a:lnTo>
                <a:lnTo>
                  <a:pt x="845" y="967"/>
                </a:lnTo>
                <a:lnTo>
                  <a:pt x="845" y="967"/>
                </a:lnTo>
                <a:lnTo>
                  <a:pt x="856" y="958"/>
                </a:lnTo>
                <a:lnTo>
                  <a:pt x="868" y="952"/>
                </a:lnTo>
                <a:lnTo>
                  <a:pt x="884" y="946"/>
                </a:lnTo>
                <a:lnTo>
                  <a:pt x="900" y="941"/>
                </a:lnTo>
                <a:lnTo>
                  <a:pt x="931" y="932"/>
                </a:lnTo>
                <a:lnTo>
                  <a:pt x="957" y="923"/>
                </a:lnTo>
                <a:lnTo>
                  <a:pt x="957" y="923"/>
                </a:lnTo>
                <a:lnTo>
                  <a:pt x="966" y="918"/>
                </a:lnTo>
                <a:lnTo>
                  <a:pt x="972" y="915"/>
                </a:lnTo>
                <a:lnTo>
                  <a:pt x="976" y="911"/>
                </a:lnTo>
                <a:lnTo>
                  <a:pt x="977" y="906"/>
                </a:lnTo>
                <a:lnTo>
                  <a:pt x="977" y="903"/>
                </a:lnTo>
                <a:lnTo>
                  <a:pt x="974" y="898"/>
                </a:lnTo>
                <a:lnTo>
                  <a:pt x="968" y="890"/>
                </a:lnTo>
                <a:lnTo>
                  <a:pt x="960" y="880"/>
                </a:lnTo>
                <a:lnTo>
                  <a:pt x="956" y="876"/>
                </a:lnTo>
                <a:lnTo>
                  <a:pt x="953" y="871"/>
                </a:lnTo>
                <a:lnTo>
                  <a:pt x="951" y="867"/>
                </a:lnTo>
                <a:lnTo>
                  <a:pt x="951" y="862"/>
                </a:lnTo>
                <a:lnTo>
                  <a:pt x="953" y="857"/>
                </a:lnTo>
                <a:lnTo>
                  <a:pt x="957" y="852"/>
                </a:lnTo>
                <a:lnTo>
                  <a:pt x="957" y="852"/>
                </a:lnTo>
                <a:lnTo>
                  <a:pt x="957" y="853"/>
                </a:lnTo>
                <a:lnTo>
                  <a:pt x="956" y="853"/>
                </a:lnTo>
                <a:lnTo>
                  <a:pt x="956" y="853"/>
                </a:lnTo>
                <a:lnTo>
                  <a:pt x="957" y="852"/>
                </a:lnTo>
                <a:lnTo>
                  <a:pt x="957" y="852"/>
                </a:lnTo>
                <a:close/>
                <a:moveTo>
                  <a:pt x="668" y="818"/>
                </a:moveTo>
                <a:lnTo>
                  <a:pt x="668" y="818"/>
                </a:lnTo>
                <a:lnTo>
                  <a:pt x="667" y="820"/>
                </a:lnTo>
                <a:lnTo>
                  <a:pt x="666" y="820"/>
                </a:lnTo>
                <a:lnTo>
                  <a:pt x="662" y="817"/>
                </a:lnTo>
                <a:lnTo>
                  <a:pt x="662" y="817"/>
                </a:lnTo>
                <a:lnTo>
                  <a:pt x="665" y="817"/>
                </a:lnTo>
                <a:lnTo>
                  <a:pt x="666" y="817"/>
                </a:lnTo>
                <a:lnTo>
                  <a:pt x="668" y="818"/>
                </a:lnTo>
                <a:lnTo>
                  <a:pt x="668" y="818"/>
                </a:lnTo>
                <a:close/>
                <a:moveTo>
                  <a:pt x="742" y="874"/>
                </a:moveTo>
                <a:lnTo>
                  <a:pt x="742" y="874"/>
                </a:lnTo>
                <a:lnTo>
                  <a:pt x="743" y="876"/>
                </a:lnTo>
                <a:lnTo>
                  <a:pt x="742" y="877"/>
                </a:lnTo>
                <a:lnTo>
                  <a:pt x="740" y="877"/>
                </a:lnTo>
                <a:lnTo>
                  <a:pt x="738" y="876"/>
                </a:lnTo>
                <a:lnTo>
                  <a:pt x="738" y="876"/>
                </a:lnTo>
                <a:lnTo>
                  <a:pt x="740" y="875"/>
                </a:lnTo>
                <a:lnTo>
                  <a:pt x="742" y="874"/>
                </a:lnTo>
                <a:lnTo>
                  <a:pt x="742" y="874"/>
                </a:lnTo>
                <a:close/>
                <a:moveTo>
                  <a:pt x="683" y="822"/>
                </a:moveTo>
                <a:lnTo>
                  <a:pt x="683" y="822"/>
                </a:lnTo>
                <a:lnTo>
                  <a:pt x="693" y="816"/>
                </a:lnTo>
                <a:lnTo>
                  <a:pt x="696" y="816"/>
                </a:lnTo>
                <a:lnTo>
                  <a:pt x="697" y="816"/>
                </a:lnTo>
                <a:lnTo>
                  <a:pt x="697" y="816"/>
                </a:lnTo>
                <a:lnTo>
                  <a:pt x="697" y="818"/>
                </a:lnTo>
                <a:lnTo>
                  <a:pt x="694" y="822"/>
                </a:lnTo>
                <a:lnTo>
                  <a:pt x="689" y="826"/>
                </a:lnTo>
                <a:lnTo>
                  <a:pt x="685" y="828"/>
                </a:lnTo>
                <a:lnTo>
                  <a:pt x="683" y="828"/>
                </a:lnTo>
                <a:lnTo>
                  <a:pt x="682" y="827"/>
                </a:lnTo>
                <a:lnTo>
                  <a:pt x="682" y="826"/>
                </a:lnTo>
                <a:lnTo>
                  <a:pt x="683" y="822"/>
                </a:lnTo>
                <a:lnTo>
                  <a:pt x="683" y="822"/>
                </a:lnTo>
                <a:lnTo>
                  <a:pt x="684" y="821"/>
                </a:lnTo>
                <a:lnTo>
                  <a:pt x="684" y="822"/>
                </a:lnTo>
                <a:lnTo>
                  <a:pt x="683" y="822"/>
                </a:lnTo>
                <a:lnTo>
                  <a:pt x="683" y="822"/>
                </a:lnTo>
                <a:lnTo>
                  <a:pt x="683" y="822"/>
                </a:lnTo>
                <a:close/>
                <a:moveTo>
                  <a:pt x="961" y="809"/>
                </a:moveTo>
                <a:lnTo>
                  <a:pt x="961" y="809"/>
                </a:lnTo>
                <a:lnTo>
                  <a:pt x="962" y="814"/>
                </a:lnTo>
                <a:lnTo>
                  <a:pt x="962" y="817"/>
                </a:lnTo>
                <a:lnTo>
                  <a:pt x="960" y="820"/>
                </a:lnTo>
                <a:lnTo>
                  <a:pt x="960" y="820"/>
                </a:lnTo>
                <a:lnTo>
                  <a:pt x="959" y="812"/>
                </a:lnTo>
                <a:lnTo>
                  <a:pt x="960" y="810"/>
                </a:lnTo>
                <a:lnTo>
                  <a:pt x="961" y="809"/>
                </a:lnTo>
                <a:lnTo>
                  <a:pt x="961" y="809"/>
                </a:lnTo>
                <a:close/>
                <a:moveTo>
                  <a:pt x="582" y="728"/>
                </a:moveTo>
                <a:lnTo>
                  <a:pt x="582" y="728"/>
                </a:lnTo>
                <a:lnTo>
                  <a:pt x="577" y="726"/>
                </a:lnTo>
                <a:lnTo>
                  <a:pt x="575" y="726"/>
                </a:lnTo>
                <a:lnTo>
                  <a:pt x="575" y="723"/>
                </a:lnTo>
                <a:lnTo>
                  <a:pt x="575" y="723"/>
                </a:lnTo>
                <a:lnTo>
                  <a:pt x="577" y="723"/>
                </a:lnTo>
                <a:lnTo>
                  <a:pt x="579" y="725"/>
                </a:lnTo>
                <a:lnTo>
                  <a:pt x="581" y="726"/>
                </a:lnTo>
                <a:lnTo>
                  <a:pt x="582" y="728"/>
                </a:lnTo>
                <a:lnTo>
                  <a:pt x="582" y="728"/>
                </a:lnTo>
                <a:close/>
                <a:moveTo>
                  <a:pt x="650" y="764"/>
                </a:moveTo>
                <a:lnTo>
                  <a:pt x="650" y="764"/>
                </a:lnTo>
                <a:lnTo>
                  <a:pt x="654" y="768"/>
                </a:lnTo>
                <a:lnTo>
                  <a:pt x="654" y="770"/>
                </a:lnTo>
                <a:lnTo>
                  <a:pt x="653" y="772"/>
                </a:lnTo>
                <a:lnTo>
                  <a:pt x="652" y="772"/>
                </a:lnTo>
                <a:lnTo>
                  <a:pt x="649" y="772"/>
                </a:lnTo>
                <a:lnTo>
                  <a:pt x="648" y="769"/>
                </a:lnTo>
                <a:lnTo>
                  <a:pt x="649" y="767"/>
                </a:lnTo>
                <a:lnTo>
                  <a:pt x="650" y="764"/>
                </a:lnTo>
                <a:lnTo>
                  <a:pt x="650" y="764"/>
                </a:lnTo>
                <a:lnTo>
                  <a:pt x="652" y="767"/>
                </a:lnTo>
                <a:lnTo>
                  <a:pt x="650" y="767"/>
                </a:lnTo>
                <a:lnTo>
                  <a:pt x="650" y="765"/>
                </a:lnTo>
                <a:lnTo>
                  <a:pt x="650" y="764"/>
                </a:lnTo>
                <a:lnTo>
                  <a:pt x="650" y="764"/>
                </a:lnTo>
                <a:close/>
                <a:moveTo>
                  <a:pt x="770" y="853"/>
                </a:moveTo>
                <a:lnTo>
                  <a:pt x="770" y="853"/>
                </a:lnTo>
                <a:lnTo>
                  <a:pt x="770" y="855"/>
                </a:lnTo>
                <a:lnTo>
                  <a:pt x="770" y="857"/>
                </a:lnTo>
                <a:lnTo>
                  <a:pt x="766" y="859"/>
                </a:lnTo>
                <a:lnTo>
                  <a:pt x="765" y="859"/>
                </a:lnTo>
                <a:lnTo>
                  <a:pt x="765" y="859"/>
                </a:lnTo>
                <a:lnTo>
                  <a:pt x="770" y="853"/>
                </a:lnTo>
                <a:lnTo>
                  <a:pt x="770" y="853"/>
                </a:lnTo>
                <a:lnTo>
                  <a:pt x="771" y="855"/>
                </a:lnTo>
                <a:lnTo>
                  <a:pt x="770" y="856"/>
                </a:lnTo>
                <a:lnTo>
                  <a:pt x="768" y="855"/>
                </a:lnTo>
                <a:lnTo>
                  <a:pt x="770" y="853"/>
                </a:lnTo>
                <a:lnTo>
                  <a:pt x="770" y="853"/>
                </a:lnTo>
                <a:close/>
                <a:moveTo>
                  <a:pt x="643" y="734"/>
                </a:moveTo>
                <a:lnTo>
                  <a:pt x="643" y="734"/>
                </a:lnTo>
                <a:lnTo>
                  <a:pt x="637" y="737"/>
                </a:lnTo>
                <a:lnTo>
                  <a:pt x="635" y="738"/>
                </a:lnTo>
                <a:lnTo>
                  <a:pt x="634" y="738"/>
                </a:lnTo>
                <a:lnTo>
                  <a:pt x="634" y="738"/>
                </a:lnTo>
                <a:lnTo>
                  <a:pt x="638" y="734"/>
                </a:lnTo>
                <a:lnTo>
                  <a:pt x="641" y="734"/>
                </a:lnTo>
                <a:lnTo>
                  <a:pt x="643" y="734"/>
                </a:lnTo>
                <a:lnTo>
                  <a:pt x="643" y="734"/>
                </a:lnTo>
                <a:close/>
                <a:moveTo>
                  <a:pt x="713" y="793"/>
                </a:moveTo>
                <a:lnTo>
                  <a:pt x="713" y="793"/>
                </a:lnTo>
                <a:lnTo>
                  <a:pt x="711" y="794"/>
                </a:lnTo>
                <a:lnTo>
                  <a:pt x="709" y="794"/>
                </a:lnTo>
                <a:lnTo>
                  <a:pt x="707" y="793"/>
                </a:lnTo>
                <a:lnTo>
                  <a:pt x="707" y="793"/>
                </a:lnTo>
                <a:lnTo>
                  <a:pt x="708" y="792"/>
                </a:lnTo>
                <a:lnTo>
                  <a:pt x="709" y="792"/>
                </a:lnTo>
                <a:lnTo>
                  <a:pt x="713" y="793"/>
                </a:lnTo>
                <a:lnTo>
                  <a:pt x="713" y="793"/>
                </a:lnTo>
                <a:close/>
                <a:moveTo>
                  <a:pt x="689" y="769"/>
                </a:moveTo>
                <a:lnTo>
                  <a:pt x="689" y="769"/>
                </a:lnTo>
                <a:lnTo>
                  <a:pt x="684" y="772"/>
                </a:lnTo>
                <a:lnTo>
                  <a:pt x="682" y="772"/>
                </a:lnTo>
                <a:lnTo>
                  <a:pt x="679" y="769"/>
                </a:lnTo>
                <a:lnTo>
                  <a:pt x="679" y="769"/>
                </a:lnTo>
                <a:lnTo>
                  <a:pt x="682" y="769"/>
                </a:lnTo>
                <a:lnTo>
                  <a:pt x="684" y="769"/>
                </a:lnTo>
                <a:lnTo>
                  <a:pt x="689" y="769"/>
                </a:lnTo>
                <a:lnTo>
                  <a:pt x="689" y="769"/>
                </a:lnTo>
                <a:close/>
                <a:moveTo>
                  <a:pt x="709" y="781"/>
                </a:moveTo>
                <a:lnTo>
                  <a:pt x="709" y="781"/>
                </a:lnTo>
                <a:lnTo>
                  <a:pt x="719" y="787"/>
                </a:lnTo>
                <a:lnTo>
                  <a:pt x="720" y="788"/>
                </a:lnTo>
                <a:lnTo>
                  <a:pt x="719" y="788"/>
                </a:lnTo>
                <a:lnTo>
                  <a:pt x="717" y="787"/>
                </a:lnTo>
                <a:lnTo>
                  <a:pt x="711" y="785"/>
                </a:lnTo>
                <a:lnTo>
                  <a:pt x="709" y="782"/>
                </a:lnTo>
                <a:lnTo>
                  <a:pt x="709" y="782"/>
                </a:lnTo>
                <a:lnTo>
                  <a:pt x="709" y="781"/>
                </a:lnTo>
                <a:lnTo>
                  <a:pt x="709" y="781"/>
                </a:lnTo>
                <a:lnTo>
                  <a:pt x="712" y="782"/>
                </a:lnTo>
                <a:lnTo>
                  <a:pt x="711" y="782"/>
                </a:lnTo>
                <a:lnTo>
                  <a:pt x="709" y="782"/>
                </a:lnTo>
                <a:lnTo>
                  <a:pt x="709" y="781"/>
                </a:lnTo>
                <a:lnTo>
                  <a:pt x="709" y="781"/>
                </a:lnTo>
                <a:close/>
                <a:moveTo>
                  <a:pt x="780" y="828"/>
                </a:moveTo>
                <a:lnTo>
                  <a:pt x="780" y="828"/>
                </a:lnTo>
                <a:lnTo>
                  <a:pt x="777" y="829"/>
                </a:lnTo>
                <a:lnTo>
                  <a:pt x="774" y="829"/>
                </a:lnTo>
                <a:lnTo>
                  <a:pt x="767" y="829"/>
                </a:lnTo>
                <a:lnTo>
                  <a:pt x="767" y="829"/>
                </a:lnTo>
                <a:lnTo>
                  <a:pt x="771" y="828"/>
                </a:lnTo>
                <a:lnTo>
                  <a:pt x="774" y="827"/>
                </a:lnTo>
                <a:lnTo>
                  <a:pt x="780" y="828"/>
                </a:lnTo>
                <a:lnTo>
                  <a:pt x="780" y="828"/>
                </a:lnTo>
                <a:close/>
                <a:moveTo>
                  <a:pt x="662" y="729"/>
                </a:moveTo>
                <a:lnTo>
                  <a:pt x="662" y="729"/>
                </a:lnTo>
                <a:lnTo>
                  <a:pt x="660" y="731"/>
                </a:lnTo>
                <a:lnTo>
                  <a:pt x="659" y="731"/>
                </a:lnTo>
                <a:lnTo>
                  <a:pt x="656" y="728"/>
                </a:lnTo>
                <a:lnTo>
                  <a:pt x="655" y="728"/>
                </a:lnTo>
                <a:lnTo>
                  <a:pt x="656" y="727"/>
                </a:lnTo>
                <a:lnTo>
                  <a:pt x="662" y="729"/>
                </a:lnTo>
                <a:lnTo>
                  <a:pt x="662" y="729"/>
                </a:lnTo>
                <a:lnTo>
                  <a:pt x="661" y="731"/>
                </a:lnTo>
                <a:lnTo>
                  <a:pt x="661" y="729"/>
                </a:lnTo>
                <a:lnTo>
                  <a:pt x="661" y="729"/>
                </a:lnTo>
                <a:lnTo>
                  <a:pt x="662" y="729"/>
                </a:lnTo>
                <a:lnTo>
                  <a:pt x="662" y="729"/>
                </a:lnTo>
                <a:close/>
                <a:moveTo>
                  <a:pt x="649" y="732"/>
                </a:moveTo>
                <a:lnTo>
                  <a:pt x="649" y="732"/>
                </a:lnTo>
                <a:lnTo>
                  <a:pt x="648" y="728"/>
                </a:lnTo>
                <a:lnTo>
                  <a:pt x="649" y="726"/>
                </a:lnTo>
                <a:lnTo>
                  <a:pt x="650" y="725"/>
                </a:lnTo>
                <a:lnTo>
                  <a:pt x="652" y="725"/>
                </a:lnTo>
                <a:lnTo>
                  <a:pt x="653" y="725"/>
                </a:lnTo>
                <a:lnTo>
                  <a:pt x="653" y="726"/>
                </a:lnTo>
                <a:lnTo>
                  <a:pt x="652" y="728"/>
                </a:lnTo>
                <a:lnTo>
                  <a:pt x="649" y="732"/>
                </a:lnTo>
                <a:lnTo>
                  <a:pt x="649" y="732"/>
                </a:lnTo>
                <a:lnTo>
                  <a:pt x="649" y="731"/>
                </a:lnTo>
                <a:lnTo>
                  <a:pt x="649" y="729"/>
                </a:lnTo>
                <a:lnTo>
                  <a:pt x="649" y="731"/>
                </a:lnTo>
                <a:lnTo>
                  <a:pt x="649" y="732"/>
                </a:lnTo>
                <a:lnTo>
                  <a:pt x="649" y="732"/>
                </a:lnTo>
                <a:close/>
                <a:moveTo>
                  <a:pt x="664" y="735"/>
                </a:moveTo>
                <a:lnTo>
                  <a:pt x="664" y="735"/>
                </a:lnTo>
                <a:lnTo>
                  <a:pt x="661" y="733"/>
                </a:lnTo>
                <a:lnTo>
                  <a:pt x="664" y="735"/>
                </a:lnTo>
                <a:lnTo>
                  <a:pt x="665" y="739"/>
                </a:lnTo>
                <a:lnTo>
                  <a:pt x="664" y="735"/>
                </a:lnTo>
                <a:lnTo>
                  <a:pt x="664" y="735"/>
                </a:lnTo>
                <a:lnTo>
                  <a:pt x="662" y="734"/>
                </a:lnTo>
                <a:lnTo>
                  <a:pt x="664" y="735"/>
                </a:lnTo>
                <a:lnTo>
                  <a:pt x="664" y="737"/>
                </a:lnTo>
                <a:lnTo>
                  <a:pt x="664" y="735"/>
                </a:lnTo>
                <a:lnTo>
                  <a:pt x="664" y="735"/>
                </a:lnTo>
                <a:close/>
                <a:moveTo>
                  <a:pt x="721" y="773"/>
                </a:moveTo>
                <a:lnTo>
                  <a:pt x="721" y="773"/>
                </a:lnTo>
                <a:lnTo>
                  <a:pt x="719" y="773"/>
                </a:lnTo>
                <a:lnTo>
                  <a:pt x="718" y="773"/>
                </a:lnTo>
                <a:lnTo>
                  <a:pt x="715" y="773"/>
                </a:lnTo>
                <a:lnTo>
                  <a:pt x="714" y="772"/>
                </a:lnTo>
                <a:lnTo>
                  <a:pt x="714" y="772"/>
                </a:lnTo>
                <a:lnTo>
                  <a:pt x="717" y="770"/>
                </a:lnTo>
                <a:lnTo>
                  <a:pt x="719" y="770"/>
                </a:lnTo>
                <a:lnTo>
                  <a:pt x="720" y="772"/>
                </a:lnTo>
                <a:lnTo>
                  <a:pt x="721" y="773"/>
                </a:lnTo>
                <a:lnTo>
                  <a:pt x="721" y="773"/>
                </a:lnTo>
                <a:close/>
                <a:moveTo>
                  <a:pt x="711" y="773"/>
                </a:moveTo>
                <a:lnTo>
                  <a:pt x="711" y="773"/>
                </a:lnTo>
                <a:lnTo>
                  <a:pt x="712" y="772"/>
                </a:lnTo>
                <a:lnTo>
                  <a:pt x="711" y="770"/>
                </a:lnTo>
                <a:lnTo>
                  <a:pt x="711" y="769"/>
                </a:lnTo>
                <a:lnTo>
                  <a:pt x="712" y="768"/>
                </a:lnTo>
                <a:lnTo>
                  <a:pt x="712" y="768"/>
                </a:lnTo>
                <a:lnTo>
                  <a:pt x="713" y="769"/>
                </a:lnTo>
                <a:lnTo>
                  <a:pt x="714" y="772"/>
                </a:lnTo>
                <a:lnTo>
                  <a:pt x="713" y="773"/>
                </a:lnTo>
                <a:lnTo>
                  <a:pt x="711" y="773"/>
                </a:lnTo>
                <a:lnTo>
                  <a:pt x="711" y="773"/>
                </a:lnTo>
                <a:close/>
                <a:moveTo>
                  <a:pt x="730" y="785"/>
                </a:moveTo>
                <a:lnTo>
                  <a:pt x="730" y="785"/>
                </a:lnTo>
                <a:lnTo>
                  <a:pt x="736" y="780"/>
                </a:lnTo>
                <a:lnTo>
                  <a:pt x="738" y="779"/>
                </a:lnTo>
                <a:lnTo>
                  <a:pt x="740" y="779"/>
                </a:lnTo>
                <a:lnTo>
                  <a:pt x="740" y="781"/>
                </a:lnTo>
                <a:lnTo>
                  <a:pt x="738" y="785"/>
                </a:lnTo>
                <a:lnTo>
                  <a:pt x="736" y="788"/>
                </a:lnTo>
                <a:lnTo>
                  <a:pt x="732" y="791"/>
                </a:lnTo>
                <a:lnTo>
                  <a:pt x="731" y="791"/>
                </a:lnTo>
                <a:lnTo>
                  <a:pt x="731" y="790"/>
                </a:lnTo>
                <a:lnTo>
                  <a:pt x="730" y="785"/>
                </a:lnTo>
                <a:lnTo>
                  <a:pt x="730" y="785"/>
                </a:lnTo>
                <a:lnTo>
                  <a:pt x="730" y="785"/>
                </a:lnTo>
                <a:lnTo>
                  <a:pt x="730" y="785"/>
                </a:lnTo>
                <a:lnTo>
                  <a:pt x="730" y="785"/>
                </a:lnTo>
                <a:close/>
                <a:moveTo>
                  <a:pt x="870" y="844"/>
                </a:moveTo>
                <a:lnTo>
                  <a:pt x="870" y="844"/>
                </a:lnTo>
                <a:lnTo>
                  <a:pt x="872" y="847"/>
                </a:lnTo>
                <a:lnTo>
                  <a:pt x="873" y="850"/>
                </a:lnTo>
                <a:lnTo>
                  <a:pt x="873" y="851"/>
                </a:lnTo>
                <a:lnTo>
                  <a:pt x="872" y="852"/>
                </a:lnTo>
                <a:lnTo>
                  <a:pt x="870" y="851"/>
                </a:lnTo>
                <a:lnTo>
                  <a:pt x="868" y="850"/>
                </a:lnTo>
                <a:lnTo>
                  <a:pt x="868" y="847"/>
                </a:lnTo>
                <a:lnTo>
                  <a:pt x="870" y="844"/>
                </a:lnTo>
                <a:lnTo>
                  <a:pt x="870" y="844"/>
                </a:lnTo>
                <a:lnTo>
                  <a:pt x="871" y="845"/>
                </a:lnTo>
                <a:lnTo>
                  <a:pt x="870" y="846"/>
                </a:lnTo>
                <a:lnTo>
                  <a:pt x="870" y="845"/>
                </a:lnTo>
                <a:lnTo>
                  <a:pt x="870" y="844"/>
                </a:lnTo>
                <a:lnTo>
                  <a:pt x="870" y="844"/>
                </a:lnTo>
                <a:close/>
                <a:moveTo>
                  <a:pt x="960" y="738"/>
                </a:moveTo>
                <a:lnTo>
                  <a:pt x="960" y="738"/>
                </a:lnTo>
                <a:lnTo>
                  <a:pt x="961" y="735"/>
                </a:lnTo>
                <a:lnTo>
                  <a:pt x="961" y="734"/>
                </a:lnTo>
                <a:lnTo>
                  <a:pt x="962" y="734"/>
                </a:lnTo>
                <a:lnTo>
                  <a:pt x="962" y="734"/>
                </a:lnTo>
                <a:lnTo>
                  <a:pt x="963" y="735"/>
                </a:lnTo>
                <a:lnTo>
                  <a:pt x="962" y="738"/>
                </a:lnTo>
                <a:lnTo>
                  <a:pt x="961" y="739"/>
                </a:lnTo>
                <a:lnTo>
                  <a:pt x="960" y="738"/>
                </a:lnTo>
                <a:lnTo>
                  <a:pt x="960" y="738"/>
                </a:lnTo>
                <a:close/>
                <a:moveTo>
                  <a:pt x="671" y="733"/>
                </a:moveTo>
                <a:lnTo>
                  <a:pt x="671" y="733"/>
                </a:lnTo>
                <a:lnTo>
                  <a:pt x="667" y="732"/>
                </a:lnTo>
                <a:lnTo>
                  <a:pt x="664" y="731"/>
                </a:lnTo>
                <a:lnTo>
                  <a:pt x="664" y="731"/>
                </a:lnTo>
                <a:lnTo>
                  <a:pt x="666" y="729"/>
                </a:lnTo>
                <a:lnTo>
                  <a:pt x="668" y="729"/>
                </a:lnTo>
                <a:lnTo>
                  <a:pt x="671" y="732"/>
                </a:lnTo>
                <a:lnTo>
                  <a:pt x="671" y="733"/>
                </a:lnTo>
                <a:lnTo>
                  <a:pt x="671" y="733"/>
                </a:lnTo>
                <a:close/>
                <a:moveTo>
                  <a:pt x="843" y="858"/>
                </a:moveTo>
                <a:lnTo>
                  <a:pt x="843" y="858"/>
                </a:lnTo>
                <a:lnTo>
                  <a:pt x="838" y="858"/>
                </a:lnTo>
                <a:lnTo>
                  <a:pt x="833" y="857"/>
                </a:lnTo>
                <a:lnTo>
                  <a:pt x="833" y="857"/>
                </a:lnTo>
                <a:lnTo>
                  <a:pt x="838" y="856"/>
                </a:lnTo>
                <a:lnTo>
                  <a:pt x="843" y="858"/>
                </a:lnTo>
                <a:lnTo>
                  <a:pt x="843" y="858"/>
                </a:lnTo>
                <a:close/>
                <a:moveTo>
                  <a:pt x="705" y="738"/>
                </a:moveTo>
                <a:lnTo>
                  <a:pt x="705" y="738"/>
                </a:lnTo>
                <a:lnTo>
                  <a:pt x="696" y="735"/>
                </a:lnTo>
                <a:lnTo>
                  <a:pt x="694" y="734"/>
                </a:lnTo>
                <a:lnTo>
                  <a:pt x="694" y="737"/>
                </a:lnTo>
                <a:lnTo>
                  <a:pt x="696" y="739"/>
                </a:lnTo>
                <a:lnTo>
                  <a:pt x="700" y="741"/>
                </a:lnTo>
                <a:lnTo>
                  <a:pt x="703" y="743"/>
                </a:lnTo>
                <a:lnTo>
                  <a:pt x="705" y="743"/>
                </a:lnTo>
                <a:lnTo>
                  <a:pt x="705" y="741"/>
                </a:lnTo>
                <a:lnTo>
                  <a:pt x="705" y="738"/>
                </a:lnTo>
                <a:lnTo>
                  <a:pt x="705" y="738"/>
                </a:lnTo>
                <a:lnTo>
                  <a:pt x="703" y="737"/>
                </a:lnTo>
                <a:lnTo>
                  <a:pt x="703" y="737"/>
                </a:lnTo>
                <a:lnTo>
                  <a:pt x="703" y="737"/>
                </a:lnTo>
                <a:lnTo>
                  <a:pt x="705" y="738"/>
                </a:lnTo>
                <a:lnTo>
                  <a:pt x="705" y="738"/>
                </a:lnTo>
                <a:close/>
                <a:moveTo>
                  <a:pt x="819" y="834"/>
                </a:moveTo>
                <a:lnTo>
                  <a:pt x="819" y="834"/>
                </a:lnTo>
                <a:lnTo>
                  <a:pt x="830" y="838"/>
                </a:lnTo>
                <a:lnTo>
                  <a:pt x="829" y="838"/>
                </a:lnTo>
                <a:lnTo>
                  <a:pt x="823" y="837"/>
                </a:lnTo>
                <a:lnTo>
                  <a:pt x="819" y="834"/>
                </a:lnTo>
                <a:lnTo>
                  <a:pt x="819" y="834"/>
                </a:lnTo>
                <a:lnTo>
                  <a:pt x="820" y="835"/>
                </a:lnTo>
                <a:lnTo>
                  <a:pt x="820" y="835"/>
                </a:lnTo>
                <a:lnTo>
                  <a:pt x="819" y="835"/>
                </a:lnTo>
                <a:lnTo>
                  <a:pt x="819" y="834"/>
                </a:lnTo>
                <a:lnTo>
                  <a:pt x="819" y="834"/>
                </a:lnTo>
                <a:close/>
                <a:moveTo>
                  <a:pt x="755" y="778"/>
                </a:moveTo>
                <a:lnTo>
                  <a:pt x="755" y="778"/>
                </a:lnTo>
                <a:lnTo>
                  <a:pt x="758" y="779"/>
                </a:lnTo>
                <a:lnTo>
                  <a:pt x="760" y="780"/>
                </a:lnTo>
                <a:lnTo>
                  <a:pt x="760" y="780"/>
                </a:lnTo>
                <a:lnTo>
                  <a:pt x="758" y="781"/>
                </a:lnTo>
                <a:lnTo>
                  <a:pt x="755" y="781"/>
                </a:lnTo>
                <a:lnTo>
                  <a:pt x="754" y="780"/>
                </a:lnTo>
                <a:lnTo>
                  <a:pt x="755" y="778"/>
                </a:lnTo>
                <a:lnTo>
                  <a:pt x="755" y="778"/>
                </a:lnTo>
                <a:close/>
                <a:moveTo>
                  <a:pt x="717" y="739"/>
                </a:moveTo>
                <a:lnTo>
                  <a:pt x="717" y="739"/>
                </a:lnTo>
                <a:lnTo>
                  <a:pt x="714" y="740"/>
                </a:lnTo>
                <a:lnTo>
                  <a:pt x="713" y="740"/>
                </a:lnTo>
                <a:lnTo>
                  <a:pt x="712" y="740"/>
                </a:lnTo>
                <a:lnTo>
                  <a:pt x="711" y="739"/>
                </a:lnTo>
                <a:lnTo>
                  <a:pt x="712" y="738"/>
                </a:lnTo>
                <a:lnTo>
                  <a:pt x="713" y="738"/>
                </a:lnTo>
                <a:lnTo>
                  <a:pt x="714" y="738"/>
                </a:lnTo>
                <a:lnTo>
                  <a:pt x="717" y="739"/>
                </a:lnTo>
                <a:lnTo>
                  <a:pt x="717" y="739"/>
                </a:lnTo>
                <a:lnTo>
                  <a:pt x="717" y="739"/>
                </a:lnTo>
                <a:lnTo>
                  <a:pt x="715" y="739"/>
                </a:lnTo>
                <a:lnTo>
                  <a:pt x="715" y="739"/>
                </a:lnTo>
                <a:lnTo>
                  <a:pt x="717" y="739"/>
                </a:lnTo>
                <a:lnTo>
                  <a:pt x="717" y="739"/>
                </a:lnTo>
                <a:close/>
                <a:moveTo>
                  <a:pt x="772" y="780"/>
                </a:moveTo>
                <a:lnTo>
                  <a:pt x="772" y="780"/>
                </a:lnTo>
                <a:lnTo>
                  <a:pt x="768" y="781"/>
                </a:lnTo>
                <a:lnTo>
                  <a:pt x="766" y="782"/>
                </a:lnTo>
                <a:lnTo>
                  <a:pt x="764" y="781"/>
                </a:lnTo>
                <a:lnTo>
                  <a:pt x="764" y="781"/>
                </a:lnTo>
                <a:lnTo>
                  <a:pt x="768" y="780"/>
                </a:lnTo>
                <a:lnTo>
                  <a:pt x="772" y="780"/>
                </a:lnTo>
                <a:lnTo>
                  <a:pt x="772" y="780"/>
                </a:lnTo>
                <a:close/>
                <a:moveTo>
                  <a:pt x="796" y="791"/>
                </a:moveTo>
                <a:lnTo>
                  <a:pt x="796" y="791"/>
                </a:lnTo>
                <a:lnTo>
                  <a:pt x="792" y="793"/>
                </a:lnTo>
                <a:lnTo>
                  <a:pt x="790" y="794"/>
                </a:lnTo>
                <a:lnTo>
                  <a:pt x="789" y="793"/>
                </a:lnTo>
                <a:lnTo>
                  <a:pt x="789" y="792"/>
                </a:lnTo>
                <a:lnTo>
                  <a:pt x="789" y="790"/>
                </a:lnTo>
                <a:lnTo>
                  <a:pt x="790" y="788"/>
                </a:lnTo>
                <a:lnTo>
                  <a:pt x="792" y="790"/>
                </a:lnTo>
                <a:lnTo>
                  <a:pt x="796" y="791"/>
                </a:lnTo>
                <a:lnTo>
                  <a:pt x="796" y="791"/>
                </a:lnTo>
                <a:lnTo>
                  <a:pt x="794" y="792"/>
                </a:lnTo>
                <a:lnTo>
                  <a:pt x="794" y="791"/>
                </a:lnTo>
                <a:lnTo>
                  <a:pt x="795" y="791"/>
                </a:lnTo>
                <a:lnTo>
                  <a:pt x="796" y="791"/>
                </a:lnTo>
                <a:lnTo>
                  <a:pt x="796" y="791"/>
                </a:lnTo>
                <a:close/>
                <a:moveTo>
                  <a:pt x="777" y="790"/>
                </a:moveTo>
                <a:lnTo>
                  <a:pt x="777" y="790"/>
                </a:lnTo>
                <a:lnTo>
                  <a:pt x="780" y="790"/>
                </a:lnTo>
                <a:lnTo>
                  <a:pt x="783" y="790"/>
                </a:lnTo>
                <a:lnTo>
                  <a:pt x="785" y="790"/>
                </a:lnTo>
                <a:lnTo>
                  <a:pt x="788" y="791"/>
                </a:lnTo>
                <a:lnTo>
                  <a:pt x="788" y="791"/>
                </a:lnTo>
                <a:lnTo>
                  <a:pt x="784" y="792"/>
                </a:lnTo>
                <a:lnTo>
                  <a:pt x="782" y="792"/>
                </a:lnTo>
                <a:lnTo>
                  <a:pt x="778" y="791"/>
                </a:lnTo>
                <a:lnTo>
                  <a:pt x="777" y="790"/>
                </a:lnTo>
                <a:lnTo>
                  <a:pt x="777" y="790"/>
                </a:lnTo>
                <a:close/>
                <a:moveTo>
                  <a:pt x="729" y="747"/>
                </a:moveTo>
                <a:lnTo>
                  <a:pt x="729" y="747"/>
                </a:lnTo>
                <a:lnTo>
                  <a:pt x="726" y="749"/>
                </a:lnTo>
                <a:lnTo>
                  <a:pt x="725" y="747"/>
                </a:lnTo>
                <a:lnTo>
                  <a:pt x="721" y="745"/>
                </a:lnTo>
                <a:lnTo>
                  <a:pt x="721" y="745"/>
                </a:lnTo>
                <a:lnTo>
                  <a:pt x="724" y="745"/>
                </a:lnTo>
                <a:lnTo>
                  <a:pt x="725" y="745"/>
                </a:lnTo>
                <a:lnTo>
                  <a:pt x="729" y="747"/>
                </a:lnTo>
                <a:lnTo>
                  <a:pt x="729" y="747"/>
                </a:lnTo>
                <a:close/>
                <a:moveTo>
                  <a:pt x="784" y="782"/>
                </a:moveTo>
                <a:lnTo>
                  <a:pt x="784" y="782"/>
                </a:lnTo>
                <a:lnTo>
                  <a:pt x="782" y="784"/>
                </a:lnTo>
                <a:lnTo>
                  <a:pt x="780" y="784"/>
                </a:lnTo>
                <a:lnTo>
                  <a:pt x="777" y="784"/>
                </a:lnTo>
                <a:lnTo>
                  <a:pt x="777" y="784"/>
                </a:lnTo>
                <a:lnTo>
                  <a:pt x="778" y="782"/>
                </a:lnTo>
                <a:lnTo>
                  <a:pt x="779" y="781"/>
                </a:lnTo>
                <a:lnTo>
                  <a:pt x="782" y="781"/>
                </a:lnTo>
                <a:lnTo>
                  <a:pt x="784" y="782"/>
                </a:lnTo>
                <a:lnTo>
                  <a:pt x="784" y="782"/>
                </a:lnTo>
                <a:close/>
                <a:moveTo>
                  <a:pt x="795" y="778"/>
                </a:moveTo>
                <a:lnTo>
                  <a:pt x="795" y="778"/>
                </a:lnTo>
                <a:lnTo>
                  <a:pt x="789" y="781"/>
                </a:lnTo>
                <a:lnTo>
                  <a:pt x="795" y="778"/>
                </a:lnTo>
                <a:lnTo>
                  <a:pt x="795" y="778"/>
                </a:lnTo>
                <a:lnTo>
                  <a:pt x="792" y="779"/>
                </a:lnTo>
                <a:lnTo>
                  <a:pt x="794" y="780"/>
                </a:lnTo>
                <a:lnTo>
                  <a:pt x="794" y="779"/>
                </a:lnTo>
                <a:lnTo>
                  <a:pt x="795" y="778"/>
                </a:lnTo>
                <a:lnTo>
                  <a:pt x="795" y="778"/>
                </a:lnTo>
                <a:close/>
                <a:moveTo>
                  <a:pt x="807" y="785"/>
                </a:moveTo>
                <a:lnTo>
                  <a:pt x="807" y="785"/>
                </a:lnTo>
                <a:lnTo>
                  <a:pt x="802" y="786"/>
                </a:lnTo>
                <a:lnTo>
                  <a:pt x="799" y="787"/>
                </a:lnTo>
                <a:lnTo>
                  <a:pt x="790" y="786"/>
                </a:lnTo>
                <a:lnTo>
                  <a:pt x="790" y="786"/>
                </a:lnTo>
                <a:lnTo>
                  <a:pt x="790" y="784"/>
                </a:lnTo>
                <a:lnTo>
                  <a:pt x="792" y="784"/>
                </a:lnTo>
                <a:lnTo>
                  <a:pt x="796" y="782"/>
                </a:lnTo>
                <a:lnTo>
                  <a:pt x="802" y="784"/>
                </a:lnTo>
                <a:lnTo>
                  <a:pt x="807" y="785"/>
                </a:lnTo>
                <a:lnTo>
                  <a:pt x="807" y="785"/>
                </a:lnTo>
                <a:close/>
                <a:moveTo>
                  <a:pt x="727" y="728"/>
                </a:moveTo>
                <a:lnTo>
                  <a:pt x="727" y="728"/>
                </a:lnTo>
                <a:lnTo>
                  <a:pt x="724" y="728"/>
                </a:lnTo>
                <a:lnTo>
                  <a:pt x="721" y="728"/>
                </a:lnTo>
                <a:lnTo>
                  <a:pt x="714" y="727"/>
                </a:lnTo>
                <a:lnTo>
                  <a:pt x="714" y="727"/>
                </a:lnTo>
                <a:lnTo>
                  <a:pt x="721" y="726"/>
                </a:lnTo>
                <a:lnTo>
                  <a:pt x="724" y="726"/>
                </a:lnTo>
                <a:lnTo>
                  <a:pt x="727" y="728"/>
                </a:lnTo>
                <a:lnTo>
                  <a:pt x="727" y="728"/>
                </a:lnTo>
                <a:close/>
                <a:moveTo>
                  <a:pt x="752" y="747"/>
                </a:moveTo>
                <a:lnTo>
                  <a:pt x="752" y="747"/>
                </a:lnTo>
                <a:lnTo>
                  <a:pt x="750" y="750"/>
                </a:lnTo>
                <a:lnTo>
                  <a:pt x="749" y="751"/>
                </a:lnTo>
                <a:lnTo>
                  <a:pt x="748" y="750"/>
                </a:lnTo>
                <a:lnTo>
                  <a:pt x="748" y="750"/>
                </a:lnTo>
                <a:lnTo>
                  <a:pt x="749" y="747"/>
                </a:lnTo>
                <a:lnTo>
                  <a:pt x="750" y="747"/>
                </a:lnTo>
                <a:lnTo>
                  <a:pt x="752" y="747"/>
                </a:lnTo>
                <a:lnTo>
                  <a:pt x="752" y="747"/>
                </a:lnTo>
                <a:close/>
                <a:moveTo>
                  <a:pt x="747" y="733"/>
                </a:moveTo>
                <a:lnTo>
                  <a:pt x="747" y="733"/>
                </a:lnTo>
                <a:lnTo>
                  <a:pt x="749" y="734"/>
                </a:lnTo>
                <a:lnTo>
                  <a:pt x="749" y="737"/>
                </a:lnTo>
                <a:lnTo>
                  <a:pt x="748" y="738"/>
                </a:lnTo>
                <a:lnTo>
                  <a:pt x="747" y="740"/>
                </a:lnTo>
                <a:lnTo>
                  <a:pt x="746" y="740"/>
                </a:lnTo>
                <a:lnTo>
                  <a:pt x="744" y="740"/>
                </a:lnTo>
                <a:lnTo>
                  <a:pt x="744" y="738"/>
                </a:lnTo>
                <a:lnTo>
                  <a:pt x="747" y="733"/>
                </a:lnTo>
                <a:lnTo>
                  <a:pt x="747" y="733"/>
                </a:lnTo>
                <a:lnTo>
                  <a:pt x="748" y="734"/>
                </a:lnTo>
                <a:lnTo>
                  <a:pt x="748" y="735"/>
                </a:lnTo>
                <a:lnTo>
                  <a:pt x="747" y="734"/>
                </a:lnTo>
                <a:lnTo>
                  <a:pt x="747" y="733"/>
                </a:lnTo>
                <a:lnTo>
                  <a:pt x="747" y="733"/>
                </a:lnTo>
                <a:close/>
                <a:moveTo>
                  <a:pt x="813" y="793"/>
                </a:moveTo>
                <a:lnTo>
                  <a:pt x="813" y="793"/>
                </a:lnTo>
                <a:lnTo>
                  <a:pt x="815" y="792"/>
                </a:lnTo>
                <a:lnTo>
                  <a:pt x="818" y="792"/>
                </a:lnTo>
                <a:lnTo>
                  <a:pt x="821" y="793"/>
                </a:lnTo>
                <a:lnTo>
                  <a:pt x="823" y="796"/>
                </a:lnTo>
                <a:lnTo>
                  <a:pt x="823" y="798"/>
                </a:lnTo>
                <a:lnTo>
                  <a:pt x="823" y="798"/>
                </a:lnTo>
                <a:lnTo>
                  <a:pt x="819" y="796"/>
                </a:lnTo>
                <a:lnTo>
                  <a:pt x="813" y="793"/>
                </a:lnTo>
                <a:lnTo>
                  <a:pt x="813" y="793"/>
                </a:lnTo>
                <a:close/>
                <a:moveTo>
                  <a:pt x="814" y="785"/>
                </a:moveTo>
                <a:lnTo>
                  <a:pt x="814" y="785"/>
                </a:lnTo>
                <a:lnTo>
                  <a:pt x="809" y="786"/>
                </a:lnTo>
                <a:lnTo>
                  <a:pt x="809" y="786"/>
                </a:lnTo>
                <a:lnTo>
                  <a:pt x="813" y="785"/>
                </a:lnTo>
                <a:lnTo>
                  <a:pt x="814" y="785"/>
                </a:lnTo>
                <a:lnTo>
                  <a:pt x="814" y="785"/>
                </a:lnTo>
                <a:lnTo>
                  <a:pt x="814" y="784"/>
                </a:lnTo>
                <a:lnTo>
                  <a:pt x="814" y="785"/>
                </a:lnTo>
                <a:lnTo>
                  <a:pt x="814" y="785"/>
                </a:lnTo>
                <a:close/>
                <a:moveTo>
                  <a:pt x="783" y="755"/>
                </a:moveTo>
                <a:lnTo>
                  <a:pt x="783" y="755"/>
                </a:lnTo>
                <a:lnTo>
                  <a:pt x="782" y="756"/>
                </a:lnTo>
                <a:lnTo>
                  <a:pt x="779" y="758"/>
                </a:lnTo>
                <a:lnTo>
                  <a:pt x="779" y="758"/>
                </a:lnTo>
                <a:lnTo>
                  <a:pt x="783" y="755"/>
                </a:lnTo>
                <a:lnTo>
                  <a:pt x="783" y="755"/>
                </a:lnTo>
                <a:lnTo>
                  <a:pt x="783" y="755"/>
                </a:lnTo>
                <a:lnTo>
                  <a:pt x="783" y="755"/>
                </a:lnTo>
                <a:lnTo>
                  <a:pt x="783" y="755"/>
                </a:lnTo>
                <a:close/>
                <a:moveTo>
                  <a:pt x="768" y="740"/>
                </a:moveTo>
                <a:lnTo>
                  <a:pt x="768" y="740"/>
                </a:lnTo>
                <a:lnTo>
                  <a:pt x="770" y="741"/>
                </a:lnTo>
                <a:lnTo>
                  <a:pt x="770" y="743"/>
                </a:lnTo>
                <a:lnTo>
                  <a:pt x="770" y="745"/>
                </a:lnTo>
                <a:lnTo>
                  <a:pt x="767" y="746"/>
                </a:lnTo>
                <a:lnTo>
                  <a:pt x="767" y="746"/>
                </a:lnTo>
                <a:lnTo>
                  <a:pt x="766" y="744"/>
                </a:lnTo>
                <a:lnTo>
                  <a:pt x="765" y="743"/>
                </a:lnTo>
                <a:lnTo>
                  <a:pt x="766" y="740"/>
                </a:lnTo>
                <a:lnTo>
                  <a:pt x="768" y="740"/>
                </a:lnTo>
                <a:lnTo>
                  <a:pt x="768" y="740"/>
                </a:lnTo>
                <a:close/>
                <a:moveTo>
                  <a:pt x="811" y="778"/>
                </a:moveTo>
                <a:lnTo>
                  <a:pt x="811" y="778"/>
                </a:lnTo>
                <a:lnTo>
                  <a:pt x="813" y="778"/>
                </a:lnTo>
                <a:lnTo>
                  <a:pt x="815" y="778"/>
                </a:lnTo>
                <a:lnTo>
                  <a:pt x="817" y="779"/>
                </a:lnTo>
                <a:lnTo>
                  <a:pt x="818" y="781"/>
                </a:lnTo>
                <a:lnTo>
                  <a:pt x="818" y="781"/>
                </a:lnTo>
                <a:lnTo>
                  <a:pt x="815" y="781"/>
                </a:lnTo>
                <a:lnTo>
                  <a:pt x="814" y="781"/>
                </a:lnTo>
                <a:lnTo>
                  <a:pt x="813" y="780"/>
                </a:lnTo>
                <a:lnTo>
                  <a:pt x="811" y="778"/>
                </a:lnTo>
                <a:lnTo>
                  <a:pt x="811" y="778"/>
                </a:lnTo>
                <a:close/>
                <a:moveTo>
                  <a:pt x="783" y="739"/>
                </a:moveTo>
                <a:lnTo>
                  <a:pt x="783" y="739"/>
                </a:lnTo>
                <a:lnTo>
                  <a:pt x="783" y="741"/>
                </a:lnTo>
                <a:lnTo>
                  <a:pt x="782" y="743"/>
                </a:lnTo>
                <a:lnTo>
                  <a:pt x="777" y="745"/>
                </a:lnTo>
                <a:lnTo>
                  <a:pt x="776" y="745"/>
                </a:lnTo>
                <a:lnTo>
                  <a:pt x="776" y="745"/>
                </a:lnTo>
                <a:lnTo>
                  <a:pt x="783" y="739"/>
                </a:lnTo>
                <a:lnTo>
                  <a:pt x="783" y="739"/>
                </a:lnTo>
                <a:lnTo>
                  <a:pt x="783" y="740"/>
                </a:lnTo>
                <a:lnTo>
                  <a:pt x="783" y="741"/>
                </a:lnTo>
                <a:lnTo>
                  <a:pt x="782" y="740"/>
                </a:lnTo>
                <a:lnTo>
                  <a:pt x="783" y="739"/>
                </a:lnTo>
                <a:lnTo>
                  <a:pt x="783" y="739"/>
                </a:lnTo>
                <a:close/>
                <a:moveTo>
                  <a:pt x="807" y="746"/>
                </a:moveTo>
                <a:lnTo>
                  <a:pt x="807" y="746"/>
                </a:lnTo>
                <a:lnTo>
                  <a:pt x="805" y="745"/>
                </a:lnTo>
                <a:lnTo>
                  <a:pt x="802" y="745"/>
                </a:lnTo>
                <a:lnTo>
                  <a:pt x="797" y="745"/>
                </a:lnTo>
                <a:lnTo>
                  <a:pt x="792" y="745"/>
                </a:lnTo>
                <a:lnTo>
                  <a:pt x="790" y="744"/>
                </a:lnTo>
                <a:lnTo>
                  <a:pt x="789" y="743"/>
                </a:lnTo>
                <a:lnTo>
                  <a:pt x="789" y="743"/>
                </a:lnTo>
                <a:lnTo>
                  <a:pt x="800" y="743"/>
                </a:lnTo>
                <a:lnTo>
                  <a:pt x="806" y="743"/>
                </a:lnTo>
                <a:lnTo>
                  <a:pt x="807" y="745"/>
                </a:lnTo>
                <a:lnTo>
                  <a:pt x="807" y="746"/>
                </a:lnTo>
                <a:lnTo>
                  <a:pt x="807" y="746"/>
                </a:lnTo>
                <a:close/>
                <a:moveTo>
                  <a:pt x="802" y="746"/>
                </a:moveTo>
                <a:lnTo>
                  <a:pt x="802" y="746"/>
                </a:lnTo>
                <a:lnTo>
                  <a:pt x="797" y="749"/>
                </a:lnTo>
                <a:lnTo>
                  <a:pt x="797" y="749"/>
                </a:lnTo>
                <a:lnTo>
                  <a:pt x="797" y="747"/>
                </a:lnTo>
                <a:lnTo>
                  <a:pt x="799" y="746"/>
                </a:lnTo>
                <a:lnTo>
                  <a:pt x="802" y="746"/>
                </a:lnTo>
                <a:lnTo>
                  <a:pt x="802" y="746"/>
                </a:lnTo>
                <a:lnTo>
                  <a:pt x="801" y="746"/>
                </a:lnTo>
                <a:lnTo>
                  <a:pt x="800" y="746"/>
                </a:lnTo>
                <a:lnTo>
                  <a:pt x="800" y="746"/>
                </a:lnTo>
                <a:lnTo>
                  <a:pt x="802" y="746"/>
                </a:lnTo>
                <a:lnTo>
                  <a:pt x="802" y="746"/>
                </a:lnTo>
                <a:close/>
                <a:moveTo>
                  <a:pt x="832" y="745"/>
                </a:moveTo>
                <a:lnTo>
                  <a:pt x="832" y="745"/>
                </a:lnTo>
                <a:lnTo>
                  <a:pt x="835" y="750"/>
                </a:lnTo>
                <a:lnTo>
                  <a:pt x="832" y="745"/>
                </a:lnTo>
                <a:lnTo>
                  <a:pt x="832" y="745"/>
                </a:lnTo>
                <a:lnTo>
                  <a:pt x="832" y="746"/>
                </a:lnTo>
                <a:lnTo>
                  <a:pt x="832" y="746"/>
                </a:lnTo>
                <a:lnTo>
                  <a:pt x="832" y="746"/>
                </a:lnTo>
                <a:lnTo>
                  <a:pt x="832" y="745"/>
                </a:lnTo>
                <a:lnTo>
                  <a:pt x="832" y="745"/>
                </a:lnTo>
                <a:close/>
                <a:moveTo>
                  <a:pt x="779" y="798"/>
                </a:moveTo>
                <a:lnTo>
                  <a:pt x="779" y="798"/>
                </a:lnTo>
                <a:lnTo>
                  <a:pt x="779" y="805"/>
                </a:lnTo>
                <a:lnTo>
                  <a:pt x="779" y="808"/>
                </a:lnTo>
                <a:lnTo>
                  <a:pt x="778" y="808"/>
                </a:lnTo>
                <a:lnTo>
                  <a:pt x="777" y="808"/>
                </a:lnTo>
                <a:lnTo>
                  <a:pt x="777" y="808"/>
                </a:lnTo>
                <a:lnTo>
                  <a:pt x="778" y="805"/>
                </a:lnTo>
                <a:lnTo>
                  <a:pt x="778" y="802"/>
                </a:lnTo>
                <a:lnTo>
                  <a:pt x="778" y="799"/>
                </a:lnTo>
                <a:lnTo>
                  <a:pt x="778" y="798"/>
                </a:lnTo>
                <a:lnTo>
                  <a:pt x="779" y="798"/>
                </a:lnTo>
                <a:lnTo>
                  <a:pt x="779" y="798"/>
                </a:lnTo>
                <a:close/>
                <a:moveTo>
                  <a:pt x="845" y="715"/>
                </a:moveTo>
                <a:lnTo>
                  <a:pt x="845" y="715"/>
                </a:lnTo>
                <a:lnTo>
                  <a:pt x="847" y="714"/>
                </a:lnTo>
                <a:lnTo>
                  <a:pt x="849" y="714"/>
                </a:lnTo>
                <a:lnTo>
                  <a:pt x="849" y="716"/>
                </a:lnTo>
                <a:lnTo>
                  <a:pt x="849" y="719"/>
                </a:lnTo>
                <a:lnTo>
                  <a:pt x="849" y="719"/>
                </a:lnTo>
                <a:lnTo>
                  <a:pt x="848" y="717"/>
                </a:lnTo>
                <a:lnTo>
                  <a:pt x="848" y="717"/>
                </a:lnTo>
                <a:lnTo>
                  <a:pt x="847" y="716"/>
                </a:lnTo>
                <a:lnTo>
                  <a:pt x="845" y="715"/>
                </a:lnTo>
                <a:lnTo>
                  <a:pt x="845" y="715"/>
                </a:lnTo>
                <a:close/>
                <a:moveTo>
                  <a:pt x="776" y="800"/>
                </a:moveTo>
                <a:lnTo>
                  <a:pt x="776" y="800"/>
                </a:lnTo>
                <a:lnTo>
                  <a:pt x="778" y="803"/>
                </a:lnTo>
                <a:lnTo>
                  <a:pt x="777" y="805"/>
                </a:lnTo>
                <a:lnTo>
                  <a:pt x="776" y="805"/>
                </a:lnTo>
                <a:lnTo>
                  <a:pt x="773" y="805"/>
                </a:lnTo>
                <a:lnTo>
                  <a:pt x="771" y="804"/>
                </a:lnTo>
                <a:lnTo>
                  <a:pt x="771" y="803"/>
                </a:lnTo>
                <a:lnTo>
                  <a:pt x="772" y="802"/>
                </a:lnTo>
                <a:lnTo>
                  <a:pt x="776" y="800"/>
                </a:lnTo>
                <a:lnTo>
                  <a:pt x="776" y="800"/>
                </a:lnTo>
                <a:lnTo>
                  <a:pt x="777" y="802"/>
                </a:lnTo>
                <a:lnTo>
                  <a:pt x="776" y="802"/>
                </a:lnTo>
                <a:lnTo>
                  <a:pt x="776" y="800"/>
                </a:lnTo>
                <a:lnTo>
                  <a:pt x="776" y="800"/>
                </a:lnTo>
                <a:lnTo>
                  <a:pt x="776" y="800"/>
                </a:lnTo>
                <a:close/>
                <a:moveTo>
                  <a:pt x="771" y="797"/>
                </a:moveTo>
                <a:lnTo>
                  <a:pt x="771" y="797"/>
                </a:lnTo>
                <a:lnTo>
                  <a:pt x="772" y="796"/>
                </a:lnTo>
                <a:lnTo>
                  <a:pt x="774" y="796"/>
                </a:lnTo>
                <a:lnTo>
                  <a:pt x="774" y="798"/>
                </a:lnTo>
                <a:lnTo>
                  <a:pt x="774" y="800"/>
                </a:lnTo>
                <a:lnTo>
                  <a:pt x="774" y="800"/>
                </a:lnTo>
                <a:lnTo>
                  <a:pt x="772" y="800"/>
                </a:lnTo>
                <a:lnTo>
                  <a:pt x="771" y="799"/>
                </a:lnTo>
                <a:lnTo>
                  <a:pt x="771" y="797"/>
                </a:lnTo>
                <a:lnTo>
                  <a:pt x="771" y="797"/>
                </a:lnTo>
                <a:close/>
                <a:moveTo>
                  <a:pt x="741" y="831"/>
                </a:moveTo>
                <a:lnTo>
                  <a:pt x="741" y="831"/>
                </a:lnTo>
                <a:lnTo>
                  <a:pt x="744" y="828"/>
                </a:lnTo>
                <a:lnTo>
                  <a:pt x="741" y="831"/>
                </a:lnTo>
                <a:lnTo>
                  <a:pt x="741" y="831"/>
                </a:lnTo>
                <a:lnTo>
                  <a:pt x="742" y="829"/>
                </a:lnTo>
                <a:lnTo>
                  <a:pt x="741" y="831"/>
                </a:lnTo>
                <a:lnTo>
                  <a:pt x="741" y="831"/>
                </a:lnTo>
                <a:close/>
                <a:moveTo>
                  <a:pt x="766" y="797"/>
                </a:moveTo>
                <a:lnTo>
                  <a:pt x="766" y="797"/>
                </a:lnTo>
                <a:lnTo>
                  <a:pt x="766" y="802"/>
                </a:lnTo>
                <a:lnTo>
                  <a:pt x="766" y="803"/>
                </a:lnTo>
                <a:lnTo>
                  <a:pt x="765" y="800"/>
                </a:lnTo>
                <a:lnTo>
                  <a:pt x="766" y="797"/>
                </a:lnTo>
                <a:lnTo>
                  <a:pt x="766" y="797"/>
                </a:lnTo>
                <a:lnTo>
                  <a:pt x="765" y="798"/>
                </a:lnTo>
                <a:lnTo>
                  <a:pt x="766" y="797"/>
                </a:lnTo>
                <a:lnTo>
                  <a:pt x="766" y="797"/>
                </a:lnTo>
                <a:close/>
                <a:moveTo>
                  <a:pt x="778" y="782"/>
                </a:moveTo>
                <a:lnTo>
                  <a:pt x="778" y="782"/>
                </a:lnTo>
                <a:lnTo>
                  <a:pt x="777" y="780"/>
                </a:lnTo>
                <a:lnTo>
                  <a:pt x="778" y="779"/>
                </a:lnTo>
                <a:lnTo>
                  <a:pt x="780" y="776"/>
                </a:lnTo>
                <a:lnTo>
                  <a:pt x="780" y="774"/>
                </a:lnTo>
                <a:lnTo>
                  <a:pt x="780" y="774"/>
                </a:lnTo>
                <a:lnTo>
                  <a:pt x="782" y="776"/>
                </a:lnTo>
                <a:lnTo>
                  <a:pt x="780" y="779"/>
                </a:lnTo>
                <a:lnTo>
                  <a:pt x="779" y="781"/>
                </a:lnTo>
                <a:lnTo>
                  <a:pt x="778" y="782"/>
                </a:lnTo>
                <a:lnTo>
                  <a:pt x="778" y="782"/>
                </a:lnTo>
                <a:close/>
                <a:moveTo>
                  <a:pt x="782" y="772"/>
                </a:moveTo>
                <a:lnTo>
                  <a:pt x="782" y="772"/>
                </a:lnTo>
                <a:lnTo>
                  <a:pt x="785" y="773"/>
                </a:lnTo>
                <a:lnTo>
                  <a:pt x="782" y="772"/>
                </a:lnTo>
                <a:lnTo>
                  <a:pt x="782" y="772"/>
                </a:lnTo>
                <a:lnTo>
                  <a:pt x="782" y="772"/>
                </a:lnTo>
                <a:lnTo>
                  <a:pt x="782" y="772"/>
                </a:lnTo>
                <a:lnTo>
                  <a:pt x="782" y="772"/>
                </a:lnTo>
                <a:close/>
                <a:moveTo>
                  <a:pt x="845" y="687"/>
                </a:moveTo>
                <a:lnTo>
                  <a:pt x="845" y="687"/>
                </a:lnTo>
                <a:lnTo>
                  <a:pt x="842" y="696"/>
                </a:lnTo>
                <a:lnTo>
                  <a:pt x="842" y="696"/>
                </a:lnTo>
                <a:lnTo>
                  <a:pt x="842" y="693"/>
                </a:lnTo>
                <a:lnTo>
                  <a:pt x="843" y="680"/>
                </a:lnTo>
                <a:lnTo>
                  <a:pt x="845" y="657"/>
                </a:lnTo>
                <a:lnTo>
                  <a:pt x="845" y="657"/>
                </a:lnTo>
                <a:lnTo>
                  <a:pt x="844" y="663"/>
                </a:lnTo>
                <a:lnTo>
                  <a:pt x="845" y="667"/>
                </a:lnTo>
                <a:lnTo>
                  <a:pt x="845" y="668"/>
                </a:lnTo>
                <a:lnTo>
                  <a:pt x="847" y="668"/>
                </a:lnTo>
                <a:lnTo>
                  <a:pt x="850" y="666"/>
                </a:lnTo>
                <a:lnTo>
                  <a:pt x="850" y="666"/>
                </a:lnTo>
                <a:lnTo>
                  <a:pt x="850" y="675"/>
                </a:lnTo>
                <a:lnTo>
                  <a:pt x="850" y="680"/>
                </a:lnTo>
                <a:lnTo>
                  <a:pt x="849" y="684"/>
                </a:lnTo>
                <a:lnTo>
                  <a:pt x="845" y="687"/>
                </a:lnTo>
                <a:lnTo>
                  <a:pt x="845" y="687"/>
                </a:lnTo>
                <a:lnTo>
                  <a:pt x="845" y="688"/>
                </a:lnTo>
                <a:lnTo>
                  <a:pt x="847" y="687"/>
                </a:lnTo>
                <a:lnTo>
                  <a:pt x="847" y="687"/>
                </a:lnTo>
                <a:lnTo>
                  <a:pt x="845" y="687"/>
                </a:lnTo>
                <a:lnTo>
                  <a:pt x="845" y="687"/>
                </a:lnTo>
                <a:close/>
                <a:moveTo>
                  <a:pt x="770" y="782"/>
                </a:moveTo>
                <a:lnTo>
                  <a:pt x="770" y="782"/>
                </a:lnTo>
                <a:lnTo>
                  <a:pt x="777" y="774"/>
                </a:lnTo>
                <a:lnTo>
                  <a:pt x="770" y="782"/>
                </a:lnTo>
                <a:lnTo>
                  <a:pt x="770" y="782"/>
                </a:lnTo>
                <a:lnTo>
                  <a:pt x="771" y="781"/>
                </a:lnTo>
                <a:lnTo>
                  <a:pt x="772" y="781"/>
                </a:lnTo>
                <a:lnTo>
                  <a:pt x="771" y="782"/>
                </a:lnTo>
                <a:lnTo>
                  <a:pt x="770" y="782"/>
                </a:lnTo>
                <a:lnTo>
                  <a:pt x="770" y="782"/>
                </a:lnTo>
                <a:close/>
                <a:moveTo>
                  <a:pt x="743" y="811"/>
                </a:moveTo>
                <a:lnTo>
                  <a:pt x="743" y="811"/>
                </a:lnTo>
                <a:lnTo>
                  <a:pt x="746" y="815"/>
                </a:lnTo>
                <a:lnTo>
                  <a:pt x="746" y="817"/>
                </a:lnTo>
                <a:lnTo>
                  <a:pt x="746" y="820"/>
                </a:lnTo>
                <a:lnTo>
                  <a:pt x="746" y="820"/>
                </a:lnTo>
                <a:lnTo>
                  <a:pt x="743" y="815"/>
                </a:lnTo>
                <a:lnTo>
                  <a:pt x="742" y="812"/>
                </a:lnTo>
                <a:lnTo>
                  <a:pt x="743" y="811"/>
                </a:lnTo>
                <a:lnTo>
                  <a:pt x="743" y="811"/>
                </a:lnTo>
                <a:close/>
                <a:moveTo>
                  <a:pt x="795" y="750"/>
                </a:moveTo>
                <a:lnTo>
                  <a:pt x="795" y="750"/>
                </a:lnTo>
                <a:lnTo>
                  <a:pt x="796" y="755"/>
                </a:lnTo>
                <a:lnTo>
                  <a:pt x="796" y="755"/>
                </a:lnTo>
                <a:lnTo>
                  <a:pt x="795" y="755"/>
                </a:lnTo>
                <a:lnTo>
                  <a:pt x="795" y="752"/>
                </a:lnTo>
                <a:lnTo>
                  <a:pt x="795" y="750"/>
                </a:lnTo>
                <a:lnTo>
                  <a:pt x="795" y="750"/>
                </a:lnTo>
                <a:lnTo>
                  <a:pt x="794" y="751"/>
                </a:lnTo>
                <a:lnTo>
                  <a:pt x="795" y="750"/>
                </a:lnTo>
                <a:lnTo>
                  <a:pt x="795" y="750"/>
                </a:lnTo>
                <a:close/>
                <a:moveTo>
                  <a:pt x="780" y="723"/>
                </a:moveTo>
                <a:lnTo>
                  <a:pt x="780" y="723"/>
                </a:lnTo>
                <a:lnTo>
                  <a:pt x="780" y="722"/>
                </a:lnTo>
                <a:lnTo>
                  <a:pt x="779" y="722"/>
                </a:lnTo>
                <a:lnTo>
                  <a:pt x="779" y="726"/>
                </a:lnTo>
                <a:lnTo>
                  <a:pt x="779" y="741"/>
                </a:lnTo>
                <a:lnTo>
                  <a:pt x="780" y="768"/>
                </a:lnTo>
                <a:lnTo>
                  <a:pt x="780" y="768"/>
                </a:lnTo>
                <a:lnTo>
                  <a:pt x="773" y="753"/>
                </a:lnTo>
                <a:lnTo>
                  <a:pt x="771" y="743"/>
                </a:lnTo>
                <a:lnTo>
                  <a:pt x="771" y="734"/>
                </a:lnTo>
                <a:lnTo>
                  <a:pt x="772" y="729"/>
                </a:lnTo>
                <a:lnTo>
                  <a:pt x="774" y="726"/>
                </a:lnTo>
                <a:lnTo>
                  <a:pt x="778" y="725"/>
                </a:lnTo>
                <a:lnTo>
                  <a:pt x="780" y="723"/>
                </a:lnTo>
                <a:lnTo>
                  <a:pt x="780" y="723"/>
                </a:lnTo>
                <a:lnTo>
                  <a:pt x="780" y="723"/>
                </a:lnTo>
                <a:lnTo>
                  <a:pt x="779" y="723"/>
                </a:lnTo>
                <a:lnTo>
                  <a:pt x="779" y="723"/>
                </a:lnTo>
                <a:lnTo>
                  <a:pt x="780" y="723"/>
                </a:lnTo>
                <a:lnTo>
                  <a:pt x="780" y="723"/>
                </a:lnTo>
                <a:close/>
                <a:moveTo>
                  <a:pt x="774" y="720"/>
                </a:moveTo>
                <a:lnTo>
                  <a:pt x="774" y="720"/>
                </a:lnTo>
                <a:lnTo>
                  <a:pt x="773" y="719"/>
                </a:lnTo>
                <a:lnTo>
                  <a:pt x="773" y="719"/>
                </a:lnTo>
                <a:lnTo>
                  <a:pt x="772" y="715"/>
                </a:lnTo>
                <a:lnTo>
                  <a:pt x="774" y="708"/>
                </a:lnTo>
                <a:lnTo>
                  <a:pt x="774" y="707"/>
                </a:lnTo>
                <a:lnTo>
                  <a:pt x="776" y="707"/>
                </a:lnTo>
                <a:lnTo>
                  <a:pt x="776" y="707"/>
                </a:lnTo>
                <a:lnTo>
                  <a:pt x="776" y="711"/>
                </a:lnTo>
                <a:lnTo>
                  <a:pt x="774" y="720"/>
                </a:lnTo>
                <a:lnTo>
                  <a:pt x="774" y="720"/>
                </a:lnTo>
                <a:lnTo>
                  <a:pt x="774" y="719"/>
                </a:lnTo>
                <a:lnTo>
                  <a:pt x="774" y="719"/>
                </a:lnTo>
                <a:lnTo>
                  <a:pt x="774" y="717"/>
                </a:lnTo>
                <a:lnTo>
                  <a:pt x="774" y="720"/>
                </a:lnTo>
                <a:lnTo>
                  <a:pt x="774" y="720"/>
                </a:lnTo>
                <a:close/>
                <a:moveTo>
                  <a:pt x="744" y="811"/>
                </a:moveTo>
                <a:lnTo>
                  <a:pt x="744" y="811"/>
                </a:lnTo>
                <a:lnTo>
                  <a:pt x="744" y="804"/>
                </a:lnTo>
                <a:lnTo>
                  <a:pt x="746" y="798"/>
                </a:lnTo>
                <a:lnTo>
                  <a:pt x="746" y="798"/>
                </a:lnTo>
                <a:lnTo>
                  <a:pt x="747" y="805"/>
                </a:lnTo>
                <a:lnTo>
                  <a:pt x="746" y="809"/>
                </a:lnTo>
                <a:lnTo>
                  <a:pt x="744" y="811"/>
                </a:lnTo>
                <a:lnTo>
                  <a:pt x="744" y="811"/>
                </a:lnTo>
                <a:close/>
                <a:moveTo>
                  <a:pt x="767" y="778"/>
                </a:moveTo>
                <a:lnTo>
                  <a:pt x="767" y="778"/>
                </a:lnTo>
                <a:lnTo>
                  <a:pt x="767" y="780"/>
                </a:lnTo>
                <a:lnTo>
                  <a:pt x="766" y="781"/>
                </a:lnTo>
                <a:lnTo>
                  <a:pt x="765" y="782"/>
                </a:lnTo>
                <a:lnTo>
                  <a:pt x="765" y="782"/>
                </a:lnTo>
                <a:lnTo>
                  <a:pt x="764" y="781"/>
                </a:lnTo>
                <a:lnTo>
                  <a:pt x="765" y="779"/>
                </a:lnTo>
                <a:lnTo>
                  <a:pt x="766" y="778"/>
                </a:lnTo>
                <a:lnTo>
                  <a:pt x="767" y="778"/>
                </a:lnTo>
                <a:lnTo>
                  <a:pt x="767" y="778"/>
                </a:lnTo>
                <a:close/>
                <a:moveTo>
                  <a:pt x="770" y="761"/>
                </a:moveTo>
                <a:lnTo>
                  <a:pt x="770" y="761"/>
                </a:lnTo>
                <a:lnTo>
                  <a:pt x="770" y="763"/>
                </a:lnTo>
                <a:lnTo>
                  <a:pt x="771" y="767"/>
                </a:lnTo>
                <a:lnTo>
                  <a:pt x="770" y="768"/>
                </a:lnTo>
                <a:lnTo>
                  <a:pt x="768" y="769"/>
                </a:lnTo>
                <a:lnTo>
                  <a:pt x="768" y="769"/>
                </a:lnTo>
                <a:lnTo>
                  <a:pt x="768" y="765"/>
                </a:lnTo>
                <a:lnTo>
                  <a:pt x="770" y="761"/>
                </a:lnTo>
                <a:lnTo>
                  <a:pt x="770" y="761"/>
                </a:lnTo>
                <a:close/>
                <a:moveTo>
                  <a:pt x="744" y="791"/>
                </a:moveTo>
                <a:lnTo>
                  <a:pt x="744" y="791"/>
                </a:lnTo>
                <a:lnTo>
                  <a:pt x="746" y="791"/>
                </a:lnTo>
                <a:lnTo>
                  <a:pt x="747" y="793"/>
                </a:lnTo>
                <a:lnTo>
                  <a:pt x="747" y="796"/>
                </a:lnTo>
                <a:lnTo>
                  <a:pt x="746" y="797"/>
                </a:lnTo>
                <a:lnTo>
                  <a:pt x="746" y="797"/>
                </a:lnTo>
                <a:lnTo>
                  <a:pt x="744" y="796"/>
                </a:lnTo>
                <a:lnTo>
                  <a:pt x="744" y="794"/>
                </a:lnTo>
                <a:lnTo>
                  <a:pt x="744" y="791"/>
                </a:lnTo>
                <a:lnTo>
                  <a:pt x="744" y="791"/>
                </a:lnTo>
                <a:close/>
                <a:moveTo>
                  <a:pt x="848" y="648"/>
                </a:moveTo>
                <a:lnTo>
                  <a:pt x="848" y="648"/>
                </a:lnTo>
                <a:lnTo>
                  <a:pt x="849" y="649"/>
                </a:lnTo>
                <a:lnTo>
                  <a:pt x="849" y="651"/>
                </a:lnTo>
                <a:lnTo>
                  <a:pt x="850" y="652"/>
                </a:lnTo>
                <a:lnTo>
                  <a:pt x="851" y="652"/>
                </a:lnTo>
                <a:lnTo>
                  <a:pt x="851" y="652"/>
                </a:lnTo>
                <a:lnTo>
                  <a:pt x="851" y="654"/>
                </a:lnTo>
                <a:lnTo>
                  <a:pt x="850" y="654"/>
                </a:lnTo>
                <a:lnTo>
                  <a:pt x="849" y="652"/>
                </a:lnTo>
                <a:lnTo>
                  <a:pt x="848" y="650"/>
                </a:lnTo>
                <a:lnTo>
                  <a:pt x="848" y="648"/>
                </a:lnTo>
                <a:lnTo>
                  <a:pt x="848" y="648"/>
                </a:lnTo>
                <a:close/>
                <a:moveTo>
                  <a:pt x="848" y="638"/>
                </a:moveTo>
                <a:lnTo>
                  <a:pt x="848" y="638"/>
                </a:lnTo>
                <a:lnTo>
                  <a:pt x="854" y="639"/>
                </a:lnTo>
                <a:lnTo>
                  <a:pt x="855" y="640"/>
                </a:lnTo>
                <a:lnTo>
                  <a:pt x="855" y="643"/>
                </a:lnTo>
                <a:lnTo>
                  <a:pt x="854" y="645"/>
                </a:lnTo>
                <a:lnTo>
                  <a:pt x="850" y="648"/>
                </a:lnTo>
                <a:lnTo>
                  <a:pt x="847" y="649"/>
                </a:lnTo>
                <a:lnTo>
                  <a:pt x="844" y="648"/>
                </a:lnTo>
                <a:lnTo>
                  <a:pt x="844" y="646"/>
                </a:lnTo>
                <a:lnTo>
                  <a:pt x="844" y="645"/>
                </a:lnTo>
                <a:lnTo>
                  <a:pt x="848" y="638"/>
                </a:lnTo>
                <a:lnTo>
                  <a:pt x="848" y="638"/>
                </a:lnTo>
                <a:lnTo>
                  <a:pt x="849" y="639"/>
                </a:lnTo>
                <a:lnTo>
                  <a:pt x="848" y="639"/>
                </a:lnTo>
                <a:lnTo>
                  <a:pt x="847" y="639"/>
                </a:lnTo>
                <a:lnTo>
                  <a:pt x="848" y="638"/>
                </a:lnTo>
                <a:lnTo>
                  <a:pt x="848" y="638"/>
                </a:lnTo>
                <a:close/>
                <a:moveTo>
                  <a:pt x="771" y="738"/>
                </a:moveTo>
                <a:lnTo>
                  <a:pt x="771" y="738"/>
                </a:lnTo>
                <a:lnTo>
                  <a:pt x="772" y="743"/>
                </a:lnTo>
                <a:lnTo>
                  <a:pt x="771" y="745"/>
                </a:lnTo>
                <a:lnTo>
                  <a:pt x="770" y="746"/>
                </a:lnTo>
                <a:lnTo>
                  <a:pt x="770" y="746"/>
                </a:lnTo>
                <a:lnTo>
                  <a:pt x="770" y="741"/>
                </a:lnTo>
                <a:lnTo>
                  <a:pt x="770" y="740"/>
                </a:lnTo>
                <a:lnTo>
                  <a:pt x="771" y="738"/>
                </a:lnTo>
                <a:lnTo>
                  <a:pt x="771" y="738"/>
                </a:lnTo>
                <a:close/>
                <a:moveTo>
                  <a:pt x="752" y="753"/>
                </a:moveTo>
                <a:lnTo>
                  <a:pt x="752" y="753"/>
                </a:lnTo>
                <a:lnTo>
                  <a:pt x="753" y="756"/>
                </a:lnTo>
                <a:lnTo>
                  <a:pt x="753" y="757"/>
                </a:lnTo>
                <a:lnTo>
                  <a:pt x="752" y="759"/>
                </a:lnTo>
                <a:lnTo>
                  <a:pt x="752" y="759"/>
                </a:lnTo>
                <a:lnTo>
                  <a:pt x="750" y="756"/>
                </a:lnTo>
                <a:lnTo>
                  <a:pt x="750" y="755"/>
                </a:lnTo>
                <a:lnTo>
                  <a:pt x="752" y="753"/>
                </a:lnTo>
                <a:lnTo>
                  <a:pt x="752" y="753"/>
                </a:lnTo>
                <a:close/>
                <a:moveTo>
                  <a:pt x="778" y="703"/>
                </a:moveTo>
                <a:lnTo>
                  <a:pt x="778" y="703"/>
                </a:lnTo>
                <a:lnTo>
                  <a:pt x="780" y="696"/>
                </a:lnTo>
                <a:lnTo>
                  <a:pt x="780" y="698"/>
                </a:lnTo>
                <a:lnTo>
                  <a:pt x="780" y="703"/>
                </a:lnTo>
                <a:lnTo>
                  <a:pt x="779" y="704"/>
                </a:lnTo>
                <a:lnTo>
                  <a:pt x="778" y="703"/>
                </a:lnTo>
                <a:lnTo>
                  <a:pt x="778" y="703"/>
                </a:lnTo>
                <a:lnTo>
                  <a:pt x="779" y="703"/>
                </a:lnTo>
                <a:lnTo>
                  <a:pt x="779" y="703"/>
                </a:lnTo>
                <a:lnTo>
                  <a:pt x="779" y="704"/>
                </a:lnTo>
                <a:lnTo>
                  <a:pt x="778" y="703"/>
                </a:lnTo>
                <a:lnTo>
                  <a:pt x="778" y="703"/>
                </a:lnTo>
                <a:close/>
                <a:moveTo>
                  <a:pt x="784" y="686"/>
                </a:moveTo>
                <a:lnTo>
                  <a:pt x="784" y="686"/>
                </a:lnTo>
                <a:lnTo>
                  <a:pt x="788" y="684"/>
                </a:lnTo>
                <a:lnTo>
                  <a:pt x="790" y="684"/>
                </a:lnTo>
                <a:lnTo>
                  <a:pt x="791" y="686"/>
                </a:lnTo>
                <a:lnTo>
                  <a:pt x="791" y="688"/>
                </a:lnTo>
                <a:lnTo>
                  <a:pt x="791" y="691"/>
                </a:lnTo>
                <a:lnTo>
                  <a:pt x="790" y="691"/>
                </a:lnTo>
                <a:lnTo>
                  <a:pt x="788" y="690"/>
                </a:lnTo>
                <a:lnTo>
                  <a:pt x="784" y="686"/>
                </a:lnTo>
                <a:lnTo>
                  <a:pt x="784" y="686"/>
                </a:lnTo>
                <a:lnTo>
                  <a:pt x="785" y="686"/>
                </a:lnTo>
                <a:lnTo>
                  <a:pt x="785" y="686"/>
                </a:lnTo>
                <a:lnTo>
                  <a:pt x="785" y="687"/>
                </a:lnTo>
                <a:lnTo>
                  <a:pt x="784" y="686"/>
                </a:lnTo>
                <a:lnTo>
                  <a:pt x="784" y="686"/>
                </a:lnTo>
                <a:close/>
                <a:moveTo>
                  <a:pt x="773" y="696"/>
                </a:moveTo>
                <a:lnTo>
                  <a:pt x="773" y="696"/>
                </a:lnTo>
                <a:lnTo>
                  <a:pt x="778" y="700"/>
                </a:lnTo>
                <a:lnTo>
                  <a:pt x="773" y="696"/>
                </a:lnTo>
                <a:lnTo>
                  <a:pt x="773" y="696"/>
                </a:lnTo>
                <a:lnTo>
                  <a:pt x="774" y="696"/>
                </a:lnTo>
                <a:lnTo>
                  <a:pt x="774" y="696"/>
                </a:lnTo>
                <a:lnTo>
                  <a:pt x="774" y="696"/>
                </a:lnTo>
                <a:lnTo>
                  <a:pt x="773" y="696"/>
                </a:lnTo>
                <a:lnTo>
                  <a:pt x="773" y="696"/>
                </a:lnTo>
                <a:close/>
                <a:moveTo>
                  <a:pt x="965" y="451"/>
                </a:moveTo>
                <a:lnTo>
                  <a:pt x="965" y="451"/>
                </a:lnTo>
                <a:lnTo>
                  <a:pt x="967" y="449"/>
                </a:lnTo>
                <a:lnTo>
                  <a:pt x="968" y="448"/>
                </a:lnTo>
                <a:lnTo>
                  <a:pt x="968" y="449"/>
                </a:lnTo>
                <a:lnTo>
                  <a:pt x="968" y="456"/>
                </a:lnTo>
                <a:lnTo>
                  <a:pt x="967" y="458"/>
                </a:lnTo>
                <a:lnTo>
                  <a:pt x="966" y="460"/>
                </a:lnTo>
                <a:lnTo>
                  <a:pt x="965" y="458"/>
                </a:lnTo>
                <a:lnTo>
                  <a:pt x="965" y="451"/>
                </a:lnTo>
                <a:lnTo>
                  <a:pt x="965" y="451"/>
                </a:lnTo>
                <a:lnTo>
                  <a:pt x="966" y="450"/>
                </a:lnTo>
                <a:lnTo>
                  <a:pt x="966" y="451"/>
                </a:lnTo>
                <a:lnTo>
                  <a:pt x="966" y="451"/>
                </a:lnTo>
                <a:lnTo>
                  <a:pt x="965" y="451"/>
                </a:lnTo>
                <a:lnTo>
                  <a:pt x="965" y="451"/>
                </a:lnTo>
                <a:close/>
                <a:moveTo>
                  <a:pt x="847" y="599"/>
                </a:moveTo>
                <a:lnTo>
                  <a:pt x="847" y="599"/>
                </a:lnTo>
                <a:lnTo>
                  <a:pt x="845" y="595"/>
                </a:lnTo>
                <a:lnTo>
                  <a:pt x="847" y="593"/>
                </a:lnTo>
                <a:lnTo>
                  <a:pt x="847" y="596"/>
                </a:lnTo>
                <a:lnTo>
                  <a:pt x="847" y="599"/>
                </a:lnTo>
                <a:lnTo>
                  <a:pt x="847" y="599"/>
                </a:lnTo>
                <a:lnTo>
                  <a:pt x="847" y="598"/>
                </a:lnTo>
                <a:lnTo>
                  <a:pt x="847" y="597"/>
                </a:lnTo>
                <a:lnTo>
                  <a:pt x="848" y="597"/>
                </a:lnTo>
                <a:lnTo>
                  <a:pt x="847" y="599"/>
                </a:lnTo>
                <a:lnTo>
                  <a:pt x="847" y="599"/>
                </a:lnTo>
                <a:close/>
                <a:moveTo>
                  <a:pt x="788" y="666"/>
                </a:moveTo>
                <a:lnTo>
                  <a:pt x="788" y="666"/>
                </a:lnTo>
                <a:lnTo>
                  <a:pt x="786" y="673"/>
                </a:lnTo>
                <a:lnTo>
                  <a:pt x="785" y="675"/>
                </a:lnTo>
                <a:lnTo>
                  <a:pt x="784" y="675"/>
                </a:lnTo>
                <a:lnTo>
                  <a:pt x="782" y="674"/>
                </a:lnTo>
                <a:lnTo>
                  <a:pt x="779" y="672"/>
                </a:lnTo>
                <a:lnTo>
                  <a:pt x="778" y="668"/>
                </a:lnTo>
                <a:lnTo>
                  <a:pt x="779" y="664"/>
                </a:lnTo>
                <a:lnTo>
                  <a:pt x="780" y="663"/>
                </a:lnTo>
                <a:lnTo>
                  <a:pt x="782" y="663"/>
                </a:lnTo>
                <a:lnTo>
                  <a:pt x="788" y="666"/>
                </a:lnTo>
                <a:lnTo>
                  <a:pt x="788" y="666"/>
                </a:lnTo>
                <a:lnTo>
                  <a:pt x="786" y="667"/>
                </a:lnTo>
                <a:lnTo>
                  <a:pt x="785" y="667"/>
                </a:lnTo>
                <a:lnTo>
                  <a:pt x="785" y="666"/>
                </a:lnTo>
                <a:lnTo>
                  <a:pt x="788" y="666"/>
                </a:lnTo>
                <a:lnTo>
                  <a:pt x="788" y="666"/>
                </a:lnTo>
                <a:close/>
                <a:moveTo>
                  <a:pt x="732" y="728"/>
                </a:moveTo>
                <a:lnTo>
                  <a:pt x="732" y="728"/>
                </a:lnTo>
                <a:lnTo>
                  <a:pt x="735" y="723"/>
                </a:lnTo>
                <a:lnTo>
                  <a:pt x="736" y="721"/>
                </a:lnTo>
                <a:lnTo>
                  <a:pt x="735" y="720"/>
                </a:lnTo>
                <a:lnTo>
                  <a:pt x="735" y="720"/>
                </a:lnTo>
                <a:lnTo>
                  <a:pt x="732" y="723"/>
                </a:lnTo>
                <a:lnTo>
                  <a:pt x="731" y="726"/>
                </a:lnTo>
                <a:lnTo>
                  <a:pt x="732" y="728"/>
                </a:lnTo>
                <a:lnTo>
                  <a:pt x="732" y="728"/>
                </a:lnTo>
                <a:lnTo>
                  <a:pt x="733" y="726"/>
                </a:lnTo>
                <a:lnTo>
                  <a:pt x="733" y="727"/>
                </a:lnTo>
                <a:lnTo>
                  <a:pt x="733" y="728"/>
                </a:lnTo>
                <a:lnTo>
                  <a:pt x="732" y="728"/>
                </a:lnTo>
                <a:lnTo>
                  <a:pt x="732" y="728"/>
                </a:lnTo>
                <a:close/>
                <a:moveTo>
                  <a:pt x="776" y="667"/>
                </a:moveTo>
                <a:lnTo>
                  <a:pt x="776" y="667"/>
                </a:lnTo>
                <a:lnTo>
                  <a:pt x="779" y="657"/>
                </a:lnTo>
                <a:lnTo>
                  <a:pt x="776" y="667"/>
                </a:lnTo>
                <a:lnTo>
                  <a:pt x="776" y="667"/>
                </a:lnTo>
                <a:lnTo>
                  <a:pt x="777" y="666"/>
                </a:lnTo>
                <a:lnTo>
                  <a:pt x="778" y="667"/>
                </a:lnTo>
                <a:lnTo>
                  <a:pt x="778" y="668"/>
                </a:lnTo>
                <a:lnTo>
                  <a:pt x="776" y="667"/>
                </a:lnTo>
                <a:lnTo>
                  <a:pt x="776" y="667"/>
                </a:lnTo>
                <a:close/>
                <a:moveTo>
                  <a:pt x="743" y="697"/>
                </a:moveTo>
                <a:lnTo>
                  <a:pt x="743" y="697"/>
                </a:lnTo>
                <a:lnTo>
                  <a:pt x="744" y="698"/>
                </a:lnTo>
                <a:lnTo>
                  <a:pt x="746" y="699"/>
                </a:lnTo>
                <a:lnTo>
                  <a:pt x="747" y="702"/>
                </a:lnTo>
                <a:lnTo>
                  <a:pt x="746" y="704"/>
                </a:lnTo>
                <a:lnTo>
                  <a:pt x="746" y="704"/>
                </a:lnTo>
                <a:lnTo>
                  <a:pt x="744" y="700"/>
                </a:lnTo>
                <a:lnTo>
                  <a:pt x="743" y="699"/>
                </a:lnTo>
                <a:lnTo>
                  <a:pt x="743" y="697"/>
                </a:lnTo>
                <a:lnTo>
                  <a:pt x="743" y="697"/>
                </a:lnTo>
                <a:close/>
                <a:moveTo>
                  <a:pt x="731" y="702"/>
                </a:moveTo>
                <a:lnTo>
                  <a:pt x="731" y="702"/>
                </a:lnTo>
                <a:lnTo>
                  <a:pt x="733" y="705"/>
                </a:lnTo>
                <a:lnTo>
                  <a:pt x="735" y="709"/>
                </a:lnTo>
                <a:lnTo>
                  <a:pt x="735" y="711"/>
                </a:lnTo>
                <a:lnTo>
                  <a:pt x="732" y="711"/>
                </a:lnTo>
                <a:lnTo>
                  <a:pt x="731" y="711"/>
                </a:lnTo>
                <a:lnTo>
                  <a:pt x="730" y="710"/>
                </a:lnTo>
                <a:lnTo>
                  <a:pt x="730" y="707"/>
                </a:lnTo>
                <a:lnTo>
                  <a:pt x="731" y="702"/>
                </a:lnTo>
                <a:lnTo>
                  <a:pt x="731" y="702"/>
                </a:lnTo>
                <a:lnTo>
                  <a:pt x="731" y="703"/>
                </a:lnTo>
                <a:lnTo>
                  <a:pt x="731" y="704"/>
                </a:lnTo>
                <a:lnTo>
                  <a:pt x="730" y="704"/>
                </a:lnTo>
                <a:lnTo>
                  <a:pt x="731" y="702"/>
                </a:lnTo>
                <a:lnTo>
                  <a:pt x="731" y="702"/>
                </a:lnTo>
                <a:close/>
                <a:moveTo>
                  <a:pt x="783" y="646"/>
                </a:moveTo>
                <a:lnTo>
                  <a:pt x="783" y="646"/>
                </a:lnTo>
                <a:lnTo>
                  <a:pt x="784" y="645"/>
                </a:lnTo>
                <a:lnTo>
                  <a:pt x="784" y="643"/>
                </a:lnTo>
                <a:lnTo>
                  <a:pt x="784" y="641"/>
                </a:lnTo>
                <a:lnTo>
                  <a:pt x="785" y="641"/>
                </a:lnTo>
                <a:lnTo>
                  <a:pt x="785" y="641"/>
                </a:lnTo>
                <a:lnTo>
                  <a:pt x="785" y="646"/>
                </a:lnTo>
                <a:lnTo>
                  <a:pt x="785" y="648"/>
                </a:lnTo>
                <a:lnTo>
                  <a:pt x="783" y="646"/>
                </a:lnTo>
                <a:lnTo>
                  <a:pt x="783" y="646"/>
                </a:lnTo>
                <a:close/>
                <a:moveTo>
                  <a:pt x="760" y="663"/>
                </a:moveTo>
                <a:lnTo>
                  <a:pt x="760" y="663"/>
                </a:lnTo>
                <a:lnTo>
                  <a:pt x="760" y="668"/>
                </a:lnTo>
                <a:lnTo>
                  <a:pt x="760" y="674"/>
                </a:lnTo>
                <a:lnTo>
                  <a:pt x="760" y="674"/>
                </a:lnTo>
                <a:lnTo>
                  <a:pt x="759" y="672"/>
                </a:lnTo>
                <a:lnTo>
                  <a:pt x="759" y="668"/>
                </a:lnTo>
                <a:lnTo>
                  <a:pt x="759" y="664"/>
                </a:lnTo>
                <a:lnTo>
                  <a:pt x="759" y="664"/>
                </a:lnTo>
                <a:lnTo>
                  <a:pt x="760" y="663"/>
                </a:lnTo>
                <a:lnTo>
                  <a:pt x="760" y="663"/>
                </a:lnTo>
                <a:close/>
                <a:moveTo>
                  <a:pt x="736" y="693"/>
                </a:moveTo>
                <a:lnTo>
                  <a:pt x="736" y="693"/>
                </a:lnTo>
                <a:lnTo>
                  <a:pt x="737" y="697"/>
                </a:lnTo>
                <a:lnTo>
                  <a:pt x="737" y="699"/>
                </a:lnTo>
                <a:lnTo>
                  <a:pt x="736" y="702"/>
                </a:lnTo>
                <a:lnTo>
                  <a:pt x="735" y="702"/>
                </a:lnTo>
                <a:lnTo>
                  <a:pt x="733" y="702"/>
                </a:lnTo>
                <a:lnTo>
                  <a:pt x="732" y="699"/>
                </a:lnTo>
                <a:lnTo>
                  <a:pt x="733" y="697"/>
                </a:lnTo>
                <a:lnTo>
                  <a:pt x="736" y="693"/>
                </a:lnTo>
                <a:lnTo>
                  <a:pt x="736" y="693"/>
                </a:lnTo>
                <a:lnTo>
                  <a:pt x="736" y="694"/>
                </a:lnTo>
                <a:lnTo>
                  <a:pt x="735" y="696"/>
                </a:lnTo>
                <a:lnTo>
                  <a:pt x="735" y="694"/>
                </a:lnTo>
                <a:lnTo>
                  <a:pt x="736" y="693"/>
                </a:lnTo>
                <a:lnTo>
                  <a:pt x="736" y="693"/>
                </a:lnTo>
                <a:close/>
                <a:moveTo>
                  <a:pt x="783" y="610"/>
                </a:moveTo>
                <a:lnTo>
                  <a:pt x="783" y="610"/>
                </a:lnTo>
                <a:lnTo>
                  <a:pt x="785" y="622"/>
                </a:lnTo>
                <a:lnTo>
                  <a:pt x="785" y="629"/>
                </a:lnTo>
                <a:lnTo>
                  <a:pt x="784" y="634"/>
                </a:lnTo>
                <a:lnTo>
                  <a:pt x="783" y="635"/>
                </a:lnTo>
                <a:lnTo>
                  <a:pt x="780" y="634"/>
                </a:lnTo>
                <a:lnTo>
                  <a:pt x="779" y="629"/>
                </a:lnTo>
                <a:lnTo>
                  <a:pt x="780" y="621"/>
                </a:lnTo>
                <a:lnTo>
                  <a:pt x="783" y="610"/>
                </a:lnTo>
                <a:lnTo>
                  <a:pt x="783" y="610"/>
                </a:lnTo>
                <a:lnTo>
                  <a:pt x="783" y="614"/>
                </a:lnTo>
                <a:lnTo>
                  <a:pt x="783" y="616"/>
                </a:lnTo>
                <a:lnTo>
                  <a:pt x="782" y="615"/>
                </a:lnTo>
                <a:lnTo>
                  <a:pt x="783" y="610"/>
                </a:lnTo>
                <a:lnTo>
                  <a:pt x="783" y="610"/>
                </a:lnTo>
                <a:close/>
                <a:moveTo>
                  <a:pt x="967" y="396"/>
                </a:moveTo>
                <a:lnTo>
                  <a:pt x="967" y="396"/>
                </a:lnTo>
                <a:lnTo>
                  <a:pt x="966" y="397"/>
                </a:lnTo>
                <a:lnTo>
                  <a:pt x="967" y="399"/>
                </a:lnTo>
                <a:lnTo>
                  <a:pt x="967" y="402"/>
                </a:lnTo>
                <a:lnTo>
                  <a:pt x="966" y="404"/>
                </a:lnTo>
                <a:lnTo>
                  <a:pt x="966" y="404"/>
                </a:lnTo>
                <a:lnTo>
                  <a:pt x="965" y="398"/>
                </a:lnTo>
                <a:lnTo>
                  <a:pt x="965" y="396"/>
                </a:lnTo>
                <a:lnTo>
                  <a:pt x="966" y="396"/>
                </a:lnTo>
                <a:lnTo>
                  <a:pt x="967" y="396"/>
                </a:lnTo>
                <a:lnTo>
                  <a:pt x="967" y="396"/>
                </a:lnTo>
                <a:close/>
                <a:moveTo>
                  <a:pt x="849" y="539"/>
                </a:moveTo>
                <a:lnTo>
                  <a:pt x="849" y="539"/>
                </a:lnTo>
                <a:lnTo>
                  <a:pt x="851" y="539"/>
                </a:lnTo>
                <a:lnTo>
                  <a:pt x="854" y="539"/>
                </a:lnTo>
                <a:lnTo>
                  <a:pt x="855" y="539"/>
                </a:lnTo>
                <a:lnTo>
                  <a:pt x="854" y="539"/>
                </a:lnTo>
                <a:lnTo>
                  <a:pt x="849" y="539"/>
                </a:lnTo>
                <a:lnTo>
                  <a:pt x="849" y="539"/>
                </a:lnTo>
                <a:lnTo>
                  <a:pt x="850" y="538"/>
                </a:lnTo>
                <a:lnTo>
                  <a:pt x="850" y="538"/>
                </a:lnTo>
                <a:lnTo>
                  <a:pt x="850" y="539"/>
                </a:lnTo>
                <a:lnTo>
                  <a:pt x="849" y="539"/>
                </a:lnTo>
                <a:lnTo>
                  <a:pt x="849" y="539"/>
                </a:lnTo>
                <a:close/>
                <a:moveTo>
                  <a:pt x="737" y="676"/>
                </a:moveTo>
                <a:lnTo>
                  <a:pt x="737" y="676"/>
                </a:lnTo>
                <a:lnTo>
                  <a:pt x="738" y="684"/>
                </a:lnTo>
                <a:lnTo>
                  <a:pt x="738" y="688"/>
                </a:lnTo>
                <a:lnTo>
                  <a:pt x="738" y="691"/>
                </a:lnTo>
                <a:lnTo>
                  <a:pt x="737" y="691"/>
                </a:lnTo>
                <a:lnTo>
                  <a:pt x="736" y="690"/>
                </a:lnTo>
                <a:lnTo>
                  <a:pt x="736" y="687"/>
                </a:lnTo>
                <a:lnTo>
                  <a:pt x="736" y="682"/>
                </a:lnTo>
                <a:lnTo>
                  <a:pt x="737" y="676"/>
                </a:lnTo>
                <a:lnTo>
                  <a:pt x="737" y="676"/>
                </a:lnTo>
                <a:lnTo>
                  <a:pt x="738" y="679"/>
                </a:lnTo>
                <a:lnTo>
                  <a:pt x="737" y="680"/>
                </a:lnTo>
                <a:lnTo>
                  <a:pt x="737" y="679"/>
                </a:lnTo>
                <a:lnTo>
                  <a:pt x="737" y="676"/>
                </a:lnTo>
                <a:lnTo>
                  <a:pt x="737" y="676"/>
                </a:lnTo>
                <a:close/>
                <a:moveTo>
                  <a:pt x="803" y="598"/>
                </a:moveTo>
                <a:lnTo>
                  <a:pt x="803" y="598"/>
                </a:lnTo>
                <a:lnTo>
                  <a:pt x="803" y="604"/>
                </a:lnTo>
                <a:lnTo>
                  <a:pt x="802" y="608"/>
                </a:lnTo>
                <a:lnTo>
                  <a:pt x="801" y="609"/>
                </a:lnTo>
                <a:lnTo>
                  <a:pt x="801" y="609"/>
                </a:lnTo>
                <a:lnTo>
                  <a:pt x="801" y="607"/>
                </a:lnTo>
                <a:lnTo>
                  <a:pt x="801" y="602"/>
                </a:lnTo>
                <a:lnTo>
                  <a:pt x="802" y="599"/>
                </a:lnTo>
                <a:lnTo>
                  <a:pt x="802" y="598"/>
                </a:lnTo>
                <a:lnTo>
                  <a:pt x="803" y="598"/>
                </a:lnTo>
                <a:lnTo>
                  <a:pt x="803" y="598"/>
                </a:lnTo>
                <a:close/>
                <a:moveTo>
                  <a:pt x="791" y="605"/>
                </a:moveTo>
                <a:lnTo>
                  <a:pt x="791" y="605"/>
                </a:lnTo>
                <a:lnTo>
                  <a:pt x="796" y="597"/>
                </a:lnTo>
                <a:lnTo>
                  <a:pt x="797" y="593"/>
                </a:lnTo>
                <a:lnTo>
                  <a:pt x="797" y="593"/>
                </a:lnTo>
                <a:lnTo>
                  <a:pt x="797" y="593"/>
                </a:lnTo>
                <a:lnTo>
                  <a:pt x="795" y="595"/>
                </a:lnTo>
                <a:lnTo>
                  <a:pt x="791" y="601"/>
                </a:lnTo>
                <a:lnTo>
                  <a:pt x="790" y="604"/>
                </a:lnTo>
                <a:lnTo>
                  <a:pt x="790" y="605"/>
                </a:lnTo>
                <a:lnTo>
                  <a:pt x="791" y="605"/>
                </a:lnTo>
                <a:lnTo>
                  <a:pt x="791" y="605"/>
                </a:lnTo>
                <a:lnTo>
                  <a:pt x="792" y="604"/>
                </a:lnTo>
                <a:lnTo>
                  <a:pt x="791" y="605"/>
                </a:lnTo>
                <a:lnTo>
                  <a:pt x="791" y="605"/>
                </a:lnTo>
                <a:close/>
                <a:moveTo>
                  <a:pt x="737" y="669"/>
                </a:moveTo>
                <a:lnTo>
                  <a:pt x="737" y="669"/>
                </a:lnTo>
                <a:lnTo>
                  <a:pt x="738" y="673"/>
                </a:lnTo>
                <a:lnTo>
                  <a:pt x="738" y="674"/>
                </a:lnTo>
                <a:lnTo>
                  <a:pt x="737" y="674"/>
                </a:lnTo>
                <a:lnTo>
                  <a:pt x="736" y="673"/>
                </a:lnTo>
                <a:lnTo>
                  <a:pt x="736" y="672"/>
                </a:lnTo>
                <a:lnTo>
                  <a:pt x="737" y="669"/>
                </a:lnTo>
                <a:lnTo>
                  <a:pt x="737" y="669"/>
                </a:lnTo>
                <a:lnTo>
                  <a:pt x="737" y="670"/>
                </a:lnTo>
                <a:lnTo>
                  <a:pt x="737" y="670"/>
                </a:lnTo>
                <a:lnTo>
                  <a:pt x="736" y="670"/>
                </a:lnTo>
                <a:lnTo>
                  <a:pt x="737" y="669"/>
                </a:lnTo>
                <a:lnTo>
                  <a:pt x="737" y="669"/>
                </a:lnTo>
                <a:close/>
                <a:moveTo>
                  <a:pt x="740" y="654"/>
                </a:moveTo>
                <a:lnTo>
                  <a:pt x="740" y="654"/>
                </a:lnTo>
                <a:lnTo>
                  <a:pt x="741" y="656"/>
                </a:lnTo>
                <a:lnTo>
                  <a:pt x="741" y="658"/>
                </a:lnTo>
                <a:lnTo>
                  <a:pt x="740" y="662"/>
                </a:lnTo>
                <a:lnTo>
                  <a:pt x="740" y="662"/>
                </a:lnTo>
                <a:lnTo>
                  <a:pt x="738" y="657"/>
                </a:lnTo>
                <a:lnTo>
                  <a:pt x="738" y="656"/>
                </a:lnTo>
                <a:lnTo>
                  <a:pt x="740" y="654"/>
                </a:lnTo>
                <a:lnTo>
                  <a:pt x="740" y="654"/>
                </a:lnTo>
                <a:close/>
                <a:moveTo>
                  <a:pt x="783" y="604"/>
                </a:moveTo>
                <a:lnTo>
                  <a:pt x="783" y="604"/>
                </a:lnTo>
                <a:lnTo>
                  <a:pt x="784" y="604"/>
                </a:lnTo>
                <a:lnTo>
                  <a:pt x="785" y="603"/>
                </a:lnTo>
                <a:lnTo>
                  <a:pt x="786" y="598"/>
                </a:lnTo>
                <a:lnTo>
                  <a:pt x="786" y="596"/>
                </a:lnTo>
                <a:lnTo>
                  <a:pt x="785" y="596"/>
                </a:lnTo>
                <a:lnTo>
                  <a:pt x="783" y="604"/>
                </a:lnTo>
                <a:lnTo>
                  <a:pt x="783" y="604"/>
                </a:lnTo>
                <a:lnTo>
                  <a:pt x="782" y="602"/>
                </a:lnTo>
                <a:lnTo>
                  <a:pt x="783" y="601"/>
                </a:lnTo>
                <a:lnTo>
                  <a:pt x="783" y="602"/>
                </a:lnTo>
                <a:lnTo>
                  <a:pt x="783" y="604"/>
                </a:lnTo>
                <a:lnTo>
                  <a:pt x="783" y="604"/>
                </a:lnTo>
                <a:close/>
                <a:moveTo>
                  <a:pt x="730" y="661"/>
                </a:moveTo>
                <a:lnTo>
                  <a:pt x="730" y="661"/>
                </a:lnTo>
                <a:lnTo>
                  <a:pt x="732" y="654"/>
                </a:lnTo>
                <a:lnTo>
                  <a:pt x="733" y="650"/>
                </a:lnTo>
                <a:lnTo>
                  <a:pt x="735" y="650"/>
                </a:lnTo>
                <a:lnTo>
                  <a:pt x="735" y="651"/>
                </a:lnTo>
                <a:lnTo>
                  <a:pt x="733" y="658"/>
                </a:lnTo>
                <a:lnTo>
                  <a:pt x="732" y="661"/>
                </a:lnTo>
                <a:lnTo>
                  <a:pt x="730" y="661"/>
                </a:lnTo>
                <a:lnTo>
                  <a:pt x="730" y="661"/>
                </a:lnTo>
                <a:lnTo>
                  <a:pt x="731" y="660"/>
                </a:lnTo>
                <a:lnTo>
                  <a:pt x="731" y="660"/>
                </a:lnTo>
                <a:lnTo>
                  <a:pt x="731" y="661"/>
                </a:lnTo>
                <a:lnTo>
                  <a:pt x="730" y="661"/>
                </a:lnTo>
                <a:lnTo>
                  <a:pt x="730" y="661"/>
                </a:lnTo>
                <a:close/>
                <a:moveTo>
                  <a:pt x="740" y="641"/>
                </a:moveTo>
                <a:lnTo>
                  <a:pt x="740" y="641"/>
                </a:lnTo>
                <a:lnTo>
                  <a:pt x="742" y="643"/>
                </a:lnTo>
                <a:lnTo>
                  <a:pt x="742" y="645"/>
                </a:lnTo>
                <a:lnTo>
                  <a:pt x="742" y="648"/>
                </a:lnTo>
                <a:lnTo>
                  <a:pt x="741" y="650"/>
                </a:lnTo>
                <a:lnTo>
                  <a:pt x="740" y="651"/>
                </a:lnTo>
                <a:lnTo>
                  <a:pt x="740" y="651"/>
                </a:lnTo>
                <a:lnTo>
                  <a:pt x="738" y="648"/>
                </a:lnTo>
                <a:lnTo>
                  <a:pt x="740" y="641"/>
                </a:lnTo>
                <a:lnTo>
                  <a:pt x="740" y="641"/>
                </a:lnTo>
                <a:lnTo>
                  <a:pt x="740" y="643"/>
                </a:lnTo>
                <a:lnTo>
                  <a:pt x="740" y="643"/>
                </a:lnTo>
                <a:lnTo>
                  <a:pt x="740" y="643"/>
                </a:lnTo>
                <a:lnTo>
                  <a:pt x="740" y="641"/>
                </a:lnTo>
                <a:lnTo>
                  <a:pt x="740" y="641"/>
                </a:lnTo>
                <a:close/>
                <a:moveTo>
                  <a:pt x="785" y="575"/>
                </a:moveTo>
                <a:lnTo>
                  <a:pt x="785" y="575"/>
                </a:lnTo>
                <a:lnTo>
                  <a:pt x="786" y="579"/>
                </a:lnTo>
                <a:lnTo>
                  <a:pt x="788" y="584"/>
                </a:lnTo>
                <a:lnTo>
                  <a:pt x="788" y="587"/>
                </a:lnTo>
                <a:lnTo>
                  <a:pt x="786" y="589"/>
                </a:lnTo>
                <a:lnTo>
                  <a:pt x="785" y="589"/>
                </a:lnTo>
                <a:lnTo>
                  <a:pt x="785" y="589"/>
                </a:lnTo>
                <a:lnTo>
                  <a:pt x="785" y="585"/>
                </a:lnTo>
                <a:lnTo>
                  <a:pt x="785" y="581"/>
                </a:lnTo>
                <a:lnTo>
                  <a:pt x="784" y="578"/>
                </a:lnTo>
                <a:lnTo>
                  <a:pt x="785" y="575"/>
                </a:lnTo>
                <a:lnTo>
                  <a:pt x="785" y="575"/>
                </a:lnTo>
                <a:close/>
                <a:moveTo>
                  <a:pt x="796" y="550"/>
                </a:moveTo>
                <a:lnTo>
                  <a:pt x="796" y="550"/>
                </a:lnTo>
                <a:lnTo>
                  <a:pt x="797" y="554"/>
                </a:lnTo>
                <a:lnTo>
                  <a:pt x="797" y="557"/>
                </a:lnTo>
                <a:lnTo>
                  <a:pt x="797" y="557"/>
                </a:lnTo>
                <a:lnTo>
                  <a:pt x="796" y="556"/>
                </a:lnTo>
                <a:lnTo>
                  <a:pt x="795" y="554"/>
                </a:lnTo>
                <a:lnTo>
                  <a:pt x="795" y="552"/>
                </a:lnTo>
                <a:lnTo>
                  <a:pt x="796" y="550"/>
                </a:lnTo>
                <a:lnTo>
                  <a:pt x="796" y="550"/>
                </a:lnTo>
                <a:close/>
                <a:moveTo>
                  <a:pt x="789" y="549"/>
                </a:moveTo>
                <a:lnTo>
                  <a:pt x="789" y="549"/>
                </a:lnTo>
                <a:lnTo>
                  <a:pt x="789" y="554"/>
                </a:lnTo>
                <a:lnTo>
                  <a:pt x="789" y="560"/>
                </a:lnTo>
                <a:lnTo>
                  <a:pt x="789" y="564"/>
                </a:lnTo>
                <a:lnTo>
                  <a:pt x="788" y="566"/>
                </a:lnTo>
                <a:lnTo>
                  <a:pt x="785" y="567"/>
                </a:lnTo>
                <a:lnTo>
                  <a:pt x="785" y="567"/>
                </a:lnTo>
                <a:lnTo>
                  <a:pt x="788" y="562"/>
                </a:lnTo>
                <a:lnTo>
                  <a:pt x="788" y="556"/>
                </a:lnTo>
                <a:lnTo>
                  <a:pt x="788" y="551"/>
                </a:lnTo>
                <a:lnTo>
                  <a:pt x="789" y="550"/>
                </a:lnTo>
                <a:lnTo>
                  <a:pt x="789" y="549"/>
                </a:lnTo>
                <a:lnTo>
                  <a:pt x="789" y="549"/>
                </a:lnTo>
                <a:close/>
                <a:moveTo>
                  <a:pt x="806" y="520"/>
                </a:moveTo>
                <a:lnTo>
                  <a:pt x="806" y="520"/>
                </a:lnTo>
                <a:lnTo>
                  <a:pt x="807" y="521"/>
                </a:lnTo>
                <a:lnTo>
                  <a:pt x="807" y="523"/>
                </a:lnTo>
                <a:lnTo>
                  <a:pt x="807" y="526"/>
                </a:lnTo>
                <a:lnTo>
                  <a:pt x="807" y="526"/>
                </a:lnTo>
                <a:lnTo>
                  <a:pt x="806" y="526"/>
                </a:lnTo>
                <a:lnTo>
                  <a:pt x="805" y="523"/>
                </a:lnTo>
                <a:lnTo>
                  <a:pt x="806" y="520"/>
                </a:lnTo>
                <a:lnTo>
                  <a:pt x="806" y="520"/>
                </a:lnTo>
                <a:close/>
                <a:moveTo>
                  <a:pt x="796" y="525"/>
                </a:moveTo>
                <a:lnTo>
                  <a:pt x="796" y="525"/>
                </a:lnTo>
                <a:lnTo>
                  <a:pt x="805" y="517"/>
                </a:lnTo>
                <a:lnTo>
                  <a:pt x="805" y="516"/>
                </a:lnTo>
                <a:lnTo>
                  <a:pt x="803" y="517"/>
                </a:lnTo>
                <a:lnTo>
                  <a:pt x="799" y="521"/>
                </a:lnTo>
                <a:lnTo>
                  <a:pt x="797" y="523"/>
                </a:lnTo>
                <a:lnTo>
                  <a:pt x="796" y="525"/>
                </a:lnTo>
                <a:lnTo>
                  <a:pt x="796" y="525"/>
                </a:lnTo>
                <a:lnTo>
                  <a:pt x="799" y="523"/>
                </a:lnTo>
                <a:lnTo>
                  <a:pt x="799" y="525"/>
                </a:lnTo>
                <a:lnTo>
                  <a:pt x="797" y="526"/>
                </a:lnTo>
                <a:lnTo>
                  <a:pt x="797" y="526"/>
                </a:lnTo>
                <a:lnTo>
                  <a:pt x="796" y="525"/>
                </a:lnTo>
                <a:lnTo>
                  <a:pt x="796" y="525"/>
                </a:lnTo>
                <a:close/>
                <a:moveTo>
                  <a:pt x="794" y="523"/>
                </a:moveTo>
                <a:lnTo>
                  <a:pt x="794" y="523"/>
                </a:lnTo>
                <a:lnTo>
                  <a:pt x="797" y="517"/>
                </a:lnTo>
                <a:lnTo>
                  <a:pt x="799" y="514"/>
                </a:lnTo>
                <a:lnTo>
                  <a:pt x="797" y="513"/>
                </a:lnTo>
                <a:lnTo>
                  <a:pt x="796" y="514"/>
                </a:lnTo>
                <a:lnTo>
                  <a:pt x="794" y="515"/>
                </a:lnTo>
                <a:lnTo>
                  <a:pt x="792" y="517"/>
                </a:lnTo>
                <a:lnTo>
                  <a:pt x="792" y="520"/>
                </a:lnTo>
                <a:lnTo>
                  <a:pt x="794" y="523"/>
                </a:lnTo>
                <a:lnTo>
                  <a:pt x="794" y="523"/>
                </a:lnTo>
                <a:lnTo>
                  <a:pt x="796" y="521"/>
                </a:lnTo>
                <a:lnTo>
                  <a:pt x="796" y="522"/>
                </a:lnTo>
                <a:lnTo>
                  <a:pt x="796" y="523"/>
                </a:lnTo>
                <a:lnTo>
                  <a:pt x="794" y="523"/>
                </a:lnTo>
                <a:lnTo>
                  <a:pt x="794" y="523"/>
                </a:lnTo>
                <a:close/>
                <a:moveTo>
                  <a:pt x="796" y="493"/>
                </a:moveTo>
                <a:lnTo>
                  <a:pt x="796" y="493"/>
                </a:lnTo>
                <a:lnTo>
                  <a:pt x="799" y="498"/>
                </a:lnTo>
                <a:lnTo>
                  <a:pt x="797" y="502"/>
                </a:lnTo>
                <a:lnTo>
                  <a:pt x="797" y="502"/>
                </a:lnTo>
                <a:lnTo>
                  <a:pt x="796" y="501"/>
                </a:lnTo>
                <a:lnTo>
                  <a:pt x="795" y="498"/>
                </a:lnTo>
                <a:lnTo>
                  <a:pt x="795" y="496"/>
                </a:lnTo>
                <a:lnTo>
                  <a:pt x="796" y="493"/>
                </a:lnTo>
                <a:lnTo>
                  <a:pt x="796" y="493"/>
                </a:lnTo>
                <a:close/>
                <a:moveTo>
                  <a:pt x="748" y="549"/>
                </a:moveTo>
                <a:lnTo>
                  <a:pt x="748" y="549"/>
                </a:lnTo>
                <a:lnTo>
                  <a:pt x="750" y="550"/>
                </a:lnTo>
                <a:lnTo>
                  <a:pt x="750" y="552"/>
                </a:lnTo>
                <a:lnTo>
                  <a:pt x="749" y="557"/>
                </a:lnTo>
                <a:lnTo>
                  <a:pt x="749" y="557"/>
                </a:lnTo>
                <a:lnTo>
                  <a:pt x="748" y="552"/>
                </a:lnTo>
                <a:lnTo>
                  <a:pt x="748" y="550"/>
                </a:lnTo>
                <a:lnTo>
                  <a:pt x="748" y="549"/>
                </a:lnTo>
                <a:lnTo>
                  <a:pt x="748" y="549"/>
                </a:lnTo>
                <a:close/>
                <a:moveTo>
                  <a:pt x="746" y="550"/>
                </a:moveTo>
                <a:lnTo>
                  <a:pt x="746" y="550"/>
                </a:lnTo>
                <a:lnTo>
                  <a:pt x="747" y="552"/>
                </a:lnTo>
                <a:lnTo>
                  <a:pt x="747" y="555"/>
                </a:lnTo>
                <a:lnTo>
                  <a:pt x="746" y="556"/>
                </a:lnTo>
                <a:lnTo>
                  <a:pt x="744" y="556"/>
                </a:lnTo>
                <a:lnTo>
                  <a:pt x="744" y="556"/>
                </a:lnTo>
                <a:lnTo>
                  <a:pt x="744" y="555"/>
                </a:lnTo>
                <a:lnTo>
                  <a:pt x="744" y="554"/>
                </a:lnTo>
                <a:lnTo>
                  <a:pt x="744" y="551"/>
                </a:lnTo>
                <a:lnTo>
                  <a:pt x="746" y="550"/>
                </a:lnTo>
                <a:lnTo>
                  <a:pt x="746" y="550"/>
                </a:lnTo>
                <a:close/>
                <a:moveTo>
                  <a:pt x="753" y="538"/>
                </a:moveTo>
                <a:lnTo>
                  <a:pt x="753" y="538"/>
                </a:lnTo>
                <a:lnTo>
                  <a:pt x="755" y="540"/>
                </a:lnTo>
                <a:lnTo>
                  <a:pt x="755" y="540"/>
                </a:lnTo>
                <a:lnTo>
                  <a:pt x="754" y="539"/>
                </a:lnTo>
                <a:lnTo>
                  <a:pt x="753" y="538"/>
                </a:lnTo>
                <a:lnTo>
                  <a:pt x="753" y="538"/>
                </a:lnTo>
                <a:lnTo>
                  <a:pt x="753" y="539"/>
                </a:lnTo>
                <a:lnTo>
                  <a:pt x="753" y="539"/>
                </a:lnTo>
                <a:lnTo>
                  <a:pt x="753" y="539"/>
                </a:lnTo>
                <a:lnTo>
                  <a:pt x="753" y="538"/>
                </a:lnTo>
                <a:lnTo>
                  <a:pt x="753" y="538"/>
                </a:lnTo>
                <a:close/>
                <a:moveTo>
                  <a:pt x="740" y="538"/>
                </a:moveTo>
                <a:lnTo>
                  <a:pt x="740" y="538"/>
                </a:lnTo>
                <a:lnTo>
                  <a:pt x="748" y="542"/>
                </a:lnTo>
                <a:lnTo>
                  <a:pt x="748" y="543"/>
                </a:lnTo>
                <a:lnTo>
                  <a:pt x="747" y="543"/>
                </a:lnTo>
                <a:lnTo>
                  <a:pt x="742" y="540"/>
                </a:lnTo>
                <a:lnTo>
                  <a:pt x="741" y="539"/>
                </a:lnTo>
                <a:lnTo>
                  <a:pt x="740" y="538"/>
                </a:lnTo>
                <a:lnTo>
                  <a:pt x="740" y="538"/>
                </a:lnTo>
                <a:lnTo>
                  <a:pt x="740" y="539"/>
                </a:lnTo>
                <a:lnTo>
                  <a:pt x="740" y="540"/>
                </a:lnTo>
                <a:lnTo>
                  <a:pt x="738" y="540"/>
                </a:lnTo>
                <a:lnTo>
                  <a:pt x="740" y="538"/>
                </a:lnTo>
                <a:lnTo>
                  <a:pt x="740" y="538"/>
                </a:lnTo>
                <a:close/>
                <a:moveTo>
                  <a:pt x="808" y="463"/>
                </a:moveTo>
                <a:lnTo>
                  <a:pt x="808" y="463"/>
                </a:lnTo>
                <a:lnTo>
                  <a:pt x="809" y="464"/>
                </a:lnTo>
                <a:lnTo>
                  <a:pt x="809" y="467"/>
                </a:lnTo>
                <a:lnTo>
                  <a:pt x="808" y="469"/>
                </a:lnTo>
                <a:lnTo>
                  <a:pt x="807" y="469"/>
                </a:lnTo>
                <a:lnTo>
                  <a:pt x="807" y="469"/>
                </a:lnTo>
                <a:lnTo>
                  <a:pt x="807" y="467"/>
                </a:lnTo>
                <a:lnTo>
                  <a:pt x="807" y="466"/>
                </a:lnTo>
                <a:lnTo>
                  <a:pt x="807" y="464"/>
                </a:lnTo>
                <a:lnTo>
                  <a:pt x="808" y="463"/>
                </a:lnTo>
                <a:lnTo>
                  <a:pt x="808" y="463"/>
                </a:lnTo>
                <a:close/>
                <a:moveTo>
                  <a:pt x="749" y="525"/>
                </a:moveTo>
                <a:lnTo>
                  <a:pt x="749" y="525"/>
                </a:lnTo>
                <a:lnTo>
                  <a:pt x="752" y="528"/>
                </a:lnTo>
                <a:lnTo>
                  <a:pt x="752" y="530"/>
                </a:lnTo>
                <a:lnTo>
                  <a:pt x="750" y="531"/>
                </a:lnTo>
                <a:lnTo>
                  <a:pt x="750" y="531"/>
                </a:lnTo>
                <a:lnTo>
                  <a:pt x="749" y="528"/>
                </a:lnTo>
                <a:lnTo>
                  <a:pt x="749" y="527"/>
                </a:lnTo>
                <a:lnTo>
                  <a:pt x="749" y="525"/>
                </a:lnTo>
                <a:lnTo>
                  <a:pt x="749" y="525"/>
                </a:lnTo>
                <a:close/>
                <a:moveTo>
                  <a:pt x="794" y="472"/>
                </a:moveTo>
                <a:lnTo>
                  <a:pt x="794" y="472"/>
                </a:lnTo>
                <a:lnTo>
                  <a:pt x="792" y="455"/>
                </a:lnTo>
                <a:lnTo>
                  <a:pt x="794" y="451"/>
                </a:lnTo>
                <a:lnTo>
                  <a:pt x="794" y="451"/>
                </a:lnTo>
                <a:lnTo>
                  <a:pt x="795" y="458"/>
                </a:lnTo>
                <a:lnTo>
                  <a:pt x="794" y="472"/>
                </a:lnTo>
                <a:lnTo>
                  <a:pt x="794" y="472"/>
                </a:lnTo>
                <a:lnTo>
                  <a:pt x="794" y="468"/>
                </a:lnTo>
                <a:lnTo>
                  <a:pt x="794" y="472"/>
                </a:lnTo>
                <a:lnTo>
                  <a:pt x="794" y="472"/>
                </a:lnTo>
                <a:close/>
                <a:moveTo>
                  <a:pt x="799" y="442"/>
                </a:moveTo>
                <a:lnTo>
                  <a:pt x="799" y="442"/>
                </a:lnTo>
                <a:lnTo>
                  <a:pt x="796" y="445"/>
                </a:lnTo>
                <a:lnTo>
                  <a:pt x="796" y="448"/>
                </a:lnTo>
                <a:lnTo>
                  <a:pt x="797" y="449"/>
                </a:lnTo>
                <a:lnTo>
                  <a:pt x="800" y="450"/>
                </a:lnTo>
                <a:lnTo>
                  <a:pt x="802" y="449"/>
                </a:lnTo>
                <a:lnTo>
                  <a:pt x="802" y="448"/>
                </a:lnTo>
                <a:lnTo>
                  <a:pt x="802" y="445"/>
                </a:lnTo>
                <a:lnTo>
                  <a:pt x="799" y="442"/>
                </a:lnTo>
                <a:lnTo>
                  <a:pt x="799" y="442"/>
                </a:lnTo>
                <a:lnTo>
                  <a:pt x="800" y="440"/>
                </a:lnTo>
                <a:lnTo>
                  <a:pt x="801" y="440"/>
                </a:lnTo>
                <a:lnTo>
                  <a:pt x="802" y="442"/>
                </a:lnTo>
                <a:lnTo>
                  <a:pt x="801" y="443"/>
                </a:lnTo>
                <a:lnTo>
                  <a:pt x="799" y="442"/>
                </a:lnTo>
                <a:lnTo>
                  <a:pt x="799" y="442"/>
                </a:lnTo>
                <a:close/>
                <a:moveTo>
                  <a:pt x="795" y="432"/>
                </a:moveTo>
                <a:lnTo>
                  <a:pt x="795" y="432"/>
                </a:lnTo>
                <a:lnTo>
                  <a:pt x="795" y="433"/>
                </a:lnTo>
                <a:lnTo>
                  <a:pt x="797" y="434"/>
                </a:lnTo>
                <a:lnTo>
                  <a:pt x="802" y="437"/>
                </a:lnTo>
                <a:lnTo>
                  <a:pt x="803" y="438"/>
                </a:lnTo>
                <a:lnTo>
                  <a:pt x="803" y="437"/>
                </a:lnTo>
                <a:lnTo>
                  <a:pt x="795" y="432"/>
                </a:lnTo>
                <a:lnTo>
                  <a:pt x="795" y="432"/>
                </a:lnTo>
                <a:lnTo>
                  <a:pt x="796" y="431"/>
                </a:lnTo>
                <a:lnTo>
                  <a:pt x="797" y="431"/>
                </a:lnTo>
                <a:lnTo>
                  <a:pt x="797" y="432"/>
                </a:lnTo>
                <a:lnTo>
                  <a:pt x="795" y="432"/>
                </a:lnTo>
                <a:lnTo>
                  <a:pt x="795" y="432"/>
                </a:lnTo>
                <a:close/>
                <a:moveTo>
                  <a:pt x="809" y="412"/>
                </a:moveTo>
                <a:lnTo>
                  <a:pt x="809" y="412"/>
                </a:lnTo>
                <a:lnTo>
                  <a:pt x="811" y="415"/>
                </a:lnTo>
                <a:lnTo>
                  <a:pt x="811" y="418"/>
                </a:lnTo>
                <a:lnTo>
                  <a:pt x="809" y="419"/>
                </a:lnTo>
                <a:lnTo>
                  <a:pt x="809" y="419"/>
                </a:lnTo>
                <a:lnTo>
                  <a:pt x="808" y="415"/>
                </a:lnTo>
                <a:lnTo>
                  <a:pt x="809" y="412"/>
                </a:lnTo>
                <a:lnTo>
                  <a:pt x="809" y="412"/>
                </a:lnTo>
                <a:close/>
                <a:moveTo>
                  <a:pt x="963" y="173"/>
                </a:moveTo>
                <a:lnTo>
                  <a:pt x="963" y="173"/>
                </a:lnTo>
                <a:lnTo>
                  <a:pt x="961" y="168"/>
                </a:lnTo>
                <a:lnTo>
                  <a:pt x="961" y="166"/>
                </a:lnTo>
                <a:lnTo>
                  <a:pt x="962" y="166"/>
                </a:lnTo>
                <a:lnTo>
                  <a:pt x="965" y="167"/>
                </a:lnTo>
                <a:lnTo>
                  <a:pt x="966" y="168"/>
                </a:lnTo>
                <a:lnTo>
                  <a:pt x="967" y="171"/>
                </a:lnTo>
                <a:lnTo>
                  <a:pt x="966" y="173"/>
                </a:lnTo>
                <a:lnTo>
                  <a:pt x="963" y="173"/>
                </a:lnTo>
                <a:lnTo>
                  <a:pt x="963" y="173"/>
                </a:lnTo>
                <a:lnTo>
                  <a:pt x="962" y="173"/>
                </a:lnTo>
                <a:lnTo>
                  <a:pt x="963" y="173"/>
                </a:lnTo>
                <a:lnTo>
                  <a:pt x="963" y="173"/>
                </a:lnTo>
                <a:lnTo>
                  <a:pt x="963" y="173"/>
                </a:lnTo>
                <a:lnTo>
                  <a:pt x="963" y="173"/>
                </a:lnTo>
                <a:close/>
                <a:moveTo>
                  <a:pt x="801" y="365"/>
                </a:moveTo>
                <a:lnTo>
                  <a:pt x="801" y="365"/>
                </a:lnTo>
                <a:lnTo>
                  <a:pt x="802" y="363"/>
                </a:lnTo>
                <a:lnTo>
                  <a:pt x="805" y="363"/>
                </a:lnTo>
                <a:lnTo>
                  <a:pt x="806" y="367"/>
                </a:lnTo>
                <a:lnTo>
                  <a:pt x="807" y="371"/>
                </a:lnTo>
                <a:lnTo>
                  <a:pt x="806" y="372"/>
                </a:lnTo>
                <a:lnTo>
                  <a:pt x="805" y="372"/>
                </a:lnTo>
                <a:lnTo>
                  <a:pt x="805" y="372"/>
                </a:lnTo>
                <a:lnTo>
                  <a:pt x="805" y="371"/>
                </a:lnTo>
                <a:lnTo>
                  <a:pt x="803" y="368"/>
                </a:lnTo>
                <a:lnTo>
                  <a:pt x="802" y="367"/>
                </a:lnTo>
                <a:lnTo>
                  <a:pt x="801" y="365"/>
                </a:lnTo>
                <a:lnTo>
                  <a:pt x="801" y="365"/>
                </a:lnTo>
                <a:close/>
                <a:moveTo>
                  <a:pt x="962" y="160"/>
                </a:moveTo>
                <a:lnTo>
                  <a:pt x="962" y="160"/>
                </a:lnTo>
                <a:lnTo>
                  <a:pt x="961" y="149"/>
                </a:lnTo>
                <a:lnTo>
                  <a:pt x="961" y="144"/>
                </a:lnTo>
                <a:lnTo>
                  <a:pt x="961" y="143"/>
                </a:lnTo>
                <a:lnTo>
                  <a:pt x="962" y="144"/>
                </a:lnTo>
                <a:lnTo>
                  <a:pt x="965" y="147"/>
                </a:lnTo>
                <a:lnTo>
                  <a:pt x="966" y="150"/>
                </a:lnTo>
                <a:lnTo>
                  <a:pt x="967" y="155"/>
                </a:lnTo>
                <a:lnTo>
                  <a:pt x="966" y="159"/>
                </a:lnTo>
                <a:lnTo>
                  <a:pt x="965" y="160"/>
                </a:lnTo>
                <a:lnTo>
                  <a:pt x="962" y="160"/>
                </a:lnTo>
                <a:lnTo>
                  <a:pt x="962" y="160"/>
                </a:lnTo>
                <a:lnTo>
                  <a:pt x="962" y="157"/>
                </a:lnTo>
                <a:lnTo>
                  <a:pt x="963" y="157"/>
                </a:lnTo>
                <a:lnTo>
                  <a:pt x="963" y="159"/>
                </a:lnTo>
                <a:lnTo>
                  <a:pt x="962" y="160"/>
                </a:lnTo>
                <a:lnTo>
                  <a:pt x="962" y="160"/>
                </a:lnTo>
                <a:close/>
                <a:moveTo>
                  <a:pt x="836" y="29"/>
                </a:moveTo>
                <a:lnTo>
                  <a:pt x="836" y="29"/>
                </a:lnTo>
                <a:lnTo>
                  <a:pt x="839" y="29"/>
                </a:lnTo>
                <a:lnTo>
                  <a:pt x="842" y="29"/>
                </a:lnTo>
                <a:lnTo>
                  <a:pt x="843" y="29"/>
                </a:lnTo>
                <a:lnTo>
                  <a:pt x="843" y="29"/>
                </a:lnTo>
                <a:lnTo>
                  <a:pt x="843" y="30"/>
                </a:lnTo>
                <a:lnTo>
                  <a:pt x="842" y="31"/>
                </a:lnTo>
                <a:lnTo>
                  <a:pt x="838" y="31"/>
                </a:lnTo>
                <a:lnTo>
                  <a:pt x="836" y="31"/>
                </a:lnTo>
                <a:lnTo>
                  <a:pt x="836" y="30"/>
                </a:lnTo>
                <a:lnTo>
                  <a:pt x="836" y="29"/>
                </a:lnTo>
                <a:lnTo>
                  <a:pt x="836" y="29"/>
                </a:lnTo>
                <a:close/>
                <a:moveTo>
                  <a:pt x="752" y="363"/>
                </a:moveTo>
                <a:lnTo>
                  <a:pt x="752" y="363"/>
                </a:lnTo>
                <a:lnTo>
                  <a:pt x="753" y="368"/>
                </a:lnTo>
                <a:lnTo>
                  <a:pt x="752" y="372"/>
                </a:lnTo>
                <a:lnTo>
                  <a:pt x="752" y="372"/>
                </a:lnTo>
                <a:lnTo>
                  <a:pt x="750" y="371"/>
                </a:lnTo>
                <a:lnTo>
                  <a:pt x="750" y="368"/>
                </a:lnTo>
                <a:lnTo>
                  <a:pt x="752" y="363"/>
                </a:lnTo>
                <a:lnTo>
                  <a:pt x="752" y="363"/>
                </a:lnTo>
                <a:close/>
                <a:moveTo>
                  <a:pt x="748" y="348"/>
                </a:moveTo>
                <a:lnTo>
                  <a:pt x="748" y="348"/>
                </a:lnTo>
                <a:lnTo>
                  <a:pt x="744" y="345"/>
                </a:lnTo>
                <a:lnTo>
                  <a:pt x="743" y="343"/>
                </a:lnTo>
                <a:lnTo>
                  <a:pt x="746" y="342"/>
                </a:lnTo>
                <a:lnTo>
                  <a:pt x="748" y="342"/>
                </a:lnTo>
                <a:lnTo>
                  <a:pt x="750" y="343"/>
                </a:lnTo>
                <a:lnTo>
                  <a:pt x="752" y="344"/>
                </a:lnTo>
                <a:lnTo>
                  <a:pt x="752" y="345"/>
                </a:lnTo>
                <a:lnTo>
                  <a:pt x="748" y="348"/>
                </a:lnTo>
                <a:lnTo>
                  <a:pt x="748" y="348"/>
                </a:lnTo>
                <a:lnTo>
                  <a:pt x="746" y="348"/>
                </a:lnTo>
                <a:lnTo>
                  <a:pt x="746" y="348"/>
                </a:lnTo>
                <a:lnTo>
                  <a:pt x="747" y="349"/>
                </a:lnTo>
                <a:lnTo>
                  <a:pt x="748" y="348"/>
                </a:lnTo>
                <a:lnTo>
                  <a:pt x="748" y="348"/>
                </a:lnTo>
                <a:close/>
                <a:moveTo>
                  <a:pt x="743" y="343"/>
                </a:moveTo>
                <a:lnTo>
                  <a:pt x="743" y="343"/>
                </a:lnTo>
                <a:lnTo>
                  <a:pt x="743" y="345"/>
                </a:lnTo>
                <a:lnTo>
                  <a:pt x="744" y="349"/>
                </a:lnTo>
                <a:lnTo>
                  <a:pt x="744" y="355"/>
                </a:lnTo>
                <a:lnTo>
                  <a:pt x="744" y="355"/>
                </a:lnTo>
                <a:lnTo>
                  <a:pt x="742" y="349"/>
                </a:lnTo>
                <a:lnTo>
                  <a:pt x="742" y="345"/>
                </a:lnTo>
                <a:lnTo>
                  <a:pt x="743" y="343"/>
                </a:lnTo>
                <a:lnTo>
                  <a:pt x="743" y="343"/>
                </a:lnTo>
                <a:close/>
                <a:moveTo>
                  <a:pt x="779" y="37"/>
                </a:moveTo>
                <a:lnTo>
                  <a:pt x="779" y="37"/>
                </a:lnTo>
                <a:lnTo>
                  <a:pt x="776" y="36"/>
                </a:lnTo>
                <a:lnTo>
                  <a:pt x="771" y="37"/>
                </a:lnTo>
                <a:lnTo>
                  <a:pt x="767" y="37"/>
                </a:lnTo>
                <a:lnTo>
                  <a:pt x="766" y="37"/>
                </a:lnTo>
                <a:lnTo>
                  <a:pt x="766" y="36"/>
                </a:lnTo>
                <a:lnTo>
                  <a:pt x="766" y="36"/>
                </a:lnTo>
                <a:lnTo>
                  <a:pt x="770" y="35"/>
                </a:lnTo>
                <a:lnTo>
                  <a:pt x="773" y="35"/>
                </a:lnTo>
                <a:lnTo>
                  <a:pt x="777" y="35"/>
                </a:lnTo>
                <a:lnTo>
                  <a:pt x="778" y="35"/>
                </a:lnTo>
                <a:lnTo>
                  <a:pt x="779" y="37"/>
                </a:lnTo>
                <a:lnTo>
                  <a:pt x="779" y="37"/>
                </a:lnTo>
                <a:close/>
                <a:moveTo>
                  <a:pt x="741" y="327"/>
                </a:moveTo>
                <a:lnTo>
                  <a:pt x="741" y="327"/>
                </a:lnTo>
                <a:lnTo>
                  <a:pt x="743" y="325"/>
                </a:lnTo>
                <a:lnTo>
                  <a:pt x="746" y="326"/>
                </a:lnTo>
                <a:lnTo>
                  <a:pt x="746" y="327"/>
                </a:lnTo>
                <a:lnTo>
                  <a:pt x="746" y="330"/>
                </a:lnTo>
                <a:lnTo>
                  <a:pt x="746" y="332"/>
                </a:lnTo>
                <a:lnTo>
                  <a:pt x="744" y="333"/>
                </a:lnTo>
                <a:lnTo>
                  <a:pt x="743" y="331"/>
                </a:lnTo>
                <a:lnTo>
                  <a:pt x="741" y="327"/>
                </a:lnTo>
                <a:lnTo>
                  <a:pt x="741" y="327"/>
                </a:lnTo>
                <a:lnTo>
                  <a:pt x="741" y="327"/>
                </a:lnTo>
                <a:lnTo>
                  <a:pt x="742" y="327"/>
                </a:lnTo>
                <a:lnTo>
                  <a:pt x="741" y="328"/>
                </a:lnTo>
                <a:lnTo>
                  <a:pt x="741" y="327"/>
                </a:lnTo>
                <a:lnTo>
                  <a:pt x="741" y="327"/>
                </a:lnTo>
                <a:close/>
                <a:moveTo>
                  <a:pt x="748" y="310"/>
                </a:moveTo>
                <a:lnTo>
                  <a:pt x="748" y="310"/>
                </a:lnTo>
                <a:lnTo>
                  <a:pt x="749" y="309"/>
                </a:lnTo>
                <a:lnTo>
                  <a:pt x="749" y="308"/>
                </a:lnTo>
                <a:lnTo>
                  <a:pt x="749" y="307"/>
                </a:lnTo>
                <a:lnTo>
                  <a:pt x="750" y="306"/>
                </a:lnTo>
                <a:lnTo>
                  <a:pt x="750" y="306"/>
                </a:lnTo>
                <a:lnTo>
                  <a:pt x="750" y="308"/>
                </a:lnTo>
                <a:lnTo>
                  <a:pt x="750" y="310"/>
                </a:lnTo>
                <a:lnTo>
                  <a:pt x="749" y="312"/>
                </a:lnTo>
                <a:lnTo>
                  <a:pt x="748" y="310"/>
                </a:lnTo>
                <a:lnTo>
                  <a:pt x="748" y="310"/>
                </a:lnTo>
                <a:close/>
                <a:moveTo>
                  <a:pt x="735" y="316"/>
                </a:moveTo>
                <a:lnTo>
                  <a:pt x="735" y="316"/>
                </a:lnTo>
                <a:lnTo>
                  <a:pt x="736" y="318"/>
                </a:lnTo>
                <a:lnTo>
                  <a:pt x="738" y="319"/>
                </a:lnTo>
                <a:lnTo>
                  <a:pt x="738" y="319"/>
                </a:lnTo>
                <a:lnTo>
                  <a:pt x="735" y="316"/>
                </a:lnTo>
                <a:lnTo>
                  <a:pt x="735" y="316"/>
                </a:lnTo>
                <a:lnTo>
                  <a:pt x="735" y="316"/>
                </a:lnTo>
                <a:lnTo>
                  <a:pt x="735" y="316"/>
                </a:lnTo>
                <a:lnTo>
                  <a:pt x="735" y="316"/>
                </a:lnTo>
                <a:close/>
                <a:moveTo>
                  <a:pt x="736" y="36"/>
                </a:moveTo>
                <a:lnTo>
                  <a:pt x="736" y="36"/>
                </a:lnTo>
                <a:lnTo>
                  <a:pt x="740" y="33"/>
                </a:lnTo>
                <a:lnTo>
                  <a:pt x="741" y="33"/>
                </a:lnTo>
                <a:lnTo>
                  <a:pt x="743" y="35"/>
                </a:lnTo>
                <a:lnTo>
                  <a:pt x="743" y="36"/>
                </a:lnTo>
                <a:lnTo>
                  <a:pt x="743" y="37"/>
                </a:lnTo>
                <a:lnTo>
                  <a:pt x="742" y="38"/>
                </a:lnTo>
                <a:lnTo>
                  <a:pt x="740" y="38"/>
                </a:lnTo>
                <a:lnTo>
                  <a:pt x="736" y="36"/>
                </a:lnTo>
                <a:lnTo>
                  <a:pt x="736" y="36"/>
                </a:lnTo>
                <a:lnTo>
                  <a:pt x="737" y="36"/>
                </a:lnTo>
                <a:lnTo>
                  <a:pt x="737" y="37"/>
                </a:lnTo>
                <a:lnTo>
                  <a:pt x="737" y="37"/>
                </a:lnTo>
                <a:lnTo>
                  <a:pt x="736" y="36"/>
                </a:lnTo>
                <a:lnTo>
                  <a:pt x="736" y="36"/>
                </a:lnTo>
                <a:close/>
                <a:moveTo>
                  <a:pt x="748" y="280"/>
                </a:moveTo>
                <a:lnTo>
                  <a:pt x="748" y="280"/>
                </a:lnTo>
                <a:lnTo>
                  <a:pt x="748" y="279"/>
                </a:lnTo>
                <a:lnTo>
                  <a:pt x="748" y="280"/>
                </a:lnTo>
                <a:lnTo>
                  <a:pt x="748" y="280"/>
                </a:lnTo>
                <a:lnTo>
                  <a:pt x="748" y="280"/>
                </a:lnTo>
                <a:lnTo>
                  <a:pt x="748" y="280"/>
                </a:lnTo>
                <a:lnTo>
                  <a:pt x="748" y="280"/>
                </a:lnTo>
                <a:close/>
                <a:moveTo>
                  <a:pt x="720" y="31"/>
                </a:moveTo>
                <a:lnTo>
                  <a:pt x="724" y="33"/>
                </a:lnTo>
                <a:lnTo>
                  <a:pt x="724" y="33"/>
                </a:lnTo>
                <a:lnTo>
                  <a:pt x="721" y="35"/>
                </a:lnTo>
                <a:lnTo>
                  <a:pt x="720" y="33"/>
                </a:lnTo>
                <a:lnTo>
                  <a:pt x="719" y="32"/>
                </a:lnTo>
                <a:lnTo>
                  <a:pt x="720" y="31"/>
                </a:lnTo>
                <a:lnTo>
                  <a:pt x="720" y="31"/>
                </a:lnTo>
                <a:close/>
                <a:moveTo>
                  <a:pt x="752" y="257"/>
                </a:moveTo>
                <a:lnTo>
                  <a:pt x="752" y="257"/>
                </a:lnTo>
                <a:lnTo>
                  <a:pt x="750" y="253"/>
                </a:lnTo>
                <a:lnTo>
                  <a:pt x="750" y="251"/>
                </a:lnTo>
                <a:lnTo>
                  <a:pt x="752" y="250"/>
                </a:lnTo>
                <a:lnTo>
                  <a:pt x="753" y="253"/>
                </a:lnTo>
                <a:lnTo>
                  <a:pt x="752" y="255"/>
                </a:lnTo>
                <a:lnTo>
                  <a:pt x="752" y="257"/>
                </a:lnTo>
                <a:lnTo>
                  <a:pt x="752" y="257"/>
                </a:lnTo>
                <a:lnTo>
                  <a:pt x="750" y="256"/>
                </a:lnTo>
                <a:lnTo>
                  <a:pt x="752" y="257"/>
                </a:lnTo>
                <a:lnTo>
                  <a:pt x="752" y="257"/>
                </a:lnTo>
                <a:close/>
                <a:moveTo>
                  <a:pt x="683" y="39"/>
                </a:moveTo>
                <a:lnTo>
                  <a:pt x="683" y="39"/>
                </a:lnTo>
                <a:lnTo>
                  <a:pt x="678" y="37"/>
                </a:lnTo>
                <a:lnTo>
                  <a:pt x="678" y="35"/>
                </a:lnTo>
                <a:lnTo>
                  <a:pt x="679" y="35"/>
                </a:lnTo>
                <a:lnTo>
                  <a:pt x="682" y="35"/>
                </a:lnTo>
                <a:lnTo>
                  <a:pt x="684" y="35"/>
                </a:lnTo>
                <a:lnTo>
                  <a:pt x="687" y="36"/>
                </a:lnTo>
                <a:lnTo>
                  <a:pt x="687" y="37"/>
                </a:lnTo>
                <a:lnTo>
                  <a:pt x="683" y="39"/>
                </a:lnTo>
                <a:lnTo>
                  <a:pt x="683" y="39"/>
                </a:lnTo>
                <a:lnTo>
                  <a:pt x="682" y="38"/>
                </a:lnTo>
                <a:lnTo>
                  <a:pt x="683" y="38"/>
                </a:lnTo>
                <a:lnTo>
                  <a:pt x="684" y="38"/>
                </a:lnTo>
                <a:lnTo>
                  <a:pt x="683" y="39"/>
                </a:lnTo>
                <a:lnTo>
                  <a:pt x="683" y="39"/>
                </a:lnTo>
                <a:close/>
                <a:moveTo>
                  <a:pt x="746" y="232"/>
                </a:moveTo>
                <a:lnTo>
                  <a:pt x="746" y="232"/>
                </a:lnTo>
                <a:lnTo>
                  <a:pt x="748" y="225"/>
                </a:lnTo>
                <a:lnTo>
                  <a:pt x="750" y="222"/>
                </a:lnTo>
                <a:lnTo>
                  <a:pt x="752" y="222"/>
                </a:lnTo>
                <a:lnTo>
                  <a:pt x="752" y="224"/>
                </a:lnTo>
                <a:lnTo>
                  <a:pt x="750" y="229"/>
                </a:lnTo>
                <a:lnTo>
                  <a:pt x="748" y="231"/>
                </a:lnTo>
                <a:lnTo>
                  <a:pt x="746" y="232"/>
                </a:lnTo>
                <a:lnTo>
                  <a:pt x="746" y="232"/>
                </a:lnTo>
                <a:lnTo>
                  <a:pt x="747" y="230"/>
                </a:lnTo>
                <a:lnTo>
                  <a:pt x="747" y="230"/>
                </a:lnTo>
                <a:lnTo>
                  <a:pt x="747" y="231"/>
                </a:lnTo>
                <a:lnTo>
                  <a:pt x="746" y="232"/>
                </a:lnTo>
                <a:lnTo>
                  <a:pt x="746" y="232"/>
                </a:lnTo>
                <a:close/>
                <a:moveTo>
                  <a:pt x="665" y="38"/>
                </a:moveTo>
                <a:lnTo>
                  <a:pt x="665" y="38"/>
                </a:lnTo>
                <a:lnTo>
                  <a:pt x="666" y="37"/>
                </a:lnTo>
                <a:lnTo>
                  <a:pt x="668" y="35"/>
                </a:lnTo>
                <a:lnTo>
                  <a:pt x="668" y="35"/>
                </a:lnTo>
                <a:lnTo>
                  <a:pt x="668" y="36"/>
                </a:lnTo>
                <a:lnTo>
                  <a:pt x="668" y="38"/>
                </a:lnTo>
                <a:lnTo>
                  <a:pt x="667" y="39"/>
                </a:lnTo>
                <a:lnTo>
                  <a:pt x="665" y="38"/>
                </a:lnTo>
                <a:lnTo>
                  <a:pt x="665" y="38"/>
                </a:lnTo>
                <a:close/>
                <a:moveTo>
                  <a:pt x="749" y="214"/>
                </a:moveTo>
                <a:lnTo>
                  <a:pt x="749" y="214"/>
                </a:lnTo>
                <a:lnTo>
                  <a:pt x="754" y="209"/>
                </a:lnTo>
                <a:lnTo>
                  <a:pt x="756" y="208"/>
                </a:lnTo>
                <a:lnTo>
                  <a:pt x="758" y="209"/>
                </a:lnTo>
                <a:lnTo>
                  <a:pt x="758" y="213"/>
                </a:lnTo>
                <a:lnTo>
                  <a:pt x="756" y="215"/>
                </a:lnTo>
                <a:lnTo>
                  <a:pt x="754" y="218"/>
                </a:lnTo>
                <a:lnTo>
                  <a:pt x="753" y="218"/>
                </a:lnTo>
                <a:lnTo>
                  <a:pt x="752" y="218"/>
                </a:lnTo>
                <a:lnTo>
                  <a:pt x="749" y="214"/>
                </a:lnTo>
                <a:lnTo>
                  <a:pt x="749" y="214"/>
                </a:lnTo>
                <a:lnTo>
                  <a:pt x="750" y="213"/>
                </a:lnTo>
                <a:lnTo>
                  <a:pt x="752" y="214"/>
                </a:lnTo>
                <a:lnTo>
                  <a:pt x="750" y="215"/>
                </a:lnTo>
                <a:lnTo>
                  <a:pt x="749" y="214"/>
                </a:lnTo>
                <a:lnTo>
                  <a:pt x="749" y="214"/>
                </a:lnTo>
                <a:close/>
                <a:moveTo>
                  <a:pt x="658" y="36"/>
                </a:moveTo>
                <a:lnTo>
                  <a:pt x="658" y="36"/>
                </a:lnTo>
                <a:lnTo>
                  <a:pt x="661" y="33"/>
                </a:lnTo>
                <a:lnTo>
                  <a:pt x="662" y="33"/>
                </a:lnTo>
                <a:lnTo>
                  <a:pt x="664" y="35"/>
                </a:lnTo>
                <a:lnTo>
                  <a:pt x="664" y="35"/>
                </a:lnTo>
                <a:lnTo>
                  <a:pt x="660" y="37"/>
                </a:lnTo>
                <a:lnTo>
                  <a:pt x="659" y="36"/>
                </a:lnTo>
                <a:lnTo>
                  <a:pt x="658" y="36"/>
                </a:lnTo>
                <a:lnTo>
                  <a:pt x="658" y="36"/>
                </a:lnTo>
                <a:close/>
                <a:moveTo>
                  <a:pt x="748" y="203"/>
                </a:moveTo>
                <a:lnTo>
                  <a:pt x="748" y="203"/>
                </a:lnTo>
                <a:lnTo>
                  <a:pt x="749" y="216"/>
                </a:lnTo>
                <a:lnTo>
                  <a:pt x="748" y="218"/>
                </a:lnTo>
                <a:lnTo>
                  <a:pt x="748" y="216"/>
                </a:lnTo>
                <a:lnTo>
                  <a:pt x="747" y="209"/>
                </a:lnTo>
                <a:lnTo>
                  <a:pt x="747" y="206"/>
                </a:lnTo>
                <a:lnTo>
                  <a:pt x="748" y="203"/>
                </a:lnTo>
                <a:lnTo>
                  <a:pt x="748" y="203"/>
                </a:lnTo>
                <a:lnTo>
                  <a:pt x="748" y="204"/>
                </a:lnTo>
                <a:lnTo>
                  <a:pt x="748" y="204"/>
                </a:lnTo>
                <a:lnTo>
                  <a:pt x="748" y="203"/>
                </a:lnTo>
                <a:lnTo>
                  <a:pt x="748" y="203"/>
                </a:lnTo>
                <a:lnTo>
                  <a:pt x="748" y="203"/>
                </a:lnTo>
                <a:close/>
                <a:moveTo>
                  <a:pt x="750" y="196"/>
                </a:moveTo>
                <a:lnTo>
                  <a:pt x="750" y="196"/>
                </a:lnTo>
                <a:lnTo>
                  <a:pt x="754" y="201"/>
                </a:lnTo>
                <a:lnTo>
                  <a:pt x="755" y="204"/>
                </a:lnTo>
                <a:lnTo>
                  <a:pt x="754" y="207"/>
                </a:lnTo>
                <a:lnTo>
                  <a:pt x="753" y="208"/>
                </a:lnTo>
                <a:lnTo>
                  <a:pt x="750" y="208"/>
                </a:lnTo>
                <a:lnTo>
                  <a:pt x="749" y="206"/>
                </a:lnTo>
                <a:lnTo>
                  <a:pt x="749" y="202"/>
                </a:lnTo>
                <a:lnTo>
                  <a:pt x="750" y="196"/>
                </a:lnTo>
                <a:lnTo>
                  <a:pt x="750" y="196"/>
                </a:lnTo>
                <a:lnTo>
                  <a:pt x="750" y="197"/>
                </a:lnTo>
                <a:lnTo>
                  <a:pt x="750" y="197"/>
                </a:lnTo>
                <a:lnTo>
                  <a:pt x="750" y="197"/>
                </a:lnTo>
                <a:lnTo>
                  <a:pt x="750" y="196"/>
                </a:lnTo>
                <a:lnTo>
                  <a:pt x="750" y="196"/>
                </a:lnTo>
                <a:close/>
                <a:moveTo>
                  <a:pt x="636" y="39"/>
                </a:moveTo>
                <a:lnTo>
                  <a:pt x="636" y="39"/>
                </a:lnTo>
                <a:lnTo>
                  <a:pt x="641" y="37"/>
                </a:lnTo>
                <a:lnTo>
                  <a:pt x="644" y="36"/>
                </a:lnTo>
                <a:lnTo>
                  <a:pt x="647" y="36"/>
                </a:lnTo>
                <a:lnTo>
                  <a:pt x="648" y="37"/>
                </a:lnTo>
                <a:lnTo>
                  <a:pt x="647" y="38"/>
                </a:lnTo>
                <a:lnTo>
                  <a:pt x="644" y="39"/>
                </a:lnTo>
                <a:lnTo>
                  <a:pt x="641" y="39"/>
                </a:lnTo>
                <a:lnTo>
                  <a:pt x="636" y="39"/>
                </a:lnTo>
                <a:lnTo>
                  <a:pt x="636" y="39"/>
                </a:lnTo>
                <a:lnTo>
                  <a:pt x="638" y="38"/>
                </a:lnTo>
                <a:lnTo>
                  <a:pt x="638" y="38"/>
                </a:lnTo>
                <a:lnTo>
                  <a:pt x="638" y="39"/>
                </a:lnTo>
                <a:lnTo>
                  <a:pt x="636" y="39"/>
                </a:lnTo>
                <a:lnTo>
                  <a:pt x="636" y="39"/>
                </a:lnTo>
                <a:close/>
                <a:moveTo>
                  <a:pt x="744" y="190"/>
                </a:moveTo>
                <a:lnTo>
                  <a:pt x="744" y="190"/>
                </a:lnTo>
                <a:lnTo>
                  <a:pt x="746" y="188"/>
                </a:lnTo>
                <a:lnTo>
                  <a:pt x="748" y="188"/>
                </a:lnTo>
                <a:lnTo>
                  <a:pt x="750" y="190"/>
                </a:lnTo>
                <a:lnTo>
                  <a:pt x="750" y="191"/>
                </a:lnTo>
                <a:lnTo>
                  <a:pt x="750" y="191"/>
                </a:lnTo>
                <a:lnTo>
                  <a:pt x="748" y="191"/>
                </a:lnTo>
                <a:lnTo>
                  <a:pt x="744" y="190"/>
                </a:lnTo>
                <a:lnTo>
                  <a:pt x="744" y="190"/>
                </a:lnTo>
                <a:lnTo>
                  <a:pt x="746" y="189"/>
                </a:lnTo>
                <a:lnTo>
                  <a:pt x="746" y="190"/>
                </a:lnTo>
                <a:lnTo>
                  <a:pt x="746" y="190"/>
                </a:lnTo>
                <a:lnTo>
                  <a:pt x="744" y="190"/>
                </a:lnTo>
                <a:lnTo>
                  <a:pt x="744" y="190"/>
                </a:lnTo>
                <a:close/>
                <a:moveTo>
                  <a:pt x="753" y="178"/>
                </a:moveTo>
                <a:lnTo>
                  <a:pt x="753" y="178"/>
                </a:lnTo>
                <a:lnTo>
                  <a:pt x="753" y="176"/>
                </a:lnTo>
                <a:lnTo>
                  <a:pt x="753" y="174"/>
                </a:lnTo>
                <a:lnTo>
                  <a:pt x="754" y="170"/>
                </a:lnTo>
                <a:lnTo>
                  <a:pt x="754" y="170"/>
                </a:lnTo>
                <a:lnTo>
                  <a:pt x="755" y="172"/>
                </a:lnTo>
                <a:lnTo>
                  <a:pt x="755" y="176"/>
                </a:lnTo>
                <a:lnTo>
                  <a:pt x="755" y="177"/>
                </a:lnTo>
                <a:lnTo>
                  <a:pt x="753" y="178"/>
                </a:lnTo>
                <a:lnTo>
                  <a:pt x="753" y="178"/>
                </a:lnTo>
                <a:close/>
                <a:moveTo>
                  <a:pt x="749" y="159"/>
                </a:moveTo>
                <a:lnTo>
                  <a:pt x="749" y="159"/>
                </a:lnTo>
                <a:lnTo>
                  <a:pt x="748" y="151"/>
                </a:lnTo>
                <a:lnTo>
                  <a:pt x="749" y="151"/>
                </a:lnTo>
                <a:lnTo>
                  <a:pt x="749" y="153"/>
                </a:lnTo>
                <a:lnTo>
                  <a:pt x="750" y="156"/>
                </a:lnTo>
                <a:lnTo>
                  <a:pt x="750" y="157"/>
                </a:lnTo>
                <a:lnTo>
                  <a:pt x="749" y="159"/>
                </a:lnTo>
                <a:lnTo>
                  <a:pt x="749" y="159"/>
                </a:lnTo>
                <a:lnTo>
                  <a:pt x="749" y="157"/>
                </a:lnTo>
                <a:lnTo>
                  <a:pt x="749" y="159"/>
                </a:lnTo>
                <a:lnTo>
                  <a:pt x="749" y="159"/>
                </a:lnTo>
                <a:close/>
                <a:moveTo>
                  <a:pt x="843" y="238"/>
                </a:moveTo>
                <a:lnTo>
                  <a:pt x="843" y="238"/>
                </a:lnTo>
                <a:lnTo>
                  <a:pt x="829" y="222"/>
                </a:lnTo>
                <a:lnTo>
                  <a:pt x="799" y="190"/>
                </a:lnTo>
                <a:lnTo>
                  <a:pt x="783" y="173"/>
                </a:lnTo>
                <a:lnTo>
                  <a:pt x="768" y="159"/>
                </a:lnTo>
                <a:lnTo>
                  <a:pt x="758" y="149"/>
                </a:lnTo>
                <a:lnTo>
                  <a:pt x="754" y="148"/>
                </a:lnTo>
                <a:lnTo>
                  <a:pt x="753" y="148"/>
                </a:lnTo>
                <a:lnTo>
                  <a:pt x="753" y="148"/>
                </a:lnTo>
                <a:lnTo>
                  <a:pt x="759" y="155"/>
                </a:lnTo>
                <a:lnTo>
                  <a:pt x="770" y="166"/>
                </a:lnTo>
                <a:lnTo>
                  <a:pt x="801" y="194"/>
                </a:lnTo>
                <a:lnTo>
                  <a:pt x="817" y="208"/>
                </a:lnTo>
                <a:lnTo>
                  <a:pt x="831" y="220"/>
                </a:lnTo>
                <a:lnTo>
                  <a:pt x="839" y="231"/>
                </a:lnTo>
                <a:lnTo>
                  <a:pt x="842" y="235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lnTo>
                  <a:pt x="843" y="238"/>
                </a:lnTo>
                <a:close/>
                <a:moveTo>
                  <a:pt x="844" y="237"/>
                </a:moveTo>
                <a:lnTo>
                  <a:pt x="844" y="237"/>
                </a:lnTo>
                <a:lnTo>
                  <a:pt x="841" y="235"/>
                </a:lnTo>
                <a:lnTo>
                  <a:pt x="842" y="233"/>
                </a:lnTo>
                <a:lnTo>
                  <a:pt x="844" y="235"/>
                </a:lnTo>
                <a:lnTo>
                  <a:pt x="844" y="236"/>
                </a:lnTo>
                <a:lnTo>
                  <a:pt x="844" y="237"/>
                </a:lnTo>
                <a:lnTo>
                  <a:pt x="844" y="237"/>
                </a:lnTo>
                <a:lnTo>
                  <a:pt x="844" y="236"/>
                </a:lnTo>
                <a:lnTo>
                  <a:pt x="844" y="237"/>
                </a:lnTo>
                <a:lnTo>
                  <a:pt x="844" y="237"/>
                </a:lnTo>
                <a:close/>
                <a:moveTo>
                  <a:pt x="825" y="235"/>
                </a:moveTo>
                <a:lnTo>
                  <a:pt x="825" y="235"/>
                </a:lnTo>
                <a:lnTo>
                  <a:pt x="829" y="233"/>
                </a:lnTo>
                <a:lnTo>
                  <a:pt x="832" y="233"/>
                </a:lnTo>
                <a:lnTo>
                  <a:pt x="838" y="235"/>
                </a:lnTo>
                <a:lnTo>
                  <a:pt x="838" y="235"/>
                </a:lnTo>
                <a:lnTo>
                  <a:pt x="835" y="236"/>
                </a:lnTo>
                <a:lnTo>
                  <a:pt x="831" y="236"/>
                </a:lnTo>
                <a:lnTo>
                  <a:pt x="829" y="235"/>
                </a:lnTo>
                <a:lnTo>
                  <a:pt x="825" y="235"/>
                </a:lnTo>
                <a:lnTo>
                  <a:pt x="825" y="235"/>
                </a:lnTo>
                <a:close/>
                <a:moveTo>
                  <a:pt x="821" y="242"/>
                </a:moveTo>
                <a:lnTo>
                  <a:pt x="821" y="242"/>
                </a:lnTo>
                <a:lnTo>
                  <a:pt x="824" y="239"/>
                </a:lnTo>
                <a:lnTo>
                  <a:pt x="826" y="238"/>
                </a:lnTo>
                <a:lnTo>
                  <a:pt x="833" y="239"/>
                </a:lnTo>
                <a:lnTo>
                  <a:pt x="833" y="239"/>
                </a:lnTo>
                <a:lnTo>
                  <a:pt x="827" y="242"/>
                </a:lnTo>
                <a:lnTo>
                  <a:pt x="824" y="243"/>
                </a:lnTo>
                <a:lnTo>
                  <a:pt x="821" y="242"/>
                </a:lnTo>
                <a:lnTo>
                  <a:pt x="821" y="242"/>
                </a:lnTo>
                <a:close/>
                <a:moveTo>
                  <a:pt x="801" y="233"/>
                </a:moveTo>
                <a:lnTo>
                  <a:pt x="801" y="233"/>
                </a:lnTo>
                <a:lnTo>
                  <a:pt x="801" y="233"/>
                </a:lnTo>
                <a:lnTo>
                  <a:pt x="802" y="232"/>
                </a:lnTo>
                <a:lnTo>
                  <a:pt x="802" y="230"/>
                </a:lnTo>
                <a:lnTo>
                  <a:pt x="802" y="229"/>
                </a:lnTo>
                <a:lnTo>
                  <a:pt x="801" y="233"/>
                </a:lnTo>
                <a:lnTo>
                  <a:pt x="801" y="233"/>
                </a:lnTo>
                <a:lnTo>
                  <a:pt x="801" y="232"/>
                </a:lnTo>
                <a:lnTo>
                  <a:pt x="801" y="233"/>
                </a:lnTo>
                <a:lnTo>
                  <a:pt x="801" y="233"/>
                </a:lnTo>
                <a:close/>
                <a:moveTo>
                  <a:pt x="749" y="241"/>
                </a:moveTo>
                <a:lnTo>
                  <a:pt x="749" y="241"/>
                </a:lnTo>
                <a:lnTo>
                  <a:pt x="749" y="241"/>
                </a:lnTo>
                <a:lnTo>
                  <a:pt x="749" y="241"/>
                </a:lnTo>
                <a:lnTo>
                  <a:pt x="749" y="241"/>
                </a:lnTo>
                <a:lnTo>
                  <a:pt x="750" y="239"/>
                </a:lnTo>
                <a:lnTo>
                  <a:pt x="750" y="241"/>
                </a:lnTo>
                <a:lnTo>
                  <a:pt x="750" y="241"/>
                </a:lnTo>
                <a:lnTo>
                  <a:pt x="749" y="241"/>
                </a:lnTo>
                <a:lnTo>
                  <a:pt x="749" y="241"/>
                </a:lnTo>
                <a:close/>
                <a:moveTo>
                  <a:pt x="395" y="237"/>
                </a:moveTo>
                <a:lnTo>
                  <a:pt x="395" y="237"/>
                </a:lnTo>
                <a:lnTo>
                  <a:pt x="393" y="235"/>
                </a:lnTo>
                <a:lnTo>
                  <a:pt x="393" y="233"/>
                </a:lnTo>
                <a:lnTo>
                  <a:pt x="394" y="231"/>
                </a:lnTo>
                <a:lnTo>
                  <a:pt x="395" y="230"/>
                </a:lnTo>
                <a:lnTo>
                  <a:pt x="396" y="230"/>
                </a:lnTo>
                <a:lnTo>
                  <a:pt x="398" y="231"/>
                </a:lnTo>
                <a:lnTo>
                  <a:pt x="398" y="233"/>
                </a:lnTo>
                <a:lnTo>
                  <a:pt x="395" y="237"/>
                </a:lnTo>
                <a:lnTo>
                  <a:pt x="395" y="237"/>
                </a:lnTo>
                <a:lnTo>
                  <a:pt x="395" y="236"/>
                </a:lnTo>
                <a:lnTo>
                  <a:pt x="395" y="236"/>
                </a:lnTo>
                <a:lnTo>
                  <a:pt x="396" y="236"/>
                </a:lnTo>
                <a:lnTo>
                  <a:pt x="395" y="237"/>
                </a:lnTo>
                <a:lnTo>
                  <a:pt x="395" y="237"/>
                </a:lnTo>
                <a:close/>
                <a:moveTo>
                  <a:pt x="367" y="233"/>
                </a:moveTo>
                <a:lnTo>
                  <a:pt x="367" y="233"/>
                </a:lnTo>
                <a:lnTo>
                  <a:pt x="370" y="233"/>
                </a:lnTo>
                <a:lnTo>
                  <a:pt x="373" y="233"/>
                </a:lnTo>
                <a:lnTo>
                  <a:pt x="375" y="233"/>
                </a:lnTo>
                <a:lnTo>
                  <a:pt x="375" y="236"/>
                </a:lnTo>
                <a:lnTo>
                  <a:pt x="375" y="236"/>
                </a:lnTo>
                <a:lnTo>
                  <a:pt x="372" y="236"/>
                </a:lnTo>
                <a:lnTo>
                  <a:pt x="370" y="235"/>
                </a:lnTo>
                <a:lnTo>
                  <a:pt x="367" y="235"/>
                </a:lnTo>
                <a:lnTo>
                  <a:pt x="367" y="233"/>
                </a:lnTo>
                <a:lnTo>
                  <a:pt x="367" y="233"/>
                </a:lnTo>
                <a:close/>
                <a:moveTo>
                  <a:pt x="35" y="238"/>
                </a:moveTo>
                <a:lnTo>
                  <a:pt x="35" y="238"/>
                </a:lnTo>
                <a:lnTo>
                  <a:pt x="33" y="233"/>
                </a:lnTo>
                <a:lnTo>
                  <a:pt x="33" y="235"/>
                </a:lnTo>
                <a:lnTo>
                  <a:pt x="34" y="237"/>
                </a:lnTo>
                <a:lnTo>
                  <a:pt x="35" y="238"/>
                </a:lnTo>
                <a:lnTo>
                  <a:pt x="35" y="238"/>
                </a:lnTo>
                <a:lnTo>
                  <a:pt x="35" y="238"/>
                </a:lnTo>
                <a:lnTo>
                  <a:pt x="34" y="235"/>
                </a:lnTo>
                <a:lnTo>
                  <a:pt x="34" y="233"/>
                </a:lnTo>
                <a:lnTo>
                  <a:pt x="35" y="233"/>
                </a:lnTo>
                <a:lnTo>
                  <a:pt x="36" y="236"/>
                </a:lnTo>
                <a:lnTo>
                  <a:pt x="35" y="238"/>
                </a:lnTo>
                <a:lnTo>
                  <a:pt x="35" y="238"/>
                </a:lnTo>
                <a:close/>
                <a:moveTo>
                  <a:pt x="29" y="229"/>
                </a:moveTo>
                <a:lnTo>
                  <a:pt x="29" y="229"/>
                </a:lnTo>
                <a:lnTo>
                  <a:pt x="31" y="225"/>
                </a:lnTo>
                <a:lnTo>
                  <a:pt x="29" y="229"/>
                </a:lnTo>
                <a:lnTo>
                  <a:pt x="29" y="229"/>
                </a:lnTo>
                <a:lnTo>
                  <a:pt x="29" y="229"/>
                </a:lnTo>
                <a:lnTo>
                  <a:pt x="29" y="230"/>
                </a:lnTo>
                <a:lnTo>
                  <a:pt x="29" y="231"/>
                </a:lnTo>
                <a:lnTo>
                  <a:pt x="29" y="229"/>
                </a:lnTo>
                <a:lnTo>
                  <a:pt x="29" y="229"/>
                </a:lnTo>
                <a:close/>
                <a:moveTo>
                  <a:pt x="283" y="236"/>
                </a:moveTo>
                <a:lnTo>
                  <a:pt x="283" y="236"/>
                </a:lnTo>
                <a:lnTo>
                  <a:pt x="280" y="237"/>
                </a:lnTo>
                <a:lnTo>
                  <a:pt x="277" y="238"/>
                </a:lnTo>
                <a:lnTo>
                  <a:pt x="277" y="237"/>
                </a:lnTo>
                <a:lnTo>
                  <a:pt x="276" y="236"/>
                </a:lnTo>
                <a:lnTo>
                  <a:pt x="277" y="235"/>
                </a:lnTo>
                <a:lnTo>
                  <a:pt x="278" y="235"/>
                </a:lnTo>
                <a:lnTo>
                  <a:pt x="281" y="235"/>
                </a:lnTo>
                <a:lnTo>
                  <a:pt x="283" y="236"/>
                </a:lnTo>
                <a:lnTo>
                  <a:pt x="283" y="236"/>
                </a:lnTo>
                <a:lnTo>
                  <a:pt x="282" y="237"/>
                </a:lnTo>
                <a:lnTo>
                  <a:pt x="282" y="236"/>
                </a:lnTo>
                <a:lnTo>
                  <a:pt x="282" y="236"/>
                </a:lnTo>
                <a:lnTo>
                  <a:pt x="283" y="236"/>
                </a:lnTo>
                <a:lnTo>
                  <a:pt x="283" y="236"/>
                </a:lnTo>
                <a:close/>
                <a:moveTo>
                  <a:pt x="36" y="251"/>
                </a:moveTo>
                <a:lnTo>
                  <a:pt x="36" y="251"/>
                </a:lnTo>
                <a:lnTo>
                  <a:pt x="34" y="251"/>
                </a:lnTo>
                <a:lnTo>
                  <a:pt x="31" y="251"/>
                </a:lnTo>
                <a:lnTo>
                  <a:pt x="28" y="249"/>
                </a:lnTo>
                <a:lnTo>
                  <a:pt x="28" y="248"/>
                </a:lnTo>
                <a:lnTo>
                  <a:pt x="29" y="247"/>
                </a:lnTo>
                <a:lnTo>
                  <a:pt x="31" y="248"/>
                </a:lnTo>
                <a:lnTo>
                  <a:pt x="36" y="251"/>
                </a:lnTo>
                <a:lnTo>
                  <a:pt x="36" y="251"/>
                </a:lnTo>
                <a:lnTo>
                  <a:pt x="34" y="251"/>
                </a:lnTo>
                <a:lnTo>
                  <a:pt x="34" y="251"/>
                </a:lnTo>
                <a:lnTo>
                  <a:pt x="34" y="250"/>
                </a:lnTo>
                <a:lnTo>
                  <a:pt x="36" y="251"/>
                </a:lnTo>
                <a:lnTo>
                  <a:pt x="36" y="251"/>
                </a:lnTo>
                <a:close/>
                <a:moveTo>
                  <a:pt x="265" y="233"/>
                </a:moveTo>
                <a:lnTo>
                  <a:pt x="265" y="233"/>
                </a:lnTo>
                <a:lnTo>
                  <a:pt x="267" y="233"/>
                </a:lnTo>
                <a:lnTo>
                  <a:pt x="269" y="233"/>
                </a:lnTo>
                <a:lnTo>
                  <a:pt x="270" y="232"/>
                </a:lnTo>
                <a:lnTo>
                  <a:pt x="272" y="232"/>
                </a:lnTo>
                <a:lnTo>
                  <a:pt x="272" y="232"/>
                </a:lnTo>
                <a:lnTo>
                  <a:pt x="271" y="233"/>
                </a:lnTo>
                <a:lnTo>
                  <a:pt x="269" y="235"/>
                </a:lnTo>
                <a:lnTo>
                  <a:pt x="266" y="236"/>
                </a:lnTo>
                <a:lnTo>
                  <a:pt x="265" y="235"/>
                </a:lnTo>
                <a:lnTo>
                  <a:pt x="265" y="233"/>
                </a:lnTo>
                <a:lnTo>
                  <a:pt x="265" y="233"/>
                </a:lnTo>
                <a:close/>
                <a:moveTo>
                  <a:pt x="35" y="254"/>
                </a:moveTo>
                <a:lnTo>
                  <a:pt x="35" y="254"/>
                </a:lnTo>
                <a:lnTo>
                  <a:pt x="36" y="255"/>
                </a:lnTo>
                <a:lnTo>
                  <a:pt x="36" y="256"/>
                </a:lnTo>
                <a:lnTo>
                  <a:pt x="35" y="257"/>
                </a:lnTo>
                <a:lnTo>
                  <a:pt x="34" y="257"/>
                </a:lnTo>
                <a:lnTo>
                  <a:pt x="34" y="257"/>
                </a:lnTo>
                <a:lnTo>
                  <a:pt x="35" y="254"/>
                </a:lnTo>
                <a:lnTo>
                  <a:pt x="35" y="254"/>
                </a:lnTo>
                <a:lnTo>
                  <a:pt x="35" y="254"/>
                </a:lnTo>
                <a:lnTo>
                  <a:pt x="35" y="255"/>
                </a:lnTo>
                <a:lnTo>
                  <a:pt x="35" y="254"/>
                </a:lnTo>
                <a:lnTo>
                  <a:pt x="35" y="254"/>
                </a:lnTo>
                <a:lnTo>
                  <a:pt x="35" y="254"/>
                </a:lnTo>
                <a:close/>
                <a:moveTo>
                  <a:pt x="234" y="266"/>
                </a:moveTo>
                <a:lnTo>
                  <a:pt x="234" y="266"/>
                </a:lnTo>
                <a:lnTo>
                  <a:pt x="235" y="263"/>
                </a:lnTo>
                <a:lnTo>
                  <a:pt x="234" y="261"/>
                </a:lnTo>
                <a:lnTo>
                  <a:pt x="234" y="259"/>
                </a:lnTo>
                <a:lnTo>
                  <a:pt x="234" y="256"/>
                </a:lnTo>
                <a:lnTo>
                  <a:pt x="234" y="256"/>
                </a:lnTo>
                <a:lnTo>
                  <a:pt x="235" y="260"/>
                </a:lnTo>
                <a:lnTo>
                  <a:pt x="236" y="262"/>
                </a:lnTo>
                <a:lnTo>
                  <a:pt x="236" y="265"/>
                </a:lnTo>
                <a:lnTo>
                  <a:pt x="234" y="266"/>
                </a:lnTo>
                <a:lnTo>
                  <a:pt x="234" y="266"/>
                </a:lnTo>
                <a:close/>
                <a:moveTo>
                  <a:pt x="235" y="280"/>
                </a:moveTo>
                <a:lnTo>
                  <a:pt x="235" y="280"/>
                </a:lnTo>
                <a:lnTo>
                  <a:pt x="235" y="273"/>
                </a:lnTo>
                <a:lnTo>
                  <a:pt x="235" y="271"/>
                </a:lnTo>
                <a:lnTo>
                  <a:pt x="236" y="267"/>
                </a:lnTo>
                <a:lnTo>
                  <a:pt x="236" y="267"/>
                </a:lnTo>
                <a:lnTo>
                  <a:pt x="237" y="271"/>
                </a:lnTo>
                <a:lnTo>
                  <a:pt x="237" y="273"/>
                </a:lnTo>
                <a:lnTo>
                  <a:pt x="236" y="277"/>
                </a:lnTo>
                <a:lnTo>
                  <a:pt x="235" y="280"/>
                </a:lnTo>
                <a:lnTo>
                  <a:pt x="235" y="280"/>
                </a:lnTo>
                <a:close/>
                <a:moveTo>
                  <a:pt x="237" y="286"/>
                </a:moveTo>
                <a:lnTo>
                  <a:pt x="237" y="286"/>
                </a:lnTo>
                <a:lnTo>
                  <a:pt x="237" y="281"/>
                </a:lnTo>
                <a:lnTo>
                  <a:pt x="237" y="280"/>
                </a:lnTo>
                <a:lnTo>
                  <a:pt x="237" y="283"/>
                </a:lnTo>
                <a:lnTo>
                  <a:pt x="237" y="286"/>
                </a:lnTo>
                <a:lnTo>
                  <a:pt x="237" y="286"/>
                </a:lnTo>
                <a:lnTo>
                  <a:pt x="237" y="285"/>
                </a:lnTo>
                <a:lnTo>
                  <a:pt x="237" y="286"/>
                </a:lnTo>
                <a:lnTo>
                  <a:pt x="237" y="286"/>
                </a:lnTo>
                <a:close/>
                <a:moveTo>
                  <a:pt x="134" y="557"/>
                </a:moveTo>
                <a:lnTo>
                  <a:pt x="134" y="557"/>
                </a:lnTo>
                <a:lnTo>
                  <a:pt x="133" y="558"/>
                </a:lnTo>
                <a:lnTo>
                  <a:pt x="131" y="558"/>
                </a:lnTo>
                <a:lnTo>
                  <a:pt x="128" y="554"/>
                </a:lnTo>
                <a:lnTo>
                  <a:pt x="127" y="546"/>
                </a:lnTo>
                <a:lnTo>
                  <a:pt x="125" y="539"/>
                </a:lnTo>
                <a:lnTo>
                  <a:pt x="125" y="534"/>
                </a:lnTo>
                <a:lnTo>
                  <a:pt x="125" y="533"/>
                </a:lnTo>
                <a:lnTo>
                  <a:pt x="127" y="534"/>
                </a:lnTo>
                <a:lnTo>
                  <a:pt x="129" y="542"/>
                </a:lnTo>
                <a:lnTo>
                  <a:pt x="134" y="557"/>
                </a:lnTo>
                <a:lnTo>
                  <a:pt x="134" y="557"/>
                </a:lnTo>
                <a:lnTo>
                  <a:pt x="133" y="558"/>
                </a:lnTo>
                <a:lnTo>
                  <a:pt x="133" y="557"/>
                </a:lnTo>
                <a:lnTo>
                  <a:pt x="133" y="556"/>
                </a:lnTo>
                <a:lnTo>
                  <a:pt x="133" y="555"/>
                </a:lnTo>
                <a:lnTo>
                  <a:pt x="134" y="557"/>
                </a:lnTo>
                <a:lnTo>
                  <a:pt x="134" y="557"/>
                </a:lnTo>
                <a:close/>
                <a:moveTo>
                  <a:pt x="134" y="581"/>
                </a:moveTo>
                <a:lnTo>
                  <a:pt x="134" y="581"/>
                </a:lnTo>
                <a:lnTo>
                  <a:pt x="133" y="581"/>
                </a:lnTo>
                <a:lnTo>
                  <a:pt x="131" y="580"/>
                </a:lnTo>
                <a:lnTo>
                  <a:pt x="130" y="576"/>
                </a:lnTo>
                <a:lnTo>
                  <a:pt x="127" y="568"/>
                </a:lnTo>
                <a:lnTo>
                  <a:pt x="125" y="564"/>
                </a:lnTo>
                <a:lnTo>
                  <a:pt x="125" y="564"/>
                </a:lnTo>
                <a:lnTo>
                  <a:pt x="127" y="564"/>
                </a:lnTo>
                <a:lnTo>
                  <a:pt x="134" y="581"/>
                </a:lnTo>
                <a:lnTo>
                  <a:pt x="134" y="581"/>
                </a:lnTo>
                <a:lnTo>
                  <a:pt x="133" y="580"/>
                </a:lnTo>
                <a:lnTo>
                  <a:pt x="133" y="579"/>
                </a:lnTo>
                <a:lnTo>
                  <a:pt x="133" y="579"/>
                </a:lnTo>
                <a:lnTo>
                  <a:pt x="134" y="581"/>
                </a:lnTo>
                <a:lnTo>
                  <a:pt x="134" y="581"/>
                </a:lnTo>
                <a:close/>
                <a:moveTo>
                  <a:pt x="246" y="443"/>
                </a:moveTo>
                <a:lnTo>
                  <a:pt x="246" y="443"/>
                </a:lnTo>
                <a:lnTo>
                  <a:pt x="243" y="442"/>
                </a:lnTo>
                <a:lnTo>
                  <a:pt x="242" y="439"/>
                </a:lnTo>
                <a:lnTo>
                  <a:pt x="242" y="436"/>
                </a:lnTo>
                <a:lnTo>
                  <a:pt x="242" y="432"/>
                </a:lnTo>
                <a:lnTo>
                  <a:pt x="242" y="432"/>
                </a:lnTo>
                <a:lnTo>
                  <a:pt x="245" y="436"/>
                </a:lnTo>
                <a:lnTo>
                  <a:pt x="245" y="438"/>
                </a:lnTo>
                <a:lnTo>
                  <a:pt x="246" y="443"/>
                </a:lnTo>
                <a:lnTo>
                  <a:pt x="246" y="443"/>
                </a:lnTo>
                <a:close/>
                <a:moveTo>
                  <a:pt x="139" y="607"/>
                </a:moveTo>
                <a:lnTo>
                  <a:pt x="139" y="607"/>
                </a:lnTo>
                <a:lnTo>
                  <a:pt x="130" y="586"/>
                </a:lnTo>
                <a:lnTo>
                  <a:pt x="130" y="585"/>
                </a:lnTo>
                <a:lnTo>
                  <a:pt x="131" y="587"/>
                </a:lnTo>
                <a:lnTo>
                  <a:pt x="136" y="599"/>
                </a:lnTo>
                <a:lnTo>
                  <a:pt x="139" y="607"/>
                </a:lnTo>
                <a:lnTo>
                  <a:pt x="139" y="607"/>
                </a:lnTo>
                <a:lnTo>
                  <a:pt x="137" y="603"/>
                </a:lnTo>
                <a:lnTo>
                  <a:pt x="139" y="601"/>
                </a:lnTo>
                <a:lnTo>
                  <a:pt x="140" y="602"/>
                </a:lnTo>
                <a:lnTo>
                  <a:pt x="139" y="607"/>
                </a:lnTo>
                <a:lnTo>
                  <a:pt x="139" y="607"/>
                </a:lnTo>
                <a:close/>
                <a:moveTo>
                  <a:pt x="263" y="504"/>
                </a:moveTo>
                <a:lnTo>
                  <a:pt x="263" y="504"/>
                </a:lnTo>
                <a:lnTo>
                  <a:pt x="263" y="507"/>
                </a:lnTo>
                <a:lnTo>
                  <a:pt x="260" y="509"/>
                </a:lnTo>
                <a:lnTo>
                  <a:pt x="260" y="510"/>
                </a:lnTo>
                <a:lnTo>
                  <a:pt x="263" y="504"/>
                </a:lnTo>
                <a:lnTo>
                  <a:pt x="263" y="504"/>
                </a:lnTo>
                <a:lnTo>
                  <a:pt x="263" y="505"/>
                </a:lnTo>
                <a:lnTo>
                  <a:pt x="263" y="507"/>
                </a:lnTo>
                <a:lnTo>
                  <a:pt x="261" y="507"/>
                </a:lnTo>
                <a:lnTo>
                  <a:pt x="263" y="504"/>
                </a:lnTo>
                <a:lnTo>
                  <a:pt x="263" y="504"/>
                </a:lnTo>
                <a:close/>
                <a:moveTo>
                  <a:pt x="135" y="670"/>
                </a:moveTo>
                <a:lnTo>
                  <a:pt x="135" y="670"/>
                </a:lnTo>
                <a:lnTo>
                  <a:pt x="135" y="670"/>
                </a:lnTo>
                <a:lnTo>
                  <a:pt x="133" y="669"/>
                </a:lnTo>
                <a:lnTo>
                  <a:pt x="130" y="667"/>
                </a:lnTo>
                <a:lnTo>
                  <a:pt x="130" y="666"/>
                </a:lnTo>
                <a:lnTo>
                  <a:pt x="130" y="666"/>
                </a:lnTo>
                <a:lnTo>
                  <a:pt x="135" y="670"/>
                </a:lnTo>
                <a:lnTo>
                  <a:pt x="135" y="670"/>
                </a:lnTo>
                <a:lnTo>
                  <a:pt x="134" y="672"/>
                </a:lnTo>
                <a:lnTo>
                  <a:pt x="134" y="670"/>
                </a:lnTo>
                <a:lnTo>
                  <a:pt x="134" y="669"/>
                </a:lnTo>
                <a:lnTo>
                  <a:pt x="135" y="670"/>
                </a:lnTo>
                <a:lnTo>
                  <a:pt x="135" y="670"/>
                </a:lnTo>
                <a:close/>
                <a:moveTo>
                  <a:pt x="186" y="639"/>
                </a:moveTo>
                <a:lnTo>
                  <a:pt x="186" y="639"/>
                </a:lnTo>
                <a:lnTo>
                  <a:pt x="184" y="645"/>
                </a:lnTo>
                <a:lnTo>
                  <a:pt x="186" y="645"/>
                </a:lnTo>
                <a:lnTo>
                  <a:pt x="186" y="645"/>
                </a:lnTo>
                <a:lnTo>
                  <a:pt x="188" y="641"/>
                </a:lnTo>
                <a:lnTo>
                  <a:pt x="187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lnTo>
                  <a:pt x="186" y="639"/>
                </a:lnTo>
                <a:close/>
                <a:moveTo>
                  <a:pt x="246" y="608"/>
                </a:moveTo>
                <a:lnTo>
                  <a:pt x="246" y="608"/>
                </a:lnTo>
                <a:lnTo>
                  <a:pt x="246" y="605"/>
                </a:lnTo>
                <a:lnTo>
                  <a:pt x="246" y="604"/>
                </a:lnTo>
                <a:lnTo>
                  <a:pt x="246" y="603"/>
                </a:lnTo>
                <a:lnTo>
                  <a:pt x="246" y="602"/>
                </a:lnTo>
                <a:lnTo>
                  <a:pt x="246" y="602"/>
                </a:lnTo>
                <a:lnTo>
                  <a:pt x="248" y="603"/>
                </a:lnTo>
                <a:lnTo>
                  <a:pt x="248" y="605"/>
                </a:lnTo>
                <a:lnTo>
                  <a:pt x="247" y="608"/>
                </a:lnTo>
                <a:lnTo>
                  <a:pt x="246" y="608"/>
                </a:lnTo>
                <a:lnTo>
                  <a:pt x="246" y="608"/>
                </a:lnTo>
                <a:close/>
                <a:moveTo>
                  <a:pt x="245" y="632"/>
                </a:moveTo>
                <a:lnTo>
                  <a:pt x="245" y="632"/>
                </a:lnTo>
                <a:lnTo>
                  <a:pt x="242" y="625"/>
                </a:lnTo>
                <a:lnTo>
                  <a:pt x="242" y="621"/>
                </a:lnTo>
                <a:lnTo>
                  <a:pt x="243" y="619"/>
                </a:lnTo>
                <a:lnTo>
                  <a:pt x="243" y="619"/>
                </a:lnTo>
                <a:lnTo>
                  <a:pt x="245" y="625"/>
                </a:lnTo>
                <a:lnTo>
                  <a:pt x="246" y="628"/>
                </a:lnTo>
                <a:lnTo>
                  <a:pt x="245" y="632"/>
                </a:lnTo>
                <a:lnTo>
                  <a:pt x="245" y="632"/>
                </a:lnTo>
                <a:close/>
                <a:moveTo>
                  <a:pt x="243" y="649"/>
                </a:moveTo>
                <a:lnTo>
                  <a:pt x="243" y="649"/>
                </a:lnTo>
                <a:lnTo>
                  <a:pt x="242" y="645"/>
                </a:lnTo>
                <a:lnTo>
                  <a:pt x="242" y="643"/>
                </a:lnTo>
                <a:lnTo>
                  <a:pt x="243" y="641"/>
                </a:lnTo>
                <a:lnTo>
                  <a:pt x="243" y="641"/>
                </a:lnTo>
                <a:lnTo>
                  <a:pt x="245" y="645"/>
                </a:lnTo>
                <a:lnTo>
                  <a:pt x="243" y="649"/>
                </a:lnTo>
                <a:lnTo>
                  <a:pt x="243" y="649"/>
                </a:lnTo>
                <a:close/>
                <a:moveTo>
                  <a:pt x="255" y="648"/>
                </a:moveTo>
                <a:lnTo>
                  <a:pt x="255" y="648"/>
                </a:lnTo>
                <a:lnTo>
                  <a:pt x="253" y="649"/>
                </a:lnTo>
                <a:lnTo>
                  <a:pt x="253" y="649"/>
                </a:lnTo>
                <a:lnTo>
                  <a:pt x="253" y="648"/>
                </a:lnTo>
                <a:lnTo>
                  <a:pt x="255" y="648"/>
                </a:lnTo>
                <a:lnTo>
                  <a:pt x="255" y="648"/>
                </a:lnTo>
                <a:lnTo>
                  <a:pt x="254" y="649"/>
                </a:lnTo>
                <a:lnTo>
                  <a:pt x="255" y="648"/>
                </a:lnTo>
                <a:lnTo>
                  <a:pt x="255" y="648"/>
                </a:lnTo>
                <a:close/>
                <a:moveTo>
                  <a:pt x="229" y="799"/>
                </a:moveTo>
                <a:lnTo>
                  <a:pt x="229" y="799"/>
                </a:lnTo>
                <a:lnTo>
                  <a:pt x="227" y="799"/>
                </a:lnTo>
                <a:lnTo>
                  <a:pt x="225" y="797"/>
                </a:lnTo>
                <a:lnTo>
                  <a:pt x="225" y="792"/>
                </a:lnTo>
                <a:lnTo>
                  <a:pt x="225" y="792"/>
                </a:lnTo>
                <a:lnTo>
                  <a:pt x="227" y="793"/>
                </a:lnTo>
                <a:lnTo>
                  <a:pt x="228" y="796"/>
                </a:lnTo>
                <a:lnTo>
                  <a:pt x="229" y="798"/>
                </a:lnTo>
                <a:lnTo>
                  <a:pt x="229" y="799"/>
                </a:lnTo>
                <a:lnTo>
                  <a:pt x="229" y="7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/>
          <p:cNvSpPr>
            <a:spLocks noEditPoints="1"/>
          </p:cNvSpPr>
          <p:nvPr/>
        </p:nvSpPr>
        <p:spPr bwMode="auto">
          <a:xfrm flipH="1">
            <a:off x="523875" y="2858294"/>
            <a:ext cx="1419391" cy="1402437"/>
          </a:xfrm>
          <a:custGeom>
            <a:avLst/>
            <a:gdLst>
              <a:gd name="T0" fmla="*/ 4 w 1172"/>
              <a:gd name="T1" fmla="*/ 815 h 1159"/>
              <a:gd name="T2" fmla="*/ 17 w 1172"/>
              <a:gd name="T3" fmla="*/ 1006 h 1159"/>
              <a:gd name="T4" fmla="*/ 29 w 1172"/>
              <a:gd name="T5" fmla="*/ 1107 h 1159"/>
              <a:gd name="T6" fmla="*/ 46 w 1172"/>
              <a:gd name="T7" fmla="*/ 1116 h 1159"/>
              <a:gd name="T8" fmla="*/ 64 w 1172"/>
              <a:gd name="T9" fmla="*/ 1069 h 1159"/>
              <a:gd name="T10" fmla="*/ 75 w 1172"/>
              <a:gd name="T11" fmla="*/ 986 h 1159"/>
              <a:gd name="T12" fmla="*/ 88 w 1172"/>
              <a:gd name="T13" fmla="*/ 760 h 1159"/>
              <a:gd name="T14" fmla="*/ 90 w 1172"/>
              <a:gd name="T15" fmla="*/ 640 h 1159"/>
              <a:gd name="T16" fmla="*/ 88 w 1172"/>
              <a:gd name="T17" fmla="*/ 511 h 1159"/>
              <a:gd name="T18" fmla="*/ 83 w 1172"/>
              <a:gd name="T19" fmla="*/ 305 h 1159"/>
              <a:gd name="T20" fmla="*/ 83 w 1172"/>
              <a:gd name="T21" fmla="*/ 167 h 1159"/>
              <a:gd name="T22" fmla="*/ 83 w 1172"/>
              <a:gd name="T23" fmla="*/ 51 h 1159"/>
              <a:gd name="T24" fmla="*/ 145 w 1172"/>
              <a:gd name="T25" fmla="*/ 70 h 1159"/>
              <a:gd name="T26" fmla="*/ 364 w 1172"/>
              <a:gd name="T27" fmla="*/ 70 h 1159"/>
              <a:gd name="T28" fmla="*/ 607 w 1172"/>
              <a:gd name="T29" fmla="*/ 68 h 1159"/>
              <a:gd name="T30" fmla="*/ 789 w 1172"/>
              <a:gd name="T31" fmla="*/ 68 h 1159"/>
              <a:gd name="T32" fmla="*/ 1133 w 1172"/>
              <a:gd name="T33" fmla="*/ 66 h 1159"/>
              <a:gd name="T34" fmla="*/ 1104 w 1172"/>
              <a:gd name="T35" fmla="*/ 331 h 1159"/>
              <a:gd name="T36" fmla="*/ 1109 w 1172"/>
              <a:gd name="T37" fmla="*/ 1043 h 1159"/>
              <a:gd name="T38" fmla="*/ 1073 w 1172"/>
              <a:gd name="T39" fmla="*/ 1098 h 1159"/>
              <a:gd name="T40" fmla="*/ 1017 w 1172"/>
              <a:gd name="T41" fmla="*/ 1100 h 1159"/>
              <a:gd name="T42" fmla="*/ 912 w 1172"/>
              <a:gd name="T43" fmla="*/ 1102 h 1159"/>
              <a:gd name="T44" fmla="*/ 778 w 1172"/>
              <a:gd name="T45" fmla="*/ 1105 h 1159"/>
              <a:gd name="T46" fmla="*/ 644 w 1172"/>
              <a:gd name="T47" fmla="*/ 1109 h 1159"/>
              <a:gd name="T48" fmla="*/ 611 w 1172"/>
              <a:gd name="T49" fmla="*/ 1111 h 1159"/>
              <a:gd name="T50" fmla="*/ 539 w 1172"/>
              <a:gd name="T51" fmla="*/ 1113 h 1159"/>
              <a:gd name="T52" fmla="*/ 464 w 1172"/>
              <a:gd name="T53" fmla="*/ 1116 h 1159"/>
              <a:gd name="T54" fmla="*/ 408 w 1172"/>
              <a:gd name="T55" fmla="*/ 1116 h 1159"/>
              <a:gd name="T56" fmla="*/ 436 w 1172"/>
              <a:gd name="T57" fmla="*/ 1118 h 1159"/>
              <a:gd name="T58" fmla="*/ 451 w 1172"/>
              <a:gd name="T59" fmla="*/ 1120 h 1159"/>
              <a:gd name="T60" fmla="*/ 565 w 1172"/>
              <a:gd name="T61" fmla="*/ 1118 h 1159"/>
              <a:gd name="T62" fmla="*/ 438 w 1172"/>
              <a:gd name="T63" fmla="*/ 1122 h 1159"/>
              <a:gd name="T64" fmla="*/ 561 w 1172"/>
              <a:gd name="T65" fmla="*/ 1124 h 1159"/>
              <a:gd name="T66" fmla="*/ 589 w 1172"/>
              <a:gd name="T67" fmla="*/ 1124 h 1159"/>
              <a:gd name="T68" fmla="*/ 467 w 1172"/>
              <a:gd name="T69" fmla="*/ 1127 h 1159"/>
              <a:gd name="T70" fmla="*/ 488 w 1172"/>
              <a:gd name="T71" fmla="*/ 1129 h 1159"/>
              <a:gd name="T72" fmla="*/ 725 w 1172"/>
              <a:gd name="T73" fmla="*/ 1137 h 1159"/>
              <a:gd name="T74" fmla="*/ 526 w 1172"/>
              <a:gd name="T75" fmla="*/ 1140 h 1159"/>
              <a:gd name="T76" fmla="*/ 589 w 1172"/>
              <a:gd name="T77" fmla="*/ 1148 h 1159"/>
              <a:gd name="T78" fmla="*/ 322 w 1172"/>
              <a:gd name="T79" fmla="*/ 1150 h 1159"/>
              <a:gd name="T80" fmla="*/ 545 w 1172"/>
              <a:gd name="T81" fmla="*/ 1153 h 1159"/>
              <a:gd name="T82" fmla="*/ 622 w 1172"/>
              <a:gd name="T83" fmla="*/ 1155 h 1159"/>
              <a:gd name="T84" fmla="*/ 800 w 1172"/>
              <a:gd name="T85" fmla="*/ 1157 h 1159"/>
              <a:gd name="T86" fmla="*/ 986 w 1172"/>
              <a:gd name="T87" fmla="*/ 1159 h 1159"/>
              <a:gd name="T88" fmla="*/ 1170 w 1172"/>
              <a:gd name="T89" fmla="*/ 1080 h 1159"/>
              <a:gd name="T90" fmla="*/ 1170 w 1172"/>
              <a:gd name="T91" fmla="*/ 533 h 1159"/>
              <a:gd name="T92" fmla="*/ 1168 w 1172"/>
              <a:gd name="T93" fmla="*/ 123 h 1159"/>
              <a:gd name="T94" fmla="*/ 957 w 1172"/>
              <a:gd name="T95" fmla="*/ 2 h 1159"/>
              <a:gd name="T96" fmla="*/ 578 w 1172"/>
              <a:gd name="T97" fmla="*/ 2 h 1159"/>
              <a:gd name="T98" fmla="*/ 287 w 1172"/>
              <a:gd name="T99" fmla="*/ 0 h 1159"/>
              <a:gd name="T100" fmla="*/ 46 w 1172"/>
              <a:gd name="T101" fmla="*/ 0 h 1159"/>
              <a:gd name="T102" fmla="*/ 9 w 1172"/>
              <a:gd name="T103" fmla="*/ 233 h 1159"/>
              <a:gd name="T104" fmla="*/ 6 w 1172"/>
              <a:gd name="T105" fmla="*/ 487 h 1159"/>
              <a:gd name="T106" fmla="*/ 2 w 1172"/>
              <a:gd name="T107" fmla="*/ 565 h 1159"/>
              <a:gd name="T108" fmla="*/ 607 w 1172"/>
              <a:gd name="T109" fmla="*/ 1115 h 1159"/>
              <a:gd name="T110" fmla="*/ 554 w 1172"/>
              <a:gd name="T111" fmla="*/ 1116 h 1159"/>
              <a:gd name="T112" fmla="*/ 528 w 1172"/>
              <a:gd name="T113" fmla="*/ 1115 h 1159"/>
              <a:gd name="T114" fmla="*/ 602 w 1172"/>
              <a:gd name="T115" fmla="*/ 1115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2" h="1159">
                <a:moveTo>
                  <a:pt x="0" y="644"/>
                </a:moveTo>
                <a:lnTo>
                  <a:pt x="0" y="644"/>
                </a:lnTo>
                <a:lnTo>
                  <a:pt x="0" y="669"/>
                </a:lnTo>
                <a:lnTo>
                  <a:pt x="0" y="669"/>
                </a:lnTo>
                <a:lnTo>
                  <a:pt x="0" y="730"/>
                </a:lnTo>
                <a:lnTo>
                  <a:pt x="0" y="730"/>
                </a:lnTo>
                <a:lnTo>
                  <a:pt x="2" y="785"/>
                </a:lnTo>
                <a:lnTo>
                  <a:pt x="2" y="785"/>
                </a:lnTo>
                <a:lnTo>
                  <a:pt x="4" y="815"/>
                </a:lnTo>
                <a:lnTo>
                  <a:pt x="4" y="815"/>
                </a:lnTo>
                <a:lnTo>
                  <a:pt x="4" y="852"/>
                </a:lnTo>
                <a:lnTo>
                  <a:pt x="6" y="877"/>
                </a:lnTo>
                <a:lnTo>
                  <a:pt x="6" y="877"/>
                </a:lnTo>
                <a:lnTo>
                  <a:pt x="9" y="938"/>
                </a:lnTo>
                <a:lnTo>
                  <a:pt x="9" y="938"/>
                </a:lnTo>
                <a:lnTo>
                  <a:pt x="9" y="947"/>
                </a:lnTo>
                <a:lnTo>
                  <a:pt x="9" y="947"/>
                </a:lnTo>
                <a:lnTo>
                  <a:pt x="17" y="1006"/>
                </a:lnTo>
                <a:lnTo>
                  <a:pt x="18" y="1035"/>
                </a:lnTo>
                <a:lnTo>
                  <a:pt x="22" y="1070"/>
                </a:lnTo>
                <a:lnTo>
                  <a:pt x="22" y="1070"/>
                </a:lnTo>
                <a:lnTo>
                  <a:pt x="24" y="1076"/>
                </a:lnTo>
                <a:lnTo>
                  <a:pt x="26" y="1087"/>
                </a:lnTo>
                <a:lnTo>
                  <a:pt x="26" y="1087"/>
                </a:lnTo>
                <a:lnTo>
                  <a:pt x="28" y="1102"/>
                </a:lnTo>
                <a:lnTo>
                  <a:pt x="28" y="1102"/>
                </a:lnTo>
                <a:lnTo>
                  <a:pt x="29" y="1107"/>
                </a:lnTo>
                <a:lnTo>
                  <a:pt x="33" y="1109"/>
                </a:lnTo>
                <a:lnTo>
                  <a:pt x="35" y="1113"/>
                </a:lnTo>
                <a:lnTo>
                  <a:pt x="37" y="1122"/>
                </a:lnTo>
                <a:lnTo>
                  <a:pt x="37" y="1122"/>
                </a:lnTo>
                <a:lnTo>
                  <a:pt x="37" y="1122"/>
                </a:lnTo>
                <a:lnTo>
                  <a:pt x="39" y="1118"/>
                </a:lnTo>
                <a:lnTo>
                  <a:pt x="39" y="1118"/>
                </a:lnTo>
                <a:lnTo>
                  <a:pt x="42" y="1118"/>
                </a:lnTo>
                <a:lnTo>
                  <a:pt x="46" y="1116"/>
                </a:lnTo>
                <a:lnTo>
                  <a:pt x="50" y="1115"/>
                </a:lnTo>
                <a:lnTo>
                  <a:pt x="52" y="1116"/>
                </a:lnTo>
                <a:lnTo>
                  <a:pt x="52" y="1116"/>
                </a:lnTo>
                <a:lnTo>
                  <a:pt x="53" y="1109"/>
                </a:lnTo>
                <a:lnTo>
                  <a:pt x="55" y="1105"/>
                </a:lnTo>
                <a:lnTo>
                  <a:pt x="59" y="1102"/>
                </a:lnTo>
                <a:lnTo>
                  <a:pt x="61" y="1096"/>
                </a:lnTo>
                <a:lnTo>
                  <a:pt x="61" y="1096"/>
                </a:lnTo>
                <a:lnTo>
                  <a:pt x="64" y="1069"/>
                </a:lnTo>
                <a:lnTo>
                  <a:pt x="64" y="1069"/>
                </a:lnTo>
                <a:lnTo>
                  <a:pt x="68" y="1041"/>
                </a:lnTo>
                <a:lnTo>
                  <a:pt x="68" y="1041"/>
                </a:lnTo>
                <a:lnTo>
                  <a:pt x="70" y="1039"/>
                </a:lnTo>
                <a:lnTo>
                  <a:pt x="70" y="1035"/>
                </a:lnTo>
                <a:lnTo>
                  <a:pt x="72" y="1026"/>
                </a:lnTo>
                <a:lnTo>
                  <a:pt x="72" y="1026"/>
                </a:lnTo>
                <a:lnTo>
                  <a:pt x="75" y="986"/>
                </a:lnTo>
                <a:lnTo>
                  <a:pt x="75" y="986"/>
                </a:lnTo>
                <a:lnTo>
                  <a:pt x="77" y="980"/>
                </a:lnTo>
                <a:lnTo>
                  <a:pt x="77" y="980"/>
                </a:lnTo>
                <a:lnTo>
                  <a:pt x="81" y="932"/>
                </a:lnTo>
                <a:lnTo>
                  <a:pt x="85" y="874"/>
                </a:lnTo>
                <a:lnTo>
                  <a:pt x="85" y="857"/>
                </a:lnTo>
                <a:lnTo>
                  <a:pt x="85" y="857"/>
                </a:lnTo>
                <a:lnTo>
                  <a:pt x="85" y="804"/>
                </a:lnTo>
                <a:lnTo>
                  <a:pt x="88" y="760"/>
                </a:lnTo>
                <a:lnTo>
                  <a:pt x="88" y="760"/>
                </a:lnTo>
                <a:lnTo>
                  <a:pt x="86" y="749"/>
                </a:lnTo>
                <a:lnTo>
                  <a:pt x="86" y="749"/>
                </a:lnTo>
                <a:lnTo>
                  <a:pt x="88" y="736"/>
                </a:lnTo>
                <a:lnTo>
                  <a:pt x="90" y="714"/>
                </a:lnTo>
                <a:lnTo>
                  <a:pt x="90" y="714"/>
                </a:lnTo>
                <a:lnTo>
                  <a:pt x="88" y="688"/>
                </a:lnTo>
                <a:lnTo>
                  <a:pt x="88" y="688"/>
                </a:lnTo>
                <a:lnTo>
                  <a:pt x="88" y="664"/>
                </a:lnTo>
                <a:lnTo>
                  <a:pt x="90" y="640"/>
                </a:lnTo>
                <a:lnTo>
                  <a:pt x="90" y="640"/>
                </a:lnTo>
                <a:lnTo>
                  <a:pt x="88" y="620"/>
                </a:lnTo>
                <a:lnTo>
                  <a:pt x="88" y="620"/>
                </a:lnTo>
                <a:lnTo>
                  <a:pt x="88" y="583"/>
                </a:lnTo>
                <a:lnTo>
                  <a:pt x="88" y="548"/>
                </a:lnTo>
                <a:lnTo>
                  <a:pt x="88" y="548"/>
                </a:lnTo>
                <a:lnTo>
                  <a:pt x="90" y="522"/>
                </a:lnTo>
                <a:lnTo>
                  <a:pt x="90" y="522"/>
                </a:lnTo>
                <a:lnTo>
                  <a:pt x="88" y="511"/>
                </a:lnTo>
                <a:lnTo>
                  <a:pt x="88" y="508"/>
                </a:lnTo>
                <a:lnTo>
                  <a:pt x="86" y="508"/>
                </a:lnTo>
                <a:lnTo>
                  <a:pt x="86" y="508"/>
                </a:lnTo>
                <a:lnTo>
                  <a:pt x="85" y="484"/>
                </a:lnTo>
                <a:lnTo>
                  <a:pt x="85" y="451"/>
                </a:lnTo>
                <a:lnTo>
                  <a:pt x="85" y="384"/>
                </a:lnTo>
                <a:lnTo>
                  <a:pt x="85" y="384"/>
                </a:lnTo>
                <a:lnTo>
                  <a:pt x="85" y="344"/>
                </a:lnTo>
                <a:lnTo>
                  <a:pt x="83" y="305"/>
                </a:lnTo>
                <a:lnTo>
                  <a:pt x="83" y="305"/>
                </a:lnTo>
                <a:lnTo>
                  <a:pt x="85" y="287"/>
                </a:lnTo>
                <a:lnTo>
                  <a:pt x="85" y="287"/>
                </a:lnTo>
                <a:lnTo>
                  <a:pt x="83" y="256"/>
                </a:lnTo>
                <a:lnTo>
                  <a:pt x="83" y="256"/>
                </a:lnTo>
                <a:lnTo>
                  <a:pt x="83" y="202"/>
                </a:lnTo>
                <a:lnTo>
                  <a:pt x="83" y="202"/>
                </a:lnTo>
                <a:lnTo>
                  <a:pt x="83" y="184"/>
                </a:lnTo>
                <a:lnTo>
                  <a:pt x="83" y="167"/>
                </a:lnTo>
                <a:lnTo>
                  <a:pt x="81" y="138"/>
                </a:lnTo>
                <a:lnTo>
                  <a:pt x="81" y="138"/>
                </a:lnTo>
                <a:lnTo>
                  <a:pt x="83" y="114"/>
                </a:lnTo>
                <a:lnTo>
                  <a:pt x="83" y="114"/>
                </a:lnTo>
                <a:lnTo>
                  <a:pt x="81" y="90"/>
                </a:lnTo>
                <a:lnTo>
                  <a:pt x="81" y="90"/>
                </a:lnTo>
                <a:lnTo>
                  <a:pt x="83" y="66"/>
                </a:lnTo>
                <a:lnTo>
                  <a:pt x="83" y="66"/>
                </a:lnTo>
                <a:lnTo>
                  <a:pt x="83" y="51"/>
                </a:lnTo>
                <a:lnTo>
                  <a:pt x="83" y="51"/>
                </a:lnTo>
                <a:lnTo>
                  <a:pt x="83" y="35"/>
                </a:lnTo>
                <a:lnTo>
                  <a:pt x="46" y="72"/>
                </a:lnTo>
                <a:lnTo>
                  <a:pt x="46" y="72"/>
                </a:lnTo>
                <a:lnTo>
                  <a:pt x="46" y="72"/>
                </a:lnTo>
                <a:lnTo>
                  <a:pt x="68" y="72"/>
                </a:lnTo>
                <a:lnTo>
                  <a:pt x="68" y="72"/>
                </a:lnTo>
                <a:lnTo>
                  <a:pt x="107" y="72"/>
                </a:lnTo>
                <a:lnTo>
                  <a:pt x="145" y="70"/>
                </a:lnTo>
                <a:lnTo>
                  <a:pt x="145" y="70"/>
                </a:lnTo>
                <a:lnTo>
                  <a:pt x="210" y="70"/>
                </a:lnTo>
                <a:lnTo>
                  <a:pt x="280" y="72"/>
                </a:lnTo>
                <a:lnTo>
                  <a:pt x="280" y="72"/>
                </a:lnTo>
                <a:lnTo>
                  <a:pt x="315" y="70"/>
                </a:lnTo>
                <a:lnTo>
                  <a:pt x="315" y="70"/>
                </a:lnTo>
                <a:lnTo>
                  <a:pt x="324" y="70"/>
                </a:lnTo>
                <a:lnTo>
                  <a:pt x="324" y="70"/>
                </a:lnTo>
                <a:lnTo>
                  <a:pt x="364" y="70"/>
                </a:lnTo>
                <a:lnTo>
                  <a:pt x="407" y="70"/>
                </a:lnTo>
                <a:lnTo>
                  <a:pt x="407" y="70"/>
                </a:lnTo>
                <a:lnTo>
                  <a:pt x="410" y="68"/>
                </a:lnTo>
                <a:lnTo>
                  <a:pt x="410" y="68"/>
                </a:lnTo>
                <a:lnTo>
                  <a:pt x="473" y="70"/>
                </a:lnTo>
                <a:lnTo>
                  <a:pt x="528" y="68"/>
                </a:lnTo>
                <a:lnTo>
                  <a:pt x="528" y="68"/>
                </a:lnTo>
                <a:lnTo>
                  <a:pt x="565" y="70"/>
                </a:lnTo>
                <a:lnTo>
                  <a:pt x="607" y="68"/>
                </a:lnTo>
                <a:lnTo>
                  <a:pt x="607" y="68"/>
                </a:lnTo>
                <a:lnTo>
                  <a:pt x="648" y="70"/>
                </a:lnTo>
                <a:lnTo>
                  <a:pt x="648" y="70"/>
                </a:lnTo>
                <a:lnTo>
                  <a:pt x="728" y="68"/>
                </a:lnTo>
                <a:lnTo>
                  <a:pt x="728" y="68"/>
                </a:lnTo>
                <a:lnTo>
                  <a:pt x="749" y="68"/>
                </a:lnTo>
                <a:lnTo>
                  <a:pt x="749" y="68"/>
                </a:lnTo>
                <a:lnTo>
                  <a:pt x="789" y="68"/>
                </a:lnTo>
                <a:lnTo>
                  <a:pt x="789" y="68"/>
                </a:lnTo>
                <a:lnTo>
                  <a:pt x="870" y="68"/>
                </a:lnTo>
                <a:lnTo>
                  <a:pt x="946" y="68"/>
                </a:lnTo>
                <a:lnTo>
                  <a:pt x="946" y="68"/>
                </a:lnTo>
                <a:lnTo>
                  <a:pt x="988" y="66"/>
                </a:lnTo>
                <a:lnTo>
                  <a:pt x="988" y="66"/>
                </a:lnTo>
                <a:lnTo>
                  <a:pt x="1067" y="68"/>
                </a:lnTo>
                <a:lnTo>
                  <a:pt x="1087" y="66"/>
                </a:lnTo>
                <a:lnTo>
                  <a:pt x="1087" y="66"/>
                </a:lnTo>
                <a:lnTo>
                  <a:pt x="1133" y="66"/>
                </a:lnTo>
                <a:lnTo>
                  <a:pt x="1135" y="66"/>
                </a:lnTo>
                <a:lnTo>
                  <a:pt x="1102" y="35"/>
                </a:lnTo>
                <a:lnTo>
                  <a:pt x="1102" y="35"/>
                </a:lnTo>
                <a:lnTo>
                  <a:pt x="1102" y="95"/>
                </a:lnTo>
                <a:lnTo>
                  <a:pt x="1102" y="154"/>
                </a:lnTo>
                <a:lnTo>
                  <a:pt x="1102" y="154"/>
                </a:lnTo>
                <a:lnTo>
                  <a:pt x="1104" y="239"/>
                </a:lnTo>
                <a:lnTo>
                  <a:pt x="1104" y="331"/>
                </a:lnTo>
                <a:lnTo>
                  <a:pt x="1104" y="331"/>
                </a:lnTo>
                <a:lnTo>
                  <a:pt x="1104" y="349"/>
                </a:lnTo>
                <a:lnTo>
                  <a:pt x="1104" y="368"/>
                </a:lnTo>
                <a:lnTo>
                  <a:pt x="1104" y="368"/>
                </a:lnTo>
                <a:lnTo>
                  <a:pt x="1106" y="434"/>
                </a:lnTo>
                <a:lnTo>
                  <a:pt x="1106" y="502"/>
                </a:lnTo>
                <a:lnTo>
                  <a:pt x="1106" y="502"/>
                </a:lnTo>
                <a:lnTo>
                  <a:pt x="1107" y="774"/>
                </a:lnTo>
                <a:lnTo>
                  <a:pt x="1109" y="1043"/>
                </a:lnTo>
                <a:lnTo>
                  <a:pt x="1109" y="1043"/>
                </a:lnTo>
                <a:lnTo>
                  <a:pt x="1107" y="1067"/>
                </a:lnTo>
                <a:lnTo>
                  <a:pt x="1109" y="1091"/>
                </a:lnTo>
                <a:lnTo>
                  <a:pt x="1109" y="1091"/>
                </a:lnTo>
                <a:lnTo>
                  <a:pt x="1107" y="1107"/>
                </a:lnTo>
                <a:lnTo>
                  <a:pt x="1107" y="1107"/>
                </a:lnTo>
                <a:lnTo>
                  <a:pt x="1109" y="1124"/>
                </a:lnTo>
                <a:lnTo>
                  <a:pt x="1135" y="1098"/>
                </a:lnTo>
                <a:lnTo>
                  <a:pt x="1135" y="1098"/>
                </a:lnTo>
                <a:lnTo>
                  <a:pt x="1073" y="1098"/>
                </a:lnTo>
                <a:lnTo>
                  <a:pt x="1073" y="1098"/>
                </a:lnTo>
                <a:lnTo>
                  <a:pt x="1058" y="1100"/>
                </a:lnTo>
                <a:lnTo>
                  <a:pt x="1039" y="1100"/>
                </a:lnTo>
                <a:lnTo>
                  <a:pt x="1039" y="1100"/>
                </a:lnTo>
                <a:lnTo>
                  <a:pt x="1038" y="1100"/>
                </a:lnTo>
                <a:lnTo>
                  <a:pt x="1039" y="1100"/>
                </a:lnTo>
                <a:lnTo>
                  <a:pt x="1038" y="1098"/>
                </a:lnTo>
                <a:lnTo>
                  <a:pt x="1038" y="1098"/>
                </a:lnTo>
                <a:lnTo>
                  <a:pt x="1017" y="1100"/>
                </a:lnTo>
                <a:lnTo>
                  <a:pt x="988" y="1100"/>
                </a:lnTo>
                <a:lnTo>
                  <a:pt x="931" y="1100"/>
                </a:lnTo>
                <a:lnTo>
                  <a:pt x="931" y="1100"/>
                </a:lnTo>
                <a:lnTo>
                  <a:pt x="933" y="1102"/>
                </a:lnTo>
                <a:lnTo>
                  <a:pt x="931" y="1102"/>
                </a:lnTo>
                <a:lnTo>
                  <a:pt x="931" y="1102"/>
                </a:lnTo>
                <a:lnTo>
                  <a:pt x="922" y="1102"/>
                </a:lnTo>
                <a:lnTo>
                  <a:pt x="912" y="1102"/>
                </a:lnTo>
                <a:lnTo>
                  <a:pt x="912" y="1102"/>
                </a:lnTo>
                <a:lnTo>
                  <a:pt x="846" y="1104"/>
                </a:lnTo>
                <a:lnTo>
                  <a:pt x="786" y="1105"/>
                </a:lnTo>
                <a:lnTo>
                  <a:pt x="786" y="1105"/>
                </a:lnTo>
                <a:lnTo>
                  <a:pt x="773" y="1105"/>
                </a:lnTo>
                <a:lnTo>
                  <a:pt x="762" y="1105"/>
                </a:lnTo>
                <a:lnTo>
                  <a:pt x="762" y="1105"/>
                </a:lnTo>
                <a:lnTo>
                  <a:pt x="773" y="1105"/>
                </a:lnTo>
                <a:lnTo>
                  <a:pt x="778" y="1105"/>
                </a:lnTo>
                <a:lnTo>
                  <a:pt x="778" y="1105"/>
                </a:lnTo>
                <a:lnTo>
                  <a:pt x="740" y="1107"/>
                </a:lnTo>
                <a:lnTo>
                  <a:pt x="740" y="1107"/>
                </a:lnTo>
                <a:lnTo>
                  <a:pt x="701" y="1107"/>
                </a:lnTo>
                <a:lnTo>
                  <a:pt x="701" y="1107"/>
                </a:lnTo>
                <a:lnTo>
                  <a:pt x="701" y="1107"/>
                </a:lnTo>
                <a:lnTo>
                  <a:pt x="701" y="1107"/>
                </a:lnTo>
                <a:lnTo>
                  <a:pt x="697" y="1109"/>
                </a:lnTo>
                <a:lnTo>
                  <a:pt x="697" y="1109"/>
                </a:lnTo>
                <a:lnTo>
                  <a:pt x="644" y="1109"/>
                </a:lnTo>
                <a:lnTo>
                  <a:pt x="644" y="1109"/>
                </a:lnTo>
                <a:lnTo>
                  <a:pt x="627" y="1109"/>
                </a:lnTo>
                <a:lnTo>
                  <a:pt x="609" y="1109"/>
                </a:lnTo>
                <a:lnTo>
                  <a:pt x="609" y="1109"/>
                </a:lnTo>
                <a:lnTo>
                  <a:pt x="607" y="1109"/>
                </a:lnTo>
                <a:lnTo>
                  <a:pt x="609" y="1109"/>
                </a:lnTo>
                <a:lnTo>
                  <a:pt x="611" y="1111"/>
                </a:lnTo>
                <a:lnTo>
                  <a:pt x="611" y="1111"/>
                </a:lnTo>
                <a:lnTo>
                  <a:pt x="611" y="1111"/>
                </a:lnTo>
                <a:lnTo>
                  <a:pt x="559" y="1111"/>
                </a:lnTo>
                <a:lnTo>
                  <a:pt x="559" y="1111"/>
                </a:lnTo>
                <a:lnTo>
                  <a:pt x="546" y="1111"/>
                </a:lnTo>
                <a:lnTo>
                  <a:pt x="546" y="1111"/>
                </a:lnTo>
                <a:lnTo>
                  <a:pt x="543" y="1111"/>
                </a:lnTo>
                <a:lnTo>
                  <a:pt x="541" y="1111"/>
                </a:lnTo>
                <a:lnTo>
                  <a:pt x="541" y="1111"/>
                </a:lnTo>
                <a:lnTo>
                  <a:pt x="537" y="1111"/>
                </a:lnTo>
                <a:lnTo>
                  <a:pt x="539" y="1113"/>
                </a:lnTo>
                <a:lnTo>
                  <a:pt x="543" y="1113"/>
                </a:lnTo>
                <a:lnTo>
                  <a:pt x="543" y="1113"/>
                </a:lnTo>
                <a:lnTo>
                  <a:pt x="535" y="1113"/>
                </a:lnTo>
                <a:lnTo>
                  <a:pt x="532" y="1115"/>
                </a:lnTo>
                <a:lnTo>
                  <a:pt x="532" y="1115"/>
                </a:lnTo>
                <a:lnTo>
                  <a:pt x="515" y="1115"/>
                </a:lnTo>
                <a:lnTo>
                  <a:pt x="499" y="1115"/>
                </a:lnTo>
                <a:lnTo>
                  <a:pt x="499" y="1115"/>
                </a:lnTo>
                <a:lnTo>
                  <a:pt x="464" y="1116"/>
                </a:lnTo>
                <a:lnTo>
                  <a:pt x="464" y="1116"/>
                </a:lnTo>
                <a:lnTo>
                  <a:pt x="438" y="1116"/>
                </a:lnTo>
                <a:lnTo>
                  <a:pt x="438" y="1116"/>
                </a:lnTo>
                <a:lnTo>
                  <a:pt x="412" y="1116"/>
                </a:lnTo>
                <a:lnTo>
                  <a:pt x="412" y="1116"/>
                </a:lnTo>
                <a:lnTo>
                  <a:pt x="410" y="1116"/>
                </a:lnTo>
                <a:lnTo>
                  <a:pt x="410" y="1116"/>
                </a:lnTo>
                <a:lnTo>
                  <a:pt x="408" y="1116"/>
                </a:lnTo>
                <a:lnTo>
                  <a:pt x="408" y="1116"/>
                </a:lnTo>
                <a:lnTo>
                  <a:pt x="357" y="1118"/>
                </a:lnTo>
                <a:lnTo>
                  <a:pt x="313" y="1118"/>
                </a:lnTo>
                <a:lnTo>
                  <a:pt x="313" y="1118"/>
                </a:lnTo>
                <a:lnTo>
                  <a:pt x="366" y="1118"/>
                </a:lnTo>
                <a:lnTo>
                  <a:pt x="416" y="1116"/>
                </a:lnTo>
                <a:lnTo>
                  <a:pt x="416" y="1116"/>
                </a:lnTo>
                <a:lnTo>
                  <a:pt x="425" y="1118"/>
                </a:lnTo>
                <a:lnTo>
                  <a:pt x="436" y="1118"/>
                </a:lnTo>
                <a:lnTo>
                  <a:pt x="436" y="1118"/>
                </a:lnTo>
                <a:lnTo>
                  <a:pt x="436" y="1118"/>
                </a:lnTo>
                <a:lnTo>
                  <a:pt x="436" y="1116"/>
                </a:lnTo>
                <a:lnTo>
                  <a:pt x="438" y="1116"/>
                </a:lnTo>
                <a:lnTo>
                  <a:pt x="438" y="1116"/>
                </a:lnTo>
                <a:lnTo>
                  <a:pt x="445" y="1118"/>
                </a:lnTo>
                <a:lnTo>
                  <a:pt x="445" y="1118"/>
                </a:lnTo>
                <a:lnTo>
                  <a:pt x="443" y="1118"/>
                </a:lnTo>
                <a:lnTo>
                  <a:pt x="445" y="1118"/>
                </a:lnTo>
                <a:lnTo>
                  <a:pt x="451" y="1120"/>
                </a:lnTo>
                <a:lnTo>
                  <a:pt x="528" y="1118"/>
                </a:lnTo>
                <a:lnTo>
                  <a:pt x="528" y="1118"/>
                </a:lnTo>
                <a:lnTo>
                  <a:pt x="530" y="1118"/>
                </a:lnTo>
                <a:lnTo>
                  <a:pt x="530" y="1118"/>
                </a:lnTo>
                <a:lnTo>
                  <a:pt x="532" y="1118"/>
                </a:lnTo>
                <a:lnTo>
                  <a:pt x="532" y="1118"/>
                </a:lnTo>
                <a:lnTo>
                  <a:pt x="559" y="1118"/>
                </a:lnTo>
                <a:lnTo>
                  <a:pt x="559" y="1118"/>
                </a:lnTo>
                <a:lnTo>
                  <a:pt x="565" y="1118"/>
                </a:lnTo>
                <a:lnTo>
                  <a:pt x="567" y="1120"/>
                </a:lnTo>
                <a:lnTo>
                  <a:pt x="567" y="1120"/>
                </a:lnTo>
                <a:lnTo>
                  <a:pt x="567" y="1120"/>
                </a:lnTo>
                <a:lnTo>
                  <a:pt x="445" y="1122"/>
                </a:lnTo>
                <a:lnTo>
                  <a:pt x="445" y="1122"/>
                </a:lnTo>
                <a:lnTo>
                  <a:pt x="427" y="1122"/>
                </a:lnTo>
                <a:lnTo>
                  <a:pt x="412" y="1122"/>
                </a:lnTo>
                <a:lnTo>
                  <a:pt x="412" y="1122"/>
                </a:lnTo>
                <a:lnTo>
                  <a:pt x="438" y="1122"/>
                </a:lnTo>
                <a:lnTo>
                  <a:pt x="462" y="1124"/>
                </a:lnTo>
                <a:lnTo>
                  <a:pt x="462" y="1124"/>
                </a:lnTo>
                <a:lnTo>
                  <a:pt x="524" y="1122"/>
                </a:lnTo>
                <a:lnTo>
                  <a:pt x="524" y="1122"/>
                </a:lnTo>
                <a:lnTo>
                  <a:pt x="537" y="1124"/>
                </a:lnTo>
                <a:lnTo>
                  <a:pt x="537" y="1124"/>
                </a:lnTo>
                <a:lnTo>
                  <a:pt x="552" y="1122"/>
                </a:lnTo>
                <a:lnTo>
                  <a:pt x="552" y="1122"/>
                </a:lnTo>
                <a:lnTo>
                  <a:pt x="561" y="1124"/>
                </a:lnTo>
                <a:lnTo>
                  <a:pt x="561" y="1124"/>
                </a:lnTo>
                <a:lnTo>
                  <a:pt x="587" y="1122"/>
                </a:lnTo>
                <a:lnTo>
                  <a:pt x="587" y="1122"/>
                </a:lnTo>
                <a:lnTo>
                  <a:pt x="637" y="1122"/>
                </a:lnTo>
                <a:lnTo>
                  <a:pt x="637" y="1122"/>
                </a:lnTo>
                <a:lnTo>
                  <a:pt x="637" y="1124"/>
                </a:lnTo>
                <a:lnTo>
                  <a:pt x="633" y="1124"/>
                </a:lnTo>
                <a:lnTo>
                  <a:pt x="589" y="1124"/>
                </a:lnTo>
                <a:lnTo>
                  <a:pt x="589" y="1124"/>
                </a:lnTo>
                <a:lnTo>
                  <a:pt x="592" y="1126"/>
                </a:lnTo>
                <a:lnTo>
                  <a:pt x="592" y="1126"/>
                </a:lnTo>
                <a:lnTo>
                  <a:pt x="578" y="1126"/>
                </a:lnTo>
                <a:lnTo>
                  <a:pt x="578" y="1126"/>
                </a:lnTo>
                <a:lnTo>
                  <a:pt x="591" y="1126"/>
                </a:lnTo>
                <a:lnTo>
                  <a:pt x="591" y="1127"/>
                </a:lnTo>
                <a:lnTo>
                  <a:pt x="587" y="1127"/>
                </a:lnTo>
                <a:lnTo>
                  <a:pt x="587" y="1127"/>
                </a:lnTo>
                <a:lnTo>
                  <a:pt x="467" y="1127"/>
                </a:lnTo>
                <a:lnTo>
                  <a:pt x="467" y="1127"/>
                </a:lnTo>
                <a:lnTo>
                  <a:pt x="456" y="1129"/>
                </a:lnTo>
                <a:lnTo>
                  <a:pt x="340" y="1129"/>
                </a:lnTo>
                <a:lnTo>
                  <a:pt x="340" y="1129"/>
                </a:lnTo>
                <a:lnTo>
                  <a:pt x="408" y="1129"/>
                </a:lnTo>
                <a:lnTo>
                  <a:pt x="482" y="1129"/>
                </a:lnTo>
                <a:lnTo>
                  <a:pt x="482" y="1129"/>
                </a:lnTo>
                <a:lnTo>
                  <a:pt x="484" y="1129"/>
                </a:lnTo>
                <a:lnTo>
                  <a:pt x="488" y="1129"/>
                </a:lnTo>
                <a:lnTo>
                  <a:pt x="488" y="1129"/>
                </a:lnTo>
                <a:lnTo>
                  <a:pt x="552" y="1129"/>
                </a:lnTo>
                <a:lnTo>
                  <a:pt x="574" y="1133"/>
                </a:lnTo>
                <a:lnTo>
                  <a:pt x="574" y="1133"/>
                </a:lnTo>
                <a:lnTo>
                  <a:pt x="613" y="1133"/>
                </a:lnTo>
                <a:lnTo>
                  <a:pt x="648" y="1133"/>
                </a:lnTo>
                <a:lnTo>
                  <a:pt x="719" y="1135"/>
                </a:lnTo>
                <a:lnTo>
                  <a:pt x="719" y="1135"/>
                </a:lnTo>
                <a:lnTo>
                  <a:pt x="725" y="1137"/>
                </a:lnTo>
                <a:lnTo>
                  <a:pt x="725" y="1137"/>
                </a:lnTo>
                <a:lnTo>
                  <a:pt x="714" y="1139"/>
                </a:lnTo>
                <a:lnTo>
                  <a:pt x="714" y="1139"/>
                </a:lnTo>
                <a:lnTo>
                  <a:pt x="688" y="1139"/>
                </a:lnTo>
                <a:lnTo>
                  <a:pt x="688" y="1139"/>
                </a:lnTo>
                <a:lnTo>
                  <a:pt x="613" y="1140"/>
                </a:lnTo>
                <a:lnTo>
                  <a:pt x="530" y="1140"/>
                </a:lnTo>
                <a:lnTo>
                  <a:pt x="530" y="1140"/>
                </a:lnTo>
                <a:lnTo>
                  <a:pt x="526" y="1140"/>
                </a:lnTo>
                <a:lnTo>
                  <a:pt x="526" y="1142"/>
                </a:lnTo>
                <a:lnTo>
                  <a:pt x="533" y="1142"/>
                </a:lnTo>
                <a:lnTo>
                  <a:pt x="533" y="1142"/>
                </a:lnTo>
                <a:lnTo>
                  <a:pt x="570" y="1142"/>
                </a:lnTo>
                <a:lnTo>
                  <a:pt x="611" y="1144"/>
                </a:lnTo>
                <a:lnTo>
                  <a:pt x="611" y="1144"/>
                </a:lnTo>
                <a:lnTo>
                  <a:pt x="614" y="1146"/>
                </a:lnTo>
                <a:lnTo>
                  <a:pt x="611" y="1146"/>
                </a:lnTo>
                <a:lnTo>
                  <a:pt x="589" y="1148"/>
                </a:lnTo>
                <a:lnTo>
                  <a:pt x="589" y="1148"/>
                </a:lnTo>
                <a:lnTo>
                  <a:pt x="469" y="1148"/>
                </a:lnTo>
                <a:lnTo>
                  <a:pt x="469" y="1148"/>
                </a:lnTo>
                <a:lnTo>
                  <a:pt x="313" y="1150"/>
                </a:lnTo>
                <a:lnTo>
                  <a:pt x="156" y="1150"/>
                </a:lnTo>
                <a:lnTo>
                  <a:pt x="156" y="1150"/>
                </a:lnTo>
                <a:lnTo>
                  <a:pt x="241" y="1150"/>
                </a:lnTo>
                <a:lnTo>
                  <a:pt x="322" y="1150"/>
                </a:lnTo>
                <a:lnTo>
                  <a:pt x="322" y="1150"/>
                </a:lnTo>
                <a:lnTo>
                  <a:pt x="329" y="1150"/>
                </a:lnTo>
                <a:lnTo>
                  <a:pt x="329" y="1150"/>
                </a:lnTo>
                <a:lnTo>
                  <a:pt x="484" y="1150"/>
                </a:lnTo>
                <a:lnTo>
                  <a:pt x="484" y="1150"/>
                </a:lnTo>
                <a:lnTo>
                  <a:pt x="522" y="1150"/>
                </a:lnTo>
                <a:lnTo>
                  <a:pt x="559" y="1150"/>
                </a:lnTo>
                <a:lnTo>
                  <a:pt x="559" y="1150"/>
                </a:lnTo>
                <a:lnTo>
                  <a:pt x="554" y="1151"/>
                </a:lnTo>
                <a:lnTo>
                  <a:pt x="545" y="1153"/>
                </a:lnTo>
                <a:lnTo>
                  <a:pt x="519" y="1155"/>
                </a:lnTo>
                <a:lnTo>
                  <a:pt x="519" y="1155"/>
                </a:lnTo>
                <a:lnTo>
                  <a:pt x="576" y="1155"/>
                </a:lnTo>
                <a:lnTo>
                  <a:pt x="576" y="1155"/>
                </a:lnTo>
                <a:lnTo>
                  <a:pt x="620" y="1155"/>
                </a:lnTo>
                <a:lnTo>
                  <a:pt x="620" y="1155"/>
                </a:lnTo>
                <a:lnTo>
                  <a:pt x="622" y="1155"/>
                </a:lnTo>
                <a:lnTo>
                  <a:pt x="622" y="1155"/>
                </a:lnTo>
                <a:lnTo>
                  <a:pt x="622" y="1155"/>
                </a:lnTo>
                <a:lnTo>
                  <a:pt x="635" y="1155"/>
                </a:lnTo>
                <a:lnTo>
                  <a:pt x="635" y="1155"/>
                </a:lnTo>
                <a:lnTo>
                  <a:pt x="649" y="1155"/>
                </a:lnTo>
                <a:lnTo>
                  <a:pt x="649" y="1155"/>
                </a:lnTo>
                <a:lnTo>
                  <a:pt x="668" y="1155"/>
                </a:lnTo>
                <a:lnTo>
                  <a:pt x="668" y="1155"/>
                </a:lnTo>
                <a:lnTo>
                  <a:pt x="787" y="1157"/>
                </a:lnTo>
                <a:lnTo>
                  <a:pt x="800" y="1157"/>
                </a:lnTo>
                <a:lnTo>
                  <a:pt x="800" y="1157"/>
                </a:lnTo>
                <a:lnTo>
                  <a:pt x="806" y="1157"/>
                </a:lnTo>
                <a:lnTo>
                  <a:pt x="806" y="1157"/>
                </a:lnTo>
                <a:lnTo>
                  <a:pt x="811" y="1157"/>
                </a:lnTo>
                <a:lnTo>
                  <a:pt x="811" y="1157"/>
                </a:lnTo>
                <a:lnTo>
                  <a:pt x="861" y="1157"/>
                </a:lnTo>
                <a:lnTo>
                  <a:pt x="979" y="1157"/>
                </a:lnTo>
                <a:lnTo>
                  <a:pt x="979" y="1157"/>
                </a:lnTo>
                <a:lnTo>
                  <a:pt x="981" y="1157"/>
                </a:lnTo>
                <a:lnTo>
                  <a:pt x="986" y="1159"/>
                </a:lnTo>
                <a:lnTo>
                  <a:pt x="1135" y="1159"/>
                </a:lnTo>
                <a:lnTo>
                  <a:pt x="1170" y="1159"/>
                </a:lnTo>
                <a:lnTo>
                  <a:pt x="1170" y="1124"/>
                </a:lnTo>
                <a:lnTo>
                  <a:pt x="1170" y="1100"/>
                </a:lnTo>
                <a:lnTo>
                  <a:pt x="1170" y="1100"/>
                </a:lnTo>
                <a:lnTo>
                  <a:pt x="1170" y="1098"/>
                </a:lnTo>
                <a:lnTo>
                  <a:pt x="1170" y="1093"/>
                </a:lnTo>
                <a:lnTo>
                  <a:pt x="1170" y="1093"/>
                </a:lnTo>
                <a:lnTo>
                  <a:pt x="1170" y="1080"/>
                </a:lnTo>
                <a:lnTo>
                  <a:pt x="1170" y="1080"/>
                </a:lnTo>
                <a:lnTo>
                  <a:pt x="1170" y="1069"/>
                </a:lnTo>
                <a:lnTo>
                  <a:pt x="1170" y="1069"/>
                </a:lnTo>
                <a:lnTo>
                  <a:pt x="1172" y="966"/>
                </a:lnTo>
                <a:lnTo>
                  <a:pt x="1170" y="863"/>
                </a:lnTo>
                <a:lnTo>
                  <a:pt x="1170" y="671"/>
                </a:lnTo>
                <a:lnTo>
                  <a:pt x="1170" y="671"/>
                </a:lnTo>
                <a:lnTo>
                  <a:pt x="1170" y="600"/>
                </a:lnTo>
                <a:lnTo>
                  <a:pt x="1170" y="533"/>
                </a:lnTo>
                <a:lnTo>
                  <a:pt x="1170" y="533"/>
                </a:lnTo>
                <a:lnTo>
                  <a:pt x="1168" y="370"/>
                </a:lnTo>
                <a:lnTo>
                  <a:pt x="1168" y="370"/>
                </a:lnTo>
                <a:lnTo>
                  <a:pt x="1168" y="254"/>
                </a:lnTo>
                <a:lnTo>
                  <a:pt x="1168" y="254"/>
                </a:lnTo>
                <a:lnTo>
                  <a:pt x="1168" y="235"/>
                </a:lnTo>
                <a:lnTo>
                  <a:pt x="1168" y="235"/>
                </a:lnTo>
                <a:lnTo>
                  <a:pt x="1168" y="206"/>
                </a:lnTo>
                <a:lnTo>
                  <a:pt x="1168" y="123"/>
                </a:lnTo>
                <a:lnTo>
                  <a:pt x="1168" y="35"/>
                </a:lnTo>
                <a:lnTo>
                  <a:pt x="1168" y="2"/>
                </a:lnTo>
                <a:lnTo>
                  <a:pt x="1135" y="2"/>
                </a:lnTo>
                <a:lnTo>
                  <a:pt x="1133" y="2"/>
                </a:lnTo>
                <a:lnTo>
                  <a:pt x="1133" y="2"/>
                </a:lnTo>
                <a:lnTo>
                  <a:pt x="1085" y="2"/>
                </a:lnTo>
                <a:lnTo>
                  <a:pt x="1050" y="2"/>
                </a:lnTo>
                <a:lnTo>
                  <a:pt x="1050" y="2"/>
                </a:lnTo>
                <a:lnTo>
                  <a:pt x="957" y="2"/>
                </a:lnTo>
                <a:lnTo>
                  <a:pt x="957" y="2"/>
                </a:lnTo>
                <a:lnTo>
                  <a:pt x="894" y="2"/>
                </a:lnTo>
                <a:lnTo>
                  <a:pt x="833" y="2"/>
                </a:lnTo>
                <a:lnTo>
                  <a:pt x="833" y="2"/>
                </a:lnTo>
                <a:lnTo>
                  <a:pt x="690" y="2"/>
                </a:lnTo>
                <a:lnTo>
                  <a:pt x="690" y="2"/>
                </a:lnTo>
                <a:lnTo>
                  <a:pt x="635" y="0"/>
                </a:lnTo>
                <a:lnTo>
                  <a:pt x="578" y="2"/>
                </a:lnTo>
                <a:lnTo>
                  <a:pt x="578" y="2"/>
                </a:lnTo>
                <a:lnTo>
                  <a:pt x="567" y="0"/>
                </a:lnTo>
                <a:lnTo>
                  <a:pt x="567" y="0"/>
                </a:lnTo>
                <a:lnTo>
                  <a:pt x="475" y="0"/>
                </a:lnTo>
                <a:lnTo>
                  <a:pt x="390" y="0"/>
                </a:lnTo>
                <a:lnTo>
                  <a:pt x="390" y="0"/>
                </a:lnTo>
                <a:lnTo>
                  <a:pt x="364" y="2"/>
                </a:lnTo>
                <a:lnTo>
                  <a:pt x="338" y="0"/>
                </a:lnTo>
                <a:lnTo>
                  <a:pt x="338" y="0"/>
                </a:lnTo>
                <a:lnTo>
                  <a:pt x="287" y="0"/>
                </a:lnTo>
                <a:lnTo>
                  <a:pt x="287" y="0"/>
                </a:lnTo>
                <a:lnTo>
                  <a:pt x="269" y="0"/>
                </a:lnTo>
                <a:lnTo>
                  <a:pt x="269" y="0"/>
                </a:lnTo>
                <a:lnTo>
                  <a:pt x="213" y="2"/>
                </a:lnTo>
                <a:lnTo>
                  <a:pt x="213" y="2"/>
                </a:lnTo>
                <a:lnTo>
                  <a:pt x="169" y="0"/>
                </a:lnTo>
                <a:lnTo>
                  <a:pt x="120" y="0"/>
                </a:lnTo>
                <a:lnTo>
                  <a:pt x="120" y="0"/>
                </a:lnTo>
                <a:lnTo>
                  <a:pt x="46" y="0"/>
                </a:lnTo>
                <a:lnTo>
                  <a:pt x="9" y="0"/>
                </a:lnTo>
                <a:lnTo>
                  <a:pt x="9" y="35"/>
                </a:lnTo>
                <a:lnTo>
                  <a:pt x="9" y="35"/>
                </a:lnTo>
                <a:lnTo>
                  <a:pt x="9" y="55"/>
                </a:lnTo>
                <a:lnTo>
                  <a:pt x="9" y="55"/>
                </a:lnTo>
                <a:lnTo>
                  <a:pt x="9" y="130"/>
                </a:lnTo>
                <a:lnTo>
                  <a:pt x="9" y="208"/>
                </a:lnTo>
                <a:lnTo>
                  <a:pt x="9" y="208"/>
                </a:lnTo>
                <a:lnTo>
                  <a:pt x="9" y="233"/>
                </a:lnTo>
                <a:lnTo>
                  <a:pt x="9" y="259"/>
                </a:lnTo>
                <a:lnTo>
                  <a:pt x="9" y="259"/>
                </a:lnTo>
                <a:lnTo>
                  <a:pt x="9" y="289"/>
                </a:lnTo>
                <a:lnTo>
                  <a:pt x="9" y="322"/>
                </a:lnTo>
                <a:lnTo>
                  <a:pt x="7" y="390"/>
                </a:lnTo>
                <a:lnTo>
                  <a:pt x="7" y="390"/>
                </a:lnTo>
                <a:lnTo>
                  <a:pt x="7" y="441"/>
                </a:lnTo>
                <a:lnTo>
                  <a:pt x="7" y="465"/>
                </a:lnTo>
                <a:lnTo>
                  <a:pt x="6" y="487"/>
                </a:lnTo>
                <a:lnTo>
                  <a:pt x="6" y="487"/>
                </a:lnTo>
                <a:lnTo>
                  <a:pt x="4" y="491"/>
                </a:lnTo>
                <a:lnTo>
                  <a:pt x="4" y="496"/>
                </a:lnTo>
                <a:lnTo>
                  <a:pt x="6" y="511"/>
                </a:lnTo>
                <a:lnTo>
                  <a:pt x="6" y="528"/>
                </a:lnTo>
                <a:lnTo>
                  <a:pt x="7" y="546"/>
                </a:lnTo>
                <a:lnTo>
                  <a:pt x="7" y="546"/>
                </a:lnTo>
                <a:lnTo>
                  <a:pt x="6" y="557"/>
                </a:lnTo>
                <a:lnTo>
                  <a:pt x="2" y="565"/>
                </a:lnTo>
                <a:lnTo>
                  <a:pt x="2" y="565"/>
                </a:lnTo>
                <a:lnTo>
                  <a:pt x="2" y="583"/>
                </a:lnTo>
                <a:lnTo>
                  <a:pt x="2" y="600"/>
                </a:lnTo>
                <a:lnTo>
                  <a:pt x="2" y="600"/>
                </a:lnTo>
                <a:lnTo>
                  <a:pt x="2" y="620"/>
                </a:lnTo>
                <a:lnTo>
                  <a:pt x="0" y="644"/>
                </a:lnTo>
                <a:lnTo>
                  <a:pt x="0" y="644"/>
                </a:lnTo>
                <a:close/>
                <a:moveTo>
                  <a:pt x="607" y="1115"/>
                </a:moveTo>
                <a:lnTo>
                  <a:pt x="607" y="1115"/>
                </a:lnTo>
                <a:lnTo>
                  <a:pt x="605" y="1115"/>
                </a:lnTo>
                <a:lnTo>
                  <a:pt x="605" y="1115"/>
                </a:lnTo>
                <a:lnTo>
                  <a:pt x="613" y="1115"/>
                </a:lnTo>
                <a:lnTo>
                  <a:pt x="607" y="1115"/>
                </a:lnTo>
                <a:lnTo>
                  <a:pt x="607" y="1115"/>
                </a:lnTo>
                <a:close/>
                <a:moveTo>
                  <a:pt x="603" y="1115"/>
                </a:moveTo>
                <a:lnTo>
                  <a:pt x="603" y="1115"/>
                </a:lnTo>
                <a:lnTo>
                  <a:pt x="578" y="1116"/>
                </a:lnTo>
                <a:lnTo>
                  <a:pt x="554" y="1116"/>
                </a:lnTo>
                <a:lnTo>
                  <a:pt x="554" y="1116"/>
                </a:lnTo>
                <a:lnTo>
                  <a:pt x="554" y="1116"/>
                </a:lnTo>
                <a:lnTo>
                  <a:pt x="554" y="1116"/>
                </a:lnTo>
                <a:lnTo>
                  <a:pt x="554" y="1116"/>
                </a:lnTo>
                <a:lnTo>
                  <a:pt x="552" y="1116"/>
                </a:lnTo>
                <a:lnTo>
                  <a:pt x="552" y="1116"/>
                </a:lnTo>
                <a:lnTo>
                  <a:pt x="526" y="1116"/>
                </a:lnTo>
                <a:lnTo>
                  <a:pt x="526" y="1116"/>
                </a:lnTo>
                <a:lnTo>
                  <a:pt x="528" y="1115"/>
                </a:lnTo>
                <a:lnTo>
                  <a:pt x="537" y="1115"/>
                </a:lnTo>
                <a:lnTo>
                  <a:pt x="545" y="1115"/>
                </a:lnTo>
                <a:lnTo>
                  <a:pt x="548" y="1115"/>
                </a:lnTo>
                <a:lnTo>
                  <a:pt x="548" y="1115"/>
                </a:lnTo>
                <a:lnTo>
                  <a:pt x="567" y="1113"/>
                </a:lnTo>
                <a:lnTo>
                  <a:pt x="567" y="1113"/>
                </a:lnTo>
                <a:lnTo>
                  <a:pt x="602" y="1113"/>
                </a:lnTo>
                <a:lnTo>
                  <a:pt x="602" y="1113"/>
                </a:lnTo>
                <a:lnTo>
                  <a:pt x="602" y="1115"/>
                </a:lnTo>
                <a:lnTo>
                  <a:pt x="602" y="1115"/>
                </a:lnTo>
                <a:lnTo>
                  <a:pt x="603" y="1115"/>
                </a:lnTo>
                <a:lnTo>
                  <a:pt x="603" y="1115"/>
                </a:lnTo>
                <a:lnTo>
                  <a:pt x="603" y="11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/>
          <p:cNvSpPr>
            <a:spLocks noEditPoints="1"/>
          </p:cNvSpPr>
          <p:nvPr/>
        </p:nvSpPr>
        <p:spPr bwMode="auto">
          <a:xfrm flipH="1">
            <a:off x="2332620" y="2858294"/>
            <a:ext cx="1494303" cy="1470432"/>
          </a:xfrm>
          <a:custGeom>
            <a:avLst/>
            <a:gdLst>
              <a:gd name="T0" fmla="*/ 6 w 1253"/>
              <a:gd name="T1" fmla="*/ 852 h 1233"/>
              <a:gd name="T2" fmla="*/ 31 w 1253"/>
              <a:gd name="T3" fmla="*/ 1043 h 1233"/>
              <a:gd name="T4" fmla="*/ 64 w 1253"/>
              <a:gd name="T5" fmla="*/ 1146 h 1233"/>
              <a:gd name="T6" fmla="*/ 103 w 1253"/>
              <a:gd name="T7" fmla="*/ 1153 h 1233"/>
              <a:gd name="T8" fmla="*/ 136 w 1253"/>
              <a:gd name="T9" fmla="*/ 1078 h 1233"/>
              <a:gd name="T10" fmla="*/ 162 w 1253"/>
              <a:gd name="T11" fmla="*/ 969 h 1233"/>
              <a:gd name="T12" fmla="*/ 173 w 1253"/>
              <a:gd name="T13" fmla="*/ 786 h 1233"/>
              <a:gd name="T14" fmla="*/ 179 w 1253"/>
              <a:gd name="T15" fmla="*/ 677 h 1233"/>
              <a:gd name="T16" fmla="*/ 175 w 1253"/>
              <a:gd name="T17" fmla="*/ 545 h 1233"/>
              <a:gd name="T18" fmla="*/ 166 w 1253"/>
              <a:gd name="T19" fmla="*/ 342 h 1233"/>
              <a:gd name="T20" fmla="*/ 162 w 1253"/>
              <a:gd name="T21" fmla="*/ 175 h 1233"/>
              <a:gd name="T22" fmla="*/ 90 w 1253"/>
              <a:gd name="T23" fmla="*/ 147 h 1233"/>
              <a:gd name="T24" fmla="*/ 324 w 1253"/>
              <a:gd name="T25" fmla="*/ 144 h 1233"/>
              <a:gd name="T26" fmla="*/ 451 w 1253"/>
              <a:gd name="T27" fmla="*/ 142 h 1233"/>
              <a:gd name="T28" fmla="*/ 651 w 1253"/>
              <a:gd name="T29" fmla="*/ 140 h 1233"/>
              <a:gd name="T30" fmla="*/ 914 w 1253"/>
              <a:gd name="T31" fmla="*/ 136 h 1233"/>
              <a:gd name="T32" fmla="*/ 1179 w 1253"/>
              <a:gd name="T33" fmla="*/ 136 h 1233"/>
              <a:gd name="T34" fmla="*/ 1119 w 1253"/>
              <a:gd name="T35" fmla="*/ 377 h 1233"/>
              <a:gd name="T36" fmla="*/ 1128 w 1253"/>
              <a:gd name="T37" fmla="*/ 1080 h 1233"/>
              <a:gd name="T38" fmla="*/ 1117 w 1253"/>
              <a:gd name="T39" fmla="*/ 1109 h 1233"/>
              <a:gd name="T40" fmla="*/ 1082 w 1253"/>
              <a:gd name="T41" fmla="*/ 1111 h 1233"/>
              <a:gd name="T42" fmla="*/ 922 w 1253"/>
              <a:gd name="T43" fmla="*/ 1118 h 1233"/>
              <a:gd name="T44" fmla="*/ 822 w 1253"/>
              <a:gd name="T45" fmla="*/ 1126 h 1233"/>
              <a:gd name="T46" fmla="*/ 741 w 1253"/>
              <a:gd name="T47" fmla="*/ 1131 h 1233"/>
              <a:gd name="T48" fmla="*/ 655 w 1253"/>
              <a:gd name="T49" fmla="*/ 1133 h 1233"/>
              <a:gd name="T50" fmla="*/ 585 w 1253"/>
              <a:gd name="T51" fmla="*/ 1135 h 1233"/>
              <a:gd name="T52" fmla="*/ 543 w 1253"/>
              <a:gd name="T53" fmla="*/ 1144 h 1233"/>
              <a:gd name="T54" fmla="*/ 453 w 1253"/>
              <a:gd name="T55" fmla="*/ 1146 h 1233"/>
              <a:gd name="T56" fmla="*/ 471 w 1253"/>
              <a:gd name="T57" fmla="*/ 1148 h 1233"/>
              <a:gd name="T58" fmla="*/ 489 w 1253"/>
              <a:gd name="T59" fmla="*/ 1150 h 1233"/>
              <a:gd name="T60" fmla="*/ 603 w 1253"/>
              <a:gd name="T61" fmla="*/ 1148 h 1233"/>
              <a:gd name="T62" fmla="*/ 456 w 1253"/>
              <a:gd name="T63" fmla="*/ 1157 h 1233"/>
              <a:gd name="T64" fmla="*/ 605 w 1253"/>
              <a:gd name="T65" fmla="*/ 1159 h 1233"/>
              <a:gd name="T66" fmla="*/ 633 w 1253"/>
              <a:gd name="T67" fmla="*/ 1163 h 1233"/>
              <a:gd name="T68" fmla="*/ 631 w 1253"/>
              <a:gd name="T69" fmla="*/ 1168 h 1233"/>
              <a:gd name="T70" fmla="*/ 420 w 1253"/>
              <a:gd name="T71" fmla="*/ 1174 h 1233"/>
              <a:gd name="T72" fmla="*/ 620 w 1253"/>
              <a:gd name="T73" fmla="*/ 1177 h 1233"/>
              <a:gd name="T74" fmla="*/ 745 w 1253"/>
              <a:gd name="T75" fmla="*/ 1190 h 1233"/>
              <a:gd name="T76" fmla="*/ 578 w 1253"/>
              <a:gd name="T77" fmla="*/ 1199 h 1233"/>
              <a:gd name="T78" fmla="*/ 633 w 1253"/>
              <a:gd name="T79" fmla="*/ 1209 h 1233"/>
              <a:gd name="T80" fmla="*/ 368 w 1253"/>
              <a:gd name="T81" fmla="*/ 1212 h 1233"/>
              <a:gd name="T82" fmla="*/ 598 w 1253"/>
              <a:gd name="T83" fmla="*/ 1216 h 1233"/>
              <a:gd name="T84" fmla="*/ 666 w 1253"/>
              <a:gd name="T85" fmla="*/ 1223 h 1233"/>
              <a:gd name="T86" fmla="*/ 844 w 1253"/>
              <a:gd name="T87" fmla="*/ 1225 h 1233"/>
              <a:gd name="T88" fmla="*/ 1025 w 1253"/>
              <a:gd name="T89" fmla="*/ 1227 h 1233"/>
              <a:gd name="T90" fmla="*/ 1251 w 1253"/>
              <a:gd name="T91" fmla="*/ 1130 h 1233"/>
              <a:gd name="T92" fmla="*/ 1249 w 1253"/>
              <a:gd name="T93" fmla="*/ 637 h 1233"/>
              <a:gd name="T94" fmla="*/ 1247 w 1253"/>
              <a:gd name="T95" fmla="*/ 243 h 1233"/>
              <a:gd name="T96" fmla="*/ 1095 w 1253"/>
              <a:gd name="T97" fmla="*/ 4 h 1233"/>
              <a:gd name="T98" fmla="*/ 707 w 1253"/>
              <a:gd name="T99" fmla="*/ 4 h 1233"/>
              <a:gd name="T100" fmla="*/ 421 w 1253"/>
              <a:gd name="T101" fmla="*/ 4 h 1233"/>
              <a:gd name="T102" fmla="*/ 258 w 1253"/>
              <a:gd name="T103" fmla="*/ 4 h 1233"/>
              <a:gd name="T104" fmla="*/ 18 w 1253"/>
              <a:gd name="T105" fmla="*/ 92 h 1233"/>
              <a:gd name="T106" fmla="*/ 17 w 1253"/>
              <a:gd name="T107" fmla="*/ 326 h 1233"/>
              <a:gd name="T108" fmla="*/ 9 w 1253"/>
              <a:gd name="T109" fmla="*/ 548 h 1233"/>
              <a:gd name="T110" fmla="*/ 6 w 1253"/>
              <a:gd name="T111" fmla="*/ 637 h 1233"/>
              <a:gd name="T112" fmla="*/ 657 w 1253"/>
              <a:gd name="T113" fmla="*/ 1142 h 1233"/>
              <a:gd name="T114" fmla="*/ 596 w 1253"/>
              <a:gd name="T115" fmla="*/ 1148 h 1233"/>
              <a:gd name="T116" fmla="*/ 603 w 1253"/>
              <a:gd name="T117" fmla="*/ 1141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3" h="1233">
                <a:moveTo>
                  <a:pt x="0" y="681"/>
                </a:moveTo>
                <a:lnTo>
                  <a:pt x="0" y="681"/>
                </a:lnTo>
                <a:lnTo>
                  <a:pt x="0" y="706"/>
                </a:lnTo>
                <a:lnTo>
                  <a:pt x="0" y="706"/>
                </a:lnTo>
                <a:lnTo>
                  <a:pt x="0" y="738"/>
                </a:lnTo>
                <a:lnTo>
                  <a:pt x="0" y="767"/>
                </a:lnTo>
                <a:lnTo>
                  <a:pt x="0" y="767"/>
                </a:lnTo>
                <a:lnTo>
                  <a:pt x="2" y="795"/>
                </a:lnTo>
                <a:lnTo>
                  <a:pt x="4" y="822"/>
                </a:lnTo>
                <a:lnTo>
                  <a:pt x="4" y="822"/>
                </a:lnTo>
                <a:lnTo>
                  <a:pt x="6" y="852"/>
                </a:lnTo>
                <a:lnTo>
                  <a:pt x="6" y="852"/>
                </a:lnTo>
                <a:lnTo>
                  <a:pt x="7" y="889"/>
                </a:lnTo>
                <a:lnTo>
                  <a:pt x="7" y="903"/>
                </a:lnTo>
                <a:lnTo>
                  <a:pt x="11" y="914"/>
                </a:lnTo>
                <a:lnTo>
                  <a:pt x="11" y="914"/>
                </a:lnTo>
                <a:lnTo>
                  <a:pt x="18" y="975"/>
                </a:lnTo>
                <a:lnTo>
                  <a:pt x="18" y="975"/>
                </a:lnTo>
                <a:lnTo>
                  <a:pt x="18" y="984"/>
                </a:lnTo>
                <a:lnTo>
                  <a:pt x="18" y="984"/>
                </a:lnTo>
                <a:lnTo>
                  <a:pt x="24" y="1015"/>
                </a:lnTo>
                <a:lnTo>
                  <a:pt x="31" y="1043"/>
                </a:lnTo>
                <a:lnTo>
                  <a:pt x="37" y="1072"/>
                </a:lnTo>
                <a:lnTo>
                  <a:pt x="42" y="1107"/>
                </a:lnTo>
                <a:lnTo>
                  <a:pt x="42" y="1107"/>
                </a:lnTo>
                <a:lnTo>
                  <a:pt x="46" y="1113"/>
                </a:lnTo>
                <a:lnTo>
                  <a:pt x="52" y="1124"/>
                </a:lnTo>
                <a:lnTo>
                  <a:pt x="52" y="1124"/>
                </a:lnTo>
                <a:lnTo>
                  <a:pt x="53" y="1131"/>
                </a:lnTo>
                <a:lnTo>
                  <a:pt x="55" y="1139"/>
                </a:lnTo>
                <a:lnTo>
                  <a:pt x="55" y="1139"/>
                </a:lnTo>
                <a:lnTo>
                  <a:pt x="59" y="1144"/>
                </a:lnTo>
                <a:lnTo>
                  <a:pt x="64" y="1146"/>
                </a:lnTo>
                <a:lnTo>
                  <a:pt x="68" y="1150"/>
                </a:lnTo>
                <a:lnTo>
                  <a:pt x="72" y="1159"/>
                </a:lnTo>
                <a:lnTo>
                  <a:pt x="72" y="1159"/>
                </a:lnTo>
                <a:lnTo>
                  <a:pt x="74" y="1159"/>
                </a:lnTo>
                <a:lnTo>
                  <a:pt x="74" y="1159"/>
                </a:lnTo>
                <a:lnTo>
                  <a:pt x="76" y="1155"/>
                </a:lnTo>
                <a:lnTo>
                  <a:pt x="76" y="1155"/>
                </a:lnTo>
                <a:lnTo>
                  <a:pt x="83" y="1155"/>
                </a:lnTo>
                <a:lnTo>
                  <a:pt x="90" y="1153"/>
                </a:lnTo>
                <a:lnTo>
                  <a:pt x="98" y="1152"/>
                </a:lnTo>
                <a:lnTo>
                  <a:pt x="103" y="1153"/>
                </a:lnTo>
                <a:lnTo>
                  <a:pt x="103" y="1153"/>
                </a:lnTo>
                <a:lnTo>
                  <a:pt x="107" y="1146"/>
                </a:lnTo>
                <a:lnTo>
                  <a:pt x="112" y="1142"/>
                </a:lnTo>
                <a:lnTo>
                  <a:pt x="116" y="1139"/>
                </a:lnTo>
                <a:lnTo>
                  <a:pt x="120" y="1133"/>
                </a:lnTo>
                <a:lnTo>
                  <a:pt x="120" y="1133"/>
                </a:lnTo>
                <a:lnTo>
                  <a:pt x="123" y="1120"/>
                </a:lnTo>
                <a:lnTo>
                  <a:pt x="127" y="1106"/>
                </a:lnTo>
                <a:lnTo>
                  <a:pt x="127" y="1106"/>
                </a:lnTo>
                <a:lnTo>
                  <a:pt x="136" y="1078"/>
                </a:lnTo>
                <a:lnTo>
                  <a:pt x="136" y="1078"/>
                </a:lnTo>
                <a:lnTo>
                  <a:pt x="138" y="1076"/>
                </a:lnTo>
                <a:lnTo>
                  <a:pt x="140" y="1072"/>
                </a:lnTo>
                <a:lnTo>
                  <a:pt x="142" y="1067"/>
                </a:lnTo>
                <a:lnTo>
                  <a:pt x="144" y="1063"/>
                </a:lnTo>
                <a:lnTo>
                  <a:pt x="144" y="1063"/>
                </a:lnTo>
                <a:lnTo>
                  <a:pt x="151" y="1023"/>
                </a:lnTo>
                <a:lnTo>
                  <a:pt x="151" y="1023"/>
                </a:lnTo>
                <a:lnTo>
                  <a:pt x="151" y="1019"/>
                </a:lnTo>
                <a:lnTo>
                  <a:pt x="153" y="1017"/>
                </a:lnTo>
                <a:lnTo>
                  <a:pt x="153" y="1017"/>
                </a:lnTo>
                <a:lnTo>
                  <a:pt x="162" y="969"/>
                </a:lnTo>
                <a:lnTo>
                  <a:pt x="166" y="942"/>
                </a:lnTo>
                <a:lnTo>
                  <a:pt x="167" y="911"/>
                </a:lnTo>
                <a:lnTo>
                  <a:pt x="167" y="911"/>
                </a:lnTo>
                <a:lnTo>
                  <a:pt x="169" y="894"/>
                </a:lnTo>
                <a:lnTo>
                  <a:pt x="169" y="894"/>
                </a:lnTo>
                <a:lnTo>
                  <a:pt x="169" y="841"/>
                </a:lnTo>
                <a:lnTo>
                  <a:pt x="171" y="815"/>
                </a:lnTo>
                <a:lnTo>
                  <a:pt x="175" y="797"/>
                </a:lnTo>
                <a:lnTo>
                  <a:pt x="175" y="797"/>
                </a:lnTo>
                <a:lnTo>
                  <a:pt x="173" y="786"/>
                </a:lnTo>
                <a:lnTo>
                  <a:pt x="173" y="786"/>
                </a:lnTo>
                <a:lnTo>
                  <a:pt x="179" y="773"/>
                </a:lnTo>
                <a:lnTo>
                  <a:pt x="179" y="762"/>
                </a:lnTo>
                <a:lnTo>
                  <a:pt x="180" y="751"/>
                </a:lnTo>
                <a:lnTo>
                  <a:pt x="180" y="751"/>
                </a:lnTo>
                <a:lnTo>
                  <a:pt x="179" y="740"/>
                </a:lnTo>
                <a:lnTo>
                  <a:pt x="177" y="725"/>
                </a:lnTo>
                <a:lnTo>
                  <a:pt x="177" y="725"/>
                </a:lnTo>
                <a:lnTo>
                  <a:pt x="177" y="712"/>
                </a:lnTo>
                <a:lnTo>
                  <a:pt x="179" y="701"/>
                </a:lnTo>
                <a:lnTo>
                  <a:pt x="179" y="677"/>
                </a:lnTo>
                <a:lnTo>
                  <a:pt x="179" y="677"/>
                </a:lnTo>
                <a:lnTo>
                  <a:pt x="177" y="668"/>
                </a:lnTo>
                <a:lnTo>
                  <a:pt x="175" y="657"/>
                </a:lnTo>
                <a:lnTo>
                  <a:pt x="175" y="657"/>
                </a:lnTo>
                <a:lnTo>
                  <a:pt x="175" y="620"/>
                </a:lnTo>
                <a:lnTo>
                  <a:pt x="177" y="585"/>
                </a:lnTo>
                <a:lnTo>
                  <a:pt x="177" y="585"/>
                </a:lnTo>
                <a:lnTo>
                  <a:pt x="179" y="570"/>
                </a:lnTo>
                <a:lnTo>
                  <a:pt x="179" y="559"/>
                </a:lnTo>
                <a:lnTo>
                  <a:pt x="179" y="559"/>
                </a:lnTo>
                <a:lnTo>
                  <a:pt x="177" y="548"/>
                </a:lnTo>
                <a:lnTo>
                  <a:pt x="175" y="545"/>
                </a:lnTo>
                <a:lnTo>
                  <a:pt x="173" y="545"/>
                </a:lnTo>
                <a:lnTo>
                  <a:pt x="173" y="545"/>
                </a:lnTo>
                <a:lnTo>
                  <a:pt x="169" y="533"/>
                </a:lnTo>
                <a:lnTo>
                  <a:pt x="169" y="521"/>
                </a:lnTo>
                <a:lnTo>
                  <a:pt x="167" y="488"/>
                </a:lnTo>
                <a:lnTo>
                  <a:pt x="169" y="453"/>
                </a:lnTo>
                <a:lnTo>
                  <a:pt x="167" y="421"/>
                </a:lnTo>
                <a:lnTo>
                  <a:pt x="167" y="421"/>
                </a:lnTo>
                <a:lnTo>
                  <a:pt x="167" y="401"/>
                </a:lnTo>
                <a:lnTo>
                  <a:pt x="167" y="381"/>
                </a:lnTo>
                <a:lnTo>
                  <a:pt x="166" y="342"/>
                </a:lnTo>
                <a:lnTo>
                  <a:pt x="166" y="342"/>
                </a:lnTo>
                <a:lnTo>
                  <a:pt x="167" y="324"/>
                </a:lnTo>
                <a:lnTo>
                  <a:pt x="167" y="324"/>
                </a:lnTo>
                <a:lnTo>
                  <a:pt x="166" y="293"/>
                </a:lnTo>
                <a:lnTo>
                  <a:pt x="166" y="293"/>
                </a:lnTo>
                <a:lnTo>
                  <a:pt x="164" y="239"/>
                </a:lnTo>
                <a:lnTo>
                  <a:pt x="164" y="239"/>
                </a:lnTo>
                <a:lnTo>
                  <a:pt x="166" y="221"/>
                </a:lnTo>
                <a:lnTo>
                  <a:pt x="164" y="204"/>
                </a:lnTo>
                <a:lnTo>
                  <a:pt x="162" y="175"/>
                </a:lnTo>
                <a:lnTo>
                  <a:pt x="162" y="175"/>
                </a:lnTo>
                <a:lnTo>
                  <a:pt x="164" y="151"/>
                </a:lnTo>
                <a:lnTo>
                  <a:pt x="164" y="151"/>
                </a:lnTo>
                <a:lnTo>
                  <a:pt x="164" y="127"/>
                </a:lnTo>
                <a:lnTo>
                  <a:pt x="164" y="127"/>
                </a:lnTo>
                <a:lnTo>
                  <a:pt x="164" y="103"/>
                </a:lnTo>
                <a:lnTo>
                  <a:pt x="164" y="103"/>
                </a:lnTo>
                <a:lnTo>
                  <a:pt x="164" y="88"/>
                </a:lnTo>
                <a:lnTo>
                  <a:pt x="164" y="88"/>
                </a:lnTo>
                <a:lnTo>
                  <a:pt x="164" y="72"/>
                </a:lnTo>
                <a:lnTo>
                  <a:pt x="90" y="147"/>
                </a:lnTo>
                <a:lnTo>
                  <a:pt x="90" y="147"/>
                </a:lnTo>
                <a:lnTo>
                  <a:pt x="90" y="147"/>
                </a:lnTo>
                <a:lnTo>
                  <a:pt x="112" y="145"/>
                </a:lnTo>
                <a:lnTo>
                  <a:pt x="112" y="145"/>
                </a:lnTo>
                <a:lnTo>
                  <a:pt x="151" y="145"/>
                </a:lnTo>
                <a:lnTo>
                  <a:pt x="171" y="144"/>
                </a:lnTo>
                <a:lnTo>
                  <a:pt x="190" y="142"/>
                </a:lnTo>
                <a:lnTo>
                  <a:pt x="190" y="142"/>
                </a:lnTo>
                <a:lnTo>
                  <a:pt x="223" y="144"/>
                </a:lnTo>
                <a:lnTo>
                  <a:pt x="254" y="144"/>
                </a:lnTo>
                <a:lnTo>
                  <a:pt x="287" y="144"/>
                </a:lnTo>
                <a:lnTo>
                  <a:pt x="324" y="144"/>
                </a:lnTo>
                <a:lnTo>
                  <a:pt x="324" y="144"/>
                </a:lnTo>
                <a:lnTo>
                  <a:pt x="342" y="144"/>
                </a:lnTo>
                <a:lnTo>
                  <a:pt x="361" y="144"/>
                </a:lnTo>
                <a:lnTo>
                  <a:pt x="361" y="144"/>
                </a:lnTo>
                <a:lnTo>
                  <a:pt x="362" y="142"/>
                </a:lnTo>
                <a:lnTo>
                  <a:pt x="368" y="142"/>
                </a:lnTo>
                <a:lnTo>
                  <a:pt x="368" y="142"/>
                </a:lnTo>
                <a:lnTo>
                  <a:pt x="388" y="142"/>
                </a:lnTo>
                <a:lnTo>
                  <a:pt x="408" y="142"/>
                </a:lnTo>
                <a:lnTo>
                  <a:pt x="431" y="142"/>
                </a:lnTo>
                <a:lnTo>
                  <a:pt x="451" y="142"/>
                </a:lnTo>
                <a:lnTo>
                  <a:pt x="451" y="142"/>
                </a:lnTo>
                <a:lnTo>
                  <a:pt x="454" y="140"/>
                </a:lnTo>
                <a:lnTo>
                  <a:pt x="454" y="140"/>
                </a:lnTo>
                <a:lnTo>
                  <a:pt x="517" y="142"/>
                </a:lnTo>
                <a:lnTo>
                  <a:pt x="546" y="142"/>
                </a:lnTo>
                <a:lnTo>
                  <a:pt x="572" y="140"/>
                </a:lnTo>
                <a:lnTo>
                  <a:pt x="572" y="140"/>
                </a:lnTo>
                <a:lnTo>
                  <a:pt x="591" y="140"/>
                </a:lnTo>
                <a:lnTo>
                  <a:pt x="611" y="140"/>
                </a:lnTo>
                <a:lnTo>
                  <a:pt x="651" y="140"/>
                </a:lnTo>
                <a:lnTo>
                  <a:pt x="651" y="140"/>
                </a:lnTo>
                <a:lnTo>
                  <a:pt x="692" y="140"/>
                </a:lnTo>
                <a:lnTo>
                  <a:pt x="692" y="140"/>
                </a:lnTo>
                <a:lnTo>
                  <a:pt x="732" y="140"/>
                </a:lnTo>
                <a:lnTo>
                  <a:pt x="773" y="140"/>
                </a:lnTo>
                <a:lnTo>
                  <a:pt x="773" y="140"/>
                </a:lnTo>
                <a:lnTo>
                  <a:pt x="795" y="138"/>
                </a:lnTo>
                <a:lnTo>
                  <a:pt x="795" y="138"/>
                </a:lnTo>
                <a:lnTo>
                  <a:pt x="833" y="138"/>
                </a:lnTo>
                <a:lnTo>
                  <a:pt x="833" y="138"/>
                </a:lnTo>
                <a:lnTo>
                  <a:pt x="874" y="136"/>
                </a:lnTo>
                <a:lnTo>
                  <a:pt x="914" y="136"/>
                </a:lnTo>
                <a:lnTo>
                  <a:pt x="992" y="138"/>
                </a:lnTo>
                <a:lnTo>
                  <a:pt x="992" y="138"/>
                </a:lnTo>
                <a:lnTo>
                  <a:pt x="1032" y="136"/>
                </a:lnTo>
                <a:lnTo>
                  <a:pt x="1032" y="136"/>
                </a:lnTo>
                <a:lnTo>
                  <a:pt x="1073" y="136"/>
                </a:lnTo>
                <a:lnTo>
                  <a:pt x="1111" y="136"/>
                </a:lnTo>
                <a:lnTo>
                  <a:pt x="1111" y="136"/>
                </a:lnTo>
                <a:lnTo>
                  <a:pt x="1131" y="134"/>
                </a:lnTo>
                <a:lnTo>
                  <a:pt x="1131" y="134"/>
                </a:lnTo>
                <a:lnTo>
                  <a:pt x="1179" y="136"/>
                </a:lnTo>
                <a:lnTo>
                  <a:pt x="1179" y="136"/>
                </a:lnTo>
                <a:lnTo>
                  <a:pt x="1115" y="72"/>
                </a:lnTo>
                <a:lnTo>
                  <a:pt x="1115" y="72"/>
                </a:lnTo>
                <a:lnTo>
                  <a:pt x="1117" y="132"/>
                </a:lnTo>
                <a:lnTo>
                  <a:pt x="1117" y="162"/>
                </a:lnTo>
                <a:lnTo>
                  <a:pt x="1115" y="191"/>
                </a:lnTo>
                <a:lnTo>
                  <a:pt x="1115" y="191"/>
                </a:lnTo>
                <a:lnTo>
                  <a:pt x="1117" y="232"/>
                </a:lnTo>
                <a:lnTo>
                  <a:pt x="1117" y="276"/>
                </a:lnTo>
                <a:lnTo>
                  <a:pt x="1119" y="368"/>
                </a:lnTo>
                <a:lnTo>
                  <a:pt x="1119" y="368"/>
                </a:lnTo>
                <a:lnTo>
                  <a:pt x="1119" y="377"/>
                </a:lnTo>
                <a:lnTo>
                  <a:pt x="1119" y="386"/>
                </a:lnTo>
                <a:lnTo>
                  <a:pt x="1119" y="405"/>
                </a:lnTo>
                <a:lnTo>
                  <a:pt x="1119" y="405"/>
                </a:lnTo>
                <a:lnTo>
                  <a:pt x="1120" y="471"/>
                </a:lnTo>
                <a:lnTo>
                  <a:pt x="1120" y="506"/>
                </a:lnTo>
                <a:lnTo>
                  <a:pt x="1120" y="539"/>
                </a:lnTo>
                <a:lnTo>
                  <a:pt x="1120" y="539"/>
                </a:lnTo>
                <a:lnTo>
                  <a:pt x="1122" y="675"/>
                </a:lnTo>
                <a:lnTo>
                  <a:pt x="1124" y="811"/>
                </a:lnTo>
                <a:lnTo>
                  <a:pt x="1124" y="946"/>
                </a:lnTo>
                <a:lnTo>
                  <a:pt x="1128" y="1080"/>
                </a:lnTo>
                <a:lnTo>
                  <a:pt x="1128" y="1080"/>
                </a:lnTo>
                <a:lnTo>
                  <a:pt x="1126" y="1104"/>
                </a:lnTo>
                <a:lnTo>
                  <a:pt x="1128" y="1128"/>
                </a:lnTo>
                <a:lnTo>
                  <a:pt x="1128" y="1128"/>
                </a:lnTo>
                <a:lnTo>
                  <a:pt x="1128" y="1135"/>
                </a:lnTo>
                <a:lnTo>
                  <a:pt x="1126" y="1144"/>
                </a:lnTo>
                <a:lnTo>
                  <a:pt x="1126" y="1144"/>
                </a:lnTo>
                <a:lnTo>
                  <a:pt x="1128" y="1161"/>
                </a:lnTo>
                <a:lnTo>
                  <a:pt x="1179" y="1109"/>
                </a:lnTo>
                <a:lnTo>
                  <a:pt x="1179" y="1109"/>
                </a:lnTo>
                <a:lnTo>
                  <a:pt x="1117" y="1109"/>
                </a:lnTo>
                <a:lnTo>
                  <a:pt x="1117" y="1109"/>
                </a:lnTo>
                <a:lnTo>
                  <a:pt x="1111" y="1111"/>
                </a:lnTo>
                <a:lnTo>
                  <a:pt x="1102" y="1111"/>
                </a:lnTo>
                <a:lnTo>
                  <a:pt x="1091" y="1111"/>
                </a:lnTo>
                <a:lnTo>
                  <a:pt x="1084" y="1113"/>
                </a:lnTo>
                <a:lnTo>
                  <a:pt x="1084" y="1113"/>
                </a:lnTo>
                <a:lnTo>
                  <a:pt x="1082" y="1111"/>
                </a:lnTo>
                <a:lnTo>
                  <a:pt x="1084" y="1111"/>
                </a:lnTo>
                <a:lnTo>
                  <a:pt x="1084" y="1111"/>
                </a:lnTo>
                <a:lnTo>
                  <a:pt x="1082" y="1111"/>
                </a:lnTo>
                <a:lnTo>
                  <a:pt x="1082" y="1111"/>
                </a:lnTo>
                <a:lnTo>
                  <a:pt x="1062" y="1113"/>
                </a:lnTo>
                <a:lnTo>
                  <a:pt x="1032" y="1115"/>
                </a:lnTo>
                <a:lnTo>
                  <a:pt x="975" y="1115"/>
                </a:lnTo>
                <a:lnTo>
                  <a:pt x="975" y="1115"/>
                </a:lnTo>
                <a:lnTo>
                  <a:pt x="977" y="1115"/>
                </a:lnTo>
                <a:lnTo>
                  <a:pt x="975" y="1117"/>
                </a:lnTo>
                <a:lnTo>
                  <a:pt x="975" y="1117"/>
                </a:lnTo>
                <a:lnTo>
                  <a:pt x="966" y="1117"/>
                </a:lnTo>
                <a:lnTo>
                  <a:pt x="957" y="1117"/>
                </a:lnTo>
                <a:lnTo>
                  <a:pt x="957" y="1117"/>
                </a:lnTo>
                <a:lnTo>
                  <a:pt x="922" y="1118"/>
                </a:lnTo>
                <a:lnTo>
                  <a:pt x="890" y="1120"/>
                </a:lnTo>
                <a:lnTo>
                  <a:pt x="830" y="1124"/>
                </a:lnTo>
                <a:lnTo>
                  <a:pt x="830" y="1124"/>
                </a:lnTo>
                <a:lnTo>
                  <a:pt x="817" y="1122"/>
                </a:lnTo>
                <a:lnTo>
                  <a:pt x="811" y="1122"/>
                </a:lnTo>
                <a:lnTo>
                  <a:pt x="806" y="1124"/>
                </a:lnTo>
                <a:lnTo>
                  <a:pt x="806" y="1124"/>
                </a:lnTo>
                <a:lnTo>
                  <a:pt x="817" y="1124"/>
                </a:lnTo>
                <a:lnTo>
                  <a:pt x="821" y="1124"/>
                </a:lnTo>
                <a:lnTo>
                  <a:pt x="822" y="1126"/>
                </a:lnTo>
                <a:lnTo>
                  <a:pt x="822" y="1126"/>
                </a:lnTo>
                <a:lnTo>
                  <a:pt x="802" y="1126"/>
                </a:lnTo>
                <a:lnTo>
                  <a:pt x="784" y="1128"/>
                </a:lnTo>
                <a:lnTo>
                  <a:pt x="784" y="1128"/>
                </a:lnTo>
                <a:lnTo>
                  <a:pt x="764" y="1128"/>
                </a:lnTo>
                <a:lnTo>
                  <a:pt x="747" y="1128"/>
                </a:lnTo>
                <a:lnTo>
                  <a:pt x="747" y="1128"/>
                </a:lnTo>
                <a:lnTo>
                  <a:pt x="745" y="1130"/>
                </a:lnTo>
                <a:lnTo>
                  <a:pt x="745" y="1130"/>
                </a:lnTo>
                <a:lnTo>
                  <a:pt x="745" y="1130"/>
                </a:lnTo>
                <a:lnTo>
                  <a:pt x="741" y="1131"/>
                </a:lnTo>
                <a:lnTo>
                  <a:pt x="741" y="1131"/>
                </a:lnTo>
                <a:lnTo>
                  <a:pt x="714" y="1131"/>
                </a:lnTo>
                <a:lnTo>
                  <a:pt x="690" y="1130"/>
                </a:lnTo>
                <a:lnTo>
                  <a:pt x="690" y="1130"/>
                </a:lnTo>
                <a:lnTo>
                  <a:pt x="672" y="1131"/>
                </a:lnTo>
                <a:lnTo>
                  <a:pt x="653" y="1131"/>
                </a:lnTo>
                <a:lnTo>
                  <a:pt x="653" y="1131"/>
                </a:lnTo>
                <a:lnTo>
                  <a:pt x="651" y="1133"/>
                </a:lnTo>
                <a:lnTo>
                  <a:pt x="653" y="1133"/>
                </a:lnTo>
                <a:lnTo>
                  <a:pt x="655" y="1133"/>
                </a:lnTo>
                <a:lnTo>
                  <a:pt x="655" y="1133"/>
                </a:lnTo>
                <a:lnTo>
                  <a:pt x="655" y="1133"/>
                </a:lnTo>
                <a:lnTo>
                  <a:pt x="629" y="1135"/>
                </a:lnTo>
                <a:lnTo>
                  <a:pt x="603" y="1135"/>
                </a:lnTo>
                <a:lnTo>
                  <a:pt x="603" y="1135"/>
                </a:lnTo>
                <a:lnTo>
                  <a:pt x="598" y="1135"/>
                </a:lnTo>
                <a:lnTo>
                  <a:pt x="591" y="1137"/>
                </a:lnTo>
                <a:lnTo>
                  <a:pt x="591" y="1137"/>
                </a:lnTo>
                <a:lnTo>
                  <a:pt x="589" y="1137"/>
                </a:lnTo>
                <a:lnTo>
                  <a:pt x="589" y="1135"/>
                </a:lnTo>
                <a:lnTo>
                  <a:pt x="587" y="1135"/>
                </a:lnTo>
                <a:lnTo>
                  <a:pt x="585" y="1135"/>
                </a:lnTo>
                <a:lnTo>
                  <a:pt x="585" y="1135"/>
                </a:lnTo>
                <a:lnTo>
                  <a:pt x="583" y="1137"/>
                </a:lnTo>
                <a:lnTo>
                  <a:pt x="585" y="1137"/>
                </a:lnTo>
                <a:lnTo>
                  <a:pt x="587" y="1139"/>
                </a:lnTo>
                <a:lnTo>
                  <a:pt x="587" y="1139"/>
                </a:lnTo>
                <a:lnTo>
                  <a:pt x="587" y="1139"/>
                </a:lnTo>
                <a:lnTo>
                  <a:pt x="580" y="1141"/>
                </a:lnTo>
                <a:lnTo>
                  <a:pt x="576" y="1142"/>
                </a:lnTo>
                <a:lnTo>
                  <a:pt x="576" y="1142"/>
                </a:lnTo>
                <a:lnTo>
                  <a:pt x="559" y="1142"/>
                </a:lnTo>
                <a:lnTo>
                  <a:pt x="543" y="1144"/>
                </a:lnTo>
                <a:lnTo>
                  <a:pt x="543" y="1144"/>
                </a:lnTo>
                <a:lnTo>
                  <a:pt x="508" y="1144"/>
                </a:lnTo>
                <a:lnTo>
                  <a:pt x="508" y="1144"/>
                </a:lnTo>
                <a:lnTo>
                  <a:pt x="495" y="1146"/>
                </a:lnTo>
                <a:lnTo>
                  <a:pt x="482" y="1146"/>
                </a:lnTo>
                <a:lnTo>
                  <a:pt x="482" y="1146"/>
                </a:lnTo>
                <a:lnTo>
                  <a:pt x="456" y="1146"/>
                </a:lnTo>
                <a:lnTo>
                  <a:pt x="456" y="1146"/>
                </a:lnTo>
                <a:lnTo>
                  <a:pt x="454" y="1146"/>
                </a:lnTo>
                <a:lnTo>
                  <a:pt x="454" y="1146"/>
                </a:lnTo>
                <a:lnTo>
                  <a:pt x="456" y="1146"/>
                </a:lnTo>
                <a:lnTo>
                  <a:pt x="453" y="1146"/>
                </a:lnTo>
                <a:lnTo>
                  <a:pt x="453" y="1146"/>
                </a:lnTo>
                <a:lnTo>
                  <a:pt x="401" y="1148"/>
                </a:lnTo>
                <a:lnTo>
                  <a:pt x="357" y="1152"/>
                </a:lnTo>
                <a:lnTo>
                  <a:pt x="357" y="1152"/>
                </a:lnTo>
                <a:lnTo>
                  <a:pt x="385" y="1150"/>
                </a:lnTo>
                <a:lnTo>
                  <a:pt x="410" y="1150"/>
                </a:lnTo>
                <a:lnTo>
                  <a:pt x="434" y="1150"/>
                </a:lnTo>
                <a:lnTo>
                  <a:pt x="460" y="1148"/>
                </a:lnTo>
                <a:lnTo>
                  <a:pt x="460" y="1148"/>
                </a:lnTo>
                <a:lnTo>
                  <a:pt x="464" y="1148"/>
                </a:lnTo>
                <a:lnTo>
                  <a:pt x="471" y="1148"/>
                </a:lnTo>
                <a:lnTo>
                  <a:pt x="477" y="1148"/>
                </a:lnTo>
                <a:lnTo>
                  <a:pt x="480" y="1150"/>
                </a:lnTo>
                <a:lnTo>
                  <a:pt x="480" y="1150"/>
                </a:lnTo>
                <a:lnTo>
                  <a:pt x="480" y="1148"/>
                </a:lnTo>
                <a:lnTo>
                  <a:pt x="480" y="1148"/>
                </a:lnTo>
                <a:lnTo>
                  <a:pt x="482" y="1148"/>
                </a:lnTo>
                <a:lnTo>
                  <a:pt x="482" y="1148"/>
                </a:lnTo>
                <a:lnTo>
                  <a:pt x="489" y="1148"/>
                </a:lnTo>
                <a:lnTo>
                  <a:pt x="489" y="1148"/>
                </a:lnTo>
                <a:lnTo>
                  <a:pt x="489" y="1150"/>
                </a:lnTo>
                <a:lnTo>
                  <a:pt x="489" y="1150"/>
                </a:lnTo>
                <a:lnTo>
                  <a:pt x="495" y="1152"/>
                </a:lnTo>
                <a:lnTo>
                  <a:pt x="495" y="1152"/>
                </a:lnTo>
                <a:lnTo>
                  <a:pt x="572" y="1152"/>
                </a:lnTo>
                <a:lnTo>
                  <a:pt x="572" y="1152"/>
                </a:lnTo>
                <a:lnTo>
                  <a:pt x="574" y="1150"/>
                </a:lnTo>
                <a:lnTo>
                  <a:pt x="574" y="1150"/>
                </a:lnTo>
                <a:lnTo>
                  <a:pt x="574" y="1150"/>
                </a:lnTo>
                <a:lnTo>
                  <a:pt x="576" y="1150"/>
                </a:lnTo>
                <a:lnTo>
                  <a:pt x="576" y="1150"/>
                </a:lnTo>
                <a:lnTo>
                  <a:pt x="603" y="1148"/>
                </a:lnTo>
                <a:lnTo>
                  <a:pt x="603" y="1148"/>
                </a:lnTo>
                <a:lnTo>
                  <a:pt x="611" y="1150"/>
                </a:lnTo>
                <a:lnTo>
                  <a:pt x="613" y="1152"/>
                </a:lnTo>
                <a:lnTo>
                  <a:pt x="611" y="1153"/>
                </a:lnTo>
                <a:lnTo>
                  <a:pt x="611" y="1153"/>
                </a:lnTo>
                <a:lnTo>
                  <a:pt x="552" y="1155"/>
                </a:lnTo>
                <a:lnTo>
                  <a:pt x="489" y="1157"/>
                </a:lnTo>
                <a:lnTo>
                  <a:pt x="489" y="1157"/>
                </a:lnTo>
                <a:lnTo>
                  <a:pt x="471" y="1157"/>
                </a:lnTo>
                <a:lnTo>
                  <a:pt x="464" y="1157"/>
                </a:lnTo>
                <a:lnTo>
                  <a:pt x="456" y="1157"/>
                </a:lnTo>
                <a:lnTo>
                  <a:pt x="456" y="1157"/>
                </a:lnTo>
                <a:lnTo>
                  <a:pt x="482" y="1159"/>
                </a:lnTo>
                <a:lnTo>
                  <a:pt x="506" y="1161"/>
                </a:lnTo>
                <a:lnTo>
                  <a:pt x="506" y="1161"/>
                </a:lnTo>
                <a:lnTo>
                  <a:pt x="537" y="1159"/>
                </a:lnTo>
                <a:lnTo>
                  <a:pt x="569" y="1159"/>
                </a:lnTo>
                <a:lnTo>
                  <a:pt x="569" y="1159"/>
                </a:lnTo>
                <a:lnTo>
                  <a:pt x="581" y="1159"/>
                </a:lnTo>
                <a:lnTo>
                  <a:pt x="581" y="1159"/>
                </a:lnTo>
                <a:lnTo>
                  <a:pt x="596" y="1159"/>
                </a:lnTo>
                <a:lnTo>
                  <a:pt x="596" y="1159"/>
                </a:lnTo>
                <a:lnTo>
                  <a:pt x="605" y="1159"/>
                </a:lnTo>
                <a:lnTo>
                  <a:pt x="605" y="1159"/>
                </a:lnTo>
                <a:lnTo>
                  <a:pt x="631" y="1157"/>
                </a:lnTo>
                <a:lnTo>
                  <a:pt x="631" y="1157"/>
                </a:lnTo>
                <a:lnTo>
                  <a:pt x="655" y="1159"/>
                </a:lnTo>
                <a:lnTo>
                  <a:pt x="681" y="1159"/>
                </a:lnTo>
                <a:lnTo>
                  <a:pt x="681" y="1159"/>
                </a:lnTo>
                <a:lnTo>
                  <a:pt x="681" y="1159"/>
                </a:lnTo>
                <a:lnTo>
                  <a:pt x="683" y="1161"/>
                </a:lnTo>
                <a:lnTo>
                  <a:pt x="677" y="1163"/>
                </a:lnTo>
                <a:lnTo>
                  <a:pt x="677" y="1163"/>
                </a:lnTo>
                <a:lnTo>
                  <a:pt x="633" y="1163"/>
                </a:lnTo>
                <a:lnTo>
                  <a:pt x="633" y="1163"/>
                </a:lnTo>
                <a:lnTo>
                  <a:pt x="635" y="1163"/>
                </a:lnTo>
                <a:lnTo>
                  <a:pt x="637" y="1163"/>
                </a:lnTo>
                <a:lnTo>
                  <a:pt x="637" y="1163"/>
                </a:lnTo>
                <a:lnTo>
                  <a:pt x="629" y="1163"/>
                </a:lnTo>
                <a:lnTo>
                  <a:pt x="622" y="1164"/>
                </a:lnTo>
                <a:lnTo>
                  <a:pt x="622" y="1164"/>
                </a:lnTo>
                <a:lnTo>
                  <a:pt x="631" y="1164"/>
                </a:lnTo>
                <a:lnTo>
                  <a:pt x="635" y="1166"/>
                </a:lnTo>
                <a:lnTo>
                  <a:pt x="635" y="1168"/>
                </a:lnTo>
                <a:lnTo>
                  <a:pt x="631" y="1168"/>
                </a:lnTo>
                <a:lnTo>
                  <a:pt x="631" y="1168"/>
                </a:lnTo>
                <a:lnTo>
                  <a:pt x="569" y="1168"/>
                </a:lnTo>
                <a:lnTo>
                  <a:pt x="512" y="1168"/>
                </a:lnTo>
                <a:lnTo>
                  <a:pt x="512" y="1168"/>
                </a:lnTo>
                <a:lnTo>
                  <a:pt x="508" y="1170"/>
                </a:lnTo>
                <a:lnTo>
                  <a:pt x="500" y="1172"/>
                </a:lnTo>
                <a:lnTo>
                  <a:pt x="500" y="1172"/>
                </a:lnTo>
                <a:lnTo>
                  <a:pt x="443" y="1172"/>
                </a:lnTo>
                <a:lnTo>
                  <a:pt x="385" y="1172"/>
                </a:lnTo>
                <a:lnTo>
                  <a:pt x="385" y="1172"/>
                </a:lnTo>
                <a:lnTo>
                  <a:pt x="420" y="1174"/>
                </a:lnTo>
                <a:lnTo>
                  <a:pt x="453" y="1174"/>
                </a:lnTo>
                <a:lnTo>
                  <a:pt x="528" y="1172"/>
                </a:lnTo>
                <a:lnTo>
                  <a:pt x="528" y="1172"/>
                </a:lnTo>
                <a:lnTo>
                  <a:pt x="528" y="1174"/>
                </a:lnTo>
                <a:lnTo>
                  <a:pt x="534" y="1174"/>
                </a:lnTo>
                <a:lnTo>
                  <a:pt x="534" y="1174"/>
                </a:lnTo>
                <a:lnTo>
                  <a:pt x="567" y="1172"/>
                </a:lnTo>
                <a:lnTo>
                  <a:pt x="598" y="1172"/>
                </a:lnTo>
                <a:lnTo>
                  <a:pt x="598" y="1172"/>
                </a:lnTo>
                <a:lnTo>
                  <a:pt x="620" y="1177"/>
                </a:lnTo>
                <a:lnTo>
                  <a:pt x="620" y="1177"/>
                </a:lnTo>
                <a:lnTo>
                  <a:pt x="657" y="1179"/>
                </a:lnTo>
                <a:lnTo>
                  <a:pt x="692" y="1181"/>
                </a:lnTo>
                <a:lnTo>
                  <a:pt x="727" y="1183"/>
                </a:lnTo>
                <a:lnTo>
                  <a:pt x="764" y="1185"/>
                </a:lnTo>
                <a:lnTo>
                  <a:pt x="764" y="1185"/>
                </a:lnTo>
                <a:lnTo>
                  <a:pt x="765" y="1187"/>
                </a:lnTo>
                <a:lnTo>
                  <a:pt x="769" y="1187"/>
                </a:lnTo>
                <a:lnTo>
                  <a:pt x="769" y="1187"/>
                </a:lnTo>
                <a:lnTo>
                  <a:pt x="758" y="1190"/>
                </a:lnTo>
                <a:lnTo>
                  <a:pt x="758" y="1190"/>
                </a:lnTo>
                <a:lnTo>
                  <a:pt x="745" y="1190"/>
                </a:lnTo>
                <a:lnTo>
                  <a:pt x="734" y="1190"/>
                </a:lnTo>
                <a:lnTo>
                  <a:pt x="734" y="1190"/>
                </a:lnTo>
                <a:lnTo>
                  <a:pt x="697" y="1192"/>
                </a:lnTo>
                <a:lnTo>
                  <a:pt x="657" y="1192"/>
                </a:lnTo>
                <a:lnTo>
                  <a:pt x="616" y="1192"/>
                </a:lnTo>
                <a:lnTo>
                  <a:pt x="574" y="1194"/>
                </a:lnTo>
                <a:lnTo>
                  <a:pt x="574" y="1194"/>
                </a:lnTo>
                <a:lnTo>
                  <a:pt x="570" y="1196"/>
                </a:lnTo>
                <a:lnTo>
                  <a:pt x="570" y="1196"/>
                </a:lnTo>
                <a:lnTo>
                  <a:pt x="578" y="1199"/>
                </a:lnTo>
                <a:lnTo>
                  <a:pt x="578" y="1199"/>
                </a:lnTo>
                <a:lnTo>
                  <a:pt x="615" y="1199"/>
                </a:lnTo>
                <a:lnTo>
                  <a:pt x="635" y="1199"/>
                </a:lnTo>
                <a:lnTo>
                  <a:pt x="655" y="1199"/>
                </a:lnTo>
                <a:lnTo>
                  <a:pt x="655" y="1199"/>
                </a:lnTo>
                <a:lnTo>
                  <a:pt x="657" y="1203"/>
                </a:lnTo>
                <a:lnTo>
                  <a:pt x="659" y="1203"/>
                </a:lnTo>
                <a:lnTo>
                  <a:pt x="657" y="1205"/>
                </a:lnTo>
                <a:lnTo>
                  <a:pt x="655" y="1207"/>
                </a:lnTo>
                <a:lnTo>
                  <a:pt x="646" y="1209"/>
                </a:lnTo>
                <a:lnTo>
                  <a:pt x="633" y="1209"/>
                </a:lnTo>
                <a:lnTo>
                  <a:pt x="633" y="1209"/>
                </a:lnTo>
                <a:lnTo>
                  <a:pt x="513" y="1209"/>
                </a:lnTo>
                <a:lnTo>
                  <a:pt x="513" y="1209"/>
                </a:lnTo>
                <a:lnTo>
                  <a:pt x="436" y="1210"/>
                </a:lnTo>
                <a:lnTo>
                  <a:pt x="359" y="1210"/>
                </a:lnTo>
                <a:lnTo>
                  <a:pt x="201" y="1212"/>
                </a:lnTo>
                <a:lnTo>
                  <a:pt x="201" y="1212"/>
                </a:lnTo>
                <a:lnTo>
                  <a:pt x="287" y="1212"/>
                </a:lnTo>
                <a:lnTo>
                  <a:pt x="328" y="1212"/>
                </a:lnTo>
                <a:lnTo>
                  <a:pt x="368" y="1212"/>
                </a:lnTo>
                <a:lnTo>
                  <a:pt x="368" y="1212"/>
                </a:lnTo>
                <a:lnTo>
                  <a:pt x="368" y="1212"/>
                </a:lnTo>
                <a:lnTo>
                  <a:pt x="374" y="1212"/>
                </a:lnTo>
                <a:lnTo>
                  <a:pt x="374" y="1212"/>
                </a:lnTo>
                <a:lnTo>
                  <a:pt x="453" y="1212"/>
                </a:lnTo>
                <a:lnTo>
                  <a:pt x="528" y="1210"/>
                </a:lnTo>
                <a:lnTo>
                  <a:pt x="528" y="1210"/>
                </a:lnTo>
                <a:lnTo>
                  <a:pt x="545" y="1212"/>
                </a:lnTo>
                <a:lnTo>
                  <a:pt x="567" y="1212"/>
                </a:lnTo>
                <a:lnTo>
                  <a:pt x="587" y="1212"/>
                </a:lnTo>
                <a:lnTo>
                  <a:pt x="603" y="1214"/>
                </a:lnTo>
                <a:lnTo>
                  <a:pt x="603" y="1214"/>
                </a:lnTo>
                <a:lnTo>
                  <a:pt x="598" y="1216"/>
                </a:lnTo>
                <a:lnTo>
                  <a:pt x="589" y="1220"/>
                </a:lnTo>
                <a:lnTo>
                  <a:pt x="563" y="1222"/>
                </a:lnTo>
                <a:lnTo>
                  <a:pt x="563" y="1222"/>
                </a:lnTo>
                <a:lnTo>
                  <a:pt x="592" y="1223"/>
                </a:lnTo>
                <a:lnTo>
                  <a:pt x="620" y="1223"/>
                </a:lnTo>
                <a:lnTo>
                  <a:pt x="620" y="1223"/>
                </a:lnTo>
                <a:lnTo>
                  <a:pt x="646" y="1223"/>
                </a:lnTo>
                <a:lnTo>
                  <a:pt x="666" y="1223"/>
                </a:lnTo>
                <a:lnTo>
                  <a:pt x="666" y="1223"/>
                </a:lnTo>
                <a:lnTo>
                  <a:pt x="666" y="1223"/>
                </a:lnTo>
                <a:lnTo>
                  <a:pt x="666" y="1223"/>
                </a:lnTo>
                <a:lnTo>
                  <a:pt x="666" y="1225"/>
                </a:lnTo>
                <a:lnTo>
                  <a:pt x="666" y="1225"/>
                </a:lnTo>
                <a:lnTo>
                  <a:pt x="679" y="1225"/>
                </a:lnTo>
                <a:lnTo>
                  <a:pt x="679" y="1225"/>
                </a:lnTo>
                <a:lnTo>
                  <a:pt x="694" y="1223"/>
                </a:lnTo>
                <a:lnTo>
                  <a:pt x="694" y="1223"/>
                </a:lnTo>
                <a:lnTo>
                  <a:pt x="712" y="1225"/>
                </a:lnTo>
                <a:lnTo>
                  <a:pt x="712" y="1225"/>
                </a:lnTo>
                <a:lnTo>
                  <a:pt x="773" y="1225"/>
                </a:lnTo>
                <a:lnTo>
                  <a:pt x="832" y="1225"/>
                </a:lnTo>
                <a:lnTo>
                  <a:pt x="844" y="1225"/>
                </a:lnTo>
                <a:lnTo>
                  <a:pt x="844" y="1225"/>
                </a:lnTo>
                <a:lnTo>
                  <a:pt x="846" y="1225"/>
                </a:lnTo>
                <a:lnTo>
                  <a:pt x="850" y="1227"/>
                </a:lnTo>
                <a:lnTo>
                  <a:pt x="850" y="1227"/>
                </a:lnTo>
                <a:lnTo>
                  <a:pt x="856" y="1225"/>
                </a:lnTo>
                <a:lnTo>
                  <a:pt x="856" y="1225"/>
                </a:lnTo>
                <a:lnTo>
                  <a:pt x="905" y="1227"/>
                </a:lnTo>
                <a:lnTo>
                  <a:pt x="905" y="1227"/>
                </a:lnTo>
                <a:lnTo>
                  <a:pt x="1023" y="1227"/>
                </a:lnTo>
                <a:lnTo>
                  <a:pt x="1023" y="1227"/>
                </a:lnTo>
                <a:lnTo>
                  <a:pt x="1025" y="1227"/>
                </a:lnTo>
                <a:lnTo>
                  <a:pt x="1025" y="1229"/>
                </a:lnTo>
                <a:lnTo>
                  <a:pt x="1025" y="1229"/>
                </a:lnTo>
                <a:lnTo>
                  <a:pt x="1030" y="1229"/>
                </a:lnTo>
                <a:lnTo>
                  <a:pt x="1030" y="1229"/>
                </a:lnTo>
                <a:lnTo>
                  <a:pt x="1179" y="1231"/>
                </a:lnTo>
                <a:lnTo>
                  <a:pt x="1249" y="1233"/>
                </a:lnTo>
                <a:lnTo>
                  <a:pt x="1249" y="1161"/>
                </a:lnTo>
                <a:lnTo>
                  <a:pt x="1249" y="1137"/>
                </a:lnTo>
                <a:lnTo>
                  <a:pt x="1249" y="1137"/>
                </a:lnTo>
                <a:lnTo>
                  <a:pt x="1251" y="1135"/>
                </a:lnTo>
                <a:lnTo>
                  <a:pt x="1251" y="1130"/>
                </a:lnTo>
                <a:lnTo>
                  <a:pt x="1251" y="1130"/>
                </a:lnTo>
                <a:lnTo>
                  <a:pt x="1251" y="1124"/>
                </a:lnTo>
                <a:lnTo>
                  <a:pt x="1249" y="1117"/>
                </a:lnTo>
                <a:lnTo>
                  <a:pt x="1249" y="1117"/>
                </a:lnTo>
                <a:lnTo>
                  <a:pt x="1251" y="1106"/>
                </a:lnTo>
                <a:lnTo>
                  <a:pt x="1251" y="1106"/>
                </a:lnTo>
                <a:lnTo>
                  <a:pt x="1253" y="1003"/>
                </a:lnTo>
                <a:lnTo>
                  <a:pt x="1251" y="900"/>
                </a:lnTo>
                <a:lnTo>
                  <a:pt x="1249" y="708"/>
                </a:lnTo>
                <a:lnTo>
                  <a:pt x="1249" y="708"/>
                </a:lnTo>
                <a:lnTo>
                  <a:pt x="1249" y="637"/>
                </a:lnTo>
                <a:lnTo>
                  <a:pt x="1249" y="570"/>
                </a:lnTo>
                <a:lnTo>
                  <a:pt x="1249" y="570"/>
                </a:lnTo>
                <a:lnTo>
                  <a:pt x="1247" y="488"/>
                </a:lnTo>
                <a:lnTo>
                  <a:pt x="1247" y="407"/>
                </a:lnTo>
                <a:lnTo>
                  <a:pt x="1247" y="407"/>
                </a:lnTo>
                <a:lnTo>
                  <a:pt x="1247" y="346"/>
                </a:lnTo>
                <a:lnTo>
                  <a:pt x="1247" y="291"/>
                </a:lnTo>
                <a:lnTo>
                  <a:pt x="1247" y="291"/>
                </a:lnTo>
                <a:lnTo>
                  <a:pt x="1246" y="272"/>
                </a:lnTo>
                <a:lnTo>
                  <a:pt x="1246" y="272"/>
                </a:lnTo>
                <a:lnTo>
                  <a:pt x="1247" y="243"/>
                </a:lnTo>
                <a:lnTo>
                  <a:pt x="1247" y="243"/>
                </a:lnTo>
                <a:lnTo>
                  <a:pt x="1246" y="160"/>
                </a:lnTo>
                <a:lnTo>
                  <a:pt x="1246" y="72"/>
                </a:lnTo>
                <a:lnTo>
                  <a:pt x="1247" y="4"/>
                </a:lnTo>
                <a:lnTo>
                  <a:pt x="1179" y="4"/>
                </a:lnTo>
                <a:lnTo>
                  <a:pt x="1179" y="4"/>
                </a:lnTo>
                <a:lnTo>
                  <a:pt x="1179" y="4"/>
                </a:lnTo>
                <a:lnTo>
                  <a:pt x="1130" y="6"/>
                </a:lnTo>
                <a:lnTo>
                  <a:pt x="1130" y="6"/>
                </a:lnTo>
                <a:lnTo>
                  <a:pt x="1095" y="4"/>
                </a:lnTo>
                <a:lnTo>
                  <a:pt x="1095" y="4"/>
                </a:lnTo>
                <a:lnTo>
                  <a:pt x="1047" y="6"/>
                </a:lnTo>
                <a:lnTo>
                  <a:pt x="1001" y="6"/>
                </a:lnTo>
                <a:lnTo>
                  <a:pt x="1001" y="6"/>
                </a:lnTo>
                <a:lnTo>
                  <a:pt x="938" y="6"/>
                </a:lnTo>
                <a:lnTo>
                  <a:pt x="909" y="6"/>
                </a:lnTo>
                <a:lnTo>
                  <a:pt x="878" y="6"/>
                </a:lnTo>
                <a:lnTo>
                  <a:pt x="878" y="6"/>
                </a:lnTo>
                <a:lnTo>
                  <a:pt x="804" y="4"/>
                </a:lnTo>
                <a:lnTo>
                  <a:pt x="734" y="6"/>
                </a:lnTo>
                <a:lnTo>
                  <a:pt x="734" y="6"/>
                </a:lnTo>
                <a:lnTo>
                  <a:pt x="707" y="4"/>
                </a:lnTo>
                <a:lnTo>
                  <a:pt x="679" y="4"/>
                </a:lnTo>
                <a:lnTo>
                  <a:pt x="622" y="4"/>
                </a:lnTo>
                <a:lnTo>
                  <a:pt x="622" y="4"/>
                </a:lnTo>
                <a:lnTo>
                  <a:pt x="611" y="4"/>
                </a:lnTo>
                <a:lnTo>
                  <a:pt x="611" y="4"/>
                </a:lnTo>
                <a:lnTo>
                  <a:pt x="565" y="2"/>
                </a:lnTo>
                <a:lnTo>
                  <a:pt x="519" y="4"/>
                </a:lnTo>
                <a:lnTo>
                  <a:pt x="475" y="4"/>
                </a:lnTo>
                <a:lnTo>
                  <a:pt x="434" y="4"/>
                </a:lnTo>
                <a:lnTo>
                  <a:pt x="434" y="4"/>
                </a:lnTo>
                <a:lnTo>
                  <a:pt x="421" y="4"/>
                </a:lnTo>
                <a:lnTo>
                  <a:pt x="408" y="4"/>
                </a:lnTo>
                <a:lnTo>
                  <a:pt x="383" y="2"/>
                </a:lnTo>
                <a:lnTo>
                  <a:pt x="383" y="2"/>
                </a:lnTo>
                <a:lnTo>
                  <a:pt x="357" y="2"/>
                </a:lnTo>
                <a:lnTo>
                  <a:pt x="331" y="4"/>
                </a:lnTo>
                <a:lnTo>
                  <a:pt x="331" y="4"/>
                </a:lnTo>
                <a:lnTo>
                  <a:pt x="313" y="2"/>
                </a:lnTo>
                <a:lnTo>
                  <a:pt x="313" y="2"/>
                </a:lnTo>
                <a:lnTo>
                  <a:pt x="287" y="4"/>
                </a:lnTo>
                <a:lnTo>
                  <a:pt x="258" y="4"/>
                </a:lnTo>
                <a:lnTo>
                  <a:pt x="258" y="4"/>
                </a:lnTo>
                <a:lnTo>
                  <a:pt x="213" y="2"/>
                </a:lnTo>
                <a:lnTo>
                  <a:pt x="190" y="2"/>
                </a:lnTo>
                <a:lnTo>
                  <a:pt x="164" y="4"/>
                </a:lnTo>
                <a:lnTo>
                  <a:pt x="164" y="4"/>
                </a:lnTo>
                <a:lnTo>
                  <a:pt x="129" y="2"/>
                </a:lnTo>
                <a:lnTo>
                  <a:pt x="90" y="0"/>
                </a:lnTo>
                <a:lnTo>
                  <a:pt x="17" y="2"/>
                </a:lnTo>
                <a:lnTo>
                  <a:pt x="18" y="72"/>
                </a:lnTo>
                <a:lnTo>
                  <a:pt x="18" y="72"/>
                </a:lnTo>
                <a:lnTo>
                  <a:pt x="18" y="92"/>
                </a:lnTo>
                <a:lnTo>
                  <a:pt x="18" y="92"/>
                </a:lnTo>
                <a:lnTo>
                  <a:pt x="18" y="129"/>
                </a:lnTo>
                <a:lnTo>
                  <a:pt x="18" y="167"/>
                </a:lnTo>
                <a:lnTo>
                  <a:pt x="18" y="206"/>
                </a:lnTo>
                <a:lnTo>
                  <a:pt x="18" y="245"/>
                </a:lnTo>
                <a:lnTo>
                  <a:pt x="18" y="245"/>
                </a:lnTo>
                <a:lnTo>
                  <a:pt x="17" y="270"/>
                </a:lnTo>
                <a:lnTo>
                  <a:pt x="17" y="283"/>
                </a:lnTo>
                <a:lnTo>
                  <a:pt x="17" y="296"/>
                </a:lnTo>
                <a:lnTo>
                  <a:pt x="17" y="296"/>
                </a:lnTo>
                <a:lnTo>
                  <a:pt x="17" y="311"/>
                </a:lnTo>
                <a:lnTo>
                  <a:pt x="17" y="326"/>
                </a:lnTo>
                <a:lnTo>
                  <a:pt x="17" y="359"/>
                </a:lnTo>
                <a:lnTo>
                  <a:pt x="17" y="359"/>
                </a:lnTo>
                <a:lnTo>
                  <a:pt x="15" y="427"/>
                </a:lnTo>
                <a:lnTo>
                  <a:pt x="15" y="427"/>
                </a:lnTo>
                <a:lnTo>
                  <a:pt x="13" y="478"/>
                </a:lnTo>
                <a:lnTo>
                  <a:pt x="13" y="502"/>
                </a:lnTo>
                <a:lnTo>
                  <a:pt x="11" y="524"/>
                </a:lnTo>
                <a:lnTo>
                  <a:pt x="11" y="524"/>
                </a:lnTo>
                <a:lnTo>
                  <a:pt x="7" y="528"/>
                </a:lnTo>
                <a:lnTo>
                  <a:pt x="7" y="533"/>
                </a:lnTo>
                <a:lnTo>
                  <a:pt x="9" y="548"/>
                </a:lnTo>
                <a:lnTo>
                  <a:pt x="13" y="565"/>
                </a:lnTo>
                <a:lnTo>
                  <a:pt x="13" y="574"/>
                </a:lnTo>
                <a:lnTo>
                  <a:pt x="13" y="583"/>
                </a:lnTo>
                <a:lnTo>
                  <a:pt x="13" y="583"/>
                </a:lnTo>
                <a:lnTo>
                  <a:pt x="11" y="591"/>
                </a:lnTo>
                <a:lnTo>
                  <a:pt x="9" y="594"/>
                </a:lnTo>
                <a:lnTo>
                  <a:pt x="4" y="602"/>
                </a:lnTo>
                <a:lnTo>
                  <a:pt x="4" y="602"/>
                </a:lnTo>
                <a:lnTo>
                  <a:pt x="4" y="620"/>
                </a:lnTo>
                <a:lnTo>
                  <a:pt x="6" y="637"/>
                </a:lnTo>
                <a:lnTo>
                  <a:pt x="6" y="637"/>
                </a:lnTo>
                <a:lnTo>
                  <a:pt x="2" y="657"/>
                </a:lnTo>
                <a:lnTo>
                  <a:pt x="0" y="668"/>
                </a:lnTo>
                <a:lnTo>
                  <a:pt x="0" y="681"/>
                </a:lnTo>
                <a:lnTo>
                  <a:pt x="0" y="681"/>
                </a:lnTo>
                <a:close/>
                <a:moveTo>
                  <a:pt x="651" y="1142"/>
                </a:moveTo>
                <a:lnTo>
                  <a:pt x="651" y="1142"/>
                </a:lnTo>
                <a:lnTo>
                  <a:pt x="649" y="1142"/>
                </a:lnTo>
                <a:lnTo>
                  <a:pt x="649" y="1142"/>
                </a:lnTo>
                <a:lnTo>
                  <a:pt x="653" y="1141"/>
                </a:lnTo>
                <a:lnTo>
                  <a:pt x="657" y="1142"/>
                </a:lnTo>
                <a:lnTo>
                  <a:pt x="657" y="1142"/>
                </a:lnTo>
                <a:lnTo>
                  <a:pt x="651" y="1142"/>
                </a:lnTo>
                <a:lnTo>
                  <a:pt x="651" y="1142"/>
                </a:lnTo>
                <a:close/>
                <a:moveTo>
                  <a:pt x="648" y="1144"/>
                </a:moveTo>
                <a:lnTo>
                  <a:pt x="648" y="1144"/>
                </a:lnTo>
                <a:lnTo>
                  <a:pt x="622" y="1144"/>
                </a:lnTo>
                <a:lnTo>
                  <a:pt x="598" y="1144"/>
                </a:lnTo>
                <a:lnTo>
                  <a:pt x="598" y="1144"/>
                </a:lnTo>
                <a:lnTo>
                  <a:pt x="598" y="1144"/>
                </a:lnTo>
                <a:lnTo>
                  <a:pt x="598" y="1146"/>
                </a:lnTo>
                <a:lnTo>
                  <a:pt x="598" y="1146"/>
                </a:lnTo>
                <a:lnTo>
                  <a:pt x="596" y="1148"/>
                </a:lnTo>
                <a:lnTo>
                  <a:pt x="596" y="1148"/>
                </a:lnTo>
                <a:lnTo>
                  <a:pt x="585" y="1146"/>
                </a:lnTo>
                <a:lnTo>
                  <a:pt x="570" y="1146"/>
                </a:lnTo>
                <a:lnTo>
                  <a:pt x="570" y="1146"/>
                </a:lnTo>
                <a:lnTo>
                  <a:pt x="570" y="1144"/>
                </a:lnTo>
                <a:lnTo>
                  <a:pt x="572" y="1144"/>
                </a:lnTo>
                <a:lnTo>
                  <a:pt x="581" y="1142"/>
                </a:lnTo>
                <a:lnTo>
                  <a:pt x="589" y="1142"/>
                </a:lnTo>
                <a:lnTo>
                  <a:pt x="592" y="1141"/>
                </a:lnTo>
                <a:lnTo>
                  <a:pt x="592" y="1141"/>
                </a:lnTo>
                <a:lnTo>
                  <a:pt x="603" y="1141"/>
                </a:lnTo>
                <a:lnTo>
                  <a:pt x="611" y="1139"/>
                </a:lnTo>
                <a:lnTo>
                  <a:pt x="611" y="1139"/>
                </a:lnTo>
                <a:lnTo>
                  <a:pt x="629" y="1139"/>
                </a:lnTo>
                <a:lnTo>
                  <a:pt x="646" y="1141"/>
                </a:lnTo>
                <a:lnTo>
                  <a:pt x="646" y="1141"/>
                </a:lnTo>
                <a:lnTo>
                  <a:pt x="646" y="1141"/>
                </a:lnTo>
                <a:lnTo>
                  <a:pt x="646" y="1142"/>
                </a:lnTo>
                <a:lnTo>
                  <a:pt x="648" y="1142"/>
                </a:lnTo>
                <a:lnTo>
                  <a:pt x="648" y="1144"/>
                </a:lnTo>
                <a:lnTo>
                  <a:pt x="648" y="11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/>
              <a:t>　</a:t>
            </a:r>
          </a:p>
        </p:txBody>
      </p:sp>
      <p:sp>
        <p:nvSpPr>
          <p:cNvPr id="9" name="Freeform 22"/>
          <p:cNvSpPr>
            <a:spLocks noEditPoints="1"/>
          </p:cNvSpPr>
          <p:nvPr/>
        </p:nvSpPr>
        <p:spPr bwMode="auto">
          <a:xfrm flipH="1">
            <a:off x="4210304" y="2842174"/>
            <a:ext cx="1445960" cy="1409162"/>
          </a:xfrm>
          <a:custGeom>
            <a:avLst/>
            <a:gdLst>
              <a:gd name="T0" fmla="*/ 10 w 1336"/>
              <a:gd name="T1" fmla="*/ 887 h 1302"/>
              <a:gd name="T2" fmla="*/ 48 w 1336"/>
              <a:gd name="T3" fmla="*/ 1078 h 1302"/>
              <a:gd name="T4" fmla="*/ 87 w 1336"/>
              <a:gd name="T5" fmla="*/ 1177 h 1302"/>
              <a:gd name="T6" fmla="*/ 126 w 1336"/>
              <a:gd name="T7" fmla="*/ 1190 h 1302"/>
              <a:gd name="T8" fmla="*/ 192 w 1336"/>
              <a:gd name="T9" fmla="*/ 1141 h 1302"/>
              <a:gd name="T10" fmla="*/ 229 w 1336"/>
              <a:gd name="T11" fmla="*/ 1054 h 1302"/>
              <a:gd name="T12" fmla="*/ 262 w 1336"/>
              <a:gd name="T13" fmla="*/ 832 h 1302"/>
              <a:gd name="T14" fmla="*/ 265 w 1336"/>
              <a:gd name="T15" fmla="*/ 747 h 1302"/>
              <a:gd name="T16" fmla="*/ 267 w 1336"/>
              <a:gd name="T17" fmla="*/ 605 h 1302"/>
              <a:gd name="T18" fmla="*/ 254 w 1336"/>
              <a:gd name="T19" fmla="*/ 488 h 1302"/>
              <a:gd name="T20" fmla="*/ 249 w 1336"/>
              <a:gd name="T21" fmla="*/ 328 h 1302"/>
              <a:gd name="T22" fmla="*/ 247 w 1336"/>
              <a:gd name="T23" fmla="*/ 186 h 1302"/>
              <a:gd name="T24" fmla="*/ 137 w 1336"/>
              <a:gd name="T25" fmla="*/ 219 h 1302"/>
              <a:gd name="T26" fmla="*/ 370 w 1336"/>
              <a:gd name="T27" fmla="*/ 215 h 1302"/>
              <a:gd name="T28" fmla="*/ 501 w 1336"/>
              <a:gd name="T29" fmla="*/ 210 h 1302"/>
              <a:gd name="T30" fmla="*/ 738 w 1336"/>
              <a:gd name="T31" fmla="*/ 210 h 1302"/>
              <a:gd name="T32" fmla="*/ 1036 w 1336"/>
              <a:gd name="T33" fmla="*/ 206 h 1302"/>
              <a:gd name="T34" fmla="*/ 1224 w 1336"/>
              <a:gd name="T35" fmla="*/ 202 h 1302"/>
              <a:gd name="T36" fmla="*/ 1135 w 1336"/>
              <a:gd name="T37" fmla="*/ 412 h 1302"/>
              <a:gd name="T38" fmla="*/ 1148 w 1336"/>
              <a:gd name="T39" fmla="*/ 1115 h 1302"/>
              <a:gd name="T40" fmla="*/ 1163 w 1336"/>
              <a:gd name="T41" fmla="*/ 1120 h 1302"/>
              <a:gd name="T42" fmla="*/ 1119 w 1336"/>
              <a:gd name="T43" fmla="*/ 1122 h 1302"/>
              <a:gd name="T44" fmla="*/ 1003 w 1336"/>
              <a:gd name="T45" fmla="*/ 1130 h 1302"/>
              <a:gd name="T46" fmla="*/ 869 w 1336"/>
              <a:gd name="T47" fmla="*/ 1144 h 1302"/>
              <a:gd name="T48" fmla="*/ 788 w 1336"/>
              <a:gd name="T49" fmla="*/ 1150 h 1302"/>
              <a:gd name="T50" fmla="*/ 700 w 1336"/>
              <a:gd name="T51" fmla="*/ 1155 h 1302"/>
              <a:gd name="T52" fmla="*/ 630 w 1336"/>
              <a:gd name="T53" fmla="*/ 1157 h 1302"/>
              <a:gd name="T54" fmla="*/ 589 w 1336"/>
              <a:gd name="T55" fmla="*/ 1170 h 1302"/>
              <a:gd name="T56" fmla="*/ 501 w 1336"/>
              <a:gd name="T57" fmla="*/ 1176 h 1302"/>
              <a:gd name="T58" fmla="*/ 510 w 1336"/>
              <a:gd name="T59" fmla="*/ 1177 h 1302"/>
              <a:gd name="T60" fmla="*/ 534 w 1336"/>
              <a:gd name="T61" fmla="*/ 1179 h 1302"/>
              <a:gd name="T62" fmla="*/ 650 w 1336"/>
              <a:gd name="T63" fmla="*/ 1177 h 1302"/>
              <a:gd name="T64" fmla="*/ 503 w 1336"/>
              <a:gd name="T65" fmla="*/ 1192 h 1302"/>
              <a:gd name="T66" fmla="*/ 642 w 1336"/>
              <a:gd name="T67" fmla="*/ 1192 h 1302"/>
              <a:gd name="T68" fmla="*/ 727 w 1336"/>
              <a:gd name="T69" fmla="*/ 1196 h 1302"/>
              <a:gd name="T70" fmla="*/ 681 w 1336"/>
              <a:gd name="T71" fmla="*/ 1203 h 1302"/>
              <a:gd name="T72" fmla="*/ 431 w 1336"/>
              <a:gd name="T73" fmla="*/ 1212 h 1302"/>
              <a:gd name="T74" fmla="*/ 665 w 1336"/>
              <a:gd name="T75" fmla="*/ 1222 h 1302"/>
              <a:gd name="T76" fmla="*/ 804 w 1336"/>
              <a:gd name="T77" fmla="*/ 1240 h 1302"/>
              <a:gd name="T78" fmla="*/ 622 w 1336"/>
              <a:gd name="T79" fmla="*/ 1253 h 1302"/>
              <a:gd name="T80" fmla="*/ 679 w 1336"/>
              <a:gd name="T81" fmla="*/ 1269 h 1302"/>
              <a:gd name="T82" fmla="*/ 374 w 1336"/>
              <a:gd name="T83" fmla="*/ 1273 h 1302"/>
              <a:gd name="T84" fmla="*/ 650 w 1336"/>
              <a:gd name="T85" fmla="*/ 1275 h 1302"/>
              <a:gd name="T86" fmla="*/ 711 w 1336"/>
              <a:gd name="T87" fmla="*/ 1290 h 1302"/>
              <a:gd name="T88" fmla="*/ 751 w 1336"/>
              <a:gd name="T89" fmla="*/ 1290 h 1302"/>
              <a:gd name="T90" fmla="*/ 902 w 1336"/>
              <a:gd name="T91" fmla="*/ 1293 h 1302"/>
              <a:gd name="T92" fmla="*/ 1329 w 1336"/>
              <a:gd name="T93" fmla="*/ 1302 h 1302"/>
              <a:gd name="T94" fmla="*/ 1330 w 1336"/>
              <a:gd name="T95" fmla="*/ 1152 h 1302"/>
              <a:gd name="T96" fmla="*/ 1329 w 1336"/>
              <a:gd name="T97" fmla="*/ 638 h 1302"/>
              <a:gd name="T98" fmla="*/ 1329 w 1336"/>
              <a:gd name="T99" fmla="*/ 278 h 1302"/>
              <a:gd name="T100" fmla="*/ 1141 w 1336"/>
              <a:gd name="T101" fmla="*/ 6 h 1302"/>
              <a:gd name="T102" fmla="*/ 753 w 1336"/>
              <a:gd name="T103" fmla="*/ 4 h 1302"/>
              <a:gd name="T104" fmla="*/ 468 w 1336"/>
              <a:gd name="T105" fmla="*/ 6 h 1302"/>
              <a:gd name="T106" fmla="*/ 282 w 1336"/>
              <a:gd name="T107" fmla="*/ 4 h 1302"/>
              <a:gd name="T108" fmla="*/ 28 w 1336"/>
              <a:gd name="T109" fmla="*/ 164 h 1302"/>
              <a:gd name="T110" fmla="*/ 26 w 1336"/>
              <a:gd name="T111" fmla="*/ 394 h 1302"/>
              <a:gd name="T112" fmla="*/ 21 w 1336"/>
              <a:gd name="T113" fmla="*/ 609 h 1302"/>
              <a:gd name="T114" fmla="*/ 4 w 1336"/>
              <a:gd name="T115" fmla="*/ 692 h 1302"/>
              <a:gd name="T116" fmla="*/ 698 w 1336"/>
              <a:gd name="T117" fmla="*/ 1168 h 1302"/>
              <a:gd name="T118" fmla="*/ 642 w 1336"/>
              <a:gd name="T119" fmla="*/ 1176 h 1302"/>
              <a:gd name="T120" fmla="*/ 655 w 1336"/>
              <a:gd name="T121" fmla="*/ 1165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36" h="1302">
                <a:moveTo>
                  <a:pt x="0" y="716"/>
                </a:moveTo>
                <a:lnTo>
                  <a:pt x="0" y="716"/>
                </a:lnTo>
                <a:lnTo>
                  <a:pt x="0" y="729"/>
                </a:lnTo>
                <a:lnTo>
                  <a:pt x="2" y="741"/>
                </a:lnTo>
                <a:lnTo>
                  <a:pt x="2" y="741"/>
                </a:lnTo>
                <a:lnTo>
                  <a:pt x="0" y="773"/>
                </a:lnTo>
                <a:lnTo>
                  <a:pt x="0" y="802"/>
                </a:lnTo>
                <a:lnTo>
                  <a:pt x="0" y="802"/>
                </a:lnTo>
                <a:lnTo>
                  <a:pt x="4" y="830"/>
                </a:lnTo>
                <a:lnTo>
                  <a:pt x="6" y="857"/>
                </a:lnTo>
                <a:lnTo>
                  <a:pt x="6" y="857"/>
                </a:lnTo>
                <a:lnTo>
                  <a:pt x="10" y="887"/>
                </a:lnTo>
                <a:lnTo>
                  <a:pt x="10" y="887"/>
                </a:lnTo>
                <a:lnTo>
                  <a:pt x="11" y="924"/>
                </a:lnTo>
                <a:lnTo>
                  <a:pt x="13" y="938"/>
                </a:lnTo>
                <a:lnTo>
                  <a:pt x="17" y="949"/>
                </a:lnTo>
                <a:lnTo>
                  <a:pt x="17" y="949"/>
                </a:lnTo>
                <a:lnTo>
                  <a:pt x="23" y="981"/>
                </a:lnTo>
                <a:lnTo>
                  <a:pt x="28" y="1010"/>
                </a:lnTo>
                <a:lnTo>
                  <a:pt x="28" y="1010"/>
                </a:lnTo>
                <a:lnTo>
                  <a:pt x="28" y="1019"/>
                </a:lnTo>
                <a:lnTo>
                  <a:pt x="28" y="1019"/>
                </a:lnTo>
                <a:lnTo>
                  <a:pt x="37" y="1050"/>
                </a:lnTo>
                <a:lnTo>
                  <a:pt x="48" y="1078"/>
                </a:lnTo>
                <a:lnTo>
                  <a:pt x="57" y="1107"/>
                </a:lnTo>
                <a:lnTo>
                  <a:pt x="61" y="1124"/>
                </a:lnTo>
                <a:lnTo>
                  <a:pt x="65" y="1142"/>
                </a:lnTo>
                <a:lnTo>
                  <a:pt x="65" y="1142"/>
                </a:lnTo>
                <a:lnTo>
                  <a:pt x="70" y="1148"/>
                </a:lnTo>
                <a:lnTo>
                  <a:pt x="74" y="1153"/>
                </a:lnTo>
                <a:lnTo>
                  <a:pt x="78" y="1159"/>
                </a:lnTo>
                <a:lnTo>
                  <a:pt x="78" y="1159"/>
                </a:lnTo>
                <a:lnTo>
                  <a:pt x="81" y="1166"/>
                </a:lnTo>
                <a:lnTo>
                  <a:pt x="85" y="1174"/>
                </a:lnTo>
                <a:lnTo>
                  <a:pt x="85" y="1174"/>
                </a:lnTo>
                <a:lnTo>
                  <a:pt x="87" y="1177"/>
                </a:lnTo>
                <a:lnTo>
                  <a:pt x="91" y="1179"/>
                </a:lnTo>
                <a:lnTo>
                  <a:pt x="98" y="1181"/>
                </a:lnTo>
                <a:lnTo>
                  <a:pt x="102" y="1183"/>
                </a:lnTo>
                <a:lnTo>
                  <a:pt x="103" y="1185"/>
                </a:lnTo>
                <a:lnTo>
                  <a:pt x="107" y="1188"/>
                </a:lnTo>
                <a:lnTo>
                  <a:pt x="109" y="1194"/>
                </a:lnTo>
                <a:lnTo>
                  <a:pt x="109" y="1194"/>
                </a:lnTo>
                <a:lnTo>
                  <a:pt x="111" y="1194"/>
                </a:lnTo>
                <a:lnTo>
                  <a:pt x="111" y="1194"/>
                </a:lnTo>
                <a:lnTo>
                  <a:pt x="113" y="1190"/>
                </a:lnTo>
                <a:lnTo>
                  <a:pt x="113" y="1190"/>
                </a:lnTo>
                <a:lnTo>
                  <a:pt x="126" y="1190"/>
                </a:lnTo>
                <a:lnTo>
                  <a:pt x="137" y="1188"/>
                </a:lnTo>
                <a:lnTo>
                  <a:pt x="146" y="1187"/>
                </a:lnTo>
                <a:lnTo>
                  <a:pt x="157" y="1188"/>
                </a:lnTo>
                <a:lnTo>
                  <a:pt x="157" y="1188"/>
                </a:lnTo>
                <a:lnTo>
                  <a:pt x="162" y="1181"/>
                </a:lnTo>
                <a:lnTo>
                  <a:pt x="168" y="1177"/>
                </a:lnTo>
                <a:lnTo>
                  <a:pt x="173" y="1174"/>
                </a:lnTo>
                <a:lnTo>
                  <a:pt x="179" y="1168"/>
                </a:lnTo>
                <a:lnTo>
                  <a:pt x="179" y="1168"/>
                </a:lnTo>
                <a:lnTo>
                  <a:pt x="186" y="1155"/>
                </a:lnTo>
                <a:lnTo>
                  <a:pt x="192" y="1141"/>
                </a:lnTo>
                <a:lnTo>
                  <a:pt x="192" y="1141"/>
                </a:lnTo>
                <a:lnTo>
                  <a:pt x="199" y="1126"/>
                </a:lnTo>
                <a:lnTo>
                  <a:pt x="206" y="1113"/>
                </a:lnTo>
                <a:lnTo>
                  <a:pt x="206" y="1113"/>
                </a:lnTo>
                <a:lnTo>
                  <a:pt x="208" y="1111"/>
                </a:lnTo>
                <a:lnTo>
                  <a:pt x="212" y="1107"/>
                </a:lnTo>
                <a:lnTo>
                  <a:pt x="214" y="1102"/>
                </a:lnTo>
                <a:lnTo>
                  <a:pt x="216" y="1098"/>
                </a:lnTo>
                <a:lnTo>
                  <a:pt x="216" y="1098"/>
                </a:lnTo>
                <a:lnTo>
                  <a:pt x="221" y="1078"/>
                </a:lnTo>
                <a:lnTo>
                  <a:pt x="227" y="1058"/>
                </a:lnTo>
                <a:lnTo>
                  <a:pt x="227" y="1058"/>
                </a:lnTo>
                <a:lnTo>
                  <a:pt x="229" y="1054"/>
                </a:lnTo>
                <a:lnTo>
                  <a:pt x="230" y="1052"/>
                </a:lnTo>
                <a:lnTo>
                  <a:pt x="230" y="1052"/>
                </a:lnTo>
                <a:lnTo>
                  <a:pt x="245" y="1004"/>
                </a:lnTo>
                <a:lnTo>
                  <a:pt x="251" y="977"/>
                </a:lnTo>
                <a:lnTo>
                  <a:pt x="252" y="946"/>
                </a:lnTo>
                <a:lnTo>
                  <a:pt x="252" y="946"/>
                </a:lnTo>
                <a:lnTo>
                  <a:pt x="254" y="929"/>
                </a:lnTo>
                <a:lnTo>
                  <a:pt x="254" y="929"/>
                </a:lnTo>
                <a:lnTo>
                  <a:pt x="256" y="876"/>
                </a:lnTo>
                <a:lnTo>
                  <a:pt x="258" y="850"/>
                </a:lnTo>
                <a:lnTo>
                  <a:pt x="262" y="832"/>
                </a:lnTo>
                <a:lnTo>
                  <a:pt x="262" y="832"/>
                </a:lnTo>
                <a:lnTo>
                  <a:pt x="262" y="826"/>
                </a:lnTo>
                <a:lnTo>
                  <a:pt x="262" y="821"/>
                </a:lnTo>
                <a:lnTo>
                  <a:pt x="262" y="821"/>
                </a:lnTo>
                <a:lnTo>
                  <a:pt x="265" y="815"/>
                </a:lnTo>
                <a:lnTo>
                  <a:pt x="267" y="808"/>
                </a:lnTo>
                <a:lnTo>
                  <a:pt x="269" y="797"/>
                </a:lnTo>
                <a:lnTo>
                  <a:pt x="271" y="786"/>
                </a:lnTo>
                <a:lnTo>
                  <a:pt x="271" y="786"/>
                </a:lnTo>
                <a:lnTo>
                  <a:pt x="269" y="775"/>
                </a:lnTo>
                <a:lnTo>
                  <a:pt x="265" y="760"/>
                </a:lnTo>
                <a:lnTo>
                  <a:pt x="265" y="760"/>
                </a:lnTo>
                <a:lnTo>
                  <a:pt x="265" y="747"/>
                </a:lnTo>
                <a:lnTo>
                  <a:pt x="267" y="736"/>
                </a:lnTo>
                <a:lnTo>
                  <a:pt x="269" y="725"/>
                </a:lnTo>
                <a:lnTo>
                  <a:pt x="269" y="712"/>
                </a:lnTo>
                <a:lnTo>
                  <a:pt x="269" y="712"/>
                </a:lnTo>
                <a:lnTo>
                  <a:pt x="267" y="703"/>
                </a:lnTo>
                <a:lnTo>
                  <a:pt x="264" y="692"/>
                </a:lnTo>
                <a:lnTo>
                  <a:pt x="264" y="692"/>
                </a:lnTo>
                <a:lnTo>
                  <a:pt x="264" y="675"/>
                </a:lnTo>
                <a:lnTo>
                  <a:pt x="264" y="655"/>
                </a:lnTo>
                <a:lnTo>
                  <a:pt x="265" y="620"/>
                </a:lnTo>
                <a:lnTo>
                  <a:pt x="265" y="620"/>
                </a:lnTo>
                <a:lnTo>
                  <a:pt x="267" y="605"/>
                </a:lnTo>
                <a:lnTo>
                  <a:pt x="269" y="600"/>
                </a:lnTo>
                <a:lnTo>
                  <a:pt x="269" y="594"/>
                </a:lnTo>
                <a:lnTo>
                  <a:pt x="269" y="594"/>
                </a:lnTo>
                <a:lnTo>
                  <a:pt x="267" y="587"/>
                </a:lnTo>
                <a:lnTo>
                  <a:pt x="265" y="583"/>
                </a:lnTo>
                <a:lnTo>
                  <a:pt x="264" y="580"/>
                </a:lnTo>
                <a:lnTo>
                  <a:pt x="260" y="580"/>
                </a:lnTo>
                <a:lnTo>
                  <a:pt x="260" y="580"/>
                </a:lnTo>
                <a:lnTo>
                  <a:pt x="256" y="568"/>
                </a:lnTo>
                <a:lnTo>
                  <a:pt x="254" y="556"/>
                </a:lnTo>
                <a:lnTo>
                  <a:pt x="252" y="523"/>
                </a:lnTo>
                <a:lnTo>
                  <a:pt x="254" y="488"/>
                </a:lnTo>
                <a:lnTo>
                  <a:pt x="252" y="471"/>
                </a:lnTo>
                <a:lnTo>
                  <a:pt x="252" y="456"/>
                </a:lnTo>
                <a:lnTo>
                  <a:pt x="252" y="456"/>
                </a:lnTo>
                <a:lnTo>
                  <a:pt x="252" y="436"/>
                </a:lnTo>
                <a:lnTo>
                  <a:pt x="252" y="416"/>
                </a:lnTo>
                <a:lnTo>
                  <a:pt x="251" y="396"/>
                </a:lnTo>
                <a:lnTo>
                  <a:pt x="251" y="377"/>
                </a:lnTo>
                <a:lnTo>
                  <a:pt x="251" y="377"/>
                </a:lnTo>
                <a:lnTo>
                  <a:pt x="252" y="359"/>
                </a:lnTo>
                <a:lnTo>
                  <a:pt x="252" y="359"/>
                </a:lnTo>
                <a:lnTo>
                  <a:pt x="251" y="344"/>
                </a:lnTo>
                <a:lnTo>
                  <a:pt x="249" y="328"/>
                </a:lnTo>
                <a:lnTo>
                  <a:pt x="249" y="328"/>
                </a:lnTo>
                <a:lnTo>
                  <a:pt x="247" y="300"/>
                </a:lnTo>
                <a:lnTo>
                  <a:pt x="245" y="274"/>
                </a:lnTo>
                <a:lnTo>
                  <a:pt x="245" y="274"/>
                </a:lnTo>
                <a:lnTo>
                  <a:pt x="249" y="256"/>
                </a:lnTo>
                <a:lnTo>
                  <a:pt x="247" y="239"/>
                </a:lnTo>
                <a:lnTo>
                  <a:pt x="245" y="224"/>
                </a:lnTo>
                <a:lnTo>
                  <a:pt x="245" y="210"/>
                </a:lnTo>
                <a:lnTo>
                  <a:pt x="245" y="210"/>
                </a:lnTo>
                <a:lnTo>
                  <a:pt x="247" y="197"/>
                </a:lnTo>
                <a:lnTo>
                  <a:pt x="247" y="186"/>
                </a:lnTo>
                <a:lnTo>
                  <a:pt x="247" y="186"/>
                </a:lnTo>
                <a:lnTo>
                  <a:pt x="247" y="173"/>
                </a:lnTo>
                <a:lnTo>
                  <a:pt x="245" y="162"/>
                </a:lnTo>
                <a:lnTo>
                  <a:pt x="245" y="162"/>
                </a:lnTo>
                <a:lnTo>
                  <a:pt x="247" y="149"/>
                </a:lnTo>
                <a:lnTo>
                  <a:pt x="247" y="138"/>
                </a:lnTo>
                <a:lnTo>
                  <a:pt x="247" y="138"/>
                </a:lnTo>
                <a:lnTo>
                  <a:pt x="247" y="123"/>
                </a:lnTo>
                <a:lnTo>
                  <a:pt x="247" y="123"/>
                </a:lnTo>
                <a:lnTo>
                  <a:pt x="249" y="107"/>
                </a:lnTo>
                <a:lnTo>
                  <a:pt x="135" y="219"/>
                </a:lnTo>
                <a:lnTo>
                  <a:pt x="137" y="219"/>
                </a:lnTo>
                <a:lnTo>
                  <a:pt x="137" y="219"/>
                </a:lnTo>
                <a:lnTo>
                  <a:pt x="148" y="217"/>
                </a:lnTo>
                <a:lnTo>
                  <a:pt x="157" y="217"/>
                </a:lnTo>
                <a:lnTo>
                  <a:pt x="157" y="217"/>
                </a:lnTo>
                <a:lnTo>
                  <a:pt x="197" y="215"/>
                </a:lnTo>
                <a:lnTo>
                  <a:pt x="218" y="215"/>
                </a:lnTo>
                <a:lnTo>
                  <a:pt x="236" y="213"/>
                </a:lnTo>
                <a:lnTo>
                  <a:pt x="236" y="213"/>
                </a:lnTo>
                <a:lnTo>
                  <a:pt x="267" y="215"/>
                </a:lnTo>
                <a:lnTo>
                  <a:pt x="300" y="213"/>
                </a:lnTo>
                <a:lnTo>
                  <a:pt x="333" y="213"/>
                </a:lnTo>
                <a:lnTo>
                  <a:pt x="370" y="215"/>
                </a:lnTo>
                <a:lnTo>
                  <a:pt x="370" y="215"/>
                </a:lnTo>
                <a:lnTo>
                  <a:pt x="387" y="213"/>
                </a:lnTo>
                <a:lnTo>
                  <a:pt x="405" y="213"/>
                </a:lnTo>
                <a:lnTo>
                  <a:pt x="405" y="213"/>
                </a:lnTo>
                <a:lnTo>
                  <a:pt x="409" y="213"/>
                </a:lnTo>
                <a:lnTo>
                  <a:pt x="413" y="212"/>
                </a:lnTo>
                <a:lnTo>
                  <a:pt x="413" y="212"/>
                </a:lnTo>
                <a:lnTo>
                  <a:pt x="435" y="212"/>
                </a:lnTo>
                <a:lnTo>
                  <a:pt x="455" y="212"/>
                </a:lnTo>
                <a:lnTo>
                  <a:pt x="475" y="210"/>
                </a:lnTo>
                <a:lnTo>
                  <a:pt x="497" y="212"/>
                </a:lnTo>
                <a:lnTo>
                  <a:pt x="497" y="212"/>
                </a:lnTo>
                <a:lnTo>
                  <a:pt x="501" y="210"/>
                </a:lnTo>
                <a:lnTo>
                  <a:pt x="501" y="210"/>
                </a:lnTo>
                <a:lnTo>
                  <a:pt x="530" y="212"/>
                </a:lnTo>
                <a:lnTo>
                  <a:pt x="563" y="212"/>
                </a:lnTo>
                <a:lnTo>
                  <a:pt x="593" y="212"/>
                </a:lnTo>
                <a:lnTo>
                  <a:pt x="619" y="208"/>
                </a:lnTo>
                <a:lnTo>
                  <a:pt x="619" y="208"/>
                </a:lnTo>
                <a:lnTo>
                  <a:pt x="637" y="210"/>
                </a:lnTo>
                <a:lnTo>
                  <a:pt x="655" y="210"/>
                </a:lnTo>
                <a:lnTo>
                  <a:pt x="698" y="208"/>
                </a:lnTo>
                <a:lnTo>
                  <a:pt x="698" y="208"/>
                </a:lnTo>
                <a:lnTo>
                  <a:pt x="718" y="208"/>
                </a:lnTo>
                <a:lnTo>
                  <a:pt x="738" y="210"/>
                </a:lnTo>
                <a:lnTo>
                  <a:pt x="738" y="210"/>
                </a:lnTo>
                <a:lnTo>
                  <a:pt x="779" y="208"/>
                </a:lnTo>
                <a:lnTo>
                  <a:pt x="819" y="208"/>
                </a:lnTo>
                <a:lnTo>
                  <a:pt x="819" y="208"/>
                </a:lnTo>
                <a:lnTo>
                  <a:pt x="839" y="206"/>
                </a:lnTo>
                <a:lnTo>
                  <a:pt x="839" y="206"/>
                </a:lnTo>
                <a:lnTo>
                  <a:pt x="860" y="206"/>
                </a:lnTo>
                <a:lnTo>
                  <a:pt x="880" y="206"/>
                </a:lnTo>
                <a:lnTo>
                  <a:pt x="880" y="206"/>
                </a:lnTo>
                <a:lnTo>
                  <a:pt x="920" y="204"/>
                </a:lnTo>
                <a:lnTo>
                  <a:pt x="961" y="204"/>
                </a:lnTo>
                <a:lnTo>
                  <a:pt x="1036" y="206"/>
                </a:lnTo>
                <a:lnTo>
                  <a:pt x="1036" y="206"/>
                </a:lnTo>
                <a:lnTo>
                  <a:pt x="1056" y="204"/>
                </a:lnTo>
                <a:lnTo>
                  <a:pt x="1078" y="202"/>
                </a:lnTo>
                <a:lnTo>
                  <a:pt x="1078" y="202"/>
                </a:lnTo>
                <a:lnTo>
                  <a:pt x="1099" y="202"/>
                </a:lnTo>
                <a:lnTo>
                  <a:pt x="1119" y="202"/>
                </a:lnTo>
                <a:lnTo>
                  <a:pt x="1158" y="204"/>
                </a:lnTo>
                <a:lnTo>
                  <a:pt x="1158" y="204"/>
                </a:lnTo>
                <a:lnTo>
                  <a:pt x="1178" y="202"/>
                </a:lnTo>
                <a:lnTo>
                  <a:pt x="1178" y="202"/>
                </a:lnTo>
                <a:lnTo>
                  <a:pt x="1200" y="202"/>
                </a:lnTo>
                <a:lnTo>
                  <a:pt x="1224" y="202"/>
                </a:lnTo>
                <a:lnTo>
                  <a:pt x="1224" y="202"/>
                </a:lnTo>
                <a:lnTo>
                  <a:pt x="1128" y="107"/>
                </a:lnTo>
                <a:lnTo>
                  <a:pt x="1128" y="107"/>
                </a:lnTo>
                <a:lnTo>
                  <a:pt x="1130" y="167"/>
                </a:lnTo>
                <a:lnTo>
                  <a:pt x="1130" y="197"/>
                </a:lnTo>
                <a:lnTo>
                  <a:pt x="1130" y="226"/>
                </a:lnTo>
                <a:lnTo>
                  <a:pt x="1130" y="226"/>
                </a:lnTo>
                <a:lnTo>
                  <a:pt x="1132" y="267"/>
                </a:lnTo>
                <a:lnTo>
                  <a:pt x="1132" y="311"/>
                </a:lnTo>
                <a:lnTo>
                  <a:pt x="1134" y="403"/>
                </a:lnTo>
                <a:lnTo>
                  <a:pt x="1134" y="403"/>
                </a:lnTo>
                <a:lnTo>
                  <a:pt x="1135" y="412"/>
                </a:lnTo>
                <a:lnTo>
                  <a:pt x="1135" y="421"/>
                </a:lnTo>
                <a:lnTo>
                  <a:pt x="1134" y="440"/>
                </a:lnTo>
                <a:lnTo>
                  <a:pt x="1134" y="440"/>
                </a:lnTo>
                <a:lnTo>
                  <a:pt x="1137" y="506"/>
                </a:lnTo>
                <a:lnTo>
                  <a:pt x="1137" y="541"/>
                </a:lnTo>
                <a:lnTo>
                  <a:pt x="1137" y="574"/>
                </a:lnTo>
                <a:lnTo>
                  <a:pt x="1137" y="574"/>
                </a:lnTo>
                <a:lnTo>
                  <a:pt x="1141" y="710"/>
                </a:lnTo>
                <a:lnTo>
                  <a:pt x="1143" y="846"/>
                </a:lnTo>
                <a:lnTo>
                  <a:pt x="1145" y="981"/>
                </a:lnTo>
                <a:lnTo>
                  <a:pt x="1148" y="1115"/>
                </a:lnTo>
                <a:lnTo>
                  <a:pt x="1148" y="1115"/>
                </a:lnTo>
                <a:lnTo>
                  <a:pt x="1147" y="1126"/>
                </a:lnTo>
                <a:lnTo>
                  <a:pt x="1147" y="1139"/>
                </a:lnTo>
                <a:lnTo>
                  <a:pt x="1148" y="1163"/>
                </a:lnTo>
                <a:lnTo>
                  <a:pt x="1148" y="1163"/>
                </a:lnTo>
                <a:lnTo>
                  <a:pt x="1147" y="1170"/>
                </a:lnTo>
                <a:lnTo>
                  <a:pt x="1147" y="1179"/>
                </a:lnTo>
                <a:lnTo>
                  <a:pt x="1147" y="1179"/>
                </a:lnTo>
                <a:lnTo>
                  <a:pt x="1148" y="1196"/>
                </a:lnTo>
                <a:lnTo>
                  <a:pt x="1224" y="1120"/>
                </a:lnTo>
                <a:lnTo>
                  <a:pt x="1224" y="1120"/>
                </a:lnTo>
                <a:lnTo>
                  <a:pt x="1194" y="1120"/>
                </a:lnTo>
                <a:lnTo>
                  <a:pt x="1163" y="1120"/>
                </a:lnTo>
                <a:lnTo>
                  <a:pt x="1163" y="1120"/>
                </a:lnTo>
                <a:lnTo>
                  <a:pt x="1156" y="1122"/>
                </a:lnTo>
                <a:lnTo>
                  <a:pt x="1147" y="1122"/>
                </a:lnTo>
                <a:lnTo>
                  <a:pt x="1137" y="1122"/>
                </a:lnTo>
                <a:lnTo>
                  <a:pt x="1128" y="1124"/>
                </a:lnTo>
                <a:lnTo>
                  <a:pt x="1128" y="1124"/>
                </a:lnTo>
                <a:lnTo>
                  <a:pt x="1128" y="1122"/>
                </a:lnTo>
                <a:lnTo>
                  <a:pt x="1130" y="1122"/>
                </a:lnTo>
                <a:lnTo>
                  <a:pt x="1130" y="1122"/>
                </a:lnTo>
                <a:lnTo>
                  <a:pt x="1126" y="1120"/>
                </a:lnTo>
                <a:lnTo>
                  <a:pt x="1126" y="1120"/>
                </a:lnTo>
                <a:lnTo>
                  <a:pt x="1119" y="1122"/>
                </a:lnTo>
                <a:lnTo>
                  <a:pt x="1106" y="1124"/>
                </a:lnTo>
                <a:lnTo>
                  <a:pt x="1077" y="1126"/>
                </a:lnTo>
                <a:lnTo>
                  <a:pt x="1045" y="1126"/>
                </a:lnTo>
                <a:lnTo>
                  <a:pt x="1021" y="1128"/>
                </a:lnTo>
                <a:lnTo>
                  <a:pt x="1021" y="1128"/>
                </a:lnTo>
                <a:lnTo>
                  <a:pt x="1021" y="1128"/>
                </a:lnTo>
                <a:lnTo>
                  <a:pt x="1020" y="1128"/>
                </a:lnTo>
                <a:lnTo>
                  <a:pt x="1020" y="1128"/>
                </a:lnTo>
                <a:lnTo>
                  <a:pt x="1016" y="1128"/>
                </a:lnTo>
                <a:lnTo>
                  <a:pt x="1012" y="1128"/>
                </a:lnTo>
                <a:lnTo>
                  <a:pt x="1003" y="1130"/>
                </a:lnTo>
                <a:lnTo>
                  <a:pt x="1003" y="1130"/>
                </a:lnTo>
                <a:lnTo>
                  <a:pt x="968" y="1131"/>
                </a:lnTo>
                <a:lnTo>
                  <a:pt x="937" y="1135"/>
                </a:lnTo>
                <a:lnTo>
                  <a:pt x="906" y="1139"/>
                </a:lnTo>
                <a:lnTo>
                  <a:pt x="876" y="1141"/>
                </a:lnTo>
                <a:lnTo>
                  <a:pt x="876" y="1141"/>
                </a:lnTo>
                <a:lnTo>
                  <a:pt x="863" y="1139"/>
                </a:lnTo>
                <a:lnTo>
                  <a:pt x="856" y="1139"/>
                </a:lnTo>
                <a:lnTo>
                  <a:pt x="850" y="1141"/>
                </a:lnTo>
                <a:lnTo>
                  <a:pt x="850" y="1141"/>
                </a:lnTo>
                <a:lnTo>
                  <a:pt x="863" y="1141"/>
                </a:lnTo>
                <a:lnTo>
                  <a:pt x="867" y="1142"/>
                </a:lnTo>
                <a:lnTo>
                  <a:pt x="869" y="1144"/>
                </a:lnTo>
                <a:lnTo>
                  <a:pt x="869" y="1144"/>
                </a:lnTo>
                <a:lnTo>
                  <a:pt x="847" y="1144"/>
                </a:lnTo>
                <a:lnTo>
                  <a:pt x="830" y="1146"/>
                </a:lnTo>
                <a:lnTo>
                  <a:pt x="830" y="1146"/>
                </a:lnTo>
                <a:lnTo>
                  <a:pt x="810" y="1146"/>
                </a:lnTo>
                <a:lnTo>
                  <a:pt x="791" y="1148"/>
                </a:lnTo>
                <a:lnTo>
                  <a:pt x="791" y="1148"/>
                </a:lnTo>
                <a:lnTo>
                  <a:pt x="791" y="1148"/>
                </a:lnTo>
                <a:lnTo>
                  <a:pt x="791" y="1150"/>
                </a:lnTo>
                <a:lnTo>
                  <a:pt x="791" y="1150"/>
                </a:lnTo>
                <a:lnTo>
                  <a:pt x="788" y="1150"/>
                </a:lnTo>
                <a:lnTo>
                  <a:pt x="788" y="1150"/>
                </a:lnTo>
                <a:lnTo>
                  <a:pt x="773" y="1150"/>
                </a:lnTo>
                <a:lnTo>
                  <a:pt x="760" y="1150"/>
                </a:lnTo>
                <a:lnTo>
                  <a:pt x="734" y="1150"/>
                </a:lnTo>
                <a:lnTo>
                  <a:pt x="734" y="1150"/>
                </a:lnTo>
                <a:lnTo>
                  <a:pt x="727" y="1152"/>
                </a:lnTo>
                <a:lnTo>
                  <a:pt x="718" y="1153"/>
                </a:lnTo>
                <a:lnTo>
                  <a:pt x="700" y="1152"/>
                </a:lnTo>
                <a:lnTo>
                  <a:pt x="700" y="1152"/>
                </a:lnTo>
                <a:lnTo>
                  <a:pt x="698" y="1153"/>
                </a:lnTo>
                <a:lnTo>
                  <a:pt x="700" y="1153"/>
                </a:lnTo>
                <a:lnTo>
                  <a:pt x="701" y="1155"/>
                </a:lnTo>
                <a:lnTo>
                  <a:pt x="700" y="1155"/>
                </a:lnTo>
                <a:lnTo>
                  <a:pt x="700" y="1155"/>
                </a:lnTo>
                <a:lnTo>
                  <a:pt x="674" y="1157"/>
                </a:lnTo>
                <a:lnTo>
                  <a:pt x="650" y="1155"/>
                </a:lnTo>
                <a:lnTo>
                  <a:pt x="650" y="1155"/>
                </a:lnTo>
                <a:lnTo>
                  <a:pt x="644" y="1159"/>
                </a:lnTo>
                <a:lnTo>
                  <a:pt x="635" y="1159"/>
                </a:lnTo>
                <a:lnTo>
                  <a:pt x="635" y="1159"/>
                </a:lnTo>
                <a:lnTo>
                  <a:pt x="633" y="1159"/>
                </a:lnTo>
                <a:lnTo>
                  <a:pt x="633" y="1159"/>
                </a:lnTo>
                <a:lnTo>
                  <a:pt x="633" y="1157"/>
                </a:lnTo>
                <a:lnTo>
                  <a:pt x="630" y="1157"/>
                </a:lnTo>
                <a:lnTo>
                  <a:pt x="630" y="1157"/>
                </a:lnTo>
                <a:lnTo>
                  <a:pt x="628" y="1159"/>
                </a:lnTo>
                <a:lnTo>
                  <a:pt x="630" y="1161"/>
                </a:lnTo>
                <a:lnTo>
                  <a:pt x="633" y="1161"/>
                </a:lnTo>
                <a:lnTo>
                  <a:pt x="633" y="1163"/>
                </a:lnTo>
                <a:lnTo>
                  <a:pt x="633" y="1163"/>
                </a:lnTo>
                <a:lnTo>
                  <a:pt x="626" y="1165"/>
                </a:lnTo>
                <a:lnTo>
                  <a:pt x="622" y="1168"/>
                </a:lnTo>
                <a:lnTo>
                  <a:pt x="622" y="1168"/>
                </a:lnTo>
                <a:lnTo>
                  <a:pt x="613" y="1166"/>
                </a:lnTo>
                <a:lnTo>
                  <a:pt x="606" y="1168"/>
                </a:lnTo>
                <a:lnTo>
                  <a:pt x="589" y="1170"/>
                </a:lnTo>
                <a:lnTo>
                  <a:pt x="589" y="1170"/>
                </a:lnTo>
                <a:lnTo>
                  <a:pt x="571" y="1172"/>
                </a:lnTo>
                <a:lnTo>
                  <a:pt x="554" y="1172"/>
                </a:lnTo>
                <a:lnTo>
                  <a:pt x="554" y="1172"/>
                </a:lnTo>
                <a:lnTo>
                  <a:pt x="541" y="1174"/>
                </a:lnTo>
                <a:lnTo>
                  <a:pt x="528" y="1176"/>
                </a:lnTo>
                <a:lnTo>
                  <a:pt x="528" y="1176"/>
                </a:lnTo>
                <a:lnTo>
                  <a:pt x="516" y="1174"/>
                </a:lnTo>
                <a:lnTo>
                  <a:pt x="503" y="1172"/>
                </a:lnTo>
                <a:lnTo>
                  <a:pt x="503" y="1172"/>
                </a:lnTo>
                <a:lnTo>
                  <a:pt x="501" y="1174"/>
                </a:lnTo>
                <a:lnTo>
                  <a:pt x="501" y="1174"/>
                </a:lnTo>
                <a:lnTo>
                  <a:pt x="501" y="1176"/>
                </a:lnTo>
                <a:lnTo>
                  <a:pt x="499" y="1176"/>
                </a:lnTo>
                <a:lnTo>
                  <a:pt x="499" y="1176"/>
                </a:lnTo>
                <a:lnTo>
                  <a:pt x="447" y="1177"/>
                </a:lnTo>
                <a:lnTo>
                  <a:pt x="424" y="1177"/>
                </a:lnTo>
                <a:lnTo>
                  <a:pt x="403" y="1181"/>
                </a:lnTo>
                <a:lnTo>
                  <a:pt x="403" y="1181"/>
                </a:lnTo>
                <a:lnTo>
                  <a:pt x="431" y="1179"/>
                </a:lnTo>
                <a:lnTo>
                  <a:pt x="457" y="1179"/>
                </a:lnTo>
                <a:lnTo>
                  <a:pt x="481" y="1179"/>
                </a:lnTo>
                <a:lnTo>
                  <a:pt x="506" y="1176"/>
                </a:lnTo>
                <a:lnTo>
                  <a:pt x="506" y="1176"/>
                </a:lnTo>
                <a:lnTo>
                  <a:pt x="510" y="1177"/>
                </a:lnTo>
                <a:lnTo>
                  <a:pt x="516" y="1177"/>
                </a:lnTo>
                <a:lnTo>
                  <a:pt x="521" y="1177"/>
                </a:lnTo>
                <a:lnTo>
                  <a:pt x="527" y="1179"/>
                </a:lnTo>
                <a:lnTo>
                  <a:pt x="527" y="1179"/>
                </a:lnTo>
                <a:lnTo>
                  <a:pt x="527" y="1177"/>
                </a:lnTo>
                <a:lnTo>
                  <a:pt x="525" y="1177"/>
                </a:lnTo>
                <a:lnTo>
                  <a:pt x="525" y="1176"/>
                </a:lnTo>
                <a:lnTo>
                  <a:pt x="528" y="1176"/>
                </a:lnTo>
                <a:lnTo>
                  <a:pt x="528" y="1176"/>
                </a:lnTo>
                <a:lnTo>
                  <a:pt x="536" y="1177"/>
                </a:lnTo>
                <a:lnTo>
                  <a:pt x="536" y="1177"/>
                </a:lnTo>
                <a:lnTo>
                  <a:pt x="534" y="1179"/>
                </a:lnTo>
                <a:lnTo>
                  <a:pt x="536" y="1179"/>
                </a:lnTo>
                <a:lnTo>
                  <a:pt x="541" y="1183"/>
                </a:lnTo>
                <a:lnTo>
                  <a:pt x="541" y="1183"/>
                </a:lnTo>
                <a:lnTo>
                  <a:pt x="619" y="1181"/>
                </a:lnTo>
                <a:lnTo>
                  <a:pt x="619" y="1181"/>
                </a:lnTo>
                <a:lnTo>
                  <a:pt x="620" y="1179"/>
                </a:lnTo>
                <a:lnTo>
                  <a:pt x="620" y="1179"/>
                </a:lnTo>
                <a:lnTo>
                  <a:pt x="619" y="1179"/>
                </a:lnTo>
                <a:lnTo>
                  <a:pt x="620" y="1177"/>
                </a:lnTo>
                <a:lnTo>
                  <a:pt x="620" y="1177"/>
                </a:lnTo>
                <a:lnTo>
                  <a:pt x="650" y="1177"/>
                </a:lnTo>
                <a:lnTo>
                  <a:pt x="650" y="1177"/>
                </a:lnTo>
                <a:lnTo>
                  <a:pt x="655" y="1181"/>
                </a:lnTo>
                <a:lnTo>
                  <a:pt x="657" y="1183"/>
                </a:lnTo>
                <a:lnTo>
                  <a:pt x="657" y="1185"/>
                </a:lnTo>
                <a:lnTo>
                  <a:pt x="657" y="1185"/>
                </a:lnTo>
                <a:lnTo>
                  <a:pt x="630" y="1185"/>
                </a:lnTo>
                <a:lnTo>
                  <a:pt x="598" y="1187"/>
                </a:lnTo>
                <a:lnTo>
                  <a:pt x="536" y="1190"/>
                </a:lnTo>
                <a:lnTo>
                  <a:pt x="536" y="1190"/>
                </a:lnTo>
                <a:lnTo>
                  <a:pt x="517" y="1188"/>
                </a:lnTo>
                <a:lnTo>
                  <a:pt x="508" y="1190"/>
                </a:lnTo>
                <a:lnTo>
                  <a:pt x="503" y="1192"/>
                </a:lnTo>
                <a:lnTo>
                  <a:pt x="503" y="1192"/>
                </a:lnTo>
                <a:lnTo>
                  <a:pt x="516" y="1192"/>
                </a:lnTo>
                <a:lnTo>
                  <a:pt x="528" y="1192"/>
                </a:lnTo>
                <a:lnTo>
                  <a:pt x="552" y="1196"/>
                </a:lnTo>
                <a:lnTo>
                  <a:pt x="552" y="1196"/>
                </a:lnTo>
                <a:lnTo>
                  <a:pt x="567" y="1196"/>
                </a:lnTo>
                <a:lnTo>
                  <a:pt x="584" y="1194"/>
                </a:lnTo>
                <a:lnTo>
                  <a:pt x="598" y="1192"/>
                </a:lnTo>
                <a:lnTo>
                  <a:pt x="615" y="1192"/>
                </a:lnTo>
                <a:lnTo>
                  <a:pt x="615" y="1192"/>
                </a:lnTo>
                <a:lnTo>
                  <a:pt x="628" y="1194"/>
                </a:lnTo>
                <a:lnTo>
                  <a:pt x="628" y="1194"/>
                </a:lnTo>
                <a:lnTo>
                  <a:pt x="642" y="1192"/>
                </a:lnTo>
                <a:lnTo>
                  <a:pt x="642" y="1192"/>
                </a:lnTo>
                <a:lnTo>
                  <a:pt x="648" y="1194"/>
                </a:lnTo>
                <a:lnTo>
                  <a:pt x="652" y="1194"/>
                </a:lnTo>
                <a:lnTo>
                  <a:pt x="652" y="1194"/>
                </a:lnTo>
                <a:lnTo>
                  <a:pt x="665" y="1192"/>
                </a:lnTo>
                <a:lnTo>
                  <a:pt x="677" y="1192"/>
                </a:lnTo>
                <a:lnTo>
                  <a:pt x="677" y="1192"/>
                </a:lnTo>
                <a:lnTo>
                  <a:pt x="701" y="1192"/>
                </a:lnTo>
                <a:lnTo>
                  <a:pt x="725" y="1194"/>
                </a:lnTo>
                <a:lnTo>
                  <a:pt x="725" y="1194"/>
                </a:lnTo>
                <a:lnTo>
                  <a:pt x="727" y="1194"/>
                </a:lnTo>
                <a:lnTo>
                  <a:pt x="727" y="1196"/>
                </a:lnTo>
                <a:lnTo>
                  <a:pt x="723" y="1198"/>
                </a:lnTo>
                <a:lnTo>
                  <a:pt x="723" y="1198"/>
                </a:lnTo>
                <a:lnTo>
                  <a:pt x="677" y="1198"/>
                </a:lnTo>
                <a:lnTo>
                  <a:pt x="677" y="1198"/>
                </a:lnTo>
                <a:lnTo>
                  <a:pt x="681" y="1199"/>
                </a:lnTo>
                <a:lnTo>
                  <a:pt x="681" y="1199"/>
                </a:lnTo>
                <a:lnTo>
                  <a:pt x="681" y="1199"/>
                </a:lnTo>
                <a:lnTo>
                  <a:pt x="674" y="1199"/>
                </a:lnTo>
                <a:lnTo>
                  <a:pt x="668" y="1201"/>
                </a:lnTo>
                <a:lnTo>
                  <a:pt x="668" y="1201"/>
                </a:lnTo>
                <a:lnTo>
                  <a:pt x="677" y="1201"/>
                </a:lnTo>
                <a:lnTo>
                  <a:pt x="681" y="1203"/>
                </a:lnTo>
                <a:lnTo>
                  <a:pt x="681" y="1205"/>
                </a:lnTo>
                <a:lnTo>
                  <a:pt x="677" y="1209"/>
                </a:lnTo>
                <a:lnTo>
                  <a:pt x="677" y="1209"/>
                </a:lnTo>
                <a:lnTo>
                  <a:pt x="615" y="1209"/>
                </a:lnTo>
                <a:lnTo>
                  <a:pt x="585" y="1209"/>
                </a:lnTo>
                <a:lnTo>
                  <a:pt x="558" y="1207"/>
                </a:lnTo>
                <a:lnTo>
                  <a:pt x="558" y="1207"/>
                </a:lnTo>
                <a:lnTo>
                  <a:pt x="552" y="1211"/>
                </a:lnTo>
                <a:lnTo>
                  <a:pt x="547" y="1211"/>
                </a:lnTo>
                <a:lnTo>
                  <a:pt x="547" y="1211"/>
                </a:lnTo>
                <a:lnTo>
                  <a:pt x="490" y="1212"/>
                </a:lnTo>
                <a:lnTo>
                  <a:pt x="431" y="1212"/>
                </a:lnTo>
                <a:lnTo>
                  <a:pt x="431" y="1212"/>
                </a:lnTo>
                <a:lnTo>
                  <a:pt x="464" y="1214"/>
                </a:lnTo>
                <a:lnTo>
                  <a:pt x="499" y="1214"/>
                </a:lnTo>
                <a:lnTo>
                  <a:pt x="573" y="1212"/>
                </a:lnTo>
                <a:lnTo>
                  <a:pt x="573" y="1212"/>
                </a:lnTo>
                <a:lnTo>
                  <a:pt x="574" y="1214"/>
                </a:lnTo>
                <a:lnTo>
                  <a:pt x="578" y="1214"/>
                </a:lnTo>
                <a:lnTo>
                  <a:pt x="578" y="1214"/>
                </a:lnTo>
                <a:lnTo>
                  <a:pt x="613" y="1214"/>
                </a:lnTo>
                <a:lnTo>
                  <a:pt x="642" y="1212"/>
                </a:lnTo>
                <a:lnTo>
                  <a:pt x="642" y="1212"/>
                </a:lnTo>
                <a:lnTo>
                  <a:pt x="665" y="1222"/>
                </a:lnTo>
                <a:lnTo>
                  <a:pt x="665" y="1222"/>
                </a:lnTo>
                <a:lnTo>
                  <a:pt x="685" y="1222"/>
                </a:lnTo>
                <a:lnTo>
                  <a:pt x="703" y="1222"/>
                </a:lnTo>
                <a:lnTo>
                  <a:pt x="738" y="1225"/>
                </a:lnTo>
                <a:lnTo>
                  <a:pt x="773" y="1229"/>
                </a:lnTo>
                <a:lnTo>
                  <a:pt x="810" y="1231"/>
                </a:lnTo>
                <a:lnTo>
                  <a:pt x="810" y="1231"/>
                </a:lnTo>
                <a:lnTo>
                  <a:pt x="810" y="1233"/>
                </a:lnTo>
                <a:lnTo>
                  <a:pt x="812" y="1233"/>
                </a:lnTo>
                <a:lnTo>
                  <a:pt x="815" y="1234"/>
                </a:lnTo>
                <a:lnTo>
                  <a:pt x="815" y="1234"/>
                </a:lnTo>
                <a:lnTo>
                  <a:pt x="804" y="1240"/>
                </a:lnTo>
                <a:lnTo>
                  <a:pt x="804" y="1240"/>
                </a:lnTo>
                <a:lnTo>
                  <a:pt x="791" y="1240"/>
                </a:lnTo>
                <a:lnTo>
                  <a:pt x="779" y="1240"/>
                </a:lnTo>
                <a:lnTo>
                  <a:pt x="779" y="1240"/>
                </a:lnTo>
                <a:lnTo>
                  <a:pt x="744" y="1244"/>
                </a:lnTo>
                <a:lnTo>
                  <a:pt x="703" y="1244"/>
                </a:lnTo>
                <a:lnTo>
                  <a:pt x="661" y="1244"/>
                </a:lnTo>
                <a:lnTo>
                  <a:pt x="620" y="1245"/>
                </a:lnTo>
                <a:lnTo>
                  <a:pt x="620" y="1245"/>
                </a:lnTo>
                <a:lnTo>
                  <a:pt x="617" y="1247"/>
                </a:lnTo>
                <a:lnTo>
                  <a:pt x="617" y="1249"/>
                </a:lnTo>
                <a:lnTo>
                  <a:pt x="622" y="1253"/>
                </a:lnTo>
                <a:lnTo>
                  <a:pt x="622" y="1253"/>
                </a:lnTo>
                <a:lnTo>
                  <a:pt x="642" y="1255"/>
                </a:lnTo>
                <a:lnTo>
                  <a:pt x="661" y="1253"/>
                </a:lnTo>
                <a:lnTo>
                  <a:pt x="681" y="1253"/>
                </a:lnTo>
                <a:lnTo>
                  <a:pt x="700" y="1255"/>
                </a:lnTo>
                <a:lnTo>
                  <a:pt x="700" y="1255"/>
                </a:lnTo>
                <a:lnTo>
                  <a:pt x="703" y="1258"/>
                </a:lnTo>
                <a:lnTo>
                  <a:pt x="703" y="1260"/>
                </a:lnTo>
                <a:lnTo>
                  <a:pt x="703" y="1262"/>
                </a:lnTo>
                <a:lnTo>
                  <a:pt x="701" y="1264"/>
                </a:lnTo>
                <a:lnTo>
                  <a:pt x="692" y="1268"/>
                </a:lnTo>
                <a:lnTo>
                  <a:pt x="679" y="1269"/>
                </a:lnTo>
                <a:lnTo>
                  <a:pt x="679" y="1269"/>
                </a:lnTo>
                <a:lnTo>
                  <a:pt x="615" y="1269"/>
                </a:lnTo>
                <a:lnTo>
                  <a:pt x="560" y="1268"/>
                </a:lnTo>
                <a:lnTo>
                  <a:pt x="560" y="1268"/>
                </a:lnTo>
                <a:lnTo>
                  <a:pt x="482" y="1269"/>
                </a:lnTo>
                <a:lnTo>
                  <a:pt x="403" y="1271"/>
                </a:lnTo>
                <a:lnTo>
                  <a:pt x="326" y="1273"/>
                </a:lnTo>
                <a:lnTo>
                  <a:pt x="247" y="1275"/>
                </a:lnTo>
                <a:lnTo>
                  <a:pt x="247" y="1275"/>
                </a:lnTo>
                <a:lnTo>
                  <a:pt x="289" y="1275"/>
                </a:lnTo>
                <a:lnTo>
                  <a:pt x="332" y="1273"/>
                </a:lnTo>
                <a:lnTo>
                  <a:pt x="374" y="1273"/>
                </a:lnTo>
                <a:lnTo>
                  <a:pt x="413" y="1275"/>
                </a:lnTo>
                <a:lnTo>
                  <a:pt x="413" y="1275"/>
                </a:lnTo>
                <a:lnTo>
                  <a:pt x="414" y="1273"/>
                </a:lnTo>
                <a:lnTo>
                  <a:pt x="418" y="1273"/>
                </a:lnTo>
                <a:lnTo>
                  <a:pt x="418" y="1273"/>
                </a:lnTo>
                <a:lnTo>
                  <a:pt x="499" y="1273"/>
                </a:lnTo>
                <a:lnTo>
                  <a:pt x="574" y="1271"/>
                </a:lnTo>
                <a:lnTo>
                  <a:pt x="574" y="1271"/>
                </a:lnTo>
                <a:lnTo>
                  <a:pt x="591" y="1273"/>
                </a:lnTo>
                <a:lnTo>
                  <a:pt x="611" y="1273"/>
                </a:lnTo>
                <a:lnTo>
                  <a:pt x="631" y="1273"/>
                </a:lnTo>
                <a:lnTo>
                  <a:pt x="650" y="1275"/>
                </a:lnTo>
                <a:lnTo>
                  <a:pt x="650" y="1275"/>
                </a:lnTo>
                <a:lnTo>
                  <a:pt x="644" y="1279"/>
                </a:lnTo>
                <a:lnTo>
                  <a:pt x="635" y="1282"/>
                </a:lnTo>
                <a:lnTo>
                  <a:pt x="622" y="1286"/>
                </a:lnTo>
                <a:lnTo>
                  <a:pt x="609" y="1288"/>
                </a:lnTo>
                <a:lnTo>
                  <a:pt x="609" y="1288"/>
                </a:lnTo>
                <a:lnTo>
                  <a:pt x="639" y="1288"/>
                </a:lnTo>
                <a:lnTo>
                  <a:pt x="665" y="1290"/>
                </a:lnTo>
                <a:lnTo>
                  <a:pt x="665" y="1290"/>
                </a:lnTo>
                <a:lnTo>
                  <a:pt x="690" y="1290"/>
                </a:lnTo>
                <a:lnTo>
                  <a:pt x="703" y="1290"/>
                </a:lnTo>
                <a:lnTo>
                  <a:pt x="711" y="1290"/>
                </a:lnTo>
                <a:lnTo>
                  <a:pt x="711" y="1290"/>
                </a:lnTo>
                <a:lnTo>
                  <a:pt x="711" y="1290"/>
                </a:lnTo>
                <a:lnTo>
                  <a:pt x="711" y="1291"/>
                </a:lnTo>
                <a:lnTo>
                  <a:pt x="711" y="1291"/>
                </a:lnTo>
                <a:lnTo>
                  <a:pt x="712" y="1291"/>
                </a:lnTo>
                <a:lnTo>
                  <a:pt x="712" y="1291"/>
                </a:lnTo>
                <a:lnTo>
                  <a:pt x="723" y="1291"/>
                </a:lnTo>
                <a:lnTo>
                  <a:pt x="723" y="1291"/>
                </a:lnTo>
                <a:lnTo>
                  <a:pt x="731" y="1290"/>
                </a:lnTo>
                <a:lnTo>
                  <a:pt x="740" y="1290"/>
                </a:lnTo>
                <a:lnTo>
                  <a:pt x="740" y="1290"/>
                </a:lnTo>
                <a:lnTo>
                  <a:pt x="751" y="1290"/>
                </a:lnTo>
                <a:lnTo>
                  <a:pt x="758" y="1291"/>
                </a:lnTo>
                <a:lnTo>
                  <a:pt x="758" y="1291"/>
                </a:lnTo>
                <a:lnTo>
                  <a:pt x="817" y="1291"/>
                </a:lnTo>
                <a:lnTo>
                  <a:pt x="878" y="1293"/>
                </a:lnTo>
                <a:lnTo>
                  <a:pt x="891" y="1293"/>
                </a:lnTo>
                <a:lnTo>
                  <a:pt x="891" y="1293"/>
                </a:lnTo>
                <a:lnTo>
                  <a:pt x="893" y="1293"/>
                </a:lnTo>
                <a:lnTo>
                  <a:pt x="896" y="1295"/>
                </a:lnTo>
                <a:lnTo>
                  <a:pt x="896" y="1295"/>
                </a:lnTo>
                <a:lnTo>
                  <a:pt x="898" y="1293"/>
                </a:lnTo>
                <a:lnTo>
                  <a:pt x="902" y="1293"/>
                </a:lnTo>
                <a:lnTo>
                  <a:pt x="902" y="1293"/>
                </a:lnTo>
                <a:lnTo>
                  <a:pt x="952" y="1295"/>
                </a:lnTo>
                <a:lnTo>
                  <a:pt x="952" y="1295"/>
                </a:lnTo>
                <a:lnTo>
                  <a:pt x="1012" y="1295"/>
                </a:lnTo>
                <a:lnTo>
                  <a:pt x="1067" y="1295"/>
                </a:lnTo>
                <a:lnTo>
                  <a:pt x="1067" y="1295"/>
                </a:lnTo>
                <a:lnTo>
                  <a:pt x="1071" y="1297"/>
                </a:lnTo>
                <a:lnTo>
                  <a:pt x="1071" y="1297"/>
                </a:lnTo>
                <a:lnTo>
                  <a:pt x="1071" y="1299"/>
                </a:lnTo>
                <a:lnTo>
                  <a:pt x="1075" y="1299"/>
                </a:lnTo>
                <a:lnTo>
                  <a:pt x="1075" y="1299"/>
                </a:lnTo>
                <a:lnTo>
                  <a:pt x="1224" y="1302"/>
                </a:lnTo>
                <a:lnTo>
                  <a:pt x="1329" y="1302"/>
                </a:lnTo>
                <a:lnTo>
                  <a:pt x="1330" y="1196"/>
                </a:lnTo>
                <a:lnTo>
                  <a:pt x="1330" y="1172"/>
                </a:lnTo>
                <a:lnTo>
                  <a:pt x="1330" y="1172"/>
                </a:lnTo>
                <a:lnTo>
                  <a:pt x="1330" y="1170"/>
                </a:lnTo>
                <a:lnTo>
                  <a:pt x="1332" y="1170"/>
                </a:lnTo>
                <a:lnTo>
                  <a:pt x="1332" y="1168"/>
                </a:lnTo>
                <a:lnTo>
                  <a:pt x="1334" y="1165"/>
                </a:lnTo>
                <a:lnTo>
                  <a:pt x="1334" y="1165"/>
                </a:lnTo>
                <a:lnTo>
                  <a:pt x="1332" y="1161"/>
                </a:lnTo>
                <a:lnTo>
                  <a:pt x="1332" y="1159"/>
                </a:lnTo>
                <a:lnTo>
                  <a:pt x="1330" y="1155"/>
                </a:lnTo>
                <a:lnTo>
                  <a:pt x="1330" y="1152"/>
                </a:lnTo>
                <a:lnTo>
                  <a:pt x="1330" y="1152"/>
                </a:lnTo>
                <a:lnTo>
                  <a:pt x="1332" y="1146"/>
                </a:lnTo>
                <a:lnTo>
                  <a:pt x="1334" y="1141"/>
                </a:lnTo>
                <a:lnTo>
                  <a:pt x="1334" y="1141"/>
                </a:lnTo>
                <a:lnTo>
                  <a:pt x="1336" y="1089"/>
                </a:lnTo>
                <a:lnTo>
                  <a:pt x="1334" y="1038"/>
                </a:lnTo>
                <a:lnTo>
                  <a:pt x="1332" y="935"/>
                </a:lnTo>
                <a:lnTo>
                  <a:pt x="1332" y="935"/>
                </a:lnTo>
                <a:lnTo>
                  <a:pt x="1330" y="743"/>
                </a:lnTo>
                <a:lnTo>
                  <a:pt x="1330" y="743"/>
                </a:lnTo>
                <a:lnTo>
                  <a:pt x="1330" y="672"/>
                </a:lnTo>
                <a:lnTo>
                  <a:pt x="1329" y="638"/>
                </a:lnTo>
                <a:lnTo>
                  <a:pt x="1330" y="605"/>
                </a:lnTo>
                <a:lnTo>
                  <a:pt x="1330" y="605"/>
                </a:lnTo>
                <a:lnTo>
                  <a:pt x="1329" y="523"/>
                </a:lnTo>
                <a:lnTo>
                  <a:pt x="1327" y="442"/>
                </a:lnTo>
                <a:lnTo>
                  <a:pt x="1327" y="442"/>
                </a:lnTo>
                <a:lnTo>
                  <a:pt x="1329" y="381"/>
                </a:lnTo>
                <a:lnTo>
                  <a:pt x="1327" y="326"/>
                </a:lnTo>
                <a:lnTo>
                  <a:pt x="1327" y="326"/>
                </a:lnTo>
                <a:lnTo>
                  <a:pt x="1325" y="307"/>
                </a:lnTo>
                <a:lnTo>
                  <a:pt x="1325" y="307"/>
                </a:lnTo>
                <a:lnTo>
                  <a:pt x="1327" y="293"/>
                </a:lnTo>
                <a:lnTo>
                  <a:pt x="1329" y="278"/>
                </a:lnTo>
                <a:lnTo>
                  <a:pt x="1329" y="278"/>
                </a:lnTo>
                <a:lnTo>
                  <a:pt x="1327" y="236"/>
                </a:lnTo>
                <a:lnTo>
                  <a:pt x="1325" y="195"/>
                </a:lnTo>
                <a:lnTo>
                  <a:pt x="1327" y="107"/>
                </a:lnTo>
                <a:lnTo>
                  <a:pt x="1327" y="6"/>
                </a:lnTo>
                <a:lnTo>
                  <a:pt x="1224" y="6"/>
                </a:lnTo>
                <a:lnTo>
                  <a:pt x="1224" y="6"/>
                </a:lnTo>
                <a:lnTo>
                  <a:pt x="1224" y="6"/>
                </a:lnTo>
                <a:lnTo>
                  <a:pt x="1200" y="6"/>
                </a:lnTo>
                <a:lnTo>
                  <a:pt x="1174" y="7"/>
                </a:lnTo>
                <a:lnTo>
                  <a:pt x="1174" y="7"/>
                </a:lnTo>
                <a:lnTo>
                  <a:pt x="1141" y="6"/>
                </a:lnTo>
                <a:lnTo>
                  <a:pt x="1141" y="6"/>
                </a:lnTo>
                <a:lnTo>
                  <a:pt x="1093" y="7"/>
                </a:lnTo>
                <a:lnTo>
                  <a:pt x="1045" y="7"/>
                </a:lnTo>
                <a:lnTo>
                  <a:pt x="1045" y="7"/>
                </a:lnTo>
                <a:lnTo>
                  <a:pt x="985" y="6"/>
                </a:lnTo>
                <a:lnTo>
                  <a:pt x="953" y="6"/>
                </a:lnTo>
                <a:lnTo>
                  <a:pt x="924" y="7"/>
                </a:lnTo>
                <a:lnTo>
                  <a:pt x="924" y="7"/>
                </a:lnTo>
                <a:lnTo>
                  <a:pt x="850" y="6"/>
                </a:lnTo>
                <a:lnTo>
                  <a:pt x="779" y="7"/>
                </a:lnTo>
                <a:lnTo>
                  <a:pt x="779" y="7"/>
                </a:lnTo>
                <a:lnTo>
                  <a:pt x="753" y="4"/>
                </a:lnTo>
                <a:lnTo>
                  <a:pt x="725" y="6"/>
                </a:lnTo>
                <a:lnTo>
                  <a:pt x="698" y="6"/>
                </a:lnTo>
                <a:lnTo>
                  <a:pt x="668" y="6"/>
                </a:lnTo>
                <a:lnTo>
                  <a:pt x="668" y="6"/>
                </a:lnTo>
                <a:lnTo>
                  <a:pt x="657" y="4"/>
                </a:lnTo>
                <a:lnTo>
                  <a:pt x="657" y="4"/>
                </a:lnTo>
                <a:lnTo>
                  <a:pt x="611" y="4"/>
                </a:lnTo>
                <a:lnTo>
                  <a:pt x="563" y="4"/>
                </a:lnTo>
                <a:lnTo>
                  <a:pt x="519" y="6"/>
                </a:lnTo>
                <a:lnTo>
                  <a:pt x="481" y="4"/>
                </a:lnTo>
                <a:lnTo>
                  <a:pt x="481" y="4"/>
                </a:lnTo>
                <a:lnTo>
                  <a:pt x="468" y="6"/>
                </a:lnTo>
                <a:lnTo>
                  <a:pt x="455" y="6"/>
                </a:lnTo>
                <a:lnTo>
                  <a:pt x="429" y="4"/>
                </a:lnTo>
                <a:lnTo>
                  <a:pt x="429" y="4"/>
                </a:lnTo>
                <a:lnTo>
                  <a:pt x="403" y="4"/>
                </a:lnTo>
                <a:lnTo>
                  <a:pt x="376" y="4"/>
                </a:lnTo>
                <a:lnTo>
                  <a:pt x="376" y="4"/>
                </a:lnTo>
                <a:lnTo>
                  <a:pt x="359" y="4"/>
                </a:lnTo>
                <a:lnTo>
                  <a:pt x="359" y="4"/>
                </a:lnTo>
                <a:lnTo>
                  <a:pt x="333" y="4"/>
                </a:lnTo>
                <a:lnTo>
                  <a:pt x="304" y="6"/>
                </a:lnTo>
                <a:lnTo>
                  <a:pt x="304" y="6"/>
                </a:lnTo>
                <a:lnTo>
                  <a:pt x="282" y="4"/>
                </a:lnTo>
                <a:lnTo>
                  <a:pt x="258" y="4"/>
                </a:lnTo>
                <a:lnTo>
                  <a:pt x="234" y="2"/>
                </a:lnTo>
                <a:lnTo>
                  <a:pt x="210" y="4"/>
                </a:lnTo>
                <a:lnTo>
                  <a:pt x="210" y="4"/>
                </a:lnTo>
                <a:lnTo>
                  <a:pt x="175" y="0"/>
                </a:lnTo>
                <a:lnTo>
                  <a:pt x="135" y="0"/>
                </a:lnTo>
                <a:lnTo>
                  <a:pt x="26" y="4"/>
                </a:lnTo>
                <a:lnTo>
                  <a:pt x="28" y="107"/>
                </a:lnTo>
                <a:lnTo>
                  <a:pt x="28" y="107"/>
                </a:lnTo>
                <a:lnTo>
                  <a:pt x="30" y="127"/>
                </a:lnTo>
                <a:lnTo>
                  <a:pt x="30" y="127"/>
                </a:lnTo>
                <a:lnTo>
                  <a:pt x="28" y="164"/>
                </a:lnTo>
                <a:lnTo>
                  <a:pt x="28" y="202"/>
                </a:lnTo>
                <a:lnTo>
                  <a:pt x="28" y="241"/>
                </a:lnTo>
                <a:lnTo>
                  <a:pt x="28" y="280"/>
                </a:lnTo>
                <a:lnTo>
                  <a:pt x="28" y="280"/>
                </a:lnTo>
                <a:lnTo>
                  <a:pt x="26" y="305"/>
                </a:lnTo>
                <a:lnTo>
                  <a:pt x="26" y="318"/>
                </a:lnTo>
                <a:lnTo>
                  <a:pt x="28" y="331"/>
                </a:lnTo>
                <a:lnTo>
                  <a:pt x="28" y="331"/>
                </a:lnTo>
                <a:lnTo>
                  <a:pt x="26" y="346"/>
                </a:lnTo>
                <a:lnTo>
                  <a:pt x="24" y="361"/>
                </a:lnTo>
                <a:lnTo>
                  <a:pt x="26" y="394"/>
                </a:lnTo>
                <a:lnTo>
                  <a:pt x="26" y="394"/>
                </a:lnTo>
                <a:lnTo>
                  <a:pt x="23" y="462"/>
                </a:lnTo>
                <a:lnTo>
                  <a:pt x="23" y="462"/>
                </a:lnTo>
                <a:lnTo>
                  <a:pt x="21" y="513"/>
                </a:lnTo>
                <a:lnTo>
                  <a:pt x="21" y="537"/>
                </a:lnTo>
                <a:lnTo>
                  <a:pt x="17" y="559"/>
                </a:lnTo>
                <a:lnTo>
                  <a:pt x="17" y="559"/>
                </a:lnTo>
                <a:lnTo>
                  <a:pt x="13" y="563"/>
                </a:lnTo>
                <a:lnTo>
                  <a:pt x="11" y="568"/>
                </a:lnTo>
                <a:lnTo>
                  <a:pt x="11" y="576"/>
                </a:lnTo>
                <a:lnTo>
                  <a:pt x="13" y="583"/>
                </a:lnTo>
                <a:lnTo>
                  <a:pt x="19" y="600"/>
                </a:lnTo>
                <a:lnTo>
                  <a:pt x="21" y="609"/>
                </a:lnTo>
                <a:lnTo>
                  <a:pt x="21" y="618"/>
                </a:lnTo>
                <a:lnTo>
                  <a:pt x="21" y="618"/>
                </a:lnTo>
                <a:lnTo>
                  <a:pt x="19" y="626"/>
                </a:lnTo>
                <a:lnTo>
                  <a:pt x="15" y="629"/>
                </a:lnTo>
                <a:lnTo>
                  <a:pt x="8" y="637"/>
                </a:lnTo>
                <a:lnTo>
                  <a:pt x="8" y="637"/>
                </a:lnTo>
                <a:lnTo>
                  <a:pt x="6" y="646"/>
                </a:lnTo>
                <a:lnTo>
                  <a:pt x="6" y="655"/>
                </a:lnTo>
                <a:lnTo>
                  <a:pt x="8" y="672"/>
                </a:lnTo>
                <a:lnTo>
                  <a:pt x="8" y="672"/>
                </a:lnTo>
                <a:lnTo>
                  <a:pt x="6" y="683"/>
                </a:lnTo>
                <a:lnTo>
                  <a:pt x="4" y="692"/>
                </a:lnTo>
                <a:lnTo>
                  <a:pt x="0" y="703"/>
                </a:lnTo>
                <a:lnTo>
                  <a:pt x="0" y="716"/>
                </a:lnTo>
                <a:lnTo>
                  <a:pt x="0" y="716"/>
                </a:lnTo>
                <a:close/>
                <a:moveTo>
                  <a:pt x="698" y="1168"/>
                </a:moveTo>
                <a:lnTo>
                  <a:pt x="698" y="1168"/>
                </a:lnTo>
                <a:lnTo>
                  <a:pt x="698" y="1168"/>
                </a:lnTo>
                <a:lnTo>
                  <a:pt x="696" y="1168"/>
                </a:lnTo>
                <a:lnTo>
                  <a:pt x="696" y="1168"/>
                </a:lnTo>
                <a:lnTo>
                  <a:pt x="700" y="1166"/>
                </a:lnTo>
                <a:lnTo>
                  <a:pt x="701" y="1166"/>
                </a:lnTo>
                <a:lnTo>
                  <a:pt x="703" y="1168"/>
                </a:lnTo>
                <a:lnTo>
                  <a:pt x="698" y="1168"/>
                </a:lnTo>
                <a:lnTo>
                  <a:pt x="698" y="1168"/>
                </a:lnTo>
                <a:close/>
                <a:moveTo>
                  <a:pt x="694" y="1170"/>
                </a:moveTo>
                <a:lnTo>
                  <a:pt x="694" y="1170"/>
                </a:lnTo>
                <a:lnTo>
                  <a:pt x="666" y="1172"/>
                </a:lnTo>
                <a:lnTo>
                  <a:pt x="655" y="1172"/>
                </a:lnTo>
                <a:lnTo>
                  <a:pt x="644" y="1172"/>
                </a:lnTo>
                <a:lnTo>
                  <a:pt x="644" y="1172"/>
                </a:lnTo>
                <a:lnTo>
                  <a:pt x="642" y="1172"/>
                </a:lnTo>
                <a:lnTo>
                  <a:pt x="644" y="1174"/>
                </a:lnTo>
                <a:lnTo>
                  <a:pt x="644" y="1176"/>
                </a:lnTo>
                <a:lnTo>
                  <a:pt x="642" y="1176"/>
                </a:lnTo>
                <a:lnTo>
                  <a:pt x="642" y="1176"/>
                </a:lnTo>
                <a:lnTo>
                  <a:pt x="631" y="1174"/>
                </a:lnTo>
                <a:lnTo>
                  <a:pt x="615" y="1174"/>
                </a:lnTo>
                <a:lnTo>
                  <a:pt x="615" y="1174"/>
                </a:lnTo>
                <a:lnTo>
                  <a:pt x="617" y="1172"/>
                </a:lnTo>
                <a:lnTo>
                  <a:pt x="619" y="1170"/>
                </a:lnTo>
                <a:lnTo>
                  <a:pt x="626" y="1168"/>
                </a:lnTo>
                <a:lnTo>
                  <a:pt x="635" y="1168"/>
                </a:lnTo>
                <a:lnTo>
                  <a:pt x="637" y="1166"/>
                </a:lnTo>
                <a:lnTo>
                  <a:pt x="639" y="1166"/>
                </a:lnTo>
                <a:lnTo>
                  <a:pt x="639" y="1166"/>
                </a:lnTo>
                <a:lnTo>
                  <a:pt x="650" y="1166"/>
                </a:lnTo>
                <a:lnTo>
                  <a:pt x="655" y="1165"/>
                </a:lnTo>
                <a:lnTo>
                  <a:pt x="655" y="1165"/>
                </a:lnTo>
                <a:lnTo>
                  <a:pt x="668" y="1165"/>
                </a:lnTo>
                <a:lnTo>
                  <a:pt x="676" y="1165"/>
                </a:lnTo>
                <a:lnTo>
                  <a:pt x="683" y="1165"/>
                </a:lnTo>
                <a:lnTo>
                  <a:pt x="692" y="1165"/>
                </a:lnTo>
                <a:lnTo>
                  <a:pt x="692" y="1165"/>
                </a:lnTo>
                <a:lnTo>
                  <a:pt x="690" y="1166"/>
                </a:lnTo>
                <a:lnTo>
                  <a:pt x="692" y="1166"/>
                </a:lnTo>
                <a:lnTo>
                  <a:pt x="694" y="1168"/>
                </a:lnTo>
                <a:lnTo>
                  <a:pt x="694" y="1170"/>
                </a:lnTo>
                <a:lnTo>
                  <a:pt x="694" y="11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3"/>
          <p:cNvSpPr>
            <a:spLocks noEditPoints="1"/>
          </p:cNvSpPr>
          <p:nvPr/>
        </p:nvSpPr>
        <p:spPr bwMode="auto">
          <a:xfrm flipH="1">
            <a:off x="6101016" y="2858294"/>
            <a:ext cx="1449388" cy="1402437"/>
          </a:xfrm>
          <a:custGeom>
            <a:avLst/>
            <a:gdLst>
              <a:gd name="T0" fmla="*/ 11 w 1418"/>
              <a:gd name="T1" fmla="*/ 909 h 1374"/>
              <a:gd name="T2" fmla="*/ 51 w 1418"/>
              <a:gd name="T3" fmla="*/ 1085 h 1374"/>
              <a:gd name="T4" fmla="*/ 117 w 1418"/>
              <a:gd name="T5" fmla="*/ 1212 h 1374"/>
              <a:gd name="T6" fmla="*/ 182 w 1418"/>
              <a:gd name="T7" fmla="*/ 1223 h 1374"/>
              <a:gd name="T8" fmla="*/ 276 w 1418"/>
              <a:gd name="T9" fmla="*/ 1148 h 1374"/>
              <a:gd name="T10" fmla="*/ 325 w 1418"/>
              <a:gd name="T11" fmla="*/ 1039 h 1374"/>
              <a:gd name="T12" fmla="*/ 349 w 1418"/>
              <a:gd name="T13" fmla="*/ 856 h 1374"/>
              <a:gd name="T14" fmla="*/ 358 w 1418"/>
              <a:gd name="T15" fmla="*/ 760 h 1374"/>
              <a:gd name="T16" fmla="*/ 358 w 1418"/>
              <a:gd name="T17" fmla="*/ 629 h 1374"/>
              <a:gd name="T18" fmla="*/ 336 w 1418"/>
              <a:gd name="T19" fmla="*/ 491 h 1374"/>
              <a:gd name="T20" fmla="*/ 327 w 1418"/>
              <a:gd name="T21" fmla="*/ 309 h 1374"/>
              <a:gd name="T22" fmla="*/ 327 w 1418"/>
              <a:gd name="T23" fmla="*/ 197 h 1374"/>
              <a:gd name="T24" fmla="*/ 202 w 1418"/>
              <a:gd name="T25" fmla="*/ 287 h 1374"/>
              <a:gd name="T26" fmla="*/ 454 w 1418"/>
              <a:gd name="T27" fmla="*/ 283 h 1374"/>
              <a:gd name="T28" fmla="*/ 664 w 1418"/>
              <a:gd name="T29" fmla="*/ 278 h 1374"/>
              <a:gd name="T30" fmla="*/ 875 w 1418"/>
              <a:gd name="T31" fmla="*/ 276 h 1374"/>
              <a:gd name="T32" fmla="*/ 1144 w 1418"/>
              <a:gd name="T33" fmla="*/ 269 h 1374"/>
              <a:gd name="T34" fmla="*/ 1146 w 1418"/>
              <a:gd name="T35" fmla="*/ 232 h 1374"/>
              <a:gd name="T36" fmla="*/ 1153 w 1418"/>
              <a:gd name="T37" fmla="*/ 609 h 1374"/>
              <a:gd name="T38" fmla="*/ 1166 w 1418"/>
              <a:gd name="T39" fmla="*/ 1214 h 1374"/>
              <a:gd name="T40" fmla="*/ 1173 w 1418"/>
              <a:gd name="T41" fmla="*/ 1133 h 1374"/>
              <a:gd name="T42" fmla="*/ 1067 w 1418"/>
              <a:gd name="T43" fmla="*/ 1141 h 1374"/>
              <a:gd name="T44" fmla="*/ 897 w 1418"/>
              <a:gd name="T45" fmla="*/ 1157 h 1374"/>
              <a:gd name="T46" fmla="*/ 837 w 1418"/>
              <a:gd name="T47" fmla="*/ 1166 h 1374"/>
              <a:gd name="T48" fmla="*/ 763 w 1418"/>
              <a:gd name="T49" fmla="*/ 1174 h 1374"/>
              <a:gd name="T50" fmla="*/ 690 w 1418"/>
              <a:gd name="T51" fmla="*/ 1181 h 1374"/>
              <a:gd name="T52" fmla="*/ 675 w 1418"/>
              <a:gd name="T53" fmla="*/ 1188 h 1374"/>
              <a:gd name="T54" fmla="*/ 574 w 1418"/>
              <a:gd name="T55" fmla="*/ 1203 h 1374"/>
              <a:gd name="T56" fmla="*/ 476 w 1418"/>
              <a:gd name="T57" fmla="*/ 1209 h 1374"/>
              <a:gd name="T58" fmla="*/ 574 w 1418"/>
              <a:gd name="T59" fmla="*/ 1205 h 1374"/>
              <a:gd name="T60" fmla="*/ 666 w 1418"/>
              <a:gd name="T61" fmla="*/ 1209 h 1374"/>
              <a:gd name="T62" fmla="*/ 612 w 1418"/>
              <a:gd name="T63" fmla="*/ 1222 h 1374"/>
              <a:gd name="T64" fmla="*/ 629 w 1418"/>
              <a:gd name="T65" fmla="*/ 1229 h 1374"/>
              <a:gd name="T66" fmla="*/ 710 w 1418"/>
              <a:gd name="T67" fmla="*/ 1227 h 1374"/>
              <a:gd name="T68" fmla="*/ 725 w 1418"/>
              <a:gd name="T69" fmla="*/ 1234 h 1374"/>
              <a:gd name="T70" fmla="*/ 631 w 1418"/>
              <a:gd name="T71" fmla="*/ 1247 h 1374"/>
              <a:gd name="T72" fmla="*/ 618 w 1418"/>
              <a:gd name="T73" fmla="*/ 1253 h 1374"/>
              <a:gd name="T74" fmla="*/ 818 w 1418"/>
              <a:gd name="T75" fmla="*/ 1275 h 1374"/>
              <a:gd name="T76" fmla="*/ 824 w 1418"/>
              <a:gd name="T77" fmla="*/ 1290 h 1374"/>
              <a:gd name="T78" fmla="*/ 726 w 1418"/>
              <a:gd name="T79" fmla="*/ 1308 h 1374"/>
              <a:gd name="T80" fmla="*/ 528 w 1418"/>
              <a:gd name="T81" fmla="*/ 1330 h 1374"/>
              <a:gd name="T82" fmla="*/ 544 w 1418"/>
              <a:gd name="T83" fmla="*/ 1334 h 1374"/>
              <a:gd name="T84" fmla="*/ 669 w 1418"/>
              <a:gd name="T85" fmla="*/ 1350 h 1374"/>
              <a:gd name="T86" fmla="*/ 758 w 1418"/>
              <a:gd name="T87" fmla="*/ 1358 h 1374"/>
              <a:gd name="T88" fmla="*/ 923 w 1418"/>
              <a:gd name="T89" fmla="*/ 1360 h 1374"/>
              <a:gd name="T90" fmla="*/ 997 w 1418"/>
              <a:gd name="T91" fmla="*/ 1363 h 1374"/>
              <a:gd name="T92" fmla="*/ 1411 w 1418"/>
              <a:gd name="T93" fmla="*/ 1207 h 1374"/>
              <a:gd name="T94" fmla="*/ 1416 w 1418"/>
              <a:gd name="T95" fmla="*/ 1176 h 1374"/>
              <a:gd name="T96" fmla="*/ 1407 w 1418"/>
              <a:gd name="T97" fmla="*/ 477 h 1374"/>
              <a:gd name="T98" fmla="*/ 1405 w 1418"/>
              <a:gd name="T99" fmla="*/ 142 h 1374"/>
              <a:gd name="T100" fmla="*/ 1092 w 1418"/>
              <a:gd name="T101" fmla="*/ 9 h 1374"/>
              <a:gd name="T102" fmla="*/ 713 w 1418"/>
              <a:gd name="T103" fmla="*/ 7 h 1374"/>
              <a:gd name="T104" fmla="*/ 474 w 1418"/>
              <a:gd name="T105" fmla="*/ 4 h 1374"/>
              <a:gd name="T106" fmla="*/ 279 w 1418"/>
              <a:gd name="T107" fmla="*/ 2 h 1374"/>
              <a:gd name="T108" fmla="*/ 38 w 1418"/>
              <a:gd name="T109" fmla="*/ 237 h 1374"/>
              <a:gd name="T110" fmla="*/ 29 w 1418"/>
              <a:gd name="T111" fmla="*/ 497 h 1374"/>
              <a:gd name="T112" fmla="*/ 27 w 1418"/>
              <a:gd name="T113" fmla="*/ 653 h 1374"/>
              <a:gd name="T114" fmla="*/ 0 w 1418"/>
              <a:gd name="T115" fmla="*/ 751 h 1374"/>
              <a:gd name="T116" fmla="*/ 739 w 1418"/>
              <a:gd name="T117" fmla="*/ 1196 h 1374"/>
              <a:gd name="T118" fmla="*/ 662 w 1418"/>
              <a:gd name="T119" fmla="*/ 1198 h 1374"/>
              <a:gd name="T120" fmla="*/ 728 w 1418"/>
              <a:gd name="T121" fmla="*/ 1188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18" h="1374">
                <a:moveTo>
                  <a:pt x="0" y="751"/>
                </a:moveTo>
                <a:lnTo>
                  <a:pt x="0" y="751"/>
                </a:lnTo>
                <a:lnTo>
                  <a:pt x="2" y="764"/>
                </a:lnTo>
                <a:lnTo>
                  <a:pt x="3" y="776"/>
                </a:lnTo>
                <a:lnTo>
                  <a:pt x="3" y="776"/>
                </a:lnTo>
                <a:lnTo>
                  <a:pt x="2" y="808"/>
                </a:lnTo>
                <a:lnTo>
                  <a:pt x="2" y="822"/>
                </a:lnTo>
                <a:lnTo>
                  <a:pt x="2" y="837"/>
                </a:lnTo>
                <a:lnTo>
                  <a:pt x="2" y="837"/>
                </a:lnTo>
                <a:lnTo>
                  <a:pt x="5" y="865"/>
                </a:lnTo>
                <a:lnTo>
                  <a:pt x="9" y="892"/>
                </a:lnTo>
                <a:lnTo>
                  <a:pt x="9" y="892"/>
                </a:lnTo>
                <a:lnTo>
                  <a:pt x="11" y="909"/>
                </a:lnTo>
                <a:lnTo>
                  <a:pt x="13" y="922"/>
                </a:lnTo>
                <a:lnTo>
                  <a:pt x="13" y="922"/>
                </a:lnTo>
                <a:lnTo>
                  <a:pt x="14" y="959"/>
                </a:lnTo>
                <a:lnTo>
                  <a:pt x="18" y="973"/>
                </a:lnTo>
                <a:lnTo>
                  <a:pt x="20" y="979"/>
                </a:lnTo>
                <a:lnTo>
                  <a:pt x="24" y="984"/>
                </a:lnTo>
                <a:lnTo>
                  <a:pt x="24" y="984"/>
                </a:lnTo>
                <a:lnTo>
                  <a:pt x="31" y="1016"/>
                </a:lnTo>
                <a:lnTo>
                  <a:pt x="38" y="1045"/>
                </a:lnTo>
                <a:lnTo>
                  <a:pt x="38" y="1045"/>
                </a:lnTo>
                <a:lnTo>
                  <a:pt x="38" y="1054"/>
                </a:lnTo>
                <a:lnTo>
                  <a:pt x="38" y="1054"/>
                </a:lnTo>
                <a:lnTo>
                  <a:pt x="51" y="1085"/>
                </a:lnTo>
                <a:lnTo>
                  <a:pt x="64" y="1113"/>
                </a:lnTo>
                <a:lnTo>
                  <a:pt x="77" y="1142"/>
                </a:lnTo>
                <a:lnTo>
                  <a:pt x="81" y="1159"/>
                </a:lnTo>
                <a:lnTo>
                  <a:pt x="86" y="1177"/>
                </a:lnTo>
                <a:lnTo>
                  <a:pt x="86" y="1177"/>
                </a:lnTo>
                <a:lnTo>
                  <a:pt x="95" y="1183"/>
                </a:lnTo>
                <a:lnTo>
                  <a:pt x="99" y="1188"/>
                </a:lnTo>
                <a:lnTo>
                  <a:pt x="105" y="1194"/>
                </a:lnTo>
                <a:lnTo>
                  <a:pt x="105" y="1194"/>
                </a:lnTo>
                <a:lnTo>
                  <a:pt x="108" y="1201"/>
                </a:lnTo>
                <a:lnTo>
                  <a:pt x="112" y="1209"/>
                </a:lnTo>
                <a:lnTo>
                  <a:pt x="112" y="1209"/>
                </a:lnTo>
                <a:lnTo>
                  <a:pt x="117" y="1212"/>
                </a:lnTo>
                <a:lnTo>
                  <a:pt x="121" y="1214"/>
                </a:lnTo>
                <a:lnTo>
                  <a:pt x="130" y="1216"/>
                </a:lnTo>
                <a:lnTo>
                  <a:pt x="134" y="1218"/>
                </a:lnTo>
                <a:lnTo>
                  <a:pt x="140" y="1220"/>
                </a:lnTo>
                <a:lnTo>
                  <a:pt x="143" y="1223"/>
                </a:lnTo>
                <a:lnTo>
                  <a:pt x="147" y="1229"/>
                </a:lnTo>
                <a:lnTo>
                  <a:pt x="147" y="1229"/>
                </a:lnTo>
                <a:lnTo>
                  <a:pt x="147" y="1229"/>
                </a:lnTo>
                <a:lnTo>
                  <a:pt x="149" y="1229"/>
                </a:lnTo>
                <a:lnTo>
                  <a:pt x="151" y="1225"/>
                </a:lnTo>
                <a:lnTo>
                  <a:pt x="151" y="1225"/>
                </a:lnTo>
                <a:lnTo>
                  <a:pt x="167" y="1225"/>
                </a:lnTo>
                <a:lnTo>
                  <a:pt x="182" y="1223"/>
                </a:lnTo>
                <a:lnTo>
                  <a:pt x="197" y="1222"/>
                </a:lnTo>
                <a:lnTo>
                  <a:pt x="209" y="1223"/>
                </a:lnTo>
                <a:lnTo>
                  <a:pt x="209" y="1223"/>
                </a:lnTo>
                <a:lnTo>
                  <a:pt x="217" y="1216"/>
                </a:lnTo>
                <a:lnTo>
                  <a:pt x="224" y="1212"/>
                </a:lnTo>
                <a:lnTo>
                  <a:pt x="233" y="1209"/>
                </a:lnTo>
                <a:lnTo>
                  <a:pt x="241" y="1203"/>
                </a:lnTo>
                <a:lnTo>
                  <a:pt x="241" y="1203"/>
                </a:lnTo>
                <a:lnTo>
                  <a:pt x="248" y="1190"/>
                </a:lnTo>
                <a:lnTo>
                  <a:pt x="257" y="1176"/>
                </a:lnTo>
                <a:lnTo>
                  <a:pt x="257" y="1176"/>
                </a:lnTo>
                <a:lnTo>
                  <a:pt x="266" y="1161"/>
                </a:lnTo>
                <a:lnTo>
                  <a:pt x="276" y="1148"/>
                </a:lnTo>
                <a:lnTo>
                  <a:pt x="276" y="1148"/>
                </a:lnTo>
                <a:lnTo>
                  <a:pt x="279" y="1146"/>
                </a:lnTo>
                <a:lnTo>
                  <a:pt x="283" y="1142"/>
                </a:lnTo>
                <a:lnTo>
                  <a:pt x="285" y="1137"/>
                </a:lnTo>
                <a:lnTo>
                  <a:pt x="289" y="1133"/>
                </a:lnTo>
                <a:lnTo>
                  <a:pt x="289" y="1133"/>
                </a:lnTo>
                <a:lnTo>
                  <a:pt x="296" y="1113"/>
                </a:lnTo>
                <a:lnTo>
                  <a:pt x="301" y="1093"/>
                </a:lnTo>
                <a:lnTo>
                  <a:pt x="301" y="1093"/>
                </a:lnTo>
                <a:lnTo>
                  <a:pt x="305" y="1089"/>
                </a:lnTo>
                <a:lnTo>
                  <a:pt x="309" y="1087"/>
                </a:lnTo>
                <a:lnTo>
                  <a:pt x="309" y="1087"/>
                </a:lnTo>
                <a:lnTo>
                  <a:pt x="325" y="1039"/>
                </a:lnTo>
                <a:lnTo>
                  <a:pt x="333" y="1012"/>
                </a:lnTo>
                <a:lnTo>
                  <a:pt x="338" y="981"/>
                </a:lnTo>
                <a:lnTo>
                  <a:pt x="338" y="981"/>
                </a:lnTo>
                <a:lnTo>
                  <a:pt x="340" y="964"/>
                </a:lnTo>
                <a:lnTo>
                  <a:pt x="340" y="964"/>
                </a:lnTo>
                <a:lnTo>
                  <a:pt x="340" y="938"/>
                </a:lnTo>
                <a:lnTo>
                  <a:pt x="342" y="911"/>
                </a:lnTo>
                <a:lnTo>
                  <a:pt x="346" y="885"/>
                </a:lnTo>
                <a:lnTo>
                  <a:pt x="347" y="874"/>
                </a:lnTo>
                <a:lnTo>
                  <a:pt x="351" y="867"/>
                </a:lnTo>
                <a:lnTo>
                  <a:pt x="351" y="867"/>
                </a:lnTo>
                <a:lnTo>
                  <a:pt x="349" y="861"/>
                </a:lnTo>
                <a:lnTo>
                  <a:pt x="349" y="856"/>
                </a:lnTo>
                <a:lnTo>
                  <a:pt x="349" y="856"/>
                </a:lnTo>
                <a:lnTo>
                  <a:pt x="353" y="850"/>
                </a:lnTo>
                <a:lnTo>
                  <a:pt x="357" y="843"/>
                </a:lnTo>
                <a:lnTo>
                  <a:pt x="360" y="832"/>
                </a:lnTo>
                <a:lnTo>
                  <a:pt x="362" y="821"/>
                </a:lnTo>
                <a:lnTo>
                  <a:pt x="362" y="821"/>
                </a:lnTo>
                <a:lnTo>
                  <a:pt x="358" y="810"/>
                </a:lnTo>
                <a:lnTo>
                  <a:pt x="357" y="802"/>
                </a:lnTo>
                <a:lnTo>
                  <a:pt x="355" y="795"/>
                </a:lnTo>
                <a:lnTo>
                  <a:pt x="355" y="795"/>
                </a:lnTo>
                <a:lnTo>
                  <a:pt x="355" y="782"/>
                </a:lnTo>
                <a:lnTo>
                  <a:pt x="357" y="771"/>
                </a:lnTo>
                <a:lnTo>
                  <a:pt x="358" y="760"/>
                </a:lnTo>
                <a:lnTo>
                  <a:pt x="360" y="747"/>
                </a:lnTo>
                <a:lnTo>
                  <a:pt x="360" y="747"/>
                </a:lnTo>
                <a:lnTo>
                  <a:pt x="357" y="738"/>
                </a:lnTo>
                <a:lnTo>
                  <a:pt x="353" y="727"/>
                </a:lnTo>
                <a:lnTo>
                  <a:pt x="353" y="727"/>
                </a:lnTo>
                <a:lnTo>
                  <a:pt x="351" y="710"/>
                </a:lnTo>
                <a:lnTo>
                  <a:pt x="351" y="690"/>
                </a:lnTo>
                <a:lnTo>
                  <a:pt x="353" y="655"/>
                </a:lnTo>
                <a:lnTo>
                  <a:pt x="353" y="655"/>
                </a:lnTo>
                <a:lnTo>
                  <a:pt x="357" y="640"/>
                </a:lnTo>
                <a:lnTo>
                  <a:pt x="358" y="635"/>
                </a:lnTo>
                <a:lnTo>
                  <a:pt x="358" y="629"/>
                </a:lnTo>
                <a:lnTo>
                  <a:pt x="358" y="629"/>
                </a:lnTo>
                <a:lnTo>
                  <a:pt x="357" y="622"/>
                </a:lnTo>
                <a:lnTo>
                  <a:pt x="355" y="618"/>
                </a:lnTo>
                <a:lnTo>
                  <a:pt x="351" y="615"/>
                </a:lnTo>
                <a:lnTo>
                  <a:pt x="346" y="615"/>
                </a:lnTo>
                <a:lnTo>
                  <a:pt x="346" y="615"/>
                </a:lnTo>
                <a:lnTo>
                  <a:pt x="342" y="603"/>
                </a:lnTo>
                <a:lnTo>
                  <a:pt x="340" y="591"/>
                </a:lnTo>
                <a:lnTo>
                  <a:pt x="338" y="574"/>
                </a:lnTo>
                <a:lnTo>
                  <a:pt x="338" y="558"/>
                </a:lnTo>
                <a:lnTo>
                  <a:pt x="338" y="523"/>
                </a:lnTo>
                <a:lnTo>
                  <a:pt x="338" y="506"/>
                </a:lnTo>
                <a:lnTo>
                  <a:pt x="336" y="491"/>
                </a:lnTo>
                <a:lnTo>
                  <a:pt x="336" y="491"/>
                </a:lnTo>
                <a:lnTo>
                  <a:pt x="338" y="480"/>
                </a:lnTo>
                <a:lnTo>
                  <a:pt x="338" y="471"/>
                </a:lnTo>
                <a:lnTo>
                  <a:pt x="336" y="451"/>
                </a:lnTo>
                <a:lnTo>
                  <a:pt x="335" y="431"/>
                </a:lnTo>
                <a:lnTo>
                  <a:pt x="335" y="412"/>
                </a:lnTo>
                <a:lnTo>
                  <a:pt x="335" y="412"/>
                </a:lnTo>
                <a:lnTo>
                  <a:pt x="336" y="394"/>
                </a:lnTo>
                <a:lnTo>
                  <a:pt x="336" y="394"/>
                </a:lnTo>
                <a:lnTo>
                  <a:pt x="335" y="379"/>
                </a:lnTo>
                <a:lnTo>
                  <a:pt x="333" y="363"/>
                </a:lnTo>
                <a:lnTo>
                  <a:pt x="333" y="363"/>
                </a:lnTo>
                <a:lnTo>
                  <a:pt x="331" y="335"/>
                </a:lnTo>
                <a:lnTo>
                  <a:pt x="327" y="309"/>
                </a:lnTo>
                <a:lnTo>
                  <a:pt x="327" y="309"/>
                </a:lnTo>
                <a:lnTo>
                  <a:pt x="331" y="300"/>
                </a:lnTo>
                <a:lnTo>
                  <a:pt x="331" y="291"/>
                </a:lnTo>
                <a:lnTo>
                  <a:pt x="331" y="274"/>
                </a:lnTo>
                <a:lnTo>
                  <a:pt x="329" y="259"/>
                </a:lnTo>
                <a:lnTo>
                  <a:pt x="327" y="245"/>
                </a:lnTo>
                <a:lnTo>
                  <a:pt x="327" y="245"/>
                </a:lnTo>
                <a:lnTo>
                  <a:pt x="329" y="232"/>
                </a:lnTo>
                <a:lnTo>
                  <a:pt x="331" y="221"/>
                </a:lnTo>
                <a:lnTo>
                  <a:pt x="331" y="221"/>
                </a:lnTo>
                <a:lnTo>
                  <a:pt x="329" y="208"/>
                </a:lnTo>
                <a:lnTo>
                  <a:pt x="327" y="197"/>
                </a:lnTo>
                <a:lnTo>
                  <a:pt x="327" y="197"/>
                </a:lnTo>
                <a:lnTo>
                  <a:pt x="329" y="184"/>
                </a:lnTo>
                <a:lnTo>
                  <a:pt x="331" y="173"/>
                </a:lnTo>
                <a:lnTo>
                  <a:pt x="331" y="173"/>
                </a:lnTo>
                <a:lnTo>
                  <a:pt x="329" y="158"/>
                </a:lnTo>
                <a:lnTo>
                  <a:pt x="329" y="158"/>
                </a:lnTo>
                <a:lnTo>
                  <a:pt x="331" y="149"/>
                </a:lnTo>
                <a:lnTo>
                  <a:pt x="331" y="142"/>
                </a:lnTo>
                <a:lnTo>
                  <a:pt x="180" y="293"/>
                </a:lnTo>
                <a:lnTo>
                  <a:pt x="182" y="293"/>
                </a:lnTo>
                <a:lnTo>
                  <a:pt x="182" y="293"/>
                </a:lnTo>
                <a:lnTo>
                  <a:pt x="193" y="291"/>
                </a:lnTo>
                <a:lnTo>
                  <a:pt x="202" y="287"/>
                </a:lnTo>
                <a:lnTo>
                  <a:pt x="202" y="287"/>
                </a:lnTo>
                <a:lnTo>
                  <a:pt x="243" y="287"/>
                </a:lnTo>
                <a:lnTo>
                  <a:pt x="263" y="287"/>
                </a:lnTo>
                <a:lnTo>
                  <a:pt x="281" y="283"/>
                </a:lnTo>
                <a:lnTo>
                  <a:pt x="281" y="283"/>
                </a:lnTo>
                <a:lnTo>
                  <a:pt x="312" y="285"/>
                </a:lnTo>
                <a:lnTo>
                  <a:pt x="346" y="285"/>
                </a:lnTo>
                <a:lnTo>
                  <a:pt x="379" y="283"/>
                </a:lnTo>
                <a:lnTo>
                  <a:pt x="415" y="285"/>
                </a:lnTo>
                <a:lnTo>
                  <a:pt x="415" y="285"/>
                </a:lnTo>
                <a:lnTo>
                  <a:pt x="432" y="283"/>
                </a:lnTo>
                <a:lnTo>
                  <a:pt x="450" y="285"/>
                </a:lnTo>
                <a:lnTo>
                  <a:pt x="450" y="285"/>
                </a:lnTo>
                <a:lnTo>
                  <a:pt x="454" y="283"/>
                </a:lnTo>
                <a:lnTo>
                  <a:pt x="460" y="282"/>
                </a:lnTo>
                <a:lnTo>
                  <a:pt x="460" y="282"/>
                </a:lnTo>
                <a:lnTo>
                  <a:pt x="480" y="283"/>
                </a:lnTo>
                <a:lnTo>
                  <a:pt x="500" y="282"/>
                </a:lnTo>
                <a:lnTo>
                  <a:pt x="520" y="280"/>
                </a:lnTo>
                <a:lnTo>
                  <a:pt x="542" y="280"/>
                </a:lnTo>
                <a:lnTo>
                  <a:pt x="542" y="280"/>
                </a:lnTo>
                <a:lnTo>
                  <a:pt x="546" y="278"/>
                </a:lnTo>
                <a:lnTo>
                  <a:pt x="546" y="278"/>
                </a:lnTo>
                <a:lnTo>
                  <a:pt x="577" y="280"/>
                </a:lnTo>
                <a:lnTo>
                  <a:pt x="609" y="282"/>
                </a:lnTo>
                <a:lnTo>
                  <a:pt x="638" y="280"/>
                </a:lnTo>
                <a:lnTo>
                  <a:pt x="664" y="278"/>
                </a:lnTo>
                <a:lnTo>
                  <a:pt x="664" y="278"/>
                </a:lnTo>
                <a:lnTo>
                  <a:pt x="682" y="280"/>
                </a:lnTo>
                <a:lnTo>
                  <a:pt x="701" y="280"/>
                </a:lnTo>
                <a:lnTo>
                  <a:pt x="743" y="276"/>
                </a:lnTo>
                <a:lnTo>
                  <a:pt x="743" y="276"/>
                </a:lnTo>
                <a:lnTo>
                  <a:pt x="763" y="278"/>
                </a:lnTo>
                <a:lnTo>
                  <a:pt x="783" y="278"/>
                </a:lnTo>
                <a:lnTo>
                  <a:pt x="783" y="278"/>
                </a:lnTo>
                <a:lnTo>
                  <a:pt x="802" y="278"/>
                </a:lnTo>
                <a:lnTo>
                  <a:pt x="824" y="278"/>
                </a:lnTo>
                <a:lnTo>
                  <a:pt x="864" y="278"/>
                </a:lnTo>
                <a:lnTo>
                  <a:pt x="864" y="278"/>
                </a:lnTo>
                <a:lnTo>
                  <a:pt x="875" y="276"/>
                </a:lnTo>
                <a:lnTo>
                  <a:pt x="885" y="274"/>
                </a:lnTo>
                <a:lnTo>
                  <a:pt x="885" y="274"/>
                </a:lnTo>
                <a:lnTo>
                  <a:pt x="905" y="274"/>
                </a:lnTo>
                <a:lnTo>
                  <a:pt x="925" y="274"/>
                </a:lnTo>
                <a:lnTo>
                  <a:pt x="925" y="274"/>
                </a:lnTo>
                <a:lnTo>
                  <a:pt x="965" y="272"/>
                </a:lnTo>
                <a:lnTo>
                  <a:pt x="1006" y="272"/>
                </a:lnTo>
                <a:lnTo>
                  <a:pt x="1081" y="272"/>
                </a:lnTo>
                <a:lnTo>
                  <a:pt x="1081" y="272"/>
                </a:lnTo>
                <a:lnTo>
                  <a:pt x="1102" y="272"/>
                </a:lnTo>
                <a:lnTo>
                  <a:pt x="1124" y="269"/>
                </a:lnTo>
                <a:lnTo>
                  <a:pt x="1124" y="269"/>
                </a:lnTo>
                <a:lnTo>
                  <a:pt x="1144" y="269"/>
                </a:lnTo>
                <a:lnTo>
                  <a:pt x="1164" y="271"/>
                </a:lnTo>
                <a:lnTo>
                  <a:pt x="1184" y="271"/>
                </a:lnTo>
                <a:lnTo>
                  <a:pt x="1203" y="271"/>
                </a:lnTo>
                <a:lnTo>
                  <a:pt x="1203" y="271"/>
                </a:lnTo>
                <a:lnTo>
                  <a:pt x="1223" y="269"/>
                </a:lnTo>
                <a:lnTo>
                  <a:pt x="1223" y="269"/>
                </a:lnTo>
                <a:lnTo>
                  <a:pt x="1245" y="269"/>
                </a:lnTo>
                <a:lnTo>
                  <a:pt x="1269" y="269"/>
                </a:lnTo>
                <a:lnTo>
                  <a:pt x="1269" y="269"/>
                </a:lnTo>
                <a:lnTo>
                  <a:pt x="1142" y="142"/>
                </a:lnTo>
                <a:lnTo>
                  <a:pt x="1142" y="142"/>
                </a:lnTo>
                <a:lnTo>
                  <a:pt x="1144" y="202"/>
                </a:lnTo>
                <a:lnTo>
                  <a:pt x="1146" y="232"/>
                </a:lnTo>
                <a:lnTo>
                  <a:pt x="1144" y="261"/>
                </a:lnTo>
                <a:lnTo>
                  <a:pt x="1144" y="261"/>
                </a:lnTo>
                <a:lnTo>
                  <a:pt x="1146" y="302"/>
                </a:lnTo>
                <a:lnTo>
                  <a:pt x="1148" y="346"/>
                </a:lnTo>
                <a:lnTo>
                  <a:pt x="1148" y="438"/>
                </a:lnTo>
                <a:lnTo>
                  <a:pt x="1148" y="438"/>
                </a:lnTo>
                <a:lnTo>
                  <a:pt x="1149" y="447"/>
                </a:lnTo>
                <a:lnTo>
                  <a:pt x="1151" y="456"/>
                </a:lnTo>
                <a:lnTo>
                  <a:pt x="1149" y="475"/>
                </a:lnTo>
                <a:lnTo>
                  <a:pt x="1149" y="475"/>
                </a:lnTo>
                <a:lnTo>
                  <a:pt x="1153" y="541"/>
                </a:lnTo>
                <a:lnTo>
                  <a:pt x="1155" y="576"/>
                </a:lnTo>
                <a:lnTo>
                  <a:pt x="1153" y="609"/>
                </a:lnTo>
                <a:lnTo>
                  <a:pt x="1153" y="609"/>
                </a:lnTo>
                <a:lnTo>
                  <a:pt x="1157" y="745"/>
                </a:lnTo>
                <a:lnTo>
                  <a:pt x="1160" y="881"/>
                </a:lnTo>
                <a:lnTo>
                  <a:pt x="1162" y="1016"/>
                </a:lnTo>
                <a:lnTo>
                  <a:pt x="1168" y="1150"/>
                </a:lnTo>
                <a:lnTo>
                  <a:pt x="1168" y="1150"/>
                </a:lnTo>
                <a:lnTo>
                  <a:pt x="1166" y="1161"/>
                </a:lnTo>
                <a:lnTo>
                  <a:pt x="1166" y="1174"/>
                </a:lnTo>
                <a:lnTo>
                  <a:pt x="1168" y="1198"/>
                </a:lnTo>
                <a:lnTo>
                  <a:pt x="1168" y="1198"/>
                </a:lnTo>
                <a:lnTo>
                  <a:pt x="1168" y="1200"/>
                </a:lnTo>
                <a:lnTo>
                  <a:pt x="1166" y="1205"/>
                </a:lnTo>
                <a:lnTo>
                  <a:pt x="1166" y="1214"/>
                </a:lnTo>
                <a:lnTo>
                  <a:pt x="1166" y="1214"/>
                </a:lnTo>
                <a:lnTo>
                  <a:pt x="1168" y="1231"/>
                </a:lnTo>
                <a:lnTo>
                  <a:pt x="1269" y="1130"/>
                </a:lnTo>
                <a:lnTo>
                  <a:pt x="1269" y="1130"/>
                </a:lnTo>
                <a:lnTo>
                  <a:pt x="1240" y="1130"/>
                </a:lnTo>
                <a:lnTo>
                  <a:pt x="1208" y="1130"/>
                </a:lnTo>
                <a:lnTo>
                  <a:pt x="1208" y="1130"/>
                </a:lnTo>
                <a:lnTo>
                  <a:pt x="1201" y="1131"/>
                </a:lnTo>
                <a:lnTo>
                  <a:pt x="1192" y="1133"/>
                </a:lnTo>
                <a:lnTo>
                  <a:pt x="1183" y="1133"/>
                </a:lnTo>
                <a:lnTo>
                  <a:pt x="1173" y="1135"/>
                </a:lnTo>
                <a:lnTo>
                  <a:pt x="1173" y="1135"/>
                </a:lnTo>
                <a:lnTo>
                  <a:pt x="1173" y="1133"/>
                </a:lnTo>
                <a:lnTo>
                  <a:pt x="1175" y="1131"/>
                </a:lnTo>
                <a:lnTo>
                  <a:pt x="1175" y="1131"/>
                </a:lnTo>
                <a:lnTo>
                  <a:pt x="1173" y="1131"/>
                </a:lnTo>
                <a:lnTo>
                  <a:pt x="1173" y="1131"/>
                </a:lnTo>
                <a:lnTo>
                  <a:pt x="1164" y="1133"/>
                </a:lnTo>
                <a:lnTo>
                  <a:pt x="1151" y="1135"/>
                </a:lnTo>
                <a:lnTo>
                  <a:pt x="1122" y="1137"/>
                </a:lnTo>
                <a:lnTo>
                  <a:pt x="1092" y="1139"/>
                </a:lnTo>
                <a:lnTo>
                  <a:pt x="1067" y="1139"/>
                </a:lnTo>
                <a:lnTo>
                  <a:pt x="1067" y="1139"/>
                </a:lnTo>
                <a:lnTo>
                  <a:pt x="1067" y="1141"/>
                </a:lnTo>
                <a:lnTo>
                  <a:pt x="1067" y="1141"/>
                </a:lnTo>
                <a:lnTo>
                  <a:pt x="1067" y="1141"/>
                </a:lnTo>
                <a:lnTo>
                  <a:pt x="1061" y="1141"/>
                </a:lnTo>
                <a:lnTo>
                  <a:pt x="1057" y="1141"/>
                </a:lnTo>
                <a:lnTo>
                  <a:pt x="1054" y="1142"/>
                </a:lnTo>
                <a:lnTo>
                  <a:pt x="1048" y="1142"/>
                </a:lnTo>
                <a:lnTo>
                  <a:pt x="1048" y="1142"/>
                </a:lnTo>
                <a:lnTo>
                  <a:pt x="1013" y="1146"/>
                </a:lnTo>
                <a:lnTo>
                  <a:pt x="982" y="1150"/>
                </a:lnTo>
                <a:lnTo>
                  <a:pt x="953" y="1155"/>
                </a:lnTo>
                <a:lnTo>
                  <a:pt x="921" y="1159"/>
                </a:lnTo>
                <a:lnTo>
                  <a:pt x="921" y="1159"/>
                </a:lnTo>
                <a:lnTo>
                  <a:pt x="908" y="1155"/>
                </a:lnTo>
                <a:lnTo>
                  <a:pt x="901" y="1155"/>
                </a:lnTo>
                <a:lnTo>
                  <a:pt x="897" y="1157"/>
                </a:lnTo>
                <a:lnTo>
                  <a:pt x="897" y="1157"/>
                </a:lnTo>
                <a:lnTo>
                  <a:pt x="908" y="1157"/>
                </a:lnTo>
                <a:lnTo>
                  <a:pt x="912" y="1159"/>
                </a:lnTo>
                <a:lnTo>
                  <a:pt x="914" y="1161"/>
                </a:lnTo>
                <a:lnTo>
                  <a:pt x="914" y="1161"/>
                </a:lnTo>
                <a:lnTo>
                  <a:pt x="903" y="1161"/>
                </a:lnTo>
                <a:lnTo>
                  <a:pt x="892" y="1161"/>
                </a:lnTo>
                <a:lnTo>
                  <a:pt x="883" y="1163"/>
                </a:lnTo>
                <a:lnTo>
                  <a:pt x="875" y="1165"/>
                </a:lnTo>
                <a:lnTo>
                  <a:pt x="875" y="1165"/>
                </a:lnTo>
                <a:lnTo>
                  <a:pt x="855" y="1165"/>
                </a:lnTo>
                <a:lnTo>
                  <a:pt x="848" y="1165"/>
                </a:lnTo>
                <a:lnTo>
                  <a:pt x="837" y="1166"/>
                </a:lnTo>
                <a:lnTo>
                  <a:pt x="837" y="1166"/>
                </a:lnTo>
                <a:lnTo>
                  <a:pt x="837" y="1166"/>
                </a:lnTo>
                <a:lnTo>
                  <a:pt x="837" y="1168"/>
                </a:lnTo>
                <a:lnTo>
                  <a:pt x="837" y="1170"/>
                </a:lnTo>
                <a:lnTo>
                  <a:pt x="833" y="1170"/>
                </a:lnTo>
                <a:lnTo>
                  <a:pt x="833" y="1170"/>
                </a:lnTo>
                <a:lnTo>
                  <a:pt x="818" y="1170"/>
                </a:lnTo>
                <a:lnTo>
                  <a:pt x="805" y="1170"/>
                </a:lnTo>
                <a:lnTo>
                  <a:pt x="794" y="1170"/>
                </a:lnTo>
                <a:lnTo>
                  <a:pt x="780" y="1170"/>
                </a:lnTo>
                <a:lnTo>
                  <a:pt x="780" y="1170"/>
                </a:lnTo>
                <a:lnTo>
                  <a:pt x="772" y="1172"/>
                </a:lnTo>
                <a:lnTo>
                  <a:pt x="763" y="1174"/>
                </a:lnTo>
                <a:lnTo>
                  <a:pt x="752" y="1174"/>
                </a:lnTo>
                <a:lnTo>
                  <a:pt x="745" y="1174"/>
                </a:lnTo>
                <a:lnTo>
                  <a:pt x="745" y="1174"/>
                </a:lnTo>
                <a:lnTo>
                  <a:pt x="743" y="1174"/>
                </a:lnTo>
                <a:lnTo>
                  <a:pt x="745" y="1176"/>
                </a:lnTo>
                <a:lnTo>
                  <a:pt x="747" y="1176"/>
                </a:lnTo>
                <a:lnTo>
                  <a:pt x="747" y="1177"/>
                </a:lnTo>
                <a:lnTo>
                  <a:pt x="747" y="1177"/>
                </a:lnTo>
                <a:lnTo>
                  <a:pt x="719" y="1179"/>
                </a:lnTo>
                <a:lnTo>
                  <a:pt x="708" y="1179"/>
                </a:lnTo>
                <a:lnTo>
                  <a:pt x="695" y="1177"/>
                </a:lnTo>
                <a:lnTo>
                  <a:pt x="695" y="1177"/>
                </a:lnTo>
                <a:lnTo>
                  <a:pt x="690" y="1181"/>
                </a:lnTo>
                <a:lnTo>
                  <a:pt x="680" y="1183"/>
                </a:lnTo>
                <a:lnTo>
                  <a:pt x="680" y="1183"/>
                </a:lnTo>
                <a:lnTo>
                  <a:pt x="679" y="1183"/>
                </a:lnTo>
                <a:lnTo>
                  <a:pt x="679" y="1181"/>
                </a:lnTo>
                <a:lnTo>
                  <a:pt x="679" y="1179"/>
                </a:lnTo>
                <a:lnTo>
                  <a:pt x="675" y="1179"/>
                </a:lnTo>
                <a:lnTo>
                  <a:pt x="675" y="1179"/>
                </a:lnTo>
                <a:lnTo>
                  <a:pt x="673" y="1181"/>
                </a:lnTo>
                <a:lnTo>
                  <a:pt x="675" y="1183"/>
                </a:lnTo>
                <a:lnTo>
                  <a:pt x="679" y="1185"/>
                </a:lnTo>
                <a:lnTo>
                  <a:pt x="679" y="1187"/>
                </a:lnTo>
                <a:lnTo>
                  <a:pt x="679" y="1187"/>
                </a:lnTo>
                <a:lnTo>
                  <a:pt x="675" y="1188"/>
                </a:lnTo>
                <a:lnTo>
                  <a:pt x="671" y="1190"/>
                </a:lnTo>
                <a:lnTo>
                  <a:pt x="667" y="1194"/>
                </a:lnTo>
                <a:lnTo>
                  <a:pt x="667" y="1194"/>
                </a:lnTo>
                <a:lnTo>
                  <a:pt x="658" y="1192"/>
                </a:lnTo>
                <a:lnTo>
                  <a:pt x="651" y="1194"/>
                </a:lnTo>
                <a:lnTo>
                  <a:pt x="634" y="1198"/>
                </a:lnTo>
                <a:lnTo>
                  <a:pt x="634" y="1198"/>
                </a:lnTo>
                <a:lnTo>
                  <a:pt x="616" y="1198"/>
                </a:lnTo>
                <a:lnTo>
                  <a:pt x="599" y="1198"/>
                </a:lnTo>
                <a:lnTo>
                  <a:pt x="599" y="1198"/>
                </a:lnTo>
                <a:lnTo>
                  <a:pt x="587" y="1201"/>
                </a:lnTo>
                <a:lnTo>
                  <a:pt x="574" y="1203"/>
                </a:lnTo>
                <a:lnTo>
                  <a:pt x="574" y="1203"/>
                </a:lnTo>
                <a:lnTo>
                  <a:pt x="561" y="1201"/>
                </a:lnTo>
                <a:lnTo>
                  <a:pt x="548" y="1200"/>
                </a:lnTo>
                <a:lnTo>
                  <a:pt x="548" y="1200"/>
                </a:lnTo>
                <a:lnTo>
                  <a:pt x="546" y="1201"/>
                </a:lnTo>
                <a:lnTo>
                  <a:pt x="546" y="1201"/>
                </a:lnTo>
                <a:lnTo>
                  <a:pt x="546" y="1203"/>
                </a:lnTo>
                <a:lnTo>
                  <a:pt x="544" y="1203"/>
                </a:lnTo>
                <a:lnTo>
                  <a:pt x="544" y="1203"/>
                </a:lnTo>
                <a:lnTo>
                  <a:pt x="493" y="1205"/>
                </a:lnTo>
                <a:lnTo>
                  <a:pt x="469" y="1207"/>
                </a:lnTo>
                <a:lnTo>
                  <a:pt x="449" y="1211"/>
                </a:lnTo>
                <a:lnTo>
                  <a:pt x="449" y="1211"/>
                </a:lnTo>
                <a:lnTo>
                  <a:pt x="476" y="1209"/>
                </a:lnTo>
                <a:lnTo>
                  <a:pt x="502" y="1207"/>
                </a:lnTo>
                <a:lnTo>
                  <a:pt x="526" y="1207"/>
                </a:lnTo>
                <a:lnTo>
                  <a:pt x="552" y="1205"/>
                </a:lnTo>
                <a:lnTo>
                  <a:pt x="552" y="1205"/>
                </a:lnTo>
                <a:lnTo>
                  <a:pt x="555" y="1207"/>
                </a:lnTo>
                <a:lnTo>
                  <a:pt x="561" y="1205"/>
                </a:lnTo>
                <a:lnTo>
                  <a:pt x="566" y="1205"/>
                </a:lnTo>
                <a:lnTo>
                  <a:pt x="572" y="1209"/>
                </a:lnTo>
                <a:lnTo>
                  <a:pt x="572" y="1209"/>
                </a:lnTo>
                <a:lnTo>
                  <a:pt x="572" y="1207"/>
                </a:lnTo>
                <a:lnTo>
                  <a:pt x="570" y="1205"/>
                </a:lnTo>
                <a:lnTo>
                  <a:pt x="570" y="1205"/>
                </a:lnTo>
                <a:lnTo>
                  <a:pt x="574" y="1205"/>
                </a:lnTo>
                <a:lnTo>
                  <a:pt x="574" y="1205"/>
                </a:lnTo>
                <a:lnTo>
                  <a:pt x="577" y="1205"/>
                </a:lnTo>
                <a:lnTo>
                  <a:pt x="581" y="1205"/>
                </a:lnTo>
                <a:lnTo>
                  <a:pt x="581" y="1205"/>
                </a:lnTo>
                <a:lnTo>
                  <a:pt x="579" y="1209"/>
                </a:lnTo>
                <a:lnTo>
                  <a:pt x="581" y="1211"/>
                </a:lnTo>
                <a:lnTo>
                  <a:pt x="587" y="1214"/>
                </a:lnTo>
                <a:lnTo>
                  <a:pt x="587" y="1214"/>
                </a:lnTo>
                <a:lnTo>
                  <a:pt x="627" y="1212"/>
                </a:lnTo>
                <a:lnTo>
                  <a:pt x="664" y="1211"/>
                </a:lnTo>
                <a:lnTo>
                  <a:pt x="664" y="1211"/>
                </a:lnTo>
                <a:lnTo>
                  <a:pt x="666" y="1211"/>
                </a:lnTo>
                <a:lnTo>
                  <a:pt x="666" y="1209"/>
                </a:lnTo>
                <a:lnTo>
                  <a:pt x="664" y="1209"/>
                </a:lnTo>
                <a:lnTo>
                  <a:pt x="666" y="1207"/>
                </a:lnTo>
                <a:lnTo>
                  <a:pt x="666" y="1207"/>
                </a:lnTo>
                <a:lnTo>
                  <a:pt x="680" y="1207"/>
                </a:lnTo>
                <a:lnTo>
                  <a:pt x="695" y="1205"/>
                </a:lnTo>
                <a:lnTo>
                  <a:pt x="695" y="1205"/>
                </a:lnTo>
                <a:lnTo>
                  <a:pt x="701" y="1211"/>
                </a:lnTo>
                <a:lnTo>
                  <a:pt x="702" y="1212"/>
                </a:lnTo>
                <a:lnTo>
                  <a:pt x="702" y="1216"/>
                </a:lnTo>
                <a:lnTo>
                  <a:pt x="702" y="1216"/>
                </a:lnTo>
                <a:lnTo>
                  <a:pt x="675" y="1216"/>
                </a:lnTo>
                <a:lnTo>
                  <a:pt x="644" y="1220"/>
                </a:lnTo>
                <a:lnTo>
                  <a:pt x="612" y="1222"/>
                </a:lnTo>
                <a:lnTo>
                  <a:pt x="581" y="1223"/>
                </a:lnTo>
                <a:lnTo>
                  <a:pt x="581" y="1223"/>
                </a:lnTo>
                <a:lnTo>
                  <a:pt x="563" y="1222"/>
                </a:lnTo>
                <a:lnTo>
                  <a:pt x="555" y="1223"/>
                </a:lnTo>
                <a:lnTo>
                  <a:pt x="548" y="1225"/>
                </a:lnTo>
                <a:lnTo>
                  <a:pt x="548" y="1225"/>
                </a:lnTo>
                <a:lnTo>
                  <a:pt x="561" y="1225"/>
                </a:lnTo>
                <a:lnTo>
                  <a:pt x="574" y="1227"/>
                </a:lnTo>
                <a:lnTo>
                  <a:pt x="585" y="1229"/>
                </a:lnTo>
                <a:lnTo>
                  <a:pt x="598" y="1231"/>
                </a:lnTo>
                <a:lnTo>
                  <a:pt x="598" y="1231"/>
                </a:lnTo>
                <a:lnTo>
                  <a:pt x="612" y="1229"/>
                </a:lnTo>
                <a:lnTo>
                  <a:pt x="629" y="1229"/>
                </a:lnTo>
                <a:lnTo>
                  <a:pt x="644" y="1227"/>
                </a:lnTo>
                <a:lnTo>
                  <a:pt x="660" y="1227"/>
                </a:lnTo>
                <a:lnTo>
                  <a:pt x="660" y="1227"/>
                </a:lnTo>
                <a:lnTo>
                  <a:pt x="666" y="1227"/>
                </a:lnTo>
                <a:lnTo>
                  <a:pt x="673" y="1229"/>
                </a:lnTo>
                <a:lnTo>
                  <a:pt x="673" y="1229"/>
                </a:lnTo>
                <a:lnTo>
                  <a:pt x="680" y="1227"/>
                </a:lnTo>
                <a:lnTo>
                  <a:pt x="688" y="1225"/>
                </a:lnTo>
                <a:lnTo>
                  <a:pt x="688" y="1225"/>
                </a:lnTo>
                <a:lnTo>
                  <a:pt x="693" y="1227"/>
                </a:lnTo>
                <a:lnTo>
                  <a:pt x="697" y="1227"/>
                </a:lnTo>
                <a:lnTo>
                  <a:pt x="697" y="1227"/>
                </a:lnTo>
                <a:lnTo>
                  <a:pt x="710" y="1227"/>
                </a:lnTo>
                <a:lnTo>
                  <a:pt x="723" y="1225"/>
                </a:lnTo>
                <a:lnTo>
                  <a:pt x="723" y="1225"/>
                </a:lnTo>
                <a:lnTo>
                  <a:pt x="747" y="1227"/>
                </a:lnTo>
                <a:lnTo>
                  <a:pt x="758" y="1227"/>
                </a:lnTo>
                <a:lnTo>
                  <a:pt x="770" y="1227"/>
                </a:lnTo>
                <a:lnTo>
                  <a:pt x="770" y="1227"/>
                </a:lnTo>
                <a:lnTo>
                  <a:pt x="772" y="1229"/>
                </a:lnTo>
                <a:lnTo>
                  <a:pt x="772" y="1231"/>
                </a:lnTo>
                <a:lnTo>
                  <a:pt x="772" y="1233"/>
                </a:lnTo>
                <a:lnTo>
                  <a:pt x="769" y="1233"/>
                </a:lnTo>
                <a:lnTo>
                  <a:pt x="769" y="1233"/>
                </a:lnTo>
                <a:lnTo>
                  <a:pt x="725" y="1234"/>
                </a:lnTo>
                <a:lnTo>
                  <a:pt x="725" y="1234"/>
                </a:lnTo>
                <a:lnTo>
                  <a:pt x="726" y="1234"/>
                </a:lnTo>
                <a:lnTo>
                  <a:pt x="726" y="1236"/>
                </a:lnTo>
                <a:lnTo>
                  <a:pt x="726" y="1236"/>
                </a:lnTo>
                <a:lnTo>
                  <a:pt x="719" y="1236"/>
                </a:lnTo>
                <a:lnTo>
                  <a:pt x="713" y="1236"/>
                </a:lnTo>
                <a:lnTo>
                  <a:pt x="713" y="1236"/>
                </a:lnTo>
                <a:lnTo>
                  <a:pt x="723" y="1238"/>
                </a:lnTo>
                <a:lnTo>
                  <a:pt x="726" y="1240"/>
                </a:lnTo>
                <a:lnTo>
                  <a:pt x="726" y="1244"/>
                </a:lnTo>
                <a:lnTo>
                  <a:pt x="723" y="1247"/>
                </a:lnTo>
                <a:lnTo>
                  <a:pt x="723" y="1247"/>
                </a:lnTo>
                <a:lnTo>
                  <a:pt x="660" y="1247"/>
                </a:lnTo>
                <a:lnTo>
                  <a:pt x="631" y="1247"/>
                </a:lnTo>
                <a:lnTo>
                  <a:pt x="603" y="1246"/>
                </a:lnTo>
                <a:lnTo>
                  <a:pt x="603" y="1246"/>
                </a:lnTo>
                <a:lnTo>
                  <a:pt x="599" y="1249"/>
                </a:lnTo>
                <a:lnTo>
                  <a:pt x="592" y="1251"/>
                </a:lnTo>
                <a:lnTo>
                  <a:pt x="592" y="1251"/>
                </a:lnTo>
                <a:lnTo>
                  <a:pt x="564" y="1253"/>
                </a:lnTo>
                <a:lnTo>
                  <a:pt x="535" y="1253"/>
                </a:lnTo>
                <a:lnTo>
                  <a:pt x="476" y="1253"/>
                </a:lnTo>
                <a:lnTo>
                  <a:pt x="476" y="1253"/>
                </a:lnTo>
                <a:lnTo>
                  <a:pt x="509" y="1257"/>
                </a:lnTo>
                <a:lnTo>
                  <a:pt x="544" y="1257"/>
                </a:lnTo>
                <a:lnTo>
                  <a:pt x="618" y="1253"/>
                </a:lnTo>
                <a:lnTo>
                  <a:pt x="618" y="1253"/>
                </a:lnTo>
                <a:lnTo>
                  <a:pt x="620" y="1255"/>
                </a:lnTo>
                <a:lnTo>
                  <a:pt x="621" y="1257"/>
                </a:lnTo>
                <a:lnTo>
                  <a:pt x="623" y="1257"/>
                </a:lnTo>
                <a:lnTo>
                  <a:pt x="623" y="1257"/>
                </a:lnTo>
                <a:lnTo>
                  <a:pt x="658" y="1255"/>
                </a:lnTo>
                <a:lnTo>
                  <a:pt x="688" y="1253"/>
                </a:lnTo>
                <a:lnTo>
                  <a:pt x="688" y="1253"/>
                </a:lnTo>
                <a:lnTo>
                  <a:pt x="710" y="1266"/>
                </a:lnTo>
                <a:lnTo>
                  <a:pt x="710" y="1266"/>
                </a:lnTo>
                <a:lnTo>
                  <a:pt x="730" y="1266"/>
                </a:lnTo>
                <a:lnTo>
                  <a:pt x="748" y="1266"/>
                </a:lnTo>
                <a:lnTo>
                  <a:pt x="783" y="1269"/>
                </a:lnTo>
                <a:lnTo>
                  <a:pt x="818" y="1275"/>
                </a:lnTo>
                <a:lnTo>
                  <a:pt x="837" y="1277"/>
                </a:lnTo>
                <a:lnTo>
                  <a:pt x="855" y="1279"/>
                </a:lnTo>
                <a:lnTo>
                  <a:pt x="855" y="1279"/>
                </a:lnTo>
                <a:lnTo>
                  <a:pt x="855" y="1279"/>
                </a:lnTo>
                <a:lnTo>
                  <a:pt x="857" y="1280"/>
                </a:lnTo>
                <a:lnTo>
                  <a:pt x="861" y="1282"/>
                </a:lnTo>
                <a:lnTo>
                  <a:pt x="861" y="1282"/>
                </a:lnTo>
                <a:lnTo>
                  <a:pt x="855" y="1286"/>
                </a:lnTo>
                <a:lnTo>
                  <a:pt x="850" y="1290"/>
                </a:lnTo>
                <a:lnTo>
                  <a:pt x="850" y="1290"/>
                </a:lnTo>
                <a:lnTo>
                  <a:pt x="837" y="1292"/>
                </a:lnTo>
                <a:lnTo>
                  <a:pt x="824" y="1290"/>
                </a:lnTo>
                <a:lnTo>
                  <a:pt x="824" y="1290"/>
                </a:lnTo>
                <a:lnTo>
                  <a:pt x="807" y="1292"/>
                </a:lnTo>
                <a:lnTo>
                  <a:pt x="789" y="1293"/>
                </a:lnTo>
                <a:lnTo>
                  <a:pt x="748" y="1295"/>
                </a:lnTo>
                <a:lnTo>
                  <a:pt x="706" y="1295"/>
                </a:lnTo>
                <a:lnTo>
                  <a:pt x="666" y="1297"/>
                </a:lnTo>
                <a:lnTo>
                  <a:pt x="666" y="1297"/>
                </a:lnTo>
                <a:lnTo>
                  <a:pt x="662" y="1299"/>
                </a:lnTo>
                <a:lnTo>
                  <a:pt x="662" y="1303"/>
                </a:lnTo>
                <a:lnTo>
                  <a:pt x="667" y="1308"/>
                </a:lnTo>
                <a:lnTo>
                  <a:pt x="667" y="1308"/>
                </a:lnTo>
                <a:lnTo>
                  <a:pt x="688" y="1308"/>
                </a:lnTo>
                <a:lnTo>
                  <a:pt x="706" y="1308"/>
                </a:lnTo>
                <a:lnTo>
                  <a:pt x="726" y="1308"/>
                </a:lnTo>
                <a:lnTo>
                  <a:pt x="747" y="1310"/>
                </a:lnTo>
                <a:lnTo>
                  <a:pt x="747" y="1310"/>
                </a:lnTo>
                <a:lnTo>
                  <a:pt x="748" y="1314"/>
                </a:lnTo>
                <a:lnTo>
                  <a:pt x="750" y="1317"/>
                </a:lnTo>
                <a:lnTo>
                  <a:pt x="748" y="1321"/>
                </a:lnTo>
                <a:lnTo>
                  <a:pt x="747" y="1323"/>
                </a:lnTo>
                <a:lnTo>
                  <a:pt x="737" y="1326"/>
                </a:lnTo>
                <a:lnTo>
                  <a:pt x="725" y="1328"/>
                </a:lnTo>
                <a:lnTo>
                  <a:pt x="725" y="1328"/>
                </a:lnTo>
                <a:lnTo>
                  <a:pt x="660" y="1328"/>
                </a:lnTo>
                <a:lnTo>
                  <a:pt x="605" y="1326"/>
                </a:lnTo>
                <a:lnTo>
                  <a:pt x="605" y="1326"/>
                </a:lnTo>
                <a:lnTo>
                  <a:pt x="528" y="1330"/>
                </a:lnTo>
                <a:lnTo>
                  <a:pt x="449" y="1332"/>
                </a:lnTo>
                <a:lnTo>
                  <a:pt x="371" y="1332"/>
                </a:lnTo>
                <a:lnTo>
                  <a:pt x="292" y="1336"/>
                </a:lnTo>
                <a:lnTo>
                  <a:pt x="292" y="1336"/>
                </a:lnTo>
                <a:lnTo>
                  <a:pt x="335" y="1336"/>
                </a:lnTo>
                <a:lnTo>
                  <a:pt x="377" y="1334"/>
                </a:lnTo>
                <a:lnTo>
                  <a:pt x="419" y="1334"/>
                </a:lnTo>
                <a:lnTo>
                  <a:pt x="458" y="1336"/>
                </a:lnTo>
                <a:lnTo>
                  <a:pt x="458" y="1336"/>
                </a:lnTo>
                <a:lnTo>
                  <a:pt x="460" y="1334"/>
                </a:lnTo>
                <a:lnTo>
                  <a:pt x="465" y="1332"/>
                </a:lnTo>
                <a:lnTo>
                  <a:pt x="465" y="1332"/>
                </a:lnTo>
                <a:lnTo>
                  <a:pt x="544" y="1334"/>
                </a:lnTo>
                <a:lnTo>
                  <a:pt x="583" y="1332"/>
                </a:lnTo>
                <a:lnTo>
                  <a:pt x="620" y="1330"/>
                </a:lnTo>
                <a:lnTo>
                  <a:pt x="620" y="1330"/>
                </a:lnTo>
                <a:lnTo>
                  <a:pt x="627" y="1332"/>
                </a:lnTo>
                <a:lnTo>
                  <a:pt x="636" y="1334"/>
                </a:lnTo>
                <a:lnTo>
                  <a:pt x="656" y="1334"/>
                </a:lnTo>
                <a:lnTo>
                  <a:pt x="679" y="1334"/>
                </a:lnTo>
                <a:lnTo>
                  <a:pt x="688" y="1334"/>
                </a:lnTo>
                <a:lnTo>
                  <a:pt x="695" y="1336"/>
                </a:lnTo>
                <a:lnTo>
                  <a:pt x="695" y="1336"/>
                </a:lnTo>
                <a:lnTo>
                  <a:pt x="690" y="1343"/>
                </a:lnTo>
                <a:lnTo>
                  <a:pt x="680" y="1347"/>
                </a:lnTo>
                <a:lnTo>
                  <a:pt x="669" y="1350"/>
                </a:lnTo>
                <a:lnTo>
                  <a:pt x="655" y="1352"/>
                </a:lnTo>
                <a:lnTo>
                  <a:pt x="655" y="1352"/>
                </a:lnTo>
                <a:lnTo>
                  <a:pt x="684" y="1354"/>
                </a:lnTo>
                <a:lnTo>
                  <a:pt x="712" y="1356"/>
                </a:lnTo>
                <a:lnTo>
                  <a:pt x="712" y="1356"/>
                </a:lnTo>
                <a:lnTo>
                  <a:pt x="736" y="1356"/>
                </a:lnTo>
                <a:lnTo>
                  <a:pt x="748" y="1356"/>
                </a:lnTo>
                <a:lnTo>
                  <a:pt x="756" y="1356"/>
                </a:lnTo>
                <a:lnTo>
                  <a:pt x="756" y="1356"/>
                </a:lnTo>
                <a:lnTo>
                  <a:pt x="758" y="1356"/>
                </a:lnTo>
                <a:lnTo>
                  <a:pt x="756" y="1358"/>
                </a:lnTo>
                <a:lnTo>
                  <a:pt x="756" y="1358"/>
                </a:lnTo>
                <a:lnTo>
                  <a:pt x="758" y="1358"/>
                </a:lnTo>
                <a:lnTo>
                  <a:pt x="758" y="1358"/>
                </a:lnTo>
                <a:lnTo>
                  <a:pt x="769" y="1358"/>
                </a:lnTo>
                <a:lnTo>
                  <a:pt x="769" y="1358"/>
                </a:lnTo>
                <a:lnTo>
                  <a:pt x="776" y="1356"/>
                </a:lnTo>
                <a:lnTo>
                  <a:pt x="785" y="1356"/>
                </a:lnTo>
                <a:lnTo>
                  <a:pt x="785" y="1356"/>
                </a:lnTo>
                <a:lnTo>
                  <a:pt x="796" y="1358"/>
                </a:lnTo>
                <a:lnTo>
                  <a:pt x="804" y="1360"/>
                </a:lnTo>
                <a:lnTo>
                  <a:pt x="804" y="1360"/>
                </a:lnTo>
                <a:lnTo>
                  <a:pt x="833" y="1360"/>
                </a:lnTo>
                <a:lnTo>
                  <a:pt x="862" y="1360"/>
                </a:lnTo>
                <a:lnTo>
                  <a:pt x="892" y="1360"/>
                </a:lnTo>
                <a:lnTo>
                  <a:pt x="923" y="1360"/>
                </a:lnTo>
                <a:lnTo>
                  <a:pt x="923" y="1360"/>
                </a:lnTo>
                <a:lnTo>
                  <a:pt x="936" y="1360"/>
                </a:lnTo>
                <a:lnTo>
                  <a:pt x="936" y="1360"/>
                </a:lnTo>
                <a:lnTo>
                  <a:pt x="938" y="1361"/>
                </a:lnTo>
                <a:lnTo>
                  <a:pt x="938" y="1361"/>
                </a:lnTo>
                <a:lnTo>
                  <a:pt x="940" y="1361"/>
                </a:lnTo>
                <a:lnTo>
                  <a:pt x="942" y="1363"/>
                </a:lnTo>
                <a:lnTo>
                  <a:pt x="942" y="1363"/>
                </a:lnTo>
                <a:lnTo>
                  <a:pt x="943" y="1361"/>
                </a:lnTo>
                <a:lnTo>
                  <a:pt x="947" y="1361"/>
                </a:lnTo>
                <a:lnTo>
                  <a:pt x="947" y="1361"/>
                </a:lnTo>
                <a:lnTo>
                  <a:pt x="997" y="1363"/>
                </a:lnTo>
                <a:lnTo>
                  <a:pt x="997" y="1363"/>
                </a:lnTo>
                <a:lnTo>
                  <a:pt x="1057" y="1363"/>
                </a:lnTo>
                <a:lnTo>
                  <a:pt x="1115" y="1363"/>
                </a:lnTo>
                <a:lnTo>
                  <a:pt x="1115" y="1363"/>
                </a:lnTo>
                <a:lnTo>
                  <a:pt x="1116" y="1365"/>
                </a:lnTo>
                <a:lnTo>
                  <a:pt x="1116" y="1367"/>
                </a:lnTo>
                <a:lnTo>
                  <a:pt x="1116" y="1367"/>
                </a:lnTo>
                <a:lnTo>
                  <a:pt x="1122" y="1367"/>
                </a:lnTo>
                <a:lnTo>
                  <a:pt x="1122" y="1367"/>
                </a:lnTo>
                <a:lnTo>
                  <a:pt x="1269" y="1372"/>
                </a:lnTo>
                <a:lnTo>
                  <a:pt x="1409" y="1374"/>
                </a:lnTo>
                <a:lnTo>
                  <a:pt x="1411" y="1231"/>
                </a:lnTo>
                <a:lnTo>
                  <a:pt x="1411" y="1207"/>
                </a:lnTo>
                <a:lnTo>
                  <a:pt x="1411" y="1207"/>
                </a:lnTo>
                <a:lnTo>
                  <a:pt x="1413" y="1205"/>
                </a:lnTo>
                <a:lnTo>
                  <a:pt x="1414" y="1205"/>
                </a:lnTo>
                <a:lnTo>
                  <a:pt x="1414" y="1203"/>
                </a:lnTo>
                <a:lnTo>
                  <a:pt x="1414" y="1200"/>
                </a:lnTo>
                <a:lnTo>
                  <a:pt x="1414" y="1200"/>
                </a:lnTo>
                <a:lnTo>
                  <a:pt x="1414" y="1196"/>
                </a:lnTo>
                <a:lnTo>
                  <a:pt x="1414" y="1194"/>
                </a:lnTo>
                <a:lnTo>
                  <a:pt x="1413" y="1190"/>
                </a:lnTo>
                <a:lnTo>
                  <a:pt x="1413" y="1187"/>
                </a:lnTo>
                <a:lnTo>
                  <a:pt x="1413" y="1187"/>
                </a:lnTo>
                <a:lnTo>
                  <a:pt x="1414" y="1181"/>
                </a:lnTo>
                <a:lnTo>
                  <a:pt x="1416" y="1176"/>
                </a:lnTo>
                <a:lnTo>
                  <a:pt x="1416" y="1176"/>
                </a:lnTo>
                <a:lnTo>
                  <a:pt x="1418" y="1124"/>
                </a:lnTo>
                <a:lnTo>
                  <a:pt x="1418" y="1073"/>
                </a:lnTo>
                <a:lnTo>
                  <a:pt x="1414" y="970"/>
                </a:lnTo>
                <a:lnTo>
                  <a:pt x="1414" y="970"/>
                </a:lnTo>
                <a:lnTo>
                  <a:pt x="1413" y="778"/>
                </a:lnTo>
                <a:lnTo>
                  <a:pt x="1413" y="778"/>
                </a:lnTo>
                <a:lnTo>
                  <a:pt x="1411" y="707"/>
                </a:lnTo>
                <a:lnTo>
                  <a:pt x="1411" y="673"/>
                </a:lnTo>
                <a:lnTo>
                  <a:pt x="1411" y="640"/>
                </a:lnTo>
                <a:lnTo>
                  <a:pt x="1411" y="640"/>
                </a:lnTo>
                <a:lnTo>
                  <a:pt x="1409" y="558"/>
                </a:lnTo>
                <a:lnTo>
                  <a:pt x="1407" y="477"/>
                </a:lnTo>
                <a:lnTo>
                  <a:pt x="1407" y="477"/>
                </a:lnTo>
                <a:lnTo>
                  <a:pt x="1407" y="416"/>
                </a:lnTo>
                <a:lnTo>
                  <a:pt x="1407" y="388"/>
                </a:lnTo>
                <a:lnTo>
                  <a:pt x="1407" y="361"/>
                </a:lnTo>
                <a:lnTo>
                  <a:pt x="1407" y="361"/>
                </a:lnTo>
                <a:lnTo>
                  <a:pt x="1405" y="351"/>
                </a:lnTo>
                <a:lnTo>
                  <a:pt x="1405" y="342"/>
                </a:lnTo>
                <a:lnTo>
                  <a:pt x="1405" y="342"/>
                </a:lnTo>
                <a:lnTo>
                  <a:pt x="1407" y="328"/>
                </a:lnTo>
                <a:lnTo>
                  <a:pt x="1407" y="313"/>
                </a:lnTo>
                <a:lnTo>
                  <a:pt x="1407" y="313"/>
                </a:lnTo>
                <a:lnTo>
                  <a:pt x="1405" y="271"/>
                </a:lnTo>
                <a:lnTo>
                  <a:pt x="1405" y="230"/>
                </a:lnTo>
                <a:lnTo>
                  <a:pt x="1405" y="142"/>
                </a:lnTo>
                <a:lnTo>
                  <a:pt x="1407" y="7"/>
                </a:lnTo>
                <a:lnTo>
                  <a:pt x="1269" y="6"/>
                </a:lnTo>
                <a:lnTo>
                  <a:pt x="1269" y="6"/>
                </a:lnTo>
                <a:lnTo>
                  <a:pt x="1269" y="6"/>
                </a:lnTo>
                <a:lnTo>
                  <a:pt x="1245" y="7"/>
                </a:lnTo>
                <a:lnTo>
                  <a:pt x="1219" y="9"/>
                </a:lnTo>
                <a:lnTo>
                  <a:pt x="1219" y="9"/>
                </a:lnTo>
                <a:lnTo>
                  <a:pt x="1203" y="7"/>
                </a:lnTo>
                <a:lnTo>
                  <a:pt x="1186" y="7"/>
                </a:lnTo>
                <a:lnTo>
                  <a:pt x="1186" y="7"/>
                </a:lnTo>
                <a:lnTo>
                  <a:pt x="1138" y="9"/>
                </a:lnTo>
                <a:lnTo>
                  <a:pt x="1115" y="9"/>
                </a:lnTo>
                <a:lnTo>
                  <a:pt x="1092" y="9"/>
                </a:lnTo>
                <a:lnTo>
                  <a:pt x="1092" y="9"/>
                </a:lnTo>
                <a:lnTo>
                  <a:pt x="1030" y="7"/>
                </a:lnTo>
                <a:lnTo>
                  <a:pt x="999" y="7"/>
                </a:lnTo>
                <a:lnTo>
                  <a:pt x="969" y="9"/>
                </a:lnTo>
                <a:lnTo>
                  <a:pt x="969" y="9"/>
                </a:lnTo>
                <a:lnTo>
                  <a:pt x="896" y="7"/>
                </a:lnTo>
                <a:lnTo>
                  <a:pt x="824" y="9"/>
                </a:lnTo>
                <a:lnTo>
                  <a:pt x="824" y="9"/>
                </a:lnTo>
                <a:lnTo>
                  <a:pt x="811" y="6"/>
                </a:lnTo>
                <a:lnTo>
                  <a:pt x="798" y="6"/>
                </a:lnTo>
                <a:lnTo>
                  <a:pt x="770" y="6"/>
                </a:lnTo>
                <a:lnTo>
                  <a:pt x="743" y="7"/>
                </a:lnTo>
                <a:lnTo>
                  <a:pt x="713" y="7"/>
                </a:lnTo>
                <a:lnTo>
                  <a:pt x="713" y="7"/>
                </a:lnTo>
                <a:lnTo>
                  <a:pt x="702" y="6"/>
                </a:lnTo>
                <a:lnTo>
                  <a:pt x="702" y="6"/>
                </a:lnTo>
                <a:lnTo>
                  <a:pt x="679" y="4"/>
                </a:lnTo>
                <a:lnTo>
                  <a:pt x="656" y="4"/>
                </a:lnTo>
                <a:lnTo>
                  <a:pt x="610" y="6"/>
                </a:lnTo>
                <a:lnTo>
                  <a:pt x="566" y="6"/>
                </a:lnTo>
                <a:lnTo>
                  <a:pt x="544" y="6"/>
                </a:lnTo>
                <a:lnTo>
                  <a:pt x="526" y="6"/>
                </a:lnTo>
                <a:lnTo>
                  <a:pt x="526" y="6"/>
                </a:lnTo>
                <a:lnTo>
                  <a:pt x="513" y="7"/>
                </a:lnTo>
                <a:lnTo>
                  <a:pt x="500" y="6"/>
                </a:lnTo>
                <a:lnTo>
                  <a:pt x="474" y="4"/>
                </a:lnTo>
                <a:lnTo>
                  <a:pt x="474" y="4"/>
                </a:lnTo>
                <a:lnTo>
                  <a:pt x="461" y="4"/>
                </a:lnTo>
                <a:lnTo>
                  <a:pt x="449" y="4"/>
                </a:lnTo>
                <a:lnTo>
                  <a:pt x="421" y="6"/>
                </a:lnTo>
                <a:lnTo>
                  <a:pt x="421" y="6"/>
                </a:lnTo>
                <a:lnTo>
                  <a:pt x="404" y="4"/>
                </a:lnTo>
                <a:lnTo>
                  <a:pt x="404" y="4"/>
                </a:lnTo>
                <a:lnTo>
                  <a:pt x="379" y="4"/>
                </a:lnTo>
                <a:lnTo>
                  <a:pt x="349" y="6"/>
                </a:lnTo>
                <a:lnTo>
                  <a:pt x="349" y="6"/>
                </a:lnTo>
                <a:lnTo>
                  <a:pt x="327" y="6"/>
                </a:lnTo>
                <a:lnTo>
                  <a:pt x="303" y="4"/>
                </a:lnTo>
                <a:lnTo>
                  <a:pt x="279" y="2"/>
                </a:lnTo>
                <a:lnTo>
                  <a:pt x="255" y="4"/>
                </a:lnTo>
                <a:lnTo>
                  <a:pt x="255" y="4"/>
                </a:lnTo>
                <a:lnTo>
                  <a:pt x="220" y="0"/>
                </a:lnTo>
                <a:lnTo>
                  <a:pt x="200" y="0"/>
                </a:lnTo>
                <a:lnTo>
                  <a:pt x="180" y="0"/>
                </a:lnTo>
                <a:lnTo>
                  <a:pt x="33" y="4"/>
                </a:lnTo>
                <a:lnTo>
                  <a:pt x="38" y="142"/>
                </a:lnTo>
                <a:lnTo>
                  <a:pt x="38" y="142"/>
                </a:lnTo>
                <a:lnTo>
                  <a:pt x="40" y="162"/>
                </a:lnTo>
                <a:lnTo>
                  <a:pt x="40" y="162"/>
                </a:lnTo>
                <a:lnTo>
                  <a:pt x="38" y="180"/>
                </a:lnTo>
                <a:lnTo>
                  <a:pt x="38" y="199"/>
                </a:lnTo>
                <a:lnTo>
                  <a:pt x="38" y="237"/>
                </a:lnTo>
                <a:lnTo>
                  <a:pt x="38" y="276"/>
                </a:lnTo>
                <a:lnTo>
                  <a:pt x="38" y="315"/>
                </a:lnTo>
                <a:lnTo>
                  <a:pt x="38" y="315"/>
                </a:lnTo>
                <a:lnTo>
                  <a:pt x="35" y="340"/>
                </a:lnTo>
                <a:lnTo>
                  <a:pt x="35" y="353"/>
                </a:lnTo>
                <a:lnTo>
                  <a:pt x="36" y="366"/>
                </a:lnTo>
                <a:lnTo>
                  <a:pt x="36" y="366"/>
                </a:lnTo>
                <a:lnTo>
                  <a:pt x="35" y="381"/>
                </a:lnTo>
                <a:lnTo>
                  <a:pt x="35" y="396"/>
                </a:lnTo>
                <a:lnTo>
                  <a:pt x="35" y="429"/>
                </a:lnTo>
                <a:lnTo>
                  <a:pt x="35" y="429"/>
                </a:lnTo>
                <a:lnTo>
                  <a:pt x="33" y="462"/>
                </a:lnTo>
                <a:lnTo>
                  <a:pt x="29" y="497"/>
                </a:lnTo>
                <a:lnTo>
                  <a:pt x="29" y="497"/>
                </a:lnTo>
                <a:lnTo>
                  <a:pt x="29" y="548"/>
                </a:lnTo>
                <a:lnTo>
                  <a:pt x="27" y="572"/>
                </a:lnTo>
                <a:lnTo>
                  <a:pt x="25" y="585"/>
                </a:lnTo>
                <a:lnTo>
                  <a:pt x="22" y="594"/>
                </a:lnTo>
                <a:lnTo>
                  <a:pt x="22" y="594"/>
                </a:lnTo>
                <a:lnTo>
                  <a:pt x="16" y="598"/>
                </a:lnTo>
                <a:lnTo>
                  <a:pt x="14" y="603"/>
                </a:lnTo>
                <a:lnTo>
                  <a:pt x="16" y="611"/>
                </a:lnTo>
                <a:lnTo>
                  <a:pt x="20" y="618"/>
                </a:lnTo>
                <a:lnTo>
                  <a:pt x="25" y="635"/>
                </a:lnTo>
                <a:lnTo>
                  <a:pt x="27" y="644"/>
                </a:lnTo>
                <a:lnTo>
                  <a:pt x="27" y="653"/>
                </a:lnTo>
                <a:lnTo>
                  <a:pt x="27" y="653"/>
                </a:lnTo>
                <a:lnTo>
                  <a:pt x="24" y="661"/>
                </a:lnTo>
                <a:lnTo>
                  <a:pt x="20" y="664"/>
                </a:lnTo>
                <a:lnTo>
                  <a:pt x="11" y="672"/>
                </a:lnTo>
                <a:lnTo>
                  <a:pt x="11" y="672"/>
                </a:lnTo>
                <a:lnTo>
                  <a:pt x="9" y="681"/>
                </a:lnTo>
                <a:lnTo>
                  <a:pt x="9" y="690"/>
                </a:lnTo>
                <a:lnTo>
                  <a:pt x="11" y="707"/>
                </a:lnTo>
                <a:lnTo>
                  <a:pt x="11" y="707"/>
                </a:lnTo>
                <a:lnTo>
                  <a:pt x="9" y="718"/>
                </a:lnTo>
                <a:lnTo>
                  <a:pt x="5" y="727"/>
                </a:lnTo>
                <a:lnTo>
                  <a:pt x="2" y="738"/>
                </a:lnTo>
                <a:lnTo>
                  <a:pt x="0" y="751"/>
                </a:lnTo>
                <a:lnTo>
                  <a:pt x="0" y="751"/>
                </a:lnTo>
                <a:close/>
                <a:moveTo>
                  <a:pt x="743" y="1196"/>
                </a:moveTo>
                <a:lnTo>
                  <a:pt x="743" y="1196"/>
                </a:lnTo>
                <a:lnTo>
                  <a:pt x="743" y="1194"/>
                </a:lnTo>
                <a:lnTo>
                  <a:pt x="741" y="1194"/>
                </a:lnTo>
                <a:lnTo>
                  <a:pt x="741" y="1194"/>
                </a:lnTo>
                <a:lnTo>
                  <a:pt x="745" y="1192"/>
                </a:lnTo>
                <a:lnTo>
                  <a:pt x="748" y="1192"/>
                </a:lnTo>
                <a:lnTo>
                  <a:pt x="748" y="1194"/>
                </a:lnTo>
                <a:lnTo>
                  <a:pt x="743" y="1196"/>
                </a:lnTo>
                <a:lnTo>
                  <a:pt x="743" y="1196"/>
                </a:lnTo>
                <a:close/>
                <a:moveTo>
                  <a:pt x="739" y="1196"/>
                </a:moveTo>
                <a:lnTo>
                  <a:pt x="739" y="1196"/>
                </a:lnTo>
                <a:lnTo>
                  <a:pt x="713" y="1200"/>
                </a:lnTo>
                <a:lnTo>
                  <a:pt x="701" y="1200"/>
                </a:lnTo>
                <a:lnTo>
                  <a:pt x="690" y="1198"/>
                </a:lnTo>
                <a:lnTo>
                  <a:pt x="690" y="1198"/>
                </a:lnTo>
                <a:lnTo>
                  <a:pt x="690" y="1200"/>
                </a:lnTo>
                <a:lnTo>
                  <a:pt x="690" y="1201"/>
                </a:lnTo>
                <a:lnTo>
                  <a:pt x="690" y="1203"/>
                </a:lnTo>
                <a:lnTo>
                  <a:pt x="688" y="1203"/>
                </a:lnTo>
                <a:lnTo>
                  <a:pt x="688" y="1203"/>
                </a:lnTo>
                <a:lnTo>
                  <a:pt x="677" y="1201"/>
                </a:lnTo>
                <a:lnTo>
                  <a:pt x="662" y="1200"/>
                </a:lnTo>
                <a:lnTo>
                  <a:pt x="662" y="1200"/>
                </a:lnTo>
                <a:lnTo>
                  <a:pt x="662" y="1198"/>
                </a:lnTo>
                <a:lnTo>
                  <a:pt x="664" y="1196"/>
                </a:lnTo>
                <a:lnTo>
                  <a:pt x="673" y="1196"/>
                </a:lnTo>
                <a:lnTo>
                  <a:pt x="680" y="1194"/>
                </a:lnTo>
                <a:lnTo>
                  <a:pt x="682" y="1192"/>
                </a:lnTo>
                <a:lnTo>
                  <a:pt x="684" y="1190"/>
                </a:lnTo>
                <a:lnTo>
                  <a:pt x="684" y="1190"/>
                </a:lnTo>
                <a:lnTo>
                  <a:pt x="695" y="1190"/>
                </a:lnTo>
                <a:lnTo>
                  <a:pt x="699" y="1190"/>
                </a:lnTo>
                <a:lnTo>
                  <a:pt x="702" y="1188"/>
                </a:lnTo>
                <a:lnTo>
                  <a:pt x="702" y="1188"/>
                </a:lnTo>
                <a:lnTo>
                  <a:pt x="713" y="1188"/>
                </a:lnTo>
                <a:lnTo>
                  <a:pt x="721" y="1188"/>
                </a:lnTo>
                <a:lnTo>
                  <a:pt x="728" y="1188"/>
                </a:lnTo>
                <a:lnTo>
                  <a:pt x="737" y="1188"/>
                </a:lnTo>
                <a:lnTo>
                  <a:pt x="737" y="1188"/>
                </a:lnTo>
                <a:lnTo>
                  <a:pt x="736" y="1190"/>
                </a:lnTo>
                <a:lnTo>
                  <a:pt x="737" y="1192"/>
                </a:lnTo>
                <a:lnTo>
                  <a:pt x="739" y="1194"/>
                </a:lnTo>
                <a:lnTo>
                  <a:pt x="739" y="1196"/>
                </a:lnTo>
                <a:lnTo>
                  <a:pt x="739" y="11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/>
          <p:cNvSpPr>
            <a:spLocks noEditPoints="1"/>
          </p:cNvSpPr>
          <p:nvPr/>
        </p:nvSpPr>
        <p:spPr bwMode="auto">
          <a:xfrm flipH="1">
            <a:off x="7933785" y="2847181"/>
            <a:ext cx="1537795" cy="1475583"/>
          </a:xfrm>
          <a:custGeom>
            <a:avLst/>
            <a:gdLst>
              <a:gd name="T0" fmla="*/ 11 w 1582"/>
              <a:gd name="T1" fmla="*/ 950 h 1520"/>
              <a:gd name="T2" fmla="*/ 57 w 1582"/>
              <a:gd name="T3" fmla="*/ 1117 h 1520"/>
              <a:gd name="T4" fmla="*/ 158 w 1582"/>
              <a:gd name="T5" fmla="*/ 1266 h 1520"/>
              <a:gd name="T6" fmla="*/ 228 w 1582"/>
              <a:gd name="T7" fmla="*/ 1297 h 1520"/>
              <a:gd name="T8" fmla="*/ 386 w 1582"/>
              <a:gd name="T9" fmla="*/ 1248 h 1520"/>
              <a:gd name="T10" fmla="*/ 463 w 1582"/>
              <a:gd name="T11" fmla="*/ 1159 h 1520"/>
              <a:gd name="T12" fmla="*/ 526 w 1582"/>
              <a:gd name="T13" fmla="*/ 939 h 1520"/>
              <a:gd name="T14" fmla="*/ 531 w 1582"/>
              <a:gd name="T15" fmla="*/ 867 h 1520"/>
              <a:gd name="T16" fmla="*/ 531 w 1582"/>
              <a:gd name="T17" fmla="*/ 727 h 1520"/>
              <a:gd name="T18" fmla="*/ 507 w 1582"/>
              <a:gd name="T19" fmla="*/ 630 h 1520"/>
              <a:gd name="T20" fmla="*/ 498 w 1582"/>
              <a:gd name="T21" fmla="*/ 435 h 1520"/>
              <a:gd name="T22" fmla="*/ 495 w 1582"/>
              <a:gd name="T23" fmla="*/ 298 h 1520"/>
              <a:gd name="T24" fmla="*/ 272 w 1582"/>
              <a:gd name="T25" fmla="*/ 438 h 1520"/>
              <a:gd name="T26" fmla="*/ 487 w 1582"/>
              <a:gd name="T27" fmla="*/ 427 h 1520"/>
              <a:gd name="T28" fmla="*/ 621 w 1582"/>
              <a:gd name="T29" fmla="*/ 422 h 1520"/>
              <a:gd name="T30" fmla="*/ 833 w 1582"/>
              <a:gd name="T31" fmla="*/ 416 h 1520"/>
              <a:gd name="T32" fmla="*/ 1004 w 1582"/>
              <a:gd name="T33" fmla="*/ 414 h 1520"/>
              <a:gd name="T34" fmla="*/ 1293 w 1582"/>
              <a:gd name="T35" fmla="*/ 409 h 1520"/>
              <a:gd name="T36" fmla="*/ 1173 w 1582"/>
              <a:gd name="T37" fmla="*/ 352 h 1520"/>
              <a:gd name="T38" fmla="*/ 1188 w 1582"/>
              <a:gd name="T39" fmla="*/ 749 h 1520"/>
              <a:gd name="T40" fmla="*/ 1205 w 1582"/>
              <a:gd name="T41" fmla="*/ 1286 h 1520"/>
              <a:gd name="T42" fmla="*/ 1263 w 1582"/>
              <a:gd name="T43" fmla="*/ 1159 h 1520"/>
              <a:gd name="T44" fmla="*/ 1157 w 1582"/>
              <a:gd name="T45" fmla="*/ 1169 h 1520"/>
              <a:gd name="T46" fmla="*/ 988 w 1582"/>
              <a:gd name="T47" fmla="*/ 1191 h 1520"/>
              <a:gd name="T48" fmla="*/ 927 w 1582"/>
              <a:gd name="T49" fmla="*/ 1207 h 1520"/>
              <a:gd name="T50" fmla="*/ 833 w 1582"/>
              <a:gd name="T51" fmla="*/ 1216 h 1520"/>
              <a:gd name="T52" fmla="*/ 769 w 1582"/>
              <a:gd name="T53" fmla="*/ 1229 h 1520"/>
              <a:gd name="T54" fmla="*/ 741 w 1582"/>
              <a:gd name="T55" fmla="*/ 1248 h 1520"/>
              <a:gd name="T56" fmla="*/ 638 w 1582"/>
              <a:gd name="T57" fmla="*/ 1257 h 1520"/>
              <a:gd name="T58" fmla="*/ 642 w 1582"/>
              <a:gd name="T59" fmla="*/ 1264 h 1520"/>
              <a:gd name="T60" fmla="*/ 671 w 1582"/>
              <a:gd name="T61" fmla="*/ 1264 h 1520"/>
              <a:gd name="T62" fmla="*/ 770 w 1582"/>
              <a:gd name="T63" fmla="*/ 1266 h 1520"/>
              <a:gd name="T64" fmla="*/ 638 w 1582"/>
              <a:gd name="T65" fmla="*/ 1295 h 1520"/>
              <a:gd name="T66" fmla="*/ 770 w 1582"/>
              <a:gd name="T67" fmla="*/ 1297 h 1520"/>
              <a:gd name="T68" fmla="*/ 862 w 1582"/>
              <a:gd name="T69" fmla="*/ 1303 h 1520"/>
              <a:gd name="T70" fmla="*/ 815 w 1582"/>
              <a:gd name="T71" fmla="*/ 1316 h 1520"/>
              <a:gd name="T72" fmla="*/ 625 w 1582"/>
              <a:gd name="T73" fmla="*/ 1336 h 1520"/>
              <a:gd name="T74" fmla="*/ 778 w 1582"/>
              <a:gd name="T75" fmla="*/ 1338 h 1520"/>
              <a:gd name="T76" fmla="*/ 951 w 1582"/>
              <a:gd name="T77" fmla="*/ 1382 h 1520"/>
              <a:gd name="T78" fmla="*/ 752 w 1582"/>
              <a:gd name="T79" fmla="*/ 1406 h 1520"/>
              <a:gd name="T80" fmla="*/ 833 w 1582"/>
              <a:gd name="T81" fmla="*/ 1444 h 1520"/>
              <a:gd name="T82" fmla="*/ 529 w 1582"/>
              <a:gd name="T83" fmla="*/ 1459 h 1520"/>
              <a:gd name="T84" fmla="*/ 785 w 1582"/>
              <a:gd name="T85" fmla="*/ 1461 h 1520"/>
              <a:gd name="T86" fmla="*/ 846 w 1582"/>
              <a:gd name="T87" fmla="*/ 1490 h 1520"/>
              <a:gd name="T88" fmla="*/ 923 w 1582"/>
              <a:gd name="T89" fmla="*/ 1496 h 1520"/>
              <a:gd name="T90" fmla="*/ 1037 w 1582"/>
              <a:gd name="T91" fmla="*/ 1498 h 1520"/>
              <a:gd name="T92" fmla="*/ 1359 w 1582"/>
              <a:gd name="T93" fmla="*/ 1514 h 1520"/>
              <a:gd name="T94" fmla="*/ 1576 w 1582"/>
              <a:gd name="T95" fmla="*/ 1253 h 1520"/>
              <a:gd name="T96" fmla="*/ 1567 w 1582"/>
              <a:gd name="T97" fmla="*/ 630 h 1520"/>
              <a:gd name="T98" fmla="*/ 1563 w 1582"/>
              <a:gd name="T99" fmla="*/ 343 h 1520"/>
              <a:gd name="T100" fmla="*/ 1252 w 1582"/>
              <a:gd name="T101" fmla="*/ 13 h 1520"/>
              <a:gd name="T102" fmla="*/ 861 w 1582"/>
              <a:gd name="T103" fmla="*/ 10 h 1520"/>
              <a:gd name="T104" fmla="*/ 603 w 1582"/>
              <a:gd name="T105" fmla="*/ 11 h 1520"/>
              <a:gd name="T106" fmla="*/ 417 w 1582"/>
              <a:gd name="T107" fmla="*/ 10 h 1520"/>
              <a:gd name="T108" fmla="*/ 57 w 1582"/>
              <a:gd name="T109" fmla="*/ 271 h 1520"/>
              <a:gd name="T110" fmla="*/ 44 w 1582"/>
              <a:gd name="T111" fmla="*/ 569 h 1520"/>
              <a:gd name="T112" fmla="*/ 42 w 1582"/>
              <a:gd name="T113" fmla="*/ 725 h 1520"/>
              <a:gd name="T114" fmla="*/ 0 w 1582"/>
              <a:gd name="T115" fmla="*/ 823 h 1520"/>
              <a:gd name="T116" fmla="*/ 791 w 1582"/>
              <a:gd name="T117" fmla="*/ 1255 h 1520"/>
              <a:gd name="T118" fmla="*/ 774 w 1582"/>
              <a:gd name="T119" fmla="*/ 1246 h 1520"/>
              <a:gd name="T120" fmla="*/ 829 w 1582"/>
              <a:gd name="T121" fmla="*/ 1251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2" h="1520">
                <a:moveTo>
                  <a:pt x="0" y="823"/>
                </a:moveTo>
                <a:lnTo>
                  <a:pt x="0" y="823"/>
                </a:lnTo>
                <a:lnTo>
                  <a:pt x="1" y="828"/>
                </a:lnTo>
                <a:lnTo>
                  <a:pt x="1" y="836"/>
                </a:lnTo>
                <a:lnTo>
                  <a:pt x="3" y="841"/>
                </a:lnTo>
                <a:lnTo>
                  <a:pt x="5" y="848"/>
                </a:lnTo>
                <a:lnTo>
                  <a:pt x="5" y="848"/>
                </a:lnTo>
                <a:lnTo>
                  <a:pt x="3" y="863"/>
                </a:lnTo>
                <a:lnTo>
                  <a:pt x="3" y="880"/>
                </a:lnTo>
                <a:lnTo>
                  <a:pt x="1" y="894"/>
                </a:lnTo>
                <a:lnTo>
                  <a:pt x="1" y="909"/>
                </a:lnTo>
                <a:lnTo>
                  <a:pt x="1" y="909"/>
                </a:lnTo>
                <a:lnTo>
                  <a:pt x="5" y="922"/>
                </a:lnTo>
                <a:lnTo>
                  <a:pt x="9" y="937"/>
                </a:lnTo>
                <a:lnTo>
                  <a:pt x="11" y="950"/>
                </a:lnTo>
                <a:lnTo>
                  <a:pt x="13" y="964"/>
                </a:lnTo>
                <a:lnTo>
                  <a:pt x="13" y="964"/>
                </a:lnTo>
                <a:lnTo>
                  <a:pt x="16" y="981"/>
                </a:lnTo>
                <a:lnTo>
                  <a:pt x="18" y="994"/>
                </a:lnTo>
                <a:lnTo>
                  <a:pt x="18" y="994"/>
                </a:lnTo>
                <a:lnTo>
                  <a:pt x="22" y="1031"/>
                </a:lnTo>
                <a:lnTo>
                  <a:pt x="27" y="1045"/>
                </a:lnTo>
                <a:lnTo>
                  <a:pt x="29" y="1051"/>
                </a:lnTo>
                <a:lnTo>
                  <a:pt x="35" y="1056"/>
                </a:lnTo>
                <a:lnTo>
                  <a:pt x="35" y="1056"/>
                </a:lnTo>
                <a:lnTo>
                  <a:pt x="40" y="1071"/>
                </a:lnTo>
                <a:lnTo>
                  <a:pt x="46" y="1088"/>
                </a:lnTo>
                <a:lnTo>
                  <a:pt x="51" y="1104"/>
                </a:lnTo>
                <a:lnTo>
                  <a:pt x="57" y="1117"/>
                </a:lnTo>
                <a:lnTo>
                  <a:pt x="57" y="1117"/>
                </a:lnTo>
                <a:lnTo>
                  <a:pt x="57" y="1123"/>
                </a:lnTo>
                <a:lnTo>
                  <a:pt x="59" y="1126"/>
                </a:lnTo>
                <a:lnTo>
                  <a:pt x="59" y="1126"/>
                </a:lnTo>
                <a:lnTo>
                  <a:pt x="66" y="1143"/>
                </a:lnTo>
                <a:lnTo>
                  <a:pt x="75" y="1157"/>
                </a:lnTo>
                <a:lnTo>
                  <a:pt x="95" y="1185"/>
                </a:lnTo>
                <a:lnTo>
                  <a:pt x="105" y="1200"/>
                </a:lnTo>
                <a:lnTo>
                  <a:pt x="114" y="1214"/>
                </a:lnTo>
                <a:lnTo>
                  <a:pt x="121" y="1231"/>
                </a:lnTo>
                <a:lnTo>
                  <a:pt x="128" y="1249"/>
                </a:lnTo>
                <a:lnTo>
                  <a:pt x="128" y="1249"/>
                </a:lnTo>
                <a:lnTo>
                  <a:pt x="141" y="1255"/>
                </a:lnTo>
                <a:lnTo>
                  <a:pt x="151" y="1260"/>
                </a:lnTo>
                <a:lnTo>
                  <a:pt x="158" y="1266"/>
                </a:lnTo>
                <a:lnTo>
                  <a:pt x="158" y="1266"/>
                </a:lnTo>
                <a:lnTo>
                  <a:pt x="163" y="1273"/>
                </a:lnTo>
                <a:lnTo>
                  <a:pt x="165" y="1277"/>
                </a:lnTo>
                <a:lnTo>
                  <a:pt x="169" y="1281"/>
                </a:lnTo>
                <a:lnTo>
                  <a:pt x="169" y="1281"/>
                </a:lnTo>
                <a:lnTo>
                  <a:pt x="174" y="1284"/>
                </a:lnTo>
                <a:lnTo>
                  <a:pt x="182" y="1286"/>
                </a:lnTo>
                <a:lnTo>
                  <a:pt x="195" y="1288"/>
                </a:lnTo>
                <a:lnTo>
                  <a:pt x="202" y="1290"/>
                </a:lnTo>
                <a:lnTo>
                  <a:pt x="208" y="1292"/>
                </a:lnTo>
                <a:lnTo>
                  <a:pt x="213" y="1295"/>
                </a:lnTo>
                <a:lnTo>
                  <a:pt x="219" y="1301"/>
                </a:lnTo>
                <a:lnTo>
                  <a:pt x="219" y="1301"/>
                </a:lnTo>
                <a:lnTo>
                  <a:pt x="222" y="1301"/>
                </a:lnTo>
                <a:lnTo>
                  <a:pt x="224" y="1301"/>
                </a:lnTo>
                <a:lnTo>
                  <a:pt x="228" y="1297"/>
                </a:lnTo>
                <a:lnTo>
                  <a:pt x="228" y="1297"/>
                </a:lnTo>
                <a:lnTo>
                  <a:pt x="250" y="1297"/>
                </a:lnTo>
                <a:lnTo>
                  <a:pt x="272" y="1295"/>
                </a:lnTo>
                <a:lnTo>
                  <a:pt x="294" y="1294"/>
                </a:lnTo>
                <a:lnTo>
                  <a:pt x="312" y="1295"/>
                </a:lnTo>
                <a:lnTo>
                  <a:pt x="312" y="1295"/>
                </a:lnTo>
                <a:lnTo>
                  <a:pt x="318" y="1292"/>
                </a:lnTo>
                <a:lnTo>
                  <a:pt x="325" y="1288"/>
                </a:lnTo>
                <a:lnTo>
                  <a:pt x="336" y="1284"/>
                </a:lnTo>
                <a:lnTo>
                  <a:pt x="349" y="1281"/>
                </a:lnTo>
                <a:lnTo>
                  <a:pt x="360" y="1275"/>
                </a:lnTo>
                <a:lnTo>
                  <a:pt x="360" y="1275"/>
                </a:lnTo>
                <a:lnTo>
                  <a:pt x="366" y="1270"/>
                </a:lnTo>
                <a:lnTo>
                  <a:pt x="373" y="1262"/>
                </a:lnTo>
                <a:lnTo>
                  <a:pt x="386" y="1248"/>
                </a:lnTo>
                <a:lnTo>
                  <a:pt x="386" y="1248"/>
                </a:lnTo>
                <a:lnTo>
                  <a:pt x="399" y="1233"/>
                </a:lnTo>
                <a:lnTo>
                  <a:pt x="412" y="1220"/>
                </a:lnTo>
                <a:lnTo>
                  <a:pt x="412" y="1220"/>
                </a:lnTo>
                <a:lnTo>
                  <a:pt x="415" y="1220"/>
                </a:lnTo>
                <a:lnTo>
                  <a:pt x="419" y="1218"/>
                </a:lnTo>
                <a:lnTo>
                  <a:pt x="423" y="1214"/>
                </a:lnTo>
                <a:lnTo>
                  <a:pt x="428" y="1209"/>
                </a:lnTo>
                <a:lnTo>
                  <a:pt x="432" y="1205"/>
                </a:lnTo>
                <a:lnTo>
                  <a:pt x="432" y="1205"/>
                </a:lnTo>
                <a:lnTo>
                  <a:pt x="443" y="1185"/>
                </a:lnTo>
                <a:lnTo>
                  <a:pt x="454" y="1165"/>
                </a:lnTo>
                <a:lnTo>
                  <a:pt x="454" y="1165"/>
                </a:lnTo>
                <a:lnTo>
                  <a:pt x="458" y="1161"/>
                </a:lnTo>
                <a:lnTo>
                  <a:pt x="463" y="1159"/>
                </a:lnTo>
                <a:lnTo>
                  <a:pt x="463" y="1159"/>
                </a:lnTo>
                <a:lnTo>
                  <a:pt x="476" y="1135"/>
                </a:lnTo>
                <a:lnTo>
                  <a:pt x="489" y="1111"/>
                </a:lnTo>
                <a:lnTo>
                  <a:pt x="500" y="1084"/>
                </a:lnTo>
                <a:lnTo>
                  <a:pt x="504" y="1069"/>
                </a:lnTo>
                <a:lnTo>
                  <a:pt x="507" y="1053"/>
                </a:lnTo>
                <a:lnTo>
                  <a:pt x="507" y="1053"/>
                </a:lnTo>
                <a:lnTo>
                  <a:pt x="509" y="1036"/>
                </a:lnTo>
                <a:lnTo>
                  <a:pt x="509" y="1036"/>
                </a:lnTo>
                <a:lnTo>
                  <a:pt x="509" y="1010"/>
                </a:lnTo>
                <a:lnTo>
                  <a:pt x="511" y="983"/>
                </a:lnTo>
                <a:lnTo>
                  <a:pt x="517" y="957"/>
                </a:lnTo>
                <a:lnTo>
                  <a:pt x="520" y="946"/>
                </a:lnTo>
                <a:lnTo>
                  <a:pt x="526" y="939"/>
                </a:lnTo>
                <a:lnTo>
                  <a:pt x="526" y="939"/>
                </a:lnTo>
                <a:lnTo>
                  <a:pt x="526" y="935"/>
                </a:lnTo>
                <a:lnTo>
                  <a:pt x="524" y="933"/>
                </a:lnTo>
                <a:lnTo>
                  <a:pt x="524" y="931"/>
                </a:lnTo>
                <a:lnTo>
                  <a:pt x="524" y="928"/>
                </a:lnTo>
                <a:lnTo>
                  <a:pt x="524" y="928"/>
                </a:lnTo>
                <a:lnTo>
                  <a:pt x="529" y="922"/>
                </a:lnTo>
                <a:lnTo>
                  <a:pt x="535" y="915"/>
                </a:lnTo>
                <a:lnTo>
                  <a:pt x="541" y="904"/>
                </a:lnTo>
                <a:lnTo>
                  <a:pt x="542" y="893"/>
                </a:lnTo>
                <a:lnTo>
                  <a:pt x="542" y="893"/>
                </a:lnTo>
                <a:lnTo>
                  <a:pt x="541" y="887"/>
                </a:lnTo>
                <a:lnTo>
                  <a:pt x="537" y="882"/>
                </a:lnTo>
                <a:lnTo>
                  <a:pt x="533" y="874"/>
                </a:lnTo>
                <a:lnTo>
                  <a:pt x="531" y="867"/>
                </a:lnTo>
                <a:lnTo>
                  <a:pt x="531" y="867"/>
                </a:lnTo>
                <a:lnTo>
                  <a:pt x="531" y="854"/>
                </a:lnTo>
                <a:lnTo>
                  <a:pt x="535" y="843"/>
                </a:lnTo>
                <a:lnTo>
                  <a:pt x="539" y="832"/>
                </a:lnTo>
                <a:lnTo>
                  <a:pt x="539" y="819"/>
                </a:lnTo>
                <a:lnTo>
                  <a:pt x="539" y="819"/>
                </a:lnTo>
                <a:lnTo>
                  <a:pt x="537" y="815"/>
                </a:lnTo>
                <a:lnTo>
                  <a:pt x="535" y="810"/>
                </a:lnTo>
                <a:lnTo>
                  <a:pt x="531" y="804"/>
                </a:lnTo>
                <a:lnTo>
                  <a:pt x="529" y="799"/>
                </a:lnTo>
                <a:lnTo>
                  <a:pt x="529" y="799"/>
                </a:lnTo>
                <a:lnTo>
                  <a:pt x="528" y="782"/>
                </a:lnTo>
                <a:lnTo>
                  <a:pt x="528" y="762"/>
                </a:lnTo>
                <a:lnTo>
                  <a:pt x="528" y="742"/>
                </a:lnTo>
                <a:lnTo>
                  <a:pt x="531" y="727"/>
                </a:lnTo>
                <a:lnTo>
                  <a:pt x="531" y="727"/>
                </a:lnTo>
                <a:lnTo>
                  <a:pt x="533" y="720"/>
                </a:lnTo>
                <a:lnTo>
                  <a:pt x="535" y="712"/>
                </a:lnTo>
                <a:lnTo>
                  <a:pt x="537" y="707"/>
                </a:lnTo>
                <a:lnTo>
                  <a:pt x="537" y="701"/>
                </a:lnTo>
                <a:lnTo>
                  <a:pt x="537" y="701"/>
                </a:lnTo>
                <a:lnTo>
                  <a:pt x="535" y="694"/>
                </a:lnTo>
                <a:lnTo>
                  <a:pt x="531" y="690"/>
                </a:lnTo>
                <a:lnTo>
                  <a:pt x="526" y="687"/>
                </a:lnTo>
                <a:lnTo>
                  <a:pt x="518" y="687"/>
                </a:lnTo>
                <a:lnTo>
                  <a:pt x="518" y="687"/>
                </a:lnTo>
                <a:lnTo>
                  <a:pt x="515" y="681"/>
                </a:lnTo>
                <a:lnTo>
                  <a:pt x="513" y="675"/>
                </a:lnTo>
                <a:lnTo>
                  <a:pt x="509" y="663"/>
                </a:lnTo>
                <a:lnTo>
                  <a:pt x="507" y="646"/>
                </a:lnTo>
                <a:lnTo>
                  <a:pt x="507" y="630"/>
                </a:lnTo>
                <a:lnTo>
                  <a:pt x="507" y="595"/>
                </a:lnTo>
                <a:lnTo>
                  <a:pt x="507" y="578"/>
                </a:lnTo>
                <a:lnTo>
                  <a:pt x="504" y="563"/>
                </a:lnTo>
                <a:lnTo>
                  <a:pt x="504" y="563"/>
                </a:lnTo>
                <a:lnTo>
                  <a:pt x="506" y="552"/>
                </a:lnTo>
                <a:lnTo>
                  <a:pt x="507" y="543"/>
                </a:lnTo>
                <a:lnTo>
                  <a:pt x="506" y="523"/>
                </a:lnTo>
                <a:lnTo>
                  <a:pt x="502" y="503"/>
                </a:lnTo>
                <a:lnTo>
                  <a:pt x="500" y="484"/>
                </a:lnTo>
                <a:lnTo>
                  <a:pt x="500" y="484"/>
                </a:lnTo>
                <a:lnTo>
                  <a:pt x="502" y="475"/>
                </a:lnTo>
                <a:lnTo>
                  <a:pt x="504" y="466"/>
                </a:lnTo>
                <a:lnTo>
                  <a:pt x="504" y="466"/>
                </a:lnTo>
                <a:lnTo>
                  <a:pt x="502" y="451"/>
                </a:lnTo>
                <a:lnTo>
                  <a:pt x="498" y="435"/>
                </a:lnTo>
                <a:lnTo>
                  <a:pt x="498" y="435"/>
                </a:lnTo>
                <a:lnTo>
                  <a:pt x="495" y="407"/>
                </a:lnTo>
                <a:lnTo>
                  <a:pt x="495" y="394"/>
                </a:lnTo>
                <a:lnTo>
                  <a:pt x="493" y="381"/>
                </a:lnTo>
                <a:lnTo>
                  <a:pt x="493" y="381"/>
                </a:lnTo>
                <a:lnTo>
                  <a:pt x="496" y="372"/>
                </a:lnTo>
                <a:lnTo>
                  <a:pt x="496" y="363"/>
                </a:lnTo>
                <a:lnTo>
                  <a:pt x="496" y="355"/>
                </a:lnTo>
                <a:lnTo>
                  <a:pt x="496" y="346"/>
                </a:lnTo>
                <a:lnTo>
                  <a:pt x="493" y="331"/>
                </a:lnTo>
                <a:lnTo>
                  <a:pt x="491" y="324"/>
                </a:lnTo>
                <a:lnTo>
                  <a:pt x="491" y="317"/>
                </a:lnTo>
                <a:lnTo>
                  <a:pt x="491" y="317"/>
                </a:lnTo>
                <a:lnTo>
                  <a:pt x="493" y="304"/>
                </a:lnTo>
                <a:lnTo>
                  <a:pt x="495" y="298"/>
                </a:lnTo>
                <a:lnTo>
                  <a:pt x="495" y="293"/>
                </a:lnTo>
                <a:lnTo>
                  <a:pt x="495" y="293"/>
                </a:lnTo>
                <a:lnTo>
                  <a:pt x="493" y="280"/>
                </a:lnTo>
                <a:lnTo>
                  <a:pt x="491" y="269"/>
                </a:lnTo>
                <a:lnTo>
                  <a:pt x="491" y="269"/>
                </a:lnTo>
                <a:lnTo>
                  <a:pt x="495" y="256"/>
                </a:lnTo>
                <a:lnTo>
                  <a:pt x="496" y="245"/>
                </a:lnTo>
                <a:lnTo>
                  <a:pt x="496" y="245"/>
                </a:lnTo>
                <a:lnTo>
                  <a:pt x="495" y="236"/>
                </a:lnTo>
                <a:lnTo>
                  <a:pt x="493" y="230"/>
                </a:lnTo>
                <a:lnTo>
                  <a:pt x="493" y="230"/>
                </a:lnTo>
                <a:lnTo>
                  <a:pt x="495" y="221"/>
                </a:lnTo>
                <a:lnTo>
                  <a:pt x="496" y="214"/>
                </a:lnTo>
                <a:lnTo>
                  <a:pt x="270" y="440"/>
                </a:lnTo>
                <a:lnTo>
                  <a:pt x="272" y="438"/>
                </a:lnTo>
                <a:lnTo>
                  <a:pt x="272" y="438"/>
                </a:lnTo>
                <a:lnTo>
                  <a:pt x="283" y="436"/>
                </a:lnTo>
                <a:lnTo>
                  <a:pt x="294" y="433"/>
                </a:lnTo>
                <a:lnTo>
                  <a:pt x="294" y="433"/>
                </a:lnTo>
                <a:lnTo>
                  <a:pt x="312" y="433"/>
                </a:lnTo>
                <a:lnTo>
                  <a:pt x="333" y="433"/>
                </a:lnTo>
                <a:lnTo>
                  <a:pt x="353" y="431"/>
                </a:lnTo>
                <a:lnTo>
                  <a:pt x="362" y="429"/>
                </a:lnTo>
                <a:lnTo>
                  <a:pt x="371" y="427"/>
                </a:lnTo>
                <a:lnTo>
                  <a:pt x="371" y="427"/>
                </a:lnTo>
                <a:lnTo>
                  <a:pt x="388" y="429"/>
                </a:lnTo>
                <a:lnTo>
                  <a:pt x="403" y="429"/>
                </a:lnTo>
                <a:lnTo>
                  <a:pt x="436" y="429"/>
                </a:lnTo>
                <a:lnTo>
                  <a:pt x="469" y="427"/>
                </a:lnTo>
                <a:lnTo>
                  <a:pt x="487" y="427"/>
                </a:lnTo>
                <a:lnTo>
                  <a:pt x="506" y="431"/>
                </a:lnTo>
                <a:lnTo>
                  <a:pt x="506" y="431"/>
                </a:lnTo>
                <a:lnTo>
                  <a:pt x="524" y="427"/>
                </a:lnTo>
                <a:lnTo>
                  <a:pt x="531" y="427"/>
                </a:lnTo>
                <a:lnTo>
                  <a:pt x="541" y="429"/>
                </a:lnTo>
                <a:lnTo>
                  <a:pt x="541" y="429"/>
                </a:lnTo>
                <a:lnTo>
                  <a:pt x="544" y="425"/>
                </a:lnTo>
                <a:lnTo>
                  <a:pt x="546" y="425"/>
                </a:lnTo>
                <a:lnTo>
                  <a:pt x="550" y="423"/>
                </a:lnTo>
                <a:lnTo>
                  <a:pt x="550" y="423"/>
                </a:lnTo>
                <a:lnTo>
                  <a:pt x="559" y="425"/>
                </a:lnTo>
                <a:lnTo>
                  <a:pt x="570" y="425"/>
                </a:lnTo>
                <a:lnTo>
                  <a:pt x="590" y="423"/>
                </a:lnTo>
                <a:lnTo>
                  <a:pt x="612" y="422"/>
                </a:lnTo>
                <a:lnTo>
                  <a:pt x="621" y="422"/>
                </a:lnTo>
                <a:lnTo>
                  <a:pt x="632" y="422"/>
                </a:lnTo>
                <a:lnTo>
                  <a:pt x="632" y="422"/>
                </a:lnTo>
                <a:lnTo>
                  <a:pt x="636" y="418"/>
                </a:lnTo>
                <a:lnTo>
                  <a:pt x="636" y="418"/>
                </a:lnTo>
                <a:lnTo>
                  <a:pt x="667" y="422"/>
                </a:lnTo>
                <a:lnTo>
                  <a:pt x="699" y="423"/>
                </a:lnTo>
                <a:lnTo>
                  <a:pt x="728" y="422"/>
                </a:lnTo>
                <a:lnTo>
                  <a:pt x="754" y="418"/>
                </a:lnTo>
                <a:lnTo>
                  <a:pt x="754" y="418"/>
                </a:lnTo>
                <a:lnTo>
                  <a:pt x="763" y="420"/>
                </a:lnTo>
                <a:lnTo>
                  <a:pt x="772" y="420"/>
                </a:lnTo>
                <a:lnTo>
                  <a:pt x="791" y="420"/>
                </a:lnTo>
                <a:lnTo>
                  <a:pt x="813" y="418"/>
                </a:lnTo>
                <a:lnTo>
                  <a:pt x="833" y="416"/>
                </a:lnTo>
                <a:lnTo>
                  <a:pt x="833" y="416"/>
                </a:lnTo>
                <a:lnTo>
                  <a:pt x="853" y="418"/>
                </a:lnTo>
                <a:lnTo>
                  <a:pt x="862" y="418"/>
                </a:lnTo>
                <a:lnTo>
                  <a:pt x="873" y="418"/>
                </a:lnTo>
                <a:lnTo>
                  <a:pt x="873" y="418"/>
                </a:lnTo>
                <a:lnTo>
                  <a:pt x="892" y="418"/>
                </a:lnTo>
                <a:lnTo>
                  <a:pt x="914" y="418"/>
                </a:lnTo>
                <a:lnTo>
                  <a:pt x="934" y="418"/>
                </a:lnTo>
                <a:lnTo>
                  <a:pt x="954" y="418"/>
                </a:lnTo>
                <a:lnTo>
                  <a:pt x="954" y="418"/>
                </a:lnTo>
                <a:lnTo>
                  <a:pt x="965" y="414"/>
                </a:lnTo>
                <a:lnTo>
                  <a:pt x="975" y="412"/>
                </a:lnTo>
                <a:lnTo>
                  <a:pt x="975" y="412"/>
                </a:lnTo>
                <a:lnTo>
                  <a:pt x="986" y="412"/>
                </a:lnTo>
                <a:lnTo>
                  <a:pt x="995" y="412"/>
                </a:lnTo>
                <a:lnTo>
                  <a:pt x="1004" y="414"/>
                </a:lnTo>
                <a:lnTo>
                  <a:pt x="1015" y="412"/>
                </a:lnTo>
                <a:lnTo>
                  <a:pt x="1015" y="412"/>
                </a:lnTo>
                <a:lnTo>
                  <a:pt x="1056" y="411"/>
                </a:lnTo>
                <a:lnTo>
                  <a:pt x="1096" y="409"/>
                </a:lnTo>
                <a:lnTo>
                  <a:pt x="1171" y="411"/>
                </a:lnTo>
                <a:lnTo>
                  <a:pt x="1171" y="411"/>
                </a:lnTo>
                <a:lnTo>
                  <a:pt x="1183" y="411"/>
                </a:lnTo>
                <a:lnTo>
                  <a:pt x="1192" y="409"/>
                </a:lnTo>
                <a:lnTo>
                  <a:pt x="1214" y="405"/>
                </a:lnTo>
                <a:lnTo>
                  <a:pt x="1214" y="405"/>
                </a:lnTo>
                <a:lnTo>
                  <a:pt x="1234" y="405"/>
                </a:lnTo>
                <a:lnTo>
                  <a:pt x="1254" y="407"/>
                </a:lnTo>
                <a:lnTo>
                  <a:pt x="1275" y="407"/>
                </a:lnTo>
                <a:lnTo>
                  <a:pt x="1293" y="409"/>
                </a:lnTo>
                <a:lnTo>
                  <a:pt x="1293" y="409"/>
                </a:lnTo>
                <a:lnTo>
                  <a:pt x="1304" y="407"/>
                </a:lnTo>
                <a:lnTo>
                  <a:pt x="1313" y="405"/>
                </a:lnTo>
                <a:lnTo>
                  <a:pt x="1313" y="405"/>
                </a:lnTo>
                <a:lnTo>
                  <a:pt x="1335" y="405"/>
                </a:lnTo>
                <a:lnTo>
                  <a:pt x="1359" y="405"/>
                </a:lnTo>
                <a:lnTo>
                  <a:pt x="1359" y="405"/>
                </a:lnTo>
                <a:lnTo>
                  <a:pt x="1168" y="214"/>
                </a:lnTo>
                <a:lnTo>
                  <a:pt x="1168" y="214"/>
                </a:lnTo>
                <a:lnTo>
                  <a:pt x="1170" y="243"/>
                </a:lnTo>
                <a:lnTo>
                  <a:pt x="1171" y="274"/>
                </a:lnTo>
                <a:lnTo>
                  <a:pt x="1173" y="304"/>
                </a:lnTo>
                <a:lnTo>
                  <a:pt x="1171" y="319"/>
                </a:lnTo>
                <a:lnTo>
                  <a:pt x="1170" y="333"/>
                </a:lnTo>
                <a:lnTo>
                  <a:pt x="1170" y="333"/>
                </a:lnTo>
                <a:lnTo>
                  <a:pt x="1173" y="352"/>
                </a:lnTo>
                <a:lnTo>
                  <a:pt x="1175" y="374"/>
                </a:lnTo>
                <a:lnTo>
                  <a:pt x="1177" y="418"/>
                </a:lnTo>
                <a:lnTo>
                  <a:pt x="1177" y="510"/>
                </a:lnTo>
                <a:lnTo>
                  <a:pt x="1177" y="510"/>
                </a:lnTo>
                <a:lnTo>
                  <a:pt x="1181" y="519"/>
                </a:lnTo>
                <a:lnTo>
                  <a:pt x="1181" y="528"/>
                </a:lnTo>
                <a:lnTo>
                  <a:pt x="1181" y="538"/>
                </a:lnTo>
                <a:lnTo>
                  <a:pt x="1179" y="547"/>
                </a:lnTo>
                <a:lnTo>
                  <a:pt x="1179" y="547"/>
                </a:lnTo>
                <a:lnTo>
                  <a:pt x="1186" y="613"/>
                </a:lnTo>
                <a:lnTo>
                  <a:pt x="1186" y="648"/>
                </a:lnTo>
                <a:lnTo>
                  <a:pt x="1186" y="666"/>
                </a:lnTo>
                <a:lnTo>
                  <a:pt x="1184" y="681"/>
                </a:lnTo>
                <a:lnTo>
                  <a:pt x="1184" y="681"/>
                </a:lnTo>
                <a:lnTo>
                  <a:pt x="1188" y="749"/>
                </a:lnTo>
                <a:lnTo>
                  <a:pt x="1192" y="817"/>
                </a:lnTo>
                <a:lnTo>
                  <a:pt x="1195" y="953"/>
                </a:lnTo>
                <a:lnTo>
                  <a:pt x="1199" y="1088"/>
                </a:lnTo>
                <a:lnTo>
                  <a:pt x="1203" y="1156"/>
                </a:lnTo>
                <a:lnTo>
                  <a:pt x="1206" y="1222"/>
                </a:lnTo>
                <a:lnTo>
                  <a:pt x="1206" y="1222"/>
                </a:lnTo>
                <a:lnTo>
                  <a:pt x="1205" y="1233"/>
                </a:lnTo>
                <a:lnTo>
                  <a:pt x="1205" y="1246"/>
                </a:lnTo>
                <a:lnTo>
                  <a:pt x="1206" y="1259"/>
                </a:lnTo>
                <a:lnTo>
                  <a:pt x="1208" y="1270"/>
                </a:lnTo>
                <a:lnTo>
                  <a:pt x="1208" y="1270"/>
                </a:lnTo>
                <a:lnTo>
                  <a:pt x="1206" y="1272"/>
                </a:lnTo>
                <a:lnTo>
                  <a:pt x="1205" y="1277"/>
                </a:lnTo>
                <a:lnTo>
                  <a:pt x="1205" y="1286"/>
                </a:lnTo>
                <a:lnTo>
                  <a:pt x="1205" y="1286"/>
                </a:lnTo>
                <a:lnTo>
                  <a:pt x="1206" y="1294"/>
                </a:lnTo>
                <a:lnTo>
                  <a:pt x="1208" y="1303"/>
                </a:lnTo>
                <a:lnTo>
                  <a:pt x="1359" y="1150"/>
                </a:lnTo>
                <a:lnTo>
                  <a:pt x="1359" y="1150"/>
                </a:lnTo>
                <a:lnTo>
                  <a:pt x="1346" y="1152"/>
                </a:lnTo>
                <a:lnTo>
                  <a:pt x="1330" y="1150"/>
                </a:lnTo>
                <a:lnTo>
                  <a:pt x="1315" y="1150"/>
                </a:lnTo>
                <a:lnTo>
                  <a:pt x="1298" y="1150"/>
                </a:lnTo>
                <a:lnTo>
                  <a:pt x="1298" y="1150"/>
                </a:lnTo>
                <a:lnTo>
                  <a:pt x="1295" y="1154"/>
                </a:lnTo>
                <a:lnTo>
                  <a:pt x="1291" y="1154"/>
                </a:lnTo>
                <a:lnTo>
                  <a:pt x="1282" y="1156"/>
                </a:lnTo>
                <a:lnTo>
                  <a:pt x="1273" y="1156"/>
                </a:lnTo>
                <a:lnTo>
                  <a:pt x="1263" y="1159"/>
                </a:lnTo>
                <a:lnTo>
                  <a:pt x="1263" y="1159"/>
                </a:lnTo>
                <a:lnTo>
                  <a:pt x="1263" y="1157"/>
                </a:lnTo>
                <a:lnTo>
                  <a:pt x="1265" y="1156"/>
                </a:lnTo>
                <a:lnTo>
                  <a:pt x="1265" y="1154"/>
                </a:lnTo>
                <a:lnTo>
                  <a:pt x="1263" y="1152"/>
                </a:lnTo>
                <a:lnTo>
                  <a:pt x="1263" y="1152"/>
                </a:lnTo>
                <a:lnTo>
                  <a:pt x="1254" y="1157"/>
                </a:lnTo>
                <a:lnTo>
                  <a:pt x="1241" y="1161"/>
                </a:lnTo>
                <a:lnTo>
                  <a:pt x="1229" y="1163"/>
                </a:lnTo>
                <a:lnTo>
                  <a:pt x="1214" y="1163"/>
                </a:lnTo>
                <a:lnTo>
                  <a:pt x="1183" y="1163"/>
                </a:lnTo>
                <a:lnTo>
                  <a:pt x="1157" y="1165"/>
                </a:lnTo>
                <a:lnTo>
                  <a:pt x="1157" y="1165"/>
                </a:lnTo>
                <a:lnTo>
                  <a:pt x="1159" y="1167"/>
                </a:lnTo>
                <a:lnTo>
                  <a:pt x="1157" y="1169"/>
                </a:lnTo>
                <a:lnTo>
                  <a:pt x="1157" y="1169"/>
                </a:lnTo>
                <a:lnTo>
                  <a:pt x="1151" y="1167"/>
                </a:lnTo>
                <a:lnTo>
                  <a:pt x="1148" y="1169"/>
                </a:lnTo>
                <a:lnTo>
                  <a:pt x="1144" y="1170"/>
                </a:lnTo>
                <a:lnTo>
                  <a:pt x="1138" y="1172"/>
                </a:lnTo>
                <a:lnTo>
                  <a:pt x="1138" y="1172"/>
                </a:lnTo>
                <a:lnTo>
                  <a:pt x="1120" y="1172"/>
                </a:lnTo>
                <a:lnTo>
                  <a:pt x="1103" y="1176"/>
                </a:lnTo>
                <a:lnTo>
                  <a:pt x="1072" y="1181"/>
                </a:lnTo>
                <a:lnTo>
                  <a:pt x="1043" y="1189"/>
                </a:lnTo>
                <a:lnTo>
                  <a:pt x="1011" y="1194"/>
                </a:lnTo>
                <a:lnTo>
                  <a:pt x="1011" y="1194"/>
                </a:lnTo>
                <a:lnTo>
                  <a:pt x="999" y="1191"/>
                </a:lnTo>
                <a:lnTo>
                  <a:pt x="991" y="1189"/>
                </a:lnTo>
                <a:lnTo>
                  <a:pt x="989" y="1189"/>
                </a:lnTo>
                <a:lnTo>
                  <a:pt x="988" y="1191"/>
                </a:lnTo>
                <a:lnTo>
                  <a:pt x="988" y="1191"/>
                </a:lnTo>
                <a:lnTo>
                  <a:pt x="999" y="1192"/>
                </a:lnTo>
                <a:lnTo>
                  <a:pt x="1002" y="1194"/>
                </a:lnTo>
                <a:lnTo>
                  <a:pt x="1004" y="1198"/>
                </a:lnTo>
                <a:lnTo>
                  <a:pt x="1004" y="1198"/>
                </a:lnTo>
                <a:lnTo>
                  <a:pt x="993" y="1198"/>
                </a:lnTo>
                <a:lnTo>
                  <a:pt x="982" y="1198"/>
                </a:lnTo>
                <a:lnTo>
                  <a:pt x="973" y="1200"/>
                </a:lnTo>
                <a:lnTo>
                  <a:pt x="965" y="1203"/>
                </a:lnTo>
                <a:lnTo>
                  <a:pt x="965" y="1203"/>
                </a:lnTo>
                <a:lnTo>
                  <a:pt x="945" y="1203"/>
                </a:lnTo>
                <a:lnTo>
                  <a:pt x="938" y="1203"/>
                </a:lnTo>
                <a:lnTo>
                  <a:pt x="927" y="1205"/>
                </a:lnTo>
                <a:lnTo>
                  <a:pt x="927" y="1205"/>
                </a:lnTo>
                <a:lnTo>
                  <a:pt x="927" y="1207"/>
                </a:lnTo>
                <a:lnTo>
                  <a:pt x="927" y="1209"/>
                </a:lnTo>
                <a:lnTo>
                  <a:pt x="927" y="1211"/>
                </a:lnTo>
                <a:lnTo>
                  <a:pt x="923" y="1213"/>
                </a:lnTo>
                <a:lnTo>
                  <a:pt x="923" y="1213"/>
                </a:lnTo>
                <a:lnTo>
                  <a:pt x="908" y="1211"/>
                </a:lnTo>
                <a:lnTo>
                  <a:pt x="896" y="1213"/>
                </a:lnTo>
                <a:lnTo>
                  <a:pt x="885" y="1213"/>
                </a:lnTo>
                <a:lnTo>
                  <a:pt x="870" y="1211"/>
                </a:lnTo>
                <a:lnTo>
                  <a:pt x="870" y="1211"/>
                </a:lnTo>
                <a:lnTo>
                  <a:pt x="864" y="1214"/>
                </a:lnTo>
                <a:lnTo>
                  <a:pt x="853" y="1218"/>
                </a:lnTo>
                <a:lnTo>
                  <a:pt x="842" y="1218"/>
                </a:lnTo>
                <a:lnTo>
                  <a:pt x="835" y="1216"/>
                </a:lnTo>
                <a:lnTo>
                  <a:pt x="835" y="1216"/>
                </a:lnTo>
                <a:lnTo>
                  <a:pt x="833" y="1216"/>
                </a:lnTo>
                <a:lnTo>
                  <a:pt x="833" y="1218"/>
                </a:lnTo>
                <a:lnTo>
                  <a:pt x="835" y="1220"/>
                </a:lnTo>
                <a:lnTo>
                  <a:pt x="837" y="1222"/>
                </a:lnTo>
                <a:lnTo>
                  <a:pt x="837" y="1222"/>
                </a:lnTo>
                <a:lnTo>
                  <a:pt x="837" y="1222"/>
                </a:lnTo>
                <a:lnTo>
                  <a:pt x="837" y="1222"/>
                </a:lnTo>
                <a:lnTo>
                  <a:pt x="809" y="1226"/>
                </a:lnTo>
                <a:lnTo>
                  <a:pt x="798" y="1226"/>
                </a:lnTo>
                <a:lnTo>
                  <a:pt x="785" y="1224"/>
                </a:lnTo>
                <a:lnTo>
                  <a:pt x="785" y="1224"/>
                </a:lnTo>
                <a:lnTo>
                  <a:pt x="780" y="1227"/>
                </a:lnTo>
                <a:lnTo>
                  <a:pt x="776" y="1229"/>
                </a:lnTo>
                <a:lnTo>
                  <a:pt x="770" y="1231"/>
                </a:lnTo>
                <a:lnTo>
                  <a:pt x="770" y="1231"/>
                </a:lnTo>
                <a:lnTo>
                  <a:pt x="769" y="1229"/>
                </a:lnTo>
                <a:lnTo>
                  <a:pt x="769" y="1227"/>
                </a:lnTo>
                <a:lnTo>
                  <a:pt x="769" y="1227"/>
                </a:lnTo>
                <a:lnTo>
                  <a:pt x="765" y="1227"/>
                </a:lnTo>
                <a:lnTo>
                  <a:pt x="765" y="1227"/>
                </a:lnTo>
                <a:lnTo>
                  <a:pt x="763" y="1229"/>
                </a:lnTo>
                <a:lnTo>
                  <a:pt x="765" y="1231"/>
                </a:lnTo>
                <a:lnTo>
                  <a:pt x="769" y="1235"/>
                </a:lnTo>
                <a:lnTo>
                  <a:pt x="769" y="1237"/>
                </a:lnTo>
                <a:lnTo>
                  <a:pt x="769" y="1237"/>
                </a:lnTo>
                <a:lnTo>
                  <a:pt x="765" y="1238"/>
                </a:lnTo>
                <a:lnTo>
                  <a:pt x="761" y="1242"/>
                </a:lnTo>
                <a:lnTo>
                  <a:pt x="758" y="1246"/>
                </a:lnTo>
                <a:lnTo>
                  <a:pt x="758" y="1246"/>
                </a:lnTo>
                <a:lnTo>
                  <a:pt x="748" y="1246"/>
                </a:lnTo>
                <a:lnTo>
                  <a:pt x="741" y="1248"/>
                </a:lnTo>
                <a:lnTo>
                  <a:pt x="724" y="1253"/>
                </a:lnTo>
                <a:lnTo>
                  <a:pt x="724" y="1253"/>
                </a:lnTo>
                <a:lnTo>
                  <a:pt x="715" y="1253"/>
                </a:lnTo>
                <a:lnTo>
                  <a:pt x="706" y="1253"/>
                </a:lnTo>
                <a:lnTo>
                  <a:pt x="690" y="1255"/>
                </a:lnTo>
                <a:lnTo>
                  <a:pt x="690" y="1255"/>
                </a:lnTo>
                <a:lnTo>
                  <a:pt x="677" y="1259"/>
                </a:lnTo>
                <a:lnTo>
                  <a:pt x="671" y="1260"/>
                </a:lnTo>
                <a:lnTo>
                  <a:pt x="664" y="1260"/>
                </a:lnTo>
                <a:lnTo>
                  <a:pt x="664" y="1260"/>
                </a:lnTo>
                <a:lnTo>
                  <a:pt x="658" y="1260"/>
                </a:lnTo>
                <a:lnTo>
                  <a:pt x="651" y="1259"/>
                </a:lnTo>
                <a:lnTo>
                  <a:pt x="645" y="1257"/>
                </a:lnTo>
                <a:lnTo>
                  <a:pt x="638" y="1257"/>
                </a:lnTo>
                <a:lnTo>
                  <a:pt x="638" y="1257"/>
                </a:lnTo>
                <a:lnTo>
                  <a:pt x="636" y="1257"/>
                </a:lnTo>
                <a:lnTo>
                  <a:pt x="636" y="1259"/>
                </a:lnTo>
                <a:lnTo>
                  <a:pt x="636" y="1260"/>
                </a:lnTo>
                <a:lnTo>
                  <a:pt x="634" y="1260"/>
                </a:lnTo>
                <a:lnTo>
                  <a:pt x="634" y="1260"/>
                </a:lnTo>
                <a:lnTo>
                  <a:pt x="583" y="1264"/>
                </a:lnTo>
                <a:lnTo>
                  <a:pt x="559" y="1268"/>
                </a:lnTo>
                <a:lnTo>
                  <a:pt x="539" y="1273"/>
                </a:lnTo>
                <a:lnTo>
                  <a:pt x="539" y="1273"/>
                </a:lnTo>
                <a:lnTo>
                  <a:pt x="553" y="1270"/>
                </a:lnTo>
                <a:lnTo>
                  <a:pt x="566" y="1268"/>
                </a:lnTo>
                <a:lnTo>
                  <a:pt x="592" y="1268"/>
                </a:lnTo>
                <a:lnTo>
                  <a:pt x="616" y="1268"/>
                </a:lnTo>
                <a:lnTo>
                  <a:pt x="629" y="1266"/>
                </a:lnTo>
                <a:lnTo>
                  <a:pt x="642" y="1264"/>
                </a:lnTo>
                <a:lnTo>
                  <a:pt x="642" y="1264"/>
                </a:lnTo>
                <a:lnTo>
                  <a:pt x="644" y="1266"/>
                </a:lnTo>
                <a:lnTo>
                  <a:pt x="645" y="1266"/>
                </a:lnTo>
                <a:lnTo>
                  <a:pt x="651" y="1266"/>
                </a:lnTo>
                <a:lnTo>
                  <a:pt x="656" y="1266"/>
                </a:lnTo>
                <a:lnTo>
                  <a:pt x="660" y="1266"/>
                </a:lnTo>
                <a:lnTo>
                  <a:pt x="662" y="1268"/>
                </a:lnTo>
                <a:lnTo>
                  <a:pt x="662" y="1268"/>
                </a:lnTo>
                <a:lnTo>
                  <a:pt x="662" y="1266"/>
                </a:lnTo>
                <a:lnTo>
                  <a:pt x="660" y="1264"/>
                </a:lnTo>
                <a:lnTo>
                  <a:pt x="660" y="1264"/>
                </a:lnTo>
                <a:lnTo>
                  <a:pt x="664" y="1262"/>
                </a:lnTo>
                <a:lnTo>
                  <a:pt x="664" y="1262"/>
                </a:lnTo>
                <a:lnTo>
                  <a:pt x="667" y="1264"/>
                </a:lnTo>
                <a:lnTo>
                  <a:pt x="671" y="1264"/>
                </a:lnTo>
                <a:lnTo>
                  <a:pt x="671" y="1264"/>
                </a:lnTo>
                <a:lnTo>
                  <a:pt x="669" y="1270"/>
                </a:lnTo>
                <a:lnTo>
                  <a:pt x="671" y="1272"/>
                </a:lnTo>
                <a:lnTo>
                  <a:pt x="675" y="1273"/>
                </a:lnTo>
                <a:lnTo>
                  <a:pt x="677" y="1277"/>
                </a:lnTo>
                <a:lnTo>
                  <a:pt x="677" y="1277"/>
                </a:lnTo>
                <a:lnTo>
                  <a:pt x="717" y="1275"/>
                </a:lnTo>
                <a:lnTo>
                  <a:pt x="754" y="1273"/>
                </a:lnTo>
                <a:lnTo>
                  <a:pt x="754" y="1273"/>
                </a:lnTo>
                <a:lnTo>
                  <a:pt x="756" y="1272"/>
                </a:lnTo>
                <a:lnTo>
                  <a:pt x="756" y="1270"/>
                </a:lnTo>
                <a:lnTo>
                  <a:pt x="754" y="1268"/>
                </a:lnTo>
                <a:lnTo>
                  <a:pt x="756" y="1268"/>
                </a:lnTo>
                <a:lnTo>
                  <a:pt x="756" y="1268"/>
                </a:lnTo>
                <a:lnTo>
                  <a:pt x="770" y="1266"/>
                </a:lnTo>
                <a:lnTo>
                  <a:pt x="785" y="1266"/>
                </a:lnTo>
                <a:lnTo>
                  <a:pt x="785" y="1266"/>
                </a:lnTo>
                <a:lnTo>
                  <a:pt x="791" y="1272"/>
                </a:lnTo>
                <a:lnTo>
                  <a:pt x="793" y="1275"/>
                </a:lnTo>
                <a:lnTo>
                  <a:pt x="793" y="1281"/>
                </a:lnTo>
                <a:lnTo>
                  <a:pt x="793" y="1281"/>
                </a:lnTo>
                <a:lnTo>
                  <a:pt x="765" y="1281"/>
                </a:lnTo>
                <a:lnTo>
                  <a:pt x="734" y="1284"/>
                </a:lnTo>
                <a:lnTo>
                  <a:pt x="702" y="1288"/>
                </a:lnTo>
                <a:lnTo>
                  <a:pt x="671" y="1292"/>
                </a:lnTo>
                <a:lnTo>
                  <a:pt x="671" y="1292"/>
                </a:lnTo>
                <a:lnTo>
                  <a:pt x="653" y="1290"/>
                </a:lnTo>
                <a:lnTo>
                  <a:pt x="645" y="1290"/>
                </a:lnTo>
                <a:lnTo>
                  <a:pt x="642" y="1292"/>
                </a:lnTo>
                <a:lnTo>
                  <a:pt x="638" y="1295"/>
                </a:lnTo>
                <a:lnTo>
                  <a:pt x="638" y="1295"/>
                </a:lnTo>
                <a:lnTo>
                  <a:pt x="651" y="1295"/>
                </a:lnTo>
                <a:lnTo>
                  <a:pt x="664" y="1297"/>
                </a:lnTo>
                <a:lnTo>
                  <a:pt x="675" y="1301"/>
                </a:lnTo>
                <a:lnTo>
                  <a:pt x="688" y="1303"/>
                </a:lnTo>
                <a:lnTo>
                  <a:pt x="688" y="1303"/>
                </a:lnTo>
                <a:lnTo>
                  <a:pt x="702" y="1301"/>
                </a:lnTo>
                <a:lnTo>
                  <a:pt x="719" y="1299"/>
                </a:lnTo>
                <a:lnTo>
                  <a:pt x="734" y="1297"/>
                </a:lnTo>
                <a:lnTo>
                  <a:pt x="750" y="1297"/>
                </a:lnTo>
                <a:lnTo>
                  <a:pt x="750" y="1297"/>
                </a:lnTo>
                <a:lnTo>
                  <a:pt x="756" y="1299"/>
                </a:lnTo>
                <a:lnTo>
                  <a:pt x="763" y="1299"/>
                </a:lnTo>
                <a:lnTo>
                  <a:pt x="763" y="1299"/>
                </a:lnTo>
                <a:lnTo>
                  <a:pt x="770" y="1297"/>
                </a:lnTo>
                <a:lnTo>
                  <a:pt x="778" y="1295"/>
                </a:lnTo>
                <a:lnTo>
                  <a:pt x="778" y="1295"/>
                </a:lnTo>
                <a:lnTo>
                  <a:pt x="783" y="1297"/>
                </a:lnTo>
                <a:lnTo>
                  <a:pt x="787" y="1299"/>
                </a:lnTo>
                <a:lnTo>
                  <a:pt x="787" y="1299"/>
                </a:lnTo>
                <a:lnTo>
                  <a:pt x="800" y="1295"/>
                </a:lnTo>
                <a:lnTo>
                  <a:pt x="805" y="1294"/>
                </a:lnTo>
                <a:lnTo>
                  <a:pt x="813" y="1294"/>
                </a:lnTo>
                <a:lnTo>
                  <a:pt x="813" y="1294"/>
                </a:lnTo>
                <a:lnTo>
                  <a:pt x="837" y="1297"/>
                </a:lnTo>
                <a:lnTo>
                  <a:pt x="850" y="1297"/>
                </a:lnTo>
                <a:lnTo>
                  <a:pt x="861" y="1297"/>
                </a:lnTo>
                <a:lnTo>
                  <a:pt x="861" y="1297"/>
                </a:lnTo>
                <a:lnTo>
                  <a:pt x="862" y="1299"/>
                </a:lnTo>
                <a:lnTo>
                  <a:pt x="862" y="1303"/>
                </a:lnTo>
                <a:lnTo>
                  <a:pt x="862" y="1305"/>
                </a:lnTo>
                <a:lnTo>
                  <a:pt x="859" y="1306"/>
                </a:lnTo>
                <a:lnTo>
                  <a:pt x="859" y="1306"/>
                </a:lnTo>
                <a:lnTo>
                  <a:pt x="815" y="1306"/>
                </a:lnTo>
                <a:lnTo>
                  <a:pt x="815" y="1306"/>
                </a:lnTo>
                <a:lnTo>
                  <a:pt x="816" y="1308"/>
                </a:lnTo>
                <a:lnTo>
                  <a:pt x="818" y="1312"/>
                </a:lnTo>
                <a:lnTo>
                  <a:pt x="818" y="1312"/>
                </a:lnTo>
                <a:lnTo>
                  <a:pt x="809" y="1310"/>
                </a:lnTo>
                <a:lnTo>
                  <a:pt x="807" y="1310"/>
                </a:lnTo>
                <a:lnTo>
                  <a:pt x="804" y="1312"/>
                </a:lnTo>
                <a:lnTo>
                  <a:pt x="804" y="1312"/>
                </a:lnTo>
                <a:lnTo>
                  <a:pt x="809" y="1312"/>
                </a:lnTo>
                <a:lnTo>
                  <a:pt x="813" y="1314"/>
                </a:lnTo>
                <a:lnTo>
                  <a:pt x="815" y="1316"/>
                </a:lnTo>
                <a:lnTo>
                  <a:pt x="816" y="1318"/>
                </a:lnTo>
                <a:lnTo>
                  <a:pt x="816" y="1323"/>
                </a:lnTo>
                <a:lnTo>
                  <a:pt x="813" y="1327"/>
                </a:lnTo>
                <a:lnTo>
                  <a:pt x="813" y="1327"/>
                </a:lnTo>
                <a:lnTo>
                  <a:pt x="783" y="1327"/>
                </a:lnTo>
                <a:lnTo>
                  <a:pt x="750" y="1327"/>
                </a:lnTo>
                <a:lnTo>
                  <a:pt x="721" y="1327"/>
                </a:lnTo>
                <a:lnTo>
                  <a:pt x="693" y="1327"/>
                </a:lnTo>
                <a:lnTo>
                  <a:pt x="693" y="1327"/>
                </a:lnTo>
                <a:lnTo>
                  <a:pt x="690" y="1330"/>
                </a:lnTo>
                <a:lnTo>
                  <a:pt x="686" y="1332"/>
                </a:lnTo>
                <a:lnTo>
                  <a:pt x="682" y="1334"/>
                </a:lnTo>
                <a:lnTo>
                  <a:pt x="682" y="1334"/>
                </a:lnTo>
                <a:lnTo>
                  <a:pt x="655" y="1336"/>
                </a:lnTo>
                <a:lnTo>
                  <a:pt x="625" y="1336"/>
                </a:lnTo>
                <a:lnTo>
                  <a:pt x="596" y="1336"/>
                </a:lnTo>
                <a:lnTo>
                  <a:pt x="566" y="1338"/>
                </a:lnTo>
                <a:lnTo>
                  <a:pt x="566" y="1338"/>
                </a:lnTo>
                <a:lnTo>
                  <a:pt x="599" y="1341"/>
                </a:lnTo>
                <a:lnTo>
                  <a:pt x="634" y="1341"/>
                </a:lnTo>
                <a:lnTo>
                  <a:pt x="671" y="1340"/>
                </a:lnTo>
                <a:lnTo>
                  <a:pt x="708" y="1338"/>
                </a:lnTo>
                <a:lnTo>
                  <a:pt x="708" y="1338"/>
                </a:lnTo>
                <a:lnTo>
                  <a:pt x="710" y="1340"/>
                </a:lnTo>
                <a:lnTo>
                  <a:pt x="712" y="1341"/>
                </a:lnTo>
                <a:lnTo>
                  <a:pt x="713" y="1341"/>
                </a:lnTo>
                <a:lnTo>
                  <a:pt x="713" y="1341"/>
                </a:lnTo>
                <a:lnTo>
                  <a:pt x="732" y="1340"/>
                </a:lnTo>
                <a:lnTo>
                  <a:pt x="748" y="1338"/>
                </a:lnTo>
                <a:lnTo>
                  <a:pt x="778" y="1338"/>
                </a:lnTo>
                <a:lnTo>
                  <a:pt x="778" y="1338"/>
                </a:lnTo>
                <a:lnTo>
                  <a:pt x="800" y="1354"/>
                </a:lnTo>
                <a:lnTo>
                  <a:pt x="800" y="1354"/>
                </a:lnTo>
                <a:lnTo>
                  <a:pt x="820" y="1354"/>
                </a:lnTo>
                <a:lnTo>
                  <a:pt x="839" y="1356"/>
                </a:lnTo>
                <a:lnTo>
                  <a:pt x="857" y="1358"/>
                </a:lnTo>
                <a:lnTo>
                  <a:pt x="873" y="1362"/>
                </a:lnTo>
                <a:lnTo>
                  <a:pt x="908" y="1369"/>
                </a:lnTo>
                <a:lnTo>
                  <a:pt x="927" y="1373"/>
                </a:lnTo>
                <a:lnTo>
                  <a:pt x="945" y="1373"/>
                </a:lnTo>
                <a:lnTo>
                  <a:pt x="945" y="1373"/>
                </a:lnTo>
                <a:lnTo>
                  <a:pt x="947" y="1376"/>
                </a:lnTo>
                <a:lnTo>
                  <a:pt x="947" y="1378"/>
                </a:lnTo>
                <a:lnTo>
                  <a:pt x="951" y="1382"/>
                </a:lnTo>
                <a:lnTo>
                  <a:pt x="951" y="1382"/>
                </a:lnTo>
                <a:lnTo>
                  <a:pt x="945" y="1387"/>
                </a:lnTo>
                <a:lnTo>
                  <a:pt x="940" y="1391"/>
                </a:lnTo>
                <a:lnTo>
                  <a:pt x="940" y="1391"/>
                </a:lnTo>
                <a:lnTo>
                  <a:pt x="927" y="1393"/>
                </a:lnTo>
                <a:lnTo>
                  <a:pt x="921" y="1393"/>
                </a:lnTo>
                <a:lnTo>
                  <a:pt x="914" y="1391"/>
                </a:lnTo>
                <a:lnTo>
                  <a:pt x="914" y="1391"/>
                </a:lnTo>
                <a:lnTo>
                  <a:pt x="897" y="1395"/>
                </a:lnTo>
                <a:lnTo>
                  <a:pt x="879" y="1397"/>
                </a:lnTo>
                <a:lnTo>
                  <a:pt x="839" y="1398"/>
                </a:lnTo>
                <a:lnTo>
                  <a:pt x="796" y="1398"/>
                </a:lnTo>
                <a:lnTo>
                  <a:pt x="776" y="1400"/>
                </a:lnTo>
                <a:lnTo>
                  <a:pt x="756" y="1402"/>
                </a:lnTo>
                <a:lnTo>
                  <a:pt x="756" y="1402"/>
                </a:lnTo>
                <a:lnTo>
                  <a:pt x="752" y="1406"/>
                </a:lnTo>
                <a:lnTo>
                  <a:pt x="752" y="1411"/>
                </a:lnTo>
                <a:lnTo>
                  <a:pt x="756" y="1415"/>
                </a:lnTo>
                <a:lnTo>
                  <a:pt x="758" y="1419"/>
                </a:lnTo>
                <a:lnTo>
                  <a:pt x="758" y="1419"/>
                </a:lnTo>
                <a:lnTo>
                  <a:pt x="778" y="1419"/>
                </a:lnTo>
                <a:lnTo>
                  <a:pt x="796" y="1419"/>
                </a:lnTo>
                <a:lnTo>
                  <a:pt x="816" y="1419"/>
                </a:lnTo>
                <a:lnTo>
                  <a:pt x="826" y="1419"/>
                </a:lnTo>
                <a:lnTo>
                  <a:pt x="837" y="1422"/>
                </a:lnTo>
                <a:lnTo>
                  <a:pt x="837" y="1422"/>
                </a:lnTo>
                <a:lnTo>
                  <a:pt x="839" y="1428"/>
                </a:lnTo>
                <a:lnTo>
                  <a:pt x="840" y="1432"/>
                </a:lnTo>
                <a:lnTo>
                  <a:pt x="839" y="1437"/>
                </a:lnTo>
                <a:lnTo>
                  <a:pt x="837" y="1441"/>
                </a:lnTo>
                <a:lnTo>
                  <a:pt x="833" y="1444"/>
                </a:lnTo>
                <a:lnTo>
                  <a:pt x="827" y="1446"/>
                </a:lnTo>
                <a:lnTo>
                  <a:pt x="815" y="1448"/>
                </a:lnTo>
                <a:lnTo>
                  <a:pt x="815" y="1448"/>
                </a:lnTo>
                <a:lnTo>
                  <a:pt x="750" y="1450"/>
                </a:lnTo>
                <a:lnTo>
                  <a:pt x="695" y="1446"/>
                </a:lnTo>
                <a:lnTo>
                  <a:pt x="695" y="1446"/>
                </a:lnTo>
                <a:lnTo>
                  <a:pt x="618" y="1452"/>
                </a:lnTo>
                <a:lnTo>
                  <a:pt x="539" y="1454"/>
                </a:lnTo>
                <a:lnTo>
                  <a:pt x="461" y="1455"/>
                </a:lnTo>
                <a:lnTo>
                  <a:pt x="382" y="1459"/>
                </a:lnTo>
                <a:lnTo>
                  <a:pt x="382" y="1459"/>
                </a:lnTo>
                <a:lnTo>
                  <a:pt x="426" y="1459"/>
                </a:lnTo>
                <a:lnTo>
                  <a:pt x="467" y="1459"/>
                </a:lnTo>
                <a:lnTo>
                  <a:pt x="509" y="1457"/>
                </a:lnTo>
                <a:lnTo>
                  <a:pt x="529" y="1459"/>
                </a:lnTo>
                <a:lnTo>
                  <a:pt x="548" y="1459"/>
                </a:lnTo>
                <a:lnTo>
                  <a:pt x="548" y="1459"/>
                </a:lnTo>
                <a:lnTo>
                  <a:pt x="550" y="1457"/>
                </a:lnTo>
                <a:lnTo>
                  <a:pt x="555" y="1455"/>
                </a:lnTo>
                <a:lnTo>
                  <a:pt x="555" y="1455"/>
                </a:lnTo>
                <a:lnTo>
                  <a:pt x="634" y="1457"/>
                </a:lnTo>
                <a:lnTo>
                  <a:pt x="673" y="1455"/>
                </a:lnTo>
                <a:lnTo>
                  <a:pt x="710" y="1452"/>
                </a:lnTo>
                <a:lnTo>
                  <a:pt x="710" y="1452"/>
                </a:lnTo>
                <a:lnTo>
                  <a:pt x="717" y="1455"/>
                </a:lnTo>
                <a:lnTo>
                  <a:pt x="726" y="1455"/>
                </a:lnTo>
                <a:lnTo>
                  <a:pt x="747" y="1455"/>
                </a:lnTo>
                <a:lnTo>
                  <a:pt x="769" y="1455"/>
                </a:lnTo>
                <a:lnTo>
                  <a:pt x="778" y="1457"/>
                </a:lnTo>
                <a:lnTo>
                  <a:pt x="785" y="1461"/>
                </a:lnTo>
                <a:lnTo>
                  <a:pt x="785" y="1461"/>
                </a:lnTo>
                <a:lnTo>
                  <a:pt x="783" y="1465"/>
                </a:lnTo>
                <a:lnTo>
                  <a:pt x="780" y="1470"/>
                </a:lnTo>
                <a:lnTo>
                  <a:pt x="770" y="1478"/>
                </a:lnTo>
                <a:lnTo>
                  <a:pt x="759" y="1483"/>
                </a:lnTo>
                <a:lnTo>
                  <a:pt x="745" y="1487"/>
                </a:lnTo>
                <a:lnTo>
                  <a:pt x="745" y="1487"/>
                </a:lnTo>
                <a:lnTo>
                  <a:pt x="759" y="1487"/>
                </a:lnTo>
                <a:lnTo>
                  <a:pt x="774" y="1489"/>
                </a:lnTo>
                <a:lnTo>
                  <a:pt x="802" y="1490"/>
                </a:lnTo>
                <a:lnTo>
                  <a:pt x="802" y="1490"/>
                </a:lnTo>
                <a:lnTo>
                  <a:pt x="826" y="1490"/>
                </a:lnTo>
                <a:lnTo>
                  <a:pt x="839" y="1489"/>
                </a:lnTo>
                <a:lnTo>
                  <a:pt x="846" y="1490"/>
                </a:lnTo>
                <a:lnTo>
                  <a:pt x="846" y="1490"/>
                </a:lnTo>
                <a:lnTo>
                  <a:pt x="848" y="1492"/>
                </a:lnTo>
                <a:lnTo>
                  <a:pt x="846" y="1492"/>
                </a:lnTo>
                <a:lnTo>
                  <a:pt x="848" y="1494"/>
                </a:lnTo>
                <a:lnTo>
                  <a:pt x="848" y="1494"/>
                </a:lnTo>
                <a:lnTo>
                  <a:pt x="848" y="1494"/>
                </a:lnTo>
                <a:lnTo>
                  <a:pt x="851" y="1494"/>
                </a:lnTo>
                <a:lnTo>
                  <a:pt x="861" y="1494"/>
                </a:lnTo>
                <a:lnTo>
                  <a:pt x="861" y="1494"/>
                </a:lnTo>
                <a:lnTo>
                  <a:pt x="866" y="1492"/>
                </a:lnTo>
                <a:lnTo>
                  <a:pt x="875" y="1490"/>
                </a:lnTo>
                <a:lnTo>
                  <a:pt x="875" y="1490"/>
                </a:lnTo>
                <a:lnTo>
                  <a:pt x="886" y="1492"/>
                </a:lnTo>
                <a:lnTo>
                  <a:pt x="894" y="1496"/>
                </a:lnTo>
                <a:lnTo>
                  <a:pt x="894" y="1496"/>
                </a:lnTo>
                <a:lnTo>
                  <a:pt x="923" y="1496"/>
                </a:lnTo>
                <a:lnTo>
                  <a:pt x="953" y="1496"/>
                </a:lnTo>
                <a:lnTo>
                  <a:pt x="984" y="1496"/>
                </a:lnTo>
                <a:lnTo>
                  <a:pt x="1013" y="1496"/>
                </a:lnTo>
                <a:lnTo>
                  <a:pt x="1013" y="1496"/>
                </a:lnTo>
                <a:lnTo>
                  <a:pt x="1026" y="1496"/>
                </a:lnTo>
                <a:lnTo>
                  <a:pt x="1026" y="1496"/>
                </a:lnTo>
                <a:lnTo>
                  <a:pt x="1028" y="1498"/>
                </a:lnTo>
                <a:lnTo>
                  <a:pt x="1028" y="1500"/>
                </a:lnTo>
                <a:lnTo>
                  <a:pt x="1030" y="1500"/>
                </a:lnTo>
                <a:lnTo>
                  <a:pt x="1032" y="1501"/>
                </a:lnTo>
                <a:lnTo>
                  <a:pt x="1032" y="1501"/>
                </a:lnTo>
                <a:lnTo>
                  <a:pt x="1034" y="1500"/>
                </a:lnTo>
                <a:lnTo>
                  <a:pt x="1034" y="1500"/>
                </a:lnTo>
                <a:lnTo>
                  <a:pt x="1035" y="1498"/>
                </a:lnTo>
                <a:lnTo>
                  <a:pt x="1037" y="1498"/>
                </a:lnTo>
                <a:lnTo>
                  <a:pt x="1037" y="1498"/>
                </a:lnTo>
                <a:lnTo>
                  <a:pt x="1061" y="1500"/>
                </a:lnTo>
                <a:lnTo>
                  <a:pt x="1087" y="1500"/>
                </a:lnTo>
                <a:lnTo>
                  <a:pt x="1087" y="1500"/>
                </a:lnTo>
                <a:lnTo>
                  <a:pt x="1116" y="1500"/>
                </a:lnTo>
                <a:lnTo>
                  <a:pt x="1148" y="1501"/>
                </a:lnTo>
                <a:lnTo>
                  <a:pt x="1205" y="1503"/>
                </a:lnTo>
                <a:lnTo>
                  <a:pt x="1205" y="1503"/>
                </a:lnTo>
                <a:lnTo>
                  <a:pt x="1206" y="1503"/>
                </a:lnTo>
                <a:lnTo>
                  <a:pt x="1206" y="1505"/>
                </a:lnTo>
                <a:lnTo>
                  <a:pt x="1206" y="1507"/>
                </a:lnTo>
                <a:lnTo>
                  <a:pt x="1212" y="1509"/>
                </a:lnTo>
                <a:lnTo>
                  <a:pt x="1212" y="1509"/>
                </a:lnTo>
                <a:lnTo>
                  <a:pt x="1284" y="1513"/>
                </a:lnTo>
                <a:lnTo>
                  <a:pt x="1359" y="1514"/>
                </a:lnTo>
                <a:lnTo>
                  <a:pt x="1567" y="1520"/>
                </a:lnTo>
                <a:lnTo>
                  <a:pt x="1573" y="1303"/>
                </a:lnTo>
                <a:lnTo>
                  <a:pt x="1573" y="1279"/>
                </a:lnTo>
                <a:lnTo>
                  <a:pt x="1573" y="1279"/>
                </a:lnTo>
                <a:lnTo>
                  <a:pt x="1574" y="1277"/>
                </a:lnTo>
                <a:lnTo>
                  <a:pt x="1576" y="1277"/>
                </a:lnTo>
                <a:lnTo>
                  <a:pt x="1578" y="1275"/>
                </a:lnTo>
                <a:lnTo>
                  <a:pt x="1578" y="1272"/>
                </a:lnTo>
                <a:lnTo>
                  <a:pt x="1578" y="1272"/>
                </a:lnTo>
                <a:lnTo>
                  <a:pt x="1578" y="1268"/>
                </a:lnTo>
                <a:lnTo>
                  <a:pt x="1576" y="1266"/>
                </a:lnTo>
                <a:lnTo>
                  <a:pt x="1574" y="1262"/>
                </a:lnTo>
                <a:lnTo>
                  <a:pt x="1573" y="1259"/>
                </a:lnTo>
                <a:lnTo>
                  <a:pt x="1573" y="1259"/>
                </a:lnTo>
                <a:lnTo>
                  <a:pt x="1576" y="1253"/>
                </a:lnTo>
                <a:lnTo>
                  <a:pt x="1580" y="1248"/>
                </a:lnTo>
                <a:lnTo>
                  <a:pt x="1580" y="1248"/>
                </a:lnTo>
                <a:lnTo>
                  <a:pt x="1582" y="1196"/>
                </a:lnTo>
                <a:lnTo>
                  <a:pt x="1582" y="1145"/>
                </a:lnTo>
                <a:lnTo>
                  <a:pt x="1576" y="1042"/>
                </a:lnTo>
                <a:lnTo>
                  <a:pt x="1576" y="1042"/>
                </a:lnTo>
                <a:lnTo>
                  <a:pt x="1574" y="944"/>
                </a:lnTo>
                <a:lnTo>
                  <a:pt x="1574" y="850"/>
                </a:lnTo>
                <a:lnTo>
                  <a:pt x="1574" y="850"/>
                </a:lnTo>
                <a:lnTo>
                  <a:pt x="1571" y="779"/>
                </a:lnTo>
                <a:lnTo>
                  <a:pt x="1571" y="745"/>
                </a:lnTo>
                <a:lnTo>
                  <a:pt x="1571" y="712"/>
                </a:lnTo>
                <a:lnTo>
                  <a:pt x="1571" y="712"/>
                </a:lnTo>
                <a:lnTo>
                  <a:pt x="1569" y="670"/>
                </a:lnTo>
                <a:lnTo>
                  <a:pt x="1567" y="630"/>
                </a:lnTo>
                <a:lnTo>
                  <a:pt x="1567" y="549"/>
                </a:lnTo>
                <a:lnTo>
                  <a:pt x="1567" y="549"/>
                </a:lnTo>
                <a:lnTo>
                  <a:pt x="1567" y="488"/>
                </a:lnTo>
                <a:lnTo>
                  <a:pt x="1567" y="460"/>
                </a:lnTo>
                <a:lnTo>
                  <a:pt x="1565" y="433"/>
                </a:lnTo>
                <a:lnTo>
                  <a:pt x="1565" y="433"/>
                </a:lnTo>
                <a:lnTo>
                  <a:pt x="1563" y="423"/>
                </a:lnTo>
                <a:lnTo>
                  <a:pt x="1561" y="414"/>
                </a:lnTo>
                <a:lnTo>
                  <a:pt x="1561" y="414"/>
                </a:lnTo>
                <a:lnTo>
                  <a:pt x="1563" y="407"/>
                </a:lnTo>
                <a:lnTo>
                  <a:pt x="1565" y="400"/>
                </a:lnTo>
                <a:lnTo>
                  <a:pt x="1567" y="385"/>
                </a:lnTo>
                <a:lnTo>
                  <a:pt x="1567" y="385"/>
                </a:lnTo>
                <a:lnTo>
                  <a:pt x="1565" y="365"/>
                </a:lnTo>
                <a:lnTo>
                  <a:pt x="1563" y="343"/>
                </a:lnTo>
                <a:lnTo>
                  <a:pt x="1563" y="322"/>
                </a:lnTo>
                <a:lnTo>
                  <a:pt x="1561" y="302"/>
                </a:lnTo>
                <a:lnTo>
                  <a:pt x="1563" y="214"/>
                </a:lnTo>
                <a:lnTo>
                  <a:pt x="1567" y="13"/>
                </a:lnTo>
                <a:lnTo>
                  <a:pt x="1359" y="10"/>
                </a:lnTo>
                <a:lnTo>
                  <a:pt x="1359" y="10"/>
                </a:lnTo>
                <a:lnTo>
                  <a:pt x="1359" y="10"/>
                </a:lnTo>
                <a:lnTo>
                  <a:pt x="1348" y="11"/>
                </a:lnTo>
                <a:lnTo>
                  <a:pt x="1335" y="11"/>
                </a:lnTo>
                <a:lnTo>
                  <a:pt x="1311" y="15"/>
                </a:lnTo>
                <a:lnTo>
                  <a:pt x="1311" y="15"/>
                </a:lnTo>
                <a:lnTo>
                  <a:pt x="1293" y="13"/>
                </a:lnTo>
                <a:lnTo>
                  <a:pt x="1276" y="11"/>
                </a:lnTo>
                <a:lnTo>
                  <a:pt x="1276" y="11"/>
                </a:lnTo>
                <a:lnTo>
                  <a:pt x="1252" y="13"/>
                </a:lnTo>
                <a:lnTo>
                  <a:pt x="1229" y="15"/>
                </a:lnTo>
                <a:lnTo>
                  <a:pt x="1205" y="17"/>
                </a:lnTo>
                <a:lnTo>
                  <a:pt x="1183" y="17"/>
                </a:lnTo>
                <a:lnTo>
                  <a:pt x="1183" y="17"/>
                </a:lnTo>
                <a:lnTo>
                  <a:pt x="1120" y="13"/>
                </a:lnTo>
                <a:lnTo>
                  <a:pt x="1089" y="13"/>
                </a:lnTo>
                <a:lnTo>
                  <a:pt x="1059" y="15"/>
                </a:lnTo>
                <a:lnTo>
                  <a:pt x="1059" y="15"/>
                </a:lnTo>
                <a:lnTo>
                  <a:pt x="1022" y="13"/>
                </a:lnTo>
                <a:lnTo>
                  <a:pt x="986" y="13"/>
                </a:lnTo>
                <a:lnTo>
                  <a:pt x="916" y="13"/>
                </a:lnTo>
                <a:lnTo>
                  <a:pt x="916" y="13"/>
                </a:lnTo>
                <a:lnTo>
                  <a:pt x="901" y="11"/>
                </a:lnTo>
                <a:lnTo>
                  <a:pt x="888" y="10"/>
                </a:lnTo>
                <a:lnTo>
                  <a:pt x="861" y="10"/>
                </a:lnTo>
                <a:lnTo>
                  <a:pt x="833" y="11"/>
                </a:lnTo>
                <a:lnTo>
                  <a:pt x="804" y="11"/>
                </a:lnTo>
                <a:lnTo>
                  <a:pt x="804" y="11"/>
                </a:lnTo>
                <a:lnTo>
                  <a:pt x="798" y="10"/>
                </a:lnTo>
                <a:lnTo>
                  <a:pt x="793" y="10"/>
                </a:lnTo>
                <a:lnTo>
                  <a:pt x="793" y="10"/>
                </a:lnTo>
                <a:lnTo>
                  <a:pt x="769" y="8"/>
                </a:lnTo>
                <a:lnTo>
                  <a:pt x="747" y="6"/>
                </a:lnTo>
                <a:lnTo>
                  <a:pt x="701" y="8"/>
                </a:lnTo>
                <a:lnTo>
                  <a:pt x="656" y="10"/>
                </a:lnTo>
                <a:lnTo>
                  <a:pt x="634" y="10"/>
                </a:lnTo>
                <a:lnTo>
                  <a:pt x="616" y="8"/>
                </a:lnTo>
                <a:lnTo>
                  <a:pt x="616" y="8"/>
                </a:lnTo>
                <a:lnTo>
                  <a:pt x="609" y="10"/>
                </a:lnTo>
                <a:lnTo>
                  <a:pt x="603" y="11"/>
                </a:lnTo>
                <a:lnTo>
                  <a:pt x="590" y="10"/>
                </a:lnTo>
                <a:lnTo>
                  <a:pt x="564" y="6"/>
                </a:lnTo>
                <a:lnTo>
                  <a:pt x="564" y="6"/>
                </a:lnTo>
                <a:lnTo>
                  <a:pt x="552" y="6"/>
                </a:lnTo>
                <a:lnTo>
                  <a:pt x="539" y="6"/>
                </a:lnTo>
                <a:lnTo>
                  <a:pt x="511" y="10"/>
                </a:lnTo>
                <a:lnTo>
                  <a:pt x="511" y="10"/>
                </a:lnTo>
                <a:lnTo>
                  <a:pt x="504" y="8"/>
                </a:lnTo>
                <a:lnTo>
                  <a:pt x="495" y="6"/>
                </a:lnTo>
                <a:lnTo>
                  <a:pt x="495" y="6"/>
                </a:lnTo>
                <a:lnTo>
                  <a:pt x="482" y="6"/>
                </a:lnTo>
                <a:lnTo>
                  <a:pt x="469" y="8"/>
                </a:lnTo>
                <a:lnTo>
                  <a:pt x="439" y="10"/>
                </a:lnTo>
                <a:lnTo>
                  <a:pt x="439" y="10"/>
                </a:lnTo>
                <a:lnTo>
                  <a:pt x="417" y="10"/>
                </a:lnTo>
                <a:lnTo>
                  <a:pt x="395" y="6"/>
                </a:lnTo>
                <a:lnTo>
                  <a:pt x="369" y="4"/>
                </a:lnTo>
                <a:lnTo>
                  <a:pt x="358" y="6"/>
                </a:lnTo>
                <a:lnTo>
                  <a:pt x="346" y="8"/>
                </a:lnTo>
                <a:lnTo>
                  <a:pt x="346" y="8"/>
                </a:lnTo>
                <a:lnTo>
                  <a:pt x="311" y="2"/>
                </a:lnTo>
                <a:lnTo>
                  <a:pt x="290" y="0"/>
                </a:lnTo>
                <a:lnTo>
                  <a:pt x="270" y="0"/>
                </a:lnTo>
                <a:lnTo>
                  <a:pt x="47" y="11"/>
                </a:lnTo>
                <a:lnTo>
                  <a:pt x="57" y="214"/>
                </a:lnTo>
                <a:lnTo>
                  <a:pt x="57" y="214"/>
                </a:lnTo>
                <a:lnTo>
                  <a:pt x="60" y="234"/>
                </a:lnTo>
                <a:lnTo>
                  <a:pt x="60" y="234"/>
                </a:lnTo>
                <a:lnTo>
                  <a:pt x="57" y="252"/>
                </a:lnTo>
                <a:lnTo>
                  <a:pt x="57" y="271"/>
                </a:lnTo>
                <a:lnTo>
                  <a:pt x="57" y="309"/>
                </a:lnTo>
                <a:lnTo>
                  <a:pt x="59" y="348"/>
                </a:lnTo>
                <a:lnTo>
                  <a:pt x="59" y="368"/>
                </a:lnTo>
                <a:lnTo>
                  <a:pt x="57" y="387"/>
                </a:lnTo>
                <a:lnTo>
                  <a:pt x="57" y="387"/>
                </a:lnTo>
                <a:lnTo>
                  <a:pt x="53" y="412"/>
                </a:lnTo>
                <a:lnTo>
                  <a:pt x="53" y="425"/>
                </a:lnTo>
                <a:lnTo>
                  <a:pt x="55" y="438"/>
                </a:lnTo>
                <a:lnTo>
                  <a:pt x="55" y="438"/>
                </a:lnTo>
                <a:lnTo>
                  <a:pt x="51" y="453"/>
                </a:lnTo>
                <a:lnTo>
                  <a:pt x="51" y="468"/>
                </a:lnTo>
                <a:lnTo>
                  <a:pt x="51" y="501"/>
                </a:lnTo>
                <a:lnTo>
                  <a:pt x="51" y="501"/>
                </a:lnTo>
                <a:lnTo>
                  <a:pt x="47" y="534"/>
                </a:lnTo>
                <a:lnTo>
                  <a:pt x="44" y="569"/>
                </a:lnTo>
                <a:lnTo>
                  <a:pt x="44" y="569"/>
                </a:lnTo>
                <a:lnTo>
                  <a:pt x="44" y="595"/>
                </a:lnTo>
                <a:lnTo>
                  <a:pt x="44" y="620"/>
                </a:lnTo>
                <a:lnTo>
                  <a:pt x="40" y="644"/>
                </a:lnTo>
                <a:lnTo>
                  <a:pt x="38" y="657"/>
                </a:lnTo>
                <a:lnTo>
                  <a:pt x="33" y="666"/>
                </a:lnTo>
                <a:lnTo>
                  <a:pt x="33" y="666"/>
                </a:lnTo>
                <a:lnTo>
                  <a:pt x="25" y="670"/>
                </a:lnTo>
                <a:lnTo>
                  <a:pt x="24" y="674"/>
                </a:lnTo>
                <a:lnTo>
                  <a:pt x="24" y="675"/>
                </a:lnTo>
                <a:lnTo>
                  <a:pt x="24" y="683"/>
                </a:lnTo>
                <a:lnTo>
                  <a:pt x="29" y="690"/>
                </a:lnTo>
                <a:lnTo>
                  <a:pt x="38" y="707"/>
                </a:lnTo>
                <a:lnTo>
                  <a:pt x="42" y="716"/>
                </a:lnTo>
                <a:lnTo>
                  <a:pt x="42" y="725"/>
                </a:lnTo>
                <a:lnTo>
                  <a:pt x="42" y="725"/>
                </a:lnTo>
                <a:lnTo>
                  <a:pt x="36" y="733"/>
                </a:lnTo>
                <a:lnTo>
                  <a:pt x="31" y="736"/>
                </a:lnTo>
                <a:lnTo>
                  <a:pt x="16" y="744"/>
                </a:lnTo>
                <a:lnTo>
                  <a:pt x="16" y="744"/>
                </a:lnTo>
                <a:lnTo>
                  <a:pt x="14" y="753"/>
                </a:lnTo>
                <a:lnTo>
                  <a:pt x="14" y="762"/>
                </a:lnTo>
                <a:lnTo>
                  <a:pt x="16" y="779"/>
                </a:lnTo>
                <a:lnTo>
                  <a:pt x="16" y="779"/>
                </a:lnTo>
                <a:lnTo>
                  <a:pt x="13" y="790"/>
                </a:lnTo>
                <a:lnTo>
                  <a:pt x="7" y="799"/>
                </a:lnTo>
                <a:lnTo>
                  <a:pt x="1" y="810"/>
                </a:lnTo>
                <a:lnTo>
                  <a:pt x="0" y="815"/>
                </a:lnTo>
                <a:lnTo>
                  <a:pt x="0" y="823"/>
                </a:lnTo>
                <a:lnTo>
                  <a:pt x="0" y="823"/>
                </a:lnTo>
                <a:close/>
                <a:moveTo>
                  <a:pt x="833" y="1249"/>
                </a:moveTo>
                <a:lnTo>
                  <a:pt x="833" y="1249"/>
                </a:lnTo>
                <a:lnTo>
                  <a:pt x="833" y="1248"/>
                </a:lnTo>
                <a:lnTo>
                  <a:pt x="831" y="1246"/>
                </a:lnTo>
                <a:lnTo>
                  <a:pt x="831" y="1246"/>
                </a:lnTo>
                <a:lnTo>
                  <a:pt x="833" y="1244"/>
                </a:lnTo>
                <a:lnTo>
                  <a:pt x="835" y="1244"/>
                </a:lnTo>
                <a:lnTo>
                  <a:pt x="839" y="1246"/>
                </a:lnTo>
                <a:lnTo>
                  <a:pt x="839" y="1248"/>
                </a:lnTo>
                <a:lnTo>
                  <a:pt x="833" y="1249"/>
                </a:lnTo>
                <a:lnTo>
                  <a:pt x="833" y="1249"/>
                </a:lnTo>
                <a:close/>
                <a:moveTo>
                  <a:pt x="829" y="1251"/>
                </a:moveTo>
                <a:lnTo>
                  <a:pt x="829" y="1251"/>
                </a:lnTo>
                <a:lnTo>
                  <a:pt x="804" y="1255"/>
                </a:lnTo>
                <a:lnTo>
                  <a:pt x="791" y="1255"/>
                </a:lnTo>
                <a:lnTo>
                  <a:pt x="780" y="1253"/>
                </a:lnTo>
                <a:lnTo>
                  <a:pt x="780" y="1253"/>
                </a:lnTo>
                <a:lnTo>
                  <a:pt x="780" y="1255"/>
                </a:lnTo>
                <a:lnTo>
                  <a:pt x="780" y="1257"/>
                </a:lnTo>
                <a:lnTo>
                  <a:pt x="780" y="1260"/>
                </a:lnTo>
                <a:lnTo>
                  <a:pt x="778" y="1262"/>
                </a:lnTo>
                <a:lnTo>
                  <a:pt x="778" y="1262"/>
                </a:lnTo>
                <a:lnTo>
                  <a:pt x="767" y="1259"/>
                </a:lnTo>
                <a:lnTo>
                  <a:pt x="752" y="1257"/>
                </a:lnTo>
                <a:lnTo>
                  <a:pt x="752" y="1257"/>
                </a:lnTo>
                <a:lnTo>
                  <a:pt x="752" y="1253"/>
                </a:lnTo>
                <a:lnTo>
                  <a:pt x="754" y="1251"/>
                </a:lnTo>
                <a:lnTo>
                  <a:pt x="763" y="1249"/>
                </a:lnTo>
                <a:lnTo>
                  <a:pt x="770" y="1248"/>
                </a:lnTo>
                <a:lnTo>
                  <a:pt x="774" y="1246"/>
                </a:lnTo>
                <a:lnTo>
                  <a:pt x="774" y="1242"/>
                </a:lnTo>
                <a:lnTo>
                  <a:pt x="774" y="1242"/>
                </a:lnTo>
                <a:lnTo>
                  <a:pt x="785" y="1244"/>
                </a:lnTo>
                <a:lnTo>
                  <a:pt x="789" y="1242"/>
                </a:lnTo>
                <a:lnTo>
                  <a:pt x="793" y="1238"/>
                </a:lnTo>
                <a:lnTo>
                  <a:pt x="793" y="1238"/>
                </a:lnTo>
                <a:lnTo>
                  <a:pt x="804" y="1240"/>
                </a:lnTo>
                <a:lnTo>
                  <a:pt x="811" y="1240"/>
                </a:lnTo>
                <a:lnTo>
                  <a:pt x="818" y="1238"/>
                </a:lnTo>
                <a:lnTo>
                  <a:pt x="827" y="1240"/>
                </a:lnTo>
                <a:lnTo>
                  <a:pt x="827" y="1240"/>
                </a:lnTo>
                <a:lnTo>
                  <a:pt x="827" y="1244"/>
                </a:lnTo>
                <a:lnTo>
                  <a:pt x="827" y="1246"/>
                </a:lnTo>
                <a:lnTo>
                  <a:pt x="829" y="1248"/>
                </a:lnTo>
                <a:lnTo>
                  <a:pt x="829" y="1251"/>
                </a:lnTo>
                <a:lnTo>
                  <a:pt x="829" y="12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0"/>
          <p:cNvSpPr>
            <a:spLocks noEditPoints="1"/>
          </p:cNvSpPr>
          <p:nvPr/>
        </p:nvSpPr>
        <p:spPr bwMode="auto">
          <a:xfrm flipH="1">
            <a:off x="472070" y="4765675"/>
            <a:ext cx="1471196" cy="1449347"/>
          </a:xfrm>
          <a:custGeom>
            <a:avLst/>
            <a:gdLst>
              <a:gd name="T0" fmla="*/ 1201 w 1213"/>
              <a:gd name="T1" fmla="*/ 1056 h 1194"/>
              <a:gd name="T2" fmla="*/ 1205 w 1213"/>
              <a:gd name="T3" fmla="*/ 463 h 1194"/>
              <a:gd name="T4" fmla="*/ 1213 w 1213"/>
              <a:gd name="T5" fmla="*/ 449 h 1194"/>
              <a:gd name="T6" fmla="*/ 1150 w 1213"/>
              <a:gd name="T7" fmla="*/ 20 h 1194"/>
              <a:gd name="T8" fmla="*/ 773 w 1213"/>
              <a:gd name="T9" fmla="*/ 16 h 1194"/>
              <a:gd name="T10" fmla="*/ 491 w 1213"/>
              <a:gd name="T11" fmla="*/ 11 h 1194"/>
              <a:gd name="T12" fmla="*/ 328 w 1213"/>
              <a:gd name="T13" fmla="*/ 16 h 1194"/>
              <a:gd name="T14" fmla="*/ 536 w 1213"/>
              <a:gd name="T15" fmla="*/ 9 h 1194"/>
              <a:gd name="T16" fmla="*/ 329 w 1213"/>
              <a:gd name="T17" fmla="*/ 3 h 1194"/>
              <a:gd name="T18" fmla="*/ 158 w 1213"/>
              <a:gd name="T19" fmla="*/ 2 h 1194"/>
              <a:gd name="T20" fmla="*/ 4 w 1213"/>
              <a:gd name="T21" fmla="*/ 241 h 1194"/>
              <a:gd name="T22" fmla="*/ 11 w 1213"/>
              <a:gd name="T23" fmla="*/ 500 h 1194"/>
              <a:gd name="T24" fmla="*/ 30 w 1213"/>
              <a:gd name="T25" fmla="*/ 679 h 1194"/>
              <a:gd name="T26" fmla="*/ 24 w 1213"/>
              <a:gd name="T27" fmla="*/ 923 h 1194"/>
              <a:gd name="T28" fmla="*/ 61 w 1213"/>
              <a:gd name="T29" fmla="*/ 951 h 1194"/>
              <a:gd name="T30" fmla="*/ 65 w 1213"/>
              <a:gd name="T31" fmla="*/ 515 h 1194"/>
              <a:gd name="T32" fmla="*/ 83 w 1213"/>
              <a:gd name="T33" fmla="*/ 767 h 1194"/>
              <a:gd name="T34" fmla="*/ 96 w 1213"/>
              <a:gd name="T35" fmla="*/ 507 h 1194"/>
              <a:gd name="T36" fmla="*/ 101 w 1213"/>
              <a:gd name="T37" fmla="*/ 296 h 1194"/>
              <a:gd name="T38" fmla="*/ 103 w 1213"/>
              <a:gd name="T39" fmla="*/ 461 h 1194"/>
              <a:gd name="T40" fmla="*/ 114 w 1213"/>
              <a:gd name="T41" fmla="*/ 185 h 1194"/>
              <a:gd name="T42" fmla="*/ 118 w 1213"/>
              <a:gd name="T43" fmla="*/ 364 h 1194"/>
              <a:gd name="T44" fmla="*/ 123 w 1213"/>
              <a:gd name="T45" fmla="*/ 292 h 1194"/>
              <a:gd name="T46" fmla="*/ 127 w 1213"/>
              <a:gd name="T47" fmla="*/ 357 h 1194"/>
              <a:gd name="T48" fmla="*/ 129 w 1213"/>
              <a:gd name="T49" fmla="*/ 73 h 1194"/>
              <a:gd name="T50" fmla="*/ 442 w 1213"/>
              <a:gd name="T51" fmla="*/ 123 h 1194"/>
              <a:gd name="T52" fmla="*/ 674 w 1213"/>
              <a:gd name="T53" fmla="*/ 123 h 1194"/>
              <a:gd name="T54" fmla="*/ 841 w 1213"/>
              <a:gd name="T55" fmla="*/ 127 h 1194"/>
              <a:gd name="T56" fmla="*/ 1111 w 1213"/>
              <a:gd name="T57" fmla="*/ 184 h 1194"/>
              <a:gd name="T58" fmla="*/ 1115 w 1213"/>
              <a:gd name="T59" fmla="*/ 638 h 1194"/>
              <a:gd name="T60" fmla="*/ 1108 w 1213"/>
              <a:gd name="T61" fmla="*/ 117 h 1194"/>
              <a:gd name="T62" fmla="*/ 1010 w 1213"/>
              <a:gd name="T63" fmla="*/ 116 h 1194"/>
              <a:gd name="T64" fmla="*/ 1122 w 1213"/>
              <a:gd name="T65" fmla="*/ 243 h 1194"/>
              <a:gd name="T66" fmla="*/ 1124 w 1213"/>
              <a:gd name="T67" fmla="*/ 452 h 1194"/>
              <a:gd name="T68" fmla="*/ 1135 w 1213"/>
              <a:gd name="T69" fmla="*/ 765 h 1194"/>
              <a:gd name="T70" fmla="*/ 1146 w 1213"/>
              <a:gd name="T71" fmla="*/ 1019 h 1194"/>
              <a:gd name="T72" fmla="*/ 1154 w 1213"/>
              <a:gd name="T73" fmla="*/ 362 h 1194"/>
              <a:gd name="T74" fmla="*/ 1161 w 1213"/>
              <a:gd name="T75" fmla="*/ 283 h 1194"/>
              <a:gd name="T76" fmla="*/ 1167 w 1213"/>
              <a:gd name="T77" fmla="*/ 1091 h 1194"/>
              <a:gd name="T78" fmla="*/ 1168 w 1213"/>
              <a:gd name="T79" fmla="*/ 620 h 1194"/>
              <a:gd name="T80" fmla="*/ 964 w 1213"/>
              <a:gd name="T81" fmla="*/ 1172 h 1194"/>
              <a:gd name="T82" fmla="*/ 810 w 1213"/>
              <a:gd name="T83" fmla="*/ 1186 h 1194"/>
              <a:gd name="T84" fmla="*/ 832 w 1213"/>
              <a:gd name="T85" fmla="*/ 1186 h 1194"/>
              <a:gd name="T86" fmla="*/ 1167 w 1213"/>
              <a:gd name="T87" fmla="*/ 327 h 1194"/>
              <a:gd name="T88" fmla="*/ 1102 w 1213"/>
              <a:gd name="T89" fmla="*/ 66 h 1194"/>
              <a:gd name="T90" fmla="*/ 1168 w 1213"/>
              <a:gd name="T91" fmla="*/ 266 h 1194"/>
              <a:gd name="T92" fmla="*/ 1168 w 1213"/>
              <a:gd name="T93" fmla="*/ 441 h 1194"/>
              <a:gd name="T94" fmla="*/ 1161 w 1213"/>
              <a:gd name="T95" fmla="*/ 246 h 1194"/>
              <a:gd name="T96" fmla="*/ 1121 w 1213"/>
              <a:gd name="T97" fmla="*/ 99 h 1194"/>
              <a:gd name="T98" fmla="*/ 1133 w 1213"/>
              <a:gd name="T99" fmla="*/ 112 h 1194"/>
              <a:gd name="T100" fmla="*/ 927 w 1213"/>
              <a:gd name="T101" fmla="*/ 119 h 1194"/>
              <a:gd name="T102" fmla="*/ 719 w 1213"/>
              <a:gd name="T103" fmla="*/ 18 h 1194"/>
              <a:gd name="T104" fmla="*/ 637 w 1213"/>
              <a:gd name="T105" fmla="*/ 125 h 1194"/>
              <a:gd name="T106" fmla="*/ 569 w 1213"/>
              <a:gd name="T107" fmla="*/ 16 h 1194"/>
              <a:gd name="T108" fmla="*/ 444 w 1213"/>
              <a:gd name="T109" fmla="*/ 117 h 1194"/>
              <a:gd name="T110" fmla="*/ 291 w 1213"/>
              <a:gd name="T111" fmla="*/ 16 h 1194"/>
              <a:gd name="T112" fmla="*/ 179 w 1213"/>
              <a:gd name="T113" fmla="*/ 103 h 1194"/>
              <a:gd name="T114" fmla="*/ 175 w 1213"/>
              <a:gd name="T115" fmla="*/ 114 h 1194"/>
              <a:gd name="T116" fmla="*/ 157 w 1213"/>
              <a:gd name="T117" fmla="*/ 101 h 1194"/>
              <a:gd name="T118" fmla="*/ 100 w 1213"/>
              <a:gd name="T119" fmla="*/ 101 h 1194"/>
              <a:gd name="T120" fmla="*/ 122 w 1213"/>
              <a:gd name="T121" fmla="*/ 105 h 1194"/>
              <a:gd name="T122" fmla="*/ 8 w 1213"/>
              <a:gd name="T123" fmla="*/ 307 h 1194"/>
              <a:gd name="T124" fmla="*/ 22 w 1213"/>
              <a:gd name="T125" fmla="*/ 61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3" h="1194">
                <a:moveTo>
                  <a:pt x="813" y="1188"/>
                </a:moveTo>
                <a:lnTo>
                  <a:pt x="813" y="1188"/>
                </a:lnTo>
                <a:lnTo>
                  <a:pt x="859" y="1188"/>
                </a:lnTo>
                <a:lnTo>
                  <a:pt x="859" y="1188"/>
                </a:lnTo>
                <a:lnTo>
                  <a:pt x="880" y="1188"/>
                </a:lnTo>
                <a:lnTo>
                  <a:pt x="891" y="1188"/>
                </a:lnTo>
                <a:lnTo>
                  <a:pt x="898" y="1190"/>
                </a:lnTo>
                <a:lnTo>
                  <a:pt x="898" y="1190"/>
                </a:lnTo>
                <a:lnTo>
                  <a:pt x="902" y="1190"/>
                </a:lnTo>
                <a:lnTo>
                  <a:pt x="907" y="1188"/>
                </a:lnTo>
                <a:lnTo>
                  <a:pt x="907" y="1188"/>
                </a:lnTo>
                <a:lnTo>
                  <a:pt x="924" y="1190"/>
                </a:lnTo>
                <a:lnTo>
                  <a:pt x="924" y="1190"/>
                </a:lnTo>
                <a:lnTo>
                  <a:pt x="933" y="1190"/>
                </a:lnTo>
                <a:lnTo>
                  <a:pt x="940" y="1190"/>
                </a:lnTo>
                <a:lnTo>
                  <a:pt x="940" y="1190"/>
                </a:lnTo>
                <a:lnTo>
                  <a:pt x="937" y="1192"/>
                </a:lnTo>
                <a:lnTo>
                  <a:pt x="937" y="1192"/>
                </a:lnTo>
                <a:lnTo>
                  <a:pt x="905" y="1192"/>
                </a:lnTo>
                <a:lnTo>
                  <a:pt x="905" y="1192"/>
                </a:lnTo>
                <a:lnTo>
                  <a:pt x="946" y="1192"/>
                </a:lnTo>
                <a:lnTo>
                  <a:pt x="946" y="1192"/>
                </a:lnTo>
                <a:lnTo>
                  <a:pt x="940" y="1190"/>
                </a:lnTo>
                <a:lnTo>
                  <a:pt x="940" y="1190"/>
                </a:lnTo>
                <a:lnTo>
                  <a:pt x="951" y="1190"/>
                </a:lnTo>
                <a:lnTo>
                  <a:pt x="951" y="1190"/>
                </a:lnTo>
                <a:lnTo>
                  <a:pt x="949" y="1190"/>
                </a:lnTo>
                <a:lnTo>
                  <a:pt x="951" y="1190"/>
                </a:lnTo>
                <a:lnTo>
                  <a:pt x="951" y="1190"/>
                </a:lnTo>
                <a:lnTo>
                  <a:pt x="959" y="1190"/>
                </a:lnTo>
                <a:lnTo>
                  <a:pt x="959" y="1190"/>
                </a:lnTo>
                <a:lnTo>
                  <a:pt x="997" y="1190"/>
                </a:lnTo>
                <a:lnTo>
                  <a:pt x="997" y="1190"/>
                </a:lnTo>
                <a:lnTo>
                  <a:pt x="1029" y="1192"/>
                </a:lnTo>
                <a:lnTo>
                  <a:pt x="1041" y="1192"/>
                </a:lnTo>
                <a:lnTo>
                  <a:pt x="1049" y="1194"/>
                </a:lnTo>
                <a:lnTo>
                  <a:pt x="1049" y="1194"/>
                </a:lnTo>
                <a:lnTo>
                  <a:pt x="1071" y="1192"/>
                </a:lnTo>
                <a:lnTo>
                  <a:pt x="1091" y="1194"/>
                </a:lnTo>
                <a:lnTo>
                  <a:pt x="1091" y="1194"/>
                </a:lnTo>
                <a:lnTo>
                  <a:pt x="1095" y="1192"/>
                </a:lnTo>
                <a:lnTo>
                  <a:pt x="1095" y="1192"/>
                </a:lnTo>
                <a:lnTo>
                  <a:pt x="1121" y="1194"/>
                </a:lnTo>
                <a:lnTo>
                  <a:pt x="1146" y="1192"/>
                </a:lnTo>
                <a:lnTo>
                  <a:pt x="1146" y="1192"/>
                </a:lnTo>
                <a:lnTo>
                  <a:pt x="1139" y="1194"/>
                </a:lnTo>
                <a:lnTo>
                  <a:pt x="1133" y="1194"/>
                </a:lnTo>
                <a:lnTo>
                  <a:pt x="1135" y="1194"/>
                </a:lnTo>
                <a:lnTo>
                  <a:pt x="1135" y="1194"/>
                </a:lnTo>
                <a:lnTo>
                  <a:pt x="1163" y="1194"/>
                </a:lnTo>
                <a:lnTo>
                  <a:pt x="1198" y="1194"/>
                </a:lnTo>
                <a:lnTo>
                  <a:pt x="1200" y="1157"/>
                </a:lnTo>
                <a:lnTo>
                  <a:pt x="1200" y="1157"/>
                </a:lnTo>
                <a:lnTo>
                  <a:pt x="1200" y="1122"/>
                </a:lnTo>
                <a:lnTo>
                  <a:pt x="1200" y="1122"/>
                </a:lnTo>
                <a:lnTo>
                  <a:pt x="1201" y="1126"/>
                </a:lnTo>
                <a:lnTo>
                  <a:pt x="1201" y="1129"/>
                </a:lnTo>
                <a:lnTo>
                  <a:pt x="1201" y="1129"/>
                </a:lnTo>
                <a:lnTo>
                  <a:pt x="1201" y="1105"/>
                </a:lnTo>
                <a:lnTo>
                  <a:pt x="1201" y="1105"/>
                </a:lnTo>
                <a:lnTo>
                  <a:pt x="1201" y="1103"/>
                </a:lnTo>
                <a:lnTo>
                  <a:pt x="1201" y="1103"/>
                </a:lnTo>
                <a:lnTo>
                  <a:pt x="1201" y="1085"/>
                </a:lnTo>
                <a:lnTo>
                  <a:pt x="1203" y="1065"/>
                </a:lnTo>
                <a:lnTo>
                  <a:pt x="1203" y="1065"/>
                </a:lnTo>
                <a:lnTo>
                  <a:pt x="1203" y="1065"/>
                </a:lnTo>
                <a:lnTo>
                  <a:pt x="1201" y="1067"/>
                </a:lnTo>
                <a:lnTo>
                  <a:pt x="1201" y="1067"/>
                </a:lnTo>
                <a:lnTo>
                  <a:pt x="1201" y="1065"/>
                </a:lnTo>
                <a:lnTo>
                  <a:pt x="1201" y="1056"/>
                </a:lnTo>
                <a:lnTo>
                  <a:pt x="1201" y="1056"/>
                </a:lnTo>
                <a:lnTo>
                  <a:pt x="1203" y="1057"/>
                </a:lnTo>
                <a:lnTo>
                  <a:pt x="1203" y="1054"/>
                </a:lnTo>
                <a:lnTo>
                  <a:pt x="1203" y="1054"/>
                </a:lnTo>
                <a:lnTo>
                  <a:pt x="1201" y="1008"/>
                </a:lnTo>
                <a:lnTo>
                  <a:pt x="1201" y="1008"/>
                </a:lnTo>
                <a:lnTo>
                  <a:pt x="1203" y="1010"/>
                </a:lnTo>
                <a:lnTo>
                  <a:pt x="1203" y="1008"/>
                </a:lnTo>
                <a:lnTo>
                  <a:pt x="1201" y="1002"/>
                </a:lnTo>
                <a:lnTo>
                  <a:pt x="1201" y="1002"/>
                </a:lnTo>
                <a:lnTo>
                  <a:pt x="1203" y="1002"/>
                </a:lnTo>
                <a:lnTo>
                  <a:pt x="1203" y="1002"/>
                </a:lnTo>
                <a:lnTo>
                  <a:pt x="1203" y="953"/>
                </a:lnTo>
                <a:lnTo>
                  <a:pt x="1203" y="912"/>
                </a:lnTo>
                <a:lnTo>
                  <a:pt x="1203" y="912"/>
                </a:lnTo>
                <a:lnTo>
                  <a:pt x="1201" y="908"/>
                </a:lnTo>
                <a:lnTo>
                  <a:pt x="1201" y="899"/>
                </a:lnTo>
                <a:lnTo>
                  <a:pt x="1201" y="899"/>
                </a:lnTo>
                <a:lnTo>
                  <a:pt x="1203" y="899"/>
                </a:lnTo>
                <a:lnTo>
                  <a:pt x="1203" y="903"/>
                </a:lnTo>
                <a:lnTo>
                  <a:pt x="1203" y="903"/>
                </a:lnTo>
                <a:lnTo>
                  <a:pt x="1203" y="769"/>
                </a:lnTo>
                <a:lnTo>
                  <a:pt x="1203" y="769"/>
                </a:lnTo>
                <a:lnTo>
                  <a:pt x="1203" y="770"/>
                </a:lnTo>
                <a:lnTo>
                  <a:pt x="1203" y="770"/>
                </a:lnTo>
                <a:lnTo>
                  <a:pt x="1203" y="721"/>
                </a:lnTo>
                <a:lnTo>
                  <a:pt x="1203" y="721"/>
                </a:lnTo>
                <a:lnTo>
                  <a:pt x="1203" y="662"/>
                </a:lnTo>
                <a:lnTo>
                  <a:pt x="1203" y="662"/>
                </a:lnTo>
                <a:lnTo>
                  <a:pt x="1203" y="667"/>
                </a:lnTo>
                <a:lnTo>
                  <a:pt x="1203" y="669"/>
                </a:lnTo>
                <a:lnTo>
                  <a:pt x="1201" y="667"/>
                </a:lnTo>
                <a:lnTo>
                  <a:pt x="1201" y="667"/>
                </a:lnTo>
                <a:lnTo>
                  <a:pt x="1203" y="640"/>
                </a:lnTo>
                <a:lnTo>
                  <a:pt x="1203" y="607"/>
                </a:lnTo>
                <a:lnTo>
                  <a:pt x="1203" y="607"/>
                </a:lnTo>
                <a:lnTo>
                  <a:pt x="1205" y="598"/>
                </a:lnTo>
                <a:lnTo>
                  <a:pt x="1203" y="587"/>
                </a:lnTo>
                <a:lnTo>
                  <a:pt x="1203" y="587"/>
                </a:lnTo>
                <a:lnTo>
                  <a:pt x="1203" y="598"/>
                </a:lnTo>
                <a:lnTo>
                  <a:pt x="1203" y="598"/>
                </a:lnTo>
                <a:lnTo>
                  <a:pt x="1203" y="603"/>
                </a:lnTo>
                <a:lnTo>
                  <a:pt x="1203" y="605"/>
                </a:lnTo>
                <a:lnTo>
                  <a:pt x="1203" y="605"/>
                </a:lnTo>
                <a:lnTo>
                  <a:pt x="1203" y="605"/>
                </a:lnTo>
                <a:lnTo>
                  <a:pt x="1203" y="585"/>
                </a:lnTo>
                <a:lnTo>
                  <a:pt x="1203" y="579"/>
                </a:lnTo>
                <a:lnTo>
                  <a:pt x="1203" y="583"/>
                </a:lnTo>
                <a:lnTo>
                  <a:pt x="1203" y="583"/>
                </a:lnTo>
                <a:lnTo>
                  <a:pt x="1203" y="552"/>
                </a:lnTo>
                <a:lnTo>
                  <a:pt x="1203" y="524"/>
                </a:lnTo>
                <a:lnTo>
                  <a:pt x="1203" y="524"/>
                </a:lnTo>
                <a:lnTo>
                  <a:pt x="1205" y="517"/>
                </a:lnTo>
                <a:lnTo>
                  <a:pt x="1205" y="506"/>
                </a:lnTo>
                <a:lnTo>
                  <a:pt x="1205" y="491"/>
                </a:lnTo>
                <a:lnTo>
                  <a:pt x="1205" y="491"/>
                </a:lnTo>
                <a:lnTo>
                  <a:pt x="1205" y="480"/>
                </a:lnTo>
                <a:lnTo>
                  <a:pt x="1205" y="467"/>
                </a:lnTo>
                <a:lnTo>
                  <a:pt x="1205" y="467"/>
                </a:lnTo>
                <a:lnTo>
                  <a:pt x="1207" y="502"/>
                </a:lnTo>
                <a:lnTo>
                  <a:pt x="1207" y="502"/>
                </a:lnTo>
                <a:lnTo>
                  <a:pt x="1207" y="489"/>
                </a:lnTo>
                <a:lnTo>
                  <a:pt x="1207" y="489"/>
                </a:lnTo>
                <a:lnTo>
                  <a:pt x="1207" y="467"/>
                </a:lnTo>
                <a:lnTo>
                  <a:pt x="1207" y="467"/>
                </a:lnTo>
                <a:lnTo>
                  <a:pt x="1207" y="463"/>
                </a:lnTo>
                <a:lnTo>
                  <a:pt x="1207" y="460"/>
                </a:lnTo>
                <a:lnTo>
                  <a:pt x="1207" y="460"/>
                </a:lnTo>
                <a:lnTo>
                  <a:pt x="1207" y="461"/>
                </a:lnTo>
                <a:lnTo>
                  <a:pt x="1205" y="463"/>
                </a:lnTo>
                <a:lnTo>
                  <a:pt x="1205" y="463"/>
                </a:lnTo>
                <a:lnTo>
                  <a:pt x="1207" y="426"/>
                </a:lnTo>
                <a:lnTo>
                  <a:pt x="1207" y="426"/>
                </a:lnTo>
                <a:lnTo>
                  <a:pt x="1207" y="434"/>
                </a:lnTo>
                <a:lnTo>
                  <a:pt x="1207" y="434"/>
                </a:lnTo>
                <a:lnTo>
                  <a:pt x="1207" y="419"/>
                </a:lnTo>
                <a:lnTo>
                  <a:pt x="1207" y="412"/>
                </a:lnTo>
                <a:lnTo>
                  <a:pt x="1207" y="412"/>
                </a:lnTo>
                <a:lnTo>
                  <a:pt x="1207" y="423"/>
                </a:lnTo>
                <a:lnTo>
                  <a:pt x="1207" y="423"/>
                </a:lnTo>
                <a:lnTo>
                  <a:pt x="1207" y="395"/>
                </a:lnTo>
                <a:lnTo>
                  <a:pt x="1207" y="395"/>
                </a:lnTo>
                <a:lnTo>
                  <a:pt x="1207" y="401"/>
                </a:lnTo>
                <a:lnTo>
                  <a:pt x="1207" y="401"/>
                </a:lnTo>
                <a:lnTo>
                  <a:pt x="1207" y="386"/>
                </a:lnTo>
                <a:lnTo>
                  <a:pt x="1207" y="386"/>
                </a:lnTo>
                <a:lnTo>
                  <a:pt x="1207" y="362"/>
                </a:lnTo>
                <a:lnTo>
                  <a:pt x="1207" y="338"/>
                </a:lnTo>
                <a:lnTo>
                  <a:pt x="1207" y="338"/>
                </a:lnTo>
                <a:lnTo>
                  <a:pt x="1207" y="318"/>
                </a:lnTo>
                <a:lnTo>
                  <a:pt x="1207" y="318"/>
                </a:lnTo>
                <a:lnTo>
                  <a:pt x="1207" y="316"/>
                </a:lnTo>
                <a:lnTo>
                  <a:pt x="1207" y="316"/>
                </a:lnTo>
                <a:lnTo>
                  <a:pt x="1209" y="320"/>
                </a:lnTo>
                <a:lnTo>
                  <a:pt x="1209" y="322"/>
                </a:lnTo>
                <a:lnTo>
                  <a:pt x="1209" y="322"/>
                </a:lnTo>
                <a:lnTo>
                  <a:pt x="1209" y="307"/>
                </a:lnTo>
                <a:lnTo>
                  <a:pt x="1209" y="289"/>
                </a:lnTo>
                <a:lnTo>
                  <a:pt x="1209" y="289"/>
                </a:lnTo>
                <a:lnTo>
                  <a:pt x="1209" y="274"/>
                </a:lnTo>
                <a:lnTo>
                  <a:pt x="1209" y="261"/>
                </a:lnTo>
                <a:lnTo>
                  <a:pt x="1209" y="261"/>
                </a:lnTo>
                <a:lnTo>
                  <a:pt x="1209" y="290"/>
                </a:lnTo>
                <a:lnTo>
                  <a:pt x="1209" y="290"/>
                </a:lnTo>
                <a:lnTo>
                  <a:pt x="1211" y="309"/>
                </a:lnTo>
                <a:lnTo>
                  <a:pt x="1211" y="322"/>
                </a:lnTo>
                <a:lnTo>
                  <a:pt x="1211" y="322"/>
                </a:lnTo>
                <a:lnTo>
                  <a:pt x="1211" y="329"/>
                </a:lnTo>
                <a:lnTo>
                  <a:pt x="1211" y="329"/>
                </a:lnTo>
                <a:lnTo>
                  <a:pt x="1211" y="342"/>
                </a:lnTo>
                <a:lnTo>
                  <a:pt x="1211" y="342"/>
                </a:lnTo>
                <a:lnTo>
                  <a:pt x="1211" y="342"/>
                </a:lnTo>
                <a:lnTo>
                  <a:pt x="1211" y="346"/>
                </a:lnTo>
                <a:lnTo>
                  <a:pt x="1211" y="353"/>
                </a:lnTo>
                <a:lnTo>
                  <a:pt x="1211" y="353"/>
                </a:lnTo>
                <a:lnTo>
                  <a:pt x="1211" y="360"/>
                </a:lnTo>
                <a:lnTo>
                  <a:pt x="1211" y="360"/>
                </a:lnTo>
                <a:lnTo>
                  <a:pt x="1211" y="371"/>
                </a:lnTo>
                <a:lnTo>
                  <a:pt x="1211" y="371"/>
                </a:lnTo>
                <a:lnTo>
                  <a:pt x="1211" y="432"/>
                </a:lnTo>
                <a:lnTo>
                  <a:pt x="1211" y="493"/>
                </a:lnTo>
                <a:lnTo>
                  <a:pt x="1211" y="493"/>
                </a:lnTo>
                <a:lnTo>
                  <a:pt x="1213" y="469"/>
                </a:lnTo>
                <a:lnTo>
                  <a:pt x="1213" y="469"/>
                </a:lnTo>
                <a:lnTo>
                  <a:pt x="1213" y="480"/>
                </a:lnTo>
                <a:lnTo>
                  <a:pt x="1213" y="480"/>
                </a:lnTo>
                <a:lnTo>
                  <a:pt x="1213" y="469"/>
                </a:lnTo>
                <a:lnTo>
                  <a:pt x="1213" y="469"/>
                </a:lnTo>
                <a:lnTo>
                  <a:pt x="1213" y="487"/>
                </a:lnTo>
                <a:lnTo>
                  <a:pt x="1213" y="487"/>
                </a:lnTo>
                <a:lnTo>
                  <a:pt x="1213" y="484"/>
                </a:lnTo>
                <a:lnTo>
                  <a:pt x="1213" y="487"/>
                </a:lnTo>
                <a:lnTo>
                  <a:pt x="1213" y="487"/>
                </a:lnTo>
                <a:lnTo>
                  <a:pt x="1213" y="474"/>
                </a:lnTo>
                <a:lnTo>
                  <a:pt x="1213" y="474"/>
                </a:lnTo>
                <a:lnTo>
                  <a:pt x="1213" y="476"/>
                </a:lnTo>
                <a:lnTo>
                  <a:pt x="1213" y="476"/>
                </a:lnTo>
                <a:lnTo>
                  <a:pt x="1213" y="469"/>
                </a:lnTo>
                <a:lnTo>
                  <a:pt x="1213" y="469"/>
                </a:lnTo>
                <a:lnTo>
                  <a:pt x="1213" y="449"/>
                </a:lnTo>
                <a:lnTo>
                  <a:pt x="1213" y="426"/>
                </a:lnTo>
                <a:lnTo>
                  <a:pt x="1213" y="380"/>
                </a:lnTo>
                <a:lnTo>
                  <a:pt x="1213" y="380"/>
                </a:lnTo>
                <a:lnTo>
                  <a:pt x="1213" y="377"/>
                </a:lnTo>
                <a:lnTo>
                  <a:pt x="1213" y="373"/>
                </a:lnTo>
                <a:lnTo>
                  <a:pt x="1213" y="373"/>
                </a:lnTo>
                <a:lnTo>
                  <a:pt x="1213" y="362"/>
                </a:lnTo>
                <a:lnTo>
                  <a:pt x="1213" y="362"/>
                </a:lnTo>
                <a:lnTo>
                  <a:pt x="1213" y="344"/>
                </a:lnTo>
                <a:lnTo>
                  <a:pt x="1213" y="323"/>
                </a:lnTo>
                <a:lnTo>
                  <a:pt x="1213" y="323"/>
                </a:lnTo>
                <a:lnTo>
                  <a:pt x="1213" y="301"/>
                </a:lnTo>
                <a:lnTo>
                  <a:pt x="1213" y="277"/>
                </a:lnTo>
                <a:lnTo>
                  <a:pt x="1213" y="277"/>
                </a:lnTo>
                <a:lnTo>
                  <a:pt x="1211" y="279"/>
                </a:lnTo>
                <a:lnTo>
                  <a:pt x="1211" y="279"/>
                </a:lnTo>
                <a:lnTo>
                  <a:pt x="1213" y="266"/>
                </a:lnTo>
                <a:lnTo>
                  <a:pt x="1213" y="266"/>
                </a:lnTo>
                <a:lnTo>
                  <a:pt x="1211" y="276"/>
                </a:lnTo>
                <a:lnTo>
                  <a:pt x="1211" y="276"/>
                </a:lnTo>
                <a:lnTo>
                  <a:pt x="1213" y="252"/>
                </a:lnTo>
                <a:lnTo>
                  <a:pt x="1213" y="226"/>
                </a:lnTo>
                <a:lnTo>
                  <a:pt x="1213" y="226"/>
                </a:lnTo>
                <a:lnTo>
                  <a:pt x="1211" y="215"/>
                </a:lnTo>
                <a:lnTo>
                  <a:pt x="1211" y="215"/>
                </a:lnTo>
                <a:lnTo>
                  <a:pt x="1213" y="195"/>
                </a:lnTo>
                <a:lnTo>
                  <a:pt x="1213" y="195"/>
                </a:lnTo>
                <a:lnTo>
                  <a:pt x="1211" y="191"/>
                </a:lnTo>
                <a:lnTo>
                  <a:pt x="1211" y="184"/>
                </a:lnTo>
                <a:lnTo>
                  <a:pt x="1211" y="184"/>
                </a:lnTo>
                <a:lnTo>
                  <a:pt x="1211" y="200"/>
                </a:lnTo>
                <a:lnTo>
                  <a:pt x="1211" y="219"/>
                </a:lnTo>
                <a:lnTo>
                  <a:pt x="1211" y="219"/>
                </a:lnTo>
                <a:lnTo>
                  <a:pt x="1209" y="217"/>
                </a:lnTo>
                <a:lnTo>
                  <a:pt x="1209" y="217"/>
                </a:lnTo>
                <a:lnTo>
                  <a:pt x="1209" y="219"/>
                </a:lnTo>
                <a:lnTo>
                  <a:pt x="1209" y="215"/>
                </a:lnTo>
                <a:lnTo>
                  <a:pt x="1209" y="215"/>
                </a:lnTo>
                <a:lnTo>
                  <a:pt x="1209" y="197"/>
                </a:lnTo>
                <a:lnTo>
                  <a:pt x="1209" y="176"/>
                </a:lnTo>
                <a:lnTo>
                  <a:pt x="1209" y="176"/>
                </a:lnTo>
                <a:lnTo>
                  <a:pt x="1209" y="184"/>
                </a:lnTo>
                <a:lnTo>
                  <a:pt x="1209" y="184"/>
                </a:lnTo>
                <a:lnTo>
                  <a:pt x="1209" y="165"/>
                </a:lnTo>
                <a:lnTo>
                  <a:pt x="1209" y="165"/>
                </a:lnTo>
                <a:lnTo>
                  <a:pt x="1209" y="171"/>
                </a:lnTo>
                <a:lnTo>
                  <a:pt x="1209" y="176"/>
                </a:lnTo>
                <a:lnTo>
                  <a:pt x="1209" y="176"/>
                </a:lnTo>
                <a:lnTo>
                  <a:pt x="1211" y="163"/>
                </a:lnTo>
                <a:lnTo>
                  <a:pt x="1211" y="163"/>
                </a:lnTo>
                <a:lnTo>
                  <a:pt x="1209" y="165"/>
                </a:lnTo>
                <a:lnTo>
                  <a:pt x="1209" y="167"/>
                </a:lnTo>
                <a:lnTo>
                  <a:pt x="1209" y="165"/>
                </a:lnTo>
                <a:lnTo>
                  <a:pt x="1209" y="165"/>
                </a:lnTo>
                <a:lnTo>
                  <a:pt x="1209" y="163"/>
                </a:lnTo>
                <a:lnTo>
                  <a:pt x="1209" y="163"/>
                </a:lnTo>
                <a:lnTo>
                  <a:pt x="1209" y="152"/>
                </a:lnTo>
                <a:lnTo>
                  <a:pt x="1209" y="149"/>
                </a:lnTo>
                <a:lnTo>
                  <a:pt x="1209" y="149"/>
                </a:lnTo>
                <a:lnTo>
                  <a:pt x="1211" y="149"/>
                </a:lnTo>
                <a:lnTo>
                  <a:pt x="1211" y="149"/>
                </a:lnTo>
                <a:lnTo>
                  <a:pt x="1211" y="128"/>
                </a:lnTo>
                <a:lnTo>
                  <a:pt x="1211" y="114"/>
                </a:lnTo>
                <a:lnTo>
                  <a:pt x="1211" y="114"/>
                </a:lnTo>
                <a:lnTo>
                  <a:pt x="1211" y="68"/>
                </a:lnTo>
                <a:lnTo>
                  <a:pt x="1211" y="22"/>
                </a:lnTo>
                <a:lnTo>
                  <a:pt x="1163" y="20"/>
                </a:lnTo>
                <a:lnTo>
                  <a:pt x="1150" y="20"/>
                </a:lnTo>
                <a:lnTo>
                  <a:pt x="1150" y="20"/>
                </a:lnTo>
                <a:lnTo>
                  <a:pt x="1150" y="20"/>
                </a:lnTo>
                <a:lnTo>
                  <a:pt x="1148" y="20"/>
                </a:lnTo>
                <a:lnTo>
                  <a:pt x="1148" y="20"/>
                </a:lnTo>
                <a:lnTo>
                  <a:pt x="1141" y="20"/>
                </a:lnTo>
                <a:lnTo>
                  <a:pt x="1141" y="20"/>
                </a:lnTo>
                <a:lnTo>
                  <a:pt x="1135" y="20"/>
                </a:lnTo>
                <a:lnTo>
                  <a:pt x="1135" y="20"/>
                </a:lnTo>
                <a:lnTo>
                  <a:pt x="1139" y="20"/>
                </a:lnTo>
                <a:lnTo>
                  <a:pt x="1139" y="20"/>
                </a:lnTo>
                <a:lnTo>
                  <a:pt x="1130" y="20"/>
                </a:lnTo>
                <a:lnTo>
                  <a:pt x="1130" y="20"/>
                </a:lnTo>
                <a:lnTo>
                  <a:pt x="1132" y="20"/>
                </a:lnTo>
                <a:lnTo>
                  <a:pt x="1133" y="20"/>
                </a:lnTo>
                <a:lnTo>
                  <a:pt x="1133" y="20"/>
                </a:lnTo>
                <a:lnTo>
                  <a:pt x="1133" y="20"/>
                </a:lnTo>
                <a:lnTo>
                  <a:pt x="1126" y="20"/>
                </a:lnTo>
                <a:lnTo>
                  <a:pt x="1126" y="20"/>
                </a:lnTo>
                <a:lnTo>
                  <a:pt x="1113" y="20"/>
                </a:lnTo>
                <a:lnTo>
                  <a:pt x="1097" y="20"/>
                </a:lnTo>
                <a:lnTo>
                  <a:pt x="1097" y="20"/>
                </a:lnTo>
                <a:lnTo>
                  <a:pt x="1097" y="20"/>
                </a:lnTo>
                <a:lnTo>
                  <a:pt x="1098" y="20"/>
                </a:lnTo>
                <a:lnTo>
                  <a:pt x="1098" y="20"/>
                </a:lnTo>
                <a:lnTo>
                  <a:pt x="1086" y="22"/>
                </a:lnTo>
                <a:lnTo>
                  <a:pt x="1086" y="22"/>
                </a:lnTo>
                <a:lnTo>
                  <a:pt x="1089" y="20"/>
                </a:lnTo>
                <a:lnTo>
                  <a:pt x="1089" y="20"/>
                </a:lnTo>
                <a:lnTo>
                  <a:pt x="1071" y="20"/>
                </a:lnTo>
                <a:lnTo>
                  <a:pt x="1056" y="20"/>
                </a:lnTo>
                <a:lnTo>
                  <a:pt x="1056" y="20"/>
                </a:lnTo>
                <a:lnTo>
                  <a:pt x="1056" y="20"/>
                </a:lnTo>
                <a:lnTo>
                  <a:pt x="1056" y="20"/>
                </a:lnTo>
                <a:lnTo>
                  <a:pt x="981" y="20"/>
                </a:lnTo>
                <a:lnTo>
                  <a:pt x="981" y="20"/>
                </a:lnTo>
                <a:lnTo>
                  <a:pt x="981" y="20"/>
                </a:lnTo>
                <a:lnTo>
                  <a:pt x="981" y="20"/>
                </a:lnTo>
                <a:lnTo>
                  <a:pt x="981" y="20"/>
                </a:lnTo>
                <a:lnTo>
                  <a:pt x="942" y="22"/>
                </a:lnTo>
                <a:lnTo>
                  <a:pt x="924" y="22"/>
                </a:lnTo>
                <a:lnTo>
                  <a:pt x="920" y="22"/>
                </a:lnTo>
                <a:lnTo>
                  <a:pt x="920" y="20"/>
                </a:lnTo>
                <a:lnTo>
                  <a:pt x="920" y="20"/>
                </a:lnTo>
                <a:lnTo>
                  <a:pt x="918" y="20"/>
                </a:lnTo>
                <a:lnTo>
                  <a:pt x="918" y="20"/>
                </a:lnTo>
                <a:lnTo>
                  <a:pt x="922" y="20"/>
                </a:lnTo>
                <a:lnTo>
                  <a:pt x="922" y="20"/>
                </a:lnTo>
                <a:lnTo>
                  <a:pt x="900" y="20"/>
                </a:lnTo>
                <a:lnTo>
                  <a:pt x="900" y="20"/>
                </a:lnTo>
                <a:lnTo>
                  <a:pt x="896" y="20"/>
                </a:lnTo>
                <a:lnTo>
                  <a:pt x="896" y="20"/>
                </a:lnTo>
                <a:lnTo>
                  <a:pt x="878" y="20"/>
                </a:lnTo>
                <a:lnTo>
                  <a:pt x="861" y="20"/>
                </a:lnTo>
                <a:lnTo>
                  <a:pt x="861" y="20"/>
                </a:lnTo>
                <a:lnTo>
                  <a:pt x="865" y="18"/>
                </a:lnTo>
                <a:lnTo>
                  <a:pt x="867" y="18"/>
                </a:lnTo>
                <a:lnTo>
                  <a:pt x="867" y="18"/>
                </a:lnTo>
                <a:lnTo>
                  <a:pt x="834" y="20"/>
                </a:lnTo>
                <a:lnTo>
                  <a:pt x="795" y="20"/>
                </a:lnTo>
                <a:lnTo>
                  <a:pt x="795" y="20"/>
                </a:lnTo>
                <a:lnTo>
                  <a:pt x="799" y="20"/>
                </a:lnTo>
                <a:lnTo>
                  <a:pt x="802" y="18"/>
                </a:lnTo>
                <a:lnTo>
                  <a:pt x="802" y="18"/>
                </a:lnTo>
                <a:lnTo>
                  <a:pt x="729" y="20"/>
                </a:lnTo>
                <a:lnTo>
                  <a:pt x="729" y="20"/>
                </a:lnTo>
                <a:lnTo>
                  <a:pt x="729" y="20"/>
                </a:lnTo>
                <a:lnTo>
                  <a:pt x="727" y="18"/>
                </a:lnTo>
                <a:lnTo>
                  <a:pt x="721" y="18"/>
                </a:lnTo>
                <a:lnTo>
                  <a:pt x="721" y="18"/>
                </a:lnTo>
                <a:lnTo>
                  <a:pt x="745" y="18"/>
                </a:lnTo>
                <a:lnTo>
                  <a:pt x="773" y="16"/>
                </a:lnTo>
                <a:lnTo>
                  <a:pt x="773" y="16"/>
                </a:lnTo>
                <a:lnTo>
                  <a:pt x="773" y="16"/>
                </a:lnTo>
                <a:lnTo>
                  <a:pt x="771" y="16"/>
                </a:lnTo>
                <a:lnTo>
                  <a:pt x="771" y="16"/>
                </a:lnTo>
                <a:lnTo>
                  <a:pt x="764" y="16"/>
                </a:lnTo>
                <a:lnTo>
                  <a:pt x="753" y="18"/>
                </a:lnTo>
                <a:lnTo>
                  <a:pt x="731" y="18"/>
                </a:lnTo>
                <a:lnTo>
                  <a:pt x="731" y="18"/>
                </a:lnTo>
                <a:lnTo>
                  <a:pt x="727" y="18"/>
                </a:lnTo>
                <a:lnTo>
                  <a:pt x="727" y="16"/>
                </a:lnTo>
                <a:lnTo>
                  <a:pt x="727" y="16"/>
                </a:lnTo>
                <a:lnTo>
                  <a:pt x="727" y="16"/>
                </a:lnTo>
                <a:lnTo>
                  <a:pt x="699" y="18"/>
                </a:lnTo>
                <a:lnTo>
                  <a:pt x="666" y="16"/>
                </a:lnTo>
                <a:lnTo>
                  <a:pt x="666" y="16"/>
                </a:lnTo>
                <a:lnTo>
                  <a:pt x="655" y="18"/>
                </a:lnTo>
                <a:lnTo>
                  <a:pt x="642" y="18"/>
                </a:lnTo>
                <a:lnTo>
                  <a:pt x="642" y="18"/>
                </a:lnTo>
                <a:lnTo>
                  <a:pt x="644" y="16"/>
                </a:lnTo>
                <a:lnTo>
                  <a:pt x="650" y="16"/>
                </a:lnTo>
                <a:lnTo>
                  <a:pt x="650" y="16"/>
                </a:lnTo>
                <a:lnTo>
                  <a:pt x="650" y="16"/>
                </a:lnTo>
                <a:lnTo>
                  <a:pt x="650" y="16"/>
                </a:lnTo>
                <a:lnTo>
                  <a:pt x="651" y="16"/>
                </a:lnTo>
                <a:lnTo>
                  <a:pt x="651" y="16"/>
                </a:lnTo>
                <a:lnTo>
                  <a:pt x="657" y="16"/>
                </a:lnTo>
                <a:lnTo>
                  <a:pt x="664" y="16"/>
                </a:lnTo>
                <a:lnTo>
                  <a:pt x="681" y="16"/>
                </a:lnTo>
                <a:lnTo>
                  <a:pt x="681" y="16"/>
                </a:lnTo>
                <a:lnTo>
                  <a:pt x="679" y="16"/>
                </a:lnTo>
                <a:lnTo>
                  <a:pt x="681" y="16"/>
                </a:lnTo>
                <a:lnTo>
                  <a:pt x="681" y="14"/>
                </a:lnTo>
                <a:lnTo>
                  <a:pt x="681" y="14"/>
                </a:lnTo>
                <a:lnTo>
                  <a:pt x="661" y="16"/>
                </a:lnTo>
                <a:lnTo>
                  <a:pt x="661" y="16"/>
                </a:lnTo>
                <a:lnTo>
                  <a:pt x="650" y="14"/>
                </a:lnTo>
                <a:lnTo>
                  <a:pt x="648" y="14"/>
                </a:lnTo>
                <a:lnTo>
                  <a:pt x="650" y="16"/>
                </a:lnTo>
                <a:lnTo>
                  <a:pt x="650" y="16"/>
                </a:lnTo>
                <a:lnTo>
                  <a:pt x="637" y="14"/>
                </a:lnTo>
                <a:lnTo>
                  <a:pt x="624" y="14"/>
                </a:lnTo>
                <a:lnTo>
                  <a:pt x="624" y="14"/>
                </a:lnTo>
                <a:lnTo>
                  <a:pt x="662" y="14"/>
                </a:lnTo>
                <a:lnTo>
                  <a:pt x="662" y="14"/>
                </a:lnTo>
                <a:lnTo>
                  <a:pt x="642" y="13"/>
                </a:lnTo>
                <a:lnTo>
                  <a:pt x="642" y="13"/>
                </a:lnTo>
                <a:lnTo>
                  <a:pt x="644" y="13"/>
                </a:lnTo>
                <a:lnTo>
                  <a:pt x="644" y="13"/>
                </a:lnTo>
                <a:lnTo>
                  <a:pt x="613" y="13"/>
                </a:lnTo>
                <a:lnTo>
                  <a:pt x="585" y="11"/>
                </a:lnTo>
                <a:lnTo>
                  <a:pt x="585" y="11"/>
                </a:lnTo>
                <a:lnTo>
                  <a:pt x="583" y="13"/>
                </a:lnTo>
                <a:lnTo>
                  <a:pt x="583" y="13"/>
                </a:lnTo>
                <a:lnTo>
                  <a:pt x="561" y="11"/>
                </a:lnTo>
                <a:lnTo>
                  <a:pt x="541" y="11"/>
                </a:lnTo>
                <a:lnTo>
                  <a:pt x="541" y="11"/>
                </a:lnTo>
                <a:lnTo>
                  <a:pt x="543" y="13"/>
                </a:lnTo>
                <a:lnTo>
                  <a:pt x="543" y="13"/>
                </a:lnTo>
                <a:lnTo>
                  <a:pt x="532" y="13"/>
                </a:lnTo>
                <a:lnTo>
                  <a:pt x="526" y="11"/>
                </a:lnTo>
                <a:lnTo>
                  <a:pt x="526" y="11"/>
                </a:lnTo>
                <a:lnTo>
                  <a:pt x="524" y="13"/>
                </a:lnTo>
                <a:lnTo>
                  <a:pt x="519" y="13"/>
                </a:lnTo>
                <a:lnTo>
                  <a:pt x="519" y="13"/>
                </a:lnTo>
                <a:lnTo>
                  <a:pt x="506" y="11"/>
                </a:lnTo>
                <a:lnTo>
                  <a:pt x="506" y="11"/>
                </a:lnTo>
                <a:lnTo>
                  <a:pt x="497" y="11"/>
                </a:lnTo>
                <a:lnTo>
                  <a:pt x="491" y="11"/>
                </a:lnTo>
                <a:lnTo>
                  <a:pt x="490" y="11"/>
                </a:lnTo>
                <a:lnTo>
                  <a:pt x="491" y="11"/>
                </a:lnTo>
                <a:lnTo>
                  <a:pt x="491" y="11"/>
                </a:lnTo>
                <a:lnTo>
                  <a:pt x="477" y="11"/>
                </a:lnTo>
                <a:lnTo>
                  <a:pt x="467" y="9"/>
                </a:lnTo>
                <a:lnTo>
                  <a:pt x="467" y="9"/>
                </a:lnTo>
                <a:lnTo>
                  <a:pt x="456" y="11"/>
                </a:lnTo>
                <a:lnTo>
                  <a:pt x="456" y="11"/>
                </a:lnTo>
                <a:lnTo>
                  <a:pt x="456" y="13"/>
                </a:lnTo>
                <a:lnTo>
                  <a:pt x="456" y="13"/>
                </a:lnTo>
                <a:lnTo>
                  <a:pt x="455" y="14"/>
                </a:lnTo>
                <a:lnTo>
                  <a:pt x="455" y="14"/>
                </a:lnTo>
                <a:lnTo>
                  <a:pt x="455" y="14"/>
                </a:lnTo>
                <a:lnTo>
                  <a:pt x="467" y="14"/>
                </a:lnTo>
                <a:lnTo>
                  <a:pt x="475" y="16"/>
                </a:lnTo>
                <a:lnTo>
                  <a:pt x="475" y="16"/>
                </a:lnTo>
                <a:lnTo>
                  <a:pt x="493" y="16"/>
                </a:lnTo>
                <a:lnTo>
                  <a:pt x="493" y="16"/>
                </a:lnTo>
                <a:lnTo>
                  <a:pt x="513" y="14"/>
                </a:lnTo>
                <a:lnTo>
                  <a:pt x="539" y="16"/>
                </a:lnTo>
                <a:lnTo>
                  <a:pt x="539" y="16"/>
                </a:lnTo>
                <a:lnTo>
                  <a:pt x="541" y="16"/>
                </a:lnTo>
                <a:lnTo>
                  <a:pt x="548" y="16"/>
                </a:lnTo>
                <a:lnTo>
                  <a:pt x="530" y="16"/>
                </a:lnTo>
                <a:lnTo>
                  <a:pt x="530" y="16"/>
                </a:lnTo>
                <a:lnTo>
                  <a:pt x="532" y="16"/>
                </a:lnTo>
                <a:lnTo>
                  <a:pt x="532" y="16"/>
                </a:lnTo>
                <a:lnTo>
                  <a:pt x="526" y="16"/>
                </a:lnTo>
                <a:lnTo>
                  <a:pt x="526" y="16"/>
                </a:lnTo>
                <a:lnTo>
                  <a:pt x="513" y="16"/>
                </a:lnTo>
                <a:lnTo>
                  <a:pt x="513" y="16"/>
                </a:lnTo>
                <a:lnTo>
                  <a:pt x="517" y="16"/>
                </a:lnTo>
                <a:lnTo>
                  <a:pt x="523" y="16"/>
                </a:lnTo>
                <a:lnTo>
                  <a:pt x="523" y="16"/>
                </a:lnTo>
                <a:lnTo>
                  <a:pt x="502" y="18"/>
                </a:lnTo>
                <a:lnTo>
                  <a:pt x="502" y="18"/>
                </a:lnTo>
                <a:lnTo>
                  <a:pt x="491" y="16"/>
                </a:lnTo>
                <a:lnTo>
                  <a:pt x="479" y="16"/>
                </a:lnTo>
                <a:lnTo>
                  <a:pt x="479" y="16"/>
                </a:lnTo>
                <a:lnTo>
                  <a:pt x="475" y="16"/>
                </a:lnTo>
                <a:lnTo>
                  <a:pt x="479" y="16"/>
                </a:lnTo>
                <a:lnTo>
                  <a:pt x="479" y="16"/>
                </a:lnTo>
                <a:lnTo>
                  <a:pt x="453" y="16"/>
                </a:lnTo>
                <a:lnTo>
                  <a:pt x="433" y="16"/>
                </a:lnTo>
                <a:lnTo>
                  <a:pt x="433" y="16"/>
                </a:lnTo>
                <a:lnTo>
                  <a:pt x="420" y="16"/>
                </a:lnTo>
                <a:lnTo>
                  <a:pt x="409" y="16"/>
                </a:lnTo>
                <a:lnTo>
                  <a:pt x="409" y="16"/>
                </a:lnTo>
                <a:lnTo>
                  <a:pt x="412" y="16"/>
                </a:lnTo>
                <a:lnTo>
                  <a:pt x="412" y="16"/>
                </a:lnTo>
                <a:lnTo>
                  <a:pt x="403" y="16"/>
                </a:lnTo>
                <a:lnTo>
                  <a:pt x="403" y="16"/>
                </a:lnTo>
                <a:lnTo>
                  <a:pt x="399" y="16"/>
                </a:lnTo>
                <a:lnTo>
                  <a:pt x="392" y="16"/>
                </a:lnTo>
                <a:lnTo>
                  <a:pt x="392" y="16"/>
                </a:lnTo>
                <a:lnTo>
                  <a:pt x="394" y="16"/>
                </a:lnTo>
                <a:lnTo>
                  <a:pt x="392" y="16"/>
                </a:lnTo>
                <a:lnTo>
                  <a:pt x="392" y="16"/>
                </a:lnTo>
                <a:lnTo>
                  <a:pt x="363" y="16"/>
                </a:lnTo>
                <a:lnTo>
                  <a:pt x="363" y="16"/>
                </a:lnTo>
                <a:lnTo>
                  <a:pt x="361" y="16"/>
                </a:lnTo>
                <a:lnTo>
                  <a:pt x="352" y="16"/>
                </a:lnTo>
                <a:lnTo>
                  <a:pt x="352" y="16"/>
                </a:lnTo>
                <a:lnTo>
                  <a:pt x="350" y="16"/>
                </a:lnTo>
                <a:lnTo>
                  <a:pt x="350" y="16"/>
                </a:lnTo>
                <a:lnTo>
                  <a:pt x="359" y="16"/>
                </a:lnTo>
                <a:lnTo>
                  <a:pt x="359" y="16"/>
                </a:lnTo>
                <a:lnTo>
                  <a:pt x="346" y="16"/>
                </a:lnTo>
                <a:lnTo>
                  <a:pt x="333" y="16"/>
                </a:lnTo>
                <a:lnTo>
                  <a:pt x="333" y="16"/>
                </a:lnTo>
                <a:lnTo>
                  <a:pt x="329" y="16"/>
                </a:lnTo>
                <a:lnTo>
                  <a:pt x="328" y="16"/>
                </a:lnTo>
                <a:lnTo>
                  <a:pt x="328" y="16"/>
                </a:lnTo>
                <a:lnTo>
                  <a:pt x="335" y="16"/>
                </a:lnTo>
                <a:lnTo>
                  <a:pt x="335" y="16"/>
                </a:lnTo>
                <a:lnTo>
                  <a:pt x="335" y="16"/>
                </a:lnTo>
                <a:lnTo>
                  <a:pt x="339" y="16"/>
                </a:lnTo>
                <a:lnTo>
                  <a:pt x="346" y="16"/>
                </a:lnTo>
                <a:lnTo>
                  <a:pt x="346" y="16"/>
                </a:lnTo>
                <a:lnTo>
                  <a:pt x="333" y="14"/>
                </a:lnTo>
                <a:lnTo>
                  <a:pt x="328" y="14"/>
                </a:lnTo>
                <a:lnTo>
                  <a:pt x="324" y="14"/>
                </a:lnTo>
                <a:lnTo>
                  <a:pt x="324" y="14"/>
                </a:lnTo>
                <a:lnTo>
                  <a:pt x="278" y="13"/>
                </a:lnTo>
                <a:lnTo>
                  <a:pt x="278" y="13"/>
                </a:lnTo>
                <a:lnTo>
                  <a:pt x="282" y="13"/>
                </a:lnTo>
                <a:lnTo>
                  <a:pt x="282" y="13"/>
                </a:lnTo>
                <a:lnTo>
                  <a:pt x="271" y="13"/>
                </a:lnTo>
                <a:lnTo>
                  <a:pt x="267" y="13"/>
                </a:lnTo>
                <a:lnTo>
                  <a:pt x="267" y="13"/>
                </a:lnTo>
                <a:lnTo>
                  <a:pt x="289" y="11"/>
                </a:lnTo>
                <a:lnTo>
                  <a:pt x="289" y="11"/>
                </a:lnTo>
                <a:lnTo>
                  <a:pt x="282" y="11"/>
                </a:lnTo>
                <a:lnTo>
                  <a:pt x="282" y="11"/>
                </a:lnTo>
                <a:lnTo>
                  <a:pt x="287" y="11"/>
                </a:lnTo>
                <a:lnTo>
                  <a:pt x="296" y="11"/>
                </a:lnTo>
                <a:lnTo>
                  <a:pt x="296" y="11"/>
                </a:lnTo>
                <a:lnTo>
                  <a:pt x="298" y="9"/>
                </a:lnTo>
                <a:lnTo>
                  <a:pt x="302" y="9"/>
                </a:lnTo>
                <a:lnTo>
                  <a:pt x="302" y="9"/>
                </a:lnTo>
                <a:lnTo>
                  <a:pt x="287" y="9"/>
                </a:lnTo>
                <a:lnTo>
                  <a:pt x="287" y="9"/>
                </a:lnTo>
                <a:lnTo>
                  <a:pt x="304" y="7"/>
                </a:lnTo>
                <a:lnTo>
                  <a:pt x="317" y="9"/>
                </a:lnTo>
                <a:lnTo>
                  <a:pt x="317" y="9"/>
                </a:lnTo>
                <a:lnTo>
                  <a:pt x="309" y="9"/>
                </a:lnTo>
                <a:lnTo>
                  <a:pt x="309" y="9"/>
                </a:lnTo>
                <a:lnTo>
                  <a:pt x="311" y="9"/>
                </a:lnTo>
                <a:lnTo>
                  <a:pt x="309" y="9"/>
                </a:lnTo>
                <a:lnTo>
                  <a:pt x="309" y="9"/>
                </a:lnTo>
                <a:lnTo>
                  <a:pt x="311" y="9"/>
                </a:lnTo>
                <a:lnTo>
                  <a:pt x="311" y="9"/>
                </a:lnTo>
                <a:lnTo>
                  <a:pt x="329" y="9"/>
                </a:lnTo>
                <a:lnTo>
                  <a:pt x="329" y="9"/>
                </a:lnTo>
                <a:lnTo>
                  <a:pt x="331" y="9"/>
                </a:lnTo>
                <a:lnTo>
                  <a:pt x="339" y="9"/>
                </a:lnTo>
                <a:lnTo>
                  <a:pt x="339" y="9"/>
                </a:lnTo>
                <a:lnTo>
                  <a:pt x="346" y="7"/>
                </a:lnTo>
                <a:lnTo>
                  <a:pt x="346" y="7"/>
                </a:lnTo>
                <a:lnTo>
                  <a:pt x="372" y="9"/>
                </a:lnTo>
                <a:lnTo>
                  <a:pt x="399" y="9"/>
                </a:lnTo>
                <a:lnTo>
                  <a:pt x="399" y="9"/>
                </a:lnTo>
                <a:lnTo>
                  <a:pt x="394" y="9"/>
                </a:lnTo>
                <a:lnTo>
                  <a:pt x="392" y="9"/>
                </a:lnTo>
                <a:lnTo>
                  <a:pt x="392" y="9"/>
                </a:lnTo>
                <a:lnTo>
                  <a:pt x="396" y="9"/>
                </a:lnTo>
                <a:lnTo>
                  <a:pt x="396" y="9"/>
                </a:lnTo>
                <a:lnTo>
                  <a:pt x="405" y="9"/>
                </a:lnTo>
                <a:lnTo>
                  <a:pt x="414" y="9"/>
                </a:lnTo>
                <a:lnTo>
                  <a:pt x="414" y="9"/>
                </a:lnTo>
                <a:lnTo>
                  <a:pt x="427" y="9"/>
                </a:lnTo>
                <a:lnTo>
                  <a:pt x="427" y="9"/>
                </a:lnTo>
                <a:lnTo>
                  <a:pt x="429" y="9"/>
                </a:lnTo>
                <a:lnTo>
                  <a:pt x="436" y="9"/>
                </a:lnTo>
                <a:lnTo>
                  <a:pt x="436" y="9"/>
                </a:lnTo>
                <a:lnTo>
                  <a:pt x="431" y="9"/>
                </a:lnTo>
                <a:lnTo>
                  <a:pt x="431" y="9"/>
                </a:lnTo>
                <a:lnTo>
                  <a:pt x="456" y="9"/>
                </a:lnTo>
                <a:lnTo>
                  <a:pt x="477" y="9"/>
                </a:lnTo>
                <a:lnTo>
                  <a:pt x="477" y="9"/>
                </a:lnTo>
                <a:lnTo>
                  <a:pt x="495" y="9"/>
                </a:lnTo>
                <a:lnTo>
                  <a:pt x="515" y="9"/>
                </a:lnTo>
                <a:lnTo>
                  <a:pt x="536" y="9"/>
                </a:lnTo>
                <a:lnTo>
                  <a:pt x="552" y="9"/>
                </a:lnTo>
                <a:lnTo>
                  <a:pt x="552" y="9"/>
                </a:lnTo>
                <a:lnTo>
                  <a:pt x="556" y="9"/>
                </a:lnTo>
                <a:lnTo>
                  <a:pt x="556" y="9"/>
                </a:lnTo>
                <a:lnTo>
                  <a:pt x="550" y="9"/>
                </a:lnTo>
                <a:lnTo>
                  <a:pt x="550" y="9"/>
                </a:lnTo>
                <a:lnTo>
                  <a:pt x="570" y="11"/>
                </a:lnTo>
                <a:lnTo>
                  <a:pt x="570" y="11"/>
                </a:lnTo>
                <a:lnTo>
                  <a:pt x="561" y="9"/>
                </a:lnTo>
                <a:lnTo>
                  <a:pt x="550" y="9"/>
                </a:lnTo>
                <a:lnTo>
                  <a:pt x="550" y="9"/>
                </a:lnTo>
                <a:lnTo>
                  <a:pt x="569" y="7"/>
                </a:lnTo>
                <a:lnTo>
                  <a:pt x="569" y="7"/>
                </a:lnTo>
                <a:lnTo>
                  <a:pt x="547" y="7"/>
                </a:lnTo>
                <a:lnTo>
                  <a:pt x="547" y="7"/>
                </a:lnTo>
                <a:lnTo>
                  <a:pt x="543" y="7"/>
                </a:lnTo>
                <a:lnTo>
                  <a:pt x="543" y="7"/>
                </a:lnTo>
                <a:lnTo>
                  <a:pt x="536" y="7"/>
                </a:lnTo>
                <a:lnTo>
                  <a:pt x="536" y="7"/>
                </a:lnTo>
                <a:lnTo>
                  <a:pt x="517" y="7"/>
                </a:lnTo>
                <a:lnTo>
                  <a:pt x="502" y="7"/>
                </a:lnTo>
                <a:lnTo>
                  <a:pt x="502" y="7"/>
                </a:lnTo>
                <a:lnTo>
                  <a:pt x="512" y="7"/>
                </a:lnTo>
                <a:lnTo>
                  <a:pt x="512" y="7"/>
                </a:lnTo>
                <a:lnTo>
                  <a:pt x="434" y="7"/>
                </a:lnTo>
                <a:lnTo>
                  <a:pt x="434" y="7"/>
                </a:lnTo>
                <a:lnTo>
                  <a:pt x="436" y="5"/>
                </a:lnTo>
                <a:lnTo>
                  <a:pt x="436" y="5"/>
                </a:lnTo>
                <a:lnTo>
                  <a:pt x="418" y="5"/>
                </a:lnTo>
                <a:lnTo>
                  <a:pt x="399" y="7"/>
                </a:lnTo>
                <a:lnTo>
                  <a:pt x="399" y="7"/>
                </a:lnTo>
                <a:lnTo>
                  <a:pt x="403" y="5"/>
                </a:lnTo>
                <a:lnTo>
                  <a:pt x="403" y="5"/>
                </a:lnTo>
                <a:lnTo>
                  <a:pt x="385" y="7"/>
                </a:lnTo>
                <a:lnTo>
                  <a:pt x="385" y="7"/>
                </a:lnTo>
                <a:lnTo>
                  <a:pt x="385" y="7"/>
                </a:lnTo>
                <a:lnTo>
                  <a:pt x="383" y="7"/>
                </a:lnTo>
                <a:lnTo>
                  <a:pt x="377" y="5"/>
                </a:lnTo>
                <a:lnTo>
                  <a:pt x="377" y="5"/>
                </a:lnTo>
                <a:lnTo>
                  <a:pt x="374" y="7"/>
                </a:lnTo>
                <a:lnTo>
                  <a:pt x="374" y="7"/>
                </a:lnTo>
                <a:lnTo>
                  <a:pt x="372" y="5"/>
                </a:lnTo>
                <a:lnTo>
                  <a:pt x="372" y="5"/>
                </a:lnTo>
                <a:lnTo>
                  <a:pt x="372" y="5"/>
                </a:lnTo>
                <a:lnTo>
                  <a:pt x="346" y="7"/>
                </a:lnTo>
                <a:lnTo>
                  <a:pt x="346" y="7"/>
                </a:lnTo>
                <a:lnTo>
                  <a:pt x="350" y="5"/>
                </a:lnTo>
                <a:lnTo>
                  <a:pt x="350" y="5"/>
                </a:lnTo>
                <a:lnTo>
                  <a:pt x="350" y="5"/>
                </a:lnTo>
                <a:lnTo>
                  <a:pt x="350" y="5"/>
                </a:lnTo>
                <a:lnTo>
                  <a:pt x="324" y="5"/>
                </a:lnTo>
                <a:lnTo>
                  <a:pt x="300" y="5"/>
                </a:lnTo>
                <a:lnTo>
                  <a:pt x="300" y="5"/>
                </a:lnTo>
                <a:lnTo>
                  <a:pt x="293" y="5"/>
                </a:lnTo>
                <a:lnTo>
                  <a:pt x="293" y="5"/>
                </a:lnTo>
                <a:lnTo>
                  <a:pt x="295" y="5"/>
                </a:lnTo>
                <a:lnTo>
                  <a:pt x="296" y="5"/>
                </a:lnTo>
                <a:lnTo>
                  <a:pt x="295" y="5"/>
                </a:lnTo>
                <a:lnTo>
                  <a:pt x="295" y="5"/>
                </a:lnTo>
                <a:lnTo>
                  <a:pt x="287" y="5"/>
                </a:lnTo>
                <a:lnTo>
                  <a:pt x="280" y="5"/>
                </a:lnTo>
                <a:lnTo>
                  <a:pt x="280" y="5"/>
                </a:lnTo>
                <a:lnTo>
                  <a:pt x="282" y="5"/>
                </a:lnTo>
                <a:lnTo>
                  <a:pt x="284" y="5"/>
                </a:lnTo>
                <a:lnTo>
                  <a:pt x="284" y="5"/>
                </a:lnTo>
                <a:lnTo>
                  <a:pt x="260" y="3"/>
                </a:lnTo>
                <a:lnTo>
                  <a:pt x="260" y="3"/>
                </a:lnTo>
                <a:lnTo>
                  <a:pt x="293" y="3"/>
                </a:lnTo>
                <a:lnTo>
                  <a:pt x="329" y="3"/>
                </a:lnTo>
                <a:lnTo>
                  <a:pt x="329" y="3"/>
                </a:lnTo>
                <a:lnTo>
                  <a:pt x="320" y="3"/>
                </a:lnTo>
                <a:lnTo>
                  <a:pt x="320" y="3"/>
                </a:lnTo>
                <a:lnTo>
                  <a:pt x="315" y="2"/>
                </a:lnTo>
                <a:lnTo>
                  <a:pt x="309" y="2"/>
                </a:lnTo>
                <a:lnTo>
                  <a:pt x="309" y="2"/>
                </a:lnTo>
                <a:lnTo>
                  <a:pt x="315" y="2"/>
                </a:lnTo>
                <a:lnTo>
                  <a:pt x="320" y="2"/>
                </a:lnTo>
                <a:lnTo>
                  <a:pt x="335" y="2"/>
                </a:lnTo>
                <a:lnTo>
                  <a:pt x="335" y="2"/>
                </a:lnTo>
                <a:lnTo>
                  <a:pt x="331" y="2"/>
                </a:lnTo>
                <a:lnTo>
                  <a:pt x="331" y="2"/>
                </a:lnTo>
                <a:lnTo>
                  <a:pt x="335" y="2"/>
                </a:lnTo>
                <a:lnTo>
                  <a:pt x="335" y="2"/>
                </a:lnTo>
                <a:lnTo>
                  <a:pt x="353" y="2"/>
                </a:lnTo>
                <a:lnTo>
                  <a:pt x="364" y="2"/>
                </a:lnTo>
                <a:lnTo>
                  <a:pt x="364" y="2"/>
                </a:lnTo>
                <a:lnTo>
                  <a:pt x="377" y="2"/>
                </a:lnTo>
                <a:lnTo>
                  <a:pt x="388" y="2"/>
                </a:lnTo>
                <a:lnTo>
                  <a:pt x="388" y="2"/>
                </a:lnTo>
                <a:lnTo>
                  <a:pt x="375" y="2"/>
                </a:lnTo>
                <a:lnTo>
                  <a:pt x="366" y="0"/>
                </a:lnTo>
                <a:lnTo>
                  <a:pt x="366" y="0"/>
                </a:lnTo>
                <a:lnTo>
                  <a:pt x="374" y="0"/>
                </a:lnTo>
                <a:lnTo>
                  <a:pt x="374" y="0"/>
                </a:lnTo>
                <a:lnTo>
                  <a:pt x="344" y="0"/>
                </a:lnTo>
                <a:lnTo>
                  <a:pt x="344" y="0"/>
                </a:lnTo>
                <a:lnTo>
                  <a:pt x="350" y="0"/>
                </a:lnTo>
                <a:lnTo>
                  <a:pt x="352" y="2"/>
                </a:lnTo>
                <a:lnTo>
                  <a:pt x="352" y="2"/>
                </a:lnTo>
                <a:lnTo>
                  <a:pt x="339" y="0"/>
                </a:lnTo>
                <a:lnTo>
                  <a:pt x="339" y="0"/>
                </a:lnTo>
                <a:lnTo>
                  <a:pt x="341" y="0"/>
                </a:lnTo>
                <a:lnTo>
                  <a:pt x="339" y="0"/>
                </a:lnTo>
                <a:lnTo>
                  <a:pt x="335" y="0"/>
                </a:lnTo>
                <a:lnTo>
                  <a:pt x="335" y="0"/>
                </a:lnTo>
                <a:lnTo>
                  <a:pt x="337" y="0"/>
                </a:lnTo>
                <a:lnTo>
                  <a:pt x="335" y="0"/>
                </a:lnTo>
                <a:lnTo>
                  <a:pt x="331" y="0"/>
                </a:lnTo>
                <a:lnTo>
                  <a:pt x="331" y="0"/>
                </a:lnTo>
                <a:lnTo>
                  <a:pt x="324" y="0"/>
                </a:lnTo>
                <a:lnTo>
                  <a:pt x="324" y="0"/>
                </a:lnTo>
                <a:lnTo>
                  <a:pt x="322" y="0"/>
                </a:lnTo>
                <a:lnTo>
                  <a:pt x="322" y="0"/>
                </a:lnTo>
                <a:lnTo>
                  <a:pt x="311" y="0"/>
                </a:lnTo>
                <a:lnTo>
                  <a:pt x="311" y="0"/>
                </a:lnTo>
                <a:lnTo>
                  <a:pt x="274" y="0"/>
                </a:lnTo>
                <a:lnTo>
                  <a:pt x="238" y="0"/>
                </a:lnTo>
                <a:lnTo>
                  <a:pt x="238" y="0"/>
                </a:lnTo>
                <a:lnTo>
                  <a:pt x="239" y="0"/>
                </a:lnTo>
                <a:lnTo>
                  <a:pt x="239" y="0"/>
                </a:lnTo>
                <a:lnTo>
                  <a:pt x="226" y="2"/>
                </a:lnTo>
                <a:lnTo>
                  <a:pt x="226" y="2"/>
                </a:lnTo>
                <a:lnTo>
                  <a:pt x="214" y="2"/>
                </a:lnTo>
                <a:lnTo>
                  <a:pt x="214" y="2"/>
                </a:lnTo>
                <a:lnTo>
                  <a:pt x="223" y="2"/>
                </a:lnTo>
                <a:lnTo>
                  <a:pt x="223" y="2"/>
                </a:lnTo>
                <a:lnTo>
                  <a:pt x="219" y="2"/>
                </a:lnTo>
                <a:lnTo>
                  <a:pt x="219" y="2"/>
                </a:lnTo>
                <a:lnTo>
                  <a:pt x="208" y="2"/>
                </a:lnTo>
                <a:lnTo>
                  <a:pt x="204" y="2"/>
                </a:lnTo>
                <a:lnTo>
                  <a:pt x="179" y="2"/>
                </a:lnTo>
                <a:lnTo>
                  <a:pt x="179" y="2"/>
                </a:lnTo>
                <a:lnTo>
                  <a:pt x="180" y="2"/>
                </a:lnTo>
                <a:lnTo>
                  <a:pt x="180" y="2"/>
                </a:lnTo>
                <a:lnTo>
                  <a:pt x="168" y="2"/>
                </a:lnTo>
                <a:lnTo>
                  <a:pt x="168" y="2"/>
                </a:lnTo>
                <a:lnTo>
                  <a:pt x="180" y="0"/>
                </a:lnTo>
                <a:lnTo>
                  <a:pt x="180" y="0"/>
                </a:lnTo>
                <a:lnTo>
                  <a:pt x="168" y="0"/>
                </a:lnTo>
                <a:lnTo>
                  <a:pt x="158" y="2"/>
                </a:lnTo>
                <a:lnTo>
                  <a:pt x="158" y="2"/>
                </a:lnTo>
                <a:lnTo>
                  <a:pt x="166" y="2"/>
                </a:lnTo>
                <a:lnTo>
                  <a:pt x="166" y="2"/>
                </a:lnTo>
                <a:lnTo>
                  <a:pt x="153" y="2"/>
                </a:lnTo>
                <a:lnTo>
                  <a:pt x="153" y="2"/>
                </a:lnTo>
                <a:lnTo>
                  <a:pt x="147" y="2"/>
                </a:lnTo>
                <a:lnTo>
                  <a:pt x="147" y="2"/>
                </a:lnTo>
                <a:lnTo>
                  <a:pt x="149" y="2"/>
                </a:lnTo>
                <a:lnTo>
                  <a:pt x="147" y="0"/>
                </a:lnTo>
                <a:lnTo>
                  <a:pt x="142" y="0"/>
                </a:lnTo>
                <a:lnTo>
                  <a:pt x="142" y="0"/>
                </a:lnTo>
                <a:lnTo>
                  <a:pt x="144" y="2"/>
                </a:lnTo>
                <a:lnTo>
                  <a:pt x="146" y="2"/>
                </a:lnTo>
                <a:lnTo>
                  <a:pt x="146" y="2"/>
                </a:lnTo>
                <a:lnTo>
                  <a:pt x="142" y="2"/>
                </a:lnTo>
                <a:lnTo>
                  <a:pt x="140" y="2"/>
                </a:lnTo>
                <a:lnTo>
                  <a:pt x="140" y="2"/>
                </a:lnTo>
                <a:lnTo>
                  <a:pt x="123" y="2"/>
                </a:lnTo>
                <a:lnTo>
                  <a:pt x="123" y="2"/>
                </a:lnTo>
                <a:lnTo>
                  <a:pt x="134" y="0"/>
                </a:lnTo>
                <a:lnTo>
                  <a:pt x="134" y="0"/>
                </a:lnTo>
                <a:lnTo>
                  <a:pt x="116" y="0"/>
                </a:lnTo>
                <a:lnTo>
                  <a:pt x="116" y="0"/>
                </a:lnTo>
                <a:lnTo>
                  <a:pt x="118" y="0"/>
                </a:lnTo>
                <a:lnTo>
                  <a:pt x="114" y="0"/>
                </a:lnTo>
                <a:lnTo>
                  <a:pt x="114" y="0"/>
                </a:lnTo>
                <a:lnTo>
                  <a:pt x="96" y="2"/>
                </a:lnTo>
                <a:lnTo>
                  <a:pt x="74" y="2"/>
                </a:lnTo>
                <a:lnTo>
                  <a:pt x="6" y="2"/>
                </a:lnTo>
                <a:lnTo>
                  <a:pt x="8" y="68"/>
                </a:lnTo>
                <a:lnTo>
                  <a:pt x="8" y="73"/>
                </a:lnTo>
                <a:lnTo>
                  <a:pt x="8" y="73"/>
                </a:lnTo>
                <a:lnTo>
                  <a:pt x="8" y="68"/>
                </a:lnTo>
                <a:lnTo>
                  <a:pt x="6" y="3"/>
                </a:lnTo>
                <a:lnTo>
                  <a:pt x="74" y="2"/>
                </a:lnTo>
                <a:lnTo>
                  <a:pt x="74" y="2"/>
                </a:lnTo>
                <a:lnTo>
                  <a:pt x="76" y="2"/>
                </a:lnTo>
                <a:lnTo>
                  <a:pt x="76" y="2"/>
                </a:lnTo>
                <a:lnTo>
                  <a:pt x="74" y="2"/>
                </a:lnTo>
                <a:lnTo>
                  <a:pt x="4" y="5"/>
                </a:lnTo>
                <a:lnTo>
                  <a:pt x="8" y="68"/>
                </a:lnTo>
                <a:lnTo>
                  <a:pt x="8" y="68"/>
                </a:lnTo>
                <a:lnTo>
                  <a:pt x="8" y="71"/>
                </a:lnTo>
                <a:lnTo>
                  <a:pt x="8" y="71"/>
                </a:lnTo>
                <a:lnTo>
                  <a:pt x="8" y="75"/>
                </a:lnTo>
                <a:lnTo>
                  <a:pt x="6" y="77"/>
                </a:lnTo>
                <a:lnTo>
                  <a:pt x="6" y="77"/>
                </a:lnTo>
                <a:lnTo>
                  <a:pt x="8" y="108"/>
                </a:lnTo>
                <a:lnTo>
                  <a:pt x="8" y="108"/>
                </a:lnTo>
                <a:lnTo>
                  <a:pt x="6" y="112"/>
                </a:lnTo>
                <a:lnTo>
                  <a:pt x="6" y="117"/>
                </a:lnTo>
                <a:lnTo>
                  <a:pt x="6" y="117"/>
                </a:lnTo>
                <a:lnTo>
                  <a:pt x="6" y="114"/>
                </a:lnTo>
                <a:lnTo>
                  <a:pt x="6" y="114"/>
                </a:lnTo>
                <a:lnTo>
                  <a:pt x="8" y="138"/>
                </a:lnTo>
                <a:lnTo>
                  <a:pt x="8" y="138"/>
                </a:lnTo>
                <a:lnTo>
                  <a:pt x="6" y="147"/>
                </a:lnTo>
                <a:lnTo>
                  <a:pt x="4" y="160"/>
                </a:lnTo>
                <a:lnTo>
                  <a:pt x="4" y="160"/>
                </a:lnTo>
                <a:lnTo>
                  <a:pt x="6" y="160"/>
                </a:lnTo>
                <a:lnTo>
                  <a:pt x="6" y="162"/>
                </a:lnTo>
                <a:lnTo>
                  <a:pt x="6" y="162"/>
                </a:lnTo>
                <a:lnTo>
                  <a:pt x="4" y="213"/>
                </a:lnTo>
                <a:lnTo>
                  <a:pt x="4" y="213"/>
                </a:lnTo>
                <a:lnTo>
                  <a:pt x="4" y="209"/>
                </a:lnTo>
                <a:lnTo>
                  <a:pt x="4" y="213"/>
                </a:lnTo>
                <a:lnTo>
                  <a:pt x="4" y="217"/>
                </a:lnTo>
                <a:lnTo>
                  <a:pt x="4" y="217"/>
                </a:lnTo>
                <a:lnTo>
                  <a:pt x="4" y="217"/>
                </a:lnTo>
                <a:lnTo>
                  <a:pt x="4" y="241"/>
                </a:lnTo>
                <a:lnTo>
                  <a:pt x="4" y="241"/>
                </a:lnTo>
                <a:lnTo>
                  <a:pt x="4" y="239"/>
                </a:lnTo>
                <a:lnTo>
                  <a:pt x="4" y="241"/>
                </a:lnTo>
                <a:lnTo>
                  <a:pt x="4" y="241"/>
                </a:lnTo>
                <a:lnTo>
                  <a:pt x="4" y="244"/>
                </a:lnTo>
                <a:lnTo>
                  <a:pt x="4" y="248"/>
                </a:lnTo>
                <a:lnTo>
                  <a:pt x="4" y="248"/>
                </a:lnTo>
                <a:lnTo>
                  <a:pt x="4" y="248"/>
                </a:lnTo>
                <a:lnTo>
                  <a:pt x="2" y="254"/>
                </a:lnTo>
                <a:lnTo>
                  <a:pt x="2" y="254"/>
                </a:lnTo>
                <a:lnTo>
                  <a:pt x="4" y="255"/>
                </a:lnTo>
                <a:lnTo>
                  <a:pt x="4" y="257"/>
                </a:lnTo>
                <a:lnTo>
                  <a:pt x="4" y="266"/>
                </a:lnTo>
                <a:lnTo>
                  <a:pt x="4" y="266"/>
                </a:lnTo>
                <a:lnTo>
                  <a:pt x="2" y="263"/>
                </a:lnTo>
                <a:lnTo>
                  <a:pt x="2" y="263"/>
                </a:lnTo>
                <a:lnTo>
                  <a:pt x="2" y="265"/>
                </a:lnTo>
                <a:lnTo>
                  <a:pt x="2" y="265"/>
                </a:lnTo>
                <a:lnTo>
                  <a:pt x="2" y="265"/>
                </a:lnTo>
                <a:lnTo>
                  <a:pt x="0" y="277"/>
                </a:lnTo>
                <a:lnTo>
                  <a:pt x="0" y="277"/>
                </a:lnTo>
                <a:lnTo>
                  <a:pt x="2" y="276"/>
                </a:lnTo>
                <a:lnTo>
                  <a:pt x="2" y="276"/>
                </a:lnTo>
                <a:lnTo>
                  <a:pt x="4" y="277"/>
                </a:lnTo>
                <a:lnTo>
                  <a:pt x="4" y="277"/>
                </a:lnTo>
                <a:lnTo>
                  <a:pt x="4" y="272"/>
                </a:lnTo>
                <a:lnTo>
                  <a:pt x="6" y="270"/>
                </a:lnTo>
                <a:lnTo>
                  <a:pt x="6" y="270"/>
                </a:lnTo>
                <a:lnTo>
                  <a:pt x="4" y="312"/>
                </a:lnTo>
                <a:lnTo>
                  <a:pt x="2" y="351"/>
                </a:lnTo>
                <a:lnTo>
                  <a:pt x="2" y="351"/>
                </a:lnTo>
                <a:lnTo>
                  <a:pt x="2" y="349"/>
                </a:lnTo>
                <a:lnTo>
                  <a:pt x="0" y="353"/>
                </a:lnTo>
                <a:lnTo>
                  <a:pt x="0" y="353"/>
                </a:lnTo>
                <a:lnTo>
                  <a:pt x="2" y="364"/>
                </a:lnTo>
                <a:lnTo>
                  <a:pt x="2" y="380"/>
                </a:lnTo>
                <a:lnTo>
                  <a:pt x="2" y="399"/>
                </a:lnTo>
                <a:lnTo>
                  <a:pt x="2" y="417"/>
                </a:lnTo>
                <a:lnTo>
                  <a:pt x="2" y="417"/>
                </a:lnTo>
                <a:lnTo>
                  <a:pt x="2" y="417"/>
                </a:lnTo>
                <a:lnTo>
                  <a:pt x="4" y="417"/>
                </a:lnTo>
                <a:lnTo>
                  <a:pt x="4" y="415"/>
                </a:lnTo>
                <a:lnTo>
                  <a:pt x="4" y="415"/>
                </a:lnTo>
                <a:lnTo>
                  <a:pt x="6" y="428"/>
                </a:lnTo>
                <a:lnTo>
                  <a:pt x="6" y="438"/>
                </a:lnTo>
                <a:lnTo>
                  <a:pt x="6" y="438"/>
                </a:lnTo>
                <a:lnTo>
                  <a:pt x="8" y="463"/>
                </a:lnTo>
                <a:lnTo>
                  <a:pt x="8" y="463"/>
                </a:lnTo>
                <a:lnTo>
                  <a:pt x="6" y="465"/>
                </a:lnTo>
                <a:lnTo>
                  <a:pt x="6" y="465"/>
                </a:lnTo>
                <a:lnTo>
                  <a:pt x="6" y="467"/>
                </a:lnTo>
                <a:lnTo>
                  <a:pt x="8" y="465"/>
                </a:lnTo>
                <a:lnTo>
                  <a:pt x="8" y="463"/>
                </a:lnTo>
                <a:lnTo>
                  <a:pt x="8" y="463"/>
                </a:lnTo>
                <a:lnTo>
                  <a:pt x="8" y="463"/>
                </a:lnTo>
                <a:lnTo>
                  <a:pt x="9" y="476"/>
                </a:lnTo>
                <a:lnTo>
                  <a:pt x="9" y="489"/>
                </a:lnTo>
                <a:lnTo>
                  <a:pt x="9" y="489"/>
                </a:lnTo>
                <a:lnTo>
                  <a:pt x="9" y="487"/>
                </a:lnTo>
                <a:lnTo>
                  <a:pt x="11" y="489"/>
                </a:lnTo>
                <a:lnTo>
                  <a:pt x="11" y="491"/>
                </a:lnTo>
                <a:lnTo>
                  <a:pt x="11" y="491"/>
                </a:lnTo>
                <a:lnTo>
                  <a:pt x="11" y="496"/>
                </a:lnTo>
                <a:lnTo>
                  <a:pt x="11" y="496"/>
                </a:lnTo>
                <a:lnTo>
                  <a:pt x="11" y="500"/>
                </a:lnTo>
                <a:lnTo>
                  <a:pt x="11" y="500"/>
                </a:lnTo>
                <a:lnTo>
                  <a:pt x="11" y="502"/>
                </a:lnTo>
                <a:lnTo>
                  <a:pt x="11" y="509"/>
                </a:lnTo>
                <a:lnTo>
                  <a:pt x="11" y="509"/>
                </a:lnTo>
                <a:lnTo>
                  <a:pt x="11" y="500"/>
                </a:lnTo>
                <a:lnTo>
                  <a:pt x="13" y="496"/>
                </a:lnTo>
                <a:lnTo>
                  <a:pt x="13" y="498"/>
                </a:lnTo>
                <a:lnTo>
                  <a:pt x="13" y="498"/>
                </a:lnTo>
                <a:lnTo>
                  <a:pt x="13" y="487"/>
                </a:lnTo>
                <a:lnTo>
                  <a:pt x="13" y="487"/>
                </a:lnTo>
                <a:lnTo>
                  <a:pt x="15" y="495"/>
                </a:lnTo>
                <a:lnTo>
                  <a:pt x="15" y="495"/>
                </a:lnTo>
                <a:lnTo>
                  <a:pt x="17" y="487"/>
                </a:lnTo>
                <a:lnTo>
                  <a:pt x="17" y="487"/>
                </a:lnTo>
                <a:lnTo>
                  <a:pt x="17" y="504"/>
                </a:lnTo>
                <a:lnTo>
                  <a:pt x="15" y="522"/>
                </a:lnTo>
                <a:lnTo>
                  <a:pt x="15" y="522"/>
                </a:lnTo>
                <a:lnTo>
                  <a:pt x="17" y="533"/>
                </a:lnTo>
                <a:lnTo>
                  <a:pt x="17" y="542"/>
                </a:lnTo>
                <a:lnTo>
                  <a:pt x="17" y="542"/>
                </a:lnTo>
                <a:lnTo>
                  <a:pt x="15" y="533"/>
                </a:lnTo>
                <a:lnTo>
                  <a:pt x="15" y="533"/>
                </a:lnTo>
                <a:lnTo>
                  <a:pt x="17" y="544"/>
                </a:lnTo>
                <a:lnTo>
                  <a:pt x="15" y="553"/>
                </a:lnTo>
                <a:lnTo>
                  <a:pt x="15" y="553"/>
                </a:lnTo>
                <a:lnTo>
                  <a:pt x="13" y="528"/>
                </a:lnTo>
                <a:lnTo>
                  <a:pt x="13" y="498"/>
                </a:lnTo>
                <a:lnTo>
                  <a:pt x="13" y="498"/>
                </a:lnTo>
                <a:lnTo>
                  <a:pt x="13" y="522"/>
                </a:lnTo>
                <a:lnTo>
                  <a:pt x="15" y="550"/>
                </a:lnTo>
                <a:lnTo>
                  <a:pt x="15" y="550"/>
                </a:lnTo>
                <a:lnTo>
                  <a:pt x="15" y="583"/>
                </a:lnTo>
                <a:lnTo>
                  <a:pt x="15" y="583"/>
                </a:lnTo>
                <a:lnTo>
                  <a:pt x="15" y="590"/>
                </a:lnTo>
                <a:lnTo>
                  <a:pt x="15" y="590"/>
                </a:lnTo>
                <a:lnTo>
                  <a:pt x="15" y="616"/>
                </a:lnTo>
                <a:lnTo>
                  <a:pt x="15" y="627"/>
                </a:lnTo>
                <a:lnTo>
                  <a:pt x="13" y="633"/>
                </a:lnTo>
                <a:lnTo>
                  <a:pt x="13" y="633"/>
                </a:lnTo>
                <a:lnTo>
                  <a:pt x="15" y="634"/>
                </a:lnTo>
                <a:lnTo>
                  <a:pt x="15" y="636"/>
                </a:lnTo>
                <a:lnTo>
                  <a:pt x="15" y="636"/>
                </a:lnTo>
                <a:lnTo>
                  <a:pt x="15" y="642"/>
                </a:lnTo>
                <a:lnTo>
                  <a:pt x="13" y="642"/>
                </a:lnTo>
                <a:lnTo>
                  <a:pt x="13" y="642"/>
                </a:lnTo>
                <a:lnTo>
                  <a:pt x="8" y="585"/>
                </a:lnTo>
                <a:lnTo>
                  <a:pt x="8" y="585"/>
                </a:lnTo>
                <a:lnTo>
                  <a:pt x="8" y="592"/>
                </a:lnTo>
                <a:lnTo>
                  <a:pt x="6" y="598"/>
                </a:lnTo>
                <a:lnTo>
                  <a:pt x="6" y="598"/>
                </a:lnTo>
                <a:lnTo>
                  <a:pt x="8" y="621"/>
                </a:lnTo>
                <a:lnTo>
                  <a:pt x="9" y="642"/>
                </a:lnTo>
                <a:lnTo>
                  <a:pt x="11" y="662"/>
                </a:lnTo>
                <a:lnTo>
                  <a:pt x="11" y="686"/>
                </a:lnTo>
                <a:lnTo>
                  <a:pt x="11" y="686"/>
                </a:lnTo>
                <a:lnTo>
                  <a:pt x="13" y="686"/>
                </a:lnTo>
                <a:lnTo>
                  <a:pt x="13" y="686"/>
                </a:lnTo>
                <a:lnTo>
                  <a:pt x="15" y="688"/>
                </a:lnTo>
                <a:lnTo>
                  <a:pt x="15" y="690"/>
                </a:lnTo>
                <a:lnTo>
                  <a:pt x="17" y="688"/>
                </a:lnTo>
                <a:lnTo>
                  <a:pt x="17" y="688"/>
                </a:lnTo>
                <a:lnTo>
                  <a:pt x="17" y="695"/>
                </a:lnTo>
                <a:lnTo>
                  <a:pt x="17" y="695"/>
                </a:lnTo>
                <a:lnTo>
                  <a:pt x="19" y="691"/>
                </a:lnTo>
                <a:lnTo>
                  <a:pt x="20" y="693"/>
                </a:lnTo>
                <a:lnTo>
                  <a:pt x="20" y="697"/>
                </a:lnTo>
                <a:lnTo>
                  <a:pt x="20" y="697"/>
                </a:lnTo>
                <a:lnTo>
                  <a:pt x="22" y="691"/>
                </a:lnTo>
                <a:lnTo>
                  <a:pt x="22" y="691"/>
                </a:lnTo>
                <a:lnTo>
                  <a:pt x="22" y="697"/>
                </a:lnTo>
                <a:lnTo>
                  <a:pt x="22" y="699"/>
                </a:lnTo>
                <a:lnTo>
                  <a:pt x="22" y="699"/>
                </a:lnTo>
                <a:lnTo>
                  <a:pt x="22" y="691"/>
                </a:lnTo>
                <a:lnTo>
                  <a:pt x="22" y="691"/>
                </a:lnTo>
                <a:lnTo>
                  <a:pt x="30" y="679"/>
                </a:lnTo>
                <a:lnTo>
                  <a:pt x="35" y="658"/>
                </a:lnTo>
                <a:lnTo>
                  <a:pt x="35" y="658"/>
                </a:lnTo>
                <a:lnTo>
                  <a:pt x="41" y="625"/>
                </a:lnTo>
                <a:lnTo>
                  <a:pt x="41" y="625"/>
                </a:lnTo>
                <a:lnTo>
                  <a:pt x="41" y="625"/>
                </a:lnTo>
                <a:lnTo>
                  <a:pt x="41" y="623"/>
                </a:lnTo>
                <a:lnTo>
                  <a:pt x="43" y="621"/>
                </a:lnTo>
                <a:lnTo>
                  <a:pt x="43" y="621"/>
                </a:lnTo>
                <a:lnTo>
                  <a:pt x="43" y="621"/>
                </a:lnTo>
                <a:lnTo>
                  <a:pt x="43" y="614"/>
                </a:lnTo>
                <a:lnTo>
                  <a:pt x="43" y="614"/>
                </a:lnTo>
                <a:lnTo>
                  <a:pt x="44" y="621"/>
                </a:lnTo>
                <a:lnTo>
                  <a:pt x="44" y="621"/>
                </a:lnTo>
                <a:lnTo>
                  <a:pt x="44" y="616"/>
                </a:lnTo>
                <a:lnTo>
                  <a:pt x="44" y="618"/>
                </a:lnTo>
                <a:lnTo>
                  <a:pt x="44" y="618"/>
                </a:lnTo>
                <a:lnTo>
                  <a:pt x="46" y="607"/>
                </a:lnTo>
                <a:lnTo>
                  <a:pt x="50" y="596"/>
                </a:lnTo>
                <a:lnTo>
                  <a:pt x="50" y="596"/>
                </a:lnTo>
                <a:lnTo>
                  <a:pt x="50" y="621"/>
                </a:lnTo>
                <a:lnTo>
                  <a:pt x="48" y="645"/>
                </a:lnTo>
                <a:lnTo>
                  <a:pt x="48" y="645"/>
                </a:lnTo>
                <a:lnTo>
                  <a:pt x="48" y="656"/>
                </a:lnTo>
                <a:lnTo>
                  <a:pt x="46" y="664"/>
                </a:lnTo>
                <a:lnTo>
                  <a:pt x="46" y="664"/>
                </a:lnTo>
                <a:lnTo>
                  <a:pt x="46" y="653"/>
                </a:lnTo>
                <a:lnTo>
                  <a:pt x="46" y="653"/>
                </a:lnTo>
                <a:lnTo>
                  <a:pt x="44" y="695"/>
                </a:lnTo>
                <a:lnTo>
                  <a:pt x="44" y="695"/>
                </a:lnTo>
                <a:lnTo>
                  <a:pt x="43" y="701"/>
                </a:lnTo>
                <a:lnTo>
                  <a:pt x="43" y="710"/>
                </a:lnTo>
                <a:lnTo>
                  <a:pt x="43" y="732"/>
                </a:lnTo>
                <a:lnTo>
                  <a:pt x="43" y="732"/>
                </a:lnTo>
                <a:lnTo>
                  <a:pt x="43" y="730"/>
                </a:lnTo>
                <a:lnTo>
                  <a:pt x="41" y="728"/>
                </a:lnTo>
                <a:lnTo>
                  <a:pt x="41" y="728"/>
                </a:lnTo>
                <a:lnTo>
                  <a:pt x="41" y="789"/>
                </a:lnTo>
                <a:lnTo>
                  <a:pt x="41" y="789"/>
                </a:lnTo>
                <a:lnTo>
                  <a:pt x="39" y="798"/>
                </a:lnTo>
                <a:lnTo>
                  <a:pt x="39" y="815"/>
                </a:lnTo>
                <a:lnTo>
                  <a:pt x="37" y="828"/>
                </a:lnTo>
                <a:lnTo>
                  <a:pt x="37" y="835"/>
                </a:lnTo>
                <a:lnTo>
                  <a:pt x="37" y="835"/>
                </a:lnTo>
                <a:lnTo>
                  <a:pt x="35" y="855"/>
                </a:lnTo>
                <a:lnTo>
                  <a:pt x="35" y="855"/>
                </a:lnTo>
                <a:lnTo>
                  <a:pt x="33" y="851"/>
                </a:lnTo>
                <a:lnTo>
                  <a:pt x="33" y="850"/>
                </a:lnTo>
                <a:lnTo>
                  <a:pt x="31" y="850"/>
                </a:lnTo>
                <a:lnTo>
                  <a:pt x="31" y="850"/>
                </a:lnTo>
                <a:lnTo>
                  <a:pt x="31" y="861"/>
                </a:lnTo>
                <a:lnTo>
                  <a:pt x="30" y="875"/>
                </a:lnTo>
                <a:lnTo>
                  <a:pt x="30" y="875"/>
                </a:lnTo>
                <a:lnTo>
                  <a:pt x="31" y="881"/>
                </a:lnTo>
                <a:lnTo>
                  <a:pt x="31" y="892"/>
                </a:lnTo>
                <a:lnTo>
                  <a:pt x="31" y="892"/>
                </a:lnTo>
                <a:lnTo>
                  <a:pt x="30" y="885"/>
                </a:lnTo>
                <a:lnTo>
                  <a:pt x="30" y="885"/>
                </a:lnTo>
                <a:lnTo>
                  <a:pt x="28" y="892"/>
                </a:lnTo>
                <a:lnTo>
                  <a:pt x="26" y="896"/>
                </a:lnTo>
                <a:lnTo>
                  <a:pt x="26" y="896"/>
                </a:lnTo>
                <a:lnTo>
                  <a:pt x="26" y="905"/>
                </a:lnTo>
                <a:lnTo>
                  <a:pt x="26" y="912"/>
                </a:lnTo>
                <a:lnTo>
                  <a:pt x="26" y="912"/>
                </a:lnTo>
                <a:lnTo>
                  <a:pt x="26" y="903"/>
                </a:lnTo>
                <a:lnTo>
                  <a:pt x="26" y="903"/>
                </a:lnTo>
                <a:lnTo>
                  <a:pt x="24" y="914"/>
                </a:lnTo>
                <a:lnTo>
                  <a:pt x="24" y="914"/>
                </a:lnTo>
                <a:lnTo>
                  <a:pt x="26" y="914"/>
                </a:lnTo>
                <a:lnTo>
                  <a:pt x="26" y="918"/>
                </a:lnTo>
                <a:lnTo>
                  <a:pt x="24" y="923"/>
                </a:lnTo>
                <a:lnTo>
                  <a:pt x="24" y="923"/>
                </a:lnTo>
                <a:lnTo>
                  <a:pt x="24" y="925"/>
                </a:lnTo>
                <a:lnTo>
                  <a:pt x="26" y="925"/>
                </a:lnTo>
                <a:lnTo>
                  <a:pt x="26" y="925"/>
                </a:lnTo>
                <a:lnTo>
                  <a:pt x="26" y="927"/>
                </a:lnTo>
                <a:lnTo>
                  <a:pt x="26" y="927"/>
                </a:lnTo>
                <a:lnTo>
                  <a:pt x="24" y="954"/>
                </a:lnTo>
                <a:lnTo>
                  <a:pt x="24" y="967"/>
                </a:lnTo>
                <a:lnTo>
                  <a:pt x="24" y="978"/>
                </a:lnTo>
                <a:lnTo>
                  <a:pt x="24" y="978"/>
                </a:lnTo>
                <a:lnTo>
                  <a:pt x="24" y="965"/>
                </a:lnTo>
                <a:lnTo>
                  <a:pt x="24" y="965"/>
                </a:lnTo>
                <a:lnTo>
                  <a:pt x="30" y="925"/>
                </a:lnTo>
                <a:lnTo>
                  <a:pt x="30" y="925"/>
                </a:lnTo>
                <a:lnTo>
                  <a:pt x="30" y="925"/>
                </a:lnTo>
                <a:lnTo>
                  <a:pt x="30" y="927"/>
                </a:lnTo>
                <a:lnTo>
                  <a:pt x="30" y="927"/>
                </a:lnTo>
                <a:lnTo>
                  <a:pt x="30" y="910"/>
                </a:lnTo>
                <a:lnTo>
                  <a:pt x="30" y="910"/>
                </a:lnTo>
                <a:lnTo>
                  <a:pt x="30" y="899"/>
                </a:lnTo>
                <a:lnTo>
                  <a:pt x="30" y="899"/>
                </a:lnTo>
                <a:lnTo>
                  <a:pt x="31" y="901"/>
                </a:lnTo>
                <a:lnTo>
                  <a:pt x="31" y="899"/>
                </a:lnTo>
                <a:lnTo>
                  <a:pt x="31" y="894"/>
                </a:lnTo>
                <a:lnTo>
                  <a:pt x="31" y="894"/>
                </a:lnTo>
                <a:lnTo>
                  <a:pt x="31" y="897"/>
                </a:lnTo>
                <a:lnTo>
                  <a:pt x="33" y="897"/>
                </a:lnTo>
                <a:lnTo>
                  <a:pt x="33" y="897"/>
                </a:lnTo>
                <a:lnTo>
                  <a:pt x="33" y="903"/>
                </a:lnTo>
                <a:lnTo>
                  <a:pt x="33" y="903"/>
                </a:lnTo>
                <a:lnTo>
                  <a:pt x="31" y="956"/>
                </a:lnTo>
                <a:lnTo>
                  <a:pt x="31" y="956"/>
                </a:lnTo>
                <a:lnTo>
                  <a:pt x="33" y="940"/>
                </a:lnTo>
                <a:lnTo>
                  <a:pt x="35" y="919"/>
                </a:lnTo>
                <a:lnTo>
                  <a:pt x="35" y="919"/>
                </a:lnTo>
                <a:lnTo>
                  <a:pt x="37" y="921"/>
                </a:lnTo>
                <a:lnTo>
                  <a:pt x="37" y="918"/>
                </a:lnTo>
                <a:lnTo>
                  <a:pt x="39" y="907"/>
                </a:lnTo>
                <a:lnTo>
                  <a:pt x="39" y="907"/>
                </a:lnTo>
                <a:lnTo>
                  <a:pt x="39" y="899"/>
                </a:lnTo>
                <a:lnTo>
                  <a:pt x="39" y="899"/>
                </a:lnTo>
                <a:lnTo>
                  <a:pt x="41" y="886"/>
                </a:lnTo>
                <a:lnTo>
                  <a:pt x="43" y="883"/>
                </a:lnTo>
                <a:lnTo>
                  <a:pt x="44" y="881"/>
                </a:lnTo>
                <a:lnTo>
                  <a:pt x="44" y="881"/>
                </a:lnTo>
                <a:lnTo>
                  <a:pt x="44" y="881"/>
                </a:lnTo>
                <a:lnTo>
                  <a:pt x="46" y="903"/>
                </a:lnTo>
                <a:lnTo>
                  <a:pt x="48" y="923"/>
                </a:lnTo>
                <a:lnTo>
                  <a:pt x="48" y="923"/>
                </a:lnTo>
                <a:lnTo>
                  <a:pt x="48" y="927"/>
                </a:lnTo>
                <a:lnTo>
                  <a:pt x="50" y="932"/>
                </a:lnTo>
                <a:lnTo>
                  <a:pt x="50" y="932"/>
                </a:lnTo>
                <a:lnTo>
                  <a:pt x="50" y="927"/>
                </a:lnTo>
                <a:lnTo>
                  <a:pt x="50" y="927"/>
                </a:lnTo>
                <a:lnTo>
                  <a:pt x="52" y="936"/>
                </a:lnTo>
                <a:lnTo>
                  <a:pt x="52" y="936"/>
                </a:lnTo>
                <a:lnTo>
                  <a:pt x="52" y="936"/>
                </a:lnTo>
                <a:lnTo>
                  <a:pt x="54" y="934"/>
                </a:lnTo>
                <a:lnTo>
                  <a:pt x="54" y="929"/>
                </a:lnTo>
                <a:lnTo>
                  <a:pt x="54" y="921"/>
                </a:lnTo>
                <a:lnTo>
                  <a:pt x="55" y="918"/>
                </a:lnTo>
                <a:lnTo>
                  <a:pt x="55" y="918"/>
                </a:lnTo>
                <a:lnTo>
                  <a:pt x="55" y="943"/>
                </a:lnTo>
                <a:lnTo>
                  <a:pt x="57" y="965"/>
                </a:lnTo>
                <a:lnTo>
                  <a:pt x="57" y="965"/>
                </a:lnTo>
                <a:lnTo>
                  <a:pt x="57" y="958"/>
                </a:lnTo>
                <a:lnTo>
                  <a:pt x="59" y="958"/>
                </a:lnTo>
                <a:lnTo>
                  <a:pt x="59" y="962"/>
                </a:lnTo>
                <a:lnTo>
                  <a:pt x="59" y="962"/>
                </a:lnTo>
                <a:lnTo>
                  <a:pt x="61" y="951"/>
                </a:lnTo>
                <a:lnTo>
                  <a:pt x="63" y="942"/>
                </a:lnTo>
                <a:lnTo>
                  <a:pt x="63" y="942"/>
                </a:lnTo>
                <a:lnTo>
                  <a:pt x="59" y="925"/>
                </a:lnTo>
                <a:lnTo>
                  <a:pt x="57" y="907"/>
                </a:lnTo>
                <a:lnTo>
                  <a:pt x="57" y="907"/>
                </a:lnTo>
                <a:lnTo>
                  <a:pt x="59" y="892"/>
                </a:lnTo>
                <a:lnTo>
                  <a:pt x="61" y="868"/>
                </a:lnTo>
                <a:lnTo>
                  <a:pt x="61" y="829"/>
                </a:lnTo>
                <a:lnTo>
                  <a:pt x="61" y="829"/>
                </a:lnTo>
                <a:lnTo>
                  <a:pt x="61" y="833"/>
                </a:lnTo>
                <a:lnTo>
                  <a:pt x="61" y="833"/>
                </a:lnTo>
                <a:lnTo>
                  <a:pt x="61" y="815"/>
                </a:lnTo>
                <a:lnTo>
                  <a:pt x="61" y="815"/>
                </a:lnTo>
                <a:lnTo>
                  <a:pt x="61" y="811"/>
                </a:lnTo>
                <a:lnTo>
                  <a:pt x="61" y="805"/>
                </a:lnTo>
                <a:lnTo>
                  <a:pt x="61" y="805"/>
                </a:lnTo>
                <a:lnTo>
                  <a:pt x="59" y="811"/>
                </a:lnTo>
                <a:lnTo>
                  <a:pt x="59" y="811"/>
                </a:lnTo>
                <a:lnTo>
                  <a:pt x="57" y="743"/>
                </a:lnTo>
                <a:lnTo>
                  <a:pt x="57" y="743"/>
                </a:lnTo>
                <a:lnTo>
                  <a:pt x="57" y="741"/>
                </a:lnTo>
                <a:lnTo>
                  <a:pt x="57" y="741"/>
                </a:lnTo>
                <a:lnTo>
                  <a:pt x="55" y="647"/>
                </a:lnTo>
                <a:lnTo>
                  <a:pt x="55" y="647"/>
                </a:lnTo>
                <a:lnTo>
                  <a:pt x="55" y="645"/>
                </a:lnTo>
                <a:lnTo>
                  <a:pt x="55" y="645"/>
                </a:lnTo>
                <a:lnTo>
                  <a:pt x="55" y="625"/>
                </a:lnTo>
                <a:lnTo>
                  <a:pt x="55" y="625"/>
                </a:lnTo>
                <a:lnTo>
                  <a:pt x="55" y="627"/>
                </a:lnTo>
                <a:lnTo>
                  <a:pt x="55" y="627"/>
                </a:lnTo>
                <a:lnTo>
                  <a:pt x="55" y="587"/>
                </a:lnTo>
                <a:lnTo>
                  <a:pt x="55" y="570"/>
                </a:lnTo>
                <a:lnTo>
                  <a:pt x="57" y="561"/>
                </a:lnTo>
                <a:lnTo>
                  <a:pt x="57" y="561"/>
                </a:lnTo>
                <a:lnTo>
                  <a:pt x="57" y="564"/>
                </a:lnTo>
                <a:lnTo>
                  <a:pt x="57" y="564"/>
                </a:lnTo>
                <a:lnTo>
                  <a:pt x="57" y="557"/>
                </a:lnTo>
                <a:lnTo>
                  <a:pt x="59" y="555"/>
                </a:lnTo>
                <a:lnTo>
                  <a:pt x="59" y="557"/>
                </a:lnTo>
                <a:lnTo>
                  <a:pt x="59" y="557"/>
                </a:lnTo>
                <a:lnTo>
                  <a:pt x="59" y="546"/>
                </a:lnTo>
                <a:lnTo>
                  <a:pt x="61" y="544"/>
                </a:lnTo>
                <a:lnTo>
                  <a:pt x="61" y="546"/>
                </a:lnTo>
                <a:lnTo>
                  <a:pt x="61" y="546"/>
                </a:lnTo>
                <a:lnTo>
                  <a:pt x="61" y="544"/>
                </a:lnTo>
                <a:lnTo>
                  <a:pt x="61" y="544"/>
                </a:lnTo>
                <a:lnTo>
                  <a:pt x="61" y="537"/>
                </a:lnTo>
                <a:lnTo>
                  <a:pt x="61" y="537"/>
                </a:lnTo>
                <a:lnTo>
                  <a:pt x="63" y="535"/>
                </a:lnTo>
                <a:lnTo>
                  <a:pt x="63" y="535"/>
                </a:lnTo>
                <a:lnTo>
                  <a:pt x="63" y="541"/>
                </a:lnTo>
                <a:lnTo>
                  <a:pt x="63" y="541"/>
                </a:lnTo>
                <a:lnTo>
                  <a:pt x="63" y="535"/>
                </a:lnTo>
                <a:lnTo>
                  <a:pt x="63" y="535"/>
                </a:lnTo>
                <a:lnTo>
                  <a:pt x="65" y="533"/>
                </a:lnTo>
                <a:lnTo>
                  <a:pt x="65" y="533"/>
                </a:lnTo>
                <a:lnTo>
                  <a:pt x="63" y="528"/>
                </a:lnTo>
                <a:lnTo>
                  <a:pt x="63" y="520"/>
                </a:lnTo>
                <a:lnTo>
                  <a:pt x="63" y="520"/>
                </a:lnTo>
                <a:lnTo>
                  <a:pt x="63" y="522"/>
                </a:lnTo>
                <a:lnTo>
                  <a:pt x="65" y="522"/>
                </a:lnTo>
                <a:lnTo>
                  <a:pt x="65" y="520"/>
                </a:lnTo>
                <a:lnTo>
                  <a:pt x="65" y="520"/>
                </a:lnTo>
                <a:lnTo>
                  <a:pt x="65" y="528"/>
                </a:lnTo>
                <a:lnTo>
                  <a:pt x="65" y="528"/>
                </a:lnTo>
                <a:lnTo>
                  <a:pt x="65" y="524"/>
                </a:lnTo>
                <a:lnTo>
                  <a:pt x="66" y="522"/>
                </a:lnTo>
                <a:lnTo>
                  <a:pt x="66" y="522"/>
                </a:lnTo>
                <a:lnTo>
                  <a:pt x="65" y="515"/>
                </a:lnTo>
                <a:lnTo>
                  <a:pt x="65" y="515"/>
                </a:lnTo>
                <a:lnTo>
                  <a:pt x="66" y="517"/>
                </a:lnTo>
                <a:lnTo>
                  <a:pt x="66" y="513"/>
                </a:lnTo>
                <a:lnTo>
                  <a:pt x="66" y="509"/>
                </a:lnTo>
                <a:lnTo>
                  <a:pt x="66" y="509"/>
                </a:lnTo>
                <a:lnTo>
                  <a:pt x="66" y="509"/>
                </a:lnTo>
                <a:lnTo>
                  <a:pt x="66" y="509"/>
                </a:lnTo>
                <a:lnTo>
                  <a:pt x="66" y="542"/>
                </a:lnTo>
                <a:lnTo>
                  <a:pt x="66" y="542"/>
                </a:lnTo>
                <a:lnTo>
                  <a:pt x="66" y="557"/>
                </a:lnTo>
                <a:lnTo>
                  <a:pt x="65" y="572"/>
                </a:lnTo>
                <a:lnTo>
                  <a:pt x="65" y="572"/>
                </a:lnTo>
                <a:lnTo>
                  <a:pt x="65" y="566"/>
                </a:lnTo>
                <a:lnTo>
                  <a:pt x="65" y="566"/>
                </a:lnTo>
                <a:lnTo>
                  <a:pt x="63" y="574"/>
                </a:lnTo>
                <a:lnTo>
                  <a:pt x="63" y="574"/>
                </a:lnTo>
                <a:lnTo>
                  <a:pt x="63" y="585"/>
                </a:lnTo>
                <a:lnTo>
                  <a:pt x="61" y="594"/>
                </a:lnTo>
                <a:lnTo>
                  <a:pt x="61" y="601"/>
                </a:lnTo>
                <a:lnTo>
                  <a:pt x="59" y="614"/>
                </a:lnTo>
                <a:lnTo>
                  <a:pt x="59" y="614"/>
                </a:lnTo>
                <a:lnTo>
                  <a:pt x="61" y="620"/>
                </a:lnTo>
                <a:lnTo>
                  <a:pt x="61" y="631"/>
                </a:lnTo>
                <a:lnTo>
                  <a:pt x="61" y="631"/>
                </a:lnTo>
                <a:lnTo>
                  <a:pt x="61" y="634"/>
                </a:lnTo>
                <a:lnTo>
                  <a:pt x="61" y="644"/>
                </a:lnTo>
                <a:lnTo>
                  <a:pt x="61" y="644"/>
                </a:lnTo>
                <a:lnTo>
                  <a:pt x="61" y="642"/>
                </a:lnTo>
                <a:lnTo>
                  <a:pt x="63" y="644"/>
                </a:lnTo>
                <a:lnTo>
                  <a:pt x="63" y="647"/>
                </a:lnTo>
                <a:lnTo>
                  <a:pt x="65" y="653"/>
                </a:lnTo>
                <a:lnTo>
                  <a:pt x="65" y="653"/>
                </a:lnTo>
                <a:lnTo>
                  <a:pt x="65" y="651"/>
                </a:lnTo>
                <a:lnTo>
                  <a:pt x="65" y="651"/>
                </a:lnTo>
                <a:lnTo>
                  <a:pt x="65" y="658"/>
                </a:lnTo>
                <a:lnTo>
                  <a:pt x="65" y="658"/>
                </a:lnTo>
                <a:lnTo>
                  <a:pt x="65" y="653"/>
                </a:lnTo>
                <a:lnTo>
                  <a:pt x="66" y="651"/>
                </a:lnTo>
                <a:lnTo>
                  <a:pt x="66" y="651"/>
                </a:lnTo>
                <a:lnTo>
                  <a:pt x="66" y="658"/>
                </a:lnTo>
                <a:lnTo>
                  <a:pt x="66" y="658"/>
                </a:lnTo>
                <a:lnTo>
                  <a:pt x="68" y="655"/>
                </a:lnTo>
                <a:lnTo>
                  <a:pt x="68" y="645"/>
                </a:lnTo>
                <a:lnTo>
                  <a:pt x="70" y="631"/>
                </a:lnTo>
                <a:lnTo>
                  <a:pt x="70" y="631"/>
                </a:lnTo>
                <a:lnTo>
                  <a:pt x="70" y="647"/>
                </a:lnTo>
                <a:lnTo>
                  <a:pt x="70" y="662"/>
                </a:lnTo>
                <a:lnTo>
                  <a:pt x="68" y="691"/>
                </a:lnTo>
                <a:lnTo>
                  <a:pt x="68" y="691"/>
                </a:lnTo>
                <a:lnTo>
                  <a:pt x="68" y="691"/>
                </a:lnTo>
                <a:lnTo>
                  <a:pt x="68" y="704"/>
                </a:lnTo>
                <a:lnTo>
                  <a:pt x="68" y="712"/>
                </a:lnTo>
                <a:lnTo>
                  <a:pt x="70" y="719"/>
                </a:lnTo>
                <a:lnTo>
                  <a:pt x="70" y="728"/>
                </a:lnTo>
                <a:lnTo>
                  <a:pt x="70" y="728"/>
                </a:lnTo>
                <a:lnTo>
                  <a:pt x="74" y="765"/>
                </a:lnTo>
                <a:lnTo>
                  <a:pt x="74" y="765"/>
                </a:lnTo>
                <a:lnTo>
                  <a:pt x="74" y="776"/>
                </a:lnTo>
                <a:lnTo>
                  <a:pt x="74" y="776"/>
                </a:lnTo>
                <a:lnTo>
                  <a:pt x="76" y="789"/>
                </a:lnTo>
                <a:lnTo>
                  <a:pt x="76" y="789"/>
                </a:lnTo>
                <a:lnTo>
                  <a:pt x="77" y="787"/>
                </a:lnTo>
                <a:lnTo>
                  <a:pt x="79" y="782"/>
                </a:lnTo>
                <a:lnTo>
                  <a:pt x="79" y="780"/>
                </a:lnTo>
                <a:lnTo>
                  <a:pt x="79" y="780"/>
                </a:lnTo>
                <a:lnTo>
                  <a:pt x="79" y="780"/>
                </a:lnTo>
                <a:lnTo>
                  <a:pt x="81" y="772"/>
                </a:lnTo>
                <a:lnTo>
                  <a:pt x="83" y="765"/>
                </a:lnTo>
                <a:lnTo>
                  <a:pt x="83" y="765"/>
                </a:lnTo>
                <a:lnTo>
                  <a:pt x="83" y="769"/>
                </a:lnTo>
                <a:lnTo>
                  <a:pt x="83" y="767"/>
                </a:lnTo>
                <a:lnTo>
                  <a:pt x="83" y="774"/>
                </a:lnTo>
                <a:lnTo>
                  <a:pt x="83" y="774"/>
                </a:lnTo>
                <a:lnTo>
                  <a:pt x="85" y="774"/>
                </a:lnTo>
                <a:lnTo>
                  <a:pt x="85" y="770"/>
                </a:lnTo>
                <a:lnTo>
                  <a:pt x="85" y="770"/>
                </a:lnTo>
                <a:lnTo>
                  <a:pt x="85" y="748"/>
                </a:lnTo>
                <a:lnTo>
                  <a:pt x="89" y="732"/>
                </a:lnTo>
                <a:lnTo>
                  <a:pt x="89" y="732"/>
                </a:lnTo>
                <a:lnTo>
                  <a:pt x="89" y="737"/>
                </a:lnTo>
                <a:lnTo>
                  <a:pt x="89" y="737"/>
                </a:lnTo>
                <a:lnTo>
                  <a:pt x="89" y="734"/>
                </a:lnTo>
                <a:lnTo>
                  <a:pt x="90" y="728"/>
                </a:lnTo>
                <a:lnTo>
                  <a:pt x="90" y="728"/>
                </a:lnTo>
                <a:lnTo>
                  <a:pt x="89" y="741"/>
                </a:lnTo>
                <a:lnTo>
                  <a:pt x="87" y="752"/>
                </a:lnTo>
                <a:lnTo>
                  <a:pt x="87" y="752"/>
                </a:lnTo>
                <a:lnTo>
                  <a:pt x="87" y="752"/>
                </a:lnTo>
                <a:lnTo>
                  <a:pt x="89" y="752"/>
                </a:lnTo>
                <a:lnTo>
                  <a:pt x="89" y="754"/>
                </a:lnTo>
                <a:lnTo>
                  <a:pt x="89" y="754"/>
                </a:lnTo>
                <a:lnTo>
                  <a:pt x="89" y="747"/>
                </a:lnTo>
                <a:lnTo>
                  <a:pt x="89" y="747"/>
                </a:lnTo>
                <a:lnTo>
                  <a:pt x="89" y="748"/>
                </a:lnTo>
                <a:lnTo>
                  <a:pt x="89" y="747"/>
                </a:lnTo>
                <a:lnTo>
                  <a:pt x="89" y="743"/>
                </a:lnTo>
                <a:lnTo>
                  <a:pt x="89" y="743"/>
                </a:lnTo>
                <a:lnTo>
                  <a:pt x="90" y="730"/>
                </a:lnTo>
                <a:lnTo>
                  <a:pt x="90" y="730"/>
                </a:lnTo>
                <a:lnTo>
                  <a:pt x="90" y="717"/>
                </a:lnTo>
                <a:lnTo>
                  <a:pt x="90" y="717"/>
                </a:lnTo>
                <a:lnTo>
                  <a:pt x="90" y="721"/>
                </a:lnTo>
                <a:lnTo>
                  <a:pt x="90" y="721"/>
                </a:lnTo>
                <a:lnTo>
                  <a:pt x="90" y="723"/>
                </a:lnTo>
                <a:lnTo>
                  <a:pt x="90" y="723"/>
                </a:lnTo>
                <a:lnTo>
                  <a:pt x="92" y="695"/>
                </a:lnTo>
                <a:lnTo>
                  <a:pt x="92" y="695"/>
                </a:lnTo>
                <a:lnTo>
                  <a:pt x="92" y="702"/>
                </a:lnTo>
                <a:lnTo>
                  <a:pt x="94" y="706"/>
                </a:lnTo>
                <a:lnTo>
                  <a:pt x="94" y="706"/>
                </a:lnTo>
                <a:lnTo>
                  <a:pt x="94" y="701"/>
                </a:lnTo>
                <a:lnTo>
                  <a:pt x="94" y="701"/>
                </a:lnTo>
                <a:lnTo>
                  <a:pt x="96" y="673"/>
                </a:lnTo>
                <a:lnTo>
                  <a:pt x="98" y="644"/>
                </a:lnTo>
                <a:lnTo>
                  <a:pt x="98" y="644"/>
                </a:lnTo>
                <a:lnTo>
                  <a:pt x="98" y="660"/>
                </a:lnTo>
                <a:lnTo>
                  <a:pt x="98" y="682"/>
                </a:lnTo>
                <a:lnTo>
                  <a:pt x="98" y="682"/>
                </a:lnTo>
                <a:lnTo>
                  <a:pt x="100" y="688"/>
                </a:lnTo>
                <a:lnTo>
                  <a:pt x="100" y="690"/>
                </a:lnTo>
                <a:lnTo>
                  <a:pt x="100" y="690"/>
                </a:lnTo>
                <a:lnTo>
                  <a:pt x="101" y="660"/>
                </a:lnTo>
                <a:lnTo>
                  <a:pt x="100" y="629"/>
                </a:lnTo>
                <a:lnTo>
                  <a:pt x="100" y="629"/>
                </a:lnTo>
                <a:lnTo>
                  <a:pt x="100" y="603"/>
                </a:lnTo>
                <a:lnTo>
                  <a:pt x="100" y="570"/>
                </a:lnTo>
                <a:lnTo>
                  <a:pt x="100" y="570"/>
                </a:lnTo>
                <a:lnTo>
                  <a:pt x="100" y="553"/>
                </a:lnTo>
                <a:lnTo>
                  <a:pt x="98" y="541"/>
                </a:lnTo>
                <a:lnTo>
                  <a:pt x="98" y="541"/>
                </a:lnTo>
                <a:lnTo>
                  <a:pt x="98" y="460"/>
                </a:lnTo>
                <a:lnTo>
                  <a:pt x="98" y="460"/>
                </a:lnTo>
                <a:lnTo>
                  <a:pt x="98" y="460"/>
                </a:lnTo>
                <a:lnTo>
                  <a:pt x="98" y="461"/>
                </a:lnTo>
                <a:lnTo>
                  <a:pt x="98" y="458"/>
                </a:lnTo>
                <a:lnTo>
                  <a:pt x="98" y="458"/>
                </a:lnTo>
                <a:lnTo>
                  <a:pt x="98" y="439"/>
                </a:lnTo>
                <a:lnTo>
                  <a:pt x="98" y="421"/>
                </a:lnTo>
                <a:lnTo>
                  <a:pt x="96" y="504"/>
                </a:lnTo>
                <a:lnTo>
                  <a:pt x="96" y="504"/>
                </a:lnTo>
                <a:lnTo>
                  <a:pt x="96" y="507"/>
                </a:lnTo>
                <a:lnTo>
                  <a:pt x="96" y="507"/>
                </a:lnTo>
                <a:lnTo>
                  <a:pt x="96" y="480"/>
                </a:lnTo>
                <a:lnTo>
                  <a:pt x="94" y="471"/>
                </a:lnTo>
                <a:lnTo>
                  <a:pt x="94" y="469"/>
                </a:lnTo>
                <a:lnTo>
                  <a:pt x="94" y="469"/>
                </a:lnTo>
                <a:lnTo>
                  <a:pt x="96" y="454"/>
                </a:lnTo>
                <a:lnTo>
                  <a:pt x="96" y="454"/>
                </a:lnTo>
                <a:lnTo>
                  <a:pt x="94" y="449"/>
                </a:lnTo>
                <a:lnTo>
                  <a:pt x="94" y="441"/>
                </a:lnTo>
                <a:lnTo>
                  <a:pt x="96" y="425"/>
                </a:lnTo>
                <a:lnTo>
                  <a:pt x="96" y="425"/>
                </a:lnTo>
                <a:lnTo>
                  <a:pt x="94" y="421"/>
                </a:lnTo>
                <a:lnTo>
                  <a:pt x="94" y="419"/>
                </a:lnTo>
                <a:lnTo>
                  <a:pt x="94" y="419"/>
                </a:lnTo>
                <a:lnTo>
                  <a:pt x="92" y="426"/>
                </a:lnTo>
                <a:lnTo>
                  <a:pt x="92" y="426"/>
                </a:lnTo>
                <a:lnTo>
                  <a:pt x="92" y="410"/>
                </a:lnTo>
                <a:lnTo>
                  <a:pt x="92" y="390"/>
                </a:lnTo>
                <a:lnTo>
                  <a:pt x="92" y="390"/>
                </a:lnTo>
                <a:lnTo>
                  <a:pt x="92" y="388"/>
                </a:lnTo>
                <a:lnTo>
                  <a:pt x="92" y="390"/>
                </a:lnTo>
                <a:lnTo>
                  <a:pt x="92" y="390"/>
                </a:lnTo>
                <a:lnTo>
                  <a:pt x="92" y="380"/>
                </a:lnTo>
                <a:lnTo>
                  <a:pt x="94" y="373"/>
                </a:lnTo>
                <a:lnTo>
                  <a:pt x="94" y="373"/>
                </a:lnTo>
                <a:lnTo>
                  <a:pt x="92" y="382"/>
                </a:lnTo>
                <a:lnTo>
                  <a:pt x="92" y="382"/>
                </a:lnTo>
                <a:lnTo>
                  <a:pt x="94" y="384"/>
                </a:lnTo>
                <a:lnTo>
                  <a:pt x="94" y="382"/>
                </a:lnTo>
                <a:lnTo>
                  <a:pt x="94" y="377"/>
                </a:lnTo>
                <a:lnTo>
                  <a:pt x="94" y="377"/>
                </a:lnTo>
                <a:lnTo>
                  <a:pt x="96" y="382"/>
                </a:lnTo>
                <a:lnTo>
                  <a:pt x="96" y="388"/>
                </a:lnTo>
                <a:lnTo>
                  <a:pt x="96" y="388"/>
                </a:lnTo>
                <a:lnTo>
                  <a:pt x="96" y="382"/>
                </a:lnTo>
                <a:lnTo>
                  <a:pt x="96" y="382"/>
                </a:lnTo>
                <a:lnTo>
                  <a:pt x="98" y="388"/>
                </a:lnTo>
                <a:lnTo>
                  <a:pt x="98" y="388"/>
                </a:lnTo>
                <a:lnTo>
                  <a:pt x="98" y="366"/>
                </a:lnTo>
                <a:lnTo>
                  <a:pt x="98" y="366"/>
                </a:lnTo>
                <a:lnTo>
                  <a:pt x="98" y="360"/>
                </a:lnTo>
                <a:lnTo>
                  <a:pt x="98" y="353"/>
                </a:lnTo>
                <a:lnTo>
                  <a:pt x="98" y="353"/>
                </a:lnTo>
                <a:lnTo>
                  <a:pt x="98" y="364"/>
                </a:lnTo>
                <a:lnTo>
                  <a:pt x="98" y="364"/>
                </a:lnTo>
                <a:lnTo>
                  <a:pt x="98" y="364"/>
                </a:lnTo>
                <a:lnTo>
                  <a:pt x="100" y="366"/>
                </a:lnTo>
                <a:lnTo>
                  <a:pt x="100" y="369"/>
                </a:lnTo>
                <a:lnTo>
                  <a:pt x="100" y="369"/>
                </a:lnTo>
                <a:lnTo>
                  <a:pt x="98" y="353"/>
                </a:lnTo>
                <a:lnTo>
                  <a:pt x="98" y="344"/>
                </a:lnTo>
                <a:lnTo>
                  <a:pt x="100" y="336"/>
                </a:lnTo>
                <a:lnTo>
                  <a:pt x="100" y="336"/>
                </a:lnTo>
                <a:lnTo>
                  <a:pt x="100" y="351"/>
                </a:lnTo>
                <a:lnTo>
                  <a:pt x="100" y="362"/>
                </a:lnTo>
                <a:lnTo>
                  <a:pt x="100" y="362"/>
                </a:lnTo>
                <a:lnTo>
                  <a:pt x="101" y="364"/>
                </a:lnTo>
                <a:lnTo>
                  <a:pt x="101" y="362"/>
                </a:lnTo>
                <a:lnTo>
                  <a:pt x="101" y="357"/>
                </a:lnTo>
                <a:lnTo>
                  <a:pt x="103" y="336"/>
                </a:lnTo>
                <a:lnTo>
                  <a:pt x="103" y="336"/>
                </a:lnTo>
                <a:lnTo>
                  <a:pt x="103" y="312"/>
                </a:lnTo>
                <a:lnTo>
                  <a:pt x="103" y="289"/>
                </a:lnTo>
                <a:lnTo>
                  <a:pt x="103" y="289"/>
                </a:lnTo>
                <a:lnTo>
                  <a:pt x="103" y="300"/>
                </a:lnTo>
                <a:lnTo>
                  <a:pt x="101" y="309"/>
                </a:lnTo>
                <a:lnTo>
                  <a:pt x="101" y="309"/>
                </a:lnTo>
                <a:lnTo>
                  <a:pt x="101" y="301"/>
                </a:lnTo>
                <a:lnTo>
                  <a:pt x="101" y="296"/>
                </a:lnTo>
                <a:lnTo>
                  <a:pt x="101" y="296"/>
                </a:lnTo>
                <a:lnTo>
                  <a:pt x="101" y="311"/>
                </a:lnTo>
                <a:lnTo>
                  <a:pt x="101" y="311"/>
                </a:lnTo>
                <a:lnTo>
                  <a:pt x="101" y="307"/>
                </a:lnTo>
                <a:lnTo>
                  <a:pt x="101" y="307"/>
                </a:lnTo>
                <a:lnTo>
                  <a:pt x="101" y="296"/>
                </a:lnTo>
                <a:lnTo>
                  <a:pt x="101" y="292"/>
                </a:lnTo>
                <a:lnTo>
                  <a:pt x="101" y="292"/>
                </a:lnTo>
                <a:lnTo>
                  <a:pt x="101" y="290"/>
                </a:lnTo>
                <a:lnTo>
                  <a:pt x="101" y="289"/>
                </a:lnTo>
                <a:lnTo>
                  <a:pt x="101" y="289"/>
                </a:lnTo>
                <a:lnTo>
                  <a:pt x="101" y="290"/>
                </a:lnTo>
                <a:lnTo>
                  <a:pt x="101" y="290"/>
                </a:lnTo>
                <a:lnTo>
                  <a:pt x="100" y="307"/>
                </a:lnTo>
                <a:lnTo>
                  <a:pt x="100" y="307"/>
                </a:lnTo>
                <a:lnTo>
                  <a:pt x="100" y="290"/>
                </a:lnTo>
                <a:lnTo>
                  <a:pt x="98" y="274"/>
                </a:lnTo>
                <a:lnTo>
                  <a:pt x="98" y="274"/>
                </a:lnTo>
                <a:lnTo>
                  <a:pt x="100" y="259"/>
                </a:lnTo>
                <a:lnTo>
                  <a:pt x="100" y="259"/>
                </a:lnTo>
                <a:lnTo>
                  <a:pt x="98" y="263"/>
                </a:lnTo>
                <a:lnTo>
                  <a:pt x="98" y="263"/>
                </a:lnTo>
                <a:lnTo>
                  <a:pt x="100" y="202"/>
                </a:lnTo>
                <a:lnTo>
                  <a:pt x="100" y="202"/>
                </a:lnTo>
                <a:lnTo>
                  <a:pt x="100" y="219"/>
                </a:lnTo>
                <a:lnTo>
                  <a:pt x="100" y="219"/>
                </a:lnTo>
                <a:lnTo>
                  <a:pt x="101" y="208"/>
                </a:lnTo>
                <a:lnTo>
                  <a:pt x="101" y="208"/>
                </a:lnTo>
                <a:lnTo>
                  <a:pt x="103" y="219"/>
                </a:lnTo>
                <a:lnTo>
                  <a:pt x="103" y="219"/>
                </a:lnTo>
                <a:lnTo>
                  <a:pt x="103" y="243"/>
                </a:lnTo>
                <a:lnTo>
                  <a:pt x="103" y="243"/>
                </a:lnTo>
                <a:lnTo>
                  <a:pt x="103" y="235"/>
                </a:lnTo>
                <a:lnTo>
                  <a:pt x="103" y="226"/>
                </a:lnTo>
                <a:lnTo>
                  <a:pt x="103" y="226"/>
                </a:lnTo>
                <a:lnTo>
                  <a:pt x="103" y="224"/>
                </a:lnTo>
                <a:lnTo>
                  <a:pt x="103" y="224"/>
                </a:lnTo>
                <a:lnTo>
                  <a:pt x="105" y="228"/>
                </a:lnTo>
                <a:lnTo>
                  <a:pt x="105" y="230"/>
                </a:lnTo>
                <a:lnTo>
                  <a:pt x="107" y="226"/>
                </a:lnTo>
                <a:lnTo>
                  <a:pt x="107" y="226"/>
                </a:lnTo>
                <a:lnTo>
                  <a:pt x="107" y="276"/>
                </a:lnTo>
                <a:lnTo>
                  <a:pt x="107" y="325"/>
                </a:lnTo>
                <a:lnTo>
                  <a:pt x="107" y="325"/>
                </a:lnTo>
                <a:lnTo>
                  <a:pt x="107" y="344"/>
                </a:lnTo>
                <a:lnTo>
                  <a:pt x="107" y="369"/>
                </a:lnTo>
                <a:lnTo>
                  <a:pt x="107" y="369"/>
                </a:lnTo>
                <a:lnTo>
                  <a:pt x="105" y="369"/>
                </a:lnTo>
                <a:lnTo>
                  <a:pt x="105" y="371"/>
                </a:lnTo>
                <a:lnTo>
                  <a:pt x="105" y="371"/>
                </a:lnTo>
                <a:lnTo>
                  <a:pt x="105" y="392"/>
                </a:lnTo>
                <a:lnTo>
                  <a:pt x="105" y="410"/>
                </a:lnTo>
                <a:lnTo>
                  <a:pt x="105" y="410"/>
                </a:lnTo>
                <a:lnTo>
                  <a:pt x="105" y="419"/>
                </a:lnTo>
                <a:lnTo>
                  <a:pt x="105" y="430"/>
                </a:lnTo>
                <a:lnTo>
                  <a:pt x="105" y="430"/>
                </a:lnTo>
                <a:lnTo>
                  <a:pt x="105" y="432"/>
                </a:lnTo>
                <a:lnTo>
                  <a:pt x="103" y="430"/>
                </a:lnTo>
                <a:lnTo>
                  <a:pt x="103" y="430"/>
                </a:lnTo>
                <a:lnTo>
                  <a:pt x="103" y="449"/>
                </a:lnTo>
                <a:lnTo>
                  <a:pt x="103" y="467"/>
                </a:lnTo>
                <a:lnTo>
                  <a:pt x="103" y="467"/>
                </a:lnTo>
                <a:lnTo>
                  <a:pt x="103" y="465"/>
                </a:lnTo>
                <a:lnTo>
                  <a:pt x="105" y="467"/>
                </a:lnTo>
                <a:lnTo>
                  <a:pt x="105" y="461"/>
                </a:lnTo>
                <a:lnTo>
                  <a:pt x="105" y="461"/>
                </a:lnTo>
                <a:lnTo>
                  <a:pt x="105" y="461"/>
                </a:lnTo>
                <a:lnTo>
                  <a:pt x="103" y="461"/>
                </a:lnTo>
                <a:lnTo>
                  <a:pt x="103" y="463"/>
                </a:lnTo>
                <a:lnTo>
                  <a:pt x="103" y="461"/>
                </a:lnTo>
                <a:lnTo>
                  <a:pt x="103" y="461"/>
                </a:lnTo>
                <a:lnTo>
                  <a:pt x="105" y="454"/>
                </a:lnTo>
                <a:lnTo>
                  <a:pt x="105" y="441"/>
                </a:lnTo>
                <a:lnTo>
                  <a:pt x="105" y="441"/>
                </a:lnTo>
                <a:lnTo>
                  <a:pt x="105" y="426"/>
                </a:lnTo>
                <a:lnTo>
                  <a:pt x="105" y="410"/>
                </a:lnTo>
                <a:lnTo>
                  <a:pt x="105" y="410"/>
                </a:lnTo>
                <a:lnTo>
                  <a:pt x="107" y="406"/>
                </a:lnTo>
                <a:lnTo>
                  <a:pt x="107" y="401"/>
                </a:lnTo>
                <a:lnTo>
                  <a:pt x="107" y="401"/>
                </a:lnTo>
                <a:lnTo>
                  <a:pt x="107" y="404"/>
                </a:lnTo>
                <a:lnTo>
                  <a:pt x="107" y="403"/>
                </a:lnTo>
                <a:lnTo>
                  <a:pt x="105" y="399"/>
                </a:lnTo>
                <a:lnTo>
                  <a:pt x="105" y="399"/>
                </a:lnTo>
                <a:lnTo>
                  <a:pt x="107" y="371"/>
                </a:lnTo>
                <a:lnTo>
                  <a:pt x="107" y="371"/>
                </a:lnTo>
                <a:lnTo>
                  <a:pt x="107" y="375"/>
                </a:lnTo>
                <a:lnTo>
                  <a:pt x="107" y="382"/>
                </a:lnTo>
                <a:lnTo>
                  <a:pt x="107" y="382"/>
                </a:lnTo>
                <a:lnTo>
                  <a:pt x="109" y="382"/>
                </a:lnTo>
                <a:lnTo>
                  <a:pt x="109" y="382"/>
                </a:lnTo>
                <a:lnTo>
                  <a:pt x="109" y="382"/>
                </a:lnTo>
                <a:lnTo>
                  <a:pt x="107" y="369"/>
                </a:lnTo>
                <a:lnTo>
                  <a:pt x="107" y="369"/>
                </a:lnTo>
                <a:lnTo>
                  <a:pt x="109" y="368"/>
                </a:lnTo>
                <a:lnTo>
                  <a:pt x="109" y="360"/>
                </a:lnTo>
                <a:lnTo>
                  <a:pt x="109" y="346"/>
                </a:lnTo>
                <a:lnTo>
                  <a:pt x="109" y="346"/>
                </a:lnTo>
                <a:lnTo>
                  <a:pt x="109" y="340"/>
                </a:lnTo>
                <a:lnTo>
                  <a:pt x="109" y="340"/>
                </a:lnTo>
                <a:lnTo>
                  <a:pt x="109" y="340"/>
                </a:lnTo>
                <a:lnTo>
                  <a:pt x="109" y="340"/>
                </a:lnTo>
                <a:lnTo>
                  <a:pt x="109" y="340"/>
                </a:lnTo>
                <a:lnTo>
                  <a:pt x="109" y="248"/>
                </a:lnTo>
                <a:lnTo>
                  <a:pt x="109" y="248"/>
                </a:lnTo>
                <a:lnTo>
                  <a:pt x="109" y="224"/>
                </a:lnTo>
                <a:lnTo>
                  <a:pt x="109" y="215"/>
                </a:lnTo>
                <a:lnTo>
                  <a:pt x="109" y="209"/>
                </a:lnTo>
                <a:lnTo>
                  <a:pt x="109" y="209"/>
                </a:lnTo>
                <a:lnTo>
                  <a:pt x="111" y="156"/>
                </a:lnTo>
                <a:lnTo>
                  <a:pt x="111" y="99"/>
                </a:lnTo>
                <a:lnTo>
                  <a:pt x="111" y="99"/>
                </a:lnTo>
                <a:lnTo>
                  <a:pt x="109" y="68"/>
                </a:lnTo>
                <a:lnTo>
                  <a:pt x="74" y="103"/>
                </a:lnTo>
                <a:lnTo>
                  <a:pt x="83" y="103"/>
                </a:lnTo>
                <a:lnTo>
                  <a:pt x="83" y="103"/>
                </a:lnTo>
                <a:lnTo>
                  <a:pt x="90" y="103"/>
                </a:lnTo>
                <a:lnTo>
                  <a:pt x="90" y="103"/>
                </a:lnTo>
                <a:lnTo>
                  <a:pt x="94" y="105"/>
                </a:lnTo>
                <a:lnTo>
                  <a:pt x="90" y="105"/>
                </a:lnTo>
                <a:lnTo>
                  <a:pt x="74" y="105"/>
                </a:lnTo>
                <a:lnTo>
                  <a:pt x="111" y="68"/>
                </a:lnTo>
                <a:lnTo>
                  <a:pt x="111" y="70"/>
                </a:lnTo>
                <a:lnTo>
                  <a:pt x="111" y="70"/>
                </a:lnTo>
                <a:lnTo>
                  <a:pt x="111" y="68"/>
                </a:lnTo>
                <a:lnTo>
                  <a:pt x="74" y="105"/>
                </a:lnTo>
                <a:lnTo>
                  <a:pt x="74" y="105"/>
                </a:lnTo>
                <a:lnTo>
                  <a:pt x="76" y="105"/>
                </a:lnTo>
                <a:lnTo>
                  <a:pt x="74" y="106"/>
                </a:lnTo>
                <a:lnTo>
                  <a:pt x="112" y="68"/>
                </a:lnTo>
                <a:lnTo>
                  <a:pt x="112" y="71"/>
                </a:lnTo>
                <a:lnTo>
                  <a:pt x="114" y="123"/>
                </a:lnTo>
                <a:lnTo>
                  <a:pt x="114" y="123"/>
                </a:lnTo>
                <a:lnTo>
                  <a:pt x="114" y="132"/>
                </a:lnTo>
                <a:lnTo>
                  <a:pt x="114" y="132"/>
                </a:lnTo>
                <a:lnTo>
                  <a:pt x="114" y="145"/>
                </a:lnTo>
                <a:lnTo>
                  <a:pt x="112" y="156"/>
                </a:lnTo>
                <a:lnTo>
                  <a:pt x="112" y="156"/>
                </a:lnTo>
                <a:lnTo>
                  <a:pt x="114" y="171"/>
                </a:lnTo>
                <a:lnTo>
                  <a:pt x="114" y="171"/>
                </a:lnTo>
                <a:lnTo>
                  <a:pt x="114" y="185"/>
                </a:lnTo>
                <a:lnTo>
                  <a:pt x="114" y="185"/>
                </a:lnTo>
                <a:lnTo>
                  <a:pt x="114" y="197"/>
                </a:lnTo>
                <a:lnTo>
                  <a:pt x="114" y="197"/>
                </a:lnTo>
                <a:lnTo>
                  <a:pt x="114" y="195"/>
                </a:lnTo>
                <a:lnTo>
                  <a:pt x="114" y="195"/>
                </a:lnTo>
                <a:lnTo>
                  <a:pt x="114" y="206"/>
                </a:lnTo>
                <a:lnTo>
                  <a:pt x="114" y="206"/>
                </a:lnTo>
                <a:lnTo>
                  <a:pt x="114" y="208"/>
                </a:lnTo>
                <a:lnTo>
                  <a:pt x="114" y="208"/>
                </a:lnTo>
                <a:lnTo>
                  <a:pt x="114" y="228"/>
                </a:lnTo>
                <a:lnTo>
                  <a:pt x="114" y="228"/>
                </a:lnTo>
                <a:lnTo>
                  <a:pt x="114" y="230"/>
                </a:lnTo>
                <a:lnTo>
                  <a:pt x="114" y="228"/>
                </a:lnTo>
                <a:lnTo>
                  <a:pt x="114" y="230"/>
                </a:lnTo>
                <a:lnTo>
                  <a:pt x="114" y="230"/>
                </a:lnTo>
                <a:lnTo>
                  <a:pt x="114" y="241"/>
                </a:lnTo>
                <a:lnTo>
                  <a:pt x="114" y="241"/>
                </a:lnTo>
                <a:lnTo>
                  <a:pt x="114" y="252"/>
                </a:lnTo>
                <a:lnTo>
                  <a:pt x="114" y="257"/>
                </a:lnTo>
                <a:lnTo>
                  <a:pt x="114" y="257"/>
                </a:lnTo>
                <a:lnTo>
                  <a:pt x="114" y="300"/>
                </a:lnTo>
                <a:lnTo>
                  <a:pt x="114" y="300"/>
                </a:lnTo>
                <a:lnTo>
                  <a:pt x="114" y="298"/>
                </a:lnTo>
                <a:lnTo>
                  <a:pt x="114" y="298"/>
                </a:lnTo>
                <a:lnTo>
                  <a:pt x="116" y="322"/>
                </a:lnTo>
                <a:lnTo>
                  <a:pt x="116" y="322"/>
                </a:lnTo>
                <a:lnTo>
                  <a:pt x="114" y="320"/>
                </a:lnTo>
                <a:lnTo>
                  <a:pt x="114" y="320"/>
                </a:lnTo>
                <a:lnTo>
                  <a:pt x="116" y="368"/>
                </a:lnTo>
                <a:lnTo>
                  <a:pt x="116" y="368"/>
                </a:lnTo>
                <a:lnTo>
                  <a:pt x="116" y="373"/>
                </a:lnTo>
                <a:lnTo>
                  <a:pt x="116" y="373"/>
                </a:lnTo>
                <a:lnTo>
                  <a:pt x="116" y="380"/>
                </a:lnTo>
                <a:lnTo>
                  <a:pt x="116" y="380"/>
                </a:lnTo>
                <a:lnTo>
                  <a:pt x="116" y="384"/>
                </a:lnTo>
                <a:lnTo>
                  <a:pt x="116" y="388"/>
                </a:lnTo>
                <a:lnTo>
                  <a:pt x="116" y="388"/>
                </a:lnTo>
                <a:lnTo>
                  <a:pt x="116" y="386"/>
                </a:lnTo>
                <a:lnTo>
                  <a:pt x="116" y="390"/>
                </a:lnTo>
                <a:lnTo>
                  <a:pt x="116" y="399"/>
                </a:lnTo>
                <a:lnTo>
                  <a:pt x="116" y="399"/>
                </a:lnTo>
                <a:lnTo>
                  <a:pt x="116" y="401"/>
                </a:lnTo>
                <a:lnTo>
                  <a:pt x="116" y="403"/>
                </a:lnTo>
                <a:lnTo>
                  <a:pt x="116" y="403"/>
                </a:lnTo>
                <a:lnTo>
                  <a:pt x="114" y="397"/>
                </a:lnTo>
                <a:lnTo>
                  <a:pt x="114" y="397"/>
                </a:lnTo>
                <a:lnTo>
                  <a:pt x="116" y="406"/>
                </a:lnTo>
                <a:lnTo>
                  <a:pt x="116" y="408"/>
                </a:lnTo>
                <a:lnTo>
                  <a:pt x="116" y="408"/>
                </a:lnTo>
                <a:lnTo>
                  <a:pt x="118" y="393"/>
                </a:lnTo>
                <a:lnTo>
                  <a:pt x="118" y="393"/>
                </a:lnTo>
                <a:lnTo>
                  <a:pt x="116" y="380"/>
                </a:lnTo>
                <a:lnTo>
                  <a:pt x="118" y="368"/>
                </a:lnTo>
                <a:lnTo>
                  <a:pt x="118" y="368"/>
                </a:lnTo>
                <a:lnTo>
                  <a:pt x="118" y="371"/>
                </a:lnTo>
                <a:lnTo>
                  <a:pt x="118" y="371"/>
                </a:lnTo>
                <a:lnTo>
                  <a:pt x="118" y="373"/>
                </a:lnTo>
                <a:lnTo>
                  <a:pt x="118" y="373"/>
                </a:lnTo>
                <a:lnTo>
                  <a:pt x="118" y="388"/>
                </a:lnTo>
                <a:lnTo>
                  <a:pt x="118" y="406"/>
                </a:lnTo>
                <a:lnTo>
                  <a:pt x="118" y="406"/>
                </a:lnTo>
                <a:lnTo>
                  <a:pt x="118" y="406"/>
                </a:lnTo>
                <a:lnTo>
                  <a:pt x="118" y="406"/>
                </a:lnTo>
                <a:lnTo>
                  <a:pt x="120" y="410"/>
                </a:lnTo>
                <a:lnTo>
                  <a:pt x="120" y="371"/>
                </a:lnTo>
                <a:lnTo>
                  <a:pt x="120" y="371"/>
                </a:lnTo>
                <a:lnTo>
                  <a:pt x="118" y="371"/>
                </a:lnTo>
                <a:lnTo>
                  <a:pt x="118" y="369"/>
                </a:lnTo>
                <a:lnTo>
                  <a:pt x="118" y="364"/>
                </a:lnTo>
                <a:lnTo>
                  <a:pt x="118" y="364"/>
                </a:lnTo>
                <a:lnTo>
                  <a:pt x="118" y="349"/>
                </a:lnTo>
                <a:lnTo>
                  <a:pt x="118" y="349"/>
                </a:lnTo>
                <a:lnTo>
                  <a:pt x="118" y="351"/>
                </a:lnTo>
                <a:lnTo>
                  <a:pt x="118" y="351"/>
                </a:lnTo>
                <a:lnTo>
                  <a:pt x="118" y="338"/>
                </a:lnTo>
                <a:lnTo>
                  <a:pt x="120" y="323"/>
                </a:lnTo>
                <a:lnTo>
                  <a:pt x="120" y="323"/>
                </a:lnTo>
                <a:lnTo>
                  <a:pt x="120" y="336"/>
                </a:lnTo>
                <a:lnTo>
                  <a:pt x="120" y="336"/>
                </a:lnTo>
                <a:lnTo>
                  <a:pt x="120" y="320"/>
                </a:lnTo>
                <a:lnTo>
                  <a:pt x="120" y="320"/>
                </a:lnTo>
                <a:lnTo>
                  <a:pt x="120" y="320"/>
                </a:lnTo>
                <a:lnTo>
                  <a:pt x="120" y="259"/>
                </a:lnTo>
                <a:lnTo>
                  <a:pt x="120" y="259"/>
                </a:lnTo>
                <a:lnTo>
                  <a:pt x="120" y="257"/>
                </a:lnTo>
                <a:lnTo>
                  <a:pt x="120" y="257"/>
                </a:lnTo>
                <a:lnTo>
                  <a:pt x="120" y="226"/>
                </a:lnTo>
                <a:lnTo>
                  <a:pt x="120" y="204"/>
                </a:lnTo>
                <a:lnTo>
                  <a:pt x="120" y="204"/>
                </a:lnTo>
                <a:lnTo>
                  <a:pt x="122" y="208"/>
                </a:lnTo>
                <a:lnTo>
                  <a:pt x="122" y="215"/>
                </a:lnTo>
                <a:lnTo>
                  <a:pt x="122" y="215"/>
                </a:lnTo>
                <a:lnTo>
                  <a:pt x="122" y="209"/>
                </a:lnTo>
                <a:lnTo>
                  <a:pt x="122" y="200"/>
                </a:lnTo>
                <a:lnTo>
                  <a:pt x="122" y="200"/>
                </a:lnTo>
                <a:lnTo>
                  <a:pt x="122" y="200"/>
                </a:lnTo>
                <a:lnTo>
                  <a:pt x="122" y="200"/>
                </a:lnTo>
                <a:lnTo>
                  <a:pt x="120" y="184"/>
                </a:lnTo>
                <a:lnTo>
                  <a:pt x="120" y="184"/>
                </a:lnTo>
                <a:lnTo>
                  <a:pt x="122" y="160"/>
                </a:lnTo>
                <a:lnTo>
                  <a:pt x="122" y="160"/>
                </a:lnTo>
                <a:lnTo>
                  <a:pt x="120" y="154"/>
                </a:lnTo>
                <a:lnTo>
                  <a:pt x="120" y="143"/>
                </a:lnTo>
                <a:lnTo>
                  <a:pt x="120" y="143"/>
                </a:lnTo>
                <a:lnTo>
                  <a:pt x="120" y="147"/>
                </a:lnTo>
                <a:lnTo>
                  <a:pt x="120" y="140"/>
                </a:lnTo>
                <a:lnTo>
                  <a:pt x="120" y="128"/>
                </a:lnTo>
                <a:lnTo>
                  <a:pt x="120" y="121"/>
                </a:lnTo>
                <a:lnTo>
                  <a:pt x="120" y="121"/>
                </a:lnTo>
                <a:lnTo>
                  <a:pt x="122" y="132"/>
                </a:lnTo>
                <a:lnTo>
                  <a:pt x="122" y="132"/>
                </a:lnTo>
                <a:lnTo>
                  <a:pt x="122" y="127"/>
                </a:lnTo>
                <a:lnTo>
                  <a:pt x="122" y="125"/>
                </a:lnTo>
                <a:lnTo>
                  <a:pt x="122" y="125"/>
                </a:lnTo>
                <a:lnTo>
                  <a:pt x="123" y="112"/>
                </a:lnTo>
                <a:lnTo>
                  <a:pt x="123" y="112"/>
                </a:lnTo>
                <a:lnTo>
                  <a:pt x="122" y="121"/>
                </a:lnTo>
                <a:lnTo>
                  <a:pt x="122" y="121"/>
                </a:lnTo>
                <a:lnTo>
                  <a:pt x="122" y="117"/>
                </a:lnTo>
                <a:lnTo>
                  <a:pt x="122" y="117"/>
                </a:lnTo>
                <a:lnTo>
                  <a:pt x="122" y="112"/>
                </a:lnTo>
                <a:lnTo>
                  <a:pt x="122" y="106"/>
                </a:lnTo>
                <a:lnTo>
                  <a:pt x="122" y="106"/>
                </a:lnTo>
                <a:lnTo>
                  <a:pt x="123" y="105"/>
                </a:lnTo>
                <a:lnTo>
                  <a:pt x="123" y="105"/>
                </a:lnTo>
                <a:lnTo>
                  <a:pt x="123" y="138"/>
                </a:lnTo>
                <a:lnTo>
                  <a:pt x="123" y="167"/>
                </a:lnTo>
                <a:lnTo>
                  <a:pt x="123" y="167"/>
                </a:lnTo>
                <a:lnTo>
                  <a:pt x="123" y="191"/>
                </a:lnTo>
                <a:lnTo>
                  <a:pt x="123" y="215"/>
                </a:lnTo>
                <a:lnTo>
                  <a:pt x="123" y="215"/>
                </a:lnTo>
                <a:lnTo>
                  <a:pt x="123" y="220"/>
                </a:lnTo>
                <a:lnTo>
                  <a:pt x="123" y="220"/>
                </a:lnTo>
                <a:lnTo>
                  <a:pt x="122" y="252"/>
                </a:lnTo>
                <a:lnTo>
                  <a:pt x="123" y="281"/>
                </a:lnTo>
                <a:lnTo>
                  <a:pt x="123" y="281"/>
                </a:lnTo>
                <a:lnTo>
                  <a:pt x="123" y="270"/>
                </a:lnTo>
                <a:lnTo>
                  <a:pt x="123" y="270"/>
                </a:lnTo>
                <a:lnTo>
                  <a:pt x="123" y="285"/>
                </a:lnTo>
                <a:lnTo>
                  <a:pt x="123" y="292"/>
                </a:lnTo>
                <a:lnTo>
                  <a:pt x="123" y="294"/>
                </a:lnTo>
                <a:lnTo>
                  <a:pt x="122" y="294"/>
                </a:lnTo>
                <a:lnTo>
                  <a:pt x="122" y="294"/>
                </a:lnTo>
                <a:lnTo>
                  <a:pt x="123" y="307"/>
                </a:lnTo>
                <a:lnTo>
                  <a:pt x="123" y="307"/>
                </a:lnTo>
                <a:lnTo>
                  <a:pt x="123" y="303"/>
                </a:lnTo>
                <a:lnTo>
                  <a:pt x="123" y="300"/>
                </a:lnTo>
                <a:lnTo>
                  <a:pt x="123" y="300"/>
                </a:lnTo>
                <a:lnTo>
                  <a:pt x="123" y="314"/>
                </a:lnTo>
                <a:lnTo>
                  <a:pt x="123" y="329"/>
                </a:lnTo>
                <a:lnTo>
                  <a:pt x="123" y="329"/>
                </a:lnTo>
                <a:lnTo>
                  <a:pt x="123" y="371"/>
                </a:lnTo>
                <a:lnTo>
                  <a:pt x="122" y="404"/>
                </a:lnTo>
                <a:lnTo>
                  <a:pt x="122" y="404"/>
                </a:lnTo>
                <a:lnTo>
                  <a:pt x="122" y="406"/>
                </a:lnTo>
                <a:lnTo>
                  <a:pt x="122" y="412"/>
                </a:lnTo>
                <a:lnTo>
                  <a:pt x="122" y="412"/>
                </a:lnTo>
                <a:lnTo>
                  <a:pt x="122" y="414"/>
                </a:lnTo>
                <a:lnTo>
                  <a:pt x="122" y="412"/>
                </a:lnTo>
                <a:lnTo>
                  <a:pt x="122" y="412"/>
                </a:lnTo>
                <a:lnTo>
                  <a:pt x="123" y="414"/>
                </a:lnTo>
                <a:lnTo>
                  <a:pt x="123" y="414"/>
                </a:lnTo>
                <a:lnTo>
                  <a:pt x="123" y="415"/>
                </a:lnTo>
                <a:lnTo>
                  <a:pt x="123" y="415"/>
                </a:lnTo>
                <a:lnTo>
                  <a:pt x="122" y="426"/>
                </a:lnTo>
                <a:lnTo>
                  <a:pt x="122" y="426"/>
                </a:lnTo>
                <a:lnTo>
                  <a:pt x="123" y="443"/>
                </a:lnTo>
                <a:lnTo>
                  <a:pt x="123" y="443"/>
                </a:lnTo>
                <a:lnTo>
                  <a:pt x="122" y="447"/>
                </a:lnTo>
                <a:lnTo>
                  <a:pt x="122" y="452"/>
                </a:lnTo>
                <a:lnTo>
                  <a:pt x="122" y="463"/>
                </a:lnTo>
                <a:lnTo>
                  <a:pt x="122" y="463"/>
                </a:lnTo>
                <a:lnTo>
                  <a:pt x="122" y="552"/>
                </a:lnTo>
                <a:lnTo>
                  <a:pt x="122" y="552"/>
                </a:lnTo>
                <a:lnTo>
                  <a:pt x="122" y="513"/>
                </a:lnTo>
                <a:lnTo>
                  <a:pt x="122" y="513"/>
                </a:lnTo>
                <a:lnTo>
                  <a:pt x="122" y="480"/>
                </a:lnTo>
                <a:lnTo>
                  <a:pt x="122" y="445"/>
                </a:lnTo>
                <a:lnTo>
                  <a:pt x="122" y="445"/>
                </a:lnTo>
                <a:lnTo>
                  <a:pt x="123" y="441"/>
                </a:lnTo>
                <a:lnTo>
                  <a:pt x="123" y="441"/>
                </a:lnTo>
                <a:lnTo>
                  <a:pt x="123" y="450"/>
                </a:lnTo>
                <a:lnTo>
                  <a:pt x="123" y="450"/>
                </a:lnTo>
                <a:lnTo>
                  <a:pt x="123" y="434"/>
                </a:lnTo>
                <a:lnTo>
                  <a:pt x="125" y="414"/>
                </a:lnTo>
                <a:lnTo>
                  <a:pt x="125" y="414"/>
                </a:lnTo>
                <a:lnTo>
                  <a:pt x="125" y="404"/>
                </a:lnTo>
                <a:lnTo>
                  <a:pt x="125" y="404"/>
                </a:lnTo>
                <a:lnTo>
                  <a:pt x="123" y="386"/>
                </a:lnTo>
                <a:lnTo>
                  <a:pt x="123" y="364"/>
                </a:lnTo>
                <a:lnTo>
                  <a:pt x="123" y="364"/>
                </a:lnTo>
                <a:lnTo>
                  <a:pt x="123" y="373"/>
                </a:lnTo>
                <a:lnTo>
                  <a:pt x="123" y="373"/>
                </a:lnTo>
                <a:lnTo>
                  <a:pt x="123" y="364"/>
                </a:lnTo>
                <a:lnTo>
                  <a:pt x="123" y="364"/>
                </a:lnTo>
                <a:lnTo>
                  <a:pt x="125" y="373"/>
                </a:lnTo>
                <a:lnTo>
                  <a:pt x="125" y="373"/>
                </a:lnTo>
                <a:lnTo>
                  <a:pt x="125" y="364"/>
                </a:lnTo>
                <a:lnTo>
                  <a:pt x="125" y="360"/>
                </a:lnTo>
                <a:lnTo>
                  <a:pt x="125" y="358"/>
                </a:lnTo>
                <a:lnTo>
                  <a:pt x="125" y="360"/>
                </a:lnTo>
                <a:lnTo>
                  <a:pt x="125" y="360"/>
                </a:lnTo>
                <a:lnTo>
                  <a:pt x="125" y="357"/>
                </a:lnTo>
                <a:lnTo>
                  <a:pt x="125" y="355"/>
                </a:lnTo>
                <a:lnTo>
                  <a:pt x="125" y="355"/>
                </a:lnTo>
                <a:lnTo>
                  <a:pt x="125" y="351"/>
                </a:lnTo>
                <a:lnTo>
                  <a:pt x="125" y="351"/>
                </a:lnTo>
                <a:lnTo>
                  <a:pt x="125" y="351"/>
                </a:lnTo>
                <a:lnTo>
                  <a:pt x="125" y="353"/>
                </a:lnTo>
                <a:lnTo>
                  <a:pt x="127" y="357"/>
                </a:lnTo>
                <a:lnTo>
                  <a:pt x="127" y="357"/>
                </a:lnTo>
                <a:lnTo>
                  <a:pt x="127" y="349"/>
                </a:lnTo>
                <a:lnTo>
                  <a:pt x="125" y="347"/>
                </a:lnTo>
                <a:lnTo>
                  <a:pt x="125" y="347"/>
                </a:lnTo>
                <a:lnTo>
                  <a:pt x="127" y="346"/>
                </a:lnTo>
                <a:lnTo>
                  <a:pt x="127" y="347"/>
                </a:lnTo>
                <a:lnTo>
                  <a:pt x="127" y="349"/>
                </a:lnTo>
                <a:lnTo>
                  <a:pt x="127" y="347"/>
                </a:lnTo>
                <a:lnTo>
                  <a:pt x="127" y="347"/>
                </a:lnTo>
                <a:lnTo>
                  <a:pt x="127" y="329"/>
                </a:lnTo>
                <a:lnTo>
                  <a:pt x="127" y="329"/>
                </a:lnTo>
                <a:lnTo>
                  <a:pt x="127" y="333"/>
                </a:lnTo>
                <a:lnTo>
                  <a:pt x="127" y="333"/>
                </a:lnTo>
                <a:lnTo>
                  <a:pt x="127" y="323"/>
                </a:lnTo>
                <a:lnTo>
                  <a:pt x="127" y="323"/>
                </a:lnTo>
                <a:lnTo>
                  <a:pt x="127" y="329"/>
                </a:lnTo>
                <a:lnTo>
                  <a:pt x="127" y="329"/>
                </a:lnTo>
                <a:lnTo>
                  <a:pt x="127" y="312"/>
                </a:lnTo>
                <a:lnTo>
                  <a:pt x="129" y="298"/>
                </a:lnTo>
                <a:lnTo>
                  <a:pt x="129" y="298"/>
                </a:lnTo>
                <a:lnTo>
                  <a:pt x="129" y="296"/>
                </a:lnTo>
                <a:lnTo>
                  <a:pt x="129" y="298"/>
                </a:lnTo>
                <a:lnTo>
                  <a:pt x="127" y="298"/>
                </a:lnTo>
                <a:lnTo>
                  <a:pt x="127" y="296"/>
                </a:lnTo>
                <a:lnTo>
                  <a:pt x="127" y="296"/>
                </a:lnTo>
                <a:lnTo>
                  <a:pt x="127" y="287"/>
                </a:lnTo>
                <a:lnTo>
                  <a:pt x="129" y="281"/>
                </a:lnTo>
                <a:lnTo>
                  <a:pt x="129" y="281"/>
                </a:lnTo>
                <a:lnTo>
                  <a:pt x="127" y="281"/>
                </a:lnTo>
                <a:lnTo>
                  <a:pt x="127" y="279"/>
                </a:lnTo>
                <a:lnTo>
                  <a:pt x="127" y="279"/>
                </a:lnTo>
                <a:lnTo>
                  <a:pt x="127" y="268"/>
                </a:lnTo>
                <a:lnTo>
                  <a:pt x="129" y="265"/>
                </a:lnTo>
                <a:lnTo>
                  <a:pt x="129" y="265"/>
                </a:lnTo>
                <a:lnTo>
                  <a:pt x="129" y="272"/>
                </a:lnTo>
                <a:lnTo>
                  <a:pt x="129" y="272"/>
                </a:lnTo>
                <a:lnTo>
                  <a:pt x="129" y="261"/>
                </a:lnTo>
                <a:lnTo>
                  <a:pt x="127" y="252"/>
                </a:lnTo>
                <a:lnTo>
                  <a:pt x="127" y="252"/>
                </a:lnTo>
                <a:lnTo>
                  <a:pt x="129" y="250"/>
                </a:lnTo>
                <a:lnTo>
                  <a:pt x="129" y="246"/>
                </a:lnTo>
                <a:lnTo>
                  <a:pt x="129" y="246"/>
                </a:lnTo>
                <a:lnTo>
                  <a:pt x="129" y="246"/>
                </a:lnTo>
                <a:lnTo>
                  <a:pt x="127" y="244"/>
                </a:lnTo>
                <a:lnTo>
                  <a:pt x="127" y="244"/>
                </a:lnTo>
                <a:lnTo>
                  <a:pt x="129" y="231"/>
                </a:lnTo>
                <a:lnTo>
                  <a:pt x="129" y="231"/>
                </a:lnTo>
                <a:lnTo>
                  <a:pt x="129" y="213"/>
                </a:lnTo>
                <a:lnTo>
                  <a:pt x="129" y="213"/>
                </a:lnTo>
                <a:lnTo>
                  <a:pt x="129" y="213"/>
                </a:lnTo>
                <a:lnTo>
                  <a:pt x="127" y="211"/>
                </a:lnTo>
                <a:lnTo>
                  <a:pt x="127" y="211"/>
                </a:lnTo>
                <a:lnTo>
                  <a:pt x="127" y="132"/>
                </a:lnTo>
                <a:lnTo>
                  <a:pt x="127" y="132"/>
                </a:lnTo>
                <a:lnTo>
                  <a:pt x="127" y="134"/>
                </a:lnTo>
                <a:lnTo>
                  <a:pt x="127" y="134"/>
                </a:lnTo>
                <a:lnTo>
                  <a:pt x="127" y="134"/>
                </a:lnTo>
                <a:lnTo>
                  <a:pt x="127" y="119"/>
                </a:lnTo>
                <a:lnTo>
                  <a:pt x="127" y="110"/>
                </a:lnTo>
                <a:lnTo>
                  <a:pt x="127" y="110"/>
                </a:lnTo>
                <a:lnTo>
                  <a:pt x="127" y="110"/>
                </a:lnTo>
                <a:lnTo>
                  <a:pt x="127" y="110"/>
                </a:lnTo>
                <a:lnTo>
                  <a:pt x="129" y="88"/>
                </a:lnTo>
                <a:lnTo>
                  <a:pt x="129" y="88"/>
                </a:lnTo>
                <a:lnTo>
                  <a:pt x="129" y="97"/>
                </a:lnTo>
                <a:lnTo>
                  <a:pt x="129" y="105"/>
                </a:lnTo>
                <a:lnTo>
                  <a:pt x="129" y="105"/>
                </a:lnTo>
                <a:lnTo>
                  <a:pt x="129" y="90"/>
                </a:lnTo>
                <a:lnTo>
                  <a:pt x="129" y="73"/>
                </a:lnTo>
                <a:lnTo>
                  <a:pt x="129" y="73"/>
                </a:lnTo>
                <a:lnTo>
                  <a:pt x="127" y="73"/>
                </a:lnTo>
                <a:lnTo>
                  <a:pt x="127" y="75"/>
                </a:lnTo>
                <a:lnTo>
                  <a:pt x="127" y="75"/>
                </a:lnTo>
                <a:lnTo>
                  <a:pt x="127" y="73"/>
                </a:lnTo>
                <a:lnTo>
                  <a:pt x="127" y="73"/>
                </a:lnTo>
                <a:lnTo>
                  <a:pt x="127" y="68"/>
                </a:lnTo>
                <a:lnTo>
                  <a:pt x="74" y="121"/>
                </a:lnTo>
                <a:lnTo>
                  <a:pt x="74" y="121"/>
                </a:lnTo>
                <a:lnTo>
                  <a:pt x="77" y="121"/>
                </a:lnTo>
                <a:lnTo>
                  <a:pt x="77" y="121"/>
                </a:lnTo>
                <a:lnTo>
                  <a:pt x="81" y="121"/>
                </a:lnTo>
                <a:lnTo>
                  <a:pt x="87" y="121"/>
                </a:lnTo>
                <a:lnTo>
                  <a:pt x="87" y="121"/>
                </a:lnTo>
                <a:lnTo>
                  <a:pt x="107" y="121"/>
                </a:lnTo>
                <a:lnTo>
                  <a:pt x="125" y="121"/>
                </a:lnTo>
                <a:lnTo>
                  <a:pt x="125" y="121"/>
                </a:lnTo>
                <a:lnTo>
                  <a:pt x="173" y="121"/>
                </a:lnTo>
                <a:lnTo>
                  <a:pt x="214" y="121"/>
                </a:lnTo>
                <a:lnTo>
                  <a:pt x="214" y="121"/>
                </a:lnTo>
                <a:lnTo>
                  <a:pt x="219" y="121"/>
                </a:lnTo>
                <a:lnTo>
                  <a:pt x="223" y="121"/>
                </a:lnTo>
                <a:lnTo>
                  <a:pt x="223" y="121"/>
                </a:lnTo>
                <a:lnTo>
                  <a:pt x="236" y="121"/>
                </a:lnTo>
                <a:lnTo>
                  <a:pt x="245" y="121"/>
                </a:lnTo>
                <a:lnTo>
                  <a:pt x="245" y="121"/>
                </a:lnTo>
                <a:lnTo>
                  <a:pt x="241" y="121"/>
                </a:lnTo>
                <a:lnTo>
                  <a:pt x="241" y="121"/>
                </a:lnTo>
                <a:lnTo>
                  <a:pt x="254" y="121"/>
                </a:lnTo>
                <a:lnTo>
                  <a:pt x="254" y="121"/>
                </a:lnTo>
                <a:lnTo>
                  <a:pt x="254" y="121"/>
                </a:lnTo>
                <a:lnTo>
                  <a:pt x="258" y="121"/>
                </a:lnTo>
                <a:lnTo>
                  <a:pt x="258" y="121"/>
                </a:lnTo>
                <a:lnTo>
                  <a:pt x="269" y="121"/>
                </a:lnTo>
                <a:lnTo>
                  <a:pt x="284" y="121"/>
                </a:lnTo>
                <a:lnTo>
                  <a:pt x="284" y="121"/>
                </a:lnTo>
                <a:lnTo>
                  <a:pt x="282" y="121"/>
                </a:lnTo>
                <a:lnTo>
                  <a:pt x="282" y="121"/>
                </a:lnTo>
                <a:lnTo>
                  <a:pt x="293" y="121"/>
                </a:lnTo>
                <a:lnTo>
                  <a:pt x="302" y="121"/>
                </a:lnTo>
                <a:lnTo>
                  <a:pt x="302" y="121"/>
                </a:lnTo>
                <a:lnTo>
                  <a:pt x="296" y="121"/>
                </a:lnTo>
                <a:lnTo>
                  <a:pt x="293" y="121"/>
                </a:lnTo>
                <a:lnTo>
                  <a:pt x="293" y="121"/>
                </a:lnTo>
                <a:lnTo>
                  <a:pt x="296" y="121"/>
                </a:lnTo>
                <a:lnTo>
                  <a:pt x="296" y="121"/>
                </a:lnTo>
                <a:lnTo>
                  <a:pt x="328" y="121"/>
                </a:lnTo>
                <a:lnTo>
                  <a:pt x="352" y="121"/>
                </a:lnTo>
                <a:lnTo>
                  <a:pt x="352" y="121"/>
                </a:lnTo>
                <a:lnTo>
                  <a:pt x="361" y="121"/>
                </a:lnTo>
                <a:lnTo>
                  <a:pt x="361" y="121"/>
                </a:lnTo>
                <a:lnTo>
                  <a:pt x="379" y="121"/>
                </a:lnTo>
                <a:lnTo>
                  <a:pt x="379" y="121"/>
                </a:lnTo>
                <a:lnTo>
                  <a:pt x="387" y="121"/>
                </a:lnTo>
                <a:lnTo>
                  <a:pt x="387" y="121"/>
                </a:lnTo>
                <a:lnTo>
                  <a:pt x="398" y="121"/>
                </a:lnTo>
                <a:lnTo>
                  <a:pt x="410" y="121"/>
                </a:lnTo>
                <a:lnTo>
                  <a:pt x="410" y="121"/>
                </a:lnTo>
                <a:lnTo>
                  <a:pt x="401" y="123"/>
                </a:lnTo>
                <a:lnTo>
                  <a:pt x="401" y="123"/>
                </a:lnTo>
                <a:lnTo>
                  <a:pt x="416" y="123"/>
                </a:lnTo>
                <a:lnTo>
                  <a:pt x="416" y="123"/>
                </a:lnTo>
                <a:lnTo>
                  <a:pt x="420" y="121"/>
                </a:lnTo>
                <a:lnTo>
                  <a:pt x="427" y="121"/>
                </a:lnTo>
                <a:lnTo>
                  <a:pt x="427" y="121"/>
                </a:lnTo>
                <a:lnTo>
                  <a:pt x="412" y="123"/>
                </a:lnTo>
                <a:lnTo>
                  <a:pt x="412" y="123"/>
                </a:lnTo>
                <a:lnTo>
                  <a:pt x="431" y="123"/>
                </a:lnTo>
                <a:lnTo>
                  <a:pt x="438" y="123"/>
                </a:lnTo>
                <a:lnTo>
                  <a:pt x="442" y="123"/>
                </a:lnTo>
                <a:lnTo>
                  <a:pt x="442" y="123"/>
                </a:lnTo>
                <a:lnTo>
                  <a:pt x="445" y="123"/>
                </a:lnTo>
                <a:lnTo>
                  <a:pt x="445" y="123"/>
                </a:lnTo>
                <a:lnTo>
                  <a:pt x="434" y="125"/>
                </a:lnTo>
                <a:lnTo>
                  <a:pt x="434" y="125"/>
                </a:lnTo>
                <a:lnTo>
                  <a:pt x="451" y="125"/>
                </a:lnTo>
                <a:lnTo>
                  <a:pt x="466" y="125"/>
                </a:lnTo>
                <a:lnTo>
                  <a:pt x="480" y="125"/>
                </a:lnTo>
                <a:lnTo>
                  <a:pt x="493" y="123"/>
                </a:lnTo>
                <a:lnTo>
                  <a:pt x="493" y="123"/>
                </a:lnTo>
                <a:lnTo>
                  <a:pt x="493" y="125"/>
                </a:lnTo>
                <a:lnTo>
                  <a:pt x="493" y="125"/>
                </a:lnTo>
                <a:lnTo>
                  <a:pt x="504" y="123"/>
                </a:lnTo>
                <a:lnTo>
                  <a:pt x="504" y="123"/>
                </a:lnTo>
                <a:lnTo>
                  <a:pt x="506" y="125"/>
                </a:lnTo>
                <a:lnTo>
                  <a:pt x="506" y="125"/>
                </a:lnTo>
                <a:lnTo>
                  <a:pt x="517" y="125"/>
                </a:lnTo>
                <a:lnTo>
                  <a:pt x="517" y="125"/>
                </a:lnTo>
                <a:lnTo>
                  <a:pt x="510" y="123"/>
                </a:lnTo>
                <a:lnTo>
                  <a:pt x="506" y="123"/>
                </a:lnTo>
                <a:lnTo>
                  <a:pt x="506" y="123"/>
                </a:lnTo>
                <a:lnTo>
                  <a:pt x="519" y="123"/>
                </a:lnTo>
                <a:lnTo>
                  <a:pt x="534" y="123"/>
                </a:lnTo>
                <a:lnTo>
                  <a:pt x="534" y="123"/>
                </a:lnTo>
                <a:lnTo>
                  <a:pt x="521" y="123"/>
                </a:lnTo>
                <a:lnTo>
                  <a:pt x="521" y="123"/>
                </a:lnTo>
                <a:lnTo>
                  <a:pt x="523" y="125"/>
                </a:lnTo>
                <a:lnTo>
                  <a:pt x="528" y="125"/>
                </a:lnTo>
                <a:lnTo>
                  <a:pt x="528" y="125"/>
                </a:lnTo>
                <a:lnTo>
                  <a:pt x="528" y="125"/>
                </a:lnTo>
                <a:lnTo>
                  <a:pt x="530" y="125"/>
                </a:lnTo>
                <a:lnTo>
                  <a:pt x="530" y="125"/>
                </a:lnTo>
                <a:lnTo>
                  <a:pt x="541" y="125"/>
                </a:lnTo>
                <a:lnTo>
                  <a:pt x="561" y="125"/>
                </a:lnTo>
                <a:lnTo>
                  <a:pt x="561" y="125"/>
                </a:lnTo>
                <a:lnTo>
                  <a:pt x="561" y="125"/>
                </a:lnTo>
                <a:lnTo>
                  <a:pt x="559" y="125"/>
                </a:lnTo>
                <a:lnTo>
                  <a:pt x="558" y="125"/>
                </a:lnTo>
                <a:lnTo>
                  <a:pt x="558" y="125"/>
                </a:lnTo>
                <a:lnTo>
                  <a:pt x="567" y="125"/>
                </a:lnTo>
                <a:lnTo>
                  <a:pt x="567" y="125"/>
                </a:lnTo>
                <a:lnTo>
                  <a:pt x="565" y="125"/>
                </a:lnTo>
                <a:lnTo>
                  <a:pt x="565" y="127"/>
                </a:lnTo>
                <a:lnTo>
                  <a:pt x="565" y="127"/>
                </a:lnTo>
                <a:lnTo>
                  <a:pt x="572" y="125"/>
                </a:lnTo>
                <a:lnTo>
                  <a:pt x="572" y="125"/>
                </a:lnTo>
                <a:lnTo>
                  <a:pt x="578" y="125"/>
                </a:lnTo>
                <a:lnTo>
                  <a:pt x="583" y="127"/>
                </a:lnTo>
                <a:lnTo>
                  <a:pt x="583" y="127"/>
                </a:lnTo>
                <a:lnTo>
                  <a:pt x="591" y="127"/>
                </a:lnTo>
                <a:lnTo>
                  <a:pt x="591" y="127"/>
                </a:lnTo>
                <a:lnTo>
                  <a:pt x="591" y="127"/>
                </a:lnTo>
                <a:lnTo>
                  <a:pt x="605" y="125"/>
                </a:lnTo>
                <a:lnTo>
                  <a:pt x="605" y="125"/>
                </a:lnTo>
                <a:lnTo>
                  <a:pt x="605" y="127"/>
                </a:lnTo>
                <a:lnTo>
                  <a:pt x="605" y="127"/>
                </a:lnTo>
                <a:lnTo>
                  <a:pt x="605" y="127"/>
                </a:lnTo>
                <a:lnTo>
                  <a:pt x="616" y="127"/>
                </a:lnTo>
                <a:lnTo>
                  <a:pt x="624" y="125"/>
                </a:lnTo>
                <a:lnTo>
                  <a:pt x="624" y="125"/>
                </a:lnTo>
                <a:lnTo>
                  <a:pt x="628" y="127"/>
                </a:lnTo>
                <a:lnTo>
                  <a:pt x="626" y="127"/>
                </a:lnTo>
                <a:lnTo>
                  <a:pt x="626" y="127"/>
                </a:lnTo>
                <a:lnTo>
                  <a:pt x="646" y="125"/>
                </a:lnTo>
                <a:lnTo>
                  <a:pt x="659" y="125"/>
                </a:lnTo>
                <a:lnTo>
                  <a:pt x="659" y="125"/>
                </a:lnTo>
                <a:lnTo>
                  <a:pt x="664" y="123"/>
                </a:lnTo>
                <a:lnTo>
                  <a:pt x="675" y="125"/>
                </a:lnTo>
                <a:lnTo>
                  <a:pt x="675" y="125"/>
                </a:lnTo>
                <a:lnTo>
                  <a:pt x="675" y="123"/>
                </a:lnTo>
                <a:lnTo>
                  <a:pt x="674" y="123"/>
                </a:lnTo>
                <a:lnTo>
                  <a:pt x="675" y="123"/>
                </a:lnTo>
                <a:lnTo>
                  <a:pt x="675" y="123"/>
                </a:lnTo>
                <a:lnTo>
                  <a:pt x="690" y="123"/>
                </a:lnTo>
                <a:lnTo>
                  <a:pt x="690" y="123"/>
                </a:lnTo>
                <a:lnTo>
                  <a:pt x="690" y="125"/>
                </a:lnTo>
                <a:lnTo>
                  <a:pt x="688" y="125"/>
                </a:lnTo>
                <a:lnTo>
                  <a:pt x="686" y="125"/>
                </a:lnTo>
                <a:lnTo>
                  <a:pt x="686" y="125"/>
                </a:lnTo>
                <a:lnTo>
                  <a:pt x="697" y="125"/>
                </a:lnTo>
                <a:lnTo>
                  <a:pt x="697" y="125"/>
                </a:lnTo>
                <a:lnTo>
                  <a:pt x="692" y="123"/>
                </a:lnTo>
                <a:lnTo>
                  <a:pt x="692" y="123"/>
                </a:lnTo>
                <a:lnTo>
                  <a:pt x="701" y="123"/>
                </a:lnTo>
                <a:lnTo>
                  <a:pt x="701" y="125"/>
                </a:lnTo>
                <a:lnTo>
                  <a:pt x="701" y="125"/>
                </a:lnTo>
                <a:lnTo>
                  <a:pt x="725" y="123"/>
                </a:lnTo>
                <a:lnTo>
                  <a:pt x="742" y="123"/>
                </a:lnTo>
                <a:lnTo>
                  <a:pt x="742" y="123"/>
                </a:lnTo>
                <a:lnTo>
                  <a:pt x="749" y="123"/>
                </a:lnTo>
                <a:lnTo>
                  <a:pt x="749" y="123"/>
                </a:lnTo>
                <a:lnTo>
                  <a:pt x="747" y="123"/>
                </a:lnTo>
                <a:lnTo>
                  <a:pt x="747" y="123"/>
                </a:lnTo>
                <a:lnTo>
                  <a:pt x="760" y="123"/>
                </a:lnTo>
                <a:lnTo>
                  <a:pt x="764" y="123"/>
                </a:lnTo>
                <a:lnTo>
                  <a:pt x="762" y="123"/>
                </a:lnTo>
                <a:lnTo>
                  <a:pt x="762" y="123"/>
                </a:lnTo>
                <a:lnTo>
                  <a:pt x="777" y="123"/>
                </a:lnTo>
                <a:lnTo>
                  <a:pt x="777" y="123"/>
                </a:lnTo>
                <a:lnTo>
                  <a:pt x="773" y="123"/>
                </a:lnTo>
                <a:lnTo>
                  <a:pt x="777" y="123"/>
                </a:lnTo>
                <a:lnTo>
                  <a:pt x="777" y="123"/>
                </a:lnTo>
                <a:lnTo>
                  <a:pt x="775" y="123"/>
                </a:lnTo>
                <a:lnTo>
                  <a:pt x="780" y="123"/>
                </a:lnTo>
                <a:lnTo>
                  <a:pt x="780" y="123"/>
                </a:lnTo>
                <a:lnTo>
                  <a:pt x="788" y="123"/>
                </a:lnTo>
                <a:lnTo>
                  <a:pt x="788" y="123"/>
                </a:lnTo>
                <a:lnTo>
                  <a:pt x="799" y="123"/>
                </a:lnTo>
                <a:lnTo>
                  <a:pt x="799" y="123"/>
                </a:lnTo>
                <a:lnTo>
                  <a:pt x="795" y="123"/>
                </a:lnTo>
                <a:lnTo>
                  <a:pt x="795" y="123"/>
                </a:lnTo>
                <a:lnTo>
                  <a:pt x="810" y="123"/>
                </a:lnTo>
                <a:lnTo>
                  <a:pt x="810" y="123"/>
                </a:lnTo>
                <a:lnTo>
                  <a:pt x="804" y="123"/>
                </a:lnTo>
                <a:lnTo>
                  <a:pt x="804" y="123"/>
                </a:lnTo>
                <a:lnTo>
                  <a:pt x="817" y="123"/>
                </a:lnTo>
                <a:lnTo>
                  <a:pt x="817" y="123"/>
                </a:lnTo>
                <a:lnTo>
                  <a:pt x="826" y="123"/>
                </a:lnTo>
                <a:lnTo>
                  <a:pt x="834" y="123"/>
                </a:lnTo>
                <a:lnTo>
                  <a:pt x="835" y="123"/>
                </a:lnTo>
                <a:lnTo>
                  <a:pt x="835" y="123"/>
                </a:lnTo>
                <a:lnTo>
                  <a:pt x="819" y="123"/>
                </a:lnTo>
                <a:lnTo>
                  <a:pt x="811" y="125"/>
                </a:lnTo>
                <a:lnTo>
                  <a:pt x="806" y="123"/>
                </a:lnTo>
                <a:lnTo>
                  <a:pt x="806" y="123"/>
                </a:lnTo>
                <a:lnTo>
                  <a:pt x="802" y="125"/>
                </a:lnTo>
                <a:lnTo>
                  <a:pt x="791" y="125"/>
                </a:lnTo>
                <a:lnTo>
                  <a:pt x="791" y="125"/>
                </a:lnTo>
                <a:lnTo>
                  <a:pt x="793" y="125"/>
                </a:lnTo>
                <a:lnTo>
                  <a:pt x="791" y="125"/>
                </a:lnTo>
                <a:lnTo>
                  <a:pt x="789" y="125"/>
                </a:lnTo>
                <a:lnTo>
                  <a:pt x="789" y="125"/>
                </a:lnTo>
                <a:lnTo>
                  <a:pt x="795" y="125"/>
                </a:lnTo>
                <a:lnTo>
                  <a:pt x="795" y="125"/>
                </a:lnTo>
                <a:lnTo>
                  <a:pt x="800" y="125"/>
                </a:lnTo>
                <a:lnTo>
                  <a:pt x="800" y="125"/>
                </a:lnTo>
                <a:lnTo>
                  <a:pt x="795" y="125"/>
                </a:lnTo>
                <a:lnTo>
                  <a:pt x="795" y="125"/>
                </a:lnTo>
                <a:lnTo>
                  <a:pt x="808" y="127"/>
                </a:lnTo>
                <a:lnTo>
                  <a:pt x="808" y="127"/>
                </a:lnTo>
                <a:lnTo>
                  <a:pt x="841" y="127"/>
                </a:lnTo>
                <a:lnTo>
                  <a:pt x="841" y="127"/>
                </a:lnTo>
                <a:lnTo>
                  <a:pt x="843" y="127"/>
                </a:lnTo>
                <a:lnTo>
                  <a:pt x="843" y="125"/>
                </a:lnTo>
                <a:lnTo>
                  <a:pt x="845" y="125"/>
                </a:lnTo>
                <a:lnTo>
                  <a:pt x="845" y="125"/>
                </a:lnTo>
                <a:lnTo>
                  <a:pt x="876" y="125"/>
                </a:lnTo>
                <a:lnTo>
                  <a:pt x="905" y="125"/>
                </a:lnTo>
                <a:lnTo>
                  <a:pt x="905" y="125"/>
                </a:lnTo>
                <a:lnTo>
                  <a:pt x="905" y="125"/>
                </a:lnTo>
                <a:lnTo>
                  <a:pt x="905" y="123"/>
                </a:lnTo>
                <a:lnTo>
                  <a:pt x="909" y="123"/>
                </a:lnTo>
                <a:lnTo>
                  <a:pt x="909" y="123"/>
                </a:lnTo>
                <a:lnTo>
                  <a:pt x="913" y="123"/>
                </a:lnTo>
                <a:lnTo>
                  <a:pt x="911" y="125"/>
                </a:lnTo>
                <a:lnTo>
                  <a:pt x="911" y="125"/>
                </a:lnTo>
                <a:lnTo>
                  <a:pt x="933" y="125"/>
                </a:lnTo>
                <a:lnTo>
                  <a:pt x="953" y="125"/>
                </a:lnTo>
                <a:lnTo>
                  <a:pt x="953" y="125"/>
                </a:lnTo>
                <a:lnTo>
                  <a:pt x="962" y="125"/>
                </a:lnTo>
                <a:lnTo>
                  <a:pt x="973" y="123"/>
                </a:lnTo>
                <a:lnTo>
                  <a:pt x="994" y="123"/>
                </a:lnTo>
                <a:lnTo>
                  <a:pt x="994" y="123"/>
                </a:lnTo>
                <a:lnTo>
                  <a:pt x="972" y="123"/>
                </a:lnTo>
                <a:lnTo>
                  <a:pt x="972" y="123"/>
                </a:lnTo>
                <a:lnTo>
                  <a:pt x="988" y="121"/>
                </a:lnTo>
                <a:lnTo>
                  <a:pt x="994" y="123"/>
                </a:lnTo>
                <a:lnTo>
                  <a:pt x="995" y="123"/>
                </a:lnTo>
                <a:lnTo>
                  <a:pt x="995" y="123"/>
                </a:lnTo>
                <a:lnTo>
                  <a:pt x="1008" y="123"/>
                </a:lnTo>
                <a:lnTo>
                  <a:pt x="1016" y="123"/>
                </a:lnTo>
                <a:lnTo>
                  <a:pt x="1016" y="123"/>
                </a:lnTo>
                <a:lnTo>
                  <a:pt x="1029" y="123"/>
                </a:lnTo>
                <a:lnTo>
                  <a:pt x="1049" y="123"/>
                </a:lnTo>
                <a:lnTo>
                  <a:pt x="1049" y="123"/>
                </a:lnTo>
                <a:lnTo>
                  <a:pt x="1056" y="123"/>
                </a:lnTo>
                <a:lnTo>
                  <a:pt x="1056" y="123"/>
                </a:lnTo>
                <a:lnTo>
                  <a:pt x="1091" y="123"/>
                </a:lnTo>
                <a:lnTo>
                  <a:pt x="1128" y="123"/>
                </a:lnTo>
                <a:lnTo>
                  <a:pt x="1128" y="123"/>
                </a:lnTo>
                <a:lnTo>
                  <a:pt x="1128" y="123"/>
                </a:lnTo>
                <a:lnTo>
                  <a:pt x="1130" y="123"/>
                </a:lnTo>
                <a:lnTo>
                  <a:pt x="1130" y="123"/>
                </a:lnTo>
                <a:lnTo>
                  <a:pt x="1132" y="123"/>
                </a:lnTo>
                <a:lnTo>
                  <a:pt x="1135" y="123"/>
                </a:lnTo>
                <a:lnTo>
                  <a:pt x="1135" y="123"/>
                </a:lnTo>
                <a:lnTo>
                  <a:pt x="1135" y="123"/>
                </a:lnTo>
                <a:lnTo>
                  <a:pt x="1137" y="123"/>
                </a:lnTo>
                <a:lnTo>
                  <a:pt x="1137" y="123"/>
                </a:lnTo>
                <a:lnTo>
                  <a:pt x="1146" y="123"/>
                </a:lnTo>
                <a:lnTo>
                  <a:pt x="1146" y="123"/>
                </a:lnTo>
                <a:lnTo>
                  <a:pt x="1146" y="123"/>
                </a:lnTo>
                <a:lnTo>
                  <a:pt x="1148" y="121"/>
                </a:lnTo>
                <a:lnTo>
                  <a:pt x="1148" y="121"/>
                </a:lnTo>
                <a:lnTo>
                  <a:pt x="1154" y="123"/>
                </a:lnTo>
                <a:lnTo>
                  <a:pt x="1154" y="123"/>
                </a:lnTo>
                <a:lnTo>
                  <a:pt x="1152" y="123"/>
                </a:lnTo>
                <a:lnTo>
                  <a:pt x="1152" y="123"/>
                </a:lnTo>
                <a:lnTo>
                  <a:pt x="1163" y="123"/>
                </a:lnTo>
                <a:lnTo>
                  <a:pt x="1108" y="68"/>
                </a:lnTo>
                <a:lnTo>
                  <a:pt x="1108" y="71"/>
                </a:lnTo>
                <a:lnTo>
                  <a:pt x="1108" y="71"/>
                </a:lnTo>
                <a:lnTo>
                  <a:pt x="1109" y="68"/>
                </a:lnTo>
                <a:lnTo>
                  <a:pt x="1163" y="121"/>
                </a:lnTo>
                <a:lnTo>
                  <a:pt x="1163" y="121"/>
                </a:lnTo>
                <a:lnTo>
                  <a:pt x="1159" y="121"/>
                </a:lnTo>
                <a:lnTo>
                  <a:pt x="1163" y="121"/>
                </a:lnTo>
                <a:lnTo>
                  <a:pt x="1109" y="68"/>
                </a:lnTo>
                <a:lnTo>
                  <a:pt x="1109" y="68"/>
                </a:lnTo>
                <a:lnTo>
                  <a:pt x="1111" y="125"/>
                </a:lnTo>
                <a:lnTo>
                  <a:pt x="1111" y="184"/>
                </a:lnTo>
                <a:lnTo>
                  <a:pt x="1111" y="184"/>
                </a:lnTo>
                <a:lnTo>
                  <a:pt x="1111" y="178"/>
                </a:lnTo>
                <a:lnTo>
                  <a:pt x="1111" y="178"/>
                </a:lnTo>
                <a:lnTo>
                  <a:pt x="1111" y="178"/>
                </a:lnTo>
                <a:lnTo>
                  <a:pt x="1111" y="195"/>
                </a:lnTo>
                <a:lnTo>
                  <a:pt x="1111" y="209"/>
                </a:lnTo>
                <a:lnTo>
                  <a:pt x="1111" y="209"/>
                </a:lnTo>
                <a:lnTo>
                  <a:pt x="1113" y="220"/>
                </a:lnTo>
                <a:lnTo>
                  <a:pt x="1113" y="220"/>
                </a:lnTo>
                <a:lnTo>
                  <a:pt x="1113" y="235"/>
                </a:lnTo>
                <a:lnTo>
                  <a:pt x="1113" y="252"/>
                </a:lnTo>
                <a:lnTo>
                  <a:pt x="1113" y="252"/>
                </a:lnTo>
                <a:lnTo>
                  <a:pt x="1113" y="255"/>
                </a:lnTo>
                <a:lnTo>
                  <a:pt x="1113" y="263"/>
                </a:lnTo>
                <a:lnTo>
                  <a:pt x="1113" y="263"/>
                </a:lnTo>
                <a:lnTo>
                  <a:pt x="1113" y="265"/>
                </a:lnTo>
                <a:lnTo>
                  <a:pt x="1113" y="268"/>
                </a:lnTo>
                <a:lnTo>
                  <a:pt x="1113" y="268"/>
                </a:lnTo>
                <a:lnTo>
                  <a:pt x="1111" y="274"/>
                </a:lnTo>
                <a:lnTo>
                  <a:pt x="1111" y="279"/>
                </a:lnTo>
                <a:lnTo>
                  <a:pt x="1111" y="279"/>
                </a:lnTo>
                <a:lnTo>
                  <a:pt x="1111" y="294"/>
                </a:lnTo>
                <a:lnTo>
                  <a:pt x="1111" y="294"/>
                </a:lnTo>
                <a:lnTo>
                  <a:pt x="1113" y="294"/>
                </a:lnTo>
                <a:lnTo>
                  <a:pt x="1113" y="296"/>
                </a:lnTo>
                <a:lnTo>
                  <a:pt x="1113" y="296"/>
                </a:lnTo>
                <a:lnTo>
                  <a:pt x="1113" y="309"/>
                </a:lnTo>
                <a:lnTo>
                  <a:pt x="1111" y="322"/>
                </a:lnTo>
                <a:lnTo>
                  <a:pt x="1111" y="322"/>
                </a:lnTo>
                <a:lnTo>
                  <a:pt x="1113" y="336"/>
                </a:lnTo>
                <a:lnTo>
                  <a:pt x="1111" y="353"/>
                </a:lnTo>
                <a:lnTo>
                  <a:pt x="1111" y="353"/>
                </a:lnTo>
                <a:lnTo>
                  <a:pt x="1113" y="364"/>
                </a:lnTo>
                <a:lnTo>
                  <a:pt x="1111" y="373"/>
                </a:lnTo>
                <a:lnTo>
                  <a:pt x="1111" y="373"/>
                </a:lnTo>
                <a:lnTo>
                  <a:pt x="1113" y="393"/>
                </a:lnTo>
                <a:lnTo>
                  <a:pt x="1113" y="393"/>
                </a:lnTo>
                <a:lnTo>
                  <a:pt x="1113" y="390"/>
                </a:lnTo>
                <a:lnTo>
                  <a:pt x="1113" y="390"/>
                </a:lnTo>
                <a:lnTo>
                  <a:pt x="1113" y="436"/>
                </a:lnTo>
                <a:lnTo>
                  <a:pt x="1113" y="485"/>
                </a:lnTo>
                <a:lnTo>
                  <a:pt x="1113" y="485"/>
                </a:lnTo>
                <a:lnTo>
                  <a:pt x="1113" y="489"/>
                </a:lnTo>
                <a:lnTo>
                  <a:pt x="1113" y="489"/>
                </a:lnTo>
                <a:lnTo>
                  <a:pt x="1113" y="500"/>
                </a:lnTo>
                <a:lnTo>
                  <a:pt x="1113" y="513"/>
                </a:lnTo>
                <a:lnTo>
                  <a:pt x="1113" y="524"/>
                </a:lnTo>
                <a:lnTo>
                  <a:pt x="1113" y="528"/>
                </a:lnTo>
                <a:lnTo>
                  <a:pt x="1113" y="528"/>
                </a:lnTo>
                <a:lnTo>
                  <a:pt x="1113" y="533"/>
                </a:lnTo>
                <a:lnTo>
                  <a:pt x="1113" y="535"/>
                </a:lnTo>
                <a:lnTo>
                  <a:pt x="1113" y="535"/>
                </a:lnTo>
                <a:lnTo>
                  <a:pt x="1113" y="561"/>
                </a:lnTo>
                <a:lnTo>
                  <a:pt x="1113" y="579"/>
                </a:lnTo>
                <a:lnTo>
                  <a:pt x="1113" y="579"/>
                </a:lnTo>
                <a:lnTo>
                  <a:pt x="1115" y="609"/>
                </a:lnTo>
                <a:lnTo>
                  <a:pt x="1115" y="609"/>
                </a:lnTo>
                <a:lnTo>
                  <a:pt x="1113" y="603"/>
                </a:lnTo>
                <a:lnTo>
                  <a:pt x="1113" y="603"/>
                </a:lnTo>
                <a:lnTo>
                  <a:pt x="1113" y="623"/>
                </a:lnTo>
                <a:lnTo>
                  <a:pt x="1113" y="640"/>
                </a:lnTo>
                <a:lnTo>
                  <a:pt x="1113" y="640"/>
                </a:lnTo>
                <a:lnTo>
                  <a:pt x="1113" y="645"/>
                </a:lnTo>
                <a:lnTo>
                  <a:pt x="1115" y="651"/>
                </a:lnTo>
                <a:lnTo>
                  <a:pt x="1115" y="651"/>
                </a:lnTo>
                <a:lnTo>
                  <a:pt x="1115" y="636"/>
                </a:lnTo>
                <a:lnTo>
                  <a:pt x="1115" y="625"/>
                </a:lnTo>
                <a:lnTo>
                  <a:pt x="1115" y="625"/>
                </a:lnTo>
                <a:lnTo>
                  <a:pt x="1115" y="638"/>
                </a:lnTo>
                <a:lnTo>
                  <a:pt x="1115" y="638"/>
                </a:lnTo>
                <a:lnTo>
                  <a:pt x="1117" y="616"/>
                </a:lnTo>
                <a:lnTo>
                  <a:pt x="1115" y="592"/>
                </a:lnTo>
                <a:lnTo>
                  <a:pt x="1115" y="592"/>
                </a:lnTo>
                <a:lnTo>
                  <a:pt x="1117" y="594"/>
                </a:lnTo>
                <a:lnTo>
                  <a:pt x="1117" y="594"/>
                </a:lnTo>
                <a:lnTo>
                  <a:pt x="1115" y="574"/>
                </a:lnTo>
                <a:lnTo>
                  <a:pt x="1115" y="574"/>
                </a:lnTo>
                <a:lnTo>
                  <a:pt x="1115" y="522"/>
                </a:lnTo>
                <a:lnTo>
                  <a:pt x="1115" y="496"/>
                </a:lnTo>
                <a:lnTo>
                  <a:pt x="1117" y="472"/>
                </a:lnTo>
                <a:lnTo>
                  <a:pt x="1117" y="472"/>
                </a:lnTo>
                <a:lnTo>
                  <a:pt x="1115" y="452"/>
                </a:lnTo>
                <a:lnTo>
                  <a:pt x="1115" y="428"/>
                </a:lnTo>
                <a:lnTo>
                  <a:pt x="1115" y="428"/>
                </a:lnTo>
                <a:lnTo>
                  <a:pt x="1115" y="439"/>
                </a:lnTo>
                <a:lnTo>
                  <a:pt x="1117" y="450"/>
                </a:lnTo>
                <a:lnTo>
                  <a:pt x="1117" y="450"/>
                </a:lnTo>
                <a:lnTo>
                  <a:pt x="1117" y="426"/>
                </a:lnTo>
                <a:lnTo>
                  <a:pt x="1117" y="415"/>
                </a:lnTo>
                <a:lnTo>
                  <a:pt x="1117" y="412"/>
                </a:lnTo>
                <a:lnTo>
                  <a:pt x="1117" y="412"/>
                </a:lnTo>
                <a:lnTo>
                  <a:pt x="1117" y="412"/>
                </a:lnTo>
                <a:lnTo>
                  <a:pt x="1115" y="408"/>
                </a:lnTo>
                <a:lnTo>
                  <a:pt x="1115" y="408"/>
                </a:lnTo>
                <a:lnTo>
                  <a:pt x="1117" y="403"/>
                </a:lnTo>
                <a:lnTo>
                  <a:pt x="1117" y="403"/>
                </a:lnTo>
                <a:lnTo>
                  <a:pt x="1115" y="384"/>
                </a:lnTo>
                <a:lnTo>
                  <a:pt x="1115" y="360"/>
                </a:lnTo>
                <a:lnTo>
                  <a:pt x="1115" y="360"/>
                </a:lnTo>
                <a:lnTo>
                  <a:pt x="1115" y="362"/>
                </a:lnTo>
                <a:lnTo>
                  <a:pt x="1115" y="362"/>
                </a:lnTo>
                <a:lnTo>
                  <a:pt x="1115" y="353"/>
                </a:lnTo>
                <a:lnTo>
                  <a:pt x="1115" y="342"/>
                </a:lnTo>
                <a:lnTo>
                  <a:pt x="1115" y="342"/>
                </a:lnTo>
                <a:lnTo>
                  <a:pt x="1115" y="349"/>
                </a:lnTo>
                <a:lnTo>
                  <a:pt x="1115" y="349"/>
                </a:lnTo>
                <a:lnTo>
                  <a:pt x="1115" y="342"/>
                </a:lnTo>
                <a:lnTo>
                  <a:pt x="1115" y="336"/>
                </a:lnTo>
                <a:lnTo>
                  <a:pt x="1115" y="336"/>
                </a:lnTo>
                <a:lnTo>
                  <a:pt x="1115" y="340"/>
                </a:lnTo>
                <a:lnTo>
                  <a:pt x="1115" y="340"/>
                </a:lnTo>
                <a:lnTo>
                  <a:pt x="1115" y="289"/>
                </a:lnTo>
                <a:lnTo>
                  <a:pt x="1115" y="289"/>
                </a:lnTo>
                <a:lnTo>
                  <a:pt x="1115" y="290"/>
                </a:lnTo>
                <a:lnTo>
                  <a:pt x="1115" y="292"/>
                </a:lnTo>
                <a:lnTo>
                  <a:pt x="1115" y="292"/>
                </a:lnTo>
                <a:lnTo>
                  <a:pt x="1115" y="283"/>
                </a:lnTo>
                <a:lnTo>
                  <a:pt x="1115" y="283"/>
                </a:lnTo>
                <a:lnTo>
                  <a:pt x="1115" y="287"/>
                </a:lnTo>
                <a:lnTo>
                  <a:pt x="1115" y="287"/>
                </a:lnTo>
                <a:lnTo>
                  <a:pt x="1115" y="202"/>
                </a:lnTo>
                <a:lnTo>
                  <a:pt x="1115" y="202"/>
                </a:lnTo>
                <a:lnTo>
                  <a:pt x="1115" y="187"/>
                </a:lnTo>
                <a:lnTo>
                  <a:pt x="1115" y="169"/>
                </a:lnTo>
                <a:lnTo>
                  <a:pt x="1115" y="169"/>
                </a:lnTo>
                <a:lnTo>
                  <a:pt x="1115" y="119"/>
                </a:lnTo>
                <a:lnTo>
                  <a:pt x="1115" y="68"/>
                </a:lnTo>
                <a:lnTo>
                  <a:pt x="1163" y="116"/>
                </a:lnTo>
                <a:lnTo>
                  <a:pt x="1163" y="116"/>
                </a:lnTo>
                <a:lnTo>
                  <a:pt x="1137" y="117"/>
                </a:lnTo>
                <a:lnTo>
                  <a:pt x="1137" y="117"/>
                </a:lnTo>
                <a:lnTo>
                  <a:pt x="1137" y="116"/>
                </a:lnTo>
                <a:lnTo>
                  <a:pt x="1133" y="116"/>
                </a:lnTo>
                <a:lnTo>
                  <a:pt x="1133" y="116"/>
                </a:lnTo>
                <a:lnTo>
                  <a:pt x="1133" y="117"/>
                </a:lnTo>
                <a:lnTo>
                  <a:pt x="1132" y="117"/>
                </a:lnTo>
                <a:lnTo>
                  <a:pt x="1132" y="117"/>
                </a:lnTo>
                <a:lnTo>
                  <a:pt x="1115" y="116"/>
                </a:lnTo>
                <a:lnTo>
                  <a:pt x="1115" y="116"/>
                </a:lnTo>
                <a:lnTo>
                  <a:pt x="1108" y="117"/>
                </a:lnTo>
                <a:lnTo>
                  <a:pt x="1108" y="117"/>
                </a:lnTo>
                <a:lnTo>
                  <a:pt x="1119" y="117"/>
                </a:lnTo>
                <a:lnTo>
                  <a:pt x="1119" y="117"/>
                </a:lnTo>
                <a:lnTo>
                  <a:pt x="1109" y="117"/>
                </a:lnTo>
                <a:lnTo>
                  <a:pt x="1109" y="117"/>
                </a:lnTo>
                <a:lnTo>
                  <a:pt x="1104" y="117"/>
                </a:lnTo>
                <a:lnTo>
                  <a:pt x="1097" y="116"/>
                </a:lnTo>
                <a:lnTo>
                  <a:pt x="1097" y="116"/>
                </a:lnTo>
                <a:lnTo>
                  <a:pt x="1100" y="116"/>
                </a:lnTo>
                <a:lnTo>
                  <a:pt x="1100" y="116"/>
                </a:lnTo>
                <a:lnTo>
                  <a:pt x="1075" y="116"/>
                </a:lnTo>
                <a:lnTo>
                  <a:pt x="1075" y="116"/>
                </a:lnTo>
                <a:lnTo>
                  <a:pt x="1093" y="117"/>
                </a:lnTo>
                <a:lnTo>
                  <a:pt x="1093" y="117"/>
                </a:lnTo>
                <a:lnTo>
                  <a:pt x="1075" y="117"/>
                </a:lnTo>
                <a:lnTo>
                  <a:pt x="1075" y="117"/>
                </a:lnTo>
                <a:lnTo>
                  <a:pt x="1075" y="117"/>
                </a:lnTo>
                <a:lnTo>
                  <a:pt x="1075" y="117"/>
                </a:lnTo>
                <a:lnTo>
                  <a:pt x="1075" y="117"/>
                </a:lnTo>
                <a:lnTo>
                  <a:pt x="1058" y="116"/>
                </a:lnTo>
                <a:lnTo>
                  <a:pt x="1041" y="116"/>
                </a:lnTo>
                <a:lnTo>
                  <a:pt x="1041" y="116"/>
                </a:lnTo>
                <a:lnTo>
                  <a:pt x="1047" y="117"/>
                </a:lnTo>
                <a:lnTo>
                  <a:pt x="1047" y="117"/>
                </a:lnTo>
                <a:lnTo>
                  <a:pt x="1038" y="116"/>
                </a:lnTo>
                <a:lnTo>
                  <a:pt x="1038" y="116"/>
                </a:lnTo>
                <a:lnTo>
                  <a:pt x="1025" y="117"/>
                </a:lnTo>
                <a:lnTo>
                  <a:pt x="1010" y="117"/>
                </a:lnTo>
                <a:lnTo>
                  <a:pt x="1010" y="117"/>
                </a:lnTo>
                <a:lnTo>
                  <a:pt x="1005" y="116"/>
                </a:lnTo>
                <a:lnTo>
                  <a:pt x="1005" y="116"/>
                </a:lnTo>
                <a:lnTo>
                  <a:pt x="984" y="117"/>
                </a:lnTo>
                <a:lnTo>
                  <a:pt x="984" y="117"/>
                </a:lnTo>
                <a:lnTo>
                  <a:pt x="986" y="117"/>
                </a:lnTo>
                <a:lnTo>
                  <a:pt x="992" y="116"/>
                </a:lnTo>
                <a:lnTo>
                  <a:pt x="992" y="116"/>
                </a:lnTo>
                <a:lnTo>
                  <a:pt x="962" y="117"/>
                </a:lnTo>
                <a:lnTo>
                  <a:pt x="962" y="117"/>
                </a:lnTo>
                <a:lnTo>
                  <a:pt x="957" y="117"/>
                </a:lnTo>
                <a:lnTo>
                  <a:pt x="957" y="117"/>
                </a:lnTo>
                <a:lnTo>
                  <a:pt x="955" y="117"/>
                </a:lnTo>
                <a:lnTo>
                  <a:pt x="951" y="117"/>
                </a:lnTo>
                <a:lnTo>
                  <a:pt x="938" y="119"/>
                </a:lnTo>
                <a:lnTo>
                  <a:pt x="938" y="119"/>
                </a:lnTo>
                <a:lnTo>
                  <a:pt x="938" y="117"/>
                </a:lnTo>
                <a:lnTo>
                  <a:pt x="938" y="117"/>
                </a:lnTo>
                <a:lnTo>
                  <a:pt x="938" y="117"/>
                </a:lnTo>
                <a:lnTo>
                  <a:pt x="949" y="117"/>
                </a:lnTo>
                <a:lnTo>
                  <a:pt x="949" y="117"/>
                </a:lnTo>
                <a:lnTo>
                  <a:pt x="948" y="117"/>
                </a:lnTo>
                <a:lnTo>
                  <a:pt x="949" y="116"/>
                </a:lnTo>
                <a:lnTo>
                  <a:pt x="955" y="116"/>
                </a:lnTo>
                <a:lnTo>
                  <a:pt x="955" y="116"/>
                </a:lnTo>
                <a:lnTo>
                  <a:pt x="957" y="116"/>
                </a:lnTo>
                <a:lnTo>
                  <a:pt x="957" y="116"/>
                </a:lnTo>
                <a:lnTo>
                  <a:pt x="957" y="116"/>
                </a:lnTo>
                <a:lnTo>
                  <a:pt x="997" y="116"/>
                </a:lnTo>
                <a:lnTo>
                  <a:pt x="997" y="116"/>
                </a:lnTo>
                <a:lnTo>
                  <a:pt x="995" y="116"/>
                </a:lnTo>
                <a:lnTo>
                  <a:pt x="997" y="116"/>
                </a:lnTo>
                <a:lnTo>
                  <a:pt x="997" y="116"/>
                </a:lnTo>
                <a:lnTo>
                  <a:pt x="999" y="116"/>
                </a:lnTo>
                <a:lnTo>
                  <a:pt x="1003" y="116"/>
                </a:lnTo>
                <a:lnTo>
                  <a:pt x="1003" y="116"/>
                </a:lnTo>
                <a:lnTo>
                  <a:pt x="1001" y="116"/>
                </a:lnTo>
                <a:lnTo>
                  <a:pt x="1003" y="116"/>
                </a:lnTo>
                <a:lnTo>
                  <a:pt x="1008" y="116"/>
                </a:lnTo>
                <a:lnTo>
                  <a:pt x="1008" y="116"/>
                </a:lnTo>
                <a:lnTo>
                  <a:pt x="1008" y="116"/>
                </a:lnTo>
                <a:lnTo>
                  <a:pt x="1010" y="116"/>
                </a:lnTo>
                <a:lnTo>
                  <a:pt x="1010" y="116"/>
                </a:lnTo>
                <a:lnTo>
                  <a:pt x="1019" y="116"/>
                </a:lnTo>
                <a:lnTo>
                  <a:pt x="1027" y="114"/>
                </a:lnTo>
                <a:lnTo>
                  <a:pt x="1027" y="114"/>
                </a:lnTo>
                <a:lnTo>
                  <a:pt x="1029" y="116"/>
                </a:lnTo>
                <a:lnTo>
                  <a:pt x="1029" y="116"/>
                </a:lnTo>
                <a:lnTo>
                  <a:pt x="1030" y="116"/>
                </a:lnTo>
                <a:lnTo>
                  <a:pt x="1030" y="114"/>
                </a:lnTo>
                <a:lnTo>
                  <a:pt x="1060" y="114"/>
                </a:lnTo>
                <a:lnTo>
                  <a:pt x="1060" y="114"/>
                </a:lnTo>
                <a:lnTo>
                  <a:pt x="1062" y="114"/>
                </a:lnTo>
                <a:lnTo>
                  <a:pt x="1060" y="114"/>
                </a:lnTo>
                <a:lnTo>
                  <a:pt x="1064" y="114"/>
                </a:lnTo>
                <a:lnTo>
                  <a:pt x="1064" y="114"/>
                </a:lnTo>
                <a:lnTo>
                  <a:pt x="1073" y="114"/>
                </a:lnTo>
                <a:lnTo>
                  <a:pt x="1084" y="114"/>
                </a:lnTo>
                <a:lnTo>
                  <a:pt x="1084" y="114"/>
                </a:lnTo>
                <a:lnTo>
                  <a:pt x="1102" y="114"/>
                </a:lnTo>
                <a:lnTo>
                  <a:pt x="1119" y="114"/>
                </a:lnTo>
                <a:lnTo>
                  <a:pt x="1119" y="114"/>
                </a:lnTo>
                <a:lnTo>
                  <a:pt x="1132" y="114"/>
                </a:lnTo>
                <a:lnTo>
                  <a:pt x="1132" y="114"/>
                </a:lnTo>
                <a:lnTo>
                  <a:pt x="1128" y="114"/>
                </a:lnTo>
                <a:lnTo>
                  <a:pt x="1128" y="114"/>
                </a:lnTo>
                <a:lnTo>
                  <a:pt x="1163" y="114"/>
                </a:lnTo>
                <a:lnTo>
                  <a:pt x="1117" y="68"/>
                </a:lnTo>
                <a:lnTo>
                  <a:pt x="1117" y="68"/>
                </a:lnTo>
                <a:lnTo>
                  <a:pt x="1117" y="117"/>
                </a:lnTo>
                <a:lnTo>
                  <a:pt x="1117" y="117"/>
                </a:lnTo>
                <a:lnTo>
                  <a:pt x="1117" y="114"/>
                </a:lnTo>
                <a:lnTo>
                  <a:pt x="1117" y="121"/>
                </a:lnTo>
                <a:lnTo>
                  <a:pt x="1117" y="121"/>
                </a:lnTo>
                <a:lnTo>
                  <a:pt x="1117" y="119"/>
                </a:lnTo>
                <a:lnTo>
                  <a:pt x="1117" y="119"/>
                </a:lnTo>
                <a:lnTo>
                  <a:pt x="1117" y="138"/>
                </a:lnTo>
                <a:lnTo>
                  <a:pt x="1117" y="138"/>
                </a:lnTo>
                <a:lnTo>
                  <a:pt x="1117" y="141"/>
                </a:lnTo>
                <a:lnTo>
                  <a:pt x="1117" y="141"/>
                </a:lnTo>
                <a:lnTo>
                  <a:pt x="1117" y="147"/>
                </a:lnTo>
                <a:lnTo>
                  <a:pt x="1117" y="147"/>
                </a:lnTo>
                <a:lnTo>
                  <a:pt x="1117" y="140"/>
                </a:lnTo>
                <a:lnTo>
                  <a:pt x="1117" y="140"/>
                </a:lnTo>
                <a:lnTo>
                  <a:pt x="1117" y="165"/>
                </a:lnTo>
                <a:lnTo>
                  <a:pt x="1117" y="191"/>
                </a:lnTo>
                <a:lnTo>
                  <a:pt x="1117" y="191"/>
                </a:lnTo>
                <a:lnTo>
                  <a:pt x="1117" y="193"/>
                </a:lnTo>
                <a:lnTo>
                  <a:pt x="1117" y="191"/>
                </a:lnTo>
                <a:lnTo>
                  <a:pt x="1119" y="189"/>
                </a:lnTo>
                <a:lnTo>
                  <a:pt x="1119" y="191"/>
                </a:lnTo>
                <a:lnTo>
                  <a:pt x="1119" y="191"/>
                </a:lnTo>
                <a:lnTo>
                  <a:pt x="1119" y="200"/>
                </a:lnTo>
                <a:lnTo>
                  <a:pt x="1119" y="206"/>
                </a:lnTo>
                <a:lnTo>
                  <a:pt x="1119" y="206"/>
                </a:lnTo>
                <a:lnTo>
                  <a:pt x="1117" y="198"/>
                </a:lnTo>
                <a:lnTo>
                  <a:pt x="1117" y="195"/>
                </a:lnTo>
                <a:lnTo>
                  <a:pt x="1117" y="197"/>
                </a:lnTo>
                <a:lnTo>
                  <a:pt x="1117" y="197"/>
                </a:lnTo>
                <a:lnTo>
                  <a:pt x="1119" y="208"/>
                </a:lnTo>
                <a:lnTo>
                  <a:pt x="1119" y="220"/>
                </a:lnTo>
                <a:lnTo>
                  <a:pt x="1119" y="220"/>
                </a:lnTo>
                <a:lnTo>
                  <a:pt x="1119" y="222"/>
                </a:lnTo>
                <a:lnTo>
                  <a:pt x="1119" y="230"/>
                </a:lnTo>
                <a:lnTo>
                  <a:pt x="1121" y="248"/>
                </a:lnTo>
                <a:lnTo>
                  <a:pt x="1121" y="248"/>
                </a:lnTo>
                <a:lnTo>
                  <a:pt x="1121" y="259"/>
                </a:lnTo>
                <a:lnTo>
                  <a:pt x="1121" y="270"/>
                </a:lnTo>
                <a:lnTo>
                  <a:pt x="1121" y="270"/>
                </a:lnTo>
                <a:lnTo>
                  <a:pt x="1121" y="254"/>
                </a:lnTo>
                <a:lnTo>
                  <a:pt x="1122" y="243"/>
                </a:lnTo>
                <a:lnTo>
                  <a:pt x="1122" y="243"/>
                </a:lnTo>
                <a:lnTo>
                  <a:pt x="1122" y="248"/>
                </a:lnTo>
                <a:lnTo>
                  <a:pt x="1122" y="248"/>
                </a:lnTo>
                <a:lnTo>
                  <a:pt x="1122" y="241"/>
                </a:lnTo>
                <a:lnTo>
                  <a:pt x="1121" y="233"/>
                </a:lnTo>
                <a:lnTo>
                  <a:pt x="1121" y="233"/>
                </a:lnTo>
                <a:lnTo>
                  <a:pt x="1121" y="237"/>
                </a:lnTo>
                <a:lnTo>
                  <a:pt x="1121" y="243"/>
                </a:lnTo>
                <a:lnTo>
                  <a:pt x="1121" y="243"/>
                </a:lnTo>
                <a:lnTo>
                  <a:pt x="1121" y="208"/>
                </a:lnTo>
                <a:lnTo>
                  <a:pt x="1121" y="208"/>
                </a:lnTo>
                <a:lnTo>
                  <a:pt x="1121" y="215"/>
                </a:lnTo>
                <a:lnTo>
                  <a:pt x="1121" y="215"/>
                </a:lnTo>
                <a:lnTo>
                  <a:pt x="1121" y="224"/>
                </a:lnTo>
                <a:lnTo>
                  <a:pt x="1121" y="224"/>
                </a:lnTo>
                <a:lnTo>
                  <a:pt x="1122" y="237"/>
                </a:lnTo>
                <a:lnTo>
                  <a:pt x="1122" y="257"/>
                </a:lnTo>
                <a:lnTo>
                  <a:pt x="1122" y="257"/>
                </a:lnTo>
                <a:lnTo>
                  <a:pt x="1122" y="266"/>
                </a:lnTo>
                <a:lnTo>
                  <a:pt x="1122" y="274"/>
                </a:lnTo>
                <a:lnTo>
                  <a:pt x="1122" y="274"/>
                </a:lnTo>
                <a:lnTo>
                  <a:pt x="1122" y="272"/>
                </a:lnTo>
                <a:lnTo>
                  <a:pt x="1122" y="272"/>
                </a:lnTo>
                <a:lnTo>
                  <a:pt x="1122" y="277"/>
                </a:lnTo>
                <a:lnTo>
                  <a:pt x="1122" y="277"/>
                </a:lnTo>
                <a:lnTo>
                  <a:pt x="1122" y="285"/>
                </a:lnTo>
                <a:lnTo>
                  <a:pt x="1122" y="289"/>
                </a:lnTo>
                <a:lnTo>
                  <a:pt x="1122" y="285"/>
                </a:lnTo>
                <a:lnTo>
                  <a:pt x="1122" y="285"/>
                </a:lnTo>
                <a:lnTo>
                  <a:pt x="1122" y="294"/>
                </a:lnTo>
                <a:lnTo>
                  <a:pt x="1122" y="294"/>
                </a:lnTo>
                <a:lnTo>
                  <a:pt x="1124" y="309"/>
                </a:lnTo>
                <a:lnTo>
                  <a:pt x="1124" y="309"/>
                </a:lnTo>
                <a:lnTo>
                  <a:pt x="1122" y="309"/>
                </a:lnTo>
                <a:lnTo>
                  <a:pt x="1122" y="311"/>
                </a:lnTo>
                <a:lnTo>
                  <a:pt x="1122" y="311"/>
                </a:lnTo>
                <a:lnTo>
                  <a:pt x="1124" y="314"/>
                </a:lnTo>
                <a:lnTo>
                  <a:pt x="1124" y="314"/>
                </a:lnTo>
                <a:lnTo>
                  <a:pt x="1122" y="316"/>
                </a:lnTo>
                <a:lnTo>
                  <a:pt x="1122" y="316"/>
                </a:lnTo>
                <a:lnTo>
                  <a:pt x="1124" y="329"/>
                </a:lnTo>
                <a:lnTo>
                  <a:pt x="1122" y="340"/>
                </a:lnTo>
                <a:lnTo>
                  <a:pt x="1122" y="340"/>
                </a:lnTo>
                <a:lnTo>
                  <a:pt x="1124" y="336"/>
                </a:lnTo>
                <a:lnTo>
                  <a:pt x="1124" y="336"/>
                </a:lnTo>
                <a:lnTo>
                  <a:pt x="1122" y="355"/>
                </a:lnTo>
                <a:lnTo>
                  <a:pt x="1122" y="355"/>
                </a:lnTo>
                <a:lnTo>
                  <a:pt x="1122" y="360"/>
                </a:lnTo>
                <a:lnTo>
                  <a:pt x="1122" y="368"/>
                </a:lnTo>
                <a:lnTo>
                  <a:pt x="1122" y="368"/>
                </a:lnTo>
                <a:lnTo>
                  <a:pt x="1124" y="382"/>
                </a:lnTo>
                <a:lnTo>
                  <a:pt x="1122" y="395"/>
                </a:lnTo>
                <a:lnTo>
                  <a:pt x="1122" y="395"/>
                </a:lnTo>
                <a:lnTo>
                  <a:pt x="1124" y="404"/>
                </a:lnTo>
                <a:lnTo>
                  <a:pt x="1124" y="414"/>
                </a:lnTo>
                <a:lnTo>
                  <a:pt x="1124" y="414"/>
                </a:lnTo>
                <a:lnTo>
                  <a:pt x="1124" y="408"/>
                </a:lnTo>
                <a:lnTo>
                  <a:pt x="1124" y="399"/>
                </a:lnTo>
                <a:lnTo>
                  <a:pt x="1124" y="399"/>
                </a:lnTo>
                <a:lnTo>
                  <a:pt x="1124" y="423"/>
                </a:lnTo>
                <a:lnTo>
                  <a:pt x="1124" y="423"/>
                </a:lnTo>
                <a:lnTo>
                  <a:pt x="1124" y="428"/>
                </a:lnTo>
                <a:lnTo>
                  <a:pt x="1122" y="430"/>
                </a:lnTo>
                <a:lnTo>
                  <a:pt x="1122" y="430"/>
                </a:lnTo>
                <a:lnTo>
                  <a:pt x="1124" y="438"/>
                </a:lnTo>
                <a:lnTo>
                  <a:pt x="1124" y="438"/>
                </a:lnTo>
                <a:lnTo>
                  <a:pt x="1124" y="434"/>
                </a:lnTo>
                <a:lnTo>
                  <a:pt x="1124" y="434"/>
                </a:lnTo>
                <a:lnTo>
                  <a:pt x="1124" y="445"/>
                </a:lnTo>
                <a:lnTo>
                  <a:pt x="1124" y="452"/>
                </a:lnTo>
                <a:lnTo>
                  <a:pt x="1124" y="452"/>
                </a:lnTo>
                <a:lnTo>
                  <a:pt x="1122" y="449"/>
                </a:lnTo>
                <a:lnTo>
                  <a:pt x="1122" y="449"/>
                </a:lnTo>
                <a:lnTo>
                  <a:pt x="1122" y="449"/>
                </a:lnTo>
                <a:lnTo>
                  <a:pt x="1124" y="465"/>
                </a:lnTo>
                <a:lnTo>
                  <a:pt x="1124" y="465"/>
                </a:lnTo>
                <a:lnTo>
                  <a:pt x="1124" y="454"/>
                </a:lnTo>
                <a:lnTo>
                  <a:pt x="1124" y="454"/>
                </a:lnTo>
                <a:lnTo>
                  <a:pt x="1124" y="452"/>
                </a:lnTo>
                <a:lnTo>
                  <a:pt x="1124" y="450"/>
                </a:lnTo>
                <a:lnTo>
                  <a:pt x="1124" y="450"/>
                </a:lnTo>
                <a:lnTo>
                  <a:pt x="1126" y="472"/>
                </a:lnTo>
                <a:lnTo>
                  <a:pt x="1126" y="472"/>
                </a:lnTo>
                <a:lnTo>
                  <a:pt x="1124" y="471"/>
                </a:lnTo>
                <a:lnTo>
                  <a:pt x="1124" y="469"/>
                </a:lnTo>
                <a:lnTo>
                  <a:pt x="1124" y="469"/>
                </a:lnTo>
                <a:lnTo>
                  <a:pt x="1124" y="474"/>
                </a:lnTo>
                <a:lnTo>
                  <a:pt x="1126" y="476"/>
                </a:lnTo>
                <a:lnTo>
                  <a:pt x="1126" y="476"/>
                </a:lnTo>
                <a:lnTo>
                  <a:pt x="1124" y="484"/>
                </a:lnTo>
                <a:lnTo>
                  <a:pt x="1124" y="484"/>
                </a:lnTo>
                <a:lnTo>
                  <a:pt x="1126" y="504"/>
                </a:lnTo>
                <a:lnTo>
                  <a:pt x="1126" y="528"/>
                </a:lnTo>
                <a:lnTo>
                  <a:pt x="1126" y="528"/>
                </a:lnTo>
                <a:lnTo>
                  <a:pt x="1126" y="524"/>
                </a:lnTo>
                <a:lnTo>
                  <a:pt x="1126" y="518"/>
                </a:lnTo>
                <a:lnTo>
                  <a:pt x="1126" y="518"/>
                </a:lnTo>
                <a:lnTo>
                  <a:pt x="1128" y="575"/>
                </a:lnTo>
                <a:lnTo>
                  <a:pt x="1128" y="575"/>
                </a:lnTo>
                <a:lnTo>
                  <a:pt x="1128" y="572"/>
                </a:lnTo>
                <a:lnTo>
                  <a:pt x="1128" y="572"/>
                </a:lnTo>
                <a:lnTo>
                  <a:pt x="1128" y="585"/>
                </a:lnTo>
                <a:lnTo>
                  <a:pt x="1128" y="592"/>
                </a:lnTo>
                <a:lnTo>
                  <a:pt x="1128" y="592"/>
                </a:lnTo>
                <a:lnTo>
                  <a:pt x="1128" y="645"/>
                </a:lnTo>
                <a:lnTo>
                  <a:pt x="1126" y="695"/>
                </a:lnTo>
                <a:lnTo>
                  <a:pt x="1126" y="695"/>
                </a:lnTo>
                <a:lnTo>
                  <a:pt x="1128" y="715"/>
                </a:lnTo>
                <a:lnTo>
                  <a:pt x="1126" y="734"/>
                </a:lnTo>
                <a:lnTo>
                  <a:pt x="1126" y="734"/>
                </a:lnTo>
                <a:lnTo>
                  <a:pt x="1128" y="763"/>
                </a:lnTo>
                <a:lnTo>
                  <a:pt x="1128" y="763"/>
                </a:lnTo>
                <a:lnTo>
                  <a:pt x="1128" y="765"/>
                </a:lnTo>
                <a:lnTo>
                  <a:pt x="1128" y="765"/>
                </a:lnTo>
                <a:lnTo>
                  <a:pt x="1128" y="798"/>
                </a:lnTo>
                <a:lnTo>
                  <a:pt x="1128" y="837"/>
                </a:lnTo>
                <a:lnTo>
                  <a:pt x="1128" y="837"/>
                </a:lnTo>
                <a:lnTo>
                  <a:pt x="1130" y="826"/>
                </a:lnTo>
                <a:lnTo>
                  <a:pt x="1130" y="818"/>
                </a:lnTo>
                <a:lnTo>
                  <a:pt x="1130" y="816"/>
                </a:lnTo>
                <a:lnTo>
                  <a:pt x="1130" y="816"/>
                </a:lnTo>
                <a:lnTo>
                  <a:pt x="1130" y="780"/>
                </a:lnTo>
                <a:lnTo>
                  <a:pt x="1130" y="780"/>
                </a:lnTo>
                <a:lnTo>
                  <a:pt x="1132" y="785"/>
                </a:lnTo>
                <a:lnTo>
                  <a:pt x="1132" y="785"/>
                </a:lnTo>
                <a:lnTo>
                  <a:pt x="1132" y="782"/>
                </a:lnTo>
                <a:lnTo>
                  <a:pt x="1132" y="782"/>
                </a:lnTo>
                <a:lnTo>
                  <a:pt x="1132" y="796"/>
                </a:lnTo>
                <a:lnTo>
                  <a:pt x="1132" y="796"/>
                </a:lnTo>
                <a:lnTo>
                  <a:pt x="1132" y="758"/>
                </a:lnTo>
                <a:lnTo>
                  <a:pt x="1132" y="758"/>
                </a:lnTo>
                <a:lnTo>
                  <a:pt x="1133" y="772"/>
                </a:lnTo>
                <a:lnTo>
                  <a:pt x="1133" y="785"/>
                </a:lnTo>
                <a:lnTo>
                  <a:pt x="1133" y="785"/>
                </a:lnTo>
                <a:lnTo>
                  <a:pt x="1133" y="752"/>
                </a:lnTo>
                <a:lnTo>
                  <a:pt x="1133" y="752"/>
                </a:lnTo>
                <a:lnTo>
                  <a:pt x="1133" y="754"/>
                </a:lnTo>
                <a:lnTo>
                  <a:pt x="1133" y="752"/>
                </a:lnTo>
                <a:lnTo>
                  <a:pt x="1135" y="748"/>
                </a:lnTo>
                <a:lnTo>
                  <a:pt x="1135" y="748"/>
                </a:lnTo>
                <a:lnTo>
                  <a:pt x="1135" y="765"/>
                </a:lnTo>
                <a:lnTo>
                  <a:pt x="1135" y="765"/>
                </a:lnTo>
                <a:lnTo>
                  <a:pt x="1135" y="763"/>
                </a:lnTo>
                <a:lnTo>
                  <a:pt x="1135" y="763"/>
                </a:lnTo>
                <a:lnTo>
                  <a:pt x="1135" y="763"/>
                </a:lnTo>
                <a:lnTo>
                  <a:pt x="1135" y="776"/>
                </a:lnTo>
                <a:lnTo>
                  <a:pt x="1135" y="776"/>
                </a:lnTo>
                <a:lnTo>
                  <a:pt x="1135" y="772"/>
                </a:lnTo>
                <a:lnTo>
                  <a:pt x="1135" y="772"/>
                </a:lnTo>
                <a:lnTo>
                  <a:pt x="1135" y="774"/>
                </a:lnTo>
                <a:lnTo>
                  <a:pt x="1135" y="774"/>
                </a:lnTo>
                <a:lnTo>
                  <a:pt x="1135" y="787"/>
                </a:lnTo>
                <a:lnTo>
                  <a:pt x="1135" y="798"/>
                </a:lnTo>
                <a:lnTo>
                  <a:pt x="1135" y="798"/>
                </a:lnTo>
                <a:lnTo>
                  <a:pt x="1135" y="796"/>
                </a:lnTo>
                <a:lnTo>
                  <a:pt x="1135" y="796"/>
                </a:lnTo>
                <a:lnTo>
                  <a:pt x="1135" y="805"/>
                </a:lnTo>
                <a:lnTo>
                  <a:pt x="1135" y="807"/>
                </a:lnTo>
                <a:lnTo>
                  <a:pt x="1135" y="807"/>
                </a:lnTo>
                <a:lnTo>
                  <a:pt x="1137" y="828"/>
                </a:lnTo>
                <a:lnTo>
                  <a:pt x="1137" y="828"/>
                </a:lnTo>
                <a:lnTo>
                  <a:pt x="1137" y="842"/>
                </a:lnTo>
                <a:lnTo>
                  <a:pt x="1137" y="855"/>
                </a:lnTo>
                <a:lnTo>
                  <a:pt x="1137" y="855"/>
                </a:lnTo>
                <a:lnTo>
                  <a:pt x="1137" y="840"/>
                </a:lnTo>
                <a:lnTo>
                  <a:pt x="1137" y="828"/>
                </a:lnTo>
                <a:lnTo>
                  <a:pt x="1137" y="828"/>
                </a:lnTo>
                <a:lnTo>
                  <a:pt x="1137" y="763"/>
                </a:lnTo>
                <a:lnTo>
                  <a:pt x="1137" y="763"/>
                </a:lnTo>
                <a:lnTo>
                  <a:pt x="1137" y="734"/>
                </a:lnTo>
                <a:lnTo>
                  <a:pt x="1137" y="734"/>
                </a:lnTo>
                <a:lnTo>
                  <a:pt x="1137" y="719"/>
                </a:lnTo>
                <a:lnTo>
                  <a:pt x="1139" y="708"/>
                </a:lnTo>
                <a:lnTo>
                  <a:pt x="1139" y="708"/>
                </a:lnTo>
                <a:lnTo>
                  <a:pt x="1139" y="724"/>
                </a:lnTo>
                <a:lnTo>
                  <a:pt x="1139" y="724"/>
                </a:lnTo>
                <a:lnTo>
                  <a:pt x="1139" y="724"/>
                </a:lnTo>
                <a:lnTo>
                  <a:pt x="1139" y="726"/>
                </a:lnTo>
                <a:lnTo>
                  <a:pt x="1139" y="726"/>
                </a:lnTo>
                <a:lnTo>
                  <a:pt x="1139" y="791"/>
                </a:lnTo>
                <a:lnTo>
                  <a:pt x="1141" y="857"/>
                </a:lnTo>
                <a:lnTo>
                  <a:pt x="1141" y="925"/>
                </a:lnTo>
                <a:lnTo>
                  <a:pt x="1141" y="995"/>
                </a:lnTo>
                <a:lnTo>
                  <a:pt x="1141" y="995"/>
                </a:lnTo>
                <a:lnTo>
                  <a:pt x="1143" y="999"/>
                </a:lnTo>
                <a:lnTo>
                  <a:pt x="1143" y="1008"/>
                </a:lnTo>
                <a:lnTo>
                  <a:pt x="1143" y="1028"/>
                </a:lnTo>
                <a:lnTo>
                  <a:pt x="1143" y="1028"/>
                </a:lnTo>
                <a:lnTo>
                  <a:pt x="1143" y="1037"/>
                </a:lnTo>
                <a:lnTo>
                  <a:pt x="1143" y="1046"/>
                </a:lnTo>
                <a:lnTo>
                  <a:pt x="1143" y="1046"/>
                </a:lnTo>
                <a:lnTo>
                  <a:pt x="1144" y="1035"/>
                </a:lnTo>
                <a:lnTo>
                  <a:pt x="1144" y="1028"/>
                </a:lnTo>
                <a:lnTo>
                  <a:pt x="1144" y="1028"/>
                </a:lnTo>
                <a:lnTo>
                  <a:pt x="1144" y="1028"/>
                </a:lnTo>
                <a:lnTo>
                  <a:pt x="1146" y="1030"/>
                </a:lnTo>
                <a:lnTo>
                  <a:pt x="1146" y="1030"/>
                </a:lnTo>
                <a:lnTo>
                  <a:pt x="1144" y="1056"/>
                </a:lnTo>
                <a:lnTo>
                  <a:pt x="1144" y="1072"/>
                </a:lnTo>
                <a:lnTo>
                  <a:pt x="1144" y="1072"/>
                </a:lnTo>
                <a:lnTo>
                  <a:pt x="1146" y="1057"/>
                </a:lnTo>
                <a:lnTo>
                  <a:pt x="1146" y="1037"/>
                </a:lnTo>
                <a:lnTo>
                  <a:pt x="1146" y="1037"/>
                </a:lnTo>
                <a:lnTo>
                  <a:pt x="1148" y="1039"/>
                </a:lnTo>
                <a:lnTo>
                  <a:pt x="1148" y="1037"/>
                </a:lnTo>
                <a:lnTo>
                  <a:pt x="1148" y="1037"/>
                </a:lnTo>
                <a:lnTo>
                  <a:pt x="1146" y="1035"/>
                </a:lnTo>
                <a:lnTo>
                  <a:pt x="1146" y="1034"/>
                </a:lnTo>
                <a:lnTo>
                  <a:pt x="1146" y="1024"/>
                </a:lnTo>
                <a:lnTo>
                  <a:pt x="1146" y="1024"/>
                </a:lnTo>
                <a:lnTo>
                  <a:pt x="1146" y="1019"/>
                </a:lnTo>
                <a:lnTo>
                  <a:pt x="1148" y="1015"/>
                </a:lnTo>
                <a:lnTo>
                  <a:pt x="1148" y="1015"/>
                </a:lnTo>
                <a:lnTo>
                  <a:pt x="1150" y="1041"/>
                </a:lnTo>
                <a:lnTo>
                  <a:pt x="1150" y="1041"/>
                </a:lnTo>
                <a:lnTo>
                  <a:pt x="1150" y="1037"/>
                </a:lnTo>
                <a:lnTo>
                  <a:pt x="1150" y="1030"/>
                </a:lnTo>
                <a:lnTo>
                  <a:pt x="1150" y="1030"/>
                </a:lnTo>
                <a:lnTo>
                  <a:pt x="1150" y="980"/>
                </a:lnTo>
                <a:lnTo>
                  <a:pt x="1150" y="931"/>
                </a:lnTo>
                <a:lnTo>
                  <a:pt x="1150" y="931"/>
                </a:lnTo>
                <a:lnTo>
                  <a:pt x="1150" y="923"/>
                </a:lnTo>
                <a:lnTo>
                  <a:pt x="1150" y="923"/>
                </a:lnTo>
                <a:lnTo>
                  <a:pt x="1150" y="896"/>
                </a:lnTo>
                <a:lnTo>
                  <a:pt x="1150" y="870"/>
                </a:lnTo>
                <a:lnTo>
                  <a:pt x="1150" y="870"/>
                </a:lnTo>
                <a:lnTo>
                  <a:pt x="1150" y="839"/>
                </a:lnTo>
                <a:lnTo>
                  <a:pt x="1150" y="839"/>
                </a:lnTo>
                <a:lnTo>
                  <a:pt x="1150" y="829"/>
                </a:lnTo>
                <a:lnTo>
                  <a:pt x="1150" y="829"/>
                </a:lnTo>
                <a:lnTo>
                  <a:pt x="1150" y="829"/>
                </a:lnTo>
                <a:lnTo>
                  <a:pt x="1152" y="828"/>
                </a:lnTo>
                <a:lnTo>
                  <a:pt x="1152" y="828"/>
                </a:lnTo>
                <a:lnTo>
                  <a:pt x="1152" y="840"/>
                </a:lnTo>
                <a:lnTo>
                  <a:pt x="1152" y="840"/>
                </a:lnTo>
                <a:lnTo>
                  <a:pt x="1152" y="835"/>
                </a:lnTo>
                <a:lnTo>
                  <a:pt x="1152" y="833"/>
                </a:lnTo>
                <a:lnTo>
                  <a:pt x="1152" y="833"/>
                </a:lnTo>
                <a:lnTo>
                  <a:pt x="1152" y="833"/>
                </a:lnTo>
                <a:lnTo>
                  <a:pt x="1154" y="859"/>
                </a:lnTo>
                <a:lnTo>
                  <a:pt x="1154" y="859"/>
                </a:lnTo>
                <a:lnTo>
                  <a:pt x="1154" y="850"/>
                </a:lnTo>
                <a:lnTo>
                  <a:pt x="1154" y="850"/>
                </a:lnTo>
                <a:lnTo>
                  <a:pt x="1152" y="835"/>
                </a:lnTo>
                <a:lnTo>
                  <a:pt x="1152" y="822"/>
                </a:lnTo>
                <a:lnTo>
                  <a:pt x="1152" y="822"/>
                </a:lnTo>
                <a:lnTo>
                  <a:pt x="1152" y="816"/>
                </a:lnTo>
                <a:lnTo>
                  <a:pt x="1152" y="816"/>
                </a:lnTo>
                <a:lnTo>
                  <a:pt x="1152" y="818"/>
                </a:lnTo>
                <a:lnTo>
                  <a:pt x="1152" y="818"/>
                </a:lnTo>
                <a:lnTo>
                  <a:pt x="1154" y="794"/>
                </a:lnTo>
                <a:lnTo>
                  <a:pt x="1154" y="772"/>
                </a:lnTo>
                <a:lnTo>
                  <a:pt x="1154" y="772"/>
                </a:lnTo>
                <a:lnTo>
                  <a:pt x="1154" y="776"/>
                </a:lnTo>
                <a:lnTo>
                  <a:pt x="1155" y="780"/>
                </a:lnTo>
                <a:lnTo>
                  <a:pt x="1155" y="780"/>
                </a:lnTo>
                <a:lnTo>
                  <a:pt x="1155" y="776"/>
                </a:lnTo>
                <a:lnTo>
                  <a:pt x="1155" y="782"/>
                </a:lnTo>
                <a:lnTo>
                  <a:pt x="1155" y="782"/>
                </a:lnTo>
                <a:lnTo>
                  <a:pt x="1155" y="745"/>
                </a:lnTo>
                <a:lnTo>
                  <a:pt x="1155" y="745"/>
                </a:lnTo>
                <a:lnTo>
                  <a:pt x="1155" y="679"/>
                </a:lnTo>
                <a:lnTo>
                  <a:pt x="1155" y="610"/>
                </a:lnTo>
                <a:lnTo>
                  <a:pt x="1155" y="478"/>
                </a:lnTo>
                <a:lnTo>
                  <a:pt x="1155" y="412"/>
                </a:lnTo>
                <a:lnTo>
                  <a:pt x="1155" y="412"/>
                </a:lnTo>
                <a:lnTo>
                  <a:pt x="1154" y="393"/>
                </a:lnTo>
                <a:lnTo>
                  <a:pt x="1154" y="373"/>
                </a:lnTo>
                <a:lnTo>
                  <a:pt x="1154" y="373"/>
                </a:lnTo>
                <a:lnTo>
                  <a:pt x="1154" y="334"/>
                </a:lnTo>
                <a:lnTo>
                  <a:pt x="1154" y="334"/>
                </a:lnTo>
                <a:lnTo>
                  <a:pt x="1154" y="338"/>
                </a:lnTo>
                <a:lnTo>
                  <a:pt x="1154" y="333"/>
                </a:lnTo>
                <a:lnTo>
                  <a:pt x="1154" y="333"/>
                </a:lnTo>
                <a:lnTo>
                  <a:pt x="1154" y="351"/>
                </a:lnTo>
                <a:lnTo>
                  <a:pt x="1154" y="360"/>
                </a:lnTo>
                <a:lnTo>
                  <a:pt x="1154" y="360"/>
                </a:lnTo>
                <a:lnTo>
                  <a:pt x="1154" y="366"/>
                </a:lnTo>
                <a:lnTo>
                  <a:pt x="1154" y="366"/>
                </a:lnTo>
                <a:lnTo>
                  <a:pt x="1154" y="362"/>
                </a:lnTo>
                <a:lnTo>
                  <a:pt x="1154" y="362"/>
                </a:lnTo>
                <a:lnTo>
                  <a:pt x="1154" y="366"/>
                </a:lnTo>
                <a:lnTo>
                  <a:pt x="1154" y="366"/>
                </a:lnTo>
                <a:lnTo>
                  <a:pt x="1155" y="366"/>
                </a:lnTo>
                <a:lnTo>
                  <a:pt x="1155" y="368"/>
                </a:lnTo>
                <a:lnTo>
                  <a:pt x="1155" y="368"/>
                </a:lnTo>
                <a:lnTo>
                  <a:pt x="1155" y="375"/>
                </a:lnTo>
                <a:lnTo>
                  <a:pt x="1155" y="379"/>
                </a:lnTo>
                <a:lnTo>
                  <a:pt x="1154" y="379"/>
                </a:lnTo>
                <a:lnTo>
                  <a:pt x="1154" y="379"/>
                </a:lnTo>
                <a:lnTo>
                  <a:pt x="1154" y="369"/>
                </a:lnTo>
                <a:lnTo>
                  <a:pt x="1154" y="369"/>
                </a:lnTo>
                <a:lnTo>
                  <a:pt x="1154" y="408"/>
                </a:lnTo>
                <a:lnTo>
                  <a:pt x="1154" y="408"/>
                </a:lnTo>
                <a:lnTo>
                  <a:pt x="1154" y="395"/>
                </a:lnTo>
                <a:lnTo>
                  <a:pt x="1154" y="382"/>
                </a:lnTo>
                <a:lnTo>
                  <a:pt x="1154" y="382"/>
                </a:lnTo>
                <a:lnTo>
                  <a:pt x="1155" y="379"/>
                </a:lnTo>
                <a:lnTo>
                  <a:pt x="1155" y="379"/>
                </a:lnTo>
                <a:lnTo>
                  <a:pt x="1155" y="366"/>
                </a:lnTo>
                <a:lnTo>
                  <a:pt x="1155" y="357"/>
                </a:lnTo>
                <a:lnTo>
                  <a:pt x="1155" y="357"/>
                </a:lnTo>
                <a:lnTo>
                  <a:pt x="1155" y="377"/>
                </a:lnTo>
                <a:lnTo>
                  <a:pt x="1155" y="390"/>
                </a:lnTo>
                <a:lnTo>
                  <a:pt x="1155" y="390"/>
                </a:lnTo>
                <a:lnTo>
                  <a:pt x="1155" y="390"/>
                </a:lnTo>
                <a:lnTo>
                  <a:pt x="1155" y="390"/>
                </a:lnTo>
                <a:lnTo>
                  <a:pt x="1155" y="390"/>
                </a:lnTo>
                <a:lnTo>
                  <a:pt x="1155" y="415"/>
                </a:lnTo>
                <a:lnTo>
                  <a:pt x="1155" y="415"/>
                </a:lnTo>
                <a:lnTo>
                  <a:pt x="1155" y="425"/>
                </a:lnTo>
                <a:lnTo>
                  <a:pt x="1155" y="430"/>
                </a:lnTo>
                <a:lnTo>
                  <a:pt x="1155" y="432"/>
                </a:lnTo>
                <a:lnTo>
                  <a:pt x="1155" y="432"/>
                </a:lnTo>
                <a:lnTo>
                  <a:pt x="1155" y="421"/>
                </a:lnTo>
                <a:lnTo>
                  <a:pt x="1157" y="414"/>
                </a:lnTo>
                <a:lnTo>
                  <a:pt x="1157" y="414"/>
                </a:lnTo>
                <a:lnTo>
                  <a:pt x="1155" y="395"/>
                </a:lnTo>
                <a:lnTo>
                  <a:pt x="1155" y="382"/>
                </a:lnTo>
                <a:lnTo>
                  <a:pt x="1155" y="382"/>
                </a:lnTo>
                <a:lnTo>
                  <a:pt x="1157" y="397"/>
                </a:lnTo>
                <a:lnTo>
                  <a:pt x="1157" y="397"/>
                </a:lnTo>
                <a:lnTo>
                  <a:pt x="1157" y="384"/>
                </a:lnTo>
                <a:lnTo>
                  <a:pt x="1157" y="384"/>
                </a:lnTo>
                <a:lnTo>
                  <a:pt x="1157" y="386"/>
                </a:lnTo>
                <a:lnTo>
                  <a:pt x="1157" y="386"/>
                </a:lnTo>
                <a:lnTo>
                  <a:pt x="1157" y="371"/>
                </a:lnTo>
                <a:lnTo>
                  <a:pt x="1157" y="362"/>
                </a:lnTo>
                <a:lnTo>
                  <a:pt x="1159" y="399"/>
                </a:lnTo>
                <a:lnTo>
                  <a:pt x="1159" y="399"/>
                </a:lnTo>
                <a:lnTo>
                  <a:pt x="1157" y="401"/>
                </a:lnTo>
                <a:lnTo>
                  <a:pt x="1159" y="401"/>
                </a:lnTo>
                <a:lnTo>
                  <a:pt x="1159" y="401"/>
                </a:lnTo>
                <a:lnTo>
                  <a:pt x="1159" y="382"/>
                </a:lnTo>
                <a:lnTo>
                  <a:pt x="1159" y="368"/>
                </a:lnTo>
                <a:lnTo>
                  <a:pt x="1159" y="368"/>
                </a:lnTo>
                <a:lnTo>
                  <a:pt x="1159" y="388"/>
                </a:lnTo>
                <a:lnTo>
                  <a:pt x="1159" y="388"/>
                </a:lnTo>
                <a:lnTo>
                  <a:pt x="1161" y="401"/>
                </a:lnTo>
                <a:lnTo>
                  <a:pt x="1161" y="417"/>
                </a:lnTo>
                <a:lnTo>
                  <a:pt x="1161" y="417"/>
                </a:lnTo>
                <a:lnTo>
                  <a:pt x="1161" y="401"/>
                </a:lnTo>
                <a:lnTo>
                  <a:pt x="1161" y="384"/>
                </a:lnTo>
                <a:lnTo>
                  <a:pt x="1159" y="355"/>
                </a:lnTo>
                <a:lnTo>
                  <a:pt x="1159" y="355"/>
                </a:lnTo>
                <a:lnTo>
                  <a:pt x="1159" y="358"/>
                </a:lnTo>
                <a:lnTo>
                  <a:pt x="1159" y="360"/>
                </a:lnTo>
                <a:lnTo>
                  <a:pt x="1161" y="358"/>
                </a:lnTo>
                <a:lnTo>
                  <a:pt x="1161" y="358"/>
                </a:lnTo>
                <a:lnTo>
                  <a:pt x="1161" y="320"/>
                </a:lnTo>
                <a:lnTo>
                  <a:pt x="1161" y="283"/>
                </a:lnTo>
                <a:lnTo>
                  <a:pt x="1161" y="283"/>
                </a:lnTo>
                <a:lnTo>
                  <a:pt x="1161" y="336"/>
                </a:lnTo>
                <a:lnTo>
                  <a:pt x="1161" y="336"/>
                </a:lnTo>
                <a:lnTo>
                  <a:pt x="1161" y="338"/>
                </a:lnTo>
                <a:lnTo>
                  <a:pt x="1163" y="338"/>
                </a:lnTo>
                <a:lnTo>
                  <a:pt x="1163" y="336"/>
                </a:lnTo>
                <a:lnTo>
                  <a:pt x="1163" y="338"/>
                </a:lnTo>
                <a:lnTo>
                  <a:pt x="1163" y="338"/>
                </a:lnTo>
                <a:lnTo>
                  <a:pt x="1163" y="368"/>
                </a:lnTo>
                <a:lnTo>
                  <a:pt x="1163" y="401"/>
                </a:lnTo>
                <a:lnTo>
                  <a:pt x="1163" y="401"/>
                </a:lnTo>
                <a:lnTo>
                  <a:pt x="1163" y="401"/>
                </a:lnTo>
                <a:lnTo>
                  <a:pt x="1163" y="401"/>
                </a:lnTo>
                <a:lnTo>
                  <a:pt x="1163" y="401"/>
                </a:lnTo>
                <a:lnTo>
                  <a:pt x="1163" y="421"/>
                </a:lnTo>
                <a:lnTo>
                  <a:pt x="1163" y="443"/>
                </a:lnTo>
                <a:lnTo>
                  <a:pt x="1163" y="443"/>
                </a:lnTo>
                <a:lnTo>
                  <a:pt x="1163" y="439"/>
                </a:lnTo>
                <a:lnTo>
                  <a:pt x="1163" y="439"/>
                </a:lnTo>
                <a:lnTo>
                  <a:pt x="1163" y="482"/>
                </a:lnTo>
                <a:lnTo>
                  <a:pt x="1165" y="522"/>
                </a:lnTo>
                <a:lnTo>
                  <a:pt x="1163" y="522"/>
                </a:lnTo>
                <a:lnTo>
                  <a:pt x="1163" y="522"/>
                </a:lnTo>
                <a:lnTo>
                  <a:pt x="1165" y="568"/>
                </a:lnTo>
                <a:lnTo>
                  <a:pt x="1165" y="618"/>
                </a:lnTo>
                <a:lnTo>
                  <a:pt x="1165" y="618"/>
                </a:lnTo>
                <a:lnTo>
                  <a:pt x="1165" y="623"/>
                </a:lnTo>
                <a:lnTo>
                  <a:pt x="1165" y="623"/>
                </a:lnTo>
                <a:lnTo>
                  <a:pt x="1167" y="739"/>
                </a:lnTo>
                <a:lnTo>
                  <a:pt x="1167" y="850"/>
                </a:lnTo>
                <a:lnTo>
                  <a:pt x="1167" y="850"/>
                </a:lnTo>
                <a:lnTo>
                  <a:pt x="1167" y="846"/>
                </a:lnTo>
                <a:lnTo>
                  <a:pt x="1167" y="846"/>
                </a:lnTo>
                <a:lnTo>
                  <a:pt x="1167" y="890"/>
                </a:lnTo>
                <a:lnTo>
                  <a:pt x="1167" y="934"/>
                </a:lnTo>
                <a:lnTo>
                  <a:pt x="1167" y="934"/>
                </a:lnTo>
                <a:lnTo>
                  <a:pt x="1165" y="943"/>
                </a:lnTo>
                <a:lnTo>
                  <a:pt x="1165" y="943"/>
                </a:lnTo>
                <a:lnTo>
                  <a:pt x="1167" y="942"/>
                </a:lnTo>
                <a:lnTo>
                  <a:pt x="1167" y="940"/>
                </a:lnTo>
                <a:lnTo>
                  <a:pt x="1167" y="940"/>
                </a:lnTo>
                <a:lnTo>
                  <a:pt x="1167" y="962"/>
                </a:lnTo>
                <a:lnTo>
                  <a:pt x="1167" y="986"/>
                </a:lnTo>
                <a:lnTo>
                  <a:pt x="1165" y="986"/>
                </a:lnTo>
                <a:lnTo>
                  <a:pt x="1165" y="986"/>
                </a:lnTo>
                <a:lnTo>
                  <a:pt x="1167" y="1002"/>
                </a:lnTo>
                <a:lnTo>
                  <a:pt x="1167" y="1019"/>
                </a:lnTo>
                <a:lnTo>
                  <a:pt x="1167" y="1019"/>
                </a:lnTo>
                <a:lnTo>
                  <a:pt x="1167" y="1017"/>
                </a:lnTo>
                <a:lnTo>
                  <a:pt x="1167" y="1017"/>
                </a:lnTo>
                <a:lnTo>
                  <a:pt x="1167" y="1034"/>
                </a:lnTo>
                <a:lnTo>
                  <a:pt x="1167" y="1034"/>
                </a:lnTo>
                <a:lnTo>
                  <a:pt x="1165" y="1048"/>
                </a:lnTo>
                <a:lnTo>
                  <a:pt x="1165" y="1048"/>
                </a:lnTo>
                <a:lnTo>
                  <a:pt x="1167" y="1050"/>
                </a:lnTo>
                <a:lnTo>
                  <a:pt x="1167" y="1050"/>
                </a:lnTo>
                <a:lnTo>
                  <a:pt x="1167" y="1052"/>
                </a:lnTo>
                <a:lnTo>
                  <a:pt x="1167" y="1052"/>
                </a:lnTo>
                <a:lnTo>
                  <a:pt x="1167" y="1157"/>
                </a:lnTo>
                <a:lnTo>
                  <a:pt x="1167" y="1160"/>
                </a:lnTo>
                <a:lnTo>
                  <a:pt x="1163" y="1160"/>
                </a:lnTo>
                <a:lnTo>
                  <a:pt x="1043" y="1160"/>
                </a:lnTo>
                <a:lnTo>
                  <a:pt x="1163" y="1160"/>
                </a:lnTo>
                <a:lnTo>
                  <a:pt x="1167" y="1160"/>
                </a:lnTo>
                <a:lnTo>
                  <a:pt x="1167" y="1157"/>
                </a:lnTo>
                <a:lnTo>
                  <a:pt x="1167" y="1100"/>
                </a:lnTo>
                <a:lnTo>
                  <a:pt x="1167" y="1100"/>
                </a:lnTo>
                <a:lnTo>
                  <a:pt x="1167" y="1094"/>
                </a:lnTo>
                <a:lnTo>
                  <a:pt x="1167" y="1091"/>
                </a:lnTo>
                <a:lnTo>
                  <a:pt x="1167" y="1091"/>
                </a:lnTo>
                <a:lnTo>
                  <a:pt x="1167" y="1035"/>
                </a:lnTo>
                <a:lnTo>
                  <a:pt x="1167" y="984"/>
                </a:lnTo>
                <a:lnTo>
                  <a:pt x="1167" y="984"/>
                </a:lnTo>
                <a:lnTo>
                  <a:pt x="1168" y="982"/>
                </a:lnTo>
                <a:lnTo>
                  <a:pt x="1168" y="982"/>
                </a:lnTo>
                <a:lnTo>
                  <a:pt x="1167" y="980"/>
                </a:lnTo>
                <a:lnTo>
                  <a:pt x="1167" y="975"/>
                </a:lnTo>
                <a:lnTo>
                  <a:pt x="1167" y="975"/>
                </a:lnTo>
                <a:lnTo>
                  <a:pt x="1167" y="964"/>
                </a:lnTo>
                <a:lnTo>
                  <a:pt x="1168" y="951"/>
                </a:lnTo>
                <a:lnTo>
                  <a:pt x="1168" y="951"/>
                </a:lnTo>
                <a:lnTo>
                  <a:pt x="1168" y="938"/>
                </a:lnTo>
                <a:lnTo>
                  <a:pt x="1168" y="923"/>
                </a:lnTo>
                <a:lnTo>
                  <a:pt x="1168" y="923"/>
                </a:lnTo>
                <a:lnTo>
                  <a:pt x="1167" y="918"/>
                </a:lnTo>
                <a:lnTo>
                  <a:pt x="1167" y="918"/>
                </a:lnTo>
                <a:lnTo>
                  <a:pt x="1167" y="914"/>
                </a:lnTo>
                <a:lnTo>
                  <a:pt x="1168" y="907"/>
                </a:lnTo>
                <a:lnTo>
                  <a:pt x="1168" y="907"/>
                </a:lnTo>
                <a:lnTo>
                  <a:pt x="1167" y="897"/>
                </a:lnTo>
                <a:lnTo>
                  <a:pt x="1167" y="885"/>
                </a:lnTo>
                <a:lnTo>
                  <a:pt x="1167" y="885"/>
                </a:lnTo>
                <a:lnTo>
                  <a:pt x="1168" y="877"/>
                </a:lnTo>
                <a:lnTo>
                  <a:pt x="1168" y="864"/>
                </a:lnTo>
                <a:lnTo>
                  <a:pt x="1168" y="864"/>
                </a:lnTo>
                <a:lnTo>
                  <a:pt x="1167" y="862"/>
                </a:lnTo>
                <a:lnTo>
                  <a:pt x="1167" y="862"/>
                </a:lnTo>
                <a:lnTo>
                  <a:pt x="1167" y="862"/>
                </a:lnTo>
                <a:lnTo>
                  <a:pt x="1168" y="730"/>
                </a:lnTo>
                <a:lnTo>
                  <a:pt x="1168" y="730"/>
                </a:lnTo>
                <a:lnTo>
                  <a:pt x="1168" y="734"/>
                </a:lnTo>
                <a:lnTo>
                  <a:pt x="1168" y="734"/>
                </a:lnTo>
                <a:lnTo>
                  <a:pt x="1167" y="724"/>
                </a:lnTo>
                <a:lnTo>
                  <a:pt x="1167" y="724"/>
                </a:lnTo>
                <a:lnTo>
                  <a:pt x="1168" y="723"/>
                </a:lnTo>
                <a:lnTo>
                  <a:pt x="1168" y="724"/>
                </a:lnTo>
                <a:lnTo>
                  <a:pt x="1168" y="724"/>
                </a:lnTo>
                <a:lnTo>
                  <a:pt x="1168" y="697"/>
                </a:lnTo>
                <a:lnTo>
                  <a:pt x="1168" y="697"/>
                </a:lnTo>
                <a:lnTo>
                  <a:pt x="1168" y="697"/>
                </a:lnTo>
                <a:lnTo>
                  <a:pt x="1168" y="697"/>
                </a:lnTo>
                <a:lnTo>
                  <a:pt x="1168" y="701"/>
                </a:lnTo>
                <a:lnTo>
                  <a:pt x="1168" y="701"/>
                </a:lnTo>
                <a:lnTo>
                  <a:pt x="1167" y="691"/>
                </a:lnTo>
                <a:lnTo>
                  <a:pt x="1167" y="691"/>
                </a:lnTo>
                <a:lnTo>
                  <a:pt x="1168" y="693"/>
                </a:lnTo>
                <a:lnTo>
                  <a:pt x="1168" y="695"/>
                </a:lnTo>
                <a:lnTo>
                  <a:pt x="1168" y="695"/>
                </a:lnTo>
                <a:lnTo>
                  <a:pt x="1168" y="682"/>
                </a:lnTo>
                <a:lnTo>
                  <a:pt x="1168" y="682"/>
                </a:lnTo>
                <a:lnTo>
                  <a:pt x="1168" y="677"/>
                </a:lnTo>
                <a:lnTo>
                  <a:pt x="1168" y="667"/>
                </a:lnTo>
                <a:lnTo>
                  <a:pt x="1168" y="667"/>
                </a:lnTo>
                <a:lnTo>
                  <a:pt x="1168" y="666"/>
                </a:lnTo>
                <a:lnTo>
                  <a:pt x="1167" y="666"/>
                </a:lnTo>
                <a:lnTo>
                  <a:pt x="1167" y="666"/>
                </a:lnTo>
                <a:lnTo>
                  <a:pt x="1167" y="655"/>
                </a:lnTo>
                <a:lnTo>
                  <a:pt x="1168" y="655"/>
                </a:lnTo>
                <a:lnTo>
                  <a:pt x="1168" y="655"/>
                </a:lnTo>
                <a:lnTo>
                  <a:pt x="1167" y="645"/>
                </a:lnTo>
                <a:lnTo>
                  <a:pt x="1168" y="636"/>
                </a:lnTo>
                <a:lnTo>
                  <a:pt x="1168" y="636"/>
                </a:lnTo>
                <a:lnTo>
                  <a:pt x="1168" y="647"/>
                </a:lnTo>
                <a:lnTo>
                  <a:pt x="1168" y="660"/>
                </a:lnTo>
                <a:lnTo>
                  <a:pt x="1168" y="660"/>
                </a:lnTo>
                <a:lnTo>
                  <a:pt x="1168" y="655"/>
                </a:lnTo>
                <a:lnTo>
                  <a:pt x="1168" y="642"/>
                </a:lnTo>
                <a:lnTo>
                  <a:pt x="1168" y="629"/>
                </a:lnTo>
                <a:lnTo>
                  <a:pt x="1168" y="620"/>
                </a:lnTo>
                <a:lnTo>
                  <a:pt x="1168" y="620"/>
                </a:lnTo>
                <a:lnTo>
                  <a:pt x="1168" y="726"/>
                </a:lnTo>
                <a:lnTo>
                  <a:pt x="1168" y="726"/>
                </a:lnTo>
                <a:lnTo>
                  <a:pt x="1170" y="724"/>
                </a:lnTo>
                <a:lnTo>
                  <a:pt x="1170" y="726"/>
                </a:lnTo>
                <a:lnTo>
                  <a:pt x="1170" y="726"/>
                </a:lnTo>
                <a:lnTo>
                  <a:pt x="1170" y="736"/>
                </a:lnTo>
                <a:lnTo>
                  <a:pt x="1170" y="736"/>
                </a:lnTo>
                <a:lnTo>
                  <a:pt x="1170" y="732"/>
                </a:lnTo>
                <a:lnTo>
                  <a:pt x="1168" y="730"/>
                </a:lnTo>
                <a:lnTo>
                  <a:pt x="1168" y="730"/>
                </a:lnTo>
                <a:lnTo>
                  <a:pt x="1168" y="758"/>
                </a:lnTo>
                <a:lnTo>
                  <a:pt x="1168" y="758"/>
                </a:lnTo>
                <a:lnTo>
                  <a:pt x="1170" y="752"/>
                </a:lnTo>
                <a:lnTo>
                  <a:pt x="1170" y="750"/>
                </a:lnTo>
                <a:lnTo>
                  <a:pt x="1170" y="752"/>
                </a:lnTo>
                <a:lnTo>
                  <a:pt x="1170" y="752"/>
                </a:lnTo>
                <a:lnTo>
                  <a:pt x="1170" y="802"/>
                </a:lnTo>
                <a:lnTo>
                  <a:pt x="1170" y="846"/>
                </a:lnTo>
                <a:lnTo>
                  <a:pt x="1168" y="967"/>
                </a:lnTo>
                <a:lnTo>
                  <a:pt x="1168" y="967"/>
                </a:lnTo>
                <a:lnTo>
                  <a:pt x="1168" y="967"/>
                </a:lnTo>
                <a:lnTo>
                  <a:pt x="1168" y="989"/>
                </a:lnTo>
                <a:lnTo>
                  <a:pt x="1170" y="1010"/>
                </a:lnTo>
                <a:lnTo>
                  <a:pt x="1170" y="1010"/>
                </a:lnTo>
                <a:lnTo>
                  <a:pt x="1168" y="1021"/>
                </a:lnTo>
                <a:lnTo>
                  <a:pt x="1168" y="1021"/>
                </a:lnTo>
                <a:lnTo>
                  <a:pt x="1168" y="1030"/>
                </a:lnTo>
                <a:lnTo>
                  <a:pt x="1168" y="1030"/>
                </a:lnTo>
                <a:lnTo>
                  <a:pt x="1168" y="1023"/>
                </a:lnTo>
                <a:lnTo>
                  <a:pt x="1170" y="1019"/>
                </a:lnTo>
                <a:lnTo>
                  <a:pt x="1170" y="1019"/>
                </a:lnTo>
                <a:lnTo>
                  <a:pt x="1170" y="1065"/>
                </a:lnTo>
                <a:lnTo>
                  <a:pt x="1170" y="1065"/>
                </a:lnTo>
                <a:lnTo>
                  <a:pt x="1170" y="1118"/>
                </a:lnTo>
                <a:lnTo>
                  <a:pt x="1170" y="1118"/>
                </a:lnTo>
                <a:lnTo>
                  <a:pt x="1170" y="1098"/>
                </a:lnTo>
                <a:lnTo>
                  <a:pt x="1170" y="1089"/>
                </a:lnTo>
                <a:lnTo>
                  <a:pt x="1172" y="1085"/>
                </a:lnTo>
                <a:lnTo>
                  <a:pt x="1172" y="1085"/>
                </a:lnTo>
                <a:lnTo>
                  <a:pt x="1172" y="1100"/>
                </a:lnTo>
                <a:lnTo>
                  <a:pt x="1172" y="1114"/>
                </a:lnTo>
                <a:lnTo>
                  <a:pt x="1172" y="1114"/>
                </a:lnTo>
                <a:lnTo>
                  <a:pt x="1172" y="1118"/>
                </a:lnTo>
                <a:lnTo>
                  <a:pt x="1172" y="1126"/>
                </a:lnTo>
                <a:lnTo>
                  <a:pt x="1172" y="1126"/>
                </a:lnTo>
                <a:lnTo>
                  <a:pt x="1174" y="1138"/>
                </a:lnTo>
                <a:lnTo>
                  <a:pt x="1174" y="1157"/>
                </a:lnTo>
                <a:lnTo>
                  <a:pt x="1174" y="1166"/>
                </a:lnTo>
                <a:lnTo>
                  <a:pt x="1163" y="1166"/>
                </a:lnTo>
                <a:lnTo>
                  <a:pt x="1163" y="1166"/>
                </a:lnTo>
                <a:lnTo>
                  <a:pt x="1146" y="1168"/>
                </a:lnTo>
                <a:lnTo>
                  <a:pt x="1146" y="1168"/>
                </a:lnTo>
                <a:lnTo>
                  <a:pt x="1132" y="1166"/>
                </a:lnTo>
                <a:lnTo>
                  <a:pt x="1132" y="1166"/>
                </a:lnTo>
                <a:lnTo>
                  <a:pt x="1133" y="1166"/>
                </a:lnTo>
                <a:lnTo>
                  <a:pt x="1135" y="1166"/>
                </a:lnTo>
                <a:lnTo>
                  <a:pt x="1133" y="1168"/>
                </a:lnTo>
                <a:lnTo>
                  <a:pt x="1133" y="1168"/>
                </a:lnTo>
                <a:lnTo>
                  <a:pt x="1143" y="1168"/>
                </a:lnTo>
                <a:lnTo>
                  <a:pt x="1049" y="1168"/>
                </a:lnTo>
                <a:lnTo>
                  <a:pt x="1049" y="1168"/>
                </a:lnTo>
                <a:lnTo>
                  <a:pt x="1045" y="1170"/>
                </a:lnTo>
                <a:lnTo>
                  <a:pt x="1038" y="1170"/>
                </a:lnTo>
                <a:lnTo>
                  <a:pt x="1025" y="1170"/>
                </a:lnTo>
                <a:lnTo>
                  <a:pt x="1025" y="1170"/>
                </a:lnTo>
                <a:lnTo>
                  <a:pt x="1025" y="1170"/>
                </a:lnTo>
                <a:lnTo>
                  <a:pt x="1019" y="1170"/>
                </a:lnTo>
                <a:lnTo>
                  <a:pt x="1005" y="1170"/>
                </a:lnTo>
                <a:lnTo>
                  <a:pt x="1005" y="1170"/>
                </a:lnTo>
                <a:lnTo>
                  <a:pt x="964" y="1172"/>
                </a:lnTo>
                <a:lnTo>
                  <a:pt x="964" y="1172"/>
                </a:lnTo>
                <a:lnTo>
                  <a:pt x="977" y="1172"/>
                </a:lnTo>
                <a:lnTo>
                  <a:pt x="990" y="1172"/>
                </a:lnTo>
                <a:lnTo>
                  <a:pt x="990" y="1172"/>
                </a:lnTo>
                <a:lnTo>
                  <a:pt x="986" y="1172"/>
                </a:lnTo>
                <a:lnTo>
                  <a:pt x="986" y="1172"/>
                </a:lnTo>
                <a:lnTo>
                  <a:pt x="979" y="1172"/>
                </a:lnTo>
                <a:lnTo>
                  <a:pt x="975" y="1173"/>
                </a:lnTo>
                <a:lnTo>
                  <a:pt x="975" y="1173"/>
                </a:lnTo>
                <a:lnTo>
                  <a:pt x="997" y="1173"/>
                </a:lnTo>
                <a:lnTo>
                  <a:pt x="997" y="1173"/>
                </a:lnTo>
                <a:lnTo>
                  <a:pt x="981" y="1175"/>
                </a:lnTo>
                <a:lnTo>
                  <a:pt x="964" y="1173"/>
                </a:lnTo>
                <a:lnTo>
                  <a:pt x="964" y="1173"/>
                </a:lnTo>
                <a:lnTo>
                  <a:pt x="949" y="1175"/>
                </a:lnTo>
                <a:lnTo>
                  <a:pt x="929" y="1175"/>
                </a:lnTo>
                <a:lnTo>
                  <a:pt x="929" y="1175"/>
                </a:lnTo>
                <a:lnTo>
                  <a:pt x="929" y="1175"/>
                </a:lnTo>
                <a:lnTo>
                  <a:pt x="924" y="1175"/>
                </a:lnTo>
                <a:lnTo>
                  <a:pt x="905" y="1175"/>
                </a:lnTo>
                <a:lnTo>
                  <a:pt x="905" y="1175"/>
                </a:lnTo>
                <a:lnTo>
                  <a:pt x="902" y="1177"/>
                </a:lnTo>
                <a:lnTo>
                  <a:pt x="892" y="1177"/>
                </a:lnTo>
                <a:lnTo>
                  <a:pt x="892" y="1177"/>
                </a:lnTo>
                <a:lnTo>
                  <a:pt x="903" y="1177"/>
                </a:lnTo>
                <a:lnTo>
                  <a:pt x="903" y="1177"/>
                </a:lnTo>
                <a:lnTo>
                  <a:pt x="898" y="1179"/>
                </a:lnTo>
                <a:lnTo>
                  <a:pt x="885" y="1181"/>
                </a:lnTo>
                <a:lnTo>
                  <a:pt x="885" y="1181"/>
                </a:lnTo>
                <a:lnTo>
                  <a:pt x="887" y="1179"/>
                </a:lnTo>
                <a:lnTo>
                  <a:pt x="887" y="1179"/>
                </a:lnTo>
                <a:lnTo>
                  <a:pt x="867" y="1181"/>
                </a:lnTo>
                <a:lnTo>
                  <a:pt x="867" y="1181"/>
                </a:lnTo>
                <a:lnTo>
                  <a:pt x="856" y="1181"/>
                </a:lnTo>
                <a:lnTo>
                  <a:pt x="856" y="1181"/>
                </a:lnTo>
                <a:lnTo>
                  <a:pt x="841" y="1181"/>
                </a:lnTo>
                <a:lnTo>
                  <a:pt x="828" y="1181"/>
                </a:lnTo>
                <a:lnTo>
                  <a:pt x="828" y="1181"/>
                </a:lnTo>
                <a:lnTo>
                  <a:pt x="839" y="1181"/>
                </a:lnTo>
                <a:lnTo>
                  <a:pt x="846" y="1183"/>
                </a:lnTo>
                <a:lnTo>
                  <a:pt x="846" y="1183"/>
                </a:lnTo>
                <a:lnTo>
                  <a:pt x="837" y="1183"/>
                </a:lnTo>
                <a:lnTo>
                  <a:pt x="834" y="1183"/>
                </a:lnTo>
                <a:lnTo>
                  <a:pt x="834" y="1183"/>
                </a:lnTo>
                <a:lnTo>
                  <a:pt x="846" y="1183"/>
                </a:lnTo>
                <a:lnTo>
                  <a:pt x="856" y="1183"/>
                </a:lnTo>
                <a:lnTo>
                  <a:pt x="846" y="1183"/>
                </a:lnTo>
                <a:lnTo>
                  <a:pt x="846" y="1183"/>
                </a:lnTo>
                <a:lnTo>
                  <a:pt x="850" y="1184"/>
                </a:lnTo>
                <a:lnTo>
                  <a:pt x="850" y="1184"/>
                </a:lnTo>
                <a:lnTo>
                  <a:pt x="850" y="1184"/>
                </a:lnTo>
                <a:lnTo>
                  <a:pt x="850" y="1184"/>
                </a:lnTo>
                <a:lnTo>
                  <a:pt x="857" y="1184"/>
                </a:lnTo>
                <a:lnTo>
                  <a:pt x="857" y="1184"/>
                </a:lnTo>
                <a:lnTo>
                  <a:pt x="852" y="1184"/>
                </a:lnTo>
                <a:lnTo>
                  <a:pt x="872" y="1184"/>
                </a:lnTo>
                <a:lnTo>
                  <a:pt x="872" y="1184"/>
                </a:lnTo>
                <a:lnTo>
                  <a:pt x="846" y="1184"/>
                </a:lnTo>
                <a:lnTo>
                  <a:pt x="819" y="1184"/>
                </a:lnTo>
                <a:lnTo>
                  <a:pt x="819" y="1184"/>
                </a:lnTo>
                <a:lnTo>
                  <a:pt x="813" y="1186"/>
                </a:lnTo>
                <a:lnTo>
                  <a:pt x="813" y="1186"/>
                </a:lnTo>
                <a:lnTo>
                  <a:pt x="823" y="1186"/>
                </a:lnTo>
                <a:lnTo>
                  <a:pt x="821" y="1186"/>
                </a:lnTo>
                <a:lnTo>
                  <a:pt x="821" y="1186"/>
                </a:lnTo>
                <a:lnTo>
                  <a:pt x="830" y="1186"/>
                </a:lnTo>
                <a:lnTo>
                  <a:pt x="830" y="1186"/>
                </a:lnTo>
                <a:lnTo>
                  <a:pt x="821" y="1186"/>
                </a:lnTo>
                <a:lnTo>
                  <a:pt x="810" y="1186"/>
                </a:lnTo>
                <a:lnTo>
                  <a:pt x="810" y="1186"/>
                </a:lnTo>
                <a:lnTo>
                  <a:pt x="817" y="1186"/>
                </a:lnTo>
                <a:lnTo>
                  <a:pt x="813" y="1188"/>
                </a:lnTo>
                <a:lnTo>
                  <a:pt x="813" y="1188"/>
                </a:lnTo>
                <a:close/>
                <a:moveTo>
                  <a:pt x="1115" y="633"/>
                </a:moveTo>
                <a:lnTo>
                  <a:pt x="1115" y="633"/>
                </a:lnTo>
                <a:lnTo>
                  <a:pt x="1115" y="629"/>
                </a:lnTo>
                <a:lnTo>
                  <a:pt x="1115" y="623"/>
                </a:lnTo>
                <a:lnTo>
                  <a:pt x="1115" y="623"/>
                </a:lnTo>
                <a:lnTo>
                  <a:pt x="1115" y="633"/>
                </a:lnTo>
                <a:lnTo>
                  <a:pt x="1115" y="633"/>
                </a:lnTo>
                <a:close/>
                <a:moveTo>
                  <a:pt x="1113" y="364"/>
                </a:moveTo>
                <a:lnTo>
                  <a:pt x="1113" y="349"/>
                </a:lnTo>
                <a:lnTo>
                  <a:pt x="1113" y="349"/>
                </a:lnTo>
                <a:lnTo>
                  <a:pt x="1113" y="351"/>
                </a:lnTo>
                <a:lnTo>
                  <a:pt x="1113" y="351"/>
                </a:lnTo>
                <a:lnTo>
                  <a:pt x="1113" y="362"/>
                </a:lnTo>
                <a:lnTo>
                  <a:pt x="1113" y="362"/>
                </a:lnTo>
                <a:lnTo>
                  <a:pt x="1113" y="364"/>
                </a:lnTo>
                <a:lnTo>
                  <a:pt x="1113" y="364"/>
                </a:lnTo>
                <a:close/>
                <a:moveTo>
                  <a:pt x="806" y="125"/>
                </a:moveTo>
                <a:lnTo>
                  <a:pt x="806" y="125"/>
                </a:lnTo>
                <a:lnTo>
                  <a:pt x="802" y="125"/>
                </a:lnTo>
                <a:lnTo>
                  <a:pt x="802" y="125"/>
                </a:lnTo>
                <a:lnTo>
                  <a:pt x="811" y="125"/>
                </a:lnTo>
                <a:lnTo>
                  <a:pt x="811" y="125"/>
                </a:lnTo>
                <a:lnTo>
                  <a:pt x="810" y="125"/>
                </a:lnTo>
                <a:lnTo>
                  <a:pt x="810" y="125"/>
                </a:lnTo>
                <a:lnTo>
                  <a:pt x="810" y="125"/>
                </a:lnTo>
                <a:lnTo>
                  <a:pt x="815" y="125"/>
                </a:lnTo>
                <a:lnTo>
                  <a:pt x="817" y="127"/>
                </a:lnTo>
                <a:lnTo>
                  <a:pt x="817" y="127"/>
                </a:lnTo>
                <a:lnTo>
                  <a:pt x="806" y="125"/>
                </a:lnTo>
                <a:lnTo>
                  <a:pt x="806" y="125"/>
                </a:lnTo>
                <a:close/>
                <a:moveTo>
                  <a:pt x="101" y="351"/>
                </a:moveTo>
                <a:lnTo>
                  <a:pt x="101" y="351"/>
                </a:lnTo>
                <a:lnTo>
                  <a:pt x="101" y="357"/>
                </a:lnTo>
                <a:lnTo>
                  <a:pt x="101" y="357"/>
                </a:lnTo>
                <a:lnTo>
                  <a:pt x="101" y="357"/>
                </a:lnTo>
                <a:lnTo>
                  <a:pt x="101" y="351"/>
                </a:lnTo>
                <a:lnTo>
                  <a:pt x="101" y="351"/>
                </a:lnTo>
                <a:lnTo>
                  <a:pt x="101" y="351"/>
                </a:lnTo>
                <a:lnTo>
                  <a:pt x="101" y="351"/>
                </a:lnTo>
                <a:lnTo>
                  <a:pt x="101" y="351"/>
                </a:lnTo>
                <a:close/>
                <a:moveTo>
                  <a:pt x="17" y="517"/>
                </a:moveTo>
                <a:lnTo>
                  <a:pt x="17" y="517"/>
                </a:lnTo>
                <a:lnTo>
                  <a:pt x="19" y="529"/>
                </a:lnTo>
                <a:lnTo>
                  <a:pt x="17" y="537"/>
                </a:lnTo>
                <a:lnTo>
                  <a:pt x="17" y="537"/>
                </a:lnTo>
                <a:lnTo>
                  <a:pt x="17" y="526"/>
                </a:lnTo>
                <a:lnTo>
                  <a:pt x="17" y="517"/>
                </a:lnTo>
                <a:lnTo>
                  <a:pt x="17" y="517"/>
                </a:lnTo>
                <a:close/>
                <a:moveTo>
                  <a:pt x="1209" y="162"/>
                </a:moveTo>
                <a:lnTo>
                  <a:pt x="1209" y="162"/>
                </a:lnTo>
                <a:lnTo>
                  <a:pt x="1209" y="134"/>
                </a:lnTo>
                <a:lnTo>
                  <a:pt x="1209" y="134"/>
                </a:lnTo>
                <a:lnTo>
                  <a:pt x="1209" y="162"/>
                </a:lnTo>
                <a:lnTo>
                  <a:pt x="1209" y="162"/>
                </a:lnTo>
                <a:close/>
                <a:moveTo>
                  <a:pt x="832" y="1186"/>
                </a:moveTo>
                <a:lnTo>
                  <a:pt x="832" y="1186"/>
                </a:lnTo>
                <a:lnTo>
                  <a:pt x="835" y="1186"/>
                </a:lnTo>
                <a:lnTo>
                  <a:pt x="835" y="1186"/>
                </a:lnTo>
                <a:lnTo>
                  <a:pt x="835" y="1186"/>
                </a:lnTo>
                <a:lnTo>
                  <a:pt x="848" y="1186"/>
                </a:lnTo>
                <a:lnTo>
                  <a:pt x="848" y="1186"/>
                </a:lnTo>
                <a:lnTo>
                  <a:pt x="843" y="1186"/>
                </a:lnTo>
                <a:lnTo>
                  <a:pt x="843" y="1186"/>
                </a:lnTo>
                <a:lnTo>
                  <a:pt x="845" y="1186"/>
                </a:lnTo>
                <a:lnTo>
                  <a:pt x="845" y="1186"/>
                </a:lnTo>
                <a:lnTo>
                  <a:pt x="832" y="1186"/>
                </a:lnTo>
                <a:lnTo>
                  <a:pt x="832" y="1186"/>
                </a:lnTo>
                <a:close/>
                <a:moveTo>
                  <a:pt x="905" y="1179"/>
                </a:moveTo>
                <a:lnTo>
                  <a:pt x="905" y="1179"/>
                </a:lnTo>
                <a:lnTo>
                  <a:pt x="916" y="1179"/>
                </a:lnTo>
                <a:lnTo>
                  <a:pt x="916" y="1179"/>
                </a:lnTo>
                <a:lnTo>
                  <a:pt x="907" y="1179"/>
                </a:lnTo>
                <a:lnTo>
                  <a:pt x="907" y="1179"/>
                </a:lnTo>
                <a:lnTo>
                  <a:pt x="905" y="1179"/>
                </a:lnTo>
                <a:lnTo>
                  <a:pt x="905" y="1179"/>
                </a:lnTo>
                <a:close/>
                <a:moveTo>
                  <a:pt x="992" y="1172"/>
                </a:moveTo>
                <a:lnTo>
                  <a:pt x="992" y="1172"/>
                </a:lnTo>
                <a:lnTo>
                  <a:pt x="1001" y="1172"/>
                </a:lnTo>
                <a:lnTo>
                  <a:pt x="1008" y="1172"/>
                </a:lnTo>
                <a:lnTo>
                  <a:pt x="1008" y="1172"/>
                </a:lnTo>
                <a:lnTo>
                  <a:pt x="992" y="1172"/>
                </a:lnTo>
                <a:lnTo>
                  <a:pt x="992" y="1172"/>
                </a:lnTo>
                <a:close/>
                <a:moveTo>
                  <a:pt x="1200" y="1131"/>
                </a:moveTo>
                <a:lnTo>
                  <a:pt x="1200" y="1131"/>
                </a:lnTo>
                <a:lnTo>
                  <a:pt x="1200" y="1127"/>
                </a:lnTo>
                <a:lnTo>
                  <a:pt x="1200" y="1118"/>
                </a:lnTo>
                <a:lnTo>
                  <a:pt x="1200" y="1118"/>
                </a:lnTo>
                <a:lnTo>
                  <a:pt x="1200" y="1131"/>
                </a:lnTo>
                <a:lnTo>
                  <a:pt x="1200" y="1131"/>
                </a:lnTo>
                <a:close/>
                <a:moveTo>
                  <a:pt x="1201" y="1087"/>
                </a:moveTo>
                <a:lnTo>
                  <a:pt x="1201" y="1087"/>
                </a:lnTo>
                <a:lnTo>
                  <a:pt x="1200" y="1083"/>
                </a:lnTo>
                <a:lnTo>
                  <a:pt x="1200" y="1081"/>
                </a:lnTo>
                <a:lnTo>
                  <a:pt x="1200" y="1083"/>
                </a:lnTo>
                <a:lnTo>
                  <a:pt x="1200" y="1083"/>
                </a:lnTo>
                <a:lnTo>
                  <a:pt x="1200" y="1074"/>
                </a:lnTo>
                <a:lnTo>
                  <a:pt x="1200" y="1068"/>
                </a:lnTo>
                <a:lnTo>
                  <a:pt x="1200" y="1068"/>
                </a:lnTo>
                <a:lnTo>
                  <a:pt x="1201" y="1087"/>
                </a:lnTo>
                <a:lnTo>
                  <a:pt x="1201" y="1087"/>
                </a:lnTo>
                <a:close/>
                <a:moveTo>
                  <a:pt x="1128" y="752"/>
                </a:moveTo>
                <a:lnTo>
                  <a:pt x="1128" y="752"/>
                </a:lnTo>
                <a:lnTo>
                  <a:pt x="1128" y="739"/>
                </a:lnTo>
                <a:lnTo>
                  <a:pt x="1128" y="739"/>
                </a:lnTo>
                <a:lnTo>
                  <a:pt x="1128" y="747"/>
                </a:lnTo>
                <a:lnTo>
                  <a:pt x="1128" y="752"/>
                </a:lnTo>
                <a:lnTo>
                  <a:pt x="1128" y="752"/>
                </a:lnTo>
                <a:close/>
                <a:moveTo>
                  <a:pt x="1168" y="679"/>
                </a:moveTo>
                <a:lnTo>
                  <a:pt x="1168" y="679"/>
                </a:lnTo>
                <a:lnTo>
                  <a:pt x="1167" y="675"/>
                </a:lnTo>
                <a:lnTo>
                  <a:pt x="1168" y="667"/>
                </a:lnTo>
                <a:lnTo>
                  <a:pt x="1168" y="667"/>
                </a:lnTo>
                <a:lnTo>
                  <a:pt x="1168" y="679"/>
                </a:lnTo>
                <a:lnTo>
                  <a:pt x="1168" y="679"/>
                </a:lnTo>
                <a:close/>
                <a:moveTo>
                  <a:pt x="1167" y="480"/>
                </a:moveTo>
                <a:lnTo>
                  <a:pt x="1167" y="480"/>
                </a:lnTo>
                <a:lnTo>
                  <a:pt x="1167" y="484"/>
                </a:lnTo>
                <a:lnTo>
                  <a:pt x="1167" y="489"/>
                </a:lnTo>
                <a:lnTo>
                  <a:pt x="1167" y="489"/>
                </a:lnTo>
                <a:lnTo>
                  <a:pt x="1168" y="482"/>
                </a:lnTo>
                <a:lnTo>
                  <a:pt x="1168" y="482"/>
                </a:lnTo>
                <a:lnTo>
                  <a:pt x="1167" y="465"/>
                </a:lnTo>
                <a:lnTo>
                  <a:pt x="1167" y="447"/>
                </a:lnTo>
                <a:lnTo>
                  <a:pt x="1167" y="406"/>
                </a:lnTo>
                <a:lnTo>
                  <a:pt x="1167" y="406"/>
                </a:lnTo>
                <a:lnTo>
                  <a:pt x="1165" y="353"/>
                </a:lnTo>
                <a:lnTo>
                  <a:pt x="1165" y="353"/>
                </a:lnTo>
                <a:lnTo>
                  <a:pt x="1167" y="349"/>
                </a:lnTo>
                <a:lnTo>
                  <a:pt x="1167" y="349"/>
                </a:lnTo>
                <a:lnTo>
                  <a:pt x="1167" y="329"/>
                </a:lnTo>
                <a:lnTo>
                  <a:pt x="1167" y="329"/>
                </a:lnTo>
                <a:lnTo>
                  <a:pt x="1167" y="323"/>
                </a:lnTo>
                <a:lnTo>
                  <a:pt x="1167" y="323"/>
                </a:lnTo>
                <a:lnTo>
                  <a:pt x="1167" y="323"/>
                </a:lnTo>
                <a:lnTo>
                  <a:pt x="1168" y="323"/>
                </a:lnTo>
                <a:lnTo>
                  <a:pt x="1168" y="323"/>
                </a:lnTo>
                <a:lnTo>
                  <a:pt x="1167" y="327"/>
                </a:lnTo>
                <a:lnTo>
                  <a:pt x="1167" y="327"/>
                </a:lnTo>
                <a:lnTo>
                  <a:pt x="1168" y="334"/>
                </a:lnTo>
                <a:lnTo>
                  <a:pt x="1168" y="334"/>
                </a:lnTo>
                <a:lnTo>
                  <a:pt x="1167" y="342"/>
                </a:lnTo>
                <a:lnTo>
                  <a:pt x="1167" y="342"/>
                </a:lnTo>
                <a:lnTo>
                  <a:pt x="1168" y="347"/>
                </a:lnTo>
                <a:lnTo>
                  <a:pt x="1168" y="347"/>
                </a:lnTo>
                <a:lnTo>
                  <a:pt x="1168" y="338"/>
                </a:lnTo>
                <a:lnTo>
                  <a:pt x="1168" y="327"/>
                </a:lnTo>
                <a:lnTo>
                  <a:pt x="1168" y="327"/>
                </a:lnTo>
                <a:lnTo>
                  <a:pt x="1168" y="346"/>
                </a:lnTo>
                <a:lnTo>
                  <a:pt x="1168" y="346"/>
                </a:lnTo>
                <a:lnTo>
                  <a:pt x="1168" y="331"/>
                </a:lnTo>
                <a:lnTo>
                  <a:pt x="1168" y="331"/>
                </a:lnTo>
                <a:lnTo>
                  <a:pt x="1167" y="318"/>
                </a:lnTo>
                <a:lnTo>
                  <a:pt x="1167" y="303"/>
                </a:lnTo>
                <a:lnTo>
                  <a:pt x="1167" y="303"/>
                </a:lnTo>
                <a:lnTo>
                  <a:pt x="1165" y="312"/>
                </a:lnTo>
                <a:lnTo>
                  <a:pt x="1165" y="312"/>
                </a:lnTo>
                <a:lnTo>
                  <a:pt x="1165" y="294"/>
                </a:lnTo>
                <a:lnTo>
                  <a:pt x="1165" y="279"/>
                </a:lnTo>
                <a:lnTo>
                  <a:pt x="1165" y="279"/>
                </a:lnTo>
                <a:lnTo>
                  <a:pt x="1165" y="272"/>
                </a:lnTo>
                <a:lnTo>
                  <a:pt x="1165" y="272"/>
                </a:lnTo>
                <a:lnTo>
                  <a:pt x="1165" y="263"/>
                </a:lnTo>
                <a:lnTo>
                  <a:pt x="1165" y="255"/>
                </a:lnTo>
                <a:lnTo>
                  <a:pt x="1165" y="255"/>
                </a:lnTo>
                <a:lnTo>
                  <a:pt x="1165" y="250"/>
                </a:lnTo>
                <a:lnTo>
                  <a:pt x="1165" y="250"/>
                </a:lnTo>
                <a:lnTo>
                  <a:pt x="1165" y="226"/>
                </a:lnTo>
                <a:lnTo>
                  <a:pt x="1165" y="204"/>
                </a:lnTo>
                <a:lnTo>
                  <a:pt x="1165" y="204"/>
                </a:lnTo>
                <a:lnTo>
                  <a:pt x="1165" y="185"/>
                </a:lnTo>
                <a:lnTo>
                  <a:pt x="1165" y="169"/>
                </a:lnTo>
                <a:lnTo>
                  <a:pt x="1165" y="169"/>
                </a:lnTo>
                <a:lnTo>
                  <a:pt x="1163" y="143"/>
                </a:lnTo>
                <a:lnTo>
                  <a:pt x="1165" y="116"/>
                </a:lnTo>
                <a:lnTo>
                  <a:pt x="1165" y="116"/>
                </a:lnTo>
                <a:lnTo>
                  <a:pt x="1163" y="92"/>
                </a:lnTo>
                <a:lnTo>
                  <a:pt x="1163" y="92"/>
                </a:lnTo>
                <a:lnTo>
                  <a:pt x="1163" y="103"/>
                </a:lnTo>
                <a:lnTo>
                  <a:pt x="1163" y="103"/>
                </a:lnTo>
                <a:lnTo>
                  <a:pt x="1163" y="97"/>
                </a:lnTo>
                <a:lnTo>
                  <a:pt x="1163" y="82"/>
                </a:lnTo>
                <a:lnTo>
                  <a:pt x="1163" y="82"/>
                </a:lnTo>
                <a:lnTo>
                  <a:pt x="1163" y="86"/>
                </a:lnTo>
                <a:lnTo>
                  <a:pt x="1163" y="86"/>
                </a:lnTo>
                <a:lnTo>
                  <a:pt x="1163" y="68"/>
                </a:lnTo>
                <a:lnTo>
                  <a:pt x="1163" y="68"/>
                </a:lnTo>
                <a:lnTo>
                  <a:pt x="1163" y="68"/>
                </a:lnTo>
                <a:lnTo>
                  <a:pt x="1135" y="70"/>
                </a:lnTo>
                <a:lnTo>
                  <a:pt x="1109" y="68"/>
                </a:lnTo>
                <a:lnTo>
                  <a:pt x="1109" y="68"/>
                </a:lnTo>
                <a:lnTo>
                  <a:pt x="1128" y="68"/>
                </a:lnTo>
                <a:lnTo>
                  <a:pt x="1128" y="68"/>
                </a:lnTo>
                <a:lnTo>
                  <a:pt x="1113" y="68"/>
                </a:lnTo>
                <a:lnTo>
                  <a:pt x="1102" y="68"/>
                </a:lnTo>
                <a:lnTo>
                  <a:pt x="1102" y="68"/>
                </a:lnTo>
                <a:lnTo>
                  <a:pt x="1093" y="68"/>
                </a:lnTo>
                <a:lnTo>
                  <a:pt x="1093" y="68"/>
                </a:lnTo>
                <a:lnTo>
                  <a:pt x="1095" y="66"/>
                </a:lnTo>
                <a:lnTo>
                  <a:pt x="1100" y="66"/>
                </a:lnTo>
                <a:lnTo>
                  <a:pt x="1100" y="66"/>
                </a:lnTo>
                <a:lnTo>
                  <a:pt x="1097" y="66"/>
                </a:lnTo>
                <a:lnTo>
                  <a:pt x="1095" y="66"/>
                </a:lnTo>
                <a:lnTo>
                  <a:pt x="1095" y="66"/>
                </a:lnTo>
                <a:lnTo>
                  <a:pt x="1124" y="66"/>
                </a:lnTo>
                <a:lnTo>
                  <a:pt x="1124" y="66"/>
                </a:lnTo>
                <a:lnTo>
                  <a:pt x="1102" y="66"/>
                </a:lnTo>
                <a:lnTo>
                  <a:pt x="1102" y="66"/>
                </a:lnTo>
                <a:lnTo>
                  <a:pt x="1163" y="64"/>
                </a:lnTo>
                <a:lnTo>
                  <a:pt x="1167" y="64"/>
                </a:lnTo>
                <a:lnTo>
                  <a:pt x="1167" y="68"/>
                </a:lnTo>
                <a:lnTo>
                  <a:pt x="1167" y="75"/>
                </a:lnTo>
                <a:lnTo>
                  <a:pt x="1167" y="75"/>
                </a:lnTo>
                <a:lnTo>
                  <a:pt x="1167" y="68"/>
                </a:lnTo>
                <a:lnTo>
                  <a:pt x="1167" y="64"/>
                </a:lnTo>
                <a:lnTo>
                  <a:pt x="1163" y="64"/>
                </a:lnTo>
                <a:lnTo>
                  <a:pt x="1163" y="64"/>
                </a:lnTo>
                <a:lnTo>
                  <a:pt x="1157" y="62"/>
                </a:lnTo>
                <a:lnTo>
                  <a:pt x="1163" y="64"/>
                </a:lnTo>
                <a:lnTo>
                  <a:pt x="1168" y="64"/>
                </a:lnTo>
                <a:lnTo>
                  <a:pt x="1168" y="68"/>
                </a:lnTo>
                <a:lnTo>
                  <a:pt x="1168" y="68"/>
                </a:lnTo>
                <a:lnTo>
                  <a:pt x="1168" y="105"/>
                </a:lnTo>
                <a:lnTo>
                  <a:pt x="1168" y="105"/>
                </a:lnTo>
                <a:lnTo>
                  <a:pt x="1168" y="105"/>
                </a:lnTo>
                <a:lnTo>
                  <a:pt x="1167" y="99"/>
                </a:lnTo>
                <a:lnTo>
                  <a:pt x="1167" y="99"/>
                </a:lnTo>
                <a:lnTo>
                  <a:pt x="1167" y="105"/>
                </a:lnTo>
                <a:lnTo>
                  <a:pt x="1168" y="106"/>
                </a:lnTo>
                <a:lnTo>
                  <a:pt x="1168" y="106"/>
                </a:lnTo>
                <a:lnTo>
                  <a:pt x="1168" y="106"/>
                </a:lnTo>
                <a:lnTo>
                  <a:pt x="1168" y="121"/>
                </a:lnTo>
                <a:lnTo>
                  <a:pt x="1168" y="121"/>
                </a:lnTo>
                <a:lnTo>
                  <a:pt x="1168" y="114"/>
                </a:lnTo>
                <a:lnTo>
                  <a:pt x="1168" y="114"/>
                </a:lnTo>
                <a:lnTo>
                  <a:pt x="1168" y="125"/>
                </a:lnTo>
                <a:lnTo>
                  <a:pt x="1168" y="140"/>
                </a:lnTo>
                <a:lnTo>
                  <a:pt x="1168" y="140"/>
                </a:lnTo>
                <a:lnTo>
                  <a:pt x="1168" y="141"/>
                </a:lnTo>
                <a:lnTo>
                  <a:pt x="1168" y="143"/>
                </a:lnTo>
                <a:lnTo>
                  <a:pt x="1168" y="143"/>
                </a:lnTo>
                <a:lnTo>
                  <a:pt x="1168" y="169"/>
                </a:lnTo>
                <a:lnTo>
                  <a:pt x="1168" y="195"/>
                </a:lnTo>
                <a:lnTo>
                  <a:pt x="1168" y="195"/>
                </a:lnTo>
                <a:lnTo>
                  <a:pt x="1168" y="198"/>
                </a:lnTo>
                <a:lnTo>
                  <a:pt x="1168" y="198"/>
                </a:lnTo>
                <a:lnTo>
                  <a:pt x="1168" y="198"/>
                </a:lnTo>
                <a:lnTo>
                  <a:pt x="1168" y="208"/>
                </a:lnTo>
                <a:lnTo>
                  <a:pt x="1168" y="208"/>
                </a:lnTo>
                <a:lnTo>
                  <a:pt x="1168" y="220"/>
                </a:lnTo>
                <a:lnTo>
                  <a:pt x="1168" y="233"/>
                </a:lnTo>
                <a:lnTo>
                  <a:pt x="1168" y="233"/>
                </a:lnTo>
                <a:lnTo>
                  <a:pt x="1168" y="235"/>
                </a:lnTo>
                <a:lnTo>
                  <a:pt x="1168" y="235"/>
                </a:lnTo>
                <a:lnTo>
                  <a:pt x="1168" y="233"/>
                </a:lnTo>
                <a:lnTo>
                  <a:pt x="1168" y="235"/>
                </a:lnTo>
                <a:lnTo>
                  <a:pt x="1168" y="235"/>
                </a:lnTo>
                <a:lnTo>
                  <a:pt x="1168" y="239"/>
                </a:lnTo>
                <a:lnTo>
                  <a:pt x="1168" y="237"/>
                </a:lnTo>
                <a:lnTo>
                  <a:pt x="1168" y="237"/>
                </a:lnTo>
                <a:lnTo>
                  <a:pt x="1168" y="252"/>
                </a:lnTo>
                <a:lnTo>
                  <a:pt x="1168" y="252"/>
                </a:lnTo>
                <a:lnTo>
                  <a:pt x="1168" y="250"/>
                </a:lnTo>
                <a:lnTo>
                  <a:pt x="1167" y="250"/>
                </a:lnTo>
                <a:lnTo>
                  <a:pt x="1167" y="250"/>
                </a:lnTo>
                <a:lnTo>
                  <a:pt x="1168" y="252"/>
                </a:lnTo>
                <a:lnTo>
                  <a:pt x="1168" y="252"/>
                </a:lnTo>
                <a:lnTo>
                  <a:pt x="1168" y="252"/>
                </a:lnTo>
                <a:lnTo>
                  <a:pt x="1168" y="263"/>
                </a:lnTo>
                <a:lnTo>
                  <a:pt x="1168" y="263"/>
                </a:lnTo>
                <a:lnTo>
                  <a:pt x="1168" y="263"/>
                </a:lnTo>
                <a:lnTo>
                  <a:pt x="1168" y="266"/>
                </a:lnTo>
                <a:lnTo>
                  <a:pt x="1168" y="276"/>
                </a:lnTo>
                <a:lnTo>
                  <a:pt x="1168" y="276"/>
                </a:lnTo>
                <a:lnTo>
                  <a:pt x="1168" y="266"/>
                </a:lnTo>
                <a:lnTo>
                  <a:pt x="1168" y="266"/>
                </a:lnTo>
                <a:lnTo>
                  <a:pt x="1168" y="268"/>
                </a:lnTo>
                <a:lnTo>
                  <a:pt x="1168" y="266"/>
                </a:lnTo>
                <a:lnTo>
                  <a:pt x="1168" y="266"/>
                </a:lnTo>
                <a:lnTo>
                  <a:pt x="1168" y="283"/>
                </a:lnTo>
                <a:lnTo>
                  <a:pt x="1168" y="283"/>
                </a:lnTo>
                <a:lnTo>
                  <a:pt x="1168" y="285"/>
                </a:lnTo>
                <a:lnTo>
                  <a:pt x="1168" y="285"/>
                </a:lnTo>
                <a:lnTo>
                  <a:pt x="1170" y="283"/>
                </a:lnTo>
                <a:lnTo>
                  <a:pt x="1168" y="300"/>
                </a:lnTo>
                <a:lnTo>
                  <a:pt x="1168" y="300"/>
                </a:lnTo>
                <a:lnTo>
                  <a:pt x="1168" y="290"/>
                </a:lnTo>
                <a:lnTo>
                  <a:pt x="1168" y="290"/>
                </a:lnTo>
                <a:lnTo>
                  <a:pt x="1168" y="289"/>
                </a:lnTo>
                <a:lnTo>
                  <a:pt x="1168" y="290"/>
                </a:lnTo>
                <a:lnTo>
                  <a:pt x="1167" y="294"/>
                </a:lnTo>
                <a:lnTo>
                  <a:pt x="1167" y="294"/>
                </a:lnTo>
                <a:lnTo>
                  <a:pt x="1168" y="294"/>
                </a:lnTo>
                <a:lnTo>
                  <a:pt x="1168" y="296"/>
                </a:lnTo>
                <a:lnTo>
                  <a:pt x="1168" y="296"/>
                </a:lnTo>
                <a:lnTo>
                  <a:pt x="1168" y="307"/>
                </a:lnTo>
                <a:lnTo>
                  <a:pt x="1168" y="307"/>
                </a:lnTo>
                <a:lnTo>
                  <a:pt x="1168" y="309"/>
                </a:lnTo>
                <a:lnTo>
                  <a:pt x="1167" y="307"/>
                </a:lnTo>
                <a:lnTo>
                  <a:pt x="1167" y="307"/>
                </a:lnTo>
                <a:lnTo>
                  <a:pt x="1168" y="316"/>
                </a:lnTo>
                <a:lnTo>
                  <a:pt x="1168" y="323"/>
                </a:lnTo>
                <a:lnTo>
                  <a:pt x="1168" y="323"/>
                </a:lnTo>
                <a:lnTo>
                  <a:pt x="1170" y="320"/>
                </a:lnTo>
                <a:lnTo>
                  <a:pt x="1170" y="320"/>
                </a:lnTo>
                <a:lnTo>
                  <a:pt x="1170" y="334"/>
                </a:lnTo>
                <a:lnTo>
                  <a:pt x="1170" y="351"/>
                </a:lnTo>
                <a:lnTo>
                  <a:pt x="1170" y="380"/>
                </a:lnTo>
                <a:lnTo>
                  <a:pt x="1170" y="380"/>
                </a:lnTo>
                <a:lnTo>
                  <a:pt x="1170" y="388"/>
                </a:lnTo>
                <a:lnTo>
                  <a:pt x="1170" y="388"/>
                </a:lnTo>
                <a:lnTo>
                  <a:pt x="1168" y="390"/>
                </a:lnTo>
                <a:lnTo>
                  <a:pt x="1168" y="388"/>
                </a:lnTo>
                <a:lnTo>
                  <a:pt x="1168" y="379"/>
                </a:lnTo>
                <a:lnTo>
                  <a:pt x="1168" y="379"/>
                </a:lnTo>
                <a:lnTo>
                  <a:pt x="1168" y="379"/>
                </a:lnTo>
                <a:lnTo>
                  <a:pt x="1168" y="380"/>
                </a:lnTo>
                <a:lnTo>
                  <a:pt x="1168" y="380"/>
                </a:lnTo>
                <a:lnTo>
                  <a:pt x="1170" y="366"/>
                </a:lnTo>
                <a:lnTo>
                  <a:pt x="1168" y="347"/>
                </a:lnTo>
                <a:lnTo>
                  <a:pt x="1168" y="347"/>
                </a:lnTo>
                <a:lnTo>
                  <a:pt x="1168" y="386"/>
                </a:lnTo>
                <a:lnTo>
                  <a:pt x="1168" y="386"/>
                </a:lnTo>
                <a:lnTo>
                  <a:pt x="1167" y="384"/>
                </a:lnTo>
                <a:lnTo>
                  <a:pt x="1167" y="388"/>
                </a:lnTo>
                <a:lnTo>
                  <a:pt x="1167" y="388"/>
                </a:lnTo>
                <a:lnTo>
                  <a:pt x="1167" y="390"/>
                </a:lnTo>
                <a:lnTo>
                  <a:pt x="1168" y="388"/>
                </a:lnTo>
                <a:lnTo>
                  <a:pt x="1168" y="386"/>
                </a:lnTo>
                <a:lnTo>
                  <a:pt x="1168" y="390"/>
                </a:lnTo>
                <a:lnTo>
                  <a:pt x="1168" y="390"/>
                </a:lnTo>
                <a:lnTo>
                  <a:pt x="1168" y="412"/>
                </a:lnTo>
                <a:lnTo>
                  <a:pt x="1168" y="412"/>
                </a:lnTo>
                <a:lnTo>
                  <a:pt x="1168" y="410"/>
                </a:lnTo>
                <a:lnTo>
                  <a:pt x="1168" y="410"/>
                </a:lnTo>
                <a:lnTo>
                  <a:pt x="1168" y="421"/>
                </a:lnTo>
                <a:lnTo>
                  <a:pt x="1168" y="421"/>
                </a:lnTo>
                <a:lnTo>
                  <a:pt x="1168" y="415"/>
                </a:lnTo>
                <a:lnTo>
                  <a:pt x="1168" y="415"/>
                </a:lnTo>
                <a:lnTo>
                  <a:pt x="1168" y="423"/>
                </a:lnTo>
                <a:lnTo>
                  <a:pt x="1168" y="423"/>
                </a:lnTo>
                <a:lnTo>
                  <a:pt x="1168" y="419"/>
                </a:lnTo>
                <a:lnTo>
                  <a:pt x="1168" y="419"/>
                </a:lnTo>
                <a:lnTo>
                  <a:pt x="1170" y="430"/>
                </a:lnTo>
                <a:lnTo>
                  <a:pt x="1170" y="430"/>
                </a:lnTo>
                <a:lnTo>
                  <a:pt x="1168" y="436"/>
                </a:lnTo>
                <a:lnTo>
                  <a:pt x="1168" y="441"/>
                </a:lnTo>
                <a:lnTo>
                  <a:pt x="1168" y="441"/>
                </a:lnTo>
                <a:lnTo>
                  <a:pt x="1168" y="511"/>
                </a:lnTo>
                <a:lnTo>
                  <a:pt x="1168" y="511"/>
                </a:lnTo>
                <a:lnTo>
                  <a:pt x="1168" y="511"/>
                </a:lnTo>
                <a:lnTo>
                  <a:pt x="1168" y="559"/>
                </a:lnTo>
                <a:lnTo>
                  <a:pt x="1168" y="559"/>
                </a:lnTo>
                <a:lnTo>
                  <a:pt x="1167" y="537"/>
                </a:lnTo>
                <a:lnTo>
                  <a:pt x="1167" y="507"/>
                </a:lnTo>
                <a:lnTo>
                  <a:pt x="1167" y="507"/>
                </a:lnTo>
                <a:lnTo>
                  <a:pt x="1167" y="480"/>
                </a:lnTo>
                <a:lnTo>
                  <a:pt x="1167" y="480"/>
                </a:lnTo>
                <a:close/>
                <a:moveTo>
                  <a:pt x="1168" y="610"/>
                </a:moveTo>
                <a:lnTo>
                  <a:pt x="1168" y="610"/>
                </a:lnTo>
                <a:lnTo>
                  <a:pt x="1167" y="587"/>
                </a:lnTo>
                <a:lnTo>
                  <a:pt x="1168" y="559"/>
                </a:lnTo>
                <a:lnTo>
                  <a:pt x="1168" y="559"/>
                </a:lnTo>
                <a:lnTo>
                  <a:pt x="1168" y="583"/>
                </a:lnTo>
                <a:lnTo>
                  <a:pt x="1168" y="610"/>
                </a:lnTo>
                <a:lnTo>
                  <a:pt x="1168" y="610"/>
                </a:lnTo>
                <a:close/>
                <a:moveTo>
                  <a:pt x="1205" y="515"/>
                </a:moveTo>
                <a:lnTo>
                  <a:pt x="1205" y="515"/>
                </a:lnTo>
                <a:lnTo>
                  <a:pt x="1203" y="504"/>
                </a:lnTo>
                <a:lnTo>
                  <a:pt x="1203" y="493"/>
                </a:lnTo>
                <a:lnTo>
                  <a:pt x="1203" y="493"/>
                </a:lnTo>
                <a:lnTo>
                  <a:pt x="1205" y="515"/>
                </a:lnTo>
                <a:lnTo>
                  <a:pt x="1205" y="515"/>
                </a:lnTo>
                <a:close/>
                <a:moveTo>
                  <a:pt x="1167" y="333"/>
                </a:moveTo>
                <a:lnTo>
                  <a:pt x="1167" y="333"/>
                </a:lnTo>
                <a:lnTo>
                  <a:pt x="1165" y="327"/>
                </a:lnTo>
                <a:lnTo>
                  <a:pt x="1167" y="325"/>
                </a:lnTo>
                <a:lnTo>
                  <a:pt x="1167" y="333"/>
                </a:lnTo>
                <a:close/>
                <a:moveTo>
                  <a:pt x="1211" y="316"/>
                </a:moveTo>
                <a:lnTo>
                  <a:pt x="1211" y="316"/>
                </a:lnTo>
                <a:lnTo>
                  <a:pt x="1211" y="300"/>
                </a:lnTo>
                <a:lnTo>
                  <a:pt x="1211" y="300"/>
                </a:lnTo>
                <a:lnTo>
                  <a:pt x="1211" y="316"/>
                </a:lnTo>
                <a:lnTo>
                  <a:pt x="1211" y="316"/>
                </a:lnTo>
                <a:close/>
                <a:moveTo>
                  <a:pt x="1168" y="314"/>
                </a:moveTo>
                <a:lnTo>
                  <a:pt x="1168" y="314"/>
                </a:lnTo>
                <a:lnTo>
                  <a:pt x="1168" y="311"/>
                </a:lnTo>
                <a:lnTo>
                  <a:pt x="1170" y="312"/>
                </a:lnTo>
                <a:lnTo>
                  <a:pt x="1170" y="312"/>
                </a:lnTo>
                <a:lnTo>
                  <a:pt x="1170" y="316"/>
                </a:lnTo>
                <a:lnTo>
                  <a:pt x="1168" y="314"/>
                </a:lnTo>
                <a:lnTo>
                  <a:pt x="1168" y="314"/>
                </a:lnTo>
                <a:close/>
                <a:moveTo>
                  <a:pt x="1168" y="309"/>
                </a:moveTo>
                <a:lnTo>
                  <a:pt x="1168" y="309"/>
                </a:lnTo>
                <a:lnTo>
                  <a:pt x="1168" y="303"/>
                </a:lnTo>
                <a:lnTo>
                  <a:pt x="1168" y="303"/>
                </a:lnTo>
                <a:lnTo>
                  <a:pt x="1168" y="303"/>
                </a:lnTo>
                <a:lnTo>
                  <a:pt x="1170" y="301"/>
                </a:lnTo>
                <a:lnTo>
                  <a:pt x="1170" y="301"/>
                </a:lnTo>
                <a:lnTo>
                  <a:pt x="1168" y="309"/>
                </a:lnTo>
                <a:lnTo>
                  <a:pt x="1168" y="309"/>
                </a:lnTo>
                <a:close/>
                <a:moveTo>
                  <a:pt x="1207" y="303"/>
                </a:moveTo>
                <a:lnTo>
                  <a:pt x="1207" y="303"/>
                </a:lnTo>
                <a:lnTo>
                  <a:pt x="1207" y="296"/>
                </a:lnTo>
                <a:lnTo>
                  <a:pt x="1207" y="292"/>
                </a:lnTo>
                <a:lnTo>
                  <a:pt x="1207" y="292"/>
                </a:lnTo>
                <a:lnTo>
                  <a:pt x="1207" y="303"/>
                </a:lnTo>
                <a:lnTo>
                  <a:pt x="1207" y="303"/>
                </a:lnTo>
                <a:close/>
                <a:moveTo>
                  <a:pt x="1209" y="250"/>
                </a:moveTo>
                <a:lnTo>
                  <a:pt x="1209" y="250"/>
                </a:lnTo>
                <a:lnTo>
                  <a:pt x="1209" y="237"/>
                </a:lnTo>
                <a:lnTo>
                  <a:pt x="1209" y="237"/>
                </a:lnTo>
                <a:lnTo>
                  <a:pt x="1211" y="243"/>
                </a:lnTo>
                <a:lnTo>
                  <a:pt x="1209" y="250"/>
                </a:lnTo>
                <a:lnTo>
                  <a:pt x="1209" y="250"/>
                </a:lnTo>
                <a:close/>
                <a:moveTo>
                  <a:pt x="1161" y="252"/>
                </a:moveTo>
                <a:lnTo>
                  <a:pt x="1161" y="252"/>
                </a:lnTo>
                <a:lnTo>
                  <a:pt x="1161" y="246"/>
                </a:lnTo>
                <a:lnTo>
                  <a:pt x="1161" y="241"/>
                </a:lnTo>
                <a:lnTo>
                  <a:pt x="1161" y="241"/>
                </a:lnTo>
                <a:lnTo>
                  <a:pt x="1161" y="244"/>
                </a:lnTo>
                <a:lnTo>
                  <a:pt x="1161" y="252"/>
                </a:lnTo>
                <a:lnTo>
                  <a:pt x="1161" y="252"/>
                </a:lnTo>
                <a:close/>
                <a:moveTo>
                  <a:pt x="1211" y="243"/>
                </a:moveTo>
                <a:lnTo>
                  <a:pt x="1211" y="243"/>
                </a:lnTo>
                <a:lnTo>
                  <a:pt x="1211" y="235"/>
                </a:lnTo>
                <a:lnTo>
                  <a:pt x="1211" y="228"/>
                </a:lnTo>
                <a:lnTo>
                  <a:pt x="1211" y="228"/>
                </a:lnTo>
                <a:lnTo>
                  <a:pt x="1211" y="226"/>
                </a:lnTo>
                <a:lnTo>
                  <a:pt x="1211" y="226"/>
                </a:lnTo>
                <a:lnTo>
                  <a:pt x="1211" y="226"/>
                </a:lnTo>
                <a:lnTo>
                  <a:pt x="1213" y="226"/>
                </a:lnTo>
                <a:lnTo>
                  <a:pt x="1213" y="226"/>
                </a:lnTo>
                <a:lnTo>
                  <a:pt x="1211" y="243"/>
                </a:lnTo>
                <a:lnTo>
                  <a:pt x="1211" y="243"/>
                </a:lnTo>
                <a:close/>
                <a:moveTo>
                  <a:pt x="1121" y="222"/>
                </a:moveTo>
                <a:lnTo>
                  <a:pt x="1121" y="222"/>
                </a:lnTo>
                <a:lnTo>
                  <a:pt x="1119" y="219"/>
                </a:lnTo>
                <a:lnTo>
                  <a:pt x="1119" y="219"/>
                </a:lnTo>
                <a:lnTo>
                  <a:pt x="1119" y="211"/>
                </a:lnTo>
                <a:lnTo>
                  <a:pt x="1119" y="211"/>
                </a:lnTo>
                <a:lnTo>
                  <a:pt x="1121" y="222"/>
                </a:lnTo>
                <a:lnTo>
                  <a:pt x="1121" y="222"/>
                </a:lnTo>
                <a:close/>
                <a:moveTo>
                  <a:pt x="1121" y="206"/>
                </a:moveTo>
                <a:lnTo>
                  <a:pt x="1121" y="206"/>
                </a:lnTo>
                <a:lnTo>
                  <a:pt x="1121" y="184"/>
                </a:lnTo>
                <a:lnTo>
                  <a:pt x="1121" y="184"/>
                </a:lnTo>
                <a:lnTo>
                  <a:pt x="1121" y="193"/>
                </a:lnTo>
                <a:lnTo>
                  <a:pt x="1121" y="206"/>
                </a:lnTo>
                <a:lnTo>
                  <a:pt x="1121" y="206"/>
                </a:lnTo>
                <a:close/>
                <a:moveTo>
                  <a:pt x="1115" y="202"/>
                </a:moveTo>
                <a:lnTo>
                  <a:pt x="1115" y="202"/>
                </a:lnTo>
                <a:lnTo>
                  <a:pt x="1115" y="189"/>
                </a:lnTo>
                <a:lnTo>
                  <a:pt x="1115" y="189"/>
                </a:lnTo>
                <a:lnTo>
                  <a:pt x="1115" y="197"/>
                </a:lnTo>
                <a:lnTo>
                  <a:pt x="1115" y="202"/>
                </a:lnTo>
                <a:lnTo>
                  <a:pt x="1115" y="202"/>
                </a:lnTo>
                <a:close/>
                <a:moveTo>
                  <a:pt x="1119" y="198"/>
                </a:moveTo>
                <a:lnTo>
                  <a:pt x="1119" y="198"/>
                </a:lnTo>
                <a:lnTo>
                  <a:pt x="1119" y="189"/>
                </a:lnTo>
                <a:lnTo>
                  <a:pt x="1119" y="189"/>
                </a:lnTo>
                <a:lnTo>
                  <a:pt x="1119" y="198"/>
                </a:lnTo>
                <a:lnTo>
                  <a:pt x="1119" y="198"/>
                </a:lnTo>
                <a:close/>
                <a:moveTo>
                  <a:pt x="1121" y="173"/>
                </a:moveTo>
                <a:lnTo>
                  <a:pt x="1121" y="173"/>
                </a:lnTo>
                <a:lnTo>
                  <a:pt x="1119" y="158"/>
                </a:lnTo>
                <a:lnTo>
                  <a:pt x="1119" y="158"/>
                </a:lnTo>
                <a:lnTo>
                  <a:pt x="1119" y="167"/>
                </a:lnTo>
                <a:lnTo>
                  <a:pt x="1119" y="167"/>
                </a:lnTo>
                <a:lnTo>
                  <a:pt x="1121" y="158"/>
                </a:lnTo>
                <a:lnTo>
                  <a:pt x="1121" y="158"/>
                </a:lnTo>
                <a:lnTo>
                  <a:pt x="1121" y="173"/>
                </a:lnTo>
                <a:lnTo>
                  <a:pt x="1121" y="173"/>
                </a:lnTo>
                <a:close/>
                <a:moveTo>
                  <a:pt x="1119" y="116"/>
                </a:moveTo>
                <a:lnTo>
                  <a:pt x="1119" y="116"/>
                </a:lnTo>
                <a:lnTo>
                  <a:pt x="1117" y="108"/>
                </a:lnTo>
                <a:lnTo>
                  <a:pt x="1117" y="99"/>
                </a:lnTo>
                <a:lnTo>
                  <a:pt x="1117" y="99"/>
                </a:lnTo>
                <a:lnTo>
                  <a:pt x="1119" y="106"/>
                </a:lnTo>
                <a:lnTo>
                  <a:pt x="1119" y="116"/>
                </a:lnTo>
                <a:lnTo>
                  <a:pt x="1119" y="116"/>
                </a:lnTo>
                <a:close/>
                <a:moveTo>
                  <a:pt x="1119" y="108"/>
                </a:moveTo>
                <a:lnTo>
                  <a:pt x="1119" y="108"/>
                </a:lnTo>
                <a:lnTo>
                  <a:pt x="1119" y="94"/>
                </a:lnTo>
                <a:lnTo>
                  <a:pt x="1119" y="94"/>
                </a:lnTo>
                <a:lnTo>
                  <a:pt x="1119" y="97"/>
                </a:lnTo>
                <a:lnTo>
                  <a:pt x="1121" y="99"/>
                </a:lnTo>
                <a:lnTo>
                  <a:pt x="1121" y="99"/>
                </a:lnTo>
                <a:lnTo>
                  <a:pt x="1119" y="108"/>
                </a:lnTo>
                <a:lnTo>
                  <a:pt x="1119" y="108"/>
                </a:lnTo>
                <a:close/>
                <a:moveTo>
                  <a:pt x="1161" y="99"/>
                </a:moveTo>
                <a:lnTo>
                  <a:pt x="1161" y="99"/>
                </a:lnTo>
                <a:lnTo>
                  <a:pt x="1161" y="68"/>
                </a:lnTo>
                <a:lnTo>
                  <a:pt x="1163" y="70"/>
                </a:lnTo>
                <a:lnTo>
                  <a:pt x="1159" y="70"/>
                </a:lnTo>
                <a:lnTo>
                  <a:pt x="1159" y="70"/>
                </a:lnTo>
                <a:lnTo>
                  <a:pt x="1163" y="70"/>
                </a:lnTo>
                <a:lnTo>
                  <a:pt x="1161" y="68"/>
                </a:lnTo>
                <a:lnTo>
                  <a:pt x="1161" y="68"/>
                </a:lnTo>
                <a:lnTo>
                  <a:pt x="1161" y="68"/>
                </a:lnTo>
                <a:lnTo>
                  <a:pt x="1161" y="68"/>
                </a:lnTo>
                <a:lnTo>
                  <a:pt x="1161" y="68"/>
                </a:lnTo>
                <a:lnTo>
                  <a:pt x="1161" y="99"/>
                </a:lnTo>
                <a:lnTo>
                  <a:pt x="1161" y="99"/>
                </a:lnTo>
                <a:close/>
                <a:moveTo>
                  <a:pt x="1119" y="97"/>
                </a:moveTo>
                <a:lnTo>
                  <a:pt x="1119" y="97"/>
                </a:lnTo>
                <a:lnTo>
                  <a:pt x="1117" y="86"/>
                </a:lnTo>
                <a:lnTo>
                  <a:pt x="1119" y="75"/>
                </a:lnTo>
                <a:lnTo>
                  <a:pt x="1119" y="75"/>
                </a:lnTo>
                <a:lnTo>
                  <a:pt x="1119" y="97"/>
                </a:lnTo>
                <a:lnTo>
                  <a:pt x="1119" y="97"/>
                </a:lnTo>
                <a:close/>
                <a:moveTo>
                  <a:pt x="1121" y="88"/>
                </a:moveTo>
                <a:lnTo>
                  <a:pt x="1121" y="88"/>
                </a:lnTo>
                <a:lnTo>
                  <a:pt x="1119" y="81"/>
                </a:lnTo>
                <a:lnTo>
                  <a:pt x="1119" y="81"/>
                </a:lnTo>
                <a:lnTo>
                  <a:pt x="1121" y="88"/>
                </a:lnTo>
                <a:lnTo>
                  <a:pt x="1121" y="88"/>
                </a:lnTo>
                <a:close/>
                <a:moveTo>
                  <a:pt x="1119" y="81"/>
                </a:moveTo>
                <a:lnTo>
                  <a:pt x="1119" y="81"/>
                </a:lnTo>
                <a:lnTo>
                  <a:pt x="1119" y="68"/>
                </a:lnTo>
                <a:lnTo>
                  <a:pt x="1163" y="112"/>
                </a:lnTo>
                <a:lnTo>
                  <a:pt x="1150" y="112"/>
                </a:lnTo>
                <a:lnTo>
                  <a:pt x="1150" y="112"/>
                </a:lnTo>
                <a:lnTo>
                  <a:pt x="1163" y="112"/>
                </a:lnTo>
                <a:lnTo>
                  <a:pt x="1119" y="68"/>
                </a:lnTo>
                <a:lnTo>
                  <a:pt x="1119" y="68"/>
                </a:lnTo>
                <a:lnTo>
                  <a:pt x="1121" y="71"/>
                </a:lnTo>
                <a:lnTo>
                  <a:pt x="1121" y="71"/>
                </a:lnTo>
                <a:lnTo>
                  <a:pt x="1121" y="79"/>
                </a:lnTo>
                <a:lnTo>
                  <a:pt x="1121" y="79"/>
                </a:lnTo>
                <a:lnTo>
                  <a:pt x="1119" y="75"/>
                </a:lnTo>
                <a:lnTo>
                  <a:pt x="1119" y="81"/>
                </a:lnTo>
                <a:lnTo>
                  <a:pt x="1119" y="81"/>
                </a:lnTo>
                <a:close/>
                <a:moveTo>
                  <a:pt x="1126" y="22"/>
                </a:moveTo>
                <a:lnTo>
                  <a:pt x="1126" y="22"/>
                </a:lnTo>
                <a:lnTo>
                  <a:pt x="1124" y="22"/>
                </a:lnTo>
                <a:lnTo>
                  <a:pt x="1119" y="22"/>
                </a:lnTo>
                <a:lnTo>
                  <a:pt x="1119" y="22"/>
                </a:lnTo>
                <a:lnTo>
                  <a:pt x="1121" y="22"/>
                </a:lnTo>
                <a:lnTo>
                  <a:pt x="1126" y="22"/>
                </a:lnTo>
                <a:lnTo>
                  <a:pt x="1126" y="22"/>
                </a:lnTo>
                <a:close/>
                <a:moveTo>
                  <a:pt x="1133" y="112"/>
                </a:moveTo>
                <a:lnTo>
                  <a:pt x="1133" y="112"/>
                </a:lnTo>
                <a:lnTo>
                  <a:pt x="1082" y="112"/>
                </a:lnTo>
                <a:lnTo>
                  <a:pt x="1082" y="112"/>
                </a:lnTo>
                <a:lnTo>
                  <a:pt x="1087" y="112"/>
                </a:lnTo>
                <a:lnTo>
                  <a:pt x="1093" y="112"/>
                </a:lnTo>
                <a:lnTo>
                  <a:pt x="1093" y="112"/>
                </a:lnTo>
                <a:lnTo>
                  <a:pt x="1078" y="114"/>
                </a:lnTo>
                <a:lnTo>
                  <a:pt x="1078" y="114"/>
                </a:lnTo>
                <a:lnTo>
                  <a:pt x="1076" y="112"/>
                </a:lnTo>
                <a:lnTo>
                  <a:pt x="1078" y="112"/>
                </a:lnTo>
                <a:lnTo>
                  <a:pt x="1078" y="112"/>
                </a:lnTo>
                <a:lnTo>
                  <a:pt x="1078" y="112"/>
                </a:lnTo>
                <a:lnTo>
                  <a:pt x="1078" y="112"/>
                </a:lnTo>
                <a:lnTo>
                  <a:pt x="1106" y="112"/>
                </a:lnTo>
                <a:lnTo>
                  <a:pt x="1133" y="112"/>
                </a:lnTo>
                <a:lnTo>
                  <a:pt x="1133" y="112"/>
                </a:lnTo>
                <a:close/>
                <a:moveTo>
                  <a:pt x="1093" y="66"/>
                </a:moveTo>
                <a:lnTo>
                  <a:pt x="1093" y="66"/>
                </a:lnTo>
                <a:lnTo>
                  <a:pt x="1087" y="68"/>
                </a:lnTo>
                <a:lnTo>
                  <a:pt x="1075" y="68"/>
                </a:lnTo>
                <a:lnTo>
                  <a:pt x="1075" y="68"/>
                </a:lnTo>
                <a:lnTo>
                  <a:pt x="1082" y="66"/>
                </a:lnTo>
                <a:lnTo>
                  <a:pt x="1093" y="66"/>
                </a:lnTo>
                <a:lnTo>
                  <a:pt x="1093" y="66"/>
                </a:lnTo>
                <a:close/>
                <a:moveTo>
                  <a:pt x="1071" y="68"/>
                </a:moveTo>
                <a:lnTo>
                  <a:pt x="1071" y="68"/>
                </a:lnTo>
                <a:lnTo>
                  <a:pt x="1060" y="68"/>
                </a:lnTo>
                <a:lnTo>
                  <a:pt x="1065" y="68"/>
                </a:lnTo>
                <a:lnTo>
                  <a:pt x="1065" y="68"/>
                </a:lnTo>
                <a:lnTo>
                  <a:pt x="1071" y="68"/>
                </a:lnTo>
                <a:lnTo>
                  <a:pt x="1071" y="68"/>
                </a:lnTo>
                <a:close/>
                <a:moveTo>
                  <a:pt x="1056" y="112"/>
                </a:moveTo>
                <a:lnTo>
                  <a:pt x="1056" y="112"/>
                </a:lnTo>
                <a:lnTo>
                  <a:pt x="1052" y="114"/>
                </a:lnTo>
                <a:lnTo>
                  <a:pt x="1045" y="114"/>
                </a:lnTo>
                <a:lnTo>
                  <a:pt x="1045" y="114"/>
                </a:lnTo>
                <a:lnTo>
                  <a:pt x="1056" y="112"/>
                </a:lnTo>
                <a:lnTo>
                  <a:pt x="1056" y="112"/>
                </a:lnTo>
                <a:close/>
                <a:moveTo>
                  <a:pt x="1043" y="112"/>
                </a:moveTo>
                <a:lnTo>
                  <a:pt x="1043" y="112"/>
                </a:lnTo>
                <a:lnTo>
                  <a:pt x="1034" y="114"/>
                </a:lnTo>
                <a:lnTo>
                  <a:pt x="1034" y="114"/>
                </a:lnTo>
                <a:lnTo>
                  <a:pt x="1036" y="112"/>
                </a:lnTo>
                <a:lnTo>
                  <a:pt x="1043" y="112"/>
                </a:lnTo>
                <a:close/>
                <a:moveTo>
                  <a:pt x="1003" y="116"/>
                </a:moveTo>
                <a:lnTo>
                  <a:pt x="1003" y="116"/>
                </a:lnTo>
                <a:lnTo>
                  <a:pt x="995" y="116"/>
                </a:lnTo>
                <a:lnTo>
                  <a:pt x="995" y="116"/>
                </a:lnTo>
                <a:lnTo>
                  <a:pt x="994" y="116"/>
                </a:lnTo>
                <a:lnTo>
                  <a:pt x="994" y="116"/>
                </a:lnTo>
                <a:lnTo>
                  <a:pt x="990" y="116"/>
                </a:lnTo>
                <a:lnTo>
                  <a:pt x="992" y="114"/>
                </a:lnTo>
                <a:lnTo>
                  <a:pt x="992" y="114"/>
                </a:lnTo>
                <a:lnTo>
                  <a:pt x="1003" y="116"/>
                </a:lnTo>
                <a:lnTo>
                  <a:pt x="1003" y="116"/>
                </a:lnTo>
                <a:close/>
                <a:moveTo>
                  <a:pt x="984" y="114"/>
                </a:moveTo>
                <a:lnTo>
                  <a:pt x="984" y="114"/>
                </a:lnTo>
                <a:lnTo>
                  <a:pt x="984" y="116"/>
                </a:lnTo>
                <a:lnTo>
                  <a:pt x="984" y="116"/>
                </a:lnTo>
                <a:lnTo>
                  <a:pt x="984" y="116"/>
                </a:lnTo>
                <a:lnTo>
                  <a:pt x="977" y="116"/>
                </a:lnTo>
                <a:lnTo>
                  <a:pt x="977" y="116"/>
                </a:lnTo>
                <a:lnTo>
                  <a:pt x="984" y="114"/>
                </a:lnTo>
                <a:lnTo>
                  <a:pt x="984" y="114"/>
                </a:lnTo>
                <a:close/>
                <a:moveTo>
                  <a:pt x="944" y="117"/>
                </a:moveTo>
                <a:lnTo>
                  <a:pt x="944" y="117"/>
                </a:lnTo>
                <a:lnTo>
                  <a:pt x="933" y="117"/>
                </a:lnTo>
                <a:lnTo>
                  <a:pt x="933" y="117"/>
                </a:lnTo>
                <a:lnTo>
                  <a:pt x="937" y="117"/>
                </a:lnTo>
                <a:lnTo>
                  <a:pt x="944" y="117"/>
                </a:lnTo>
                <a:lnTo>
                  <a:pt x="944" y="117"/>
                </a:lnTo>
                <a:close/>
                <a:moveTo>
                  <a:pt x="940" y="125"/>
                </a:moveTo>
                <a:lnTo>
                  <a:pt x="940" y="125"/>
                </a:lnTo>
                <a:lnTo>
                  <a:pt x="931" y="123"/>
                </a:lnTo>
                <a:lnTo>
                  <a:pt x="929" y="123"/>
                </a:lnTo>
                <a:lnTo>
                  <a:pt x="927" y="123"/>
                </a:lnTo>
                <a:lnTo>
                  <a:pt x="927" y="123"/>
                </a:lnTo>
                <a:lnTo>
                  <a:pt x="935" y="123"/>
                </a:lnTo>
                <a:lnTo>
                  <a:pt x="940" y="125"/>
                </a:lnTo>
                <a:lnTo>
                  <a:pt x="940" y="125"/>
                </a:lnTo>
                <a:close/>
                <a:moveTo>
                  <a:pt x="937" y="117"/>
                </a:moveTo>
                <a:lnTo>
                  <a:pt x="937" y="117"/>
                </a:lnTo>
                <a:lnTo>
                  <a:pt x="931" y="117"/>
                </a:lnTo>
                <a:lnTo>
                  <a:pt x="935" y="119"/>
                </a:lnTo>
                <a:lnTo>
                  <a:pt x="935" y="119"/>
                </a:lnTo>
                <a:lnTo>
                  <a:pt x="927" y="119"/>
                </a:lnTo>
                <a:lnTo>
                  <a:pt x="918" y="119"/>
                </a:lnTo>
                <a:lnTo>
                  <a:pt x="918" y="119"/>
                </a:lnTo>
                <a:lnTo>
                  <a:pt x="937" y="117"/>
                </a:lnTo>
                <a:lnTo>
                  <a:pt x="937" y="117"/>
                </a:lnTo>
                <a:close/>
                <a:moveTo>
                  <a:pt x="916" y="20"/>
                </a:moveTo>
                <a:lnTo>
                  <a:pt x="916" y="20"/>
                </a:lnTo>
                <a:lnTo>
                  <a:pt x="914" y="22"/>
                </a:lnTo>
                <a:lnTo>
                  <a:pt x="914" y="22"/>
                </a:lnTo>
                <a:lnTo>
                  <a:pt x="914" y="22"/>
                </a:lnTo>
                <a:lnTo>
                  <a:pt x="891" y="22"/>
                </a:lnTo>
                <a:lnTo>
                  <a:pt x="891" y="22"/>
                </a:lnTo>
                <a:lnTo>
                  <a:pt x="916" y="20"/>
                </a:lnTo>
                <a:lnTo>
                  <a:pt x="916" y="20"/>
                </a:lnTo>
                <a:close/>
                <a:moveTo>
                  <a:pt x="924" y="123"/>
                </a:moveTo>
                <a:lnTo>
                  <a:pt x="924" y="123"/>
                </a:lnTo>
                <a:lnTo>
                  <a:pt x="918" y="123"/>
                </a:lnTo>
                <a:lnTo>
                  <a:pt x="913" y="123"/>
                </a:lnTo>
                <a:lnTo>
                  <a:pt x="913" y="123"/>
                </a:lnTo>
                <a:lnTo>
                  <a:pt x="924" y="123"/>
                </a:lnTo>
                <a:lnTo>
                  <a:pt x="924" y="123"/>
                </a:lnTo>
                <a:close/>
                <a:moveTo>
                  <a:pt x="920" y="117"/>
                </a:moveTo>
                <a:lnTo>
                  <a:pt x="920" y="117"/>
                </a:lnTo>
                <a:lnTo>
                  <a:pt x="907" y="117"/>
                </a:lnTo>
                <a:lnTo>
                  <a:pt x="907" y="117"/>
                </a:lnTo>
                <a:lnTo>
                  <a:pt x="920" y="117"/>
                </a:lnTo>
                <a:lnTo>
                  <a:pt x="920" y="117"/>
                </a:lnTo>
                <a:close/>
                <a:moveTo>
                  <a:pt x="887" y="22"/>
                </a:moveTo>
                <a:lnTo>
                  <a:pt x="887" y="22"/>
                </a:lnTo>
                <a:lnTo>
                  <a:pt x="883" y="22"/>
                </a:lnTo>
                <a:lnTo>
                  <a:pt x="876" y="22"/>
                </a:lnTo>
                <a:lnTo>
                  <a:pt x="876" y="22"/>
                </a:lnTo>
                <a:lnTo>
                  <a:pt x="887" y="22"/>
                </a:lnTo>
                <a:lnTo>
                  <a:pt x="887" y="22"/>
                </a:lnTo>
                <a:close/>
                <a:moveTo>
                  <a:pt x="894" y="119"/>
                </a:moveTo>
                <a:lnTo>
                  <a:pt x="894" y="119"/>
                </a:lnTo>
                <a:lnTo>
                  <a:pt x="885" y="119"/>
                </a:lnTo>
                <a:lnTo>
                  <a:pt x="885" y="119"/>
                </a:lnTo>
                <a:lnTo>
                  <a:pt x="894" y="119"/>
                </a:lnTo>
                <a:lnTo>
                  <a:pt x="894" y="119"/>
                </a:lnTo>
                <a:close/>
                <a:moveTo>
                  <a:pt x="859" y="121"/>
                </a:moveTo>
                <a:lnTo>
                  <a:pt x="859" y="121"/>
                </a:lnTo>
                <a:lnTo>
                  <a:pt x="832" y="121"/>
                </a:lnTo>
                <a:lnTo>
                  <a:pt x="832" y="121"/>
                </a:lnTo>
                <a:lnTo>
                  <a:pt x="832" y="121"/>
                </a:lnTo>
                <a:lnTo>
                  <a:pt x="832" y="121"/>
                </a:lnTo>
                <a:lnTo>
                  <a:pt x="832" y="121"/>
                </a:lnTo>
                <a:lnTo>
                  <a:pt x="839" y="121"/>
                </a:lnTo>
                <a:lnTo>
                  <a:pt x="843" y="121"/>
                </a:lnTo>
                <a:lnTo>
                  <a:pt x="843" y="121"/>
                </a:lnTo>
                <a:lnTo>
                  <a:pt x="850" y="121"/>
                </a:lnTo>
                <a:lnTo>
                  <a:pt x="859" y="121"/>
                </a:lnTo>
                <a:lnTo>
                  <a:pt x="859" y="121"/>
                </a:lnTo>
                <a:close/>
                <a:moveTo>
                  <a:pt x="856" y="121"/>
                </a:moveTo>
                <a:lnTo>
                  <a:pt x="856" y="121"/>
                </a:lnTo>
                <a:lnTo>
                  <a:pt x="856" y="121"/>
                </a:lnTo>
                <a:lnTo>
                  <a:pt x="861" y="119"/>
                </a:lnTo>
                <a:lnTo>
                  <a:pt x="861" y="119"/>
                </a:lnTo>
                <a:lnTo>
                  <a:pt x="861" y="121"/>
                </a:lnTo>
                <a:lnTo>
                  <a:pt x="863" y="121"/>
                </a:lnTo>
                <a:lnTo>
                  <a:pt x="870" y="121"/>
                </a:lnTo>
                <a:lnTo>
                  <a:pt x="870" y="121"/>
                </a:lnTo>
                <a:lnTo>
                  <a:pt x="856" y="121"/>
                </a:lnTo>
                <a:lnTo>
                  <a:pt x="856" y="121"/>
                </a:lnTo>
                <a:close/>
                <a:moveTo>
                  <a:pt x="837" y="125"/>
                </a:moveTo>
                <a:lnTo>
                  <a:pt x="837" y="125"/>
                </a:lnTo>
                <a:lnTo>
                  <a:pt x="826" y="125"/>
                </a:lnTo>
                <a:lnTo>
                  <a:pt x="826" y="125"/>
                </a:lnTo>
                <a:lnTo>
                  <a:pt x="837" y="125"/>
                </a:lnTo>
                <a:lnTo>
                  <a:pt x="837" y="125"/>
                </a:lnTo>
                <a:close/>
                <a:moveTo>
                  <a:pt x="719" y="18"/>
                </a:moveTo>
                <a:lnTo>
                  <a:pt x="719" y="18"/>
                </a:lnTo>
                <a:lnTo>
                  <a:pt x="718" y="18"/>
                </a:lnTo>
                <a:lnTo>
                  <a:pt x="718" y="18"/>
                </a:lnTo>
                <a:lnTo>
                  <a:pt x="705" y="18"/>
                </a:lnTo>
                <a:lnTo>
                  <a:pt x="705" y="18"/>
                </a:lnTo>
                <a:lnTo>
                  <a:pt x="719" y="18"/>
                </a:lnTo>
                <a:lnTo>
                  <a:pt x="719" y="18"/>
                </a:lnTo>
                <a:close/>
                <a:moveTo>
                  <a:pt x="716" y="121"/>
                </a:moveTo>
                <a:lnTo>
                  <a:pt x="716" y="121"/>
                </a:lnTo>
                <a:lnTo>
                  <a:pt x="708" y="121"/>
                </a:lnTo>
                <a:lnTo>
                  <a:pt x="701" y="123"/>
                </a:lnTo>
                <a:lnTo>
                  <a:pt x="701" y="123"/>
                </a:lnTo>
                <a:lnTo>
                  <a:pt x="683" y="123"/>
                </a:lnTo>
                <a:lnTo>
                  <a:pt x="683" y="121"/>
                </a:lnTo>
                <a:lnTo>
                  <a:pt x="683" y="121"/>
                </a:lnTo>
                <a:lnTo>
                  <a:pt x="716" y="121"/>
                </a:lnTo>
                <a:lnTo>
                  <a:pt x="716" y="121"/>
                </a:lnTo>
                <a:close/>
                <a:moveTo>
                  <a:pt x="690" y="18"/>
                </a:moveTo>
                <a:lnTo>
                  <a:pt x="690" y="18"/>
                </a:lnTo>
                <a:lnTo>
                  <a:pt x="677" y="18"/>
                </a:lnTo>
                <a:lnTo>
                  <a:pt x="677" y="18"/>
                </a:lnTo>
                <a:lnTo>
                  <a:pt x="685" y="18"/>
                </a:lnTo>
                <a:lnTo>
                  <a:pt x="690" y="18"/>
                </a:lnTo>
                <a:lnTo>
                  <a:pt x="690" y="18"/>
                </a:lnTo>
                <a:close/>
                <a:moveTo>
                  <a:pt x="681" y="121"/>
                </a:moveTo>
                <a:lnTo>
                  <a:pt x="681" y="121"/>
                </a:lnTo>
                <a:lnTo>
                  <a:pt x="668" y="123"/>
                </a:lnTo>
                <a:lnTo>
                  <a:pt x="655" y="121"/>
                </a:lnTo>
                <a:lnTo>
                  <a:pt x="655" y="121"/>
                </a:lnTo>
                <a:lnTo>
                  <a:pt x="646" y="123"/>
                </a:lnTo>
                <a:lnTo>
                  <a:pt x="629" y="123"/>
                </a:lnTo>
                <a:lnTo>
                  <a:pt x="629" y="123"/>
                </a:lnTo>
                <a:lnTo>
                  <a:pt x="640" y="123"/>
                </a:lnTo>
                <a:lnTo>
                  <a:pt x="648" y="121"/>
                </a:lnTo>
                <a:lnTo>
                  <a:pt x="648" y="121"/>
                </a:lnTo>
                <a:lnTo>
                  <a:pt x="681" y="121"/>
                </a:lnTo>
                <a:lnTo>
                  <a:pt x="681" y="121"/>
                </a:lnTo>
                <a:close/>
                <a:moveTo>
                  <a:pt x="677" y="119"/>
                </a:moveTo>
                <a:lnTo>
                  <a:pt x="677" y="119"/>
                </a:lnTo>
                <a:lnTo>
                  <a:pt x="666" y="119"/>
                </a:lnTo>
                <a:lnTo>
                  <a:pt x="666" y="119"/>
                </a:lnTo>
                <a:lnTo>
                  <a:pt x="675" y="117"/>
                </a:lnTo>
                <a:lnTo>
                  <a:pt x="675" y="117"/>
                </a:lnTo>
                <a:lnTo>
                  <a:pt x="677" y="119"/>
                </a:lnTo>
                <a:lnTo>
                  <a:pt x="677" y="119"/>
                </a:lnTo>
                <a:close/>
                <a:moveTo>
                  <a:pt x="662" y="119"/>
                </a:moveTo>
                <a:lnTo>
                  <a:pt x="662" y="119"/>
                </a:lnTo>
                <a:lnTo>
                  <a:pt x="657" y="119"/>
                </a:lnTo>
                <a:lnTo>
                  <a:pt x="648" y="119"/>
                </a:lnTo>
                <a:lnTo>
                  <a:pt x="648" y="119"/>
                </a:lnTo>
                <a:lnTo>
                  <a:pt x="646" y="117"/>
                </a:lnTo>
                <a:lnTo>
                  <a:pt x="646" y="117"/>
                </a:lnTo>
                <a:lnTo>
                  <a:pt x="662" y="119"/>
                </a:lnTo>
                <a:lnTo>
                  <a:pt x="662" y="119"/>
                </a:lnTo>
                <a:close/>
                <a:moveTo>
                  <a:pt x="635" y="14"/>
                </a:moveTo>
                <a:lnTo>
                  <a:pt x="635" y="14"/>
                </a:lnTo>
                <a:lnTo>
                  <a:pt x="622" y="14"/>
                </a:lnTo>
                <a:lnTo>
                  <a:pt x="622" y="14"/>
                </a:lnTo>
                <a:lnTo>
                  <a:pt x="626" y="14"/>
                </a:lnTo>
                <a:lnTo>
                  <a:pt x="635" y="14"/>
                </a:lnTo>
                <a:lnTo>
                  <a:pt x="635" y="14"/>
                </a:lnTo>
                <a:close/>
                <a:moveTo>
                  <a:pt x="646" y="125"/>
                </a:moveTo>
                <a:lnTo>
                  <a:pt x="646" y="125"/>
                </a:lnTo>
                <a:lnTo>
                  <a:pt x="635" y="125"/>
                </a:lnTo>
                <a:lnTo>
                  <a:pt x="635" y="125"/>
                </a:lnTo>
                <a:lnTo>
                  <a:pt x="637" y="125"/>
                </a:lnTo>
                <a:lnTo>
                  <a:pt x="637" y="125"/>
                </a:lnTo>
                <a:lnTo>
                  <a:pt x="631" y="125"/>
                </a:lnTo>
                <a:lnTo>
                  <a:pt x="631" y="125"/>
                </a:lnTo>
                <a:lnTo>
                  <a:pt x="637" y="125"/>
                </a:lnTo>
                <a:lnTo>
                  <a:pt x="646" y="125"/>
                </a:lnTo>
                <a:lnTo>
                  <a:pt x="646" y="125"/>
                </a:lnTo>
                <a:close/>
                <a:moveTo>
                  <a:pt x="637" y="121"/>
                </a:moveTo>
                <a:lnTo>
                  <a:pt x="637" y="123"/>
                </a:lnTo>
                <a:lnTo>
                  <a:pt x="628" y="123"/>
                </a:lnTo>
                <a:lnTo>
                  <a:pt x="628" y="123"/>
                </a:lnTo>
                <a:lnTo>
                  <a:pt x="637" y="121"/>
                </a:lnTo>
                <a:lnTo>
                  <a:pt x="637" y="121"/>
                </a:lnTo>
                <a:close/>
                <a:moveTo>
                  <a:pt x="618" y="13"/>
                </a:moveTo>
                <a:lnTo>
                  <a:pt x="618" y="13"/>
                </a:lnTo>
                <a:lnTo>
                  <a:pt x="609" y="14"/>
                </a:lnTo>
                <a:lnTo>
                  <a:pt x="609" y="14"/>
                </a:lnTo>
                <a:lnTo>
                  <a:pt x="618" y="13"/>
                </a:lnTo>
                <a:lnTo>
                  <a:pt x="618" y="13"/>
                </a:lnTo>
                <a:close/>
                <a:moveTo>
                  <a:pt x="615" y="16"/>
                </a:moveTo>
                <a:lnTo>
                  <a:pt x="615" y="16"/>
                </a:lnTo>
                <a:lnTo>
                  <a:pt x="605" y="16"/>
                </a:lnTo>
                <a:lnTo>
                  <a:pt x="605" y="16"/>
                </a:lnTo>
                <a:lnTo>
                  <a:pt x="609" y="16"/>
                </a:lnTo>
                <a:lnTo>
                  <a:pt x="615" y="16"/>
                </a:lnTo>
                <a:lnTo>
                  <a:pt x="615" y="16"/>
                </a:lnTo>
                <a:close/>
                <a:moveTo>
                  <a:pt x="600" y="18"/>
                </a:moveTo>
                <a:lnTo>
                  <a:pt x="600" y="18"/>
                </a:lnTo>
                <a:lnTo>
                  <a:pt x="591" y="18"/>
                </a:lnTo>
                <a:lnTo>
                  <a:pt x="591" y="18"/>
                </a:lnTo>
                <a:lnTo>
                  <a:pt x="594" y="18"/>
                </a:lnTo>
                <a:lnTo>
                  <a:pt x="600" y="18"/>
                </a:lnTo>
                <a:lnTo>
                  <a:pt x="600" y="18"/>
                </a:lnTo>
                <a:close/>
                <a:moveTo>
                  <a:pt x="583" y="16"/>
                </a:moveTo>
                <a:lnTo>
                  <a:pt x="583" y="16"/>
                </a:lnTo>
                <a:lnTo>
                  <a:pt x="585" y="16"/>
                </a:lnTo>
                <a:lnTo>
                  <a:pt x="583" y="16"/>
                </a:lnTo>
                <a:lnTo>
                  <a:pt x="583" y="16"/>
                </a:lnTo>
                <a:lnTo>
                  <a:pt x="587" y="18"/>
                </a:lnTo>
                <a:lnTo>
                  <a:pt x="589" y="18"/>
                </a:lnTo>
                <a:lnTo>
                  <a:pt x="589" y="18"/>
                </a:lnTo>
                <a:lnTo>
                  <a:pt x="580" y="18"/>
                </a:lnTo>
                <a:lnTo>
                  <a:pt x="580" y="18"/>
                </a:lnTo>
                <a:lnTo>
                  <a:pt x="576" y="18"/>
                </a:lnTo>
                <a:lnTo>
                  <a:pt x="576" y="18"/>
                </a:lnTo>
                <a:lnTo>
                  <a:pt x="583" y="16"/>
                </a:lnTo>
                <a:lnTo>
                  <a:pt x="583" y="16"/>
                </a:lnTo>
                <a:close/>
                <a:moveTo>
                  <a:pt x="587" y="125"/>
                </a:moveTo>
                <a:lnTo>
                  <a:pt x="587" y="125"/>
                </a:lnTo>
                <a:lnTo>
                  <a:pt x="582" y="125"/>
                </a:lnTo>
                <a:lnTo>
                  <a:pt x="582" y="125"/>
                </a:lnTo>
                <a:lnTo>
                  <a:pt x="582" y="125"/>
                </a:lnTo>
                <a:lnTo>
                  <a:pt x="582" y="125"/>
                </a:lnTo>
                <a:lnTo>
                  <a:pt x="582" y="125"/>
                </a:lnTo>
                <a:lnTo>
                  <a:pt x="589" y="125"/>
                </a:lnTo>
                <a:lnTo>
                  <a:pt x="589" y="125"/>
                </a:lnTo>
                <a:lnTo>
                  <a:pt x="580" y="125"/>
                </a:lnTo>
                <a:lnTo>
                  <a:pt x="580" y="125"/>
                </a:lnTo>
                <a:lnTo>
                  <a:pt x="587" y="125"/>
                </a:lnTo>
                <a:lnTo>
                  <a:pt x="587" y="125"/>
                </a:lnTo>
                <a:close/>
                <a:moveTo>
                  <a:pt x="569" y="13"/>
                </a:moveTo>
                <a:lnTo>
                  <a:pt x="569" y="13"/>
                </a:lnTo>
                <a:lnTo>
                  <a:pt x="565" y="13"/>
                </a:lnTo>
                <a:lnTo>
                  <a:pt x="561" y="13"/>
                </a:lnTo>
                <a:lnTo>
                  <a:pt x="561" y="13"/>
                </a:lnTo>
                <a:lnTo>
                  <a:pt x="569" y="13"/>
                </a:lnTo>
                <a:lnTo>
                  <a:pt x="569" y="13"/>
                </a:lnTo>
                <a:close/>
                <a:moveTo>
                  <a:pt x="569" y="16"/>
                </a:moveTo>
                <a:lnTo>
                  <a:pt x="569" y="16"/>
                </a:lnTo>
                <a:lnTo>
                  <a:pt x="567" y="18"/>
                </a:lnTo>
                <a:lnTo>
                  <a:pt x="563" y="18"/>
                </a:lnTo>
                <a:lnTo>
                  <a:pt x="563" y="18"/>
                </a:lnTo>
                <a:lnTo>
                  <a:pt x="559" y="16"/>
                </a:lnTo>
                <a:lnTo>
                  <a:pt x="559" y="16"/>
                </a:lnTo>
                <a:lnTo>
                  <a:pt x="569" y="16"/>
                </a:lnTo>
                <a:lnTo>
                  <a:pt x="569" y="16"/>
                </a:lnTo>
                <a:close/>
                <a:moveTo>
                  <a:pt x="558" y="123"/>
                </a:moveTo>
                <a:lnTo>
                  <a:pt x="558" y="123"/>
                </a:lnTo>
                <a:lnTo>
                  <a:pt x="556" y="125"/>
                </a:lnTo>
                <a:lnTo>
                  <a:pt x="556" y="125"/>
                </a:lnTo>
                <a:lnTo>
                  <a:pt x="554" y="123"/>
                </a:lnTo>
                <a:lnTo>
                  <a:pt x="554" y="123"/>
                </a:lnTo>
                <a:lnTo>
                  <a:pt x="550" y="123"/>
                </a:lnTo>
                <a:lnTo>
                  <a:pt x="550" y="123"/>
                </a:lnTo>
                <a:lnTo>
                  <a:pt x="554" y="123"/>
                </a:lnTo>
                <a:lnTo>
                  <a:pt x="554" y="123"/>
                </a:lnTo>
                <a:lnTo>
                  <a:pt x="558" y="123"/>
                </a:lnTo>
                <a:lnTo>
                  <a:pt x="558" y="123"/>
                </a:lnTo>
                <a:close/>
                <a:moveTo>
                  <a:pt x="545" y="125"/>
                </a:moveTo>
                <a:lnTo>
                  <a:pt x="545" y="125"/>
                </a:lnTo>
                <a:lnTo>
                  <a:pt x="545" y="123"/>
                </a:lnTo>
                <a:lnTo>
                  <a:pt x="547" y="123"/>
                </a:lnTo>
                <a:lnTo>
                  <a:pt x="547" y="123"/>
                </a:lnTo>
                <a:lnTo>
                  <a:pt x="550" y="123"/>
                </a:lnTo>
                <a:lnTo>
                  <a:pt x="545" y="125"/>
                </a:lnTo>
                <a:lnTo>
                  <a:pt x="545" y="125"/>
                </a:lnTo>
                <a:close/>
                <a:moveTo>
                  <a:pt x="523" y="14"/>
                </a:moveTo>
                <a:lnTo>
                  <a:pt x="523" y="14"/>
                </a:lnTo>
                <a:lnTo>
                  <a:pt x="524" y="14"/>
                </a:lnTo>
                <a:lnTo>
                  <a:pt x="524" y="14"/>
                </a:lnTo>
                <a:lnTo>
                  <a:pt x="515" y="14"/>
                </a:lnTo>
                <a:lnTo>
                  <a:pt x="515" y="14"/>
                </a:lnTo>
                <a:lnTo>
                  <a:pt x="512" y="14"/>
                </a:lnTo>
                <a:lnTo>
                  <a:pt x="512" y="14"/>
                </a:lnTo>
                <a:lnTo>
                  <a:pt x="523" y="14"/>
                </a:lnTo>
                <a:lnTo>
                  <a:pt x="523" y="14"/>
                </a:lnTo>
                <a:close/>
                <a:moveTo>
                  <a:pt x="515" y="117"/>
                </a:moveTo>
                <a:lnTo>
                  <a:pt x="515" y="117"/>
                </a:lnTo>
                <a:lnTo>
                  <a:pt x="488" y="117"/>
                </a:lnTo>
                <a:lnTo>
                  <a:pt x="460" y="117"/>
                </a:lnTo>
                <a:lnTo>
                  <a:pt x="460" y="117"/>
                </a:lnTo>
                <a:lnTo>
                  <a:pt x="482" y="117"/>
                </a:lnTo>
                <a:lnTo>
                  <a:pt x="515" y="117"/>
                </a:lnTo>
                <a:lnTo>
                  <a:pt x="515" y="117"/>
                </a:lnTo>
                <a:close/>
                <a:moveTo>
                  <a:pt x="497" y="119"/>
                </a:moveTo>
                <a:lnTo>
                  <a:pt x="497" y="119"/>
                </a:lnTo>
                <a:lnTo>
                  <a:pt x="497" y="119"/>
                </a:lnTo>
                <a:lnTo>
                  <a:pt x="486" y="119"/>
                </a:lnTo>
                <a:lnTo>
                  <a:pt x="486" y="119"/>
                </a:lnTo>
                <a:lnTo>
                  <a:pt x="497" y="119"/>
                </a:lnTo>
                <a:lnTo>
                  <a:pt x="497" y="119"/>
                </a:lnTo>
                <a:close/>
                <a:moveTo>
                  <a:pt x="486" y="119"/>
                </a:moveTo>
                <a:lnTo>
                  <a:pt x="486" y="119"/>
                </a:lnTo>
                <a:lnTo>
                  <a:pt x="486" y="119"/>
                </a:lnTo>
                <a:lnTo>
                  <a:pt x="479" y="119"/>
                </a:lnTo>
                <a:lnTo>
                  <a:pt x="486" y="119"/>
                </a:lnTo>
                <a:close/>
                <a:moveTo>
                  <a:pt x="477" y="123"/>
                </a:moveTo>
                <a:lnTo>
                  <a:pt x="477" y="123"/>
                </a:lnTo>
                <a:lnTo>
                  <a:pt x="475" y="123"/>
                </a:lnTo>
                <a:lnTo>
                  <a:pt x="475" y="123"/>
                </a:lnTo>
                <a:lnTo>
                  <a:pt x="471" y="123"/>
                </a:lnTo>
                <a:lnTo>
                  <a:pt x="467" y="123"/>
                </a:lnTo>
                <a:lnTo>
                  <a:pt x="467" y="123"/>
                </a:lnTo>
                <a:lnTo>
                  <a:pt x="475" y="123"/>
                </a:lnTo>
                <a:lnTo>
                  <a:pt x="475" y="123"/>
                </a:lnTo>
                <a:lnTo>
                  <a:pt x="477" y="123"/>
                </a:lnTo>
                <a:lnTo>
                  <a:pt x="477" y="123"/>
                </a:lnTo>
                <a:close/>
                <a:moveTo>
                  <a:pt x="444" y="117"/>
                </a:moveTo>
                <a:lnTo>
                  <a:pt x="444" y="117"/>
                </a:lnTo>
                <a:lnTo>
                  <a:pt x="438" y="119"/>
                </a:lnTo>
                <a:lnTo>
                  <a:pt x="431" y="119"/>
                </a:lnTo>
                <a:lnTo>
                  <a:pt x="431" y="119"/>
                </a:lnTo>
                <a:lnTo>
                  <a:pt x="436" y="119"/>
                </a:lnTo>
                <a:lnTo>
                  <a:pt x="444" y="117"/>
                </a:lnTo>
                <a:lnTo>
                  <a:pt x="444" y="117"/>
                </a:lnTo>
                <a:close/>
                <a:moveTo>
                  <a:pt x="366" y="7"/>
                </a:moveTo>
                <a:lnTo>
                  <a:pt x="366" y="7"/>
                </a:lnTo>
                <a:lnTo>
                  <a:pt x="353" y="7"/>
                </a:lnTo>
                <a:lnTo>
                  <a:pt x="353" y="7"/>
                </a:lnTo>
                <a:lnTo>
                  <a:pt x="366" y="7"/>
                </a:lnTo>
                <a:lnTo>
                  <a:pt x="366" y="7"/>
                </a:lnTo>
                <a:close/>
                <a:moveTo>
                  <a:pt x="210" y="116"/>
                </a:moveTo>
                <a:lnTo>
                  <a:pt x="210" y="116"/>
                </a:lnTo>
                <a:lnTo>
                  <a:pt x="204" y="114"/>
                </a:lnTo>
                <a:lnTo>
                  <a:pt x="204" y="114"/>
                </a:lnTo>
                <a:lnTo>
                  <a:pt x="225" y="112"/>
                </a:lnTo>
                <a:lnTo>
                  <a:pt x="225" y="112"/>
                </a:lnTo>
                <a:lnTo>
                  <a:pt x="217" y="112"/>
                </a:lnTo>
                <a:lnTo>
                  <a:pt x="217" y="112"/>
                </a:lnTo>
                <a:lnTo>
                  <a:pt x="221" y="112"/>
                </a:lnTo>
                <a:lnTo>
                  <a:pt x="225" y="112"/>
                </a:lnTo>
                <a:lnTo>
                  <a:pt x="225" y="112"/>
                </a:lnTo>
                <a:lnTo>
                  <a:pt x="226" y="112"/>
                </a:lnTo>
                <a:lnTo>
                  <a:pt x="226" y="112"/>
                </a:lnTo>
                <a:lnTo>
                  <a:pt x="263" y="112"/>
                </a:lnTo>
                <a:lnTo>
                  <a:pt x="263" y="112"/>
                </a:lnTo>
                <a:lnTo>
                  <a:pt x="274" y="114"/>
                </a:lnTo>
                <a:lnTo>
                  <a:pt x="274" y="114"/>
                </a:lnTo>
                <a:lnTo>
                  <a:pt x="276" y="112"/>
                </a:lnTo>
                <a:lnTo>
                  <a:pt x="274" y="112"/>
                </a:lnTo>
                <a:lnTo>
                  <a:pt x="272" y="112"/>
                </a:lnTo>
                <a:lnTo>
                  <a:pt x="274" y="112"/>
                </a:lnTo>
                <a:lnTo>
                  <a:pt x="274" y="112"/>
                </a:lnTo>
                <a:lnTo>
                  <a:pt x="298" y="112"/>
                </a:lnTo>
                <a:lnTo>
                  <a:pt x="298" y="112"/>
                </a:lnTo>
                <a:lnTo>
                  <a:pt x="293" y="112"/>
                </a:lnTo>
                <a:lnTo>
                  <a:pt x="291" y="112"/>
                </a:lnTo>
                <a:lnTo>
                  <a:pt x="291" y="112"/>
                </a:lnTo>
                <a:lnTo>
                  <a:pt x="311" y="112"/>
                </a:lnTo>
                <a:lnTo>
                  <a:pt x="311" y="112"/>
                </a:lnTo>
                <a:lnTo>
                  <a:pt x="311" y="112"/>
                </a:lnTo>
                <a:lnTo>
                  <a:pt x="309" y="112"/>
                </a:lnTo>
                <a:lnTo>
                  <a:pt x="309" y="112"/>
                </a:lnTo>
                <a:lnTo>
                  <a:pt x="313" y="112"/>
                </a:lnTo>
                <a:lnTo>
                  <a:pt x="315" y="112"/>
                </a:lnTo>
                <a:lnTo>
                  <a:pt x="315" y="112"/>
                </a:lnTo>
                <a:lnTo>
                  <a:pt x="322" y="112"/>
                </a:lnTo>
                <a:lnTo>
                  <a:pt x="328" y="112"/>
                </a:lnTo>
                <a:lnTo>
                  <a:pt x="328" y="112"/>
                </a:lnTo>
                <a:lnTo>
                  <a:pt x="304" y="114"/>
                </a:lnTo>
                <a:lnTo>
                  <a:pt x="276" y="114"/>
                </a:lnTo>
                <a:lnTo>
                  <a:pt x="276" y="114"/>
                </a:lnTo>
                <a:lnTo>
                  <a:pt x="217" y="114"/>
                </a:lnTo>
                <a:lnTo>
                  <a:pt x="217" y="114"/>
                </a:lnTo>
                <a:lnTo>
                  <a:pt x="225" y="114"/>
                </a:lnTo>
                <a:lnTo>
                  <a:pt x="225" y="114"/>
                </a:lnTo>
                <a:lnTo>
                  <a:pt x="214" y="114"/>
                </a:lnTo>
                <a:lnTo>
                  <a:pt x="214" y="114"/>
                </a:lnTo>
                <a:lnTo>
                  <a:pt x="210" y="114"/>
                </a:lnTo>
                <a:lnTo>
                  <a:pt x="210" y="116"/>
                </a:lnTo>
                <a:lnTo>
                  <a:pt x="210" y="116"/>
                </a:lnTo>
                <a:close/>
                <a:moveTo>
                  <a:pt x="304" y="2"/>
                </a:moveTo>
                <a:lnTo>
                  <a:pt x="304" y="2"/>
                </a:lnTo>
                <a:lnTo>
                  <a:pt x="295" y="2"/>
                </a:lnTo>
                <a:lnTo>
                  <a:pt x="295" y="2"/>
                </a:lnTo>
                <a:lnTo>
                  <a:pt x="304" y="2"/>
                </a:lnTo>
                <a:lnTo>
                  <a:pt x="304" y="2"/>
                </a:lnTo>
                <a:close/>
                <a:moveTo>
                  <a:pt x="298" y="0"/>
                </a:moveTo>
                <a:lnTo>
                  <a:pt x="298" y="0"/>
                </a:lnTo>
                <a:lnTo>
                  <a:pt x="296" y="0"/>
                </a:lnTo>
                <a:lnTo>
                  <a:pt x="293" y="0"/>
                </a:lnTo>
                <a:lnTo>
                  <a:pt x="298" y="0"/>
                </a:lnTo>
                <a:close/>
                <a:moveTo>
                  <a:pt x="300" y="16"/>
                </a:moveTo>
                <a:lnTo>
                  <a:pt x="300" y="16"/>
                </a:lnTo>
                <a:lnTo>
                  <a:pt x="291" y="16"/>
                </a:lnTo>
                <a:lnTo>
                  <a:pt x="285" y="16"/>
                </a:lnTo>
                <a:lnTo>
                  <a:pt x="285" y="16"/>
                </a:lnTo>
                <a:lnTo>
                  <a:pt x="285" y="16"/>
                </a:lnTo>
                <a:lnTo>
                  <a:pt x="285" y="16"/>
                </a:lnTo>
                <a:lnTo>
                  <a:pt x="300" y="16"/>
                </a:lnTo>
                <a:lnTo>
                  <a:pt x="300" y="16"/>
                </a:lnTo>
                <a:close/>
                <a:moveTo>
                  <a:pt x="293" y="2"/>
                </a:moveTo>
                <a:lnTo>
                  <a:pt x="293" y="2"/>
                </a:lnTo>
                <a:lnTo>
                  <a:pt x="274" y="2"/>
                </a:lnTo>
                <a:lnTo>
                  <a:pt x="258" y="2"/>
                </a:lnTo>
                <a:lnTo>
                  <a:pt x="258" y="2"/>
                </a:lnTo>
                <a:lnTo>
                  <a:pt x="263" y="2"/>
                </a:lnTo>
                <a:lnTo>
                  <a:pt x="263" y="2"/>
                </a:lnTo>
                <a:lnTo>
                  <a:pt x="285" y="2"/>
                </a:lnTo>
                <a:lnTo>
                  <a:pt x="285" y="2"/>
                </a:lnTo>
                <a:lnTo>
                  <a:pt x="293" y="2"/>
                </a:lnTo>
                <a:lnTo>
                  <a:pt x="293" y="2"/>
                </a:lnTo>
                <a:close/>
                <a:moveTo>
                  <a:pt x="295" y="110"/>
                </a:moveTo>
                <a:lnTo>
                  <a:pt x="295" y="110"/>
                </a:lnTo>
                <a:lnTo>
                  <a:pt x="282" y="110"/>
                </a:lnTo>
                <a:lnTo>
                  <a:pt x="282" y="110"/>
                </a:lnTo>
                <a:lnTo>
                  <a:pt x="287" y="110"/>
                </a:lnTo>
                <a:lnTo>
                  <a:pt x="295" y="110"/>
                </a:lnTo>
                <a:lnTo>
                  <a:pt x="295" y="110"/>
                </a:lnTo>
                <a:close/>
                <a:moveTo>
                  <a:pt x="280" y="11"/>
                </a:moveTo>
                <a:lnTo>
                  <a:pt x="280" y="11"/>
                </a:lnTo>
                <a:lnTo>
                  <a:pt x="278" y="11"/>
                </a:lnTo>
                <a:lnTo>
                  <a:pt x="278" y="11"/>
                </a:lnTo>
                <a:lnTo>
                  <a:pt x="269" y="11"/>
                </a:lnTo>
                <a:lnTo>
                  <a:pt x="269" y="11"/>
                </a:lnTo>
                <a:lnTo>
                  <a:pt x="280" y="11"/>
                </a:lnTo>
                <a:lnTo>
                  <a:pt x="280" y="11"/>
                </a:lnTo>
                <a:close/>
                <a:moveTo>
                  <a:pt x="274" y="13"/>
                </a:moveTo>
                <a:lnTo>
                  <a:pt x="274" y="13"/>
                </a:lnTo>
                <a:lnTo>
                  <a:pt x="274" y="13"/>
                </a:lnTo>
                <a:lnTo>
                  <a:pt x="252" y="13"/>
                </a:lnTo>
                <a:lnTo>
                  <a:pt x="252" y="13"/>
                </a:lnTo>
                <a:lnTo>
                  <a:pt x="274" y="13"/>
                </a:lnTo>
                <a:lnTo>
                  <a:pt x="274" y="13"/>
                </a:lnTo>
                <a:close/>
                <a:moveTo>
                  <a:pt x="252" y="13"/>
                </a:moveTo>
                <a:lnTo>
                  <a:pt x="252" y="13"/>
                </a:lnTo>
                <a:lnTo>
                  <a:pt x="210" y="13"/>
                </a:lnTo>
                <a:lnTo>
                  <a:pt x="210" y="13"/>
                </a:lnTo>
                <a:lnTo>
                  <a:pt x="212" y="13"/>
                </a:lnTo>
                <a:lnTo>
                  <a:pt x="212" y="13"/>
                </a:lnTo>
                <a:lnTo>
                  <a:pt x="226" y="13"/>
                </a:lnTo>
                <a:lnTo>
                  <a:pt x="239" y="13"/>
                </a:lnTo>
                <a:lnTo>
                  <a:pt x="239" y="13"/>
                </a:lnTo>
                <a:lnTo>
                  <a:pt x="243" y="13"/>
                </a:lnTo>
                <a:lnTo>
                  <a:pt x="243" y="13"/>
                </a:lnTo>
                <a:lnTo>
                  <a:pt x="245" y="13"/>
                </a:lnTo>
                <a:lnTo>
                  <a:pt x="245" y="13"/>
                </a:lnTo>
                <a:lnTo>
                  <a:pt x="245" y="13"/>
                </a:lnTo>
                <a:lnTo>
                  <a:pt x="252" y="13"/>
                </a:lnTo>
                <a:lnTo>
                  <a:pt x="252" y="13"/>
                </a:lnTo>
                <a:close/>
                <a:moveTo>
                  <a:pt x="260" y="108"/>
                </a:moveTo>
                <a:lnTo>
                  <a:pt x="260" y="108"/>
                </a:lnTo>
                <a:lnTo>
                  <a:pt x="256" y="108"/>
                </a:lnTo>
                <a:lnTo>
                  <a:pt x="249" y="108"/>
                </a:lnTo>
                <a:lnTo>
                  <a:pt x="249" y="108"/>
                </a:lnTo>
                <a:lnTo>
                  <a:pt x="260" y="108"/>
                </a:lnTo>
                <a:lnTo>
                  <a:pt x="260" y="108"/>
                </a:lnTo>
                <a:close/>
                <a:moveTo>
                  <a:pt x="241" y="101"/>
                </a:moveTo>
                <a:lnTo>
                  <a:pt x="241" y="101"/>
                </a:lnTo>
                <a:lnTo>
                  <a:pt x="208" y="103"/>
                </a:lnTo>
                <a:lnTo>
                  <a:pt x="173" y="103"/>
                </a:lnTo>
                <a:lnTo>
                  <a:pt x="173" y="103"/>
                </a:lnTo>
                <a:lnTo>
                  <a:pt x="171" y="103"/>
                </a:lnTo>
                <a:lnTo>
                  <a:pt x="173" y="103"/>
                </a:lnTo>
                <a:lnTo>
                  <a:pt x="179" y="103"/>
                </a:lnTo>
                <a:lnTo>
                  <a:pt x="179" y="103"/>
                </a:lnTo>
                <a:lnTo>
                  <a:pt x="168" y="103"/>
                </a:lnTo>
                <a:lnTo>
                  <a:pt x="168" y="103"/>
                </a:lnTo>
                <a:lnTo>
                  <a:pt x="169" y="103"/>
                </a:lnTo>
                <a:lnTo>
                  <a:pt x="169" y="103"/>
                </a:lnTo>
                <a:lnTo>
                  <a:pt x="158" y="103"/>
                </a:lnTo>
                <a:lnTo>
                  <a:pt x="158" y="103"/>
                </a:lnTo>
                <a:lnTo>
                  <a:pt x="193" y="101"/>
                </a:lnTo>
                <a:lnTo>
                  <a:pt x="239" y="101"/>
                </a:lnTo>
                <a:lnTo>
                  <a:pt x="239" y="101"/>
                </a:lnTo>
                <a:lnTo>
                  <a:pt x="241" y="101"/>
                </a:lnTo>
                <a:lnTo>
                  <a:pt x="241" y="101"/>
                </a:lnTo>
                <a:close/>
                <a:moveTo>
                  <a:pt x="239" y="114"/>
                </a:moveTo>
                <a:lnTo>
                  <a:pt x="239" y="114"/>
                </a:lnTo>
                <a:lnTo>
                  <a:pt x="228" y="116"/>
                </a:lnTo>
                <a:lnTo>
                  <a:pt x="228" y="116"/>
                </a:lnTo>
                <a:lnTo>
                  <a:pt x="226" y="114"/>
                </a:lnTo>
                <a:lnTo>
                  <a:pt x="226" y="114"/>
                </a:lnTo>
                <a:lnTo>
                  <a:pt x="239" y="114"/>
                </a:lnTo>
                <a:lnTo>
                  <a:pt x="239" y="114"/>
                </a:lnTo>
                <a:close/>
                <a:moveTo>
                  <a:pt x="206" y="13"/>
                </a:moveTo>
                <a:lnTo>
                  <a:pt x="206" y="13"/>
                </a:lnTo>
                <a:lnTo>
                  <a:pt x="203" y="13"/>
                </a:lnTo>
                <a:lnTo>
                  <a:pt x="193" y="13"/>
                </a:lnTo>
                <a:lnTo>
                  <a:pt x="193" y="13"/>
                </a:lnTo>
                <a:lnTo>
                  <a:pt x="195" y="13"/>
                </a:lnTo>
                <a:lnTo>
                  <a:pt x="195" y="13"/>
                </a:lnTo>
                <a:lnTo>
                  <a:pt x="206" y="13"/>
                </a:lnTo>
                <a:lnTo>
                  <a:pt x="206" y="13"/>
                </a:lnTo>
                <a:close/>
                <a:moveTo>
                  <a:pt x="201" y="112"/>
                </a:moveTo>
                <a:lnTo>
                  <a:pt x="201" y="112"/>
                </a:lnTo>
                <a:lnTo>
                  <a:pt x="201" y="112"/>
                </a:lnTo>
                <a:lnTo>
                  <a:pt x="201" y="114"/>
                </a:lnTo>
                <a:lnTo>
                  <a:pt x="201" y="114"/>
                </a:lnTo>
                <a:lnTo>
                  <a:pt x="177" y="112"/>
                </a:lnTo>
                <a:lnTo>
                  <a:pt x="177" y="112"/>
                </a:lnTo>
                <a:lnTo>
                  <a:pt x="188" y="112"/>
                </a:lnTo>
                <a:lnTo>
                  <a:pt x="201" y="112"/>
                </a:lnTo>
                <a:lnTo>
                  <a:pt x="201" y="112"/>
                </a:lnTo>
                <a:close/>
                <a:moveTo>
                  <a:pt x="149" y="116"/>
                </a:moveTo>
                <a:lnTo>
                  <a:pt x="158" y="116"/>
                </a:lnTo>
                <a:lnTo>
                  <a:pt x="158" y="116"/>
                </a:lnTo>
                <a:lnTo>
                  <a:pt x="74" y="117"/>
                </a:lnTo>
                <a:lnTo>
                  <a:pt x="123" y="68"/>
                </a:lnTo>
                <a:lnTo>
                  <a:pt x="123" y="82"/>
                </a:lnTo>
                <a:lnTo>
                  <a:pt x="123" y="82"/>
                </a:lnTo>
                <a:lnTo>
                  <a:pt x="123" y="86"/>
                </a:lnTo>
                <a:lnTo>
                  <a:pt x="123" y="86"/>
                </a:lnTo>
                <a:lnTo>
                  <a:pt x="123" y="95"/>
                </a:lnTo>
                <a:lnTo>
                  <a:pt x="123" y="95"/>
                </a:lnTo>
                <a:lnTo>
                  <a:pt x="122" y="82"/>
                </a:lnTo>
                <a:lnTo>
                  <a:pt x="122" y="82"/>
                </a:lnTo>
                <a:lnTo>
                  <a:pt x="122" y="84"/>
                </a:lnTo>
                <a:lnTo>
                  <a:pt x="122" y="68"/>
                </a:lnTo>
                <a:lnTo>
                  <a:pt x="74" y="116"/>
                </a:lnTo>
                <a:lnTo>
                  <a:pt x="74" y="116"/>
                </a:lnTo>
                <a:lnTo>
                  <a:pt x="129" y="114"/>
                </a:lnTo>
                <a:lnTo>
                  <a:pt x="129" y="114"/>
                </a:lnTo>
                <a:lnTo>
                  <a:pt x="142" y="116"/>
                </a:lnTo>
                <a:lnTo>
                  <a:pt x="142" y="116"/>
                </a:lnTo>
                <a:lnTo>
                  <a:pt x="144" y="114"/>
                </a:lnTo>
                <a:lnTo>
                  <a:pt x="142" y="114"/>
                </a:lnTo>
                <a:lnTo>
                  <a:pt x="142" y="114"/>
                </a:lnTo>
                <a:lnTo>
                  <a:pt x="153" y="114"/>
                </a:lnTo>
                <a:lnTo>
                  <a:pt x="153" y="114"/>
                </a:lnTo>
                <a:lnTo>
                  <a:pt x="155" y="114"/>
                </a:lnTo>
                <a:lnTo>
                  <a:pt x="155" y="116"/>
                </a:lnTo>
                <a:lnTo>
                  <a:pt x="155" y="116"/>
                </a:lnTo>
                <a:lnTo>
                  <a:pt x="175" y="114"/>
                </a:lnTo>
                <a:lnTo>
                  <a:pt x="175" y="114"/>
                </a:lnTo>
                <a:lnTo>
                  <a:pt x="171" y="114"/>
                </a:lnTo>
                <a:lnTo>
                  <a:pt x="166" y="114"/>
                </a:lnTo>
                <a:lnTo>
                  <a:pt x="166" y="114"/>
                </a:lnTo>
                <a:lnTo>
                  <a:pt x="177" y="114"/>
                </a:lnTo>
                <a:lnTo>
                  <a:pt x="188" y="114"/>
                </a:lnTo>
                <a:lnTo>
                  <a:pt x="188" y="114"/>
                </a:lnTo>
                <a:lnTo>
                  <a:pt x="186" y="116"/>
                </a:lnTo>
                <a:lnTo>
                  <a:pt x="190" y="116"/>
                </a:lnTo>
                <a:lnTo>
                  <a:pt x="190" y="116"/>
                </a:lnTo>
                <a:lnTo>
                  <a:pt x="173" y="116"/>
                </a:lnTo>
                <a:lnTo>
                  <a:pt x="160" y="116"/>
                </a:lnTo>
                <a:lnTo>
                  <a:pt x="160" y="116"/>
                </a:lnTo>
                <a:lnTo>
                  <a:pt x="182" y="116"/>
                </a:lnTo>
                <a:lnTo>
                  <a:pt x="203" y="117"/>
                </a:lnTo>
                <a:lnTo>
                  <a:pt x="203" y="117"/>
                </a:lnTo>
                <a:lnTo>
                  <a:pt x="177" y="117"/>
                </a:lnTo>
                <a:lnTo>
                  <a:pt x="149" y="117"/>
                </a:lnTo>
                <a:lnTo>
                  <a:pt x="149" y="116"/>
                </a:lnTo>
                <a:close/>
                <a:moveTo>
                  <a:pt x="195" y="108"/>
                </a:moveTo>
                <a:lnTo>
                  <a:pt x="195" y="108"/>
                </a:lnTo>
                <a:lnTo>
                  <a:pt x="190" y="108"/>
                </a:lnTo>
                <a:lnTo>
                  <a:pt x="190" y="108"/>
                </a:lnTo>
                <a:lnTo>
                  <a:pt x="195" y="108"/>
                </a:lnTo>
                <a:lnTo>
                  <a:pt x="195" y="108"/>
                </a:lnTo>
                <a:close/>
                <a:moveTo>
                  <a:pt x="179" y="108"/>
                </a:moveTo>
                <a:lnTo>
                  <a:pt x="179" y="108"/>
                </a:lnTo>
                <a:lnTo>
                  <a:pt x="180" y="108"/>
                </a:lnTo>
                <a:lnTo>
                  <a:pt x="180" y="108"/>
                </a:lnTo>
                <a:lnTo>
                  <a:pt x="138" y="110"/>
                </a:lnTo>
                <a:lnTo>
                  <a:pt x="138" y="110"/>
                </a:lnTo>
                <a:lnTo>
                  <a:pt x="138" y="108"/>
                </a:lnTo>
                <a:lnTo>
                  <a:pt x="140" y="108"/>
                </a:lnTo>
                <a:lnTo>
                  <a:pt x="153" y="108"/>
                </a:lnTo>
                <a:lnTo>
                  <a:pt x="180" y="106"/>
                </a:lnTo>
                <a:lnTo>
                  <a:pt x="180" y="106"/>
                </a:lnTo>
                <a:lnTo>
                  <a:pt x="186" y="108"/>
                </a:lnTo>
                <a:lnTo>
                  <a:pt x="179" y="108"/>
                </a:lnTo>
                <a:lnTo>
                  <a:pt x="179" y="108"/>
                </a:lnTo>
                <a:close/>
                <a:moveTo>
                  <a:pt x="169" y="112"/>
                </a:moveTo>
                <a:lnTo>
                  <a:pt x="169" y="112"/>
                </a:lnTo>
                <a:lnTo>
                  <a:pt x="162" y="114"/>
                </a:lnTo>
                <a:lnTo>
                  <a:pt x="162" y="114"/>
                </a:lnTo>
                <a:lnTo>
                  <a:pt x="155" y="114"/>
                </a:lnTo>
                <a:lnTo>
                  <a:pt x="147" y="112"/>
                </a:lnTo>
                <a:lnTo>
                  <a:pt x="147" y="112"/>
                </a:lnTo>
                <a:lnTo>
                  <a:pt x="169" y="112"/>
                </a:lnTo>
                <a:lnTo>
                  <a:pt x="169" y="112"/>
                </a:lnTo>
                <a:close/>
                <a:moveTo>
                  <a:pt x="103" y="103"/>
                </a:moveTo>
                <a:lnTo>
                  <a:pt x="103" y="103"/>
                </a:lnTo>
                <a:lnTo>
                  <a:pt x="100" y="103"/>
                </a:lnTo>
                <a:lnTo>
                  <a:pt x="100" y="103"/>
                </a:lnTo>
                <a:lnTo>
                  <a:pt x="105" y="103"/>
                </a:lnTo>
                <a:lnTo>
                  <a:pt x="105" y="103"/>
                </a:lnTo>
                <a:lnTo>
                  <a:pt x="90" y="103"/>
                </a:lnTo>
                <a:lnTo>
                  <a:pt x="90" y="103"/>
                </a:lnTo>
                <a:lnTo>
                  <a:pt x="120" y="101"/>
                </a:lnTo>
                <a:lnTo>
                  <a:pt x="120" y="101"/>
                </a:lnTo>
                <a:lnTo>
                  <a:pt x="122" y="101"/>
                </a:lnTo>
                <a:lnTo>
                  <a:pt x="120" y="103"/>
                </a:lnTo>
                <a:lnTo>
                  <a:pt x="120" y="103"/>
                </a:lnTo>
                <a:lnTo>
                  <a:pt x="127" y="103"/>
                </a:lnTo>
                <a:lnTo>
                  <a:pt x="127" y="103"/>
                </a:lnTo>
                <a:lnTo>
                  <a:pt x="129" y="103"/>
                </a:lnTo>
                <a:lnTo>
                  <a:pt x="127" y="103"/>
                </a:lnTo>
                <a:lnTo>
                  <a:pt x="123" y="101"/>
                </a:lnTo>
                <a:lnTo>
                  <a:pt x="123" y="101"/>
                </a:lnTo>
                <a:lnTo>
                  <a:pt x="146" y="101"/>
                </a:lnTo>
                <a:lnTo>
                  <a:pt x="146" y="101"/>
                </a:lnTo>
                <a:lnTo>
                  <a:pt x="157" y="101"/>
                </a:lnTo>
                <a:lnTo>
                  <a:pt x="157" y="101"/>
                </a:lnTo>
                <a:lnTo>
                  <a:pt x="155" y="103"/>
                </a:lnTo>
                <a:lnTo>
                  <a:pt x="151" y="103"/>
                </a:lnTo>
                <a:lnTo>
                  <a:pt x="140" y="103"/>
                </a:lnTo>
                <a:lnTo>
                  <a:pt x="140" y="103"/>
                </a:lnTo>
                <a:lnTo>
                  <a:pt x="155" y="103"/>
                </a:lnTo>
                <a:lnTo>
                  <a:pt x="160" y="103"/>
                </a:lnTo>
                <a:lnTo>
                  <a:pt x="162" y="103"/>
                </a:lnTo>
                <a:lnTo>
                  <a:pt x="162" y="103"/>
                </a:lnTo>
                <a:lnTo>
                  <a:pt x="129" y="103"/>
                </a:lnTo>
                <a:lnTo>
                  <a:pt x="92" y="103"/>
                </a:lnTo>
                <a:lnTo>
                  <a:pt x="92" y="103"/>
                </a:lnTo>
                <a:lnTo>
                  <a:pt x="103" y="103"/>
                </a:lnTo>
                <a:lnTo>
                  <a:pt x="103" y="103"/>
                </a:lnTo>
                <a:close/>
                <a:moveTo>
                  <a:pt x="147" y="112"/>
                </a:moveTo>
                <a:lnTo>
                  <a:pt x="147" y="112"/>
                </a:lnTo>
                <a:lnTo>
                  <a:pt x="149" y="112"/>
                </a:lnTo>
                <a:lnTo>
                  <a:pt x="147" y="112"/>
                </a:lnTo>
                <a:lnTo>
                  <a:pt x="147" y="112"/>
                </a:lnTo>
                <a:lnTo>
                  <a:pt x="149" y="112"/>
                </a:lnTo>
                <a:lnTo>
                  <a:pt x="149" y="112"/>
                </a:lnTo>
                <a:lnTo>
                  <a:pt x="142" y="112"/>
                </a:lnTo>
                <a:lnTo>
                  <a:pt x="142" y="112"/>
                </a:lnTo>
                <a:lnTo>
                  <a:pt x="147" y="112"/>
                </a:lnTo>
                <a:lnTo>
                  <a:pt x="147" y="112"/>
                </a:lnTo>
                <a:close/>
                <a:moveTo>
                  <a:pt x="140" y="112"/>
                </a:moveTo>
                <a:lnTo>
                  <a:pt x="140" y="112"/>
                </a:lnTo>
                <a:lnTo>
                  <a:pt x="116" y="112"/>
                </a:lnTo>
                <a:lnTo>
                  <a:pt x="107" y="112"/>
                </a:lnTo>
                <a:lnTo>
                  <a:pt x="105" y="112"/>
                </a:lnTo>
                <a:lnTo>
                  <a:pt x="107" y="112"/>
                </a:lnTo>
                <a:lnTo>
                  <a:pt x="107" y="112"/>
                </a:lnTo>
                <a:lnTo>
                  <a:pt x="140" y="112"/>
                </a:lnTo>
                <a:lnTo>
                  <a:pt x="140" y="112"/>
                </a:lnTo>
                <a:close/>
                <a:moveTo>
                  <a:pt x="109" y="94"/>
                </a:moveTo>
                <a:lnTo>
                  <a:pt x="109" y="94"/>
                </a:lnTo>
                <a:lnTo>
                  <a:pt x="111" y="95"/>
                </a:lnTo>
                <a:lnTo>
                  <a:pt x="111" y="95"/>
                </a:lnTo>
                <a:lnTo>
                  <a:pt x="101" y="95"/>
                </a:lnTo>
                <a:lnTo>
                  <a:pt x="90" y="95"/>
                </a:lnTo>
                <a:lnTo>
                  <a:pt x="90" y="95"/>
                </a:lnTo>
                <a:lnTo>
                  <a:pt x="100" y="95"/>
                </a:lnTo>
                <a:lnTo>
                  <a:pt x="109" y="94"/>
                </a:lnTo>
                <a:lnTo>
                  <a:pt x="109" y="94"/>
                </a:lnTo>
                <a:close/>
                <a:moveTo>
                  <a:pt x="92" y="95"/>
                </a:moveTo>
                <a:lnTo>
                  <a:pt x="83" y="95"/>
                </a:lnTo>
                <a:lnTo>
                  <a:pt x="83" y="95"/>
                </a:lnTo>
                <a:lnTo>
                  <a:pt x="85" y="94"/>
                </a:lnTo>
                <a:lnTo>
                  <a:pt x="83" y="94"/>
                </a:lnTo>
                <a:lnTo>
                  <a:pt x="83" y="94"/>
                </a:lnTo>
                <a:lnTo>
                  <a:pt x="89" y="94"/>
                </a:lnTo>
                <a:lnTo>
                  <a:pt x="89" y="94"/>
                </a:lnTo>
                <a:lnTo>
                  <a:pt x="92" y="95"/>
                </a:lnTo>
                <a:lnTo>
                  <a:pt x="92" y="95"/>
                </a:lnTo>
                <a:close/>
                <a:moveTo>
                  <a:pt x="101" y="112"/>
                </a:moveTo>
                <a:lnTo>
                  <a:pt x="101" y="112"/>
                </a:lnTo>
                <a:lnTo>
                  <a:pt x="74" y="112"/>
                </a:lnTo>
                <a:lnTo>
                  <a:pt x="118" y="68"/>
                </a:lnTo>
                <a:lnTo>
                  <a:pt x="118" y="68"/>
                </a:lnTo>
                <a:lnTo>
                  <a:pt x="120" y="97"/>
                </a:lnTo>
                <a:lnTo>
                  <a:pt x="120" y="97"/>
                </a:lnTo>
                <a:lnTo>
                  <a:pt x="118" y="84"/>
                </a:lnTo>
                <a:lnTo>
                  <a:pt x="118" y="68"/>
                </a:lnTo>
                <a:lnTo>
                  <a:pt x="74" y="112"/>
                </a:lnTo>
                <a:lnTo>
                  <a:pt x="74" y="112"/>
                </a:lnTo>
                <a:lnTo>
                  <a:pt x="94" y="112"/>
                </a:lnTo>
                <a:lnTo>
                  <a:pt x="94" y="112"/>
                </a:lnTo>
                <a:lnTo>
                  <a:pt x="96" y="112"/>
                </a:lnTo>
                <a:lnTo>
                  <a:pt x="101" y="112"/>
                </a:lnTo>
                <a:lnTo>
                  <a:pt x="101" y="112"/>
                </a:lnTo>
                <a:close/>
                <a:moveTo>
                  <a:pt x="100" y="101"/>
                </a:moveTo>
                <a:lnTo>
                  <a:pt x="100" y="101"/>
                </a:lnTo>
                <a:lnTo>
                  <a:pt x="100" y="110"/>
                </a:lnTo>
                <a:lnTo>
                  <a:pt x="100" y="117"/>
                </a:lnTo>
                <a:lnTo>
                  <a:pt x="100" y="117"/>
                </a:lnTo>
                <a:lnTo>
                  <a:pt x="100" y="130"/>
                </a:lnTo>
                <a:lnTo>
                  <a:pt x="100" y="130"/>
                </a:lnTo>
                <a:lnTo>
                  <a:pt x="98" y="132"/>
                </a:lnTo>
                <a:lnTo>
                  <a:pt x="98" y="132"/>
                </a:lnTo>
                <a:lnTo>
                  <a:pt x="98" y="132"/>
                </a:lnTo>
                <a:lnTo>
                  <a:pt x="98" y="132"/>
                </a:lnTo>
                <a:lnTo>
                  <a:pt x="100" y="127"/>
                </a:lnTo>
                <a:lnTo>
                  <a:pt x="100" y="127"/>
                </a:lnTo>
                <a:lnTo>
                  <a:pt x="98" y="123"/>
                </a:lnTo>
                <a:lnTo>
                  <a:pt x="98" y="127"/>
                </a:lnTo>
                <a:lnTo>
                  <a:pt x="98" y="127"/>
                </a:lnTo>
                <a:lnTo>
                  <a:pt x="98" y="86"/>
                </a:lnTo>
                <a:lnTo>
                  <a:pt x="98" y="86"/>
                </a:lnTo>
                <a:lnTo>
                  <a:pt x="98" y="97"/>
                </a:lnTo>
                <a:lnTo>
                  <a:pt x="98" y="97"/>
                </a:lnTo>
                <a:lnTo>
                  <a:pt x="100" y="94"/>
                </a:lnTo>
                <a:lnTo>
                  <a:pt x="98" y="86"/>
                </a:lnTo>
                <a:lnTo>
                  <a:pt x="98" y="86"/>
                </a:lnTo>
                <a:lnTo>
                  <a:pt x="100" y="82"/>
                </a:lnTo>
                <a:lnTo>
                  <a:pt x="100" y="81"/>
                </a:lnTo>
                <a:lnTo>
                  <a:pt x="100" y="82"/>
                </a:lnTo>
                <a:lnTo>
                  <a:pt x="100" y="82"/>
                </a:lnTo>
                <a:lnTo>
                  <a:pt x="100" y="95"/>
                </a:lnTo>
                <a:lnTo>
                  <a:pt x="100" y="95"/>
                </a:lnTo>
                <a:lnTo>
                  <a:pt x="100" y="73"/>
                </a:lnTo>
                <a:lnTo>
                  <a:pt x="100" y="73"/>
                </a:lnTo>
                <a:lnTo>
                  <a:pt x="100" y="75"/>
                </a:lnTo>
                <a:lnTo>
                  <a:pt x="100" y="70"/>
                </a:lnTo>
                <a:lnTo>
                  <a:pt x="100" y="70"/>
                </a:lnTo>
                <a:lnTo>
                  <a:pt x="100" y="68"/>
                </a:lnTo>
                <a:lnTo>
                  <a:pt x="74" y="94"/>
                </a:lnTo>
                <a:lnTo>
                  <a:pt x="74" y="94"/>
                </a:lnTo>
                <a:lnTo>
                  <a:pt x="89" y="95"/>
                </a:lnTo>
                <a:lnTo>
                  <a:pt x="89" y="95"/>
                </a:lnTo>
                <a:lnTo>
                  <a:pt x="87" y="95"/>
                </a:lnTo>
                <a:lnTo>
                  <a:pt x="87" y="95"/>
                </a:lnTo>
                <a:lnTo>
                  <a:pt x="74" y="95"/>
                </a:lnTo>
                <a:lnTo>
                  <a:pt x="101" y="68"/>
                </a:lnTo>
                <a:lnTo>
                  <a:pt x="101" y="68"/>
                </a:lnTo>
                <a:lnTo>
                  <a:pt x="101" y="136"/>
                </a:lnTo>
                <a:lnTo>
                  <a:pt x="101" y="136"/>
                </a:lnTo>
                <a:lnTo>
                  <a:pt x="101" y="134"/>
                </a:lnTo>
                <a:lnTo>
                  <a:pt x="101" y="134"/>
                </a:lnTo>
                <a:lnTo>
                  <a:pt x="101" y="147"/>
                </a:lnTo>
                <a:lnTo>
                  <a:pt x="101" y="147"/>
                </a:lnTo>
                <a:lnTo>
                  <a:pt x="101" y="147"/>
                </a:lnTo>
                <a:lnTo>
                  <a:pt x="101" y="152"/>
                </a:lnTo>
                <a:lnTo>
                  <a:pt x="101" y="152"/>
                </a:lnTo>
                <a:lnTo>
                  <a:pt x="101" y="154"/>
                </a:lnTo>
                <a:lnTo>
                  <a:pt x="101" y="154"/>
                </a:lnTo>
                <a:lnTo>
                  <a:pt x="101" y="163"/>
                </a:lnTo>
                <a:lnTo>
                  <a:pt x="101" y="163"/>
                </a:lnTo>
                <a:lnTo>
                  <a:pt x="101" y="165"/>
                </a:lnTo>
                <a:lnTo>
                  <a:pt x="101" y="165"/>
                </a:lnTo>
                <a:lnTo>
                  <a:pt x="101" y="162"/>
                </a:lnTo>
                <a:lnTo>
                  <a:pt x="101" y="152"/>
                </a:lnTo>
                <a:lnTo>
                  <a:pt x="101" y="152"/>
                </a:lnTo>
                <a:lnTo>
                  <a:pt x="100" y="154"/>
                </a:lnTo>
                <a:lnTo>
                  <a:pt x="100" y="154"/>
                </a:lnTo>
                <a:lnTo>
                  <a:pt x="100" y="141"/>
                </a:lnTo>
                <a:lnTo>
                  <a:pt x="100" y="141"/>
                </a:lnTo>
                <a:lnTo>
                  <a:pt x="100" y="138"/>
                </a:lnTo>
                <a:lnTo>
                  <a:pt x="100" y="138"/>
                </a:lnTo>
                <a:lnTo>
                  <a:pt x="100" y="101"/>
                </a:lnTo>
                <a:lnTo>
                  <a:pt x="100" y="101"/>
                </a:lnTo>
                <a:close/>
                <a:moveTo>
                  <a:pt x="122" y="105"/>
                </a:moveTo>
                <a:lnTo>
                  <a:pt x="122" y="105"/>
                </a:lnTo>
                <a:lnTo>
                  <a:pt x="120" y="105"/>
                </a:lnTo>
                <a:lnTo>
                  <a:pt x="120" y="105"/>
                </a:lnTo>
                <a:lnTo>
                  <a:pt x="120" y="101"/>
                </a:lnTo>
                <a:lnTo>
                  <a:pt x="120" y="101"/>
                </a:lnTo>
                <a:lnTo>
                  <a:pt x="120" y="79"/>
                </a:lnTo>
                <a:lnTo>
                  <a:pt x="120" y="79"/>
                </a:lnTo>
                <a:lnTo>
                  <a:pt x="120" y="81"/>
                </a:lnTo>
                <a:lnTo>
                  <a:pt x="120" y="79"/>
                </a:lnTo>
                <a:lnTo>
                  <a:pt x="120" y="68"/>
                </a:lnTo>
                <a:lnTo>
                  <a:pt x="74" y="114"/>
                </a:lnTo>
                <a:lnTo>
                  <a:pt x="74" y="114"/>
                </a:lnTo>
                <a:lnTo>
                  <a:pt x="87" y="114"/>
                </a:lnTo>
                <a:lnTo>
                  <a:pt x="87" y="114"/>
                </a:lnTo>
                <a:lnTo>
                  <a:pt x="74" y="114"/>
                </a:lnTo>
                <a:lnTo>
                  <a:pt x="120" y="68"/>
                </a:lnTo>
                <a:lnTo>
                  <a:pt x="120" y="68"/>
                </a:lnTo>
                <a:lnTo>
                  <a:pt x="122" y="105"/>
                </a:lnTo>
                <a:lnTo>
                  <a:pt x="122" y="105"/>
                </a:lnTo>
                <a:close/>
                <a:moveTo>
                  <a:pt x="122" y="97"/>
                </a:moveTo>
                <a:lnTo>
                  <a:pt x="122" y="97"/>
                </a:lnTo>
                <a:lnTo>
                  <a:pt x="122" y="106"/>
                </a:lnTo>
                <a:lnTo>
                  <a:pt x="122" y="106"/>
                </a:lnTo>
                <a:lnTo>
                  <a:pt x="122" y="103"/>
                </a:lnTo>
                <a:lnTo>
                  <a:pt x="122" y="97"/>
                </a:lnTo>
                <a:lnTo>
                  <a:pt x="122" y="97"/>
                </a:lnTo>
                <a:close/>
                <a:moveTo>
                  <a:pt x="120" y="108"/>
                </a:moveTo>
                <a:lnTo>
                  <a:pt x="120" y="108"/>
                </a:lnTo>
                <a:lnTo>
                  <a:pt x="120" y="110"/>
                </a:lnTo>
                <a:lnTo>
                  <a:pt x="120" y="117"/>
                </a:lnTo>
                <a:lnTo>
                  <a:pt x="120" y="117"/>
                </a:lnTo>
                <a:lnTo>
                  <a:pt x="120" y="116"/>
                </a:lnTo>
                <a:lnTo>
                  <a:pt x="120" y="114"/>
                </a:lnTo>
                <a:lnTo>
                  <a:pt x="120" y="114"/>
                </a:lnTo>
                <a:lnTo>
                  <a:pt x="120" y="132"/>
                </a:lnTo>
                <a:lnTo>
                  <a:pt x="118" y="147"/>
                </a:lnTo>
                <a:lnTo>
                  <a:pt x="118" y="147"/>
                </a:lnTo>
                <a:lnTo>
                  <a:pt x="118" y="121"/>
                </a:lnTo>
                <a:lnTo>
                  <a:pt x="118" y="121"/>
                </a:lnTo>
                <a:lnTo>
                  <a:pt x="118" y="114"/>
                </a:lnTo>
                <a:lnTo>
                  <a:pt x="118" y="114"/>
                </a:lnTo>
                <a:lnTo>
                  <a:pt x="118" y="123"/>
                </a:lnTo>
                <a:lnTo>
                  <a:pt x="118" y="123"/>
                </a:lnTo>
                <a:lnTo>
                  <a:pt x="120" y="108"/>
                </a:lnTo>
                <a:lnTo>
                  <a:pt x="120" y="108"/>
                </a:lnTo>
                <a:close/>
                <a:moveTo>
                  <a:pt x="120" y="163"/>
                </a:moveTo>
                <a:lnTo>
                  <a:pt x="120" y="163"/>
                </a:lnTo>
                <a:lnTo>
                  <a:pt x="120" y="169"/>
                </a:lnTo>
                <a:lnTo>
                  <a:pt x="120" y="171"/>
                </a:lnTo>
                <a:lnTo>
                  <a:pt x="120" y="171"/>
                </a:lnTo>
                <a:lnTo>
                  <a:pt x="120" y="165"/>
                </a:lnTo>
                <a:lnTo>
                  <a:pt x="120" y="165"/>
                </a:lnTo>
                <a:lnTo>
                  <a:pt x="120" y="163"/>
                </a:lnTo>
                <a:lnTo>
                  <a:pt x="120" y="163"/>
                </a:lnTo>
                <a:close/>
                <a:moveTo>
                  <a:pt x="4" y="215"/>
                </a:moveTo>
                <a:lnTo>
                  <a:pt x="4" y="215"/>
                </a:lnTo>
                <a:lnTo>
                  <a:pt x="6" y="220"/>
                </a:lnTo>
                <a:lnTo>
                  <a:pt x="4" y="230"/>
                </a:lnTo>
                <a:lnTo>
                  <a:pt x="4" y="230"/>
                </a:lnTo>
                <a:lnTo>
                  <a:pt x="4" y="220"/>
                </a:lnTo>
                <a:lnTo>
                  <a:pt x="4" y="220"/>
                </a:lnTo>
                <a:lnTo>
                  <a:pt x="4" y="215"/>
                </a:lnTo>
                <a:lnTo>
                  <a:pt x="4" y="215"/>
                </a:lnTo>
                <a:close/>
                <a:moveTo>
                  <a:pt x="8" y="268"/>
                </a:moveTo>
                <a:lnTo>
                  <a:pt x="8" y="268"/>
                </a:lnTo>
                <a:lnTo>
                  <a:pt x="8" y="283"/>
                </a:lnTo>
                <a:lnTo>
                  <a:pt x="8" y="298"/>
                </a:lnTo>
                <a:lnTo>
                  <a:pt x="8" y="298"/>
                </a:lnTo>
                <a:lnTo>
                  <a:pt x="8" y="307"/>
                </a:lnTo>
                <a:lnTo>
                  <a:pt x="8" y="307"/>
                </a:lnTo>
                <a:lnTo>
                  <a:pt x="6" y="307"/>
                </a:lnTo>
                <a:lnTo>
                  <a:pt x="6" y="307"/>
                </a:lnTo>
                <a:lnTo>
                  <a:pt x="6" y="307"/>
                </a:lnTo>
                <a:lnTo>
                  <a:pt x="6" y="283"/>
                </a:lnTo>
                <a:lnTo>
                  <a:pt x="6" y="283"/>
                </a:lnTo>
                <a:lnTo>
                  <a:pt x="6" y="283"/>
                </a:lnTo>
                <a:lnTo>
                  <a:pt x="6" y="283"/>
                </a:lnTo>
                <a:lnTo>
                  <a:pt x="6" y="283"/>
                </a:lnTo>
                <a:lnTo>
                  <a:pt x="8" y="268"/>
                </a:lnTo>
                <a:lnTo>
                  <a:pt x="8" y="268"/>
                </a:lnTo>
                <a:close/>
                <a:moveTo>
                  <a:pt x="114" y="287"/>
                </a:moveTo>
                <a:lnTo>
                  <a:pt x="114" y="287"/>
                </a:lnTo>
                <a:lnTo>
                  <a:pt x="114" y="296"/>
                </a:lnTo>
                <a:lnTo>
                  <a:pt x="114" y="296"/>
                </a:lnTo>
                <a:lnTo>
                  <a:pt x="114" y="287"/>
                </a:lnTo>
                <a:lnTo>
                  <a:pt x="114" y="287"/>
                </a:lnTo>
                <a:close/>
                <a:moveTo>
                  <a:pt x="120" y="292"/>
                </a:moveTo>
                <a:lnTo>
                  <a:pt x="120" y="292"/>
                </a:lnTo>
                <a:lnTo>
                  <a:pt x="120" y="305"/>
                </a:lnTo>
                <a:lnTo>
                  <a:pt x="120" y="305"/>
                </a:lnTo>
                <a:lnTo>
                  <a:pt x="118" y="301"/>
                </a:lnTo>
                <a:lnTo>
                  <a:pt x="120" y="292"/>
                </a:lnTo>
                <a:lnTo>
                  <a:pt x="120" y="292"/>
                </a:lnTo>
                <a:close/>
                <a:moveTo>
                  <a:pt x="116" y="357"/>
                </a:moveTo>
                <a:lnTo>
                  <a:pt x="116" y="357"/>
                </a:lnTo>
                <a:lnTo>
                  <a:pt x="116" y="357"/>
                </a:lnTo>
                <a:lnTo>
                  <a:pt x="118" y="358"/>
                </a:lnTo>
                <a:lnTo>
                  <a:pt x="118" y="366"/>
                </a:lnTo>
                <a:lnTo>
                  <a:pt x="118" y="366"/>
                </a:lnTo>
                <a:lnTo>
                  <a:pt x="116" y="362"/>
                </a:lnTo>
                <a:lnTo>
                  <a:pt x="116" y="357"/>
                </a:lnTo>
                <a:lnTo>
                  <a:pt x="116" y="357"/>
                </a:lnTo>
                <a:close/>
                <a:moveTo>
                  <a:pt x="20" y="421"/>
                </a:moveTo>
                <a:lnTo>
                  <a:pt x="20" y="421"/>
                </a:lnTo>
                <a:lnTo>
                  <a:pt x="20" y="430"/>
                </a:lnTo>
                <a:lnTo>
                  <a:pt x="20" y="432"/>
                </a:lnTo>
                <a:lnTo>
                  <a:pt x="20" y="432"/>
                </a:lnTo>
                <a:lnTo>
                  <a:pt x="20" y="432"/>
                </a:lnTo>
                <a:lnTo>
                  <a:pt x="20" y="439"/>
                </a:lnTo>
                <a:lnTo>
                  <a:pt x="19" y="445"/>
                </a:lnTo>
                <a:lnTo>
                  <a:pt x="19" y="445"/>
                </a:lnTo>
                <a:lnTo>
                  <a:pt x="19" y="445"/>
                </a:lnTo>
                <a:lnTo>
                  <a:pt x="17" y="439"/>
                </a:lnTo>
                <a:lnTo>
                  <a:pt x="17" y="439"/>
                </a:lnTo>
                <a:lnTo>
                  <a:pt x="19" y="428"/>
                </a:lnTo>
                <a:lnTo>
                  <a:pt x="20" y="421"/>
                </a:lnTo>
                <a:lnTo>
                  <a:pt x="20" y="421"/>
                </a:lnTo>
                <a:close/>
                <a:moveTo>
                  <a:pt x="94" y="476"/>
                </a:moveTo>
                <a:lnTo>
                  <a:pt x="94" y="476"/>
                </a:lnTo>
                <a:lnTo>
                  <a:pt x="94" y="478"/>
                </a:lnTo>
                <a:lnTo>
                  <a:pt x="94" y="484"/>
                </a:lnTo>
                <a:lnTo>
                  <a:pt x="94" y="484"/>
                </a:lnTo>
                <a:lnTo>
                  <a:pt x="94" y="485"/>
                </a:lnTo>
                <a:lnTo>
                  <a:pt x="94" y="485"/>
                </a:lnTo>
                <a:lnTo>
                  <a:pt x="94" y="476"/>
                </a:lnTo>
                <a:lnTo>
                  <a:pt x="94" y="476"/>
                </a:lnTo>
                <a:close/>
                <a:moveTo>
                  <a:pt x="22" y="598"/>
                </a:moveTo>
                <a:lnTo>
                  <a:pt x="22" y="598"/>
                </a:lnTo>
                <a:lnTo>
                  <a:pt x="22" y="599"/>
                </a:lnTo>
                <a:lnTo>
                  <a:pt x="24" y="607"/>
                </a:lnTo>
                <a:lnTo>
                  <a:pt x="24" y="607"/>
                </a:lnTo>
                <a:lnTo>
                  <a:pt x="24" y="607"/>
                </a:lnTo>
                <a:lnTo>
                  <a:pt x="26" y="605"/>
                </a:lnTo>
                <a:lnTo>
                  <a:pt x="26" y="605"/>
                </a:lnTo>
                <a:lnTo>
                  <a:pt x="26" y="609"/>
                </a:lnTo>
                <a:lnTo>
                  <a:pt x="26" y="609"/>
                </a:lnTo>
                <a:lnTo>
                  <a:pt x="26" y="620"/>
                </a:lnTo>
                <a:lnTo>
                  <a:pt x="26" y="620"/>
                </a:lnTo>
                <a:lnTo>
                  <a:pt x="24" y="621"/>
                </a:lnTo>
                <a:lnTo>
                  <a:pt x="22" y="618"/>
                </a:lnTo>
                <a:lnTo>
                  <a:pt x="22" y="618"/>
                </a:lnTo>
                <a:lnTo>
                  <a:pt x="22" y="609"/>
                </a:lnTo>
                <a:lnTo>
                  <a:pt x="22" y="605"/>
                </a:lnTo>
                <a:lnTo>
                  <a:pt x="22" y="598"/>
                </a:lnTo>
                <a:close/>
                <a:moveTo>
                  <a:pt x="66" y="603"/>
                </a:moveTo>
                <a:lnTo>
                  <a:pt x="66" y="603"/>
                </a:lnTo>
                <a:lnTo>
                  <a:pt x="66" y="614"/>
                </a:lnTo>
                <a:lnTo>
                  <a:pt x="66" y="614"/>
                </a:lnTo>
                <a:lnTo>
                  <a:pt x="65" y="607"/>
                </a:lnTo>
                <a:lnTo>
                  <a:pt x="65" y="607"/>
                </a:lnTo>
                <a:lnTo>
                  <a:pt x="66" y="603"/>
                </a:lnTo>
                <a:lnTo>
                  <a:pt x="66" y="603"/>
                </a:lnTo>
                <a:close/>
                <a:moveTo>
                  <a:pt x="24" y="629"/>
                </a:moveTo>
                <a:lnTo>
                  <a:pt x="24" y="629"/>
                </a:lnTo>
                <a:lnTo>
                  <a:pt x="24" y="636"/>
                </a:lnTo>
                <a:lnTo>
                  <a:pt x="24" y="636"/>
                </a:lnTo>
                <a:lnTo>
                  <a:pt x="24" y="636"/>
                </a:lnTo>
                <a:lnTo>
                  <a:pt x="24" y="634"/>
                </a:lnTo>
                <a:lnTo>
                  <a:pt x="24" y="634"/>
                </a:lnTo>
                <a:lnTo>
                  <a:pt x="24" y="634"/>
                </a:lnTo>
                <a:lnTo>
                  <a:pt x="24" y="631"/>
                </a:lnTo>
                <a:lnTo>
                  <a:pt x="24" y="629"/>
                </a:lnTo>
                <a:lnTo>
                  <a:pt x="24" y="629"/>
                </a:lnTo>
                <a:close/>
                <a:moveTo>
                  <a:pt x="98" y="627"/>
                </a:moveTo>
                <a:lnTo>
                  <a:pt x="98" y="627"/>
                </a:lnTo>
                <a:lnTo>
                  <a:pt x="98" y="633"/>
                </a:lnTo>
                <a:lnTo>
                  <a:pt x="96" y="638"/>
                </a:lnTo>
                <a:lnTo>
                  <a:pt x="96" y="638"/>
                </a:lnTo>
                <a:lnTo>
                  <a:pt x="98" y="627"/>
                </a:lnTo>
                <a:lnTo>
                  <a:pt x="98" y="627"/>
                </a:lnTo>
                <a:close/>
                <a:moveTo>
                  <a:pt x="94" y="697"/>
                </a:moveTo>
                <a:lnTo>
                  <a:pt x="94" y="701"/>
                </a:lnTo>
                <a:lnTo>
                  <a:pt x="94" y="701"/>
                </a:lnTo>
                <a:lnTo>
                  <a:pt x="92" y="702"/>
                </a:lnTo>
                <a:lnTo>
                  <a:pt x="92" y="697"/>
                </a:lnTo>
                <a:lnTo>
                  <a:pt x="92" y="697"/>
                </a:lnTo>
                <a:lnTo>
                  <a:pt x="92" y="697"/>
                </a:lnTo>
                <a:lnTo>
                  <a:pt x="94" y="697"/>
                </a:lnTo>
                <a:lnTo>
                  <a:pt x="94" y="6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1"/>
          <p:cNvSpPr>
            <a:spLocks noEditPoints="1"/>
          </p:cNvSpPr>
          <p:nvPr/>
        </p:nvSpPr>
        <p:spPr bwMode="auto">
          <a:xfrm flipH="1">
            <a:off x="2387678" y="4805261"/>
            <a:ext cx="1411290" cy="1375427"/>
          </a:xfrm>
          <a:custGeom>
            <a:avLst/>
            <a:gdLst>
              <a:gd name="T0" fmla="*/ 1315 w 1337"/>
              <a:gd name="T1" fmla="*/ 1133 h 1302"/>
              <a:gd name="T2" fmla="*/ 1323 w 1337"/>
              <a:gd name="T3" fmla="*/ 528 h 1302"/>
              <a:gd name="T4" fmla="*/ 1335 w 1337"/>
              <a:gd name="T5" fmla="*/ 555 h 1302"/>
              <a:gd name="T6" fmla="*/ 1330 w 1337"/>
              <a:gd name="T7" fmla="*/ 196 h 1302"/>
              <a:gd name="T8" fmla="*/ 876 w 1337"/>
              <a:gd name="T9" fmla="*/ 38 h 1302"/>
              <a:gd name="T10" fmla="*/ 594 w 1337"/>
              <a:gd name="T11" fmla="*/ 25 h 1302"/>
              <a:gd name="T12" fmla="*/ 432 w 1337"/>
              <a:gd name="T13" fmla="*/ 33 h 1302"/>
              <a:gd name="T14" fmla="*/ 504 w 1337"/>
              <a:gd name="T15" fmla="*/ 20 h 1302"/>
              <a:gd name="T16" fmla="*/ 353 w 1337"/>
              <a:gd name="T17" fmla="*/ 11 h 1302"/>
              <a:gd name="T18" fmla="*/ 252 w 1337"/>
              <a:gd name="T19" fmla="*/ 3 h 1302"/>
              <a:gd name="T20" fmla="*/ 9 w 1337"/>
              <a:gd name="T21" fmla="*/ 253 h 1302"/>
              <a:gd name="T22" fmla="*/ 22 w 1337"/>
              <a:gd name="T23" fmla="*/ 577 h 1302"/>
              <a:gd name="T24" fmla="*/ 72 w 1337"/>
              <a:gd name="T25" fmla="*/ 726 h 1302"/>
              <a:gd name="T26" fmla="*/ 50 w 1337"/>
              <a:gd name="T27" fmla="*/ 986 h 1302"/>
              <a:gd name="T28" fmla="*/ 123 w 1337"/>
              <a:gd name="T29" fmla="*/ 1015 h 1302"/>
              <a:gd name="T30" fmla="*/ 130 w 1337"/>
              <a:gd name="T31" fmla="*/ 583 h 1302"/>
              <a:gd name="T32" fmla="*/ 167 w 1337"/>
              <a:gd name="T33" fmla="*/ 842 h 1302"/>
              <a:gd name="T34" fmla="*/ 193 w 1337"/>
              <a:gd name="T35" fmla="*/ 572 h 1302"/>
              <a:gd name="T36" fmla="*/ 202 w 1337"/>
              <a:gd name="T37" fmla="*/ 364 h 1302"/>
              <a:gd name="T38" fmla="*/ 210 w 1337"/>
              <a:gd name="T39" fmla="*/ 529 h 1302"/>
              <a:gd name="T40" fmla="*/ 228 w 1337"/>
              <a:gd name="T41" fmla="*/ 231 h 1302"/>
              <a:gd name="T42" fmla="*/ 237 w 1337"/>
              <a:gd name="T43" fmla="*/ 437 h 1302"/>
              <a:gd name="T44" fmla="*/ 245 w 1337"/>
              <a:gd name="T45" fmla="*/ 320 h 1302"/>
              <a:gd name="T46" fmla="*/ 252 w 1337"/>
              <a:gd name="T47" fmla="*/ 425 h 1302"/>
              <a:gd name="T48" fmla="*/ 257 w 1337"/>
              <a:gd name="T49" fmla="*/ 169 h 1302"/>
              <a:gd name="T50" fmla="*/ 504 w 1337"/>
              <a:gd name="T51" fmla="*/ 244 h 1302"/>
              <a:gd name="T52" fmla="*/ 749 w 1337"/>
              <a:gd name="T53" fmla="*/ 248 h 1302"/>
              <a:gd name="T54" fmla="*/ 881 w 1337"/>
              <a:gd name="T55" fmla="*/ 253 h 1302"/>
              <a:gd name="T56" fmla="*/ 1129 w 1337"/>
              <a:gd name="T57" fmla="*/ 136 h 1302"/>
              <a:gd name="T58" fmla="*/ 1140 w 1337"/>
              <a:gd name="T59" fmla="*/ 719 h 1302"/>
              <a:gd name="T60" fmla="*/ 1210 w 1337"/>
              <a:gd name="T61" fmla="*/ 233 h 1302"/>
              <a:gd name="T62" fmla="*/ 1071 w 1337"/>
              <a:gd name="T63" fmla="*/ 233 h 1302"/>
              <a:gd name="T64" fmla="*/ 1150 w 1337"/>
              <a:gd name="T65" fmla="*/ 298 h 1302"/>
              <a:gd name="T66" fmla="*/ 1159 w 1337"/>
              <a:gd name="T67" fmla="*/ 476 h 1302"/>
              <a:gd name="T68" fmla="*/ 1172 w 1337"/>
              <a:gd name="T69" fmla="*/ 848 h 1302"/>
              <a:gd name="T70" fmla="*/ 1197 w 1337"/>
              <a:gd name="T71" fmla="*/ 1103 h 1302"/>
              <a:gd name="T72" fmla="*/ 1220 w 1337"/>
              <a:gd name="T73" fmla="*/ 813 h 1302"/>
              <a:gd name="T74" fmla="*/ 1229 w 1337"/>
              <a:gd name="T75" fmla="*/ 458 h 1302"/>
              <a:gd name="T76" fmla="*/ 1242 w 1337"/>
              <a:gd name="T77" fmla="*/ 1116 h 1302"/>
              <a:gd name="T78" fmla="*/ 1245 w 1337"/>
              <a:gd name="T79" fmla="*/ 750 h 1302"/>
              <a:gd name="T80" fmla="*/ 1236 w 1337"/>
              <a:gd name="T81" fmla="*/ 1245 h 1302"/>
              <a:gd name="T82" fmla="*/ 923 w 1337"/>
              <a:gd name="T83" fmla="*/ 1280 h 1302"/>
              <a:gd name="T84" fmla="*/ 35 w 1337"/>
              <a:gd name="T85" fmla="*/ 585 h 1302"/>
              <a:gd name="T86" fmla="*/ 1245 w 1337"/>
              <a:gd name="T87" fmla="*/ 557 h 1302"/>
              <a:gd name="T88" fmla="*/ 1236 w 1337"/>
              <a:gd name="T89" fmla="*/ 138 h 1302"/>
              <a:gd name="T90" fmla="*/ 1247 w 1337"/>
              <a:gd name="T91" fmla="*/ 311 h 1302"/>
              <a:gd name="T92" fmla="*/ 1247 w 1337"/>
              <a:gd name="T93" fmla="*/ 465 h 1302"/>
              <a:gd name="T94" fmla="*/ 1247 w 1337"/>
              <a:gd name="T95" fmla="*/ 377 h 1302"/>
              <a:gd name="T96" fmla="*/ 1150 w 1337"/>
              <a:gd name="T97" fmla="*/ 235 h 1302"/>
              <a:gd name="T98" fmla="*/ 1207 w 1337"/>
              <a:gd name="T99" fmla="*/ 224 h 1302"/>
              <a:gd name="T100" fmla="*/ 1013 w 1337"/>
              <a:gd name="T101" fmla="*/ 248 h 1302"/>
              <a:gd name="T102" fmla="*/ 929 w 1337"/>
              <a:gd name="T103" fmla="*/ 241 h 1302"/>
              <a:gd name="T104" fmla="*/ 695 w 1337"/>
              <a:gd name="T105" fmla="*/ 27 h 1302"/>
              <a:gd name="T106" fmla="*/ 635 w 1337"/>
              <a:gd name="T107" fmla="*/ 25 h 1302"/>
              <a:gd name="T108" fmla="*/ 550 w 1337"/>
              <a:gd name="T109" fmla="*/ 246 h 1302"/>
              <a:gd name="T110" fmla="*/ 377 w 1337"/>
              <a:gd name="T111" fmla="*/ 3 h 1302"/>
              <a:gd name="T112" fmla="*/ 327 w 1337"/>
              <a:gd name="T113" fmla="*/ 215 h 1302"/>
              <a:gd name="T114" fmla="*/ 217 w 1337"/>
              <a:gd name="T115" fmla="*/ 230 h 1302"/>
              <a:gd name="T116" fmla="*/ 200 w 1337"/>
              <a:gd name="T117" fmla="*/ 206 h 1302"/>
              <a:gd name="T118" fmla="*/ 167 w 1337"/>
              <a:gd name="T119" fmla="*/ 224 h 1302"/>
              <a:gd name="T120" fmla="*/ 199 w 1337"/>
              <a:gd name="T121" fmla="*/ 169 h 1302"/>
              <a:gd name="T122" fmla="*/ 13 w 1337"/>
              <a:gd name="T123" fmla="*/ 375 h 1302"/>
              <a:gd name="T124" fmla="*/ 44 w 1337"/>
              <a:gd name="T125" fmla="*/ 666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37" h="1302">
                <a:moveTo>
                  <a:pt x="887" y="1287"/>
                </a:moveTo>
                <a:lnTo>
                  <a:pt x="887" y="1287"/>
                </a:lnTo>
                <a:lnTo>
                  <a:pt x="912" y="1287"/>
                </a:lnTo>
                <a:lnTo>
                  <a:pt x="933" y="1287"/>
                </a:lnTo>
                <a:lnTo>
                  <a:pt x="933" y="1287"/>
                </a:lnTo>
                <a:lnTo>
                  <a:pt x="942" y="1289"/>
                </a:lnTo>
                <a:lnTo>
                  <a:pt x="953" y="1289"/>
                </a:lnTo>
                <a:lnTo>
                  <a:pt x="964" y="1289"/>
                </a:lnTo>
                <a:lnTo>
                  <a:pt x="969" y="1289"/>
                </a:lnTo>
                <a:lnTo>
                  <a:pt x="971" y="1291"/>
                </a:lnTo>
                <a:lnTo>
                  <a:pt x="971" y="1291"/>
                </a:lnTo>
                <a:lnTo>
                  <a:pt x="975" y="1291"/>
                </a:lnTo>
                <a:lnTo>
                  <a:pt x="975" y="1291"/>
                </a:lnTo>
                <a:lnTo>
                  <a:pt x="977" y="1289"/>
                </a:lnTo>
                <a:lnTo>
                  <a:pt x="980" y="1289"/>
                </a:lnTo>
                <a:lnTo>
                  <a:pt x="980" y="1289"/>
                </a:lnTo>
                <a:lnTo>
                  <a:pt x="997" y="1291"/>
                </a:lnTo>
                <a:lnTo>
                  <a:pt x="997" y="1291"/>
                </a:lnTo>
                <a:lnTo>
                  <a:pt x="1006" y="1291"/>
                </a:lnTo>
                <a:lnTo>
                  <a:pt x="1013" y="1293"/>
                </a:lnTo>
                <a:lnTo>
                  <a:pt x="1013" y="1293"/>
                </a:lnTo>
                <a:lnTo>
                  <a:pt x="1010" y="1293"/>
                </a:lnTo>
                <a:lnTo>
                  <a:pt x="1010" y="1293"/>
                </a:lnTo>
                <a:lnTo>
                  <a:pt x="995" y="1293"/>
                </a:lnTo>
                <a:lnTo>
                  <a:pt x="980" y="1293"/>
                </a:lnTo>
                <a:lnTo>
                  <a:pt x="980" y="1293"/>
                </a:lnTo>
                <a:lnTo>
                  <a:pt x="999" y="1293"/>
                </a:lnTo>
                <a:lnTo>
                  <a:pt x="1019" y="1293"/>
                </a:lnTo>
                <a:lnTo>
                  <a:pt x="1019" y="1293"/>
                </a:lnTo>
                <a:lnTo>
                  <a:pt x="1013" y="1293"/>
                </a:lnTo>
                <a:lnTo>
                  <a:pt x="1013" y="1293"/>
                </a:lnTo>
                <a:lnTo>
                  <a:pt x="1025" y="1291"/>
                </a:lnTo>
                <a:lnTo>
                  <a:pt x="1025" y="1291"/>
                </a:lnTo>
                <a:lnTo>
                  <a:pt x="1025" y="1293"/>
                </a:lnTo>
                <a:lnTo>
                  <a:pt x="1023" y="1293"/>
                </a:lnTo>
                <a:lnTo>
                  <a:pt x="1026" y="1293"/>
                </a:lnTo>
                <a:lnTo>
                  <a:pt x="1026" y="1293"/>
                </a:lnTo>
                <a:lnTo>
                  <a:pt x="1032" y="1291"/>
                </a:lnTo>
                <a:lnTo>
                  <a:pt x="1032" y="1291"/>
                </a:lnTo>
                <a:lnTo>
                  <a:pt x="1052" y="1293"/>
                </a:lnTo>
                <a:lnTo>
                  <a:pt x="1072" y="1293"/>
                </a:lnTo>
                <a:lnTo>
                  <a:pt x="1072" y="1293"/>
                </a:lnTo>
                <a:lnTo>
                  <a:pt x="1085" y="1293"/>
                </a:lnTo>
                <a:lnTo>
                  <a:pt x="1102" y="1293"/>
                </a:lnTo>
                <a:lnTo>
                  <a:pt x="1117" y="1295"/>
                </a:lnTo>
                <a:lnTo>
                  <a:pt x="1120" y="1295"/>
                </a:lnTo>
                <a:lnTo>
                  <a:pt x="1122" y="1297"/>
                </a:lnTo>
                <a:lnTo>
                  <a:pt x="1122" y="1297"/>
                </a:lnTo>
                <a:lnTo>
                  <a:pt x="1144" y="1297"/>
                </a:lnTo>
                <a:lnTo>
                  <a:pt x="1164" y="1298"/>
                </a:lnTo>
                <a:lnTo>
                  <a:pt x="1164" y="1298"/>
                </a:lnTo>
                <a:lnTo>
                  <a:pt x="1166" y="1297"/>
                </a:lnTo>
                <a:lnTo>
                  <a:pt x="1168" y="1297"/>
                </a:lnTo>
                <a:lnTo>
                  <a:pt x="1168" y="1297"/>
                </a:lnTo>
                <a:lnTo>
                  <a:pt x="1181" y="1297"/>
                </a:lnTo>
                <a:lnTo>
                  <a:pt x="1194" y="1297"/>
                </a:lnTo>
                <a:lnTo>
                  <a:pt x="1207" y="1297"/>
                </a:lnTo>
                <a:lnTo>
                  <a:pt x="1220" y="1297"/>
                </a:lnTo>
                <a:lnTo>
                  <a:pt x="1220" y="1297"/>
                </a:lnTo>
                <a:lnTo>
                  <a:pt x="1218" y="1297"/>
                </a:lnTo>
                <a:lnTo>
                  <a:pt x="1212" y="1297"/>
                </a:lnTo>
                <a:lnTo>
                  <a:pt x="1207" y="1297"/>
                </a:lnTo>
                <a:lnTo>
                  <a:pt x="1207" y="1297"/>
                </a:lnTo>
                <a:lnTo>
                  <a:pt x="1208" y="1298"/>
                </a:lnTo>
                <a:lnTo>
                  <a:pt x="1208" y="1298"/>
                </a:lnTo>
                <a:lnTo>
                  <a:pt x="1236" y="1298"/>
                </a:lnTo>
                <a:lnTo>
                  <a:pt x="1306" y="1302"/>
                </a:lnTo>
                <a:lnTo>
                  <a:pt x="1310" y="1225"/>
                </a:lnTo>
                <a:lnTo>
                  <a:pt x="1310" y="1225"/>
                </a:lnTo>
                <a:lnTo>
                  <a:pt x="1312" y="1190"/>
                </a:lnTo>
                <a:lnTo>
                  <a:pt x="1312" y="1190"/>
                </a:lnTo>
                <a:lnTo>
                  <a:pt x="1312" y="1194"/>
                </a:lnTo>
                <a:lnTo>
                  <a:pt x="1312" y="1195"/>
                </a:lnTo>
                <a:lnTo>
                  <a:pt x="1313" y="1197"/>
                </a:lnTo>
                <a:lnTo>
                  <a:pt x="1313" y="1197"/>
                </a:lnTo>
                <a:lnTo>
                  <a:pt x="1313" y="1173"/>
                </a:lnTo>
                <a:lnTo>
                  <a:pt x="1313" y="1173"/>
                </a:lnTo>
                <a:lnTo>
                  <a:pt x="1313" y="1171"/>
                </a:lnTo>
                <a:lnTo>
                  <a:pt x="1315" y="1171"/>
                </a:lnTo>
                <a:lnTo>
                  <a:pt x="1315" y="1171"/>
                </a:lnTo>
                <a:lnTo>
                  <a:pt x="1315" y="1153"/>
                </a:lnTo>
                <a:lnTo>
                  <a:pt x="1317" y="1133"/>
                </a:lnTo>
                <a:lnTo>
                  <a:pt x="1317" y="1133"/>
                </a:lnTo>
                <a:lnTo>
                  <a:pt x="1315" y="1133"/>
                </a:lnTo>
                <a:lnTo>
                  <a:pt x="1315" y="1135"/>
                </a:lnTo>
                <a:lnTo>
                  <a:pt x="1315" y="1135"/>
                </a:lnTo>
                <a:lnTo>
                  <a:pt x="1315" y="1133"/>
                </a:lnTo>
                <a:lnTo>
                  <a:pt x="1315" y="1124"/>
                </a:lnTo>
                <a:lnTo>
                  <a:pt x="1315" y="1124"/>
                </a:lnTo>
                <a:lnTo>
                  <a:pt x="1315" y="1125"/>
                </a:lnTo>
                <a:lnTo>
                  <a:pt x="1317" y="1122"/>
                </a:lnTo>
                <a:lnTo>
                  <a:pt x="1317" y="1122"/>
                </a:lnTo>
                <a:lnTo>
                  <a:pt x="1315" y="1098"/>
                </a:lnTo>
                <a:lnTo>
                  <a:pt x="1315" y="1076"/>
                </a:lnTo>
                <a:lnTo>
                  <a:pt x="1315" y="1076"/>
                </a:lnTo>
                <a:lnTo>
                  <a:pt x="1315" y="1078"/>
                </a:lnTo>
                <a:lnTo>
                  <a:pt x="1315" y="1076"/>
                </a:lnTo>
                <a:lnTo>
                  <a:pt x="1315" y="1070"/>
                </a:lnTo>
                <a:lnTo>
                  <a:pt x="1315" y="1070"/>
                </a:lnTo>
                <a:lnTo>
                  <a:pt x="1315" y="1070"/>
                </a:lnTo>
                <a:lnTo>
                  <a:pt x="1315" y="1070"/>
                </a:lnTo>
                <a:lnTo>
                  <a:pt x="1317" y="1048"/>
                </a:lnTo>
                <a:lnTo>
                  <a:pt x="1315" y="1021"/>
                </a:lnTo>
                <a:lnTo>
                  <a:pt x="1315" y="997"/>
                </a:lnTo>
                <a:lnTo>
                  <a:pt x="1315" y="980"/>
                </a:lnTo>
                <a:lnTo>
                  <a:pt x="1315" y="980"/>
                </a:lnTo>
                <a:lnTo>
                  <a:pt x="1315" y="980"/>
                </a:lnTo>
                <a:lnTo>
                  <a:pt x="1315" y="980"/>
                </a:lnTo>
                <a:lnTo>
                  <a:pt x="1315" y="976"/>
                </a:lnTo>
                <a:lnTo>
                  <a:pt x="1315" y="967"/>
                </a:lnTo>
                <a:lnTo>
                  <a:pt x="1315" y="967"/>
                </a:lnTo>
                <a:lnTo>
                  <a:pt x="1315" y="967"/>
                </a:lnTo>
                <a:lnTo>
                  <a:pt x="1315" y="967"/>
                </a:lnTo>
                <a:lnTo>
                  <a:pt x="1317" y="971"/>
                </a:lnTo>
                <a:lnTo>
                  <a:pt x="1317" y="971"/>
                </a:lnTo>
                <a:lnTo>
                  <a:pt x="1315" y="905"/>
                </a:lnTo>
                <a:lnTo>
                  <a:pt x="1315" y="837"/>
                </a:lnTo>
                <a:lnTo>
                  <a:pt x="1315" y="837"/>
                </a:lnTo>
                <a:lnTo>
                  <a:pt x="1315" y="838"/>
                </a:lnTo>
                <a:lnTo>
                  <a:pt x="1315" y="838"/>
                </a:lnTo>
                <a:lnTo>
                  <a:pt x="1317" y="813"/>
                </a:lnTo>
                <a:lnTo>
                  <a:pt x="1317" y="789"/>
                </a:lnTo>
                <a:lnTo>
                  <a:pt x="1317" y="789"/>
                </a:lnTo>
                <a:lnTo>
                  <a:pt x="1317" y="730"/>
                </a:lnTo>
                <a:lnTo>
                  <a:pt x="1317" y="730"/>
                </a:lnTo>
                <a:lnTo>
                  <a:pt x="1315" y="735"/>
                </a:lnTo>
                <a:lnTo>
                  <a:pt x="1315" y="737"/>
                </a:lnTo>
                <a:lnTo>
                  <a:pt x="1315" y="735"/>
                </a:lnTo>
                <a:lnTo>
                  <a:pt x="1315" y="735"/>
                </a:lnTo>
                <a:lnTo>
                  <a:pt x="1317" y="708"/>
                </a:lnTo>
                <a:lnTo>
                  <a:pt x="1317" y="675"/>
                </a:lnTo>
                <a:lnTo>
                  <a:pt x="1317" y="675"/>
                </a:lnTo>
                <a:lnTo>
                  <a:pt x="1319" y="671"/>
                </a:lnTo>
                <a:lnTo>
                  <a:pt x="1319" y="666"/>
                </a:lnTo>
                <a:lnTo>
                  <a:pt x="1319" y="658"/>
                </a:lnTo>
                <a:lnTo>
                  <a:pt x="1317" y="655"/>
                </a:lnTo>
                <a:lnTo>
                  <a:pt x="1317" y="655"/>
                </a:lnTo>
                <a:lnTo>
                  <a:pt x="1319" y="666"/>
                </a:lnTo>
                <a:lnTo>
                  <a:pt x="1319" y="666"/>
                </a:lnTo>
                <a:lnTo>
                  <a:pt x="1317" y="671"/>
                </a:lnTo>
                <a:lnTo>
                  <a:pt x="1317" y="673"/>
                </a:lnTo>
                <a:lnTo>
                  <a:pt x="1317" y="673"/>
                </a:lnTo>
                <a:lnTo>
                  <a:pt x="1317" y="673"/>
                </a:lnTo>
                <a:lnTo>
                  <a:pt x="1317" y="653"/>
                </a:lnTo>
                <a:lnTo>
                  <a:pt x="1317" y="647"/>
                </a:lnTo>
                <a:lnTo>
                  <a:pt x="1317" y="651"/>
                </a:lnTo>
                <a:lnTo>
                  <a:pt x="1317" y="651"/>
                </a:lnTo>
                <a:lnTo>
                  <a:pt x="1317" y="632"/>
                </a:lnTo>
                <a:lnTo>
                  <a:pt x="1317" y="620"/>
                </a:lnTo>
                <a:lnTo>
                  <a:pt x="1319" y="607"/>
                </a:lnTo>
                <a:lnTo>
                  <a:pt x="1319" y="592"/>
                </a:lnTo>
                <a:lnTo>
                  <a:pt x="1319" y="592"/>
                </a:lnTo>
                <a:lnTo>
                  <a:pt x="1319" y="590"/>
                </a:lnTo>
                <a:lnTo>
                  <a:pt x="1321" y="585"/>
                </a:lnTo>
                <a:lnTo>
                  <a:pt x="1321" y="574"/>
                </a:lnTo>
                <a:lnTo>
                  <a:pt x="1321" y="563"/>
                </a:lnTo>
                <a:lnTo>
                  <a:pt x="1321" y="559"/>
                </a:lnTo>
                <a:lnTo>
                  <a:pt x="1321" y="559"/>
                </a:lnTo>
                <a:lnTo>
                  <a:pt x="1321" y="548"/>
                </a:lnTo>
                <a:lnTo>
                  <a:pt x="1323" y="535"/>
                </a:lnTo>
                <a:lnTo>
                  <a:pt x="1323" y="535"/>
                </a:lnTo>
                <a:lnTo>
                  <a:pt x="1323" y="570"/>
                </a:lnTo>
                <a:lnTo>
                  <a:pt x="1323" y="570"/>
                </a:lnTo>
                <a:lnTo>
                  <a:pt x="1323" y="563"/>
                </a:lnTo>
                <a:lnTo>
                  <a:pt x="1324" y="557"/>
                </a:lnTo>
                <a:lnTo>
                  <a:pt x="1324" y="557"/>
                </a:lnTo>
                <a:lnTo>
                  <a:pt x="1323" y="546"/>
                </a:lnTo>
                <a:lnTo>
                  <a:pt x="1324" y="535"/>
                </a:lnTo>
                <a:lnTo>
                  <a:pt x="1324" y="535"/>
                </a:lnTo>
                <a:lnTo>
                  <a:pt x="1323" y="535"/>
                </a:lnTo>
                <a:lnTo>
                  <a:pt x="1323" y="531"/>
                </a:lnTo>
                <a:lnTo>
                  <a:pt x="1324" y="528"/>
                </a:lnTo>
                <a:lnTo>
                  <a:pt x="1324" y="528"/>
                </a:lnTo>
                <a:lnTo>
                  <a:pt x="1323" y="528"/>
                </a:lnTo>
                <a:lnTo>
                  <a:pt x="1323" y="529"/>
                </a:lnTo>
                <a:lnTo>
                  <a:pt x="1323" y="531"/>
                </a:lnTo>
                <a:lnTo>
                  <a:pt x="1323" y="531"/>
                </a:lnTo>
                <a:lnTo>
                  <a:pt x="1323" y="531"/>
                </a:lnTo>
                <a:lnTo>
                  <a:pt x="1323" y="513"/>
                </a:lnTo>
                <a:lnTo>
                  <a:pt x="1323" y="494"/>
                </a:lnTo>
                <a:lnTo>
                  <a:pt x="1323" y="494"/>
                </a:lnTo>
                <a:lnTo>
                  <a:pt x="1324" y="502"/>
                </a:lnTo>
                <a:lnTo>
                  <a:pt x="1324" y="502"/>
                </a:lnTo>
                <a:lnTo>
                  <a:pt x="1324" y="487"/>
                </a:lnTo>
                <a:lnTo>
                  <a:pt x="1324" y="482"/>
                </a:lnTo>
                <a:lnTo>
                  <a:pt x="1323" y="480"/>
                </a:lnTo>
                <a:lnTo>
                  <a:pt x="1323" y="480"/>
                </a:lnTo>
                <a:lnTo>
                  <a:pt x="1323" y="487"/>
                </a:lnTo>
                <a:lnTo>
                  <a:pt x="1323" y="491"/>
                </a:lnTo>
                <a:lnTo>
                  <a:pt x="1323" y="491"/>
                </a:lnTo>
                <a:lnTo>
                  <a:pt x="1323" y="476"/>
                </a:lnTo>
                <a:lnTo>
                  <a:pt x="1324" y="463"/>
                </a:lnTo>
                <a:lnTo>
                  <a:pt x="1324" y="463"/>
                </a:lnTo>
                <a:lnTo>
                  <a:pt x="1324" y="469"/>
                </a:lnTo>
                <a:lnTo>
                  <a:pt x="1324" y="471"/>
                </a:lnTo>
                <a:lnTo>
                  <a:pt x="1324" y="469"/>
                </a:lnTo>
                <a:lnTo>
                  <a:pt x="1324" y="469"/>
                </a:lnTo>
                <a:lnTo>
                  <a:pt x="1324" y="461"/>
                </a:lnTo>
                <a:lnTo>
                  <a:pt x="1323" y="454"/>
                </a:lnTo>
                <a:lnTo>
                  <a:pt x="1323" y="454"/>
                </a:lnTo>
                <a:lnTo>
                  <a:pt x="1326" y="430"/>
                </a:lnTo>
                <a:lnTo>
                  <a:pt x="1326" y="406"/>
                </a:lnTo>
                <a:lnTo>
                  <a:pt x="1326" y="406"/>
                </a:lnTo>
                <a:lnTo>
                  <a:pt x="1324" y="399"/>
                </a:lnTo>
                <a:lnTo>
                  <a:pt x="1324" y="386"/>
                </a:lnTo>
                <a:lnTo>
                  <a:pt x="1324" y="386"/>
                </a:lnTo>
                <a:lnTo>
                  <a:pt x="1326" y="384"/>
                </a:lnTo>
                <a:lnTo>
                  <a:pt x="1326" y="384"/>
                </a:lnTo>
                <a:lnTo>
                  <a:pt x="1326" y="388"/>
                </a:lnTo>
                <a:lnTo>
                  <a:pt x="1326" y="390"/>
                </a:lnTo>
                <a:lnTo>
                  <a:pt x="1328" y="390"/>
                </a:lnTo>
                <a:lnTo>
                  <a:pt x="1328" y="390"/>
                </a:lnTo>
                <a:lnTo>
                  <a:pt x="1328" y="375"/>
                </a:lnTo>
                <a:lnTo>
                  <a:pt x="1330" y="357"/>
                </a:lnTo>
                <a:lnTo>
                  <a:pt x="1330" y="357"/>
                </a:lnTo>
                <a:lnTo>
                  <a:pt x="1328" y="342"/>
                </a:lnTo>
                <a:lnTo>
                  <a:pt x="1328" y="334"/>
                </a:lnTo>
                <a:lnTo>
                  <a:pt x="1330" y="329"/>
                </a:lnTo>
                <a:lnTo>
                  <a:pt x="1330" y="329"/>
                </a:lnTo>
                <a:lnTo>
                  <a:pt x="1330" y="345"/>
                </a:lnTo>
                <a:lnTo>
                  <a:pt x="1330" y="358"/>
                </a:lnTo>
                <a:lnTo>
                  <a:pt x="1330" y="358"/>
                </a:lnTo>
                <a:lnTo>
                  <a:pt x="1330" y="377"/>
                </a:lnTo>
                <a:lnTo>
                  <a:pt x="1330" y="388"/>
                </a:lnTo>
                <a:lnTo>
                  <a:pt x="1332" y="390"/>
                </a:lnTo>
                <a:lnTo>
                  <a:pt x="1332" y="390"/>
                </a:lnTo>
                <a:lnTo>
                  <a:pt x="1332" y="390"/>
                </a:lnTo>
                <a:lnTo>
                  <a:pt x="1332" y="393"/>
                </a:lnTo>
                <a:lnTo>
                  <a:pt x="1330" y="397"/>
                </a:lnTo>
                <a:lnTo>
                  <a:pt x="1330" y="397"/>
                </a:lnTo>
                <a:lnTo>
                  <a:pt x="1334" y="410"/>
                </a:lnTo>
                <a:lnTo>
                  <a:pt x="1334" y="410"/>
                </a:lnTo>
                <a:lnTo>
                  <a:pt x="1332" y="410"/>
                </a:lnTo>
                <a:lnTo>
                  <a:pt x="1332" y="414"/>
                </a:lnTo>
                <a:lnTo>
                  <a:pt x="1334" y="419"/>
                </a:lnTo>
                <a:lnTo>
                  <a:pt x="1332" y="421"/>
                </a:lnTo>
                <a:lnTo>
                  <a:pt x="1332" y="421"/>
                </a:lnTo>
                <a:lnTo>
                  <a:pt x="1332" y="425"/>
                </a:lnTo>
                <a:lnTo>
                  <a:pt x="1334" y="428"/>
                </a:lnTo>
                <a:lnTo>
                  <a:pt x="1334" y="428"/>
                </a:lnTo>
                <a:lnTo>
                  <a:pt x="1332" y="439"/>
                </a:lnTo>
                <a:lnTo>
                  <a:pt x="1332" y="439"/>
                </a:lnTo>
                <a:lnTo>
                  <a:pt x="1334" y="471"/>
                </a:lnTo>
                <a:lnTo>
                  <a:pt x="1334" y="500"/>
                </a:lnTo>
                <a:lnTo>
                  <a:pt x="1332" y="561"/>
                </a:lnTo>
                <a:lnTo>
                  <a:pt x="1332" y="561"/>
                </a:lnTo>
                <a:lnTo>
                  <a:pt x="1334" y="548"/>
                </a:lnTo>
                <a:lnTo>
                  <a:pt x="1334" y="537"/>
                </a:lnTo>
                <a:lnTo>
                  <a:pt x="1334" y="537"/>
                </a:lnTo>
                <a:lnTo>
                  <a:pt x="1334" y="542"/>
                </a:lnTo>
                <a:lnTo>
                  <a:pt x="1334" y="548"/>
                </a:lnTo>
                <a:lnTo>
                  <a:pt x="1334" y="548"/>
                </a:lnTo>
                <a:lnTo>
                  <a:pt x="1335" y="537"/>
                </a:lnTo>
                <a:lnTo>
                  <a:pt x="1335" y="537"/>
                </a:lnTo>
                <a:lnTo>
                  <a:pt x="1335" y="548"/>
                </a:lnTo>
                <a:lnTo>
                  <a:pt x="1334" y="555"/>
                </a:lnTo>
                <a:lnTo>
                  <a:pt x="1334" y="555"/>
                </a:lnTo>
                <a:lnTo>
                  <a:pt x="1335" y="552"/>
                </a:lnTo>
                <a:lnTo>
                  <a:pt x="1335" y="552"/>
                </a:lnTo>
                <a:lnTo>
                  <a:pt x="1335" y="555"/>
                </a:lnTo>
                <a:lnTo>
                  <a:pt x="1335" y="555"/>
                </a:lnTo>
                <a:lnTo>
                  <a:pt x="1335" y="550"/>
                </a:lnTo>
                <a:lnTo>
                  <a:pt x="1337" y="542"/>
                </a:lnTo>
                <a:lnTo>
                  <a:pt x="1337" y="542"/>
                </a:lnTo>
                <a:lnTo>
                  <a:pt x="1337" y="542"/>
                </a:lnTo>
                <a:lnTo>
                  <a:pt x="1335" y="544"/>
                </a:lnTo>
                <a:lnTo>
                  <a:pt x="1335" y="544"/>
                </a:lnTo>
                <a:lnTo>
                  <a:pt x="1337" y="537"/>
                </a:lnTo>
                <a:lnTo>
                  <a:pt x="1337" y="537"/>
                </a:lnTo>
                <a:lnTo>
                  <a:pt x="1335" y="517"/>
                </a:lnTo>
                <a:lnTo>
                  <a:pt x="1334" y="494"/>
                </a:lnTo>
                <a:lnTo>
                  <a:pt x="1335" y="471"/>
                </a:lnTo>
                <a:lnTo>
                  <a:pt x="1334" y="448"/>
                </a:lnTo>
                <a:lnTo>
                  <a:pt x="1334" y="448"/>
                </a:lnTo>
                <a:lnTo>
                  <a:pt x="1335" y="447"/>
                </a:lnTo>
                <a:lnTo>
                  <a:pt x="1335" y="445"/>
                </a:lnTo>
                <a:lnTo>
                  <a:pt x="1334" y="441"/>
                </a:lnTo>
                <a:lnTo>
                  <a:pt x="1334" y="441"/>
                </a:lnTo>
                <a:lnTo>
                  <a:pt x="1335" y="434"/>
                </a:lnTo>
                <a:lnTo>
                  <a:pt x="1337" y="430"/>
                </a:lnTo>
                <a:lnTo>
                  <a:pt x="1337" y="430"/>
                </a:lnTo>
                <a:lnTo>
                  <a:pt x="1335" y="423"/>
                </a:lnTo>
                <a:lnTo>
                  <a:pt x="1335" y="412"/>
                </a:lnTo>
                <a:lnTo>
                  <a:pt x="1335" y="401"/>
                </a:lnTo>
                <a:lnTo>
                  <a:pt x="1334" y="391"/>
                </a:lnTo>
                <a:lnTo>
                  <a:pt x="1334" y="391"/>
                </a:lnTo>
                <a:lnTo>
                  <a:pt x="1335" y="382"/>
                </a:lnTo>
                <a:lnTo>
                  <a:pt x="1335" y="369"/>
                </a:lnTo>
                <a:lnTo>
                  <a:pt x="1334" y="345"/>
                </a:lnTo>
                <a:lnTo>
                  <a:pt x="1334" y="345"/>
                </a:lnTo>
                <a:lnTo>
                  <a:pt x="1334" y="347"/>
                </a:lnTo>
                <a:lnTo>
                  <a:pt x="1334" y="347"/>
                </a:lnTo>
                <a:lnTo>
                  <a:pt x="1334" y="340"/>
                </a:lnTo>
                <a:lnTo>
                  <a:pt x="1334" y="334"/>
                </a:lnTo>
                <a:lnTo>
                  <a:pt x="1334" y="334"/>
                </a:lnTo>
                <a:lnTo>
                  <a:pt x="1334" y="338"/>
                </a:lnTo>
                <a:lnTo>
                  <a:pt x="1334" y="344"/>
                </a:lnTo>
                <a:lnTo>
                  <a:pt x="1334" y="344"/>
                </a:lnTo>
                <a:lnTo>
                  <a:pt x="1335" y="333"/>
                </a:lnTo>
                <a:lnTo>
                  <a:pt x="1335" y="320"/>
                </a:lnTo>
                <a:lnTo>
                  <a:pt x="1335" y="294"/>
                </a:lnTo>
                <a:lnTo>
                  <a:pt x="1335" y="294"/>
                </a:lnTo>
                <a:lnTo>
                  <a:pt x="1334" y="283"/>
                </a:lnTo>
                <a:lnTo>
                  <a:pt x="1334" y="283"/>
                </a:lnTo>
                <a:lnTo>
                  <a:pt x="1334" y="274"/>
                </a:lnTo>
                <a:lnTo>
                  <a:pt x="1334" y="263"/>
                </a:lnTo>
                <a:lnTo>
                  <a:pt x="1334" y="263"/>
                </a:lnTo>
                <a:lnTo>
                  <a:pt x="1334" y="259"/>
                </a:lnTo>
                <a:lnTo>
                  <a:pt x="1332" y="252"/>
                </a:lnTo>
                <a:lnTo>
                  <a:pt x="1332" y="252"/>
                </a:lnTo>
                <a:lnTo>
                  <a:pt x="1332" y="259"/>
                </a:lnTo>
                <a:lnTo>
                  <a:pt x="1330" y="268"/>
                </a:lnTo>
                <a:lnTo>
                  <a:pt x="1332" y="287"/>
                </a:lnTo>
                <a:lnTo>
                  <a:pt x="1332" y="287"/>
                </a:lnTo>
                <a:lnTo>
                  <a:pt x="1330" y="285"/>
                </a:lnTo>
                <a:lnTo>
                  <a:pt x="1330" y="285"/>
                </a:lnTo>
                <a:lnTo>
                  <a:pt x="1328" y="287"/>
                </a:lnTo>
                <a:lnTo>
                  <a:pt x="1328" y="283"/>
                </a:lnTo>
                <a:lnTo>
                  <a:pt x="1328" y="283"/>
                </a:lnTo>
                <a:lnTo>
                  <a:pt x="1328" y="276"/>
                </a:lnTo>
                <a:lnTo>
                  <a:pt x="1330" y="265"/>
                </a:lnTo>
                <a:lnTo>
                  <a:pt x="1328" y="244"/>
                </a:lnTo>
                <a:lnTo>
                  <a:pt x="1328" y="244"/>
                </a:lnTo>
                <a:lnTo>
                  <a:pt x="1328" y="250"/>
                </a:lnTo>
                <a:lnTo>
                  <a:pt x="1328" y="252"/>
                </a:lnTo>
                <a:lnTo>
                  <a:pt x="1328" y="252"/>
                </a:lnTo>
                <a:lnTo>
                  <a:pt x="1328" y="241"/>
                </a:lnTo>
                <a:lnTo>
                  <a:pt x="1328" y="233"/>
                </a:lnTo>
                <a:lnTo>
                  <a:pt x="1328" y="233"/>
                </a:lnTo>
                <a:lnTo>
                  <a:pt x="1328" y="239"/>
                </a:lnTo>
                <a:lnTo>
                  <a:pt x="1328" y="244"/>
                </a:lnTo>
                <a:lnTo>
                  <a:pt x="1328" y="244"/>
                </a:lnTo>
                <a:lnTo>
                  <a:pt x="1330" y="239"/>
                </a:lnTo>
                <a:lnTo>
                  <a:pt x="1330" y="231"/>
                </a:lnTo>
                <a:lnTo>
                  <a:pt x="1330" y="231"/>
                </a:lnTo>
                <a:lnTo>
                  <a:pt x="1330" y="231"/>
                </a:lnTo>
                <a:lnTo>
                  <a:pt x="1330" y="233"/>
                </a:lnTo>
                <a:lnTo>
                  <a:pt x="1330" y="235"/>
                </a:lnTo>
                <a:lnTo>
                  <a:pt x="1328" y="233"/>
                </a:lnTo>
                <a:lnTo>
                  <a:pt x="1328" y="233"/>
                </a:lnTo>
                <a:lnTo>
                  <a:pt x="1328" y="231"/>
                </a:lnTo>
                <a:lnTo>
                  <a:pt x="1328" y="231"/>
                </a:lnTo>
                <a:lnTo>
                  <a:pt x="1328" y="220"/>
                </a:lnTo>
                <a:lnTo>
                  <a:pt x="1330" y="217"/>
                </a:lnTo>
                <a:lnTo>
                  <a:pt x="1330" y="217"/>
                </a:lnTo>
                <a:lnTo>
                  <a:pt x="1330" y="217"/>
                </a:lnTo>
                <a:lnTo>
                  <a:pt x="1330" y="217"/>
                </a:lnTo>
                <a:lnTo>
                  <a:pt x="1330" y="196"/>
                </a:lnTo>
                <a:lnTo>
                  <a:pt x="1330" y="187"/>
                </a:lnTo>
                <a:lnTo>
                  <a:pt x="1332" y="182"/>
                </a:lnTo>
                <a:lnTo>
                  <a:pt x="1332" y="182"/>
                </a:lnTo>
                <a:lnTo>
                  <a:pt x="1330" y="136"/>
                </a:lnTo>
                <a:lnTo>
                  <a:pt x="1330" y="42"/>
                </a:lnTo>
                <a:lnTo>
                  <a:pt x="1236" y="42"/>
                </a:lnTo>
                <a:lnTo>
                  <a:pt x="1236" y="42"/>
                </a:lnTo>
                <a:lnTo>
                  <a:pt x="1223" y="42"/>
                </a:lnTo>
                <a:lnTo>
                  <a:pt x="1223" y="42"/>
                </a:lnTo>
                <a:lnTo>
                  <a:pt x="1223" y="40"/>
                </a:lnTo>
                <a:lnTo>
                  <a:pt x="1221" y="40"/>
                </a:lnTo>
                <a:lnTo>
                  <a:pt x="1221" y="40"/>
                </a:lnTo>
                <a:lnTo>
                  <a:pt x="1214" y="42"/>
                </a:lnTo>
                <a:lnTo>
                  <a:pt x="1214" y="42"/>
                </a:lnTo>
                <a:lnTo>
                  <a:pt x="1212" y="40"/>
                </a:lnTo>
                <a:lnTo>
                  <a:pt x="1208" y="40"/>
                </a:lnTo>
                <a:lnTo>
                  <a:pt x="1208" y="40"/>
                </a:lnTo>
                <a:lnTo>
                  <a:pt x="1210" y="40"/>
                </a:lnTo>
                <a:lnTo>
                  <a:pt x="1212" y="40"/>
                </a:lnTo>
                <a:lnTo>
                  <a:pt x="1212" y="40"/>
                </a:lnTo>
                <a:lnTo>
                  <a:pt x="1203" y="38"/>
                </a:lnTo>
                <a:lnTo>
                  <a:pt x="1203" y="38"/>
                </a:lnTo>
                <a:lnTo>
                  <a:pt x="1205" y="40"/>
                </a:lnTo>
                <a:lnTo>
                  <a:pt x="1205" y="40"/>
                </a:lnTo>
                <a:lnTo>
                  <a:pt x="1207" y="40"/>
                </a:lnTo>
                <a:lnTo>
                  <a:pt x="1207" y="42"/>
                </a:lnTo>
                <a:lnTo>
                  <a:pt x="1207" y="42"/>
                </a:lnTo>
                <a:lnTo>
                  <a:pt x="1199" y="42"/>
                </a:lnTo>
                <a:lnTo>
                  <a:pt x="1199" y="42"/>
                </a:lnTo>
                <a:lnTo>
                  <a:pt x="1194" y="42"/>
                </a:lnTo>
                <a:lnTo>
                  <a:pt x="1186" y="42"/>
                </a:lnTo>
                <a:lnTo>
                  <a:pt x="1179" y="42"/>
                </a:lnTo>
                <a:lnTo>
                  <a:pt x="1170" y="42"/>
                </a:lnTo>
                <a:lnTo>
                  <a:pt x="1170" y="42"/>
                </a:lnTo>
                <a:lnTo>
                  <a:pt x="1172" y="40"/>
                </a:lnTo>
                <a:lnTo>
                  <a:pt x="1172" y="40"/>
                </a:lnTo>
                <a:lnTo>
                  <a:pt x="1172" y="40"/>
                </a:lnTo>
                <a:lnTo>
                  <a:pt x="1164" y="40"/>
                </a:lnTo>
                <a:lnTo>
                  <a:pt x="1159" y="42"/>
                </a:lnTo>
                <a:lnTo>
                  <a:pt x="1159" y="42"/>
                </a:lnTo>
                <a:lnTo>
                  <a:pt x="1162" y="40"/>
                </a:lnTo>
                <a:lnTo>
                  <a:pt x="1162" y="40"/>
                </a:lnTo>
                <a:lnTo>
                  <a:pt x="1155" y="42"/>
                </a:lnTo>
                <a:lnTo>
                  <a:pt x="1144" y="42"/>
                </a:lnTo>
                <a:lnTo>
                  <a:pt x="1129" y="40"/>
                </a:lnTo>
                <a:lnTo>
                  <a:pt x="1129" y="40"/>
                </a:lnTo>
                <a:lnTo>
                  <a:pt x="1131" y="40"/>
                </a:lnTo>
                <a:lnTo>
                  <a:pt x="1131" y="42"/>
                </a:lnTo>
                <a:lnTo>
                  <a:pt x="1131" y="42"/>
                </a:lnTo>
                <a:lnTo>
                  <a:pt x="1091" y="42"/>
                </a:lnTo>
                <a:lnTo>
                  <a:pt x="1054" y="42"/>
                </a:lnTo>
                <a:lnTo>
                  <a:pt x="1054" y="42"/>
                </a:lnTo>
                <a:lnTo>
                  <a:pt x="1054" y="42"/>
                </a:lnTo>
                <a:lnTo>
                  <a:pt x="1054" y="40"/>
                </a:lnTo>
                <a:lnTo>
                  <a:pt x="1054" y="40"/>
                </a:lnTo>
                <a:lnTo>
                  <a:pt x="1015" y="44"/>
                </a:lnTo>
                <a:lnTo>
                  <a:pt x="997" y="44"/>
                </a:lnTo>
                <a:lnTo>
                  <a:pt x="993" y="42"/>
                </a:lnTo>
                <a:lnTo>
                  <a:pt x="993" y="42"/>
                </a:lnTo>
                <a:lnTo>
                  <a:pt x="995" y="42"/>
                </a:lnTo>
                <a:lnTo>
                  <a:pt x="995" y="42"/>
                </a:lnTo>
                <a:lnTo>
                  <a:pt x="991" y="40"/>
                </a:lnTo>
                <a:lnTo>
                  <a:pt x="991" y="40"/>
                </a:lnTo>
                <a:lnTo>
                  <a:pt x="995" y="40"/>
                </a:lnTo>
                <a:lnTo>
                  <a:pt x="995" y="40"/>
                </a:lnTo>
                <a:lnTo>
                  <a:pt x="986" y="40"/>
                </a:lnTo>
                <a:lnTo>
                  <a:pt x="973" y="42"/>
                </a:lnTo>
                <a:lnTo>
                  <a:pt x="973" y="42"/>
                </a:lnTo>
                <a:lnTo>
                  <a:pt x="969" y="40"/>
                </a:lnTo>
                <a:lnTo>
                  <a:pt x="969" y="40"/>
                </a:lnTo>
                <a:lnTo>
                  <a:pt x="960" y="40"/>
                </a:lnTo>
                <a:lnTo>
                  <a:pt x="951" y="40"/>
                </a:lnTo>
                <a:lnTo>
                  <a:pt x="944" y="38"/>
                </a:lnTo>
                <a:lnTo>
                  <a:pt x="934" y="38"/>
                </a:lnTo>
                <a:lnTo>
                  <a:pt x="934" y="38"/>
                </a:lnTo>
                <a:lnTo>
                  <a:pt x="938" y="38"/>
                </a:lnTo>
                <a:lnTo>
                  <a:pt x="940" y="38"/>
                </a:lnTo>
                <a:lnTo>
                  <a:pt x="940" y="36"/>
                </a:lnTo>
                <a:lnTo>
                  <a:pt x="940" y="36"/>
                </a:lnTo>
                <a:lnTo>
                  <a:pt x="925" y="38"/>
                </a:lnTo>
                <a:lnTo>
                  <a:pt x="907" y="38"/>
                </a:lnTo>
                <a:lnTo>
                  <a:pt x="868" y="40"/>
                </a:lnTo>
                <a:lnTo>
                  <a:pt x="868" y="40"/>
                </a:lnTo>
                <a:lnTo>
                  <a:pt x="872" y="38"/>
                </a:lnTo>
                <a:lnTo>
                  <a:pt x="876" y="38"/>
                </a:lnTo>
                <a:lnTo>
                  <a:pt x="876" y="38"/>
                </a:lnTo>
                <a:lnTo>
                  <a:pt x="876" y="38"/>
                </a:lnTo>
                <a:lnTo>
                  <a:pt x="841" y="38"/>
                </a:lnTo>
                <a:lnTo>
                  <a:pt x="802" y="38"/>
                </a:lnTo>
                <a:lnTo>
                  <a:pt x="802" y="38"/>
                </a:lnTo>
                <a:lnTo>
                  <a:pt x="804" y="38"/>
                </a:lnTo>
                <a:lnTo>
                  <a:pt x="800" y="38"/>
                </a:lnTo>
                <a:lnTo>
                  <a:pt x="795" y="38"/>
                </a:lnTo>
                <a:lnTo>
                  <a:pt x="795" y="38"/>
                </a:lnTo>
                <a:lnTo>
                  <a:pt x="806" y="36"/>
                </a:lnTo>
                <a:lnTo>
                  <a:pt x="818" y="36"/>
                </a:lnTo>
                <a:lnTo>
                  <a:pt x="831" y="36"/>
                </a:lnTo>
                <a:lnTo>
                  <a:pt x="846" y="35"/>
                </a:lnTo>
                <a:lnTo>
                  <a:pt x="846" y="35"/>
                </a:lnTo>
                <a:lnTo>
                  <a:pt x="846" y="33"/>
                </a:lnTo>
                <a:lnTo>
                  <a:pt x="846" y="33"/>
                </a:lnTo>
                <a:lnTo>
                  <a:pt x="844" y="33"/>
                </a:lnTo>
                <a:lnTo>
                  <a:pt x="844" y="33"/>
                </a:lnTo>
                <a:lnTo>
                  <a:pt x="837" y="35"/>
                </a:lnTo>
                <a:lnTo>
                  <a:pt x="828" y="35"/>
                </a:lnTo>
                <a:lnTo>
                  <a:pt x="804" y="36"/>
                </a:lnTo>
                <a:lnTo>
                  <a:pt x="804" y="36"/>
                </a:lnTo>
                <a:lnTo>
                  <a:pt x="800" y="35"/>
                </a:lnTo>
                <a:lnTo>
                  <a:pt x="800" y="35"/>
                </a:lnTo>
                <a:lnTo>
                  <a:pt x="800" y="35"/>
                </a:lnTo>
                <a:lnTo>
                  <a:pt x="800" y="35"/>
                </a:lnTo>
                <a:lnTo>
                  <a:pt x="787" y="35"/>
                </a:lnTo>
                <a:lnTo>
                  <a:pt x="772" y="36"/>
                </a:lnTo>
                <a:lnTo>
                  <a:pt x="739" y="35"/>
                </a:lnTo>
                <a:lnTo>
                  <a:pt x="739" y="35"/>
                </a:lnTo>
                <a:lnTo>
                  <a:pt x="736" y="35"/>
                </a:lnTo>
                <a:lnTo>
                  <a:pt x="728" y="35"/>
                </a:lnTo>
                <a:lnTo>
                  <a:pt x="715" y="36"/>
                </a:lnTo>
                <a:lnTo>
                  <a:pt x="715" y="36"/>
                </a:lnTo>
                <a:lnTo>
                  <a:pt x="717" y="35"/>
                </a:lnTo>
                <a:lnTo>
                  <a:pt x="723" y="33"/>
                </a:lnTo>
                <a:lnTo>
                  <a:pt x="723" y="33"/>
                </a:lnTo>
                <a:lnTo>
                  <a:pt x="723" y="33"/>
                </a:lnTo>
                <a:lnTo>
                  <a:pt x="723" y="35"/>
                </a:lnTo>
                <a:lnTo>
                  <a:pt x="725" y="35"/>
                </a:lnTo>
                <a:lnTo>
                  <a:pt x="725" y="35"/>
                </a:lnTo>
                <a:lnTo>
                  <a:pt x="730" y="33"/>
                </a:lnTo>
                <a:lnTo>
                  <a:pt x="738" y="33"/>
                </a:lnTo>
                <a:lnTo>
                  <a:pt x="754" y="33"/>
                </a:lnTo>
                <a:lnTo>
                  <a:pt x="754" y="33"/>
                </a:lnTo>
                <a:lnTo>
                  <a:pt x="752" y="33"/>
                </a:lnTo>
                <a:lnTo>
                  <a:pt x="752" y="31"/>
                </a:lnTo>
                <a:lnTo>
                  <a:pt x="754" y="31"/>
                </a:lnTo>
                <a:lnTo>
                  <a:pt x="754" y="31"/>
                </a:lnTo>
                <a:lnTo>
                  <a:pt x="754" y="31"/>
                </a:lnTo>
                <a:lnTo>
                  <a:pt x="743" y="31"/>
                </a:lnTo>
                <a:lnTo>
                  <a:pt x="734" y="33"/>
                </a:lnTo>
                <a:lnTo>
                  <a:pt x="734" y="33"/>
                </a:lnTo>
                <a:lnTo>
                  <a:pt x="725" y="31"/>
                </a:lnTo>
                <a:lnTo>
                  <a:pt x="721" y="31"/>
                </a:lnTo>
                <a:lnTo>
                  <a:pt x="723" y="33"/>
                </a:lnTo>
                <a:lnTo>
                  <a:pt x="723" y="33"/>
                </a:lnTo>
                <a:lnTo>
                  <a:pt x="717" y="31"/>
                </a:lnTo>
                <a:lnTo>
                  <a:pt x="710" y="31"/>
                </a:lnTo>
                <a:lnTo>
                  <a:pt x="703" y="31"/>
                </a:lnTo>
                <a:lnTo>
                  <a:pt x="697" y="29"/>
                </a:lnTo>
                <a:lnTo>
                  <a:pt x="697" y="29"/>
                </a:lnTo>
                <a:lnTo>
                  <a:pt x="719" y="29"/>
                </a:lnTo>
                <a:lnTo>
                  <a:pt x="736" y="27"/>
                </a:lnTo>
                <a:lnTo>
                  <a:pt x="736" y="27"/>
                </a:lnTo>
                <a:lnTo>
                  <a:pt x="727" y="27"/>
                </a:lnTo>
                <a:lnTo>
                  <a:pt x="715" y="27"/>
                </a:lnTo>
                <a:lnTo>
                  <a:pt x="715" y="27"/>
                </a:lnTo>
                <a:lnTo>
                  <a:pt x="717" y="25"/>
                </a:lnTo>
                <a:lnTo>
                  <a:pt x="717" y="25"/>
                </a:lnTo>
                <a:lnTo>
                  <a:pt x="686" y="25"/>
                </a:lnTo>
                <a:lnTo>
                  <a:pt x="658" y="24"/>
                </a:lnTo>
                <a:lnTo>
                  <a:pt x="658" y="24"/>
                </a:lnTo>
                <a:lnTo>
                  <a:pt x="658" y="24"/>
                </a:lnTo>
                <a:lnTo>
                  <a:pt x="657" y="24"/>
                </a:lnTo>
                <a:lnTo>
                  <a:pt x="657" y="24"/>
                </a:lnTo>
                <a:lnTo>
                  <a:pt x="635" y="24"/>
                </a:lnTo>
                <a:lnTo>
                  <a:pt x="614" y="24"/>
                </a:lnTo>
                <a:lnTo>
                  <a:pt x="614" y="24"/>
                </a:lnTo>
                <a:lnTo>
                  <a:pt x="616" y="24"/>
                </a:lnTo>
                <a:lnTo>
                  <a:pt x="618" y="24"/>
                </a:lnTo>
                <a:lnTo>
                  <a:pt x="618" y="24"/>
                </a:lnTo>
                <a:lnTo>
                  <a:pt x="607" y="25"/>
                </a:lnTo>
                <a:lnTo>
                  <a:pt x="601" y="24"/>
                </a:lnTo>
                <a:lnTo>
                  <a:pt x="600" y="24"/>
                </a:lnTo>
                <a:lnTo>
                  <a:pt x="600" y="24"/>
                </a:lnTo>
                <a:lnTo>
                  <a:pt x="598" y="24"/>
                </a:lnTo>
                <a:lnTo>
                  <a:pt x="594" y="25"/>
                </a:lnTo>
                <a:lnTo>
                  <a:pt x="594" y="25"/>
                </a:lnTo>
                <a:lnTo>
                  <a:pt x="579" y="22"/>
                </a:lnTo>
                <a:lnTo>
                  <a:pt x="579" y="22"/>
                </a:lnTo>
                <a:lnTo>
                  <a:pt x="579" y="22"/>
                </a:lnTo>
                <a:lnTo>
                  <a:pt x="577" y="22"/>
                </a:lnTo>
                <a:lnTo>
                  <a:pt x="570" y="24"/>
                </a:lnTo>
                <a:lnTo>
                  <a:pt x="565" y="24"/>
                </a:lnTo>
                <a:lnTo>
                  <a:pt x="563" y="22"/>
                </a:lnTo>
                <a:lnTo>
                  <a:pt x="565" y="22"/>
                </a:lnTo>
                <a:lnTo>
                  <a:pt x="565" y="22"/>
                </a:lnTo>
                <a:lnTo>
                  <a:pt x="552" y="22"/>
                </a:lnTo>
                <a:lnTo>
                  <a:pt x="541" y="20"/>
                </a:lnTo>
                <a:lnTo>
                  <a:pt x="541" y="20"/>
                </a:lnTo>
                <a:lnTo>
                  <a:pt x="530" y="22"/>
                </a:lnTo>
                <a:lnTo>
                  <a:pt x="530" y="22"/>
                </a:lnTo>
                <a:lnTo>
                  <a:pt x="530" y="25"/>
                </a:lnTo>
                <a:lnTo>
                  <a:pt x="530" y="27"/>
                </a:lnTo>
                <a:lnTo>
                  <a:pt x="530" y="27"/>
                </a:lnTo>
                <a:lnTo>
                  <a:pt x="530" y="31"/>
                </a:lnTo>
                <a:lnTo>
                  <a:pt x="530" y="31"/>
                </a:lnTo>
                <a:lnTo>
                  <a:pt x="541" y="29"/>
                </a:lnTo>
                <a:lnTo>
                  <a:pt x="544" y="29"/>
                </a:lnTo>
                <a:lnTo>
                  <a:pt x="548" y="31"/>
                </a:lnTo>
                <a:lnTo>
                  <a:pt x="548" y="31"/>
                </a:lnTo>
                <a:lnTo>
                  <a:pt x="557" y="31"/>
                </a:lnTo>
                <a:lnTo>
                  <a:pt x="566" y="31"/>
                </a:lnTo>
                <a:lnTo>
                  <a:pt x="566" y="31"/>
                </a:lnTo>
                <a:lnTo>
                  <a:pt x="576" y="31"/>
                </a:lnTo>
                <a:lnTo>
                  <a:pt x="587" y="31"/>
                </a:lnTo>
                <a:lnTo>
                  <a:pt x="612" y="31"/>
                </a:lnTo>
                <a:lnTo>
                  <a:pt x="612" y="31"/>
                </a:lnTo>
                <a:lnTo>
                  <a:pt x="612" y="33"/>
                </a:lnTo>
                <a:lnTo>
                  <a:pt x="616" y="33"/>
                </a:lnTo>
                <a:lnTo>
                  <a:pt x="622" y="35"/>
                </a:lnTo>
                <a:lnTo>
                  <a:pt x="622" y="35"/>
                </a:lnTo>
                <a:lnTo>
                  <a:pt x="603" y="35"/>
                </a:lnTo>
                <a:lnTo>
                  <a:pt x="603" y="35"/>
                </a:lnTo>
                <a:lnTo>
                  <a:pt x="605" y="35"/>
                </a:lnTo>
                <a:lnTo>
                  <a:pt x="605" y="33"/>
                </a:lnTo>
                <a:lnTo>
                  <a:pt x="601" y="33"/>
                </a:lnTo>
                <a:lnTo>
                  <a:pt x="601" y="33"/>
                </a:lnTo>
                <a:lnTo>
                  <a:pt x="594" y="33"/>
                </a:lnTo>
                <a:lnTo>
                  <a:pt x="587" y="33"/>
                </a:lnTo>
                <a:lnTo>
                  <a:pt x="587" y="33"/>
                </a:lnTo>
                <a:lnTo>
                  <a:pt x="587" y="33"/>
                </a:lnTo>
                <a:lnTo>
                  <a:pt x="590" y="33"/>
                </a:lnTo>
                <a:lnTo>
                  <a:pt x="596" y="35"/>
                </a:lnTo>
                <a:lnTo>
                  <a:pt x="596" y="35"/>
                </a:lnTo>
                <a:lnTo>
                  <a:pt x="576" y="36"/>
                </a:lnTo>
                <a:lnTo>
                  <a:pt x="576" y="36"/>
                </a:lnTo>
                <a:lnTo>
                  <a:pt x="572" y="35"/>
                </a:lnTo>
                <a:lnTo>
                  <a:pt x="565" y="35"/>
                </a:lnTo>
                <a:lnTo>
                  <a:pt x="552" y="35"/>
                </a:lnTo>
                <a:lnTo>
                  <a:pt x="552" y="35"/>
                </a:lnTo>
                <a:lnTo>
                  <a:pt x="548" y="33"/>
                </a:lnTo>
                <a:lnTo>
                  <a:pt x="552" y="33"/>
                </a:lnTo>
                <a:lnTo>
                  <a:pt x="552" y="33"/>
                </a:lnTo>
                <a:lnTo>
                  <a:pt x="526" y="33"/>
                </a:lnTo>
                <a:lnTo>
                  <a:pt x="506" y="33"/>
                </a:lnTo>
                <a:lnTo>
                  <a:pt x="506" y="33"/>
                </a:lnTo>
                <a:lnTo>
                  <a:pt x="500" y="33"/>
                </a:lnTo>
                <a:lnTo>
                  <a:pt x="493" y="33"/>
                </a:lnTo>
                <a:lnTo>
                  <a:pt x="482" y="33"/>
                </a:lnTo>
                <a:lnTo>
                  <a:pt x="482" y="33"/>
                </a:lnTo>
                <a:lnTo>
                  <a:pt x="487" y="33"/>
                </a:lnTo>
                <a:lnTo>
                  <a:pt x="487" y="33"/>
                </a:lnTo>
                <a:lnTo>
                  <a:pt x="476" y="35"/>
                </a:lnTo>
                <a:lnTo>
                  <a:pt x="476" y="35"/>
                </a:lnTo>
                <a:lnTo>
                  <a:pt x="476" y="33"/>
                </a:lnTo>
                <a:lnTo>
                  <a:pt x="473" y="33"/>
                </a:lnTo>
                <a:lnTo>
                  <a:pt x="465" y="31"/>
                </a:lnTo>
                <a:lnTo>
                  <a:pt x="465" y="31"/>
                </a:lnTo>
                <a:lnTo>
                  <a:pt x="465" y="33"/>
                </a:lnTo>
                <a:lnTo>
                  <a:pt x="467" y="33"/>
                </a:lnTo>
                <a:lnTo>
                  <a:pt x="467" y="33"/>
                </a:lnTo>
                <a:lnTo>
                  <a:pt x="465" y="33"/>
                </a:lnTo>
                <a:lnTo>
                  <a:pt x="465" y="33"/>
                </a:lnTo>
                <a:lnTo>
                  <a:pt x="449" y="33"/>
                </a:lnTo>
                <a:lnTo>
                  <a:pt x="436" y="35"/>
                </a:lnTo>
                <a:lnTo>
                  <a:pt x="436" y="35"/>
                </a:lnTo>
                <a:lnTo>
                  <a:pt x="434" y="33"/>
                </a:lnTo>
                <a:lnTo>
                  <a:pt x="425" y="31"/>
                </a:lnTo>
                <a:lnTo>
                  <a:pt x="425" y="31"/>
                </a:lnTo>
                <a:lnTo>
                  <a:pt x="423" y="33"/>
                </a:lnTo>
                <a:lnTo>
                  <a:pt x="423" y="33"/>
                </a:lnTo>
                <a:lnTo>
                  <a:pt x="428" y="33"/>
                </a:lnTo>
                <a:lnTo>
                  <a:pt x="432" y="33"/>
                </a:lnTo>
                <a:lnTo>
                  <a:pt x="432" y="33"/>
                </a:lnTo>
                <a:lnTo>
                  <a:pt x="419" y="33"/>
                </a:lnTo>
                <a:lnTo>
                  <a:pt x="412" y="33"/>
                </a:lnTo>
                <a:lnTo>
                  <a:pt x="406" y="35"/>
                </a:lnTo>
                <a:lnTo>
                  <a:pt x="406" y="35"/>
                </a:lnTo>
                <a:lnTo>
                  <a:pt x="403" y="33"/>
                </a:lnTo>
                <a:lnTo>
                  <a:pt x="401" y="33"/>
                </a:lnTo>
                <a:lnTo>
                  <a:pt x="401" y="33"/>
                </a:lnTo>
                <a:lnTo>
                  <a:pt x="401" y="33"/>
                </a:lnTo>
                <a:lnTo>
                  <a:pt x="405" y="33"/>
                </a:lnTo>
                <a:lnTo>
                  <a:pt x="408" y="35"/>
                </a:lnTo>
                <a:lnTo>
                  <a:pt x="408" y="35"/>
                </a:lnTo>
                <a:lnTo>
                  <a:pt x="408" y="33"/>
                </a:lnTo>
                <a:lnTo>
                  <a:pt x="412" y="33"/>
                </a:lnTo>
                <a:lnTo>
                  <a:pt x="419" y="31"/>
                </a:lnTo>
                <a:lnTo>
                  <a:pt x="419" y="31"/>
                </a:lnTo>
                <a:lnTo>
                  <a:pt x="412" y="31"/>
                </a:lnTo>
                <a:lnTo>
                  <a:pt x="406" y="29"/>
                </a:lnTo>
                <a:lnTo>
                  <a:pt x="401" y="29"/>
                </a:lnTo>
                <a:lnTo>
                  <a:pt x="397" y="29"/>
                </a:lnTo>
                <a:lnTo>
                  <a:pt x="397" y="29"/>
                </a:lnTo>
                <a:lnTo>
                  <a:pt x="351" y="25"/>
                </a:lnTo>
                <a:lnTo>
                  <a:pt x="351" y="25"/>
                </a:lnTo>
                <a:lnTo>
                  <a:pt x="355" y="24"/>
                </a:lnTo>
                <a:lnTo>
                  <a:pt x="355" y="24"/>
                </a:lnTo>
                <a:lnTo>
                  <a:pt x="344" y="25"/>
                </a:lnTo>
                <a:lnTo>
                  <a:pt x="342" y="25"/>
                </a:lnTo>
                <a:lnTo>
                  <a:pt x="340" y="24"/>
                </a:lnTo>
                <a:lnTo>
                  <a:pt x="340" y="24"/>
                </a:lnTo>
                <a:lnTo>
                  <a:pt x="353" y="24"/>
                </a:lnTo>
                <a:lnTo>
                  <a:pt x="362" y="24"/>
                </a:lnTo>
                <a:lnTo>
                  <a:pt x="362" y="24"/>
                </a:lnTo>
                <a:lnTo>
                  <a:pt x="355" y="22"/>
                </a:lnTo>
                <a:lnTo>
                  <a:pt x="355" y="22"/>
                </a:lnTo>
                <a:lnTo>
                  <a:pt x="359" y="22"/>
                </a:lnTo>
                <a:lnTo>
                  <a:pt x="360" y="22"/>
                </a:lnTo>
                <a:lnTo>
                  <a:pt x="362" y="22"/>
                </a:lnTo>
                <a:lnTo>
                  <a:pt x="370" y="22"/>
                </a:lnTo>
                <a:lnTo>
                  <a:pt x="370" y="22"/>
                </a:lnTo>
                <a:lnTo>
                  <a:pt x="370" y="20"/>
                </a:lnTo>
                <a:lnTo>
                  <a:pt x="371" y="20"/>
                </a:lnTo>
                <a:lnTo>
                  <a:pt x="375" y="18"/>
                </a:lnTo>
                <a:lnTo>
                  <a:pt x="375" y="18"/>
                </a:lnTo>
                <a:lnTo>
                  <a:pt x="368" y="18"/>
                </a:lnTo>
                <a:lnTo>
                  <a:pt x="360" y="16"/>
                </a:lnTo>
                <a:lnTo>
                  <a:pt x="360" y="16"/>
                </a:lnTo>
                <a:lnTo>
                  <a:pt x="377" y="16"/>
                </a:lnTo>
                <a:lnTo>
                  <a:pt x="390" y="18"/>
                </a:lnTo>
                <a:lnTo>
                  <a:pt x="390" y="18"/>
                </a:lnTo>
                <a:lnTo>
                  <a:pt x="384" y="18"/>
                </a:lnTo>
                <a:lnTo>
                  <a:pt x="382" y="18"/>
                </a:lnTo>
                <a:lnTo>
                  <a:pt x="382" y="18"/>
                </a:lnTo>
                <a:lnTo>
                  <a:pt x="384" y="18"/>
                </a:lnTo>
                <a:lnTo>
                  <a:pt x="384" y="18"/>
                </a:lnTo>
                <a:lnTo>
                  <a:pt x="382" y="20"/>
                </a:lnTo>
                <a:lnTo>
                  <a:pt x="386" y="20"/>
                </a:lnTo>
                <a:lnTo>
                  <a:pt x="386" y="20"/>
                </a:lnTo>
                <a:lnTo>
                  <a:pt x="394" y="18"/>
                </a:lnTo>
                <a:lnTo>
                  <a:pt x="403" y="16"/>
                </a:lnTo>
                <a:lnTo>
                  <a:pt x="403" y="16"/>
                </a:lnTo>
                <a:lnTo>
                  <a:pt x="403" y="16"/>
                </a:lnTo>
                <a:lnTo>
                  <a:pt x="405" y="16"/>
                </a:lnTo>
                <a:lnTo>
                  <a:pt x="410" y="16"/>
                </a:lnTo>
                <a:lnTo>
                  <a:pt x="412" y="18"/>
                </a:lnTo>
                <a:lnTo>
                  <a:pt x="412" y="18"/>
                </a:lnTo>
                <a:lnTo>
                  <a:pt x="419" y="16"/>
                </a:lnTo>
                <a:lnTo>
                  <a:pt x="419" y="16"/>
                </a:lnTo>
                <a:lnTo>
                  <a:pt x="430" y="18"/>
                </a:lnTo>
                <a:lnTo>
                  <a:pt x="445" y="18"/>
                </a:lnTo>
                <a:lnTo>
                  <a:pt x="473" y="18"/>
                </a:lnTo>
                <a:lnTo>
                  <a:pt x="473" y="18"/>
                </a:lnTo>
                <a:lnTo>
                  <a:pt x="467" y="18"/>
                </a:lnTo>
                <a:lnTo>
                  <a:pt x="465" y="18"/>
                </a:lnTo>
                <a:lnTo>
                  <a:pt x="465" y="18"/>
                </a:lnTo>
                <a:lnTo>
                  <a:pt x="465" y="18"/>
                </a:lnTo>
                <a:lnTo>
                  <a:pt x="469" y="16"/>
                </a:lnTo>
                <a:lnTo>
                  <a:pt x="469" y="16"/>
                </a:lnTo>
                <a:lnTo>
                  <a:pt x="473" y="18"/>
                </a:lnTo>
                <a:lnTo>
                  <a:pt x="480" y="18"/>
                </a:lnTo>
                <a:lnTo>
                  <a:pt x="484" y="18"/>
                </a:lnTo>
                <a:lnTo>
                  <a:pt x="487" y="18"/>
                </a:lnTo>
                <a:lnTo>
                  <a:pt x="487" y="18"/>
                </a:lnTo>
                <a:lnTo>
                  <a:pt x="500" y="20"/>
                </a:lnTo>
                <a:lnTo>
                  <a:pt x="500" y="20"/>
                </a:lnTo>
                <a:lnTo>
                  <a:pt x="502" y="18"/>
                </a:lnTo>
                <a:lnTo>
                  <a:pt x="509" y="18"/>
                </a:lnTo>
                <a:lnTo>
                  <a:pt x="509" y="18"/>
                </a:lnTo>
                <a:lnTo>
                  <a:pt x="504" y="20"/>
                </a:lnTo>
                <a:lnTo>
                  <a:pt x="504" y="20"/>
                </a:lnTo>
                <a:lnTo>
                  <a:pt x="530" y="18"/>
                </a:lnTo>
                <a:lnTo>
                  <a:pt x="541" y="18"/>
                </a:lnTo>
                <a:lnTo>
                  <a:pt x="550" y="20"/>
                </a:lnTo>
                <a:lnTo>
                  <a:pt x="550" y="20"/>
                </a:lnTo>
                <a:lnTo>
                  <a:pt x="559" y="18"/>
                </a:lnTo>
                <a:lnTo>
                  <a:pt x="568" y="18"/>
                </a:lnTo>
                <a:lnTo>
                  <a:pt x="589" y="18"/>
                </a:lnTo>
                <a:lnTo>
                  <a:pt x="609" y="18"/>
                </a:lnTo>
                <a:lnTo>
                  <a:pt x="618" y="18"/>
                </a:lnTo>
                <a:lnTo>
                  <a:pt x="625" y="18"/>
                </a:lnTo>
                <a:lnTo>
                  <a:pt x="625" y="18"/>
                </a:lnTo>
                <a:lnTo>
                  <a:pt x="629" y="18"/>
                </a:lnTo>
                <a:lnTo>
                  <a:pt x="629" y="18"/>
                </a:lnTo>
                <a:lnTo>
                  <a:pt x="623" y="18"/>
                </a:lnTo>
                <a:lnTo>
                  <a:pt x="623" y="20"/>
                </a:lnTo>
                <a:lnTo>
                  <a:pt x="623" y="20"/>
                </a:lnTo>
                <a:lnTo>
                  <a:pt x="644" y="20"/>
                </a:lnTo>
                <a:lnTo>
                  <a:pt x="644" y="20"/>
                </a:lnTo>
                <a:lnTo>
                  <a:pt x="640" y="20"/>
                </a:lnTo>
                <a:lnTo>
                  <a:pt x="635" y="18"/>
                </a:lnTo>
                <a:lnTo>
                  <a:pt x="623" y="16"/>
                </a:lnTo>
                <a:lnTo>
                  <a:pt x="623" y="16"/>
                </a:lnTo>
                <a:lnTo>
                  <a:pt x="642" y="16"/>
                </a:lnTo>
                <a:lnTo>
                  <a:pt x="642" y="16"/>
                </a:lnTo>
                <a:lnTo>
                  <a:pt x="633" y="14"/>
                </a:lnTo>
                <a:lnTo>
                  <a:pt x="620" y="14"/>
                </a:lnTo>
                <a:lnTo>
                  <a:pt x="620" y="14"/>
                </a:lnTo>
                <a:lnTo>
                  <a:pt x="620" y="16"/>
                </a:lnTo>
                <a:lnTo>
                  <a:pt x="616" y="16"/>
                </a:lnTo>
                <a:lnTo>
                  <a:pt x="616" y="16"/>
                </a:lnTo>
                <a:lnTo>
                  <a:pt x="609" y="14"/>
                </a:lnTo>
                <a:lnTo>
                  <a:pt x="609" y="14"/>
                </a:lnTo>
                <a:lnTo>
                  <a:pt x="590" y="14"/>
                </a:lnTo>
                <a:lnTo>
                  <a:pt x="581" y="14"/>
                </a:lnTo>
                <a:lnTo>
                  <a:pt x="576" y="14"/>
                </a:lnTo>
                <a:lnTo>
                  <a:pt x="576" y="14"/>
                </a:lnTo>
                <a:lnTo>
                  <a:pt x="583" y="14"/>
                </a:lnTo>
                <a:lnTo>
                  <a:pt x="585" y="13"/>
                </a:lnTo>
                <a:lnTo>
                  <a:pt x="585" y="13"/>
                </a:lnTo>
                <a:lnTo>
                  <a:pt x="548" y="13"/>
                </a:lnTo>
                <a:lnTo>
                  <a:pt x="508" y="13"/>
                </a:lnTo>
                <a:lnTo>
                  <a:pt x="508" y="13"/>
                </a:lnTo>
                <a:lnTo>
                  <a:pt x="509" y="13"/>
                </a:lnTo>
                <a:lnTo>
                  <a:pt x="509" y="13"/>
                </a:lnTo>
                <a:lnTo>
                  <a:pt x="491" y="13"/>
                </a:lnTo>
                <a:lnTo>
                  <a:pt x="473" y="14"/>
                </a:lnTo>
                <a:lnTo>
                  <a:pt x="473" y="14"/>
                </a:lnTo>
                <a:lnTo>
                  <a:pt x="476" y="13"/>
                </a:lnTo>
                <a:lnTo>
                  <a:pt x="476" y="13"/>
                </a:lnTo>
                <a:lnTo>
                  <a:pt x="458" y="14"/>
                </a:lnTo>
                <a:lnTo>
                  <a:pt x="458" y="14"/>
                </a:lnTo>
                <a:lnTo>
                  <a:pt x="458" y="13"/>
                </a:lnTo>
                <a:lnTo>
                  <a:pt x="456" y="13"/>
                </a:lnTo>
                <a:lnTo>
                  <a:pt x="451" y="11"/>
                </a:lnTo>
                <a:lnTo>
                  <a:pt x="451" y="11"/>
                </a:lnTo>
                <a:lnTo>
                  <a:pt x="451" y="13"/>
                </a:lnTo>
                <a:lnTo>
                  <a:pt x="447" y="13"/>
                </a:lnTo>
                <a:lnTo>
                  <a:pt x="447" y="13"/>
                </a:lnTo>
                <a:lnTo>
                  <a:pt x="445" y="13"/>
                </a:lnTo>
                <a:lnTo>
                  <a:pt x="445" y="13"/>
                </a:lnTo>
                <a:lnTo>
                  <a:pt x="445" y="13"/>
                </a:lnTo>
                <a:lnTo>
                  <a:pt x="445" y="11"/>
                </a:lnTo>
                <a:lnTo>
                  <a:pt x="445" y="11"/>
                </a:lnTo>
                <a:lnTo>
                  <a:pt x="419" y="13"/>
                </a:lnTo>
                <a:lnTo>
                  <a:pt x="419" y="13"/>
                </a:lnTo>
                <a:lnTo>
                  <a:pt x="423" y="13"/>
                </a:lnTo>
                <a:lnTo>
                  <a:pt x="425" y="13"/>
                </a:lnTo>
                <a:lnTo>
                  <a:pt x="423" y="11"/>
                </a:lnTo>
                <a:lnTo>
                  <a:pt x="423" y="11"/>
                </a:lnTo>
                <a:lnTo>
                  <a:pt x="412" y="13"/>
                </a:lnTo>
                <a:lnTo>
                  <a:pt x="397" y="11"/>
                </a:lnTo>
                <a:lnTo>
                  <a:pt x="373" y="11"/>
                </a:lnTo>
                <a:lnTo>
                  <a:pt x="373" y="11"/>
                </a:lnTo>
                <a:lnTo>
                  <a:pt x="373" y="11"/>
                </a:lnTo>
                <a:lnTo>
                  <a:pt x="371" y="11"/>
                </a:lnTo>
                <a:lnTo>
                  <a:pt x="366" y="11"/>
                </a:lnTo>
                <a:lnTo>
                  <a:pt x="366" y="11"/>
                </a:lnTo>
                <a:lnTo>
                  <a:pt x="366" y="11"/>
                </a:lnTo>
                <a:lnTo>
                  <a:pt x="368" y="11"/>
                </a:lnTo>
                <a:lnTo>
                  <a:pt x="370" y="13"/>
                </a:lnTo>
                <a:lnTo>
                  <a:pt x="368" y="13"/>
                </a:lnTo>
                <a:lnTo>
                  <a:pt x="368" y="13"/>
                </a:lnTo>
                <a:lnTo>
                  <a:pt x="360" y="11"/>
                </a:lnTo>
                <a:lnTo>
                  <a:pt x="353" y="11"/>
                </a:lnTo>
                <a:lnTo>
                  <a:pt x="353" y="11"/>
                </a:lnTo>
                <a:lnTo>
                  <a:pt x="353" y="11"/>
                </a:lnTo>
                <a:lnTo>
                  <a:pt x="355" y="11"/>
                </a:lnTo>
                <a:lnTo>
                  <a:pt x="357" y="9"/>
                </a:lnTo>
                <a:lnTo>
                  <a:pt x="357" y="9"/>
                </a:lnTo>
                <a:lnTo>
                  <a:pt x="333" y="7"/>
                </a:lnTo>
                <a:lnTo>
                  <a:pt x="333" y="7"/>
                </a:lnTo>
                <a:lnTo>
                  <a:pt x="348" y="7"/>
                </a:lnTo>
                <a:lnTo>
                  <a:pt x="366" y="7"/>
                </a:lnTo>
                <a:lnTo>
                  <a:pt x="384" y="7"/>
                </a:lnTo>
                <a:lnTo>
                  <a:pt x="403" y="5"/>
                </a:lnTo>
                <a:lnTo>
                  <a:pt x="403" y="5"/>
                </a:lnTo>
                <a:lnTo>
                  <a:pt x="399" y="5"/>
                </a:lnTo>
                <a:lnTo>
                  <a:pt x="394" y="5"/>
                </a:lnTo>
                <a:lnTo>
                  <a:pt x="394" y="5"/>
                </a:lnTo>
                <a:lnTo>
                  <a:pt x="392" y="5"/>
                </a:lnTo>
                <a:lnTo>
                  <a:pt x="390" y="5"/>
                </a:lnTo>
                <a:lnTo>
                  <a:pt x="382" y="5"/>
                </a:lnTo>
                <a:lnTo>
                  <a:pt x="382" y="5"/>
                </a:lnTo>
                <a:lnTo>
                  <a:pt x="388" y="3"/>
                </a:lnTo>
                <a:lnTo>
                  <a:pt x="394" y="3"/>
                </a:lnTo>
                <a:lnTo>
                  <a:pt x="408" y="3"/>
                </a:lnTo>
                <a:lnTo>
                  <a:pt x="408" y="3"/>
                </a:lnTo>
                <a:lnTo>
                  <a:pt x="405" y="3"/>
                </a:lnTo>
                <a:lnTo>
                  <a:pt x="405" y="3"/>
                </a:lnTo>
                <a:lnTo>
                  <a:pt x="405" y="3"/>
                </a:lnTo>
                <a:lnTo>
                  <a:pt x="408" y="1"/>
                </a:lnTo>
                <a:lnTo>
                  <a:pt x="408" y="1"/>
                </a:lnTo>
                <a:lnTo>
                  <a:pt x="427" y="3"/>
                </a:lnTo>
                <a:lnTo>
                  <a:pt x="436" y="3"/>
                </a:lnTo>
                <a:lnTo>
                  <a:pt x="440" y="1"/>
                </a:lnTo>
                <a:lnTo>
                  <a:pt x="440" y="1"/>
                </a:lnTo>
                <a:lnTo>
                  <a:pt x="451" y="3"/>
                </a:lnTo>
                <a:lnTo>
                  <a:pt x="462" y="3"/>
                </a:lnTo>
                <a:lnTo>
                  <a:pt x="462" y="3"/>
                </a:lnTo>
                <a:lnTo>
                  <a:pt x="449" y="3"/>
                </a:lnTo>
                <a:lnTo>
                  <a:pt x="440" y="0"/>
                </a:lnTo>
                <a:lnTo>
                  <a:pt x="440" y="0"/>
                </a:lnTo>
                <a:lnTo>
                  <a:pt x="445" y="0"/>
                </a:lnTo>
                <a:lnTo>
                  <a:pt x="449" y="0"/>
                </a:lnTo>
                <a:lnTo>
                  <a:pt x="447" y="0"/>
                </a:lnTo>
                <a:lnTo>
                  <a:pt x="447" y="0"/>
                </a:lnTo>
                <a:lnTo>
                  <a:pt x="432" y="0"/>
                </a:lnTo>
                <a:lnTo>
                  <a:pt x="417" y="0"/>
                </a:lnTo>
                <a:lnTo>
                  <a:pt x="417" y="0"/>
                </a:lnTo>
                <a:lnTo>
                  <a:pt x="423" y="1"/>
                </a:lnTo>
                <a:lnTo>
                  <a:pt x="425" y="1"/>
                </a:lnTo>
                <a:lnTo>
                  <a:pt x="425" y="1"/>
                </a:lnTo>
                <a:lnTo>
                  <a:pt x="425" y="1"/>
                </a:lnTo>
                <a:lnTo>
                  <a:pt x="416" y="1"/>
                </a:lnTo>
                <a:lnTo>
                  <a:pt x="412" y="1"/>
                </a:lnTo>
                <a:lnTo>
                  <a:pt x="412" y="1"/>
                </a:lnTo>
                <a:lnTo>
                  <a:pt x="414" y="0"/>
                </a:lnTo>
                <a:lnTo>
                  <a:pt x="412" y="0"/>
                </a:lnTo>
                <a:lnTo>
                  <a:pt x="408" y="0"/>
                </a:lnTo>
                <a:lnTo>
                  <a:pt x="408" y="0"/>
                </a:lnTo>
                <a:lnTo>
                  <a:pt x="410" y="0"/>
                </a:lnTo>
                <a:lnTo>
                  <a:pt x="408" y="1"/>
                </a:lnTo>
                <a:lnTo>
                  <a:pt x="405" y="1"/>
                </a:lnTo>
                <a:lnTo>
                  <a:pt x="405" y="1"/>
                </a:lnTo>
                <a:lnTo>
                  <a:pt x="397" y="1"/>
                </a:lnTo>
                <a:lnTo>
                  <a:pt x="397" y="1"/>
                </a:lnTo>
                <a:lnTo>
                  <a:pt x="395" y="0"/>
                </a:lnTo>
                <a:lnTo>
                  <a:pt x="395" y="0"/>
                </a:lnTo>
                <a:lnTo>
                  <a:pt x="384" y="0"/>
                </a:lnTo>
                <a:lnTo>
                  <a:pt x="384" y="0"/>
                </a:lnTo>
                <a:lnTo>
                  <a:pt x="366" y="0"/>
                </a:lnTo>
                <a:lnTo>
                  <a:pt x="348" y="0"/>
                </a:lnTo>
                <a:lnTo>
                  <a:pt x="327" y="1"/>
                </a:lnTo>
                <a:lnTo>
                  <a:pt x="311" y="1"/>
                </a:lnTo>
                <a:lnTo>
                  <a:pt x="311" y="1"/>
                </a:lnTo>
                <a:lnTo>
                  <a:pt x="313" y="1"/>
                </a:lnTo>
                <a:lnTo>
                  <a:pt x="313" y="1"/>
                </a:lnTo>
                <a:lnTo>
                  <a:pt x="305" y="1"/>
                </a:lnTo>
                <a:lnTo>
                  <a:pt x="300" y="3"/>
                </a:lnTo>
                <a:lnTo>
                  <a:pt x="300" y="3"/>
                </a:lnTo>
                <a:lnTo>
                  <a:pt x="287" y="1"/>
                </a:lnTo>
                <a:lnTo>
                  <a:pt x="287" y="1"/>
                </a:lnTo>
                <a:lnTo>
                  <a:pt x="292" y="3"/>
                </a:lnTo>
                <a:lnTo>
                  <a:pt x="296" y="3"/>
                </a:lnTo>
                <a:lnTo>
                  <a:pt x="296" y="3"/>
                </a:lnTo>
                <a:lnTo>
                  <a:pt x="292" y="3"/>
                </a:lnTo>
                <a:lnTo>
                  <a:pt x="292" y="3"/>
                </a:lnTo>
                <a:lnTo>
                  <a:pt x="287" y="3"/>
                </a:lnTo>
                <a:lnTo>
                  <a:pt x="281" y="3"/>
                </a:lnTo>
                <a:lnTo>
                  <a:pt x="278" y="3"/>
                </a:lnTo>
                <a:lnTo>
                  <a:pt x="278" y="3"/>
                </a:lnTo>
                <a:lnTo>
                  <a:pt x="252" y="3"/>
                </a:lnTo>
                <a:lnTo>
                  <a:pt x="252" y="3"/>
                </a:lnTo>
                <a:lnTo>
                  <a:pt x="254" y="3"/>
                </a:lnTo>
                <a:lnTo>
                  <a:pt x="254" y="3"/>
                </a:lnTo>
                <a:lnTo>
                  <a:pt x="246" y="3"/>
                </a:lnTo>
                <a:lnTo>
                  <a:pt x="241" y="1"/>
                </a:lnTo>
                <a:lnTo>
                  <a:pt x="241" y="1"/>
                </a:lnTo>
                <a:lnTo>
                  <a:pt x="254" y="0"/>
                </a:lnTo>
                <a:lnTo>
                  <a:pt x="254" y="0"/>
                </a:lnTo>
                <a:lnTo>
                  <a:pt x="241" y="0"/>
                </a:lnTo>
                <a:lnTo>
                  <a:pt x="235" y="1"/>
                </a:lnTo>
                <a:lnTo>
                  <a:pt x="232" y="1"/>
                </a:lnTo>
                <a:lnTo>
                  <a:pt x="232" y="1"/>
                </a:lnTo>
                <a:lnTo>
                  <a:pt x="235" y="1"/>
                </a:lnTo>
                <a:lnTo>
                  <a:pt x="239" y="1"/>
                </a:lnTo>
                <a:lnTo>
                  <a:pt x="239" y="1"/>
                </a:lnTo>
                <a:lnTo>
                  <a:pt x="226" y="3"/>
                </a:lnTo>
                <a:lnTo>
                  <a:pt x="226" y="3"/>
                </a:lnTo>
                <a:lnTo>
                  <a:pt x="224" y="3"/>
                </a:lnTo>
                <a:lnTo>
                  <a:pt x="221" y="3"/>
                </a:lnTo>
                <a:lnTo>
                  <a:pt x="221" y="3"/>
                </a:lnTo>
                <a:lnTo>
                  <a:pt x="222" y="1"/>
                </a:lnTo>
                <a:lnTo>
                  <a:pt x="221" y="1"/>
                </a:lnTo>
                <a:lnTo>
                  <a:pt x="215" y="0"/>
                </a:lnTo>
                <a:lnTo>
                  <a:pt x="215" y="0"/>
                </a:lnTo>
                <a:lnTo>
                  <a:pt x="215" y="1"/>
                </a:lnTo>
                <a:lnTo>
                  <a:pt x="217" y="1"/>
                </a:lnTo>
                <a:lnTo>
                  <a:pt x="219" y="3"/>
                </a:lnTo>
                <a:lnTo>
                  <a:pt x="219" y="3"/>
                </a:lnTo>
                <a:lnTo>
                  <a:pt x="215" y="3"/>
                </a:lnTo>
                <a:lnTo>
                  <a:pt x="215" y="3"/>
                </a:lnTo>
                <a:lnTo>
                  <a:pt x="213" y="3"/>
                </a:lnTo>
                <a:lnTo>
                  <a:pt x="213" y="3"/>
                </a:lnTo>
                <a:lnTo>
                  <a:pt x="206" y="3"/>
                </a:lnTo>
                <a:lnTo>
                  <a:pt x="197" y="1"/>
                </a:lnTo>
                <a:lnTo>
                  <a:pt x="197" y="1"/>
                </a:lnTo>
                <a:lnTo>
                  <a:pt x="202" y="1"/>
                </a:lnTo>
                <a:lnTo>
                  <a:pt x="210" y="0"/>
                </a:lnTo>
                <a:lnTo>
                  <a:pt x="210" y="0"/>
                </a:lnTo>
                <a:lnTo>
                  <a:pt x="199" y="0"/>
                </a:lnTo>
                <a:lnTo>
                  <a:pt x="189" y="1"/>
                </a:lnTo>
                <a:lnTo>
                  <a:pt x="189" y="1"/>
                </a:lnTo>
                <a:lnTo>
                  <a:pt x="191" y="0"/>
                </a:lnTo>
                <a:lnTo>
                  <a:pt x="187" y="0"/>
                </a:lnTo>
                <a:lnTo>
                  <a:pt x="187" y="0"/>
                </a:lnTo>
                <a:lnTo>
                  <a:pt x="169" y="1"/>
                </a:lnTo>
                <a:lnTo>
                  <a:pt x="147" y="1"/>
                </a:lnTo>
                <a:lnTo>
                  <a:pt x="11" y="3"/>
                </a:lnTo>
                <a:lnTo>
                  <a:pt x="13" y="136"/>
                </a:lnTo>
                <a:lnTo>
                  <a:pt x="15" y="141"/>
                </a:lnTo>
                <a:lnTo>
                  <a:pt x="15" y="141"/>
                </a:lnTo>
                <a:lnTo>
                  <a:pt x="15" y="136"/>
                </a:lnTo>
                <a:lnTo>
                  <a:pt x="5" y="13"/>
                </a:lnTo>
                <a:lnTo>
                  <a:pt x="147" y="1"/>
                </a:lnTo>
                <a:lnTo>
                  <a:pt x="147" y="1"/>
                </a:lnTo>
                <a:lnTo>
                  <a:pt x="149" y="3"/>
                </a:lnTo>
                <a:lnTo>
                  <a:pt x="149" y="3"/>
                </a:lnTo>
                <a:lnTo>
                  <a:pt x="147" y="3"/>
                </a:lnTo>
                <a:lnTo>
                  <a:pt x="2" y="18"/>
                </a:lnTo>
                <a:lnTo>
                  <a:pt x="15" y="136"/>
                </a:lnTo>
                <a:lnTo>
                  <a:pt x="15" y="136"/>
                </a:lnTo>
                <a:lnTo>
                  <a:pt x="15" y="139"/>
                </a:lnTo>
                <a:lnTo>
                  <a:pt x="15" y="139"/>
                </a:lnTo>
                <a:lnTo>
                  <a:pt x="15" y="143"/>
                </a:lnTo>
                <a:lnTo>
                  <a:pt x="13" y="143"/>
                </a:lnTo>
                <a:lnTo>
                  <a:pt x="13" y="145"/>
                </a:lnTo>
                <a:lnTo>
                  <a:pt x="13" y="145"/>
                </a:lnTo>
                <a:lnTo>
                  <a:pt x="13" y="160"/>
                </a:lnTo>
                <a:lnTo>
                  <a:pt x="13" y="176"/>
                </a:lnTo>
                <a:lnTo>
                  <a:pt x="13" y="176"/>
                </a:lnTo>
                <a:lnTo>
                  <a:pt x="11" y="180"/>
                </a:lnTo>
                <a:lnTo>
                  <a:pt x="11" y="182"/>
                </a:lnTo>
                <a:lnTo>
                  <a:pt x="11" y="185"/>
                </a:lnTo>
                <a:lnTo>
                  <a:pt x="11" y="185"/>
                </a:lnTo>
                <a:lnTo>
                  <a:pt x="13" y="182"/>
                </a:lnTo>
                <a:lnTo>
                  <a:pt x="13" y="182"/>
                </a:lnTo>
                <a:lnTo>
                  <a:pt x="13" y="182"/>
                </a:lnTo>
                <a:lnTo>
                  <a:pt x="13" y="206"/>
                </a:lnTo>
                <a:lnTo>
                  <a:pt x="13" y="206"/>
                </a:lnTo>
                <a:lnTo>
                  <a:pt x="11" y="208"/>
                </a:lnTo>
                <a:lnTo>
                  <a:pt x="11" y="215"/>
                </a:lnTo>
                <a:lnTo>
                  <a:pt x="9" y="228"/>
                </a:lnTo>
                <a:lnTo>
                  <a:pt x="9" y="228"/>
                </a:lnTo>
                <a:lnTo>
                  <a:pt x="9" y="230"/>
                </a:lnTo>
                <a:lnTo>
                  <a:pt x="9" y="228"/>
                </a:lnTo>
                <a:lnTo>
                  <a:pt x="9" y="228"/>
                </a:lnTo>
                <a:lnTo>
                  <a:pt x="11" y="230"/>
                </a:lnTo>
                <a:lnTo>
                  <a:pt x="11" y="230"/>
                </a:lnTo>
                <a:lnTo>
                  <a:pt x="9" y="253"/>
                </a:lnTo>
                <a:lnTo>
                  <a:pt x="7" y="281"/>
                </a:lnTo>
                <a:lnTo>
                  <a:pt x="7" y="281"/>
                </a:lnTo>
                <a:lnTo>
                  <a:pt x="7" y="277"/>
                </a:lnTo>
                <a:lnTo>
                  <a:pt x="7" y="281"/>
                </a:lnTo>
                <a:lnTo>
                  <a:pt x="5" y="285"/>
                </a:lnTo>
                <a:lnTo>
                  <a:pt x="5" y="285"/>
                </a:lnTo>
                <a:lnTo>
                  <a:pt x="5" y="285"/>
                </a:lnTo>
                <a:lnTo>
                  <a:pt x="5" y="285"/>
                </a:lnTo>
                <a:lnTo>
                  <a:pt x="7" y="298"/>
                </a:lnTo>
                <a:lnTo>
                  <a:pt x="7" y="309"/>
                </a:lnTo>
                <a:lnTo>
                  <a:pt x="7" y="309"/>
                </a:lnTo>
                <a:lnTo>
                  <a:pt x="7" y="307"/>
                </a:lnTo>
                <a:lnTo>
                  <a:pt x="9" y="309"/>
                </a:lnTo>
                <a:lnTo>
                  <a:pt x="9" y="309"/>
                </a:lnTo>
                <a:lnTo>
                  <a:pt x="7" y="312"/>
                </a:lnTo>
                <a:lnTo>
                  <a:pt x="7" y="316"/>
                </a:lnTo>
                <a:lnTo>
                  <a:pt x="7" y="316"/>
                </a:lnTo>
                <a:lnTo>
                  <a:pt x="5" y="316"/>
                </a:lnTo>
                <a:lnTo>
                  <a:pt x="5" y="322"/>
                </a:lnTo>
                <a:lnTo>
                  <a:pt x="5" y="322"/>
                </a:lnTo>
                <a:lnTo>
                  <a:pt x="5" y="323"/>
                </a:lnTo>
                <a:lnTo>
                  <a:pt x="7" y="325"/>
                </a:lnTo>
                <a:lnTo>
                  <a:pt x="7" y="325"/>
                </a:lnTo>
                <a:lnTo>
                  <a:pt x="5" y="334"/>
                </a:lnTo>
                <a:lnTo>
                  <a:pt x="5" y="334"/>
                </a:lnTo>
                <a:lnTo>
                  <a:pt x="4" y="331"/>
                </a:lnTo>
                <a:lnTo>
                  <a:pt x="4" y="331"/>
                </a:lnTo>
                <a:lnTo>
                  <a:pt x="4" y="333"/>
                </a:lnTo>
                <a:lnTo>
                  <a:pt x="4" y="333"/>
                </a:lnTo>
                <a:lnTo>
                  <a:pt x="4" y="333"/>
                </a:lnTo>
                <a:lnTo>
                  <a:pt x="2" y="345"/>
                </a:lnTo>
                <a:lnTo>
                  <a:pt x="2" y="345"/>
                </a:lnTo>
                <a:lnTo>
                  <a:pt x="4" y="344"/>
                </a:lnTo>
                <a:lnTo>
                  <a:pt x="5" y="344"/>
                </a:lnTo>
                <a:lnTo>
                  <a:pt x="5" y="345"/>
                </a:lnTo>
                <a:lnTo>
                  <a:pt x="5" y="345"/>
                </a:lnTo>
                <a:lnTo>
                  <a:pt x="7" y="340"/>
                </a:lnTo>
                <a:lnTo>
                  <a:pt x="9" y="338"/>
                </a:lnTo>
                <a:lnTo>
                  <a:pt x="9" y="338"/>
                </a:lnTo>
                <a:lnTo>
                  <a:pt x="9" y="380"/>
                </a:lnTo>
                <a:lnTo>
                  <a:pt x="5" y="419"/>
                </a:lnTo>
                <a:lnTo>
                  <a:pt x="5" y="419"/>
                </a:lnTo>
                <a:lnTo>
                  <a:pt x="4" y="417"/>
                </a:lnTo>
                <a:lnTo>
                  <a:pt x="0" y="421"/>
                </a:lnTo>
                <a:lnTo>
                  <a:pt x="0" y="421"/>
                </a:lnTo>
                <a:lnTo>
                  <a:pt x="4" y="425"/>
                </a:lnTo>
                <a:lnTo>
                  <a:pt x="4" y="432"/>
                </a:lnTo>
                <a:lnTo>
                  <a:pt x="4" y="448"/>
                </a:lnTo>
                <a:lnTo>
                  <a:pt x="2" y="467"/>
                </a:lnTo>
                <a:lnTo>
                  <a:pt x="4" y="485"/>
                </a:lnTo>
                <a:lnTo>
                  <a:pt x="4" y="485"/>
                </a:lnTo>
                <a:lnTo>
                  <a:pt x="5" y="485"/>
                </a:lnTo>
                <a:lnTo>
                  <a:pt x="5" y="485"/>
                </a:lnTo>
                <a:lnTo>
                  <a:pt x="9" y="483"/>
                </a:lnTo>
                <a:lnTo>
                  <a:pt x="9" y="483"/>
                </a:lnTo>
                <a:lnTo>
                  <a:pt x="9" y="496"/>
                </a:lnTo>
                <a:lnTo>
                  <a:pt x="13" y="506"/>
                </a:lnTo>
                <a:lnTo>
                  <a:pt x="13" y="506"/>
                </a:lnTo>
                <a:lnTo>
                  <a:pt x="13" y="531"/>
                </a:lnTo>
                <a:lnTo>
                  <a:pt x="13" y="531"/>
                </a:lnTo>
                <a:lnTo>
                  <a:pt x="13" y="531"/>
                </a:lnTo>
                <a:lnTo>
                  <a:pt x="13" y="533"/>
                </a:lnTo>
                <a:lnTo>
                  <a:pt x="13" y="533"/>
                </a:lnTo>
                <a:lnTo>
                  <a:pt x="13" y="535"/>
                </a:lnTo>
                <a:lnTo>
                  <a:pt x="13" y="533"/>
                </a:lnTo>
                <a:lnTo>
                  <a:pt x="13" y="531"/>
                </a:lnTo>
                <a:lnTo>
                  <a:pt x="15" y="531"/>
                </a:lnTo>
                <a:lnTo>
                  <a:pt x="15" y="531"/>
                </a:lnTo>
                <a:lnTo>
                  <a:pt x="15" y="539"/>
                </a:lnTo>
                <a:lnTo>
                  <a:pt x="16" y="544"/>
                </a:lnTo>
                <a:lnTo>
                  <a:pt x="18" y="550"/>
                </a:lnTo>
                <a:lnTo>
                  <a:pt x="18" y="557"/>
                </a:lnTo>
                <a:lnTo>
                  <a:pt x="18" y="557"/>
                </a:lnTo>
                <a:lnTo>
                  <a:pt x="20" y="555"/>
                </a:lnTo>
                <a:lnTo>
                  <a:pt x="22" y="557"/>
                </a:lnTo>
                <a:lnTo>
                  <a:pt x="24" y="559"/>
                </a:lnTo>
                <a:lnTo>
                  <a:pt x="24" y="559"/>
                </a:lnTo>
                <a:lnTo>
                  <a:pt x="24" y="564"/>
                </a:lnTo>
                <a:lnTo>
                  <a:pt x="24" y="564"/>
                </a:lnTo>
                <a:lnTo>
                  <a:pt x="24" y="568"/>
                </a:lnTo>
                <a:lnTo>
                  <a:pt x="24" y="568"/>
                </a:lnTo>
                <a:lnTo>
                  <a:pt x="24" y="566"/>
                </a:lnTo>
                <a:lnTo>
                  <a:pt x="22" y="566"/>
                </a:lnTo>
                <a:lnTo>
                  <a:pt x="22" y="570"/>
                </a:lnTo>
                <a:lnTo>
                  <a:pt x="22" y="575"/>
                </a:lnTo>
                <a:lnTo>
                  <a:pt x="22" y="577"/>
                </a:lnTo>
                <a:lnTo>
                  <a:pt x="22" y="577"/>
                </a:lnTo>
                <a:lnTo>
                  <a:pt x="24" y="568"/>
                </a:lnTo>
                <a:lnTo>
                  <a:pt x="24" y="564"/>
                </a:lnTo>
                <a:lnTo>
                  <a:pt x="26" y="566"/>
                </a:lnTo>
                <a:lnTo>
                  <a:pt x="26" y="566"/>
                </a:lnTo>
                <a:lnTo>
                  <a:pt x="26" y="559"/>
                </a:lnTo>
                <a:lnTo>
                  <a:pt x="27" y="555"/>
                </a:lnTo>
                <a:lnTo>
                  <a:pt x="27" y="555"/>
                </a:lnTo>
                <a:lnTo>
                  <a:pt x="29" y="563"/>
                </a:lnTo>
                <a:lnTo>
                  <a:pt x="29" y="563"/>
                </a:lnTo>
                <a:lnTo>
                  <a:pt x="31" y="555"/>
                </a:lnTo>
                <a:lnTo>
                  <a:pt x="31" y="555"/>
                </a:lnTo>
                <a:lnTo>
                  <a:pt x="33" y="572"/>
                </a:lnTo>
                <a:lnTo>
                  <a:pt x="33" y="583"/>
                </a:lnTo>
                <a:lnTo>
                  <a:pt x="31" y="590"/>
                </a:lnTo>
                <a:lnTo>
                  <a:pt x="31" y="590"/>
                </a:lnTo>
                <a:lnTo>
                  <a:pt x="33" y="601"/>
                </a:lnTo>
                <a:lnTo>
                  <a:pt x="33" y="607"/>
                </a:lnTo>
                <a:lnTo>
                  <a:pt x="33" y="610"/>
                </a:lnTo>
                <a:lnTo>
                  <a:pt x="33" y="610"/>
                </a:lnTo>
                <a:lnTo>
                  <a:pt x="31" y="607"/>
                </a:lnTo>
                <a:lnTo>
                  <a:pt x="29" y="601"/>
                </a:lnTo>
                <a:lnTo>
                  <a:pt x="29" y="601"/>
                </a:lnTo>
                <a:lnTo>
                  <a:pt x="31" y="612"/>
                </a:lnTo>
                <a:lnTo>
                  <a:pt x="31" y="618"/>
                </a:lnTo>
                <a:lnTo>
                  <a:pt x="31" y="621"/>
                </a:lnTo>
                <a:lnTo>
                  <a:pt x="31" y="621"/>
                </a:lnTo>
                <a:lnTo>
                  <a:pt x="27" y="596"/>
                </a:lnTo>
                <a:lnTo>
                  <a:pt x="27" y="566"/>
                </a:lnTo>
                <a:lnTo>
                  <a:pt x="27" y="566"/>
                </a:lnTo>
                <a:lnTo>
                  <a:pt x="26" y="577"/>
                </a:lnTo>
                <a:lnTo>
                  <a:pt x="26" y="590"/>
                </a:lnTo>
                <a:lnTo>
                  <a:pt x="29" y="618"/>
                </a:lnTo>
                <a:lnTo>
                  <a:pt x="29" y="618"/>
                </a:lnTo>
                <a:lnTo>
                  <a:pt x="27" y="634"/>
                </a:lnTo>
                <a:lnTo>
                  <a:pt x="29" y="651"/>
                </a:lnTo>
                <a:lnTo>
                  <a:pt x="29" y="651"/>
                </a:lnTo>
                <a:lnTo>
                  <a:pt x="27" y="658"/>
                </a:lnTo>
                <a:lnTo>
                  <a:pt x="27" y="658"/>
                </a:lnTo>
                <a:lnTo>
                  <a:pt x="29" y="684"/>
                </a:lnTo>
                <a:lnTo>
                  <a:pt x="29" y="695"/>
                </a:lnTo>
                <a:lnTo>
                  <a:pt x="29" y="699"/>
                </a:lnTo>
                <a:lnTo>
                  <a:pt x="27" y="701"/>
                </a:lnTo>
                <a:lnTo>
                  <a:pt x="27" y="701"/>
                </a:lnTo>
                <a:lnTo>
                  <a:pt x="27" y="702"/>
                </a:lnTo>
                <a:lnTo>
                  <a:pt x="27" y="702"/>
                </a:lnTo>
                <a:lnTo>
                  <a:pt x="27" y="702"/>
                </a:lnTo>
                <a:lnTo>
                  <a:pt x="29" y="704"/>
                </a:lnTo>
                <a:lnTo>
                  <a:pt x="29" y="704"/>
                </a:lnTo>
                <a:lnTo>
                  <a:pt x="27" y="710"/>
                </a:lnTo>
                <a:lnTo>
                  <a:pt x="26" y="710"/>
                </a:lnTo>
                <a:lnTo>
                  <a:pt x="26" y="710"/>
                </a:lnTo>
                <a:lnTo>
                  <a:pt x="22" y="682"/>
                </a:lnTo>
                <a:lnTo>
                  <a:pt x="16" y="653"/>
                </a:lnTo>
                <a:lnTo>
                  <a:pt x="16" y="653"/>
                </a:lnTo>
                <a:lnTo>
                  <a:pt x="15" y="660"/>
                </a:lnTo>
                <a:lnTo>
                  <a:pt x="15" y="664"/>
                </a:lnTo>
                <a:lnTo>
                  <a:pt x="13" y="666"/>
                </a:lnTo>
                <a:lnTo>
                  <a:pt x="13" y="666"/>
                </a:lnTo>
                <a:lnTo>
                  <a:pt x="15" y="689"/>
                </a:lnTo>
                <a:lnTo>
                  <a:pt x="18" y="710"/>
                </a:lnTo>
                <a:lnTo>
                  <a:pt x="22" y="730"/>
                </a:lnTo>
                <a:lnTo>
                  <a:pt x="22" y="754"/>
                </a:lnTo>
                <a:lnTo>
                  <a:pt x="22" y="754"/>
                </a:lnTo>
                <a:lnTo>
                  <a:pt x="24" y="754"/>
                </a:lnTo>
                <a:lnTo>
                  <a:pt x="26" y="754"/>
                </a:lnTo>
                <a:lnTo>
                  <a:pt x="27" y="756"/>
                </a:lnTo>
                <a:lnTo>
                  <a:pt x="29" y="758"/>
                </a:lnTo>
                <a:lnTo>
                  <a:pt x="31" y="758"/>
                </a:lnTo>
                <a:lnTo>
                  <a:pt x="33" y="756"/>
                </a:lnTo>
                <a:lnTo>
                  <a:pt x="33" y="756"/>
                </a:lnTo>
                <a:lnTo>
                  <a:pt x="33" y="763"/>
                </a:lnTo>
                <a:lnTo>
                  <a:pt x="33" y="763"/>
                </a:lnTo>
                <a:lnTo>
                  <a:pt x="38" y="759"/>
                </a:lnTo>
                <a:lnTo>
                  <a:pt x="40" y="761"/>
                </a:lnTo>
                <a:lnTo>
                  <a:pt x="42" y="765"/>
                </a:lnTo>
                <a:lnTo>
                  <a:pt x="42" y="765"/>
                </a:lnTo>
                <a:lnTo>
                  <a:pt x="42" y="759"/>
                </a:lnTo>
                <a:lnTo>
                  <a:pt x="42" y="759"/>
                </a:lnTo>
                <a:lnTo>
                  <a:pt x="44" y="765"/>
                </a:lnTo>
                <a:lnTo>
                  <a:pt x="46" y="767"/>
                </a:lnTo>
                <a:lnTo>
                  <a:pt x="46" y="767"/>
                </a:lnTo>
                <a:lnTo>
                  <a:pt x="46" y="763"/>
                </a:lnTo>
                <a:lnTo>
                  <a:pt x="46" y="759"/>
                </a:lnTo>
                <a:lnTo>
                  <a:pt x="46" y="759"/>
                </a:lnTo>
                <a:lnTo>
                  <a:pt x="53" y="754"/>
                </a:lnTo>
                <a:lnTo>
                  <a:pt x="59" y="747"/>
                </a:lnTo>
                <a:lnTo>
                  <a:pt x="72" y="726"/>
                </a:lnTo>
                <a:lnTo>
                  <a:pt x="72" y="726"/>
                </a:lnTo>
                <a:lnTo>
                  <a:pt x="75" y="710"/>
                </a:lnTo>
                <a:lnTo>
                  <a:pt x="79" y="693"/>
                </a:lnTo>
                <a:lnTo>
                  <a:pt x="79" y="693"/>
                </a:lnTo>
                <a:lnTo>
                  <a:pt x="79" y="695"/>
                </a:lnTo>
                <a:lnTo>
                  <a:pt x="81" y="693"/>
                </a:lnTo>
                <a:lnTo>
                  <a:pt x="83" y="691"/>
                </a:lnTo>
                <a:lnTo>
                  <a:pt x="83" y="689"/>
                </a:lnTo>
                <a:lnTo>
                  <a:pt x="84" y="688"/>
                </a:lnTo>
                <a:lnTo>
                  <a:pt x="84" y="689"/>
                </a:lnTo>
                <a:lnTo>
                  <a:pt x="84" y="689"/>
                </a:lnTo>
                <a:lnTo>
                  <a:pt x="86" y="682"/>
                </a:lnTo>
                <a:lnTo>
                  <a:pt x="86" y="682"/>
                </a:lnTo>
                <a:lnTo>
                  <a:pt x="86" y="689"/>
                </a:lnTo>
                <a:lnTo>
                  <a:pt x="86" y="689"/>
                </a:lnTo>
                <a:lnTo>
                  <a:pt x="86" y="686"/>
                </a:lnTo>
                <a:lnTo>
                  <a:pt x="88" y="684"/>
                </a:lnTo>
                <a:lnTo>
                  <a:pt x="88" y="686"/>
                </a:lnTo>
                <a:lnTo>
                  <a:pt x="88" y="686"/>
                </a:lnTo>
                <a:lnTo>
                  <a:pt x="94" y="675"/>
                </a:lnTo>
                <a:lnTo>
                  <a:pt x="96" y="667"/>
                </a:lnTo>
                <a:lnTo>
                  <a:pt x="99" y="664"/>
                </a:lnTo>
                <a:lnTo>
                  <a:pt x="99" y="664"/>
                </a:lnTo>
                <a:lnTo>
                  <a:pt x="99" y="677"/>
                </a:lnTo>
                <a:lnTo>
                  <a:pt x="97" y="689"/>
                </a:lnTo>
                <a:lnTo>
                  <a:pt x="97" y="702"/>
                </a:lnTo>
                <a:lnTo>
                  <a:pt x="97" y="713"/>
                </a:lnTo>
                <a:lnTo>
                  <a:pt x="97" y="713"/>
                </a:lnTo>
                <a:lnTo>
                  <a:pt x="96" y="724"/>
                </a:lnTo>
                <a:lnTo>
                  <a:pt x="96" y="730"/>
                </a:lnTo>
                <a:lnTo>
                  <a:pt x="94" y="732"/>
                </a:lnTo>
                <a:lnTo>
                  <a:pt x="94" y="732"/>
                </a:lnTo>
                <a:lnTo>
                  <a:pt x="94" y="724"/>
                </a:lnTo>
                <a:lnTo>
                  <a:pt x="92" y="721"/>
                </a:lnTo>
                <a:lnTo>
                  <a:pt x="92" y="721"/>
                </a:lnTo>
                <a:lnTo>
                  <a:pt x="90" y="739"/>
                </a:lnTo>
                <a:lnTo>
                  <a:pt x="88" y="763"/>
                </a:lnTo>
                <a:lnTo>
                  <a:pt x="88" y="763"/>
                </a:lnTo>
                <a:lnTo>
                  <a:pt x="86" y="769"/>
                </a:lnTo>
                <a:lnTo>
                  <a:pt x="84" y="778"/>
                </a:lnTo>
                <a:lnTo>
                  <a:pt x="84" y="800"/>
                </a:lnTo>
                <a:lnTo>
                  <a:pt x="84" y="800"/>
                </a:lnTo>
                <a:lnTo>
                  <a:pt x="84" y="798"/>
                </a:lnTo>
                <a:lnTo>
                  <a:pt x="83" y="796"/>
                </a:lnTo>
                <a:lnTo>
                  <a:pt x="83" y="796"/>
                </a:lnTo>
                <a:lnTo>
                  <a:pt x="83" y="796"/>
                </a:lnTo>
                <a:lnTo>
                  <a:pt x="83" y="827"/>
                </a:lnTo>
                <a:lnTo>
                  <a:pt x="81" y="857"/>
                </a:lnTo>
                <a:lnTo>
                  <a:pt x="81" y="857"/>
                </a:lnTo>
                <a:lnTo>
                  <a:pt x="79" y="861"/>
                </a:lnTo>
                <a:lnTo>
                  <a:pt x="79" y="866"/>
                </a:lnTo>
                <a:lnTo>
                  <a:pt x="77" y="883"/>
                </a:lnTo>
                <a:lnTo>
                  <a:pt x="75" y="896"/>
                </a:lnTo>
                <a:lnTo>
                  <a:pt x="73" y="901"/>
                </a:lnTo>
                <a:lnTo>
                  <a:pt x="72" y="903"/>
                </a:lnTo>
                <a:lnTo>
                  <a:pt x="72" y="903"/>
                </a:lnTo>
                <a:lnTo>
                  <a:pt x="72" y="916"/>
                </a:lnTo>
                <a:lnTo>
                  <a:pt x="70" y="923"/>
                </a:lnTo>
                <a:lnTo>
                  <a:pt x="70" y="923"/>
                </a:lnTo>
                <a:lnTo>
                  <a:pt x="66" y="919"/>
                </a:lnTo>
                <a:lnTo>
                  <a:pt x="64" y="918"/>
                </a:lnTo>
                <a:lnTo>
                  <a:pt x="62" y="918"/>
                </a:lnTo>
                <a:lnTo>
                  <a:pt x="62" y="918"/>
                </a:lnTo>
                <a:lnTo>
                  <a:pt x="61" y="923"/>
                </a:lnTo>
                <a:lnTo>
                  <a:pt x="61" y="929"/>
                </a:lnTo>
                <a:lnTo>
                  <a:pt x="59" y="943"/>
                </a:lnTo>
                <a:lnTo>
                  <a:pt x="59" y="943"/>
                </a:lnTo>
                <a:lnTo>
                  <a:pt x="61" y="949"/>
                </a:lnTo>
                <a:lnTo>
                  <a:pt x="61" y="960"/>
                </a:lnTo>
                <a:lnTo>
                  <a:pt x="61" y="960"/>
                </a:lnTo>
                <a:lnTo>
                  <a:pt x="59" y="953"/>
                </a:lnTo>
                <a:lnTo>
                  <a:pt x="59" y="953"/>
                </a:lnTo>
                <a:lnTo>
                  <a:pt x="55" y="960"/>
                </a:lnTo>
                <a:lnTo>
                  <a:pt x="51" y="964"/>
                </a:lnTo>
                <a:lnTo>
                  <a:pt x="51" y="964"/>
                </a:lnTo>
                <a:lnTo>
                  <a:pt x="51" y="973"/>
                </a:lnTo>
                <a:lnTo>
                  <a:pt x="51" y="976"/>
                </a:lnTo>
                <a:lnTo>
                  <a:pt x="50" y="980"/>
                </a:lnTo>
                <a:lnTo>
                  <a:pt x="50" y="980"/>
                </a:lnTo>
                <a:lnTo>
                  <a:pt x="51" y="975"/>
                </a:lnTo>
                <a:lnTo>
                  <a:pt x="50" y="971"/>
                </a:lnTo>
                <a:lnTo>
                  <a:pt x="50" y="971"/>
                </a:lnTo>
                <a:lnTo>
                  <a:pt x="50" y="976"/>
                </a:lnTo>
                <a:lnTo>
                  <a:pt x="48" y="982"/>
                </a:lnTo>
                <a:lnTo>
                  <a:pt x="48" y="982"/>
                </a:lnTo>
                <a:lnTo>
                  <a:pt x="50" y="982"/>
                </a:lnTo>
                <a:lnTo>
                  <a:pt x="50" y="986"/>
                </a:lnTo>
                <a:lnTo>
                  <a:pt x="48" y="991"/>
                </a:lnTo>
                <a:lnTo>
                  <a:pt x="48" y="991"/>
                </a:lnTo>
                <a:lnTo>
                  <a:pt x="50" y="993"/>
                </a:lnTo>
                <a:lnTo>
                  <a:pt x="50" y="993"/>
                </a:lnTo>
                <a:lnTo>
                  <a:pt x="51" y="993"/>
                </a:lnTo>
                <a:lnTo>
                  <a:pt x="51" y="995"/>
                </a:lnTo>
                <a:lnTo>
                  <a:pt x="51" y="995"/>
                </a:lnTo>
                <a:lnTo>
                  <a:pt x="51" y="1010"/>
                </a:lnTo>
                <a:lnTo>
                  <a:pt x="50" y="1022"/>
                </a:lnTo>
                <a:lnTo>
                  <a:pt x="48" y="1035"/>
                </a:lnTo>
                <a:lnTo>
                  <a:pt x="48" y="1046"/>
                </a:lnTo>
                <a:lnTo>
                  <a:pt x="48" y="1046"/>
                </a:lnTo>
                <a:lnTo>
                  <a:pt x="50" y="1033"/>
                </a:lnTo>
                <a:lnTo>
                  <a:pt x="50" y="1033"/>
                </a:lnTo>
                <a:lnTo>
                  <a:pt x="53" y="1015"/>
                </a:lnTo>
                <a:lnTo>
                  <a:pt x="57" y="993"/>
                </a:lnTo>
                <a:lnTo>
                  <a:pt x="57" y="993"/>
                </a:lnTo>
                <a:lnTo>
                  <a:pt x="59" y="993"/>
                </a:lnTo>
                <a:lnTo>
                  <a:pt x="59" y="995"/>
                </a:lnTo>
                <a:lnTo>
                  <a:pt x="59" y="995"/>
                </a:lnTo>
                <a:lnTo>
                  <a:pt x="59" y="978"/>
                </a:lnTo>
                <a:lnTo>
                  <a:pt x="59" y="978"/>
                </a:lnTo>
                <a:lnTo>
                  <a:pt x="59" y="975"/>
                </a:lnTo>
                <a:lnTo>
                  <a:pt x="59" y="967"/>
                </a:lnTo>
                <a:lnTo>
                  <a:pt x="59" y="967"/>
                </a:lnTo>
                <a:lnTo>
                  <a:pt x="61" y="969"/>
                </a:lnTo>
                <a:lnTo>
                  <a:pt x="61" y="967"/>
                </a:lnTo>
                <a:lnTo>
                  <a:pt x="62" y="964"/>
                </a:lnTo>
                <a:lnTo>
                  <a:pt x="62" y="962"/>
                </a:lnTo>
                <a:lnTo>
                  <a:pt x="62" y="962"/>
                </a:lnTo>
                <a:lnTo>
                  <a:pt x="64" y="965"/>
                </a:lnTo>
                <a:lnTo>
                  <a:pt x="66" y="965"/>
                </a:lnTo>
                <a:lnTo>
                  <a:pt x="66" y="965"/>
                </a:lnTo>
                <a:lnTo>
                  <a:pt x="66" y="967"/>
                </a:lnTo>
                <a:lnTo>
                  <a:pt x="66" y="971"/>
                </a:lnTo>
                <a:lnTo>
                  <a:pt x="66" y="971"/>
                </a:lnTo>
                <a:lnTo>
                  <a:pt x="64" y="997"/>
                </a:lnTo>
                <a:lnTo>
                  <a:pt x="64" y="1024"/>
                </a:lnTo>
                <a:lnTo>
                  <a:pt x="64" y="1024"/>
                </a:lnTo>
                <a:lnTo>
                  <a:pt x="66" y="1017"/>
                </a:lnTo>
                <a:lnTo>
                  <a:pt x="68" y="1008"/>
                </a:lnTo>
                <a:lnTo>
                  <a:pt x="70" y="987"/>
                </a:lnTo>
                <a:lnTo>
                  <a:pt x="70" y="987"/>
                </a:lnTo>
                <a:lnTo>
                  <a:pt x="72" y="989"/>
                </a:lnTo>
                <a:lnTo>
                  <a:pt x="73" y="986"/>
                </a:lnTo>
                <a:lnTo>
                  <a:pt x="77" y="975"/>
                </a:lnTo>
                <a:lnTo>
                  <a:pt x="77" y="975"/>
                </a:lnTo>
                <a:lnTo>
                  <a:pt x="77" y="971"/>
                </a:lnTo>
                <a:lnTo>
                  <a:pt x="77" y="967"/>
                </a:lnTo>
                <a:lnTo>
                  <a:pt x="77" y="967"/>
                </a:lnTo>
                <a:lnTo>
                  <a:pt x="79" y="962"/>
                </a:lnTo>
                <a:lnTo>
                  <a:pt x="83" y="954"/>
                </a:lnTo>
                <a:lnTo>
                  <a:pt x="86" y="951"/>
                </a:lnTo>
                <a:lnTo>
                  <a:pt x="88" y="949"/>
                </a:lnTo>
                <a:lnTo>
                  <a:pt x="90" y="949"/>
                </a:lnTo>
                <a:lnTo>
                  <a:pt x="90" y="949"/>
                </a:lnTo>
                <a:lnTo>
                  <a:pt x="90" y="962"/>
                </a:lnTo>
                <a:lnTo>
                  <a:pt x="92" y="971"/>
                </a:lnTo>
                <a:lnTo>
                  <a:pt x="94" y="978"/>
                </a:lnTo>
                <a:lnTo>
                  <a:pt x="94" y="991"/>
                </a:lnTo>
                <a:lnTo>
                  <a:pt x="94" y="991"/>
                </a:lnTo>
                <a:lnTo>
                  <a:pt x="96" y="993"/>
                </a:lnTo>
                <a:lnTo>
                  <a:pt x="96" y="995"/>
                </a:lnTo>
                <a:lnTo>
                  <a:pt x="97" y="1000"/>
                </a:lnTo>
                <a:lnTo>
                  <a:pt x="97" y="1000"/>
                </a:lnTo>
                <a:lnTo>
                  <a:pt x="99" y="995"/>
                </a:lnTo>
                <a:lnTo>
                  <a:pt x="99" y="995"/>
                </a:lnTo>
                <a:lnTo>
                  <a:pt x="101" y="999"/>
                </a:lnTo>
                <a:lnTo>
                  <a:pt x="103" y="1004"/>
                </a:lnTo>
                <a:lnTo>
                  <a:pt x="103" y="1004"/>
                </a:lnTo>
                <a:lnTo>
                  <a:pt x="105" y="1004"/>
                </a:lnTo>
                <a:lnTo>
                  <a:pt x="105" y="1002"/>
                </a:lnTo>
                <a:lnTo>
                  <a:pt x="107" y="997"/>
                </a:lnTo>
                <a:lnTo>
                  <a:pt x="108" y="989"/>
                </a:lnTo>
                <a:lnTo>
                  <a:pt x="110" y="987"/>
                </a:lnTo>
                <a:lnTo>
                  <a:pt x="110" y="986"/>
                </a:lnTo>
                <a:lnTo>
                  <a:pt x="110" y="986"/>
                </a:lnTo>
                <a:lnTo>
                  <a:pt x="112" y="1011"/>
                </a:lnTo>
                <a:lnTo>
                  <a:pt x="114" y="1033"/>
                </a:lnTo>
                <a:lnTo>
                  <a:pt x="114" y="1033"/>
                </a:lnTo>
                <a:lnTo>
                  <a:pt x="114" y="1030"/>
                </a:lnTo>
                <a:lnTo>
                  <a:pt x="116" y="1026"/>
                </a:lnTo>
                <a:lnTo>
                  <a:pt x="118" y="1026"/>
                </a:lnTo>
                <a:lnTo>
                  <a:pt x="118" y="1030"/>
                </a:lnTo>
                <a:lnTo>
                  <a:pt x="118" y="1030"/>
                </a:lnTo>
                <a:lnTo>
                  <a:pt x="121" y="1019"/>
                </a:lnTo>
                <a:lnTo>
                  <a:pt x="123" y="1015"/>
                </a:lnTo>
                <a:lnTo>
                  <a:pt x="125" y="1010"/>
                </a:lnTo>
                <a:lnTo>
                  <a:pt x="125" y="1010"/>
                </a:lnTo>
                <a:lnTo>
                  <a:pt x="121" y="999"/>
                </a:lnTo>
                <a:lnTo>
                  <a:pt x="119" y="993"/>
                </a:lnTo>
                <a:lnTo>
                  <a:pt x="118" y="986"/>
                </a:lnTo>
                <a:lnTo>
                  <a:pt x="114" y="975"/>
                </a:lnTo>
                <a:lnTo>
                  <a:pt x="114" y="975"/>
                </a:lnTo>
                <a:lnTo>
                  <a:pt x="118" y="967"/>
                </a:lnTo>
                <a:lnTo>
                  <a:pt x="119" y="960"/>
                </a:lnTo>
                <a:lnTo>
                  <a:pt x="121" y="936"/>
                </a:lnTo>
                <a:lnTo>
                  <a:pt x="121" y="897"/>
                </a:lnTo>
                <a:lnTo>
                  <a:pt x="121" y="897"/>
                </a:lnTo>
                <a:lnTo>
                  <a:pt x="121" y="901"/>
                </a:lnTo>
                <a:lnTo>
                  <a:pt x="121" y="901"/>
                </a:lnTo>
                <a:lnTo>
                  <a:pt x="121" y="890"/>
                </a:lnTo>
                <a:lnTo>
                  <a:pt x="121" y="883"/>
                </a:lnTo>
                <a:lnTo>
                  <a:pt x="121" y="883"/>
                </a:lnTo>
                <a:lnTo>
                  <a:pt x="121" y="883"/>
                </a:lnTo>
                <a:lnTo>
                  <a:pt x="119" y="879"/>
                </a:lnTo>
                <a:lnTo>
                  <a:pt x="119" y="873"/>
                </a:lnTo>
                <a:lnTo>
                  <a:pt x="119" y="873"/>
                </a:lnTo>
                <a:lnTo>
                  <a:pt x="119" y="877"/>
                </a:lnTo>
                <a:lnTo>
                  <a:pt x="118" y="879"/>
                </a:lnTo>
                <a:lnTo>
                  <a:pt x="118" y="879"/>
                </a:lnTo>
                <a:lnTo>
                  <a:pt x="116" y="844"/>
                </a:lnTo>
                <a:lnTo>
                  <a:pt x="114" y="811"/>
                </a:lnTo>
                <a:lnTo>
                  <a:pt x="114" y="811"/>
                </a:lnTo>
                <a:lnTo>
                  <a:pt x="114" y="811"/>
                </a:lnTo>
                <a:lnTo>
                  <a:pt x="114" y="809"/>
                </a:lnTo>
                <a:lnTo>
                  <a:pt x="114" y="809"/>
                </a:lnTo>
                <a:lnTo>
                  <a:pt x="112" y="761"/>
                </a:lnTo>
                <a:lnTo>
                  <a:pt x="110" y="715"/>
                </a:lnTo>
                <a:lnTo>
                  <a:pt x="110" y="715"/>
                </a:lnTo>
                <a:lnTo>
                  <a:pt x="108" y="715"/>
                </a:lnTo>
                <a:lnTo>
                  <a:pt x="108" y="713"/>
                </a:lnTo>
                <a:lnTo>
                  <a:pt x="108" y="713"/>
                </a:lnTo>
                <a:lnTo>
                  <a:pt x="110" y="693"/>
                </a:lnTo>
                <a:lnTo>
                  <a:pt x="110" y="693"/>
                </a:lnTo>
                <a:lnTo>
                  <a:pt x="108" y="695"/>
                </a:lnTo>
                <a:lnTo>
                  <a:pt x="108" y="695"/>
                </a:lnTo>
                <a:lnTo>
                  <a:pt x="108" y="655"/>
                </a:lnTo>
                <a:lnTo>
                  <a:pt x="110" y="638"/>
                </a:lnTo>
                <a:lnTo>
                  <a:pt x="112" y="632"/>
                </a:lnTo>
                <a:lnTo>
                  <a:pt x="114" y="629"/>
                </a:lnTo>
                <a:lnTo>
                  <a:pt x="114" y="629"/>
                </a:lnTo>
                <a:lnTo>
                  <a:pt x="114" y="631"/>
                </a:lnTo>
                <a:lnTo>
                  <a:pt x="114" y="632"/>
                </a:lnTo>
                <a:lnTo>
                  <a:pt x="114" y="632"/>
                </a:lnTo>
                <a:lnTo>
                  <a:pt x="116" y="625"/>
                </a:lnTo>
                <a:lnTo>
                  <a:pt x="116" y="623"/>
                </a:lnTo>
                <a:lnTo>
                  <a:pt x="118" y="625"/>
                </a:lnTo>
                <a:lnTo>
                  <a:pt x="118" y="625"/>
                </a:lnTo>
                <a:lnTo>
                  <a:pt x="119" y="614"/>
                </a:lnTo>
                <a:lnTo>
                  <a:pt x="119" y="612"/>
                </a:lnTo>
                <a:lnTo>
                  <a:pt x="121" y="614"/>
                </a:lnTo>
                <a:lnTo>
                  <a:pt x="121" y="614"/>
                </a:lnTo>
                <a:lnTo>
                  <a:pt x="121" y="612"/>
                </a:lnTo>
                <a:lnTo>
                  <a:pt x="123" y="612"/>
                </a:lnTo>
                <a:lnTo>
                  <a:pt x="123" y="612"/>
                </a:lnTo>
                <a:lnTo>
                  <a:pt x="123" y="605"/>
                </a:lnTo>
                <a:lnTo>
                  <a:pt x="123" y="605"/>
                </a:lnTo>
                <a:lnTo>
                  <a:pt x="123" y="603"/>
                </a:lnTo>
                <a:lnTo>
                  <a:pt x="123" y="603"/>
                </a:lnTo>
                <a:lnTo>
                  <a:pt x="123" y="609"/>
                </a:lnTo>
                <a:lnTo>
                  <a:pt x="125" y="609"/>
                </a:lnTo>
                <a:lnTo>
                  <a:pt x="125" y="609"/>
                </a:lnTo>
                <a:lnTo>
                  <a:pt x="125" y="603"/>
                </a:lnTo>
                <a:lnTo>
                  <a:pt x="125" y="603"/>
                </a:lnTo>
                <a:lnTo>
                  <a:pt x="127" y="603"/>
                </a:lnTo>
                <a:lnTo>
                  <a:pt x="129" y="601"/>
                </a:lnTo>
                <a:lnTo>
                  <a:pt x="129" y="601"/>
                </a:lnTo>
                <a:lnTo>
                  <a:pt x="127" y="596"/>
                </a:lnTo>
                <a:lnTo>
                  <a:pt x="125" y="594"/>
                </a:lnTo>
                <a:lnTo>
                  <a:pt x="125" y="588"/>
                </a:lnTo>
                <a:lnTo>
                  <a:pt x="125" y="588"/>
                </a:lnTo>
                <a:lnTo>
                  <a:pt x="127" y="590"/>
                </a:lnTo>
                <a:lnTo>
                  <a:pt x="127" y="590"/>
                </a:lnTo>
                <a:lnTo>
                  <a:pt x="129" y="588"/>
                </a:lnTo>
                <a:lnTo>
                  <a:pt x="129" y="588"/>
                </a:lnTo>
                <a:lnTo>
                  <a:pt x="129" y="592"/>
                </a:lnTo>
                <a:lnTo>
                  <a:pt x="129" y="596"/>
                </a:lnTo>
                <a:lnTo>
                  <a:pt x="129" y="596"/>
                </a:lnTo>
                <a:lnTo>
                  <a:pt x="129" y="592"/>
                </a:lnTo>
                <a:lnTo>
                  <a:pt x="130" y="590"/>
                </a:lnTo>
                <a:lnTo>
                  <a:pt x="130" y="590"/>
                </a:lnTo>
                <a:lnTo>
                  <a:pt x="130" y="583"/>
                </a:lnTo>
                <a:lnTo>
                  <a:pt x="130" y="583"/>
                </a:lnTo>
                <a:lnTo>
                  <a:pt x="130" y="585"/>
                </a:lnTo>
                <a:lnTo>
                  <a:pt x="130" y="581"/>
                </a:lnTo>
                <a:lnTo>
                  <a:pt x="132" y="577"/>
                </a:lnTo>
                <a:lnTo>
                  <a:pt x="132" y="577"/>
                </a:lnTo>
                <a:lnTo>
                  <a:pt x="132" y="577"/>
                </a:lnTo>
                <a:lnTo>
                  <a:pt x="132" y="577"/>
                </a:lnTo>
                <a:lnTo>
                  <a:pt x="132" y="594"/>
                </a:lnTo>
                <a:lnTo>
                  <a:pt x="132" y="610"/>
                </a:lnTo>
                <a:lnTo>
                  <a:pt x="132" y="610"/>
                </a:lnTo>
                <a:lnTo>
                  <a:pt x="132" y="616"/>
                </a:lnTo>
                <a:lnTo>
                  <a:pt x="130" y="625"/>
                </a:lnTo>
                <a:lnTo>
                  <a:pt x="130" y="634"/>
                </a:lnTo>
                <a:lnTo>
                  <a:pt x="129" y="640"/>
                </a:lnTo>
                <a:lnTo>
                  <a:pt x="129" y="640"/>
                </a:lnTo>
                <a:lnTo>
                  <a:pt x="127" y="634"/>
                </a:lnTo>
                <a:lnTo>
                  <a:pt x="127" y="634"/>
                </a:lnTo>
                <a:lnTo>
                  <a:pt x="127" y="638"/>
                </a:lnTo>
                <a:lnTo>
                  <a:pt x="125" y="642"/>
                </a:lnTo>
                <a:lnTo>
                  <a:pt x="125" y="642"/>
                </a:lnTo>
                <a:lnTo>
                  <a:pt x="125" y="653"/>
                </a:lnTo>
                <a:lnTo>
                  <a:pt x="123" y="662"/>
                </a:lnTo>
                <a:lnTo>
                  <a:pt x="119" y="669"/>
                </a:lnTo>
                <a:lnTo>
                  <a:pt x="118" y="682"/>
                </a:lnTo>
                <a:lnTo>
                  <a:pt x="118" y="682"/>
                </a:lnTo>
                <a:lnTo>
                  <a:pt x="119" y="684"/>
                </a:lnTo>
                <a:lnTo>
                  <a:pt x="121" y="688"/>
                </a:lnTo>
                <a:lnTo>
                  <a:pt x="119" y="699"/>
                </a:lnTo>
                <a:lnTo>
                  <a:pt x="119" y="699"/>
                </a:lnTo>
                <a:lnTo>
                  <a:pt x="121" y="701"/>
                </a:lnTo>
                <a:lnTo>
                  <a:pt x="121" y="702"/>
                </a:lnTo>
                <a:lnTo>
                  <a:pt x="121" y="712"/>
                </a:lnTo>
                <a:lnTo>
                  <a:pt x="121" y="712"/>
                </a:lnTo>
                <a:lnTo>
                  <a:pt x="123" y="710"/>
                </a:lnTo>
                <a:lnTo>
                  <a:pt x="125" y="712"/>
                </a:lnTo>
                <a:lnTo>
                  <a:pt x="125" y="715"/>
                </a:lnTo>
                <a:lnTo>
                  <a:pt x="127" y="721"/>
                </a:lnTo>
                <a:lnTo>
                  <a:pt x="129" y="721"/>
                </a:lnTo>
                <a:lnTo>
                  <a:pt x="130" y="719"/>
                </a:lnTo>
                <a:lnTo>
                  <a:pt x="130" y="719"/>
                </a:lnTo>
                <a:lnTo>
                  <a:pt x="129" y="723"/>
                </a:lnTo>
                <a:lnTo>
                  <a:pt x="130" y="726"/>
                </a:lnTo>
                <a:lnTo>
                  <a:pt x="130" y="726"/>
                </a:lnTo>
                <a:lnTo>
                  <a:pt x="130" y="721"/>
                </a:lnTo>
                <a:lnTo>
                  <a:pt x="130" y="719"/>
                </a:lnTo>
                <a:lnTo>
                  <a:pt x="130" y="719"/>
                </a:lnTo>
                <a:lnTo>
                  <a:pt x="130" y="719"/>
                </a:lnTo>
                <a:lnTo>
                  <a:pt x="132" y="726"/>
                </a:lnTo>
                <a:lnTo>
                  <a:pt x="132" y="726"/>
                </a:lnTo>
                <a:lnTo>
                  <a:pt x="134" y="724"/>
                </a:lnTo>
                <a:lnTo>
                  <a:pt x="134" y="723"/>
                </a:lnTo>
                <a:lnTo>
                  <a:pt x="136" y="713"/>
                </a:lnTo>
                <a:lnTo>
                  <a:pt x="138" y="706"/>
                </a:lnTo>
                <a:lnTo>
                  <a:pt x="140" y="699"/>
                </a:lnTo>
                <a:lnTo>
                  <a:pt x="140" y="699"/>
                </a:lnTo>
                <a:lnTo>
                  <a:pt x="140" y="715"/>
                </a:lnTo>
                <a:lnTo>
                  <a:pt x="138" y="730"/>
                </a:lnTo>
                <a:lnTo>
                  <a:pt x="138" y="745"/>
                </a:lnTo>
                <a:lnTo>
                  <a:pt x="136" y="759"/>
                </a:lnTo>
                <a:lnTo>
                  <a:pt x="134" y="759"/>
                </a:lnTo>
                <a:lnTo>
                  <a:pt x="134" y="759"/>
                </a:lnTo>
                <a:lnTo>
                  <a:pt x="136" y="772"/>
                </a:lnTo>
                <a:lnTo>
                  <a:pt x="138" y="780"/>
                </a:lnTo>
                <a:lnTo>
                  <a:pt x="140" y="787"/>
                </a:lnTo>
                <a:lnTo>
                  <a:pt x="140" y="796"/>
                </a:lnTo>
                <a:lnTo>
                  <a:pt x="140" y="796"/>
                </a:lnTo>
                <a:lnTo>
                  <a:pt x="143" y="813"/>
                </a:lnTo>
                <a:lnTo>
                  <a:pt x="145" y="833"/>
                </a:lnTo>
                <a:lnTo>
                  <a:pt x="145" y="833"/>
                </a:lnTo>
                <a:lnTo>
                  <a:pt x="147" y="837"/>
                </a:lnTo>
                <a:lnTo>
                  <a:pt x="149" y="844"/>
                </a:lnTo>
                <a:lnTo>
                  <a:pt x="149" y="844"/>
                </a:lnTo>
                <a:lnTo>
                  <a:pt x="149" y="851"/>
                </a:lnTo>
                <a:lnTo>
                  <a:pt x="151" y="857"/>
                </a:lnTo>
                <a:lnTo>
                  <a:pt x="151" y="857"/>
                </a:lnTo>
                <a:lnTo>
                  <a:pt x="153" y="855"/>
                </a:lnTo>
                <a:lnTo>
                  <a:pt x="156" y="850"/>
                </a:lnTo>
                <a:lnTo>
                  <a:pt x="158" y="848"/>
                </a:lnTo>
                <a:lnTo>
                  <a:pt x="160" y="848"/>
                </a:lnTo>
                <a:lnTo>
                  <a:pt x="160" y="848"/>
                </a:lnTo>
                <a:lnTo>
                  <a:pt x="162" y="840"/>
                </a:lnTo>
                <a:lnTo>
                  <a:pt x="165" y="833"/>
                </a:lnTo>
                <a:lnTo>
                  <a:pt x="165" y="833"/>
                </a:lnTo>
                <a:lnTo>
                  <a:pt x="165" y="837"/>
                </a:lnTo>
                <a:lnTo>
                  <a:pt x="165" y="835"/>
                </a:lnTo>
                <a:lnTo>
                  <a:pt x="165" y="842"/>
                </a:lnTo>
                <a:lnTo>
                  <a:pt x="165" y="842"/>
                </a:lnTo>
                <a:lnTo>
                  <a:pt x="167" y="842"/>
                </a:lnTo>
                <a:lnTo>
                  <a:pt x="169" y="842"/>
                </a:lnTo>
                <a:lnTo>
                  <a:pt x="169" y="842"/>
                </a:lnTo>
                <a:lnTo>
                  <a:pt x="171" y="838"/>
                </a:lnTo>
                <a:lnTo>
                  <a:pt x="171" y="838"/>
                </a:lnTo>
                <a:lnTo>
                  <a:pt x="171" y="827"/>
                </a:lnTo>
                <a:lnTo>
                  <a:pt x="171" y="816"/>
                </a:lnTo>
                <a:lnTo>
                  <a:pt x="173" y="807"/>
                </a:lnTo>
                <a:lnTo>
                  <a:pt x="175" y="800"/>
                </a:lnTo>
                <a:lnTo>
                  <a:pt x="175" y="800"/>
                </a:lnTo>
                <a:lnTo>
                  <a:pt x="175" y="802"/>
                </a:lnTo>
                <a:lnTo>
                  <a:pt x="176" y="805"/>
                </a:lnTo>
                <a:lnTo>
                  <a:pt x="176" y="805"/>
                </a:lnTo>
                <a:lnTo>
                  <a:pt x="176" y="804"/>
                </a:lnTo>
                <a:lnTo>
                  <a:pt x="176" y="802"/>
                </a:lnTo>
                <a:lnTo>
                  <a:pt x="178" y="798"/>
                </a:lnTo>
                <a:lnTo>
                  <a:pt x="178" y="796"/>
                </a:lnTo>
                <a:lnTo>
                  <a:pt x="178" y="796"/>
                </a:lnTo>
                <a:lnTo>
                  <a:pt x="178" y="804"/>
                </a:lnTo>
                <a:lnTo>
                  <a:pt x="176" y="809"/>
                </a:lnTo>
                <a:lnTo>
                  <a:pt x="173" y="820"/>
                </a:lnTo>
                <a:lnTo>
                  <a:pt x="173" y="820"/>
                </a:lnTo>
                <a:lnTo>
                  <a:pt x="175" y="820"/>
                </a:lnTo>
                <a:lnTo>
                  <a:pt x="175" y="820"/>
                </a:lnTo>
                <a:lnTo>
                  <a:pt x="176" y="822"/>
                </a:lnTo>
                <a:lnTo>
                  <a:pt x="176" y="822"/>
                </a:lnTo>
                <a:lnTo>
                  <a:pt x="175" y="815"/>
                </a:lnTo>
                <a:lnTo>
                  <a:pt x="175" y="815"/>
                </a:lnTo>
                <a:lnTo>
                  <a:pt x="176" y="816"/>
                </a:lnTo>
                <a:lnTo>
                  <a:pt x="176" y="815"/>
                </a:lnTo>
                <a:lnTo>
                  <a:pt x="178" y="811"/>
                </a:lnTo>
                <a:lnTo>
                  <a:pt x="178" y="811"/>
                </a:lnTo>
                <a:lnTo>
                  <a:pt x="178" y="805"/>
                </a:lnTo>
                <a:lnTo>
                  <a:pt x="180" y="798"/>
                </a:lnTo>
                <a:lnTo>
                  <a:pt x="180" y="798"/>
                </a:lnTo>
                <a:lnTo>
                  <a:pt x="178" y="792"/>
                </a:lnTo>
                <a:lnTo>
                  <a:pt x="178" y="785"/>
                </a:lnTo>
                <a:lnTo>
                  <a:pt x="178" y="785"/>
                </a:lnTo>
                <a:lnTo>
                  <a:pt x="178" y="791"/>
                </a:lnTo>
                <a:lnTo>
                  <a:pt x="180" y="789"/>
                </a:lnTo>
                <a:lnTo>
                  <a:pt x="180" y="789"/>
                </a:lnTo>
                <a:lnTo>
                  <a:pt x="180" y="791"/>
                </a:lnTo>
                <a:lnTo>
                  <a:pt x="180" y="791"/>
                </a:lnTo>
                <a:lnTo>
                  <a:pt x="182" y="763"/>
                </a:lnTo>
                <a:lnTo>
                  <a:pt x="182" y="763"/>
                </a:lnTo>
                <a:lnTo>
                  <a:pt x="184" y="770"/>
                </a:lnTo>
                <a:lnTo>
                  <a:pt x="186" y="774"/>
                </a:lnTo>
                <a:lnTo>
                  <a:pt x="186" y="774"/>
                </a:lnTo>
                <a:lnTo>
                  <a:pt x="186" y="770"/>
                </a:lnTo>
                <a:lnTo>
                  <a:pt x="187" y="769"/>
                </a:lnTo>
                <a:lnTo>
                  <a:pt x="187" y="769"/>
                </a:lnTo>
                <a:lnTo>
                  <a:pt x="187" y="754"/>
                </a:lnTo>
                <a:lnTo>
                  <a:pt x="189" y="741"/>
                </a:lnTo>
                <a:lnTo>
                  <a:pt x="191" y="728"/>
                </a:lnTo>
                <a:lnTo>
                  <a:pt x="193" y="712"/>
                </a:lnTo>
                <a:lnTo>
                  <a:pt x="193" y="712"/>
                </a:lnTo>
                <a:lnTo>
                  <a:pt x="195" y="719"/>
                </a:lnTo>
                <a:lnTo>
                  <a:pt x="195" y="728"/>
                </a:lnTo>
                <a:lnTo>
                  <a:pt x="195" y="750"/>
                </a:lnTo>
                <a:lnTo>
                  <a:pt x="195" y="750"/>
                </a:lnTo>
                <a:lnTo>
                  <a:pt x="197" y="756"/>
                </a:lnTo>
                <a:lnTo>
                  <a:pt x="199" y="758"/>
                </a:lnTo>
                <a:lnTo>
                  <a:pt x="200" y="758"/>
                </a:lnTo>
                <a:lnTo>
                  <a:pt x="200" y="758"/>
                </a:lnTo>
                <a:lnTo>
                  <a:pt x="200" y="728"/>
                </a:lnTo>
                <a:lnTo>
                  <a:pt x="200" y="712"/>
                </a:lnTo>
                <a:lnTo>
                  <a:pt x="200" y="697"/>
                </a:lnTo>
                <a:lnTo>
                  <a:pt x="200" y="697"/>
                </a:lnTo>
                <a:lnTo>
                  <a:pt x="200" y="686"/>
                </a:lnTo>
                <a:lnTo>
                  <a:pt x="200" y="671"/>
                </a:lnTo>
                <a:lnTo>
                  <a:pt x="199" y="655"/>
                </a:lnTo>
                <a:lnTo>
                  <a:pt x="199" y="638"/>
                </a:lnTo>
                <a:lnTo>
                  <a:pt x="199" y="638"/>
                </a:lnTo>
                <a:lnTo>
                  <a:pt x="199" y="621"/>
                </a:lnTo>
                <a:lnTo>
                  <a:pt x="199" y="614"/>
                </a:lnTo>
                <a:lnTo>
                  <a:pt x="197" y="609"/>
                </a:lnTo>
                <a:lnTo>
                  <a:pt x="197" y="609"/>
                </a:lnTo>
                <a:lnTo>
                  <a:pt x="195" y="528"/>
                </a:lnTo>
                <a:lnTo>
                  <a:pt x="195" y="528"/>
                </a:lnTo>
                <a:lnTo>
                  <a:pt x="195" y="528"/>
                </a:lnTo>
                <a:lnTo>
                  <a:pt x="197" y="529"/>
                </a:lnTo>
                <a:lnTo>
                  <a:pt x="197" y="526"/>
                </a:lnTo>
                <a:lnTo>
                  <a:pt x="197" y="526"/>
                </a:lnTo>
                <a:lnTo>
                  <a:pt x="195" y="518"/>
                </a:lnTo>
                <a:lnTo>
                  <a:pt x="195" y="507"/>
                </a:lnTo>
                <a:lnTo>
                  <a:pt x="195" y="489"/>
                </a:lnTo>
                <a:lnTo>
                  <a:pt x="195" y="489"/>
                </a:lnTo>
                <a:lnTo>
                  <a:pt x="193" y="572"/>
                </a:lnTo>
                <a:lnTo>
                  <a:pt x="193" y="572"/>
                </a:lnTo>
                <a:lnTo>
                  <a:pt x="191" y="575"/>
                </a:lnTo>
                <a:lnTo>
                  <a:pt x="191" y="575"/>
                </a:lnTo>
                <a:lnTo>
                  <a:pt x="191" y="561"/>
                </a:lnTo>
                <a:lnTo>
                  <a:pt x="189" y="548"/>
                </a:lnTo>
                <a:lnTo>
                  <a:pt x="187" y="539"/>
                </a:lnTo>
                <a:lnTo>
                  <a:pt x="189" y="537"/>
                </a:lnTo>
                <a:lnTo>
                  <a:pt x="189" y="537"/>
                </a:lnTo>
                <a:lnTo>
                  <a:pt x="189" y="537"/>
                </a:lnTo>
                <a:lnTo>
                  <a:pt x="189" y="522"/>
                </a:lnTo>
                <a:lnTo>
                  <a:pt x="189" y="522"/>
                </a:lnTo>
                <a:lnTo>
                  <a:pt x="189" y="517"/>
                </a:lnTo>
                <a:lnTo>
                  <a:pt x="189" y="509"/>
                </a:lnTo>
                <a:lnTo>
                  <a:pt x="189" y="493"/>
                </a:lnTo>
                <a:lnTo>
                  <a:pt x="189" y="493"/>
                </a:lnTo>
                <a:lnTo>
                  <a:pt x="189" y="489"/>
                </a:lnTo>
                <a:lnTo>
                  <a:pt x="189" y="487"/>
                </a:lnTo>
                <a:lnTo>
                  <a:pt x="187" y="487"/>
                </a:lnTo>
                <a:lnTo>
                  <a:pt x="187" y="487"/>
                </a:lnTo>
                <a:lnTo>
                  <a:pt x="186" y="491"/>
                </a:lnTo>
                <a:lnTo>
                  <a:pt x="186" y="494"/>
                </a:lnTo>
                <a:lnTo>
                  <a:pt x="186" y="494"/>
                </a:lnTo>
                <a:lnTo>
                  <a:pt x="184" y="487"/>
                </a:lnTo>
                <a:lnTo>
                  <a:pt x="184" y="478"/>
                </a:lnTo>
                <a:lnTo>
                  <a:pt x="184" y="458"/>
                </a:lnTo>
                <a:lnTo>
                  <a:pt x="184" y="458"/>
                </a:lnTo>
                <a:lnTo>
                  <a:pt x="184" y="456"/>
                </a:lnTo>
                <a:lnTo>
                  <a:pt x="186" y="458"/>
                </a:lnTo>
                <a:lnTo>
                  <a:pt x="186" y="458"/>
                </a:lnTo>
                <a:lnTo>
                  <a:pt x="184" y="448"/>
                </a:lnTo>
                <a:lnTo>
                  <a:pt x="186" y="443"/>
                </a:lnTo>
                <a:lnTo>
                  <a:pt x="186" y="441"/>
                </a:lnTo>
                <a:lnTo>
                  <a:pt x="186" y="441"/>
                </a:lnTo>
                <a:lnTo>
                  <a:pt x="186" y="447"/>
                </a:lnTo>
                <a:lnTo>
                  <a:pt x="186" y="450"/>
                </a:lnTo>
                <a:lnTo>
                  <a:pt x="186" y="450"/>
                </a:lnTo>
                <a:lnTo>
                  <a:pt x="186" y="452"/>
                </a:lnTo>
                <a:lnTo>
                  <a:pt x="187" y="450"/>
                </a:lnTo>
                <a:lnTo>
                  <a:pt x="189" y="445"/>
                </a:lnTo>
                <a:lnTo>
                  <a:pt x="189" y="445"/>
                </a:lnTo>
                <a:lnTo>
                  <a:pt x="191" y="450"/>
                </a:lnTo>
                <a:lnTo>
                  <a:pt x="191" y="456"/>
                </a:lnTo>
                <a:lnTo>
                  <a:pt x="191" y="456"/>
                </a:lnTo>
                <a:lnTo>
                  <a:pt x="193" y="450"/>
                </a:lnTo>
                <a:lnTo>
                  <a:pt x="193" y="450"/>
                </a:lnTo>
                <a:lnTo>
                  <a:pt x="195" y="454"/>
                </a:lnTo>
                <a:lnTo>
                  <a:pt x="195" y="456"/>
                </a:lnTo>
                <a:lnTo>
                  <a:pt x="195" y="456"/>
                </a:lnTo>
                <a:lnTo>
                  <a:pt x="195" y="447"/>
                </a:lnTo>
                <a:lnTo>
                  <a:pt x="197" y="434"/>
                </a:lnTo>
                <a:lnTo>
                  <a:pt x="197" y="434"/>
                </a:lnTo>
                <a:lnTo>
                  <a:pt x="195" y="432"/>
                </a:lnTo>
                <a:lnTo>
                  <a:pt x="195" y="428"/>
                </a:lnTo>
                <a:lnTo>
                  <a:pt x="195" y="421"/>
                </a:lnTo>
                <a:lnTo>
                  <a:pt x="195" y="421"/>
                </a:lnTo>
                <a:lnTo>
                  <a:pt x="195" y="426"/>
                </a:lnTo>
                <a:lnTo>
                  <a:pt x="195" y="432"/>
                </a:lnTo>
                <a:lnTo>
                  <a:pt x="195" y="432"/>
                </a:lnTo>
                <a:lnTo>
                  <a:pt x="197" y="432"/>
                </a:lnTo>
                <a:lnTo>
                  <a:pt x="197" y="434"/>
                </a:lnTo>
                <a:lnTo>
                  <a:pt x="197" y="437"/>
                </a:lnTo>
                <a:lnTo>
                  <a:pt x="199" y="437"/>
                </a:lnTo>
                <a:lnTo>
                  <a:pt x="199" y="437"/>
                </a:lnTo>
                <a:lnTo>
                  <a:pt x="197" y="421"/>
                </a:lnTo>
                <a:lnTo>
                  <a:pt x="195" y="412"/>
                </a:lnTo>
                <a:lnTo>
                  <a:pt x="197" y="404"/>
                </a:lnTo>
                <a:lnTo>
                  <a:pt x="197" y="404"/>
                </a:lnTo>
                <a:lnTo>
                  <a:pt x="197" y="419"/>
                </a:lnTo>
                <a:lnTo>
                  <a:pt x="200" y="430"/>
                </a:lnTo>
                <a:lnTo>
                  <a:pt x="200" y="430"/>
                </a:lnTo>
                <a:lnTo>
                  <a:pt x="202" y="432"/>
                </a:lnTo>
                <a:lnTo>
                  <a:pt x="202" y="430"/>
                </a:lnTo>
                <a:lnTo>
                  <a:pt x="204" y="425"/>
                </a:lnTo>
                <a:lnTo>
                  <a:pt x="206" y="404"/>
                </a:lnTo>
                <a:lnTo>
                  <a:pt x="206" y="404"/>
                </a:lnTo>
                <a:lnTo>
                  <a:pt x="206" y="380"/>
                </a:lnTo>
                <a:lnTo>
                  <a:pt x="206" y="357"/>
                </a:lnTo>
                <a:lnTo>
                  <a:pt x="206" y="357"/>
                </a:lnTo>
                <a:lnTo>
                  <a:pt x="206" y="368"/>
                </a:lnTo>
                <a:lnTo>
                  <a:pt x="206" y="373"/>
                </a:lnTo>
                <a:lnTo>
                  <a:pt x="204" y="377"/>
                </a:lnTo>
                <a:lnTo>
                  <a:pt x="204" y="377"/>
                </a:lnTo>
                <a:lnTo>
                  <a:pt x="202" y="373"/>
                </a:lnTo>
                <a:lnTo>
                  <a:pt x="204" y="369"/>
                </a:lnTo>
                <a:lnTo>
                  <a:pt x="204" y="366"/>
                </a:lnTo>
                <a:lnTo>
                  <a:pt x="202" y="364"/>
                </a:lnTo>
                <a:lnTo>
                  <a:pt x="202" y="364"/>
                </a:lnTo>
                <a:lnTo>
                  <a:pt x="202" y="373"/>
                </a:lnTo>
                <a:lnTo>
                  <a:pt x="202" y="379"/>
                </a:lnTo>
                <a:lnTo>
                  <a:pt x="202" y="379"/>
                </a:lnTo>
                <a:lnTo>
                  <a:pt x="200" y="375"/>
                </a:lnTo>
                <a:lnTo>
                  <a:pt x="200" y="375"/>
                </a:lnTo>
                <a:lnTo>
                  <a:pt x="202" y="364"/>
                </a:lnTo>
                <a:lnTo>
                  <a:pt x="202" y="362"/>
                </a:lnTo>
                <a:lnTo>
                  <a:pt x="204" y="360"/>
                </a:lnTo>
                <a:lnTo>
                  <a:pt x="204" y="360"/>
                </a:lnTo>
                <a:lnTo>
                  <a:pt x="204" y="358"/>
                </a:lnTo>
                <a:lnTo>
                  <a:pt x="204" y="357"/>
                </a:lnTo>
                <a:lnTo>
                  <a:pt x="204" y="357"/>
                </a:lnTo>
                <a:lnTo>
                  <a:pt x="204" y="357"/>
                </a:lnTo>
                <a:lnTo>
                  <a:pt x="202" y="358"/>
                </a:lnTo>
                <a:lnTo>
                  <a:pt x="200" y="358"/>
                </a:lnTo>
                <a:lnTo>
                  <a:pt x="200" y="358"/>
                </a:lnTo>
                <a:lnTo>
                  <a:pt x="200" y="369"/>
                </a:lnTo>
                <a:lnTo>
                  <a:pt x="199" y="375"/>
                </a:lnTo>
                <a:lnTo>
                  <a:pt x="199" y="375"/>
                </a:lnTo>
                <a:lnTo>
                  <a:pt x="199" y="366"/>
                </a:lnTo>
                <a:lnTo>
                  <a:pt x="199" y="358"/>
                </a:lnTo>
                <a:lnTo>
                  <a:pt x="197" y="349"/>
                </a:lnTo>
                <a:lnTo>
                  <a:pt x="197" y="342"/>
                </a:lnTo>
                <a:lnTo>
                  <a:pt x="197" y="342"/>
                </a:lnTo>
                <a:lnTo>
                  <a:pt x="197" y="334"/>
                </a:lnTo>
                <a:lnTo>
                  <a:pt x="197" y="327"/>
                </a:lnTo>
                <a:lnTo>
                  <a:pt x="197" y="327"/>
                </a:lnTo>
                <a:lnTo>
                  <a:pt x="197" y="331"/>
                </a:lnTo>
                <a:lnTo>
                  <a:pt x="195" y="331"/>
                </a:lnTo>
                <a:lnTo>
                  <a:pt x="195" y="331"/>
                </a:lnTo>
                <a:lnTo>
                  <a:pt x="197" y="299"/>
                </a:lnTo>
                <a:lnTo>
                  <a:pt x="197" y="270"/>
                </a:lnTo>
                <a:lnTo>
                  <a:pt x="197" y="270"/>
                </a:lnTo>
                <a:lnTo>
                  <a:pt x="199" y="277"/>
                </a:lnTo>
                <a:lnTo>
                  <a:pt x="199" y="287"/>
                </a:lnTo>
                <a:lnTo>
                  <a:pt x="199" y="287"/>
                </a:lnTo>
                <a:lnTo>
                  <a:pt x="200" y="279"/>
                </a:lnTo>
                <a:lnTo>
                  <a:pt x="200" y="276"/>
                </a:lnTo>
                <a:lnTo>
                  <a:pt x="200" y="276"/>
                </a:lnTo>
                <a:lnTo>
                  <a:pt x="202" y="283"/>
                </a:lnTo>
                <a:lnTo>
                  <a:pt x="204" y="287"/>
                </a:lnTo>
                <a:lnTo>
                  <a:pt x="204" y="287"/>
                </a:lnTo>
                <a:lnTo>
                  <a:pt x="206" y="298"/>
                </a:lnTo>
                <a:lnTo>
                  <a:pt x="206" y="311"/>
                </a:lnTo>
                <a:lnTo>
                  <a:pt x="206" y="311"/>
                </a:lnTo>
                <a:lnTo>
                  <a:pt x="206" y="303"/>
                </a:lnTo>
                <a:lnTo>
                  <a:pt x="206" y="294"/>
                </a:lnTo>
                <a:lnTo>
                  <a:pt x="206" y="294"/>
                </a:lnTo>
                <a:lnTo>
                  <a:pt x="206" y="292"/>
                </a:lnTo>
                <a:lnTo>
                  <a:pt x="206" y="292"/>
                </a:lnTo>
                <a:lnTo>
                  <a:pt x="208" y="296"/>
                </a:lnTo>
                <a:lnTo>
                  <a:pt x="210" y="298"/>
                </a:lnTo>
                <a:lnTo>
                  <a:pt x="215" y="294"/>
                </a:lnTo>
                <a:lnTo>
                  <a:pt x="215" y="294"/>
                </a:lnTo>
                <a:lnTo>
                  <a:pt x="215" y="320"/>
                </a:lnTo>
                <a:lnTo>
                  <a:pt x="215" y="344"/>
                </a:lnTo>
                <a:lnTo>
                  <a:pt x="213" y="368"/>
                </a:lnTo>
                <a:lnTo>
                  <a:pt x="215" y="393"/>
                </a:lnTo>
                <a:lnTo>
                  <a:pt x="215" y="393"/>
                </a:lnTo>
                <a:lnTo>
                  <a:pt x="213" y="412"/>
                </a:lnTo>
                <a:lnTo>
                  <a:pt x="211" y="437"/>
                </a:lnTo>
                <a:lnTo>
                  <a:pt x="211" y="437"/>
                </a:lnTo>
                <a:lnTo>
                  <a:pt x="211" y="437"/>
                </a:lnTo>
                <a:lnTo>
                  <a:pt x="211" y="439"/>
                </a:lnTo>
                <a:lnTo>
                  <a:pt x="210" y="439"/>
                </a:lnTo>
                <a:lnTo>
                  <a:pt x="210" y="439"/>
                </a:lnTo>
                <a:lnTo>
                  <a:pt x="210" y="460"/>
                </a:lnTo>
                <a:lnTo>
                  <a:pt x="208" y="478"/>
                </a:lnTo>
                <a:lnTo>
                  <a:pt x="208" y="478"/>
                </a:lnTo>
                <a:lnTo>
                  <a:pt x="210" y="482"/>
                </a:lnTo>
                <a:lnTo>
                  <a:pt x="210" y="487"/>
                </a:lnTo>
                <a:lnTo>
                  <a:pt x="210" y="493"/>
                </a:lnTo>
                <a:lnTo>
                  <a:pt x="210" y="498"/>
                </a:lnTo>
                <a:lnTo>
                  <a:pt x="210" y="498"/>
                </a:lnTo>
                <a:lnTo>
                  <a:pt x="208" y="500"/>
                </a:lnTo>
                <a:lnTo>
                  <a:pt x="208" y="498"/>
                </a:lnTo>
                <a:lnTo>
                  <a:pt x="208" y="498"/>
                </a:lnTo>
                <a:lnTo>
                  <a:pt x="208" y="507"/>
                </a:lnTo>
                <a:lnTo>
                  <a:pt x="208" y="517"/>
                </a:lnTo>
                <a:lnTo>
                  <a:pt x="206" y="526"/>
                </a:lnTo>
                <a:lnTo>
                  <a:pt x="206" y="535"/>
                </a:lnTo>
                <a:lnTo>
                  <a:pt x="206" y="535"/>
                </a:lnTo>
                <a:lnTo>
                  <a:pt x="208" y="533"/>
                </a:lnTo>
                <a:lnTo>
                  <a:pt x="208" y="535"/>
                </a:lnTo>
                <a:lnTo>
                  <a:pt x="208" y="535"/>
                </a:lnTo>
                <a:lnTo>
                  <a:pt x="210" y="529"/>
                </a:lnTo>
                <a:lnTo>
                  <a:pt x="210" y="529"/>
                </a:lnTo>
                <a:lnTo>
                  <a:pt x="208" y="529"/>
                </a:lnTo>
                <a:lnTo>
                  <a:pt x="208" y="529"/>
                </a:lnTo>
                <a:lnTo>
                  <a:pt x="208" y="531"/>
                </a:lnTo>
                <a:lnTo>
                  <a:pt x="208" y="529"/>
                </a:lnTo>
                <a:lnTo>
                  <a:pt x="208" y="529"/>
                </a:lnTo>
                <a:lnTo>
                  <a:pt x="208" y="528"/>
                </a:lnTo>
                <a:lnTo>
                  <a:pt x="210" y="522"/>
                </a:lnTo>
                <a:lnTo>
                  <a:pt x="211" y="509"/>
                </a:lnTo>
                <a:lnTo>
                  <a:pt x="211" y="509"/>
                </a:lnTo>
                <a:lnTo>
                  <a:pt x="210" y="504"/>
                </a:lnTo>
                <a:lnTo>
                  <a:pt x="210" y="494"/>
                </a:lnTo>
                <a:lnTo>
                  <a:pt x="211" y="478"/>
                </a:lnTo>
                <a:lnTo>
                  <a:pt x="211" y="478"/>
                </a:lnTo>
                <a:lnTo>
                  <a:pt x="213" y="474"/>
                </a:lnTo>
                <a:lnTo>
                  <a:pt x="213" y="472"/>
                </a:lnTo>
                <a:lnTo>
                  <a:pt x="213" y="469"/>
                </a:lnTo>
                <a:lnTo>
                  <a:pt x="213" y="469"/>
                </a:lnTo>
                <a:lnTo>
                  <a:pt x="213" y="472"/>
                </a:lnTo>
                <a:lnTo>
                  <a:pt x="213" y="471"/>
                </a:lnTo>
                <a:lnTo>
                  <a:pt x="211" y="467"/>
                </a:lnTo>
                <a:lnTo>
                  <a:pt x="211" y="467"/>
                </a:lnTo>
                <a:lnTo>
                  <a:pt x="213" y="439"/>
                </a:lnTo>
                <a:lnTo>
                  <a:pt x="213" y="439"/>
                </a:lnTo>
                <a:lnTo>
                  <a:pt x="215" y="443"/>
                </a:lnTo>
                <a:lnTo>
                  <a:pt x="213" y="450"/>
                </a:lnTo>
                <a:lnTo>
                  <a:pt x="213" y="450"/>
                </a:lnTo>
                <a:lnTo>
                  <a:pt x="215" y="450"/>
                </a:lnTo>
                <a:lnTo>
                  <a:pt x="217" y="450"/>
                </a:lnTo>
                <a:lnTo>
                  <a:pt x="217" y="450"/>
                </a:lnTo>
                <a:lnTo>
                  <a:pt x="217" y="443"/>
                </a:lnTo>
                <a:lnTo>
                  <a:pt x="215" y="437"/>
                </a:lnTo>
                <a:lnTo>
                  <a:pt x="215" y="437"/>
                </a:lnTo>
                <a:lnTo>
                  <a:pt x="215" y="437"/>
                </a:lnTo>
                <a:lnTo>
                  <a:pt x="217" y="436"/>
                </a:lnTo>
                <a:lnTo>
                  <a:pt x="217" y="428"/>
                </a:lnTo>
                <a:lnTo>
                  <a:pt x="217" y="414"/>
                </a:lnTo>
                <a:lnTo>
                  <a:pt x="217" y="414"/>
                </a:lnTo>
                <a:lnTo>
                  <a:pt x="217" y="412"/>
                </a:lnTo>
                <a:lnTo>
                  <a:pt x="217" y="408"/>
                </a:lnTo>
                <a:lnTo>
                  <a:pt x="217" y="408"/>
                </a:lnTo>
                <a:lnTo>
                  <a:pt x="217" y="408"/>
                </a:lnTo>
                <a:lnTo>
                  <a:pt x="217" y="408"/>
                </a:lnTo>
                <a:lnTo>
                  <a:pt x="217" y="408"/>
                </a:lnTo>
                <a:lnTo>
                  <a:pt x="217" y="360"/>
                </a:lnTo>
                <a:lnTo>
                  <a:pt x="217" y="316"/>
                </a:lnTo>
                <a:lnTo>
                  <a:pt x="217" y="316"/>
                </a:lnTo>
                <a:lnTo>
                  <a:pt x="215" y="292"/>
                </a:lnTo>
                <a:lnTo>
                  <a:pt x="215" y="283"/>
                </a:lnTo>
                <a:lnTo>
                  <a:pt x="217" y="279"/>
                </a:lnTo>
                <a:lnTo>
                  <a:pt x="219" y="277"/>
                </a:lnTo>
                <a:lnTo>
                  <a:pt x="219" y="277"/>
                </a:lnTo>
                <a:lnTo>
                  <a:pt x="219" y="252"/>
                </a:lnTo>
                <a:lnTo>
                  <a:pt x="219" y="224"/>
                </a:lnTo>
                <a:lnTo>
                  <a:pt x="219" y="167"/>
                </a:lnTo>
                <a:lnTo>
                  <a:pt x="219" y="167"/>
                </a:lnTo>
                <a:lnTo>
                  <a:pt x="219" y="152"/>
                </a:lnTo>
                <a:lnTo>
                  <a:pt x="219" y="136"/>
                </a:lnTo>
                <a:lnTo>
                  <a:pt x="147" y="206"/>
                </a:lnTo>
                <a:lnTo>
                  <a:pt x="156" y="208"/>
                </a:lnTo>
                <a:lnTo>
                  <a:pt x="156" y="208"/>
                </a:lnTo>
                <a:lnTo>
                  <a:pt x="158" y="206"/>
                </a:lnTo>
                <a:lnTo>
                  <a:pt x="164" y="206"/>
                </a:lnTo>
                <a:lnTo>
                  <a:pt x="164" y="206"/>
                </a:lnTo>
                <a:lnTo>
                  <a:pt x="167" y="208"/>
                </a:lnTo>
                <a:lnTo>
                  <a:pt x="164" y="209"/>
                </a:lnTo>
                <a:lnTo>
                  <a:pt x="147" y="209"/>
                </a:lnTo>
                <a:lnTo>
                  <a:pt x="221" y="136"/>
                </a:lnTo>
                <a:lnTo>
                  <a:pt x="221" y="138"/>
                </a:lnTo>
                <a:lnTo>
                  <a:pt x="221" y="138"/>
                </a:lnTo>
                <a:lnTo>
                  <a:pt x="221" y="136"/>
                </a:lnTo>
                <a:lnTo>
                  <a:pt x="147" y="209"/>
                </a:lnTo>
                <a:lnTo>
                  <a:pt x="147" y="209"/>
                </a:lnTo>
                <a:lnTo>
                  <a:pt x="149" y="211"/>
                </a:lnTo>
                <a:lnTo>
                  <a:pt x="147" y="211"/>
                </a:lnTo>
                <a:lnTo>
                  <a:pt x="222" y="136"/>
                </a:lnTo>
                <a:lnTo>
                  <a:pt x="222" y="136"/>
                </a:lnTo>
                <a:lnTo>
                  <a:pt x="226" y="139"/>
                </a:lnTo>
                <a:lnTo>
                  <a:pt x="226" y="139"/>
                </a:lnTo>
                <a:lnTo>
                  <a:pt x="228" y="191"/>
                </a:lnTo>
                <a:lnTo>
                  <a:pt x="228" y="191"/>
                </a:lnTo>
                <a:lnTo>
                  <a:pt x="226" y="200"/>
                </a:lnTo>
                <a:lnTo>
                  <a:pt x="226" y="200"/>
                </a:lnTo>
                <a:lnTo>
                  <a:pt x="226" y="206"/>
                </a:lnTo>
                <a:lnTo>
                  <a:pt x="226" y="213"/>
                </a:lnTo>
                <a:lnTo>
                  <a:pt x="226" y="224"/>
                </a:lnTo>
                <a:lnTo>
                  <a:pt x="226" y="224"/>
                </a:lnTo>
                <a:lnTo>
                  <a:pt x="228" y="231"/>
                </a:lnTo>
                <a:lnTo>
                  <a:pt x="228" y="239"/>
                </a:lnTo>
                <a:lnTo>
                  <a:pt x="228" y="239"/>
                </a:lnTo>
                <a:lnTo>
                  <a:pt x="226" y="253"/>
                </a:lnTo>
                <a:lnTo>
                  <a:pt x="226" y="253"/>
                </a:lnTo>
                <a:lnTo>
                  <a:pt x="228" y="265"/>
                </a:lnTo>
                <a:lnTo>
                  <a:pt x="228" y="265"/>
                </a:lnTo>
                <a:lnTo>
                  <a:pt x="226" y="263"/>
                </a:lnTo>
                <a:lnTo>
                  <a:pt x="226" y="263"/>
                </a:lnTo>
                <a:lnTo>
                  <a:pt x="228" y="274"/>
                </a:lnTo>
                <a:lnTo>
                  <a:pt x="228" y="274"/>
                </a:lnTo>
                <a:lnTo>
                  <a:pt x="226" y="276"/>
                </a:lnTo>
                <a:lnTo>
                  <a:pt x="226" y="276"/>
                </a:lnTo>
                <a:lnTo>
                  <a:pt x="228" y="287"/>
                </a:lnTo>
                <a:lnTo>
                  <a:pt x="228" y="296"/>
                </a:lnTo>
                <a:lnTo>
                  <a:pt x="228" y="296"/>
                </a:lnTo>
                <a:lnTo>
                  <a:pt x="228" y="298"/>
                </a:lnTo>
                <a:lnTo>
                  <a:pt x="226" y="296"/>
                </a:lnTo>
                <a:lnTo>
                  <a:pt x="226" y="296"/>
                </a:lnTo>
                <a:lnTo>
                  <a:pt x="226" y="298"/>
                </a:lnTo>
                <a:lnTo>
                  <a:pt x="226" y="298"/>
                </a:lnTo>
                <a:lnTo>
                  <a:pt x="228" y="303"/>
                </a:lnTo>
                <a:lnTo>
                  <a:pt x="228" y="309"/>
                </a:lnTo>
                <a:lnTo>
                  <a:pt x="228" y="309"/>
                </a:lnTo>
                <a:lnTo>
                  <a:pt x="228" y="312"/>
                </a:lnTo>
                <a:lnTo>
                  <a:pt x="228" y="320"/>
                </a:lnTo>
                <a:lnTo>
                  <a:pt x="228" y="323"/>
                </a:lnTo>
                <a:lnTo>
                  <a:pt x="228" y="325"/>
                </a:lnTo>
                <a:lnTo>
                  <a:pt x="226" y="325"/>
                </a:lnTo>
                <a:lnTo>
                  <a:pt x="226" y="325"/>
                </a:lnTo>
                <a:lnTo>
                  <a:pt x="228" y="368"/>
                </a:lnTo>
                <a:lnTo>
                  <a:pt x="228" y="368"/>
                </a:lnTo>
                <a:lnTo>
                  <a:pt x="228" y="366"/>
                </a:lnTo>
                <a:lnTo>
                  <a:pt x="230" y="366"/>
                </a:lnTo>
                <a:lnTo>
                  <a:pt x="230" y="366"/>
                </a:lnTo>
                <a:lnTo>
                  <a:pt x="230" y="390"/>
                </a:lnTo>
                <a:lnTo>
                  <a:pt x="230" y="390"/>
                </a:lnTo>
                <a:lnTo>
                  <a:pt x="230" y="388"/>
                </a:lnTo>
                <a:lnTo>
                  <a:pt x="230" y="388"/>
                </a:lnTo>
                <a:lnTo>
                  <a:pt x="230" y="436"/>
                </a:lnTo>
                <a:lnTo>
                  <a:pt x="230" y="436"/>
                </a:lnTo>
                <a:lnTo>
                  <a:pt x="232" y="441"/>
                </a:lnTo>
                <a:lnTo>
                  <a:pt x="232" y="441"/>
                </a:lnTo>
                <a:lnTo>
                  <a:pt x="232" y="445"/>
                </a:lnTo>
                <a:lnTo>
                  <a:pt x="232" y="448"/>
                </a:lnTo>
                <a:lnTo>
                  <a:pt x="232" y="448"/>
                </a:lnTo>
                <a:lnTo>
                  <a:pt x="232" y="452"/>
                </a:lnTo>
                <a:lnTo>
                  <a:pt x="230" y="456"/>
                </a:lnTo>
                <a:lnTo>
                  <a:pt x="230" y="456"/>
                </a:lnTo>
                <a:lnTo>
                  <a:pt x="232" y="454"/>
                </a:lnTo>
                <a:lnTo>
                  <a:pt x="232" y="458"/>
                </a:lnTo>
                <a:lnTo>
                  <a:pt x="232" y="467"/>
                </a:lnTo>
                <a:lnTo>
                  <a:pt x="232" y="467"/>
                </a:lnTo>
                <a:lnTo>
                  <a:pt x="232" y="469"/>
                </a:lnTo>
                <a:lnTo>
                  <a:pt x="232" y="471"/>
                </a:lnTo>
                <a:lnTo>
                  <a:pt x="230" y="471"/>
                </a:lnTo>
                <a:lnTo>
                  <a:pt x="230" y="471"/>
                </a:lnTo>
                <a:lnTo>
                  <a:pt x="230" y="467"/>
                </a:lnTo>
                <a:lnTo>
                  <a:pt x="230" y="465"/>
                </a:lnTo>
                <a:lnTo>
                  <a:pt x="230" y="465"/>
                </a:lnTo>
                <a:lnTo>
                  <a:pt x="230" y="474"/>
                </a:lnTo>
                <a:lnTo>
                  <a:pt x="232" y="476"/>
                </a:lnTo>
                <a:lnTo>
                  <a:pt x="233" y="476"/>
                </a:lnTo>
                <a:lnTo>
                  <a:pt x="233" y="476"/>
                </a:lnTo>
                <a:lnTo>
                  <a:pt x="233" y="461"/>
                </a:lnTo>
                <a:lnTo>
                  <a:pt x="233" y="461"/>
                </a:lnTo>
                <a:lnTo>
                  <a:pt x="233" y="456"/>
                </a:lnTo>
                <a:lnTo>
                  <a:pt x="233" y="448"/>
                </a:lnTo>
                <a:lnTo>
                  <a:pt x="233" y="436"/>
                </a:lnTo>
                <a:lnTo>
                  <a:pt x="233" y="436"/>
                </a:lnTo>
                <a:lnTo>
                  <a:pt x="235" y="439"/>
                </a:lnTo>
                <a:lnTo>
                  <a:pt x="235" y="439"/>
                </a:lnTo>
                <a:lnTo>
                  <a:pt x="233" y="439"/>
                </a:lnTo>
                <a:lnTo>
                  <a:pt x="233" y="441"/>
                </a:lnTo>
                <a:lnTo>
                  <a:pt x="233" y="441"/>
                </a:lnTo>
                <a:lnTo>
                  <a:pt x="235" y="448"/>
                </a:lnTo>
                <a:lnTo>
                  <a:pt x="235" y="456"/>
                </a:lnTo>
                <a:lnTo>
                  <a:pt x="235" y="474"/>
                </a:lnTo>
                <a:lnTo>
                  <a:pt x="235" y="474"/>
                </a:lnTo>
                <a:lnTo>
                  <a:pt x="235" y="474"/>
                </a:lnTo>
                <a:lnTo>
                  <a:pt x="235" y="474"/>
                </a:lnTo>
                <a:lnTo>
                  <a:pt x="237" y="476"/>
                </a:lnTo>
                <a:lnTo>
                  <a:pt x="237" y="478"/>
                </a:lnTo>
                <a:lnTo>
                  <a:pt x="237" y="478"/>
                </a:lnTo>
                <a:lnTo>
                  <a:pt x="237" y="439"/>
                </a:lnTo>
                <a:lnTo>
                  <a:pt x="237" y="439"/>
                </a:lnTo>
                <a:lnTo>
                  <a:pt x="237" y="439"/>
                </a:lnTo>
                <a:lnTo>
                  <a:pt x="237" y="437"/>
                </a:lnTo>
                <a:lnTo>
                  <a:pt x="235" y="432"/>
                </a:lnTo>
                <a:lnTo>
                  <a:pt x="235" y="432"/>
                </a:lnTo>
                <a:lnTo>
                  <a:pt x="237" y="425"/>
                </a:lnTo>
                <a:lnTo>
                  <a:pt x="237" y="417"/>
                </a:lnTo>
                <a:lnTo>
                  <a:pt x="237" y="417"/>
                </a:lnTo>
                <a:lnTo>
                  <a:pt x="237" y="419"/>
                </a:lnTo>
                <a:lnTo>
                  <a:pt x="235" y="419"/>
                </a:lnTo>
                <a:lnTo>
                  <a:pt x="235" y="419"/>
                </a:lnTo>
                <a:lnTo>
                  <a:pt x="237" y="406"/>
                </a:lnTo>
                <a:lnTo>
                  <a:pt x="237" y="391"/>
                </a:lnTo>
                <a:lnTo>
                  <a:pt x="237" y="391"/>
                </a:lnTo>
                <a:lnTo>
                  <a:pt x="237" y="399"/>
                </a:lnTo>
                <a:lnTo>
                  <a:pt x="239" y="404"/>
                </a:lnTo>
                <a:lnTo>
                  <a:pt x="239" y="404"/>
                </a:lnTo>
                <a:lnTo>
                  <a:pt x="239" y="395"/>
                </a:lnTo>
                <a:lnTo>
                  <a:pt x="239" y="388"/>
                </a:lnTo>
                <a:lnTo>
                  <a:pt x="239" y="388"/>
                </a:lnTo>
                <a:lnTo>
                  <a:pt x="239" y="388"/>
                </a:lnTo>
                <a:lnTo>
                  <a:pt x="239" y="358"/>
                </a:lnTo>
                <a:lnTo>
                  <a:pt x="239" y="327"/>
                </a:lnTo>
                <a:lnTo>
                  <a:pt x="239" y="327"/>
                </a:lnTo>
                <a:lnTo>
                  <a:pt x="241" y="325"/>
                </a:lnTo>
                <a:lnTo>
                  <a:pt x="241" y="325"/>
                </a:lnTo>
                <a:lnTo>
                  <a:pt x="241" y="325"/>
                </a:lnTo>
                <a:lnTo>
                  <a:pt x="241" y="311"/>
                </a:lnTo>
                <a:lnTo>
                  <a:pt x="241" y="294"/>
                </a:lnTo>
                <a:lnTo>
                  <a:pt x="241" y="281"/>
                </a:lnTo>
                <a:lnTo>
                  <a:pt x="239" y="272"/>
                </a:lnTo>
                <a:lnTo>
                  <a:pt x="239" y="272"/>
                </a:lnTo>
                <a:lnTo>
                  <a:pt x="241" y="272"/>
                </a:lnTo>
                <a:lnTo>
                  <a:pt x="241" y="276"/>
                </a:lnTo>
                <a:lnTo>
                  <a:pt x="241" y="283"/>
                </a:lnTo>
                <a:lnTo>
                  <a:pt x="241" y="283"/>
                </a:lnTo>
                <a:lnTo>
                  <a:pt x="243" y="281"/>
                </a:lnTo>
                <a:lnTo>
                  <a:pt x="243" y="277"/>
                </a:lnTo>
                <a:lnTo>
                  <a:pt x="241" y="268"/>
                </a:lnTo>
                <a:lnTo>
                  <a:pt x="241" y="268"/>
                </a:lnTo>
                <a:lnTo>
                  <a:pt x="243" y="268"/>
                </a:lnTo>
                <a:lnTo>
                  <a:pt x="243" y="268"/>
                </a:lnTo>
                <a:lnTo>
                  <a:pt x="241" y="259"/>
                </a:lnTo>
                <a:lnTo>
                  <a:pt x="239" y="252"/>
                </a:lnTo>
                <a:lnTo>
                  <a:pt x="239" y="252"/>
                </a:lnTo>
                <a:lnTo>
                  <a:pt x="241" y="241"/>
                </a:lnTo>
                <a:lnTo>
                  <a:pt x="241" y="228"/>
                </a:lnTo>
                <a:lnTo>
                  <a:pt x="241" y="228"/>
                </a:lnTo>
                <a:lnTo>
                  <a:pt x="241" y="228"/>
                </a:lnTo>
                <a:lnTo>
                  <a:pt x="241" y="228"/>
                </a:lnTo>
                <a:lnTo>
                  <a:pt x="241" y="222"/>
                </a:lnTo>
                <a:lnTo>
                  <a:pt x="239" y="211"/>
                </a:lnTo>
                <a:lnTo>
                  <a:pt x="239" y="211"/>
                </a:lnTo>
                <a:lnTo>
                  <a:pt x="239" y="215"/>
                </a:lnTo>
                <a:lnTo>
                  <a:pt x="239" y="208"/>
                </a:lnTo>
                <a:lnTo>
                  <a:pt x="239" y="196"/>
                </a:lnTo>
                <a:lnTo>
                  <a:pt x="241" y="189"/>
                </a:lnTo>
                <a:lnTo>
                  <a:pt x="241" y="189"/>
                </a:lnTo>
                <a:lnTo>
                  <a:pt x="241" y="196"/>
                </a:lnTo>
                <a:lnTo>
                  <a:pt x="243" y="200"/>
                </a:lnTo>
                <a:lnTo>
                  <a:pt x="243" y="200"/>
                </a:lnTo>
                <a:lnTo>
                  <a:pt x="243" y="195"/>
                </a:lnTo>
                <a:lnTo>
                  <a:pt x="245" y="193"/>
                </a:lnTo>
                <a:lnTo>
                  <a:pt x="245" y="193"/>
                </a:lnTo>
                <a:lnTo>
                  <a:pt x="245" y="185"/>
                </a:lnTo>
                <a:lnTo>
                  <a:pt x="245" y="180"/>
                </a:lnTo>
                <a:lnTo>
                  <a:pt x="245" y="180"/>
                </a:lnTo>
                <a:lnTo>
                  <a:pt x="243" y="184"/>
                </a:lnTo>
                <a:lnTo>
                  <a:pt x="243" y="189"/>
                </a:lnTo>
                <a:lnTo>
                  <a:pt x="243" y="189"/>
                </a:lnTo>
                <a:lnTo>
                  <a:pt x="243" y="185"/>
                </a:lnTo>
                <a:lnTo>
                  <a:pt x="243" y="185"/>
                </a:lnTo>
                <a:lnTo>
                  <a:pt x="243" y="180"/>
                </a:lnTo>
                <a:lnTo>
                  <a:pt x="245" y="176"/>
                </a:lnTo>
                <a:lnTo>
                  <a:pt x="243" y="174"/>
                </a:lnTo>
                <a:lnTo>
                  <a:pt x="243" y="174"/>
                </a:lnTo>
                <a:lnTo>
                  <a:pt x="245" y="173"/>
                </a:lnTo>
                <a:lnTo>
                  <a:pt x="245" y="173"/>
                </a:lnTo>
                <a:lnTo>
                  <a:pt x="246" y="206"/>
                </a:lnTo>
                <a:lnTo>
                  <a:pt x="245" y="235"/>
                </a:lnTo>
                <a:lnTo>
                  <a:pt x="245" y="235"/>
                </a:lnTo>
                <a:lnTo>
                  <a:pt x="245" y="259"/>
                </a:lnTo>
                <a:lnTo>
                  <a:pt x="245" y="272"/>
                </a:lnTo>
                <a:lnTo>
                  <a:pt x="246" y="283"/>
                </a:lnTo>
                <a:lnTo>
                  <a:pt x="246" y="283"/>
                </a:lnTo>
                <a:lnTo>
                  <a:pt x="246" y="287"/>
                </a:lnTo>
                <a:lnTo>
                  <a:pt x="245" y="288"/>
                </a:lnTo>
                <a:lnTo>
                  <a:pt x="245" y="288"/>
                </a:lnTo>
                <a:lnTo>
                  <a:pt x="245" y="305"/>
                </a:lnTo>
                <a:lnTo>
                  <a:pt x="245" y="320"/>
                </a:lnTo>
                <a:lnTo>
                  <a:pt x="245" y="336"/>
                </a:lnTo>
                <a:lnTo>
                  <a:pt x="245" y="349"/>
                </a:lnTo>
                <a:lnTo>
                  <a:pt x="245" y="349"/>
                </a:lnTo>
                <a:lnTo>
                  <a:pt x="245" y="342"/>
                </a:lnTo>
                <a:lnTo>
                  <a:pt x="246" y="338"/>
                </a:lnTo>
                <a:lnTo>
                  <a:pt x="246" y="338"/>
                </a:lnTo>
                <a:lnTo>
                  <a:pt x="246" y="353"/>
                </a:lnTo>
                <a:lnTo>
                  <a:pt x="246" y="360"/>
                </a:lnTo>
                <a:lnTo>
                  <a:pt x="245" y="362"/>
                </a:lnTo>
                <a:lnTo>
                  <a:pt x="245" y="362"/>
                </a:lnTo>
                <a:lnTo>
                  <a:pt x="245" y="362"/>
                </a:lnTo>
                <a:lnTo>
                  <a:pt x="245" y="375"/>
                </a:lnTo>
                <a:lnTo>
                  <a:pt x="245" y="375"/>
                </a:lnTo>
                <a:lnTo>
                  <a:pt x="245" y="375"/>
                </a:lnTo>
                <a:lnTo>
                  <a:pt x="246" y="375"/>
                </a:lnTo>
                <a:lnTo>
                  <a:pt x="246" y="371"/>
                </a:lnTo>
                <a:lnTo>
                  <a:pt x="246" y="368"/>
                </a:lnTo>
                <a:lnTo>
                  <a:pt x="246" y="368"/>
                </a:lnTo>
                <a:lnTo>
                  <a:pt x="246" y="382"/>
                </a:lnTo>
                <a:lnTo>
                  <a:pt x="246" y="391"/>
                </a:lnTo>
                <a:lnTo>
                  <a:pt x="245" y="397"/>
                </a:lnTo>
                <a:lnTo>
                  <a:pt x="245" y="397"/>
                </a:lnTo>
                <a:lnTo>
                  <a:pt x="245" y="439"/>
                </a:lnTo>
                <a:lnTo>
                  <a:pt x="243" y="472"/>
                </a:lnTo>
                <a:lnTo>
                  <a:pt x="243" y="472"/>
                </a:lnTo>
                <a:lnTo>
                  <a:pt x="245" y="474"/>
                </a:lnTo>
                <a:lnTo>
                  <a:pt x="245" y="474"/>
                </a:lnTo>
                <a:lnTo>
                  <a:pt x="243" y="480"/>
                </a:lnTo>
                <a:lnTo>
                  <a:pt x="243" y="480"/>
                </a:lnTo>
                <a:lnTo>
                  <a:pt x="243" y="482"/>
                </a:lnTo>
                <a:lnTo>
                  <a:pt x="245" y="480"/>
                </a:lnTo>
                <a:lnTo>
                  <a:pt x="245" y="480"/>
                </a:lnTo>
                <a:lnTo>
                  <a:pt x="245" y="482"/>
                </a:lnTo>
                <a:lnTo>
                  <a:pt x="245" y="482"/>
                </a:lnTo>
                <a:lnTo>
                  <a:pt x="245" y="483"/>
                </a:lnTo>
                <a:lnTo>
                  <a:pt x="245" y="483"/>
                </a:lnTo>
                <a:lnTo>
                  <a:pt x="245" y="491"/>
                </a:lnTo>
                <a:lnTo>
                  <a:pt x="245" y="494"/>
                </a:lnTo>
                <a:lnTo>
                  <a:pt x="245" y="494"/>
                </a:lnTo>
                <a:lnTo>
                  <a:pt x="245" y="502"/>
                </a:lnTo>
                <a:lnTo>
                  <a:pt x="245" y="511"/>
                </a:lnTo>
                <a:lnTo>
                  <a:pt x="245" y="511"/>
                </a:lnTo>
                <a:lnTo>
                  <a:pt x="243" y="515"/>
                </a:lnTo>
                <a:lnTo>
                  <a:pt x="243" y="520"/>
                </a:lnTo>
                <a:lnTo>
                  <a:pt x="245" y="531"/>
                </a:lnTo>
                <a:lnTo>
                  <a:pt x="245" y="531"/>
                </a:lnTo>
                <a:lnTo>
                  <a:pt x="243" y="620"/>
                </a:lnTo>
                <a:lnTo>
                  <a:pt x="243" y="620"/>
                </a:lnTo>
                <a:lnTo>
                  <a:pt x="243" y="599"/>
                </a:lnTo>
                <a:lnTo>
                  <a:pt x="245" y="581"/>
                </a:lnTo>
                <a:lnTo>
                  <a:pt x="245" y="581"/>
                </a:lnTo>
                <a:lnTo>
                  <a:pt x="243" y="564"/>
                </a:lnTo>
                <a:lnTo>
                  <a:pt x="245" y="548"/>
                </a:lnTo>
                <a:lnTo>
                  <a:pt x="245" y="513"/>
                </a:lnTo>
                <a:lnTo>
                  <a:pt x="245" y="513"/>
                </a:lnTo>
                <a:lnTo>
                  <a:pt x="246" y="511"/>
                </a:lnTo>
                <a:lnTo>
                  <a:pt x="246" y="509"/>
                </a:lnTo>
                <a:lnTo>
                  <a:pt x="246" y="509"/>
                </a:lnTo>
                <a:lnTo>
                  <a:pt x="248" y="518"/>
                </a:lnTo>
                <a:lnTo>
                  <a:pt x="248" y="518"/>
                </a:lnTo>
                <a:lnTo>
                  <a:pt x="248" y="502"/>
                </a:lnTo>
                <a:lnTo>
                  <a:pt x="248" y="491"/>
                </a:lnTo>
                <a:lnTo>
                  <a:pt x="248" y="482"/>
                </a:lnTo>
                <a:lnTo>
                  <a:pt x="248" y="482"/>
                </a:lnTo>
                <a:lnTo>
                  <a:pt x="248" y="478"/>
                </a:lnTo>
                <a:lnTo>
                  <a:pt x="248" y="472"/>
                </a:lnTo>
                <a:lnTo>
                  <a:pt x="248" y="472"/>
                </a:lnTo>
                <a:lnTo>
                  <a:pt x="246" y="465"/>
                </a:lnTo>
                <a:lnTo>
                  <a:pt x="246" y="454"/>
                </a:lnTo>
                <a:lnTo>
                  <a:pt x="246" y="432"/>
                </a:lnTo>
                <a:lnTo>
                  <a:pt x="246" y="432"/>
                </a:lnTo>
                <a:lnTo>
                  <a:pt x="246" y="439"/>
                </a:lnTo>
                <a:lnTo>
                  <a:pt x="246" y="443"/>
                </a:lnTo>
                <a:lnTo>
                  <a:pt x="246" y="441"/>
                </a:lnTo>
                <a:lnTo>
                  <a:pt x="246" y="441"/>
                </a:lnTo>
                <a:lnTo>
                  <a:pt x="246" y="434"/>
                </a:lnTo>
                <a:lnTo>
                  <a:pt x="248" y="432"/>
                </a:lnTo>
                <a:lnTo>
                  <a:pt x="248" y="432"/>
                </a:lnTo>
                <a:lnTo>
                  <a:pt x="248" y="437"/>
                </a:lnTo>
                <a:lnTo>
                  <a:pt x="248" y="441"/>
                </a:lnTo>
                <a:lnTo>
                  <a:pt x="248" y="441"/>
                </a:lnTo>
                <a:lnTo>
                  <a:pt x="248" y="432"/>
                </a:lnTo>
                <a:lnTo>
                  <a:pt x="250" y="428"/>
                </a:lnTo>
                <a:lnTo>
                  <a:pt x="250" y="426"/>
                </a:lnTo>
                <a:lnTo>
                  <a:pt x="252" y="428"/>
                </a:lnTo>
                <a:lnTo>
                  <a:pt x="252" y="428"/>
                </a:lnTo>
                <a:lnTo>
                  <a:pt x="252" y="425"/>
                </a:lnTo>
                <a:lnTo>
                  <a:pt x="250" y="425"/>
                </a:lnTo>
                <a:lnTo>
                  <a:pt x="250" y="426"/>
                </a:lnTo>
                <a:lnTo>
                  <a:pt x="250" y="423"/>
                </a:lnTo>
                <a:lnTo>
                  <a:pt x="250" y="423"/>
                </a:lnTo>
                <a:lnTo>
                  <a:pt x="250" y="419"/>
                </a:lnTo>
                <a:lnTo>
                  <a:pt x="250" y="419"/>
                </a:lnTo>
                <a:lnTo>
                  <a:pt x="252" y="419"/>
                </a:lnTo>
                <a:lnTo>
                  <a:pt x="252" y="421"/>
                </a:lnTo>
                <a:lnTo>
                  <a:pt x="254" y="425"/>
                </a:lnTo>
                <a:lnTo>
                  <a:pt x="254" y="425"/>
                </a:lnTo>
                <a:lnTo>
                  <a:pt x="254" y="417"/>
                </a:lnTo>
                <a:lnTo>
                  <a:pt x="252" y="415"/>
                </a:lnTo>
                <a:lnTo>
                  <a:pt x="252" y="415"/>
                </a:lnTo>
                <a:lnTo>
                  <a:pt x="252" y="414"/>
                </a:lnTo>
                <a:lnTo>
                  <a:pt x="254" y="415"/>
                </a:lnTo>
                <a:lnTo>
                  <a:pt x="254" y="417"/>
                </a:lnTo>
                <a:lnTo>
                  <a:pt x="254" y="415"/>
                </a:lnTo>
                <a:lnTo>
                  <a:pt x="254" y="415"/>
                </a:lnTo>
                <a:lnTo>
                  <a:pt x="256" y="397"/>
                </a:lnTo>
                <a:lnTo>
                  <a:pt x="256" y="397"/>
                </a:lnTo>
                <a:lnTo>
                  <a:pt x="254" y="401"/>
                </a:lnTo>
                <a:lnTo>
                  <a:pt x="254" y="401"/>
                </a:lnTo>
                <a:lnTo>
                  <a:pt x="254" y="395"/>
                </a:lnTo>
                <a:lnTo>
                  <a:pt x="254" y="391"/>
                </a:lnTo>
                <a:lnTo>
                  <a:pt x="254" y="391"/>
                </a:lnTo>
                <a:lnTo>
                  <a:pt x="254" y="397"/>
                </a:lnTo>
                <a:lnTo>
                  <a:pt x="254" y="397"/>
                </a:lnTo>
                <a:lnTo>
                  <a:pt x="256" y="380"/>
                </a:lnTo>
                <a:lnTo>
                  <a:pt x="256" y="371"/>
                </a:lnTo>
                <a:lnTo>
                  <a:pt x="257" y="366"/>
                </a:lnTo>
                <a:lnTo>
                  <a:pt x="257" y="366"/>
                </a:lnTo>
                <a:lnTo>
                  <a:pt x="256" y="364"/>
                </a:lnTo>
                <a:lnTo>
                  <a:pt x="256" y="366"/>
                </a:lnTo>
                <a:lnTo>
                  <a:pt x="256" y="366"/>
                </a:lnTo>
                <a:lnTo>
                  <a:pt x="256" y="364"/>
                </a:lnTo>
                <a:lnTo>
                  <a:pt x="256" y="364"/>
                </a:lnTo>
                <a:lnTo>
                  <a:pt x="256" y="355"/>
                </a:lnTo>
                <a:lnTo>
                  <a:pt x="257" y="349"/>
                </a:lnTo>
                <a:lnTo>
                  <a:pt x="257" y="349"/>
                </a:lnTo>
                <a:lnTo>
                  <a:pt x="256" y="349"/>
                </a:lnTo>
                <a:lnTo>
                  <a:pt x="254" y="349"/>
                </a:lnTo>
                <a:lnTo>
                  <a:pt x="254" y="347"/>
                </a:lnTo>
                <a:lnTo>
                  <a:pt x="254" y="347"/>
                </a:lnTo>
                <a:lnTo>
                  <a:pt x="254" y="336"/>
                </a:lnTo>
                <a:lnTo>
                  <a:pt x="254" y="333"/>
                </a:lnTo>
                <a:lnTo>
                  <a:pt x="256" y="333"/>
                </a:lnTo>
                <a:lnTo>
                  <a:pt x="256" y="333"/>
                </a:lnTo>
                <a:lnTo>
                  <a:pt x="256" y="338"/>
                </a:lnTo>
                <a:lnTo>
                  <a:pt x="256" y="342"/>
                </a:lnTo>
                <a:lnTo>
                  <a:pt x="257" y="340"/>
                </a:lnTo>
                <a:lnTo>
                  <a:pt x="257" y="340"/>
                </a:lnTo>
                <a:lnTo>
                  <a:pt x="256" y="329"/>
                </a:lnTo>
                <a:lnTo>
                  <a:pt x="256" y="320"/>
                </a:lnTo>
                <a:lnTo>
                  <a:pt x="256" y="320"/>
                </a:lnTo>
                <a:lnTo>
                  <a:pt x="256" y="318"/>
                </a:lnTo>
                <a:lnTo>
                  <a:pt x="256" y="318"/>
                </a:lnTo>
                <a:lnTo>
                  <a:pt x="257" y="318"/>
                </a:lnTo>
                <a:lnTo>
                  <a:pt x="257" y="314"/>
                </a:lnTo>
                <a:lnTo>
                  <a:pt x="257" y="314"/>
                </a:lnTo>
                <a:lnTo>
                  <a:pt x="256" y="314"/>
                </a:lnTo>
                <a:lnTo>
                  <a:pt x="256" y="312"/>
                </a:lnTo>
                <a:lnTo>
                  <a:pt x="256" y="312"/>
                </a:lnTo>
                <a:lnTo>
                  <a:pt x="257" y="301"/>
                </a:lnTo>
                <a:lnTo>
                  <a:pt x="257" y="298"/>
                </a:lnTo>
                <a:lnTo>
                  <a:pt x="256" y="299"/>
                </a:lnTo>
                <a:lnTo>
                  <a:pt x="256" y="299"/>
                </a:lnTo>
                <a:lnTo>
                  <a:pt x="257" y="281"/>
                </a:lnTo>
                <a:lnTo>
                  <a:pt x="257" y="281"/>
                </a:lnTo>
                <a:lnTo>
                  <a:pt x="256" y="281"/>
                </a:lnTo>
                <a:lnTo>
                  <a:pt x="256" y="279"/>
                </a:lnTo>
                <a:lnTo>
                  <a:pt x="256" y="279"/>
                </a:lnTo>
                <a:lnTo>
                  <a:pt x="256" y="239"/>
                </a:lnTo>
                <a:lnTo>
                  <a:pt x="256" y="200"/>
                </a:lnTo>
                <a:lnTo>
                  <a:pt x="256" y="200"/>
                </a:lnTo>
                <a:lnTo>
                  <a:pt x="256" y="202"/>
                </a:lnTo>
                <a:lnTo>
                  <a:pt x="254" y="202"/>
                </a:lnTo>
                <a:lnTo>
                  <a:pt x="254" y="202"/>
                </a:lnTo>
                <a:lnTo>
                  <a:pt x="256" y="187"/>
                </a:lnTo>
                <a:lnTo>
                  <a:pt x="254" y="178"/>
                </a:lnTo>
                <a:lnTo>
                  <a:pt x="254" y="178"/>
                </a:lnTo>
                <a:lnTo>
                  <a:pt x="256" y="178"/>
                </a:lnTo>
                <a:lnTo>
                  <a:pt x="256" y="178"/>
                </a:lnTo>
                <a:lnTo>
                  <a:pt x="256" y="167"/>
                </a:lnTo>
                <a:lnTo>
                  <a:pt x="256" y="156"/>
                </a:lnTo>
                <a:lnTo>
                  <a:pt x="256" y="156"/>
                </a:lnTo>
                <a:lnTo>
                  <a:pt x="257" y="165"/>
                </a:lnTo>
                <a:lnTo>
                  <a:pt x="257" y="169"/>
                </a:lnTo>
                <a:lnTo>
                  <a:pt x="259" y="173"/>
                </a:lnTo>
                <a:lnTo>
                  <a:pt x="259" y="173"/>
                </a:lnTo>
                <a:lnTo>
                  <a:pt x="257" y="158"/>
                </a:lnTo>
                <a:lnTo>
                  <a:pt x="256" y="150"/>
                </a:lnTo>
                <a:lnTo>
                  <a:pt x="256" y="141"/>
                </a:lnTo>
                <a:lnTo>
                  <a:pt x="256" y="141"/>
                </a:lnTo>
                <a:lnTo>
                  <a:pt x="256" y="141"/>
                </a:lnTo>
                <a:lnTo>
                  <a:pt x="254" y="143"/>
                </a:lnTo>
                <a:lnTo>
                  <a:pt x="254" y="143"/>
                </a:lnTo>
                <a:lnTo>
                  <a:pt x="254" y="141"/>
                </a:lnTo>
                <a:lnTo>
                  <a:pt x="254" y="141"/>
                </a:lnTo>
                <a:lnTo>
                  <a:pt x="254" y="136"/>
                </a:lnTo>
                <a:lnTo>
                  <a:pt x="147" y="242"/>
                </a:lnTo>
                <a:lnTo>
                  <a:pt x="147" y="242"/>
                </a:lnTo>
                <a:lnTo>
                  <a:pt x="153" y="242"/>
                </a:lnTo>
                <a:lnTo>
                  <a:pt x="153" y="242"/>
                </a:lnTo>
                <a:lnTo>
                  <a:pt x="154" y="242"/>
                </a:lnTo>
                <a:lnTo>
                  <a:pt x="160" y="244"/>
                </a:lnTo>
                <a:lnTo>
                  <a:pt x="160" y="244"/>
                </a:lnTo>
                <a:lnTo>
                  <a:pt x="180" y="244"/>
                </a:lnTo>
                <a:lnTo>
                  <a:pt x="189" y="244"/>
                </a:lnTo>
                <a:lnTo>
                  <a:pt x="199" y="242"/>
                </a:lnTo>
                <a:lnTo>
                  <a:pt x="199" y="242"/>
                </a:lnTo>
                <a:lnTo>
                  <a:pt x="246" y="242"/>
                </a:lnTo>
                <a:lnTo>
                  <a:pt x="289" y="241"/>
                </a:lnTo>
                <a:lnTo>
                  <a:pt x="289" y="241"/>
                </a:lnTo>
                <a:lnTo>
                  <a:pt x="292" y="242"/>
                </a:lnTo>
                <a:lnTo>
                  <a:pt x="296" y="242"/>
                </a:lnTo>
                <a:lnTo>
                  <a:pt x="296" y="244"/>
                </a:lnTo>
                <a:lnTo>
                  <a:pt x="296" y="244"/>
                </a:lnTo>
                <a:lnTo>
                  <a:pt x="309" y="242"/>
                </a:lnTo>
                <a:lnTo>
                  <a:pt x="314" y="242"/>
                </a:lnTo>
                <a:lnTo>
                  <a:pt x="318" y="242"/>
                </a:lnTo>
                <a:lnTo>
                  <a:pt x="318" y="242"/>
                </a:lnTo>
                <a:lnTo>
                  <a:pt x="316" y="242"/>
                </a:lnTo>
                <a:lnTo>
                  <a:pt x="314" y="242"/>
                </a:lnTo>
                <a:lnTo>
                  <a:pt x="314" y="242"/>
                </a:lnTo>
                <a:lnTo>
                  <a:pt x="327" y="241"/>
                </a:lnTo>
                <a:lnTo>
                  <a:pt x="327" y="241"/>
                </a:lnTo>
                <a:lnTo>
                  <a:pt x="327" y="242"/>
                </a:lnTo>
                <a:lnTo>
                  <a:pt x="331" y="242"/>
                </a:lnTo>
                <a:lnTo>
                  <a:pt x="331" y="242"/>
                </a:lnTo>
                <a:lnTo>
                  <a:pt x="337" y="241"/>
                </a:lnTo>
                <a:lnTo>
                  <a:pt x="344" y="241"/>
                </a:lnTo>
                <a:lnTo>
                  <a:pt x="359" y="242"/>
                </a:lnTo>
                <a:lnTo>
                  <a:pt x="359" y="242"/>
                </a:lnTo>
                <a:lnTo>
                  <a:pt x="357" y="242"/>
                </a:lnTo>
                <a:lnTo>
                  <a:pt x="355" y="241"/>
                </a:lnTo>
                <a:lnTo>
                  <a:pt x="355" y="241"/>
                </a:lnTo>
                <a:lnTo>
                  <a:pt x="366" y="241"/>
                </a:lnTo>
                <a:lnTo>
                  <a:pt x="371" y="242"/>
                </a:lnTo>
                <a:lnTo>
                  <a:pt x="375" y="242"/>
                </a:lnTo>
                <a:lnTo>
                  <a:pt x="375" y="242"/>
                </a:lnTo>
                <a:lnTo>
                  <a:pt x="370" y="242"/>
                </a:lnTo>
                <a:lnTo>
                  <a:pt x="366" y="242"/>
                </a:lnTo>
                <a:lnTo>
                  <a:pt x="366" y="242"/>
                </a:lnTo>
                <a:lnTo>
                  <a:pt x="368" y="242"/>
                </a:lnTo>
                <a:lnTo>
                  <a:pt x="370" y="244"/>
                </a:lnTo>
                <a:lnTo>
                  <a:pt x="370" y="244"/>
                </a:lnTo>
                <a:lnTo>
                  <a:pt x="401" y="242"/>
                </a:lnTo>
                <a:lnTo>
                  <a:pt x="427" y="242"/>
                </a:lnTo>
                <a:lnTo>
                  <a:pt x="427" y="242"/>
                </a:lnTo>
                <a:lnTo>
                  <a:pt x="430" y="242"/>
                </a:lnTo>
                <a:lnTo>
                  <a:pt x="434" y="241"/>
                </a:lnTo>
                <a:lnTo>
                  <a:pt x="434" y="241"/>
                </a:lnTo>
                <a:lnTo>
                  <a:pt x="441" y="242"/>
                </a:lnTo>
                <a:lnTo>
                  <a:pt x="452" y="242"/>
                </a:lnTo>
                <a:lnTo>
                  <a:pt x="452" y="242"/>
                </a:lnTo>
                <a:lnTo>
                  <a:pt x="460" y="242"/>
                </a:lnTo>
                <a:lnTo>
                  <a:pt x="460" y="242"/>
                </a:lnTo>
                <a:lnTo>
                  <a:pt x="471" y="242"/>
                </a:lnTo>
                <a:lnTo>
                  <a:pt x="484" y="242"/>
                </a:lnTo>
                <a:lnTo>
                  <a:pt x="484" y="242"/>
                </a:lnTo>
                <a:lnTo>
                  <a:pt x="478" y="244"/>
                </a:lnTo>
                <a:lnTo>
                  <a:pt x="474" y="244"/>
                </a:lnTo>
                <a:lnTo>
                  <a:pt x="474" y="244"/>
                </a:lnTo>
                <a:lnTo>
                  <a:pt x="474" y="244"/>
                </a:lnTo>
                <a:lnTo>
                  <a:pt x="489" y="244"/>
                </a:lnTo>
                <a:lnTo>
                  <a:pt x="489" y="244"/>
                </a:lnTo>
                <a:lnTo>
                  <a:pt x="489" y="242"/>
                </a:lnTo>
                <a:lnTo>
                  <a:pt x="493" y="242"/>
                </a:lnTo>
                <a:lnTo>
                  <a:pt x="500" y="244"/>
                </a:lnTo>
                <a:lnTo>
                  <a:pt x="500" y="244"/>
                </a:lnTo>
                <a:lnTo>
                  <a:pt x="493" y="244"/>
                </a:lnTo>
                <a:lnTo>
                  <a:pt x="486" y="246"/>
                </a:lnTo>
                <a:lnTo>
                  <a:pt x="486" y="246"/>
                </a:lnTo>
                <a:lnTo>
                  <a:pt x="504" y="244"/>
                </a:lnTo>
                <a:lnTo>
                  <a:pt x="511" y="244"/>
                </a:lnTo>
                <a:lnTo>
                  <a:pt x="515" y="246"/>
                </a:lnTo>
                <a:lnTo>
                  <a:pt x="515" y="246"/>
                </a:lnTo>
                <a:lnTo>
                  <a:pt x="515" y="246"/>
                </a:lnTo>
                <a:lnTo>
                  <a:pt x="519" y="246"/>
                </a:lnTo>
                <a:lnTo>
                  <a:pt x="519" y="246"/>
                </a:lnTo>
                <a:lnTo>
                  <a:pt x="513" y="248"/>
                </a:lnTo>
                <a:lnTo>
                  <a:pt x="508" y="250"/>
                </a:lnTo>
                <a:lnTo>
                  <a:pt x="508" y="250"/>
                </a:lnTo>
                <a:lnTo>
                  <a:pt x="524" y="248"/>
                </a:lnTo>
                <a:lnTo>
                  <a:pt x="539" y="250"/>
                </a:lnTo>
                <a:lnTo>
                  <a:pt x="554" y="250"/>
                </a:lnTo>
                <a:lnTo>
                  <a:pt x="566" y="246"/>
                </a:lnTo>
                <a:lnTo>
                  <a:pt x="566" y="246"/>
                </a:lnTo>
                <a:lnTo>
                  <a:pt x="566" y="248"/>
                </a:lnTo>
                <a:lnTo>
                  <a:pt x="566" y="248"/>
                </a:lnTo>
                <a:lnTo>
                  <a:pt x="566" y="248"/>
                </a:lnTo>
                <a:lnTo>
                  <a:pt x="570" y="248"/>
                </a:lnTo>
                <a:lnTo>
                  <a:pt x="577" y="248"/>
                </a:lnTo>
                <a:lnTo>
                  <a:pt x="577" y="248"/>
                </a:lnTo>
                <a:lnTo>
                  <a:pt x="579" y="248"/>
                </a:lnTo>
                <a:lnTo>
                  <a:pt x="579" y="250"/>
                </a:lnTo>
                <a:lnTo>
                  <a:pt x="579" y="250"/>
                </a:lnTo>
                <a:lnTo>
                  <a:pt x="592" y="248"/>
                </a:lnTo>
                <a:lnTo>
                  <a:pt x="592" y="248"/>
                </a:lnTo>
                <a:lnTo>
                  <a:pt x="583" y="248"/>
                </a:lnTo>
                <a:lnTo>
                  <a:pt x="579" y="246"/>
                </a:lnTo>
                <a:lnTo>
                  <a:pt x="579" y="246"/>
                </a:lnTo>
                <a:lnTo>
                  <a:pt x="594" y="246"/>
                </a:lnTo>
                <a:lnTo>
                  <a:pt x="607" y="246"/>
                </a:lnTo>
                <a:lnTo>
                  <a:pt x="607" y="246"/>
                </a:lnTo>
                <a:lnTo>
                  <a:pt x="601" y="248"/>
                </a:lnTo>
                <a:lnTo>
                  <a:pt x="594" y="248"/>
                </a:lnTo>
                <a:lnTo>
                  <a:pt x="594" y="248"/>
                </a:lnTo>
                <a:lnTo>
                  <a:pt x="596" y="250"/>
                </a:lnTo>
                <a:lnTo>
                  <a:pt x="601" y="250"/>
                </a:lnTo>
                <a:lnTo>
                  <a:pt x="601" y="250"/>
                </a:lnTo>
                <a:lnTo>
                  <a:pt x="601" y="250"/>
                </a:lnTo>
                <a:lnTo>
                  <a:pt x="603" y="248"/>
                </a:lnTo>
                <a:lnTo>
                  <a:pt x="603" y="248"/>
                </a:lnTo>
                <a:lnTo>
                  <a:pt x="607" y="250"/>
                </a:lnTo>
                <a:lnTo>
                  <a:pt x="614" y="252"/>
                </a:lnTo>
                <a:lnTo>
                  <a:pt x="635" y="252"/>
                </a:lnTo>
                <a:lnTo>
                  <a:pt x="635" y="252"/>
                </a:lnTo>
                <a:lnTo>
                  <a:pt x="635" y="250"/>
                </a:lnTo>
                <a:lnTo>
                  <a:pt x="633" y="250"/>
                </a:lnTo>
                <a:lnTo>
                  <a:pt x="631" y="250"/>
                </a:lnTo>
                <a:lnTo>
                  <a:pt x="631" y="248"/>
                </a:lnTo>
                <a:lnTo>
                  <a:pt x="631" y="248"/>
                </a:lnTo>
                <a:lnTo>
                  <a:pt x="640" y="250"/>
                </a:lnTo>
                <a:lnTo>
                  <a:pt x="640" y="250"/>
                </a:lnTo>
                <a:lnTo>
                  <a:pt x="638" y="250"/>
                </a:lnTo>
                <a:lnTo>
                  <a:pt x="640" y="252"/>
                </a:lnTo>
                <a:lnTo>
                  <a:pt x="640" y="252"/>
                </a:lnTo>
                <a:lnTo>
                  <a:pt x="644" y="252"/>
                </a:lnTo>
                <a:lnTo>
                  <a:pt x="646" y="250"/>
                </a:lnTo>
                <a:lnTo>
                  <a:pt x="646" y="250"/>
                </a:lnTo>
                <a:lnTo>
                  <a:pt x="647" y="252"/>
                </a:lnTo>
                <a:lnTo>
                  <a:pt x="651" y="252"/>
                </a:lnTo>
                <a:lnTo>
                  <a:pt x="657" y="252"/>
                </a:lnTo>
                <a:lnTo>
                  <a:pt x="657" y="252"/>
                </a:lnTo>
                <a:lnTo>
                  <a:pt x="664" y="252"/>
                </a:lnTo>
                <a:lnTo>
                  <a:pt x="666" y="253"/>
                </a:lnTo>
                <a:lnTo>
                  <a:pt x="664" y="253"/>
                </a:lnTo>
                <a:lnTo>
                  <a:pt x="664" y="253"/>
                </a:lnTo>
                <a:lnTo>
                  <a:pt x="679" y="252"/>
                </a:lnTo>
                <a:lnTo>
                  <a:pt x="679" y="252"/>
                </a:lnTo>
                <a:lnTo>
                  <a:pt x="679" y="252"/>
                </a:lnTo>
                <a:lnTo>
                  <a:pt x="679" y="253"/>
                </a:lnTo>
                <a:lnTo>
                  <a:pt x="679" y="253"/>
                </a:lnTo>
                <a:lnTo>
                  <a:pt x="690" y="253"/>
                </a:lnTo>
                <a:lnTo>
                  <a:pt x="690" y="253"/>
                </a:lnTo>
                <a:lnTo>
                  <a:pt x="697" y="252"/>
                </a:lnTo>
                <a:lnTo>
                  <a:pt x="697" y="252"/>
                </a:lnTo>
                <a:lnTo>
                  <a:pt x="701" y="252"/>
                </a:lnTo>
                <a:lnTo>
                  <a:pt x="699" y="253"/>
                </a:lnTo>
                <a:lnTo>
                  <a:pt x="699" y="253"/>
                </a:lnTo>
                <a:lnTo>
                  <a:pt x="710" y="252"/>
                </a:lnTo>
                <a:lnTo>
                  <a:pt x="719" y="252"/>
                </a:lnTo>
                <a:lnTo>
                  <a:pt x="727" y="250"/>
                </a:lnTo>
                <a:lnTo>
                  <a:pt x="732" y="250"/>
                </a:lnTo>
                <a:lnTo>
                  <a:pt x="732" y="250"/>
                </a:lnTo>
                <a:lnTo>
                  <a:pt x="734" y="248"/>
                </a:lnTo>
                <a:lnTo>
                  <a:pt x="738" y="248"/>
                </a:lnTo>
                <a:lnTo>
                  <a:pt x="749" y="248"/>
                </a:lnTo>
                <a:lnTo>
                  <a:pt x="749" y="248"/>
                </a:lnTo>
                <a:lnTo>
                  <a:pt x="749" y="248"/>
                </a:lnTo>
                <a:lnTo>
                  <a:pt x="747" y="248"/>
                </a:lnTo>
                <a:lnTo>
                  <a:pt x="747" y="248"/>
                </a:lnTo>
                <a:lnTo>
                  <a:pt x="749" y="246"/>
                </a:lnTo>
                <a:lnTo>
                  <a:pt x="749" y="246"/>
                </a:lnTo>
                <a:lnTo>
                  <a:pt x="754" y="248"/>
                </a:lnTo>
                <a:lnTo>
                  <a:pt x="763" y="248"/>
                </a:lnTo>
                <a:lnTo>
                  <a:pt x="763" y="248"/>
                </a:lnTo>
                <a:lnTo>
                  <a:pt x="763" y="248"/>
                </a:lnTo>
                <a:lnTo>
                  <a:pt x="761" y="248"/>
                </a:lnTo>
                <a:lnTo>
                  <a:pt x="760" y="250"/>
                </a:lnTo>
                <a:lnTo>
                  <a:pt x="760" y="250"/>
                </a:lnTo>
                <a:lnTo>
                  <a:pt x="771" y="250"/>
                </a:lnTo>
                <a:lnTo>
                  <a:pt x="771" y="250"/>
                </a:lnTo>
                <a:lnTo>
                  <a:pt x="765" y="248"/>
                </a:lnTo>
                <a:lnTo>
                  <a:pt x="765" y="248"/>
                </a:lnTo>
                <a:lnTo>
                  <a:pt x="774" y="248"/>
                </a:lnTo>
                <a:lnTo>
                  <a:pt x="774" y="248"/>
                </a:lnTo>
                <a:lnTo>
                  <a:pt x="774" y="248"/>
                </a:lnTo>
                <a:lnTo>
                  <a:pt x="787" y="248"/>
                </a:lnTo>
                <a:lnTo>
                  <a:pt x="798" y="248"/>
                </a:lnTo>
                <a:lnTo>
                  <a:pt x="809" y="248"/>
                </a:lnTo>
                <a:lnTo>
                  <a:pt x="817" y="246"/>
                </a:lnTo>
                <a:lnTo>
                  <a:pt x="817" y="246"/>
                </a:lnTo>
                <a:lnTo>
                  <a:pt x="820" y="246"/>
                </a:lnTo>
                <a:lnTo>
                  <a:pt x="822" y="248"/>
                </a:lnTo>
                <a:lnTo>
                  <a:pt x="822" y="248"/>
                </a:lnTo>
                <a:lnTo>
                  <a:pt x="820" y="246"/>
                </a:lnTo>
                <a:lnTo>
                  <a:pt x="820" y="246"/>
                </a:lnTo>
                <a:lnTo>
                  <a:pt x="833" y="246"/>
                </a:lnTo>
                <a:lnTo>
                  <a:pt x="837" y="246"/>
                </a:lnTo>
                <a:lnTo>
                  <a:pt x="835" y="246"/>
                </a:lnTo>
                <a:lnTo>
                  <a:pt x="835" y="246"/>
                </a:lnTo>
                <a:lnTo>
                  <a:pt x="844" y="246"/>
                </a:lnTo>
                <a:lnTo>
                  <a:pt x="850" y="246"/>
                </a:lnTo>
                <a:lnTo>
                  <a:pt x="850" y="246"/>
                </a:lnTo>
                <a:lnTo>
                  <a:pt x="846" y="246"/>
                </a:lnTo>
                <a:lnTo>
                  <a:pt x="850" y="246"/>
                </a:lnTo>
                <a:lnTo>
                  <a:pt x="850" y="246"/>
                </a:lnTo>
                <a:lnTo>
                  <a:pt x="850" y="246"/>
                </a:lnTo>
                <a:lnTo>
                  <a:pt x="853" y="246"/>
                </a:lnTo>
                <a:lnTo>
                  <a:pt x="853" y="246"/>
                </a:lnTo>
                <a:lnTo>
                  <a:pt x="863" y="246"/>
                </a:lnTo>
                <a:lnTo>
                  <a:pt x="863" y="246"/>
                </a:lnTo>
                <a:lnTo>
                  <a:pt x="861" y="246"/>
                </a:lnTo>
                <a:lnTo>
                  <a:pt x="864" y="246"/>
                </a:lnTo>
                <a:lnTo>
                  <a:pt x="872" y="246"/>
                </a:lnTo>
                <a:lnTo>
                  <a:pt x="872" y="246"/>
                </a:lnTo>
                <a:lnTo>
                  <a:pt x="868" y="246"/>
                </a:lnTo>
                <a:lnTo>
                  <a:pt x="868" y="246"/>
                </a:lnTo>
                <a:lnTo>
                  <a:pt x="877" y="244"/>
                </a:lnTo>
                <a:lnTo>
                  <a:pt x="885" y="246"/>
                </a:lnTo>
                <a:lnTo>
                  <a:pt x="885" y="246"/>
                </a:lnTo>
                <a:lnTo>
                  <a:pt x="881" y="246"/>
                </a:lnTo>
                <a:lnTo>
                  <a:pt x="877" y="246"/>
                </a:lnTo>
                <a:lnTo>
                  <a:pt x="877" y="246"/>
                </a:lnTo>
                <a:lnTo>
                  <a:pt x="885" y="246"/>
                </a:lnTo>
                <a:lnTo>
                  <a:pt x="890" y="246"/>
                </a:lnTo>
                <a:lnTo>
                  <a:pt x="890" y="246"/>
                </a:lnTo>
                <a:lnTo>
                  <a:pt x="894" y="246"/>
                </a:lnTo>
                <a:lnTo>
                  <a:pt x="901" y="246"/>
                </a:lnTo>
                <a:lnTo>
                  <a:pt x="907" y="246"/>
                </a:lnTo>
                <a:lnTo>
                  <a:pt x="909" y="246"/>
                </a:lnTo>
                <a:lnTo>
                  <a:pt x="909" y="246"/>
                </a:lnTo>
                <a:lnTo>
                  <a:pt x="899" y="246"/>
                </a:lnTo>
                <a:lnTo>
                  <a:pt x="892" y="248"/>
                </a:lnTo>
                <a:lnTo>
                  <a:pt x="885" y="248"/>
                </a:lnTo>
                <a:lnTo>
                  <a:pt x="879" y="248"/>
                </a:lnTo>
                <a:lnTo>
                  <a:pt x="879" y="248"/>
                </a:lnTo>
                <a:lnTo>
                  <a:pt x="877" y="248"/>
                </a:lnTo>
                <a:lnTo>
                  <a:pt x="876" y="248"/>
                </a:lnTo>
                <a:lnTo>
                  <a:pt x="866" y="250"/>
                </a:lnTo>
                <a:lnTo>
                  <a:pt x="866" y="250"/>
                </a:lnTo>
                <a:lnTo>
                  <a:pt x="866" y="250"/>
                </a:lnTo>
                <a:lnTo>
                  <a:pt x="864" y="250"/>
                </a:lnTo>
                <a:lnTo>
                  <a:pt x="863" y="252"/>
                </a:lnTo>
                <a:lnTo>
                  <a:pt x="863" y="252"/>
                </a:lnTo>
                <a:lnTo>
                  <a:pt x="868" y="250"/>
                </a:lnTo>
                <a:lnTo>
                  <a:pt x="868" y="250"/>
                </a:lnTo>
                <a:lnTo>
                  <a:pt x="868" y="250"/>
                </a:lnTo>
                <a:lnTo>
                  <a:pt x="872" y="250"/>
                </a:lnTo>
                <a:lnTo>
                  <a:pt x="874" y="250"/>
                </a:lnTo>
                <a:lnTo>
                  <a:pt x="874" y="252"/>
                </a:lnTo>
                <a:lnTo>
                  <a:pt x="874" y="252"/>
                </a:lnTo>
                <a:lnTo>
                  <a:pt x="868" y="252"/>
                </a:lnTo>
                <a:lnTo>
                  <a:pt x="868" y="252"/>
                </a:lnTo>
                <a:lnTo>
                  <a:pt x="877" y="252"/>
                </a:lnTo>
                <a:lnTo>
                  <a:pt x="881" y="253"/>
                </a:lnTo>
                <a:lnTo>
                  <a:pt x="881" y="253"/>
                </a:lnTo>
                <a:lnTo>
                  <a:pt x="894" y="253"/>
                </a:lnTo>
                <a:lnTo>
                  <a:pt x="914" y="252"/>
                </a:lnTo>
                <a:lnTo>
                  <a:pt x="914" y="252"/>
                </a:lnTo>
                <a:lnTo>
                  <a:pt x="916" y="252"/>
                </a:lnTo>
                <a:lnTo>
                  <a:pt x="916" y="252"/>
                </a:lnTo>
                <a:lnTo>
                  <a:pt x="918" y="250"/>
                </a:lnTo>
                <a:lnTo>
                  <a:pt x="918" y="250"/>
                </a:lnTo>
                <a:lnTo>
                  <a:pt x="934" y="252"/>
                </a:lnTo>
                <a:lnTo>
                  <a:pt x="949" y="250"/>
                </a:lnTo>
                <a:lnTo>
                  <a:pt x="964" y="250"/>
                </a:lnTo>
                <a:lnTo>
                  <a:pt x="979" y="250"/>
                </a:lnTo>
                <a:lnTo>
                  <a:pt x="979" y="250"/>
                </a:lnTo>
                <a:lnTo>
                  <a:pt x="979" y="248"/>
                </a:lnTo>
                <a:lnTo>
                  <a:pt x="979" y="248"/>
                </a:lnTo>
                <a:lnTo>
                  <a:pt x="979" y="248"/>
                </a:lnTo>
                <a:lnTo>
                  <a:pt x="982" y="246"/>
                </a:lnTo>
                <a:lnTo>
                  <a:pt x="982" y="246"/>
                </a:lnTo>
                <a:lnTo>
                  <a:pt x="986" y="248"/>
                </a:lnTo>
                <a:lnTo>
                  <a:pt x="984" y="250"/>
                </a:lnTo>
                <a:lnTo>
                  <a:pt x="984" y="250"/>
                </a:lnTo>
                <a:lnTo>
                  <a:pt x="995" y="248"/>
                </a:lnTo>
                <a:lnTo>
                  <a:pt x="1006" y="250"/>
                </a:lnTo>
                <a:lnTo>
                  <a:pt x="1026" y="250"/>
                </a:lnTo>
                <a:lnTo>
                  <a:pt x="1026" y="250"/>
                </a:lnTo>
                <a:lnTo>
                  <a:pt x="1036" y="248"/>
                </a:lnTo>
                <a:lnTo>
                  <a:pt x="1047" y="248"/>
                </a:lnTo>
                <a:lnTo>
                  <a:pt x="1058" y="248"/>
                </a:lnTo>
                <a:lnTo>
                  <a:pt x="1069" y="246"/>
                </a:lnTo>
                <a:lnTo>
                  <a:pt x="1069" y="246"/>
                </a:lnTo>
                <a:lnTo>
                  <a:pt x="1056" y="246"/>
                </a:lnTo>
                <a:lnTo>
                  <a:pt x="1045" y="246"/>
                </a:lnTo>
                <a:lnTo>
                  <a:pt x="1045" y="246"/>
                </a:lnTo>
                <a:lnTo>
                  <a:pt x="1061" y="244"/>
                </a:lnTo>
                <a:lnTo>
                  <a:pt x="1067" y="244"/>
                </a:lnTo>
                <a:lnTo>
                  <a:pt x="1069" y="246"/>
                </a:lnTo>
                <a:lnTo>
                  <a:pt x="1069" y="246"/>
                </a:lnTo>
                <a:lnTo>
                  <a:pt x="1069" y="246"/>
                </a:lnTo>
                <a:lnTo>
                  <a:pt x="1076" y="246"/>
                </a:lnTo>
                <a:lnTo>
                  <a:pt x="1082" y="246"/>
                </a:lnTo>
                <a:lnTo>
                  <a:pt x="1087" y="246"/>
                </a:lnTo>
                <a:lnTo>
                  <a:pt x="1091" y="246"/>
                </a:lnTo>
                <a:lnTo>
                  <a:pt x="1091" y="246"/>
                </a:lnTo>
                <a:lnTo>
                  <a:pt x="1094" y="248"/>
                </a:lnTo>
                <a:lnTo>
                  <a:pt x="1104" y="248"/>
                </a:lnTo>
                <a:lnTo>
                  <a:pt x="1122" y="248"/>
                </a:lnTo>
                <a:lnTo>
                  <a:pt x="1122" y="248"/>
                </a:lnTo>
                <a:lnTo>
                  <a:pt x="1129" y="248"/>
                </a:lnTo>
                <a:lnTo>
                  <a:pt x="1129" y="248"/>
                </a:lnTo>
                <a:lnTo>
                  <a:pt x="1166" y="248"/>
                </a:lnTo>
                <a:lnTo>
                  <a:pt x="1201" y="246"/>
                </a:lnTo>
                <a:lnTo>
                  <a:pt x="1201" y="246"/>
                </a:lnTo>
                <a:lnTo>
                  <a:pt x="1201" y="246"/>
                </a:lnTo>
                <a:lnTo>
                  <a:pt x="1205" y="246"/>
                </a:lnTo>
                <a:lnTo>
                  <a:pt x="1205" y="246"/>
                </a:lnTo>
                <a:lnTo>
                  <a:pt x="1205" y="246"/>
                </a:lnTo>
                <a:lnTo>
                  <a:pt x="1208" y="244"/>
                </a:lnTo>
                <a:lnTo>
                  <a:pt x="1208" y="244"/>
                </a:lnTo>
                <a:lnTo>
                  <a:pt x="1208" y="246"/>
                </a:lnTo>
                <a:lnTo>
                  <a:pt x="1208" y="246"/>
                </a:lnTo>
                <a:lnTo>
                  <a:pt x="1210" y="246"/>
                </a:lnTo>
                <a:lnTo>
                  <a:pt x="1210" y="246"/>
                </a:lnTo>
                <a:lnTo>
                  <a:pt x="1214" y="244"/>
                </a:lnTo>
                <a:lnTo>
                  <a:pt x="1220" y="246"/>
                </a:lnTo>
                <a:lnTo>
                  <a:pt x="1220" y="246"/>
                </a:lnTo>
                <a:lnTo>
                  <a:pt x="1221" y="244"/>
                </a:lnTo>
                <a:lnTo>
                  <a:pt x="1220" y="244"/>
                </a:lnTo>
                <a:lnTo>
                  <a:pt x="1220" y="244"/>
                </a:lnTo>
                <a:lnTo>
                  <a:pt x="1221" y="244"/>
                </a:lnTo>
                <a:lnTo>
                  <a:pt x="1221" y="244"/>
                </a:lnTo>
                <a:lnTo>
                  <a:pt x="1227" y="244"/>
                </a:lnTo>
                <a:lnTo>
                  <a:pt x="1227" y="244"/>
                </a:lnTo>
                <a:lnTo>
                  <a:pt x="1225" y="246"/>
                </a:lnTo>
                <a:lnTo>
                  <a:pt x="1225" y="246"/>
                </a:lnTo>
                <a:lnTo>
                  <a:pt x="1225" y="246"/>
                </a:lnTo>
                <a:lnTo>
                  <a:pt x="1236" y="246"/>
                </a:lnTo>
                <a:lnTo>
                  <a:pt x="1128" y="136"/>
                </a:lnTo>
                <a:lnTo>
                  <a:pt x="1128" y="139"/>
                </a:lnTo>
                <a:lnTo>
                  <a:pt x="1128" y="139"/>
                </a:lnTo>
                <a:lnTo>
                  <a:pt x="1128" y="138"/>
                </a:lnTo>
                <a:lnTo>
                  <a:pt x="1128" y="136"/>
                </a:lnTo>
                <a:lnTo>
                  <a:pt x="1236" y="244"/>
                </a:lnTo>
                <a:lnTo>
                  <a:pt x="1236" y="244"/>
                </a:lnTo>
                <a:lnTo>
                  <a:pt x="1232" y="242"/>
                </a:lnTo>
                <a:lnTo>
                  <a:pt x="1236" y="242"/>
                </a:lnTo>
                <a:lnTo>
                  <a:pt x="1129" y="136"/>
                </a:lnTo>
                <a:lnTo>
                  <a:pt x="1129" y="136"/>
                </a:lnTo>
                <a:lnTo>
                  <a:pt x="1133" y="163"/>
                </a:lnTo>
                <a:lnTo>
                  <a:pt x="1133" y="193"/>
                </a:lnTo>
                <a:lnTo>
                  <a:pt x="1135" y="252"/>
                </a:lnTo>
                <a:lnTo>
                  <a:pt x="1135" y="252"/>
                </a:lnTo>
                <a:lnTo>
                  <a:pt x="1133" y="250"/>
                </a:lnTo>
                <a:lnTo>
                  <a:pt x="1133" y="246"/>
                </a:lnTo>
                <a:lnTo>
                  <a:pt x="1133" y="244"/>
                </a:lnTo>
                <a:lnTo>
                  <a:pt x="1133" y="246"/>
                </a:lnTo>
                <a:lnTo>
                  <a:pt x="1133" y="246"/>
                </a:lnTo>
                <a:lnTo>
                  <a:pt x="1135" y="263"/>
                </a:lnTo>
                <a:lnTo>
                  <a:pt x="1133" y="277"/>
                </a:lnTo>
                <a:lnTo>
                  <a:pt x="1133" y="277"/>
                </a:lnTo>
                <a:lnTo>
                  <a:pt x="1135" y="285"/>
                </a:lnTo>
                <a:lnTo>
                  <a:pt x="1135" y="288"/>
                </a:lnTo>
                <a:lnTo>
                  <a:pt x="1135" y="288"/>
                </a:lnTo>
                <a:lnTo>
                  <a:pt x="1137" y="303"/>
                </a:lnTo>
                <a:lnTo>
                  <a:pt x="1137" y="312"/>
                </a:lnTo>
                <a:lnTo>
                  <a:pt x="1135" y="320"/>
                </a:lnTo>
                <a:lnTo>
                  <a:pt x="1135" y="320"/>
                </a:lnTo>
                <a:lnTo>
                  <a:pt x="1135" y="320"/>
                </a:lnTo>
                <a:lnTo>
                  <a:pt x="1135" y="323"/>
                </a:lnTo>
                <a:lnTo>
                  <a:pt x="1137" y="331"/>
                </a:lnTo>
                <a:lnTo>
                  <a:pt x="1137" y="331"/>
                </a:lnTo>
                <a:lnTo>
                  <a:pt x="1135" y="333"/>
                </a:lnTo>
                <a:lnTo>
                  <a:pt x="1137" y="336"/>
                </a:lnTo>
                <a:lnTo>
                  <a:pt x="1137" y="336"/>
                </a:lnTo>
                <a:lnTo>
                  <a:pt x="1135" y="338"/>
                </a:lnTo>
                <a:lnTo>
                  <a:pt x="1135" y="342"/>
                </a:lnTo>
                <a:lnTo>
                  <a:pt x="1133" y="347"/>
                </a:lnTo>
                <a:lnTo>
                  <a:pt x="1133" y="347"/>
                </a:lnTo>
                <a:lnTo>
                  <a:pt x="1135" y="353"/>
                </a:lnTo>
                <a:lnTo>
                  <a:pt x="1135" y="362"/>
                </a:lnTo>
                <a:lnTo>
                  <a:pt x="1135" y="362"/>
                </a:lnTo>
                <a:lnTo>
                  <a:pt x="1135" y="362"/>
                </a:lnTo>
                <a:lnTo>
                  <a:pt x="1135" y="362"/>
                </a:lnTo>
                <a:lnTo>
                  <a:pt x="1135" y="362"/>
                </a:lnTo>
                <a:lnTo>
                  <a:pt x="1135" y="364"/>
                </a:lnTo>
                <a:lnTo>
                  <a:pt x="1135" y="364"/>
                </a:lnTo>
                <a:lnTo>
                  <a:pt x="1135" y="377"/>
                </a:lnTo>
                <a:lnTo>
                  <a:pt x="1135" y="384"/>
                </a:lnTo>
                <a:lnTo>
                  <a:pt x="1133" y="390"/>
                </a:lnTo>
                <a:lnTo>
                  <a:pt x="1133" y="390"/>
                </a:lnTo>
                <a:lnTo>
                  <a:pt x="1135" y="395"/>
                </a:lnTo>
                <a:lnTo>
                  <a:pt x="1135" y="404"/>
                </a:lnTo>
                <a:lnTo>
                  <a:pt x="1133" y="421"/>
                </a:lnTo>
                <a:lnTo>
                  <a:pt x="1133" y="421"/>
                </a:lnTo>
                <a:lnTo>
                  <a:pt x="1135" y="425"/>
                </a:lnTo>
                <a:lnTo>
                  <a:pt x="1135" y="432"/>
                </a:lnTo>
                <a:lnTo>
                  <a:pt x="1135" y="441"/>
                </a:lnTo>
                <a:lnTo>
                  <a:pt x="1135" y="441"/>
                </a:lnTo>
                <a:lnTo>
                  <a:pt x="1139" y="461"/>
                </a:lnTo>
                <a:lnTo>
                  <a:pt x="1139" y="461"/>
                </a:lnTo>
                <a:lnTo>
                  <a:pt x="1137" y="458"/>
                </a:lnTo>
                <a:lnTo>
                  <a:pt x="1137" y="458"/>
                </a:lnTo>
                <a:lnTo>
                  <a:pt x="1137" y="504"/>
                </a:lnTo>
                <a:lnTo>
                  <a:pt x="1137" y="528"/>
                </a:lnTo>
                <a:lnTo>
                  <a:pt x="1137" y="553"/>
                </a:lnTo>
                <a:lnTo>
                  <a:pt x="1137" y="553"/>
                </a:lnTo>
                <a:lnTo>
                  <a:pt x="1137" y="555"/>
                </a:lnTo>
                <a:lnTo>
                  <a:pt x="1139" y="557"/>
                </a:lnTo>
                <a:lnTo>
                  <a:pt x="1139" y="557"/>
                </a:lnTo>
                <a:lnTo>
                  <a:pt x="1137" y="568"/>
                </a:lnTo>
                <a:lnTo>
                  <a:pt x="1137" y="581"/>
                </a:lnTo>
                <a:lnTo>
                  <a:pt x="1137" y="592"/>
                </a:lnTo>
                <a:lnTo>
                  <a:pt x="1137" y="596"/>
                </a:lnTo>
                <a:lnTo>
                  <a:pt x="1135" y="596"/>
                </a:lnTo>
                <a:lnTo>
                  <a:pt x="1135" y="596"/>
                </a:lnTo>
                <a:lnTo>
                  <a:pt x="1135" y="599"/>
                </a:lnTo>
                <a:lnTo>
                  <a:pt x="1137" y="601"/>
                </a:lnTo>
                <a:lnTo>
                  <a:pt x="1137" y="601"/>
                </a:lnTo>
                <a:lnTo>
                  <a:pt x="1137" y="603"/>
                </a:lnTo>
                <a:lnTo>
                  <a:pt x="1137" y="603"/>
                </a:lnTo>
                <a:lnTo>
                  <a:pt x="1137" y="629"/>
                </a:lnTo>
                <a:lnTo>
                  <a:pt x="1137" y="647"/>
                </a:lnTo>
                <a:lnTo>
                  <a:pt x="1137" y="647"/>
                </a:lnTo>
                <a:lnTo>
                  <a:pt x="1139" y="677"/>
                </a:lnTo>
                <a:lnTo>
                  <a:pt x="1139" y="677"/>
                </a:lnTo>
                <a:lnTo>
                  <a:pt x="1139" y="675"/>
                </a:lnTo>
                <a:lnTo>
                  <a:pt x="1137" y="671"/>
                </a:lnTo>
                <a:lnTo>
                  <a:pt x="1137" y="671"/>
                </a:lnTo>
                <a:lnTo>
                  <a:pt x="1139" y="691"/>
                </a:lnTo>
                <a:lnTo>
                  <a:pt x="1137" y="708"/>
                </a:lnTo>
                <a:lnTo>
                  <a:pt x="1137" y="708"/>
                </a:lnTo>
                <a:lnTo>
                  <a:pt x="1139" y="710"/>
                </a:lnTo>
                <a:lnTo>
                  <a:pt x="1139" y="713"/>
                </a:lnTo>
                <a:lnTo>
                  <a:pt x="1140" y="719"/>
                </a:lnTo>
                <a:lnTo>
                  <a:pt x="1140" y="719"/>
                </a:lnTo>
                <a:lnTo>
                  <a:pt x="1140" y="704"/>
                </a:lnTo>
                <a:lnTo>
                  <a:pt x="1140" y="697"/>
                </a:lnTo>
                <a:lnTo>
                  <a:pt x="1142" y="693"/>
                </a:lnTo>
                <a:lnTo>
                  <a:pt x="1142" y="693"/>
                </a:lnTo>
                <a:lnTo>
                  <a:pt x="1142" y="701"/>
                </a:lnTo>
                <a:lnTo>
                  <a:pt x="1142" y="706"/>
                </a:lnTo>
                <a:lnTo>
                  <a:pt x="1142" y="706"/>
                </a:lnTo>
                <a:lnTo>
                  <a:pt x="1142" y="695"/>
                </a:lnTo>
                <a:lnTo>
                  <a:pt x="1142" y="684"/>
                </a:lnTo>
                <a:lnTo>
                  <a:pt x="1142" y="660"/>
                </a:lnTo>
                <a:lnTo>
                  <a:pt x="1142" y="660"/>
                </a:lnTo>
                <a:lnTo>
                  <a:pt x="1142" y="662"/>
                </a:lnTo>
                <a:lnTo>
                  <a:pt x="1142" y="662"/>
                </a:lnTo>
                <a:lnTo>
                  <a:pt x="1142" y="653"/>
                </a:lnTo>
                <a:lnTo>
                  <a:pt x="1142" y="642"/>
                </a:lnTo>
                <a:lnTo>
                  <a:pt x="1142" y="642"/>
                </a:lnTo>
                <a:lnTo>
                  <a:pt x="1142" y="616"/>
                </a:lnTo>
                <a:lnTo>
                  <a:pt x="1142" y="590"/>
                </a:lnTo>
                <a:lnTo>
                  <a:pt x="1142" y="564"/>
                </a:lnTo>
                <a:lnTo>
                  <a:pt x="1142" y="540"/>
                </a:lnTo>
                <a:lnTo>
                  <a:pt x="1142" y="540"/>
                </a:lnTo>
                <a:lnTo>
                  <a:pt x="1140" y="520"/>
                </a:lnTo>
                <a:lnTo>
                  <a:pt x="1140" y="496"/>
                </a:lnTo>
                <a:lnTo>
                  <a:pt x="1140" y="496"/>
                </a:lnTo>
                <a:lnTo>
                  <a:pt x="1142" y="500"/>
                </a:lnTo>
                <a:lnTo>
                  <a:pt x="1142" y="507"/>
                </a:lnTo>
                <a:lnTo>
                  <a:pt x="1142" y="513"/>
                </a:lnTo>
                <a:lnTo>
                  <a:pt x="1144" y="518"/>
                </a:lnTo>
                <a:lnTo>
                  <a:pt x="1144" y="518"/>
                </a:lnTo>
                <a:lnTo>
                  <a:pt x="1142" y="494"/>
                </a:lnTo>
                <a:lnTo>
                  <a:pt x="1144" y="483"/>
                </a:lnTo>
                <a:lnTo>
                  <a:pt x="1144" y="480"/>
                </a:lnTo>
                <a:lnTo>
                  <a:pt x="1144" y="480"/>
                </a:lnTo>
                <a:lnTo>
                  <a:pt x="1144" y="480"/>
                </a:lnTo>
                <a:lnTo>
                  <a:pt x="1142" y="480"/>
                </a:lnTo>
                <a:lnTo>
                  <a:pt x="1142" y="476"/>
                </a:lnTo>
                <a:lnTo>
                  <a:pt x="1142" y="476"/>
                </a:lnTo>
                <a:lnTo>
                  <a:pt x="1142" y="472"/>
                </a:lnTo>
                <a:lnTo>
                  <a:pt x="1142" y="471"/>
                </a:lnTo>
                <a:lnTo>
                  <a:pt x="1142" y="471"/>
                </a:lnTo>
                <a:lnTo>
                  <a:pt x="1142" y="463"/>
                </a:lnTo>
                <a:lnTo>
                  <a:pt x="1142" y="452"/>
                </a:lnTo>
                <a:lnTo>
                  <a:pt x="1142" y="428"/>
                </a:lnTo>
                <a:lnTo>
                  <a:pt x="1142" y="428"/>
                </a:lnTo>
                <a:lnTo>
                  <a:pt x="1140" y="430"/>
                </a:lnTo>
                <a:lnTo>
                  <a:pt x="1140" y="430"/>
                </a:lnTo>
                <a:lnTo>
                  <a:pt x="1140" y="421"/>
                </a:lnTo>
                <a:lnTo>
                  <a:pt x="1140" y="410"/>
                </a:lnTo>
                <a:lnTo>
                  <a:pt x="1140" y="410"/>
                </a:lnTo>
                <a:lnTo>
                  <a:pt x="1142" y="417"/>
                </a:lnTo>
                <a:lnTo>
                  <a:pt x="1142" y="417"/>
                </a:lnTo>
                <a:lnTo>
                  <a:pt x="1142" y="414"/>
                </a:lnTo>
                <a:lnTo>
                  <a:pt x="1142" y="410"/>
                </a:lnTo>
                <a:lnTo>
                  <a:pt x="1140" y="408"/>
                </a:lnTo>
                <a:lnTo>
                  <a:pt x="1140" y="404"/>
                </a:lnTo>
                <a:lnTo>
                  <a:pt x="1140" y="404"/>
                </a:lnTo>
                <a:lnTo>
                  <a:pt x="1142" y="406"/>
                </a:lnTo>
                <a:lnTo>
                  <a:pt x="1142" y="408"/>
                </a:lnTo>
                <a:lnTo>
                  <a:pt x="1142" y="408"/>
                </a:lnTo>
                <a:lnTo>
                  <a:pt x="1142" y="382"/>
                </a:lnTo>
                <a:lnTo>
                  <a:pt x="1140" y="357"/>
                </a:lnTo>
                <a:lnTo>
                  <a:pt x="1140" y="357"/>
                </a:lnTo>
                <a:lnTo>
                  <a:pt x="1140" y="357"/>
                </a:lnTo>
                <a:lnTo>
                  <a:pt x="1140" y="358"/>
                </a:lnTo>
                <a:lnTo>
                  <a:pt x="1140" y="360"/>
                </a:lnTo>
                <a:lnTo>
                  <a:pt x="1140" y="360"/>
                </a:lnTo>
                <a:lnTo>
                  <a:pt x="1140" y="360"/>
                </a:lnTo>
                <a:lnTo>
                  <a:pt x="1139" y="355"/>
                </a:lnTo>
                <a:lnTo>
                  <a:pt x="1140" y="351"/>
                </a:lnTo>
                <a:lnTo>
                  <a:pt x="1140" y="351"/>
                </a:lnTo>
                <a:lnTo>
                  <a:pt x="1140" y="355"/>
                </a:lnTo>
                <a:lnTo>
                  <a:pt x="1140" y="355"/>
                </a:lnTo>
                <a:lnTo>
                  <a:pt x="1140" y="270"/>
                </a:lnTo>
                <a:lnTo>
                  <a:pt x="1140" y="270"/>
                </a:lnTo>
                <a:lnTo>
                  <a:pt x="1142" y="265"/>
                </a:lnTo>
                <a:lnTo>
                  <a:pt x="1142" y="255"/>
                </a:lnTo>
                <a:lnTo>
                  <a:pt x="1140" y="237"/>
                </a:lnTo>
                <a:lnTo>
                  <a:pt x="1140" y="237"/>
                </a:lnTo>
                <a:lnTo>
                  <a:pt x="1140" y="215"/>
                </a:lnTo>
                <a:lnTo>
                  <a:pt x="1140" y="187"/>
                </a:lnTo>
                <a:lnTo>
                  <a:pt x="1140" y="187"/>
                </a:lnTo>
                <a:lnTo>
                  <a:pt x="1139" y="136"/>
                </a:lnTo>
                <a:lnTo>
                  <a:pt x="1236" y="233"/>
                </a:lnTo>
                <a:lnTo>
                  <a:pt x="1236" y="233"/>
                </a:lnTo>
                <a:lnTo>
                  <a:pt x="1210" y="233"/>
                </a:lnTo>
                <a:lnTo>
                  <a:pt x="1210" y="233"/>
                </a:lnTo>
                <a:lnTo>
                  <a:pt x="1210" y="233"/>
                </a:lnTo>
                <a:lnTo>
                  <a:pt x="1207" y="233"/>
                </a:lnTo>
                <a:lnTo>
                  <a:pt x="1207" y="233"/>
                </a:lnTo>
                <a:lnTo>
                  <a:pt x="1207" y="233"/>
                </a:lnTo>
                <a:lnTo>
                  <a:pt x="1205" y="235"/>
                </a:lnTo>
                <a:lnTo>
                  <a:pt x="1205" y="235"/>
                </a:lnTo>
                <a:lnTo>
                  <a:pt x="1196" y="233"/>
                </a:lnTo>
                <a:lnTo>
                  <a:pt x="1188" y="231"/>
                </a:lnTo>
                <a:lnTo>
                  <a:pt x="1188" y="231"/>
                </a:lnTo>
                <a:lnTo>
                  <a:pt x="1181" y="233"/>
                </a:lnTo>
                <a:lnTo>
                  <a:pt x="1181" y="233"/>
                </a:lnTo>
                <a:lnTo>
                  <a:pt x="1186" y="233"/>
                </a:lnTo>
                <a:lnTo>
                  <a:pt x="1192" y="233"/>
                </a:lnTo>
                <a:lnTo>
                  <a:pt x="1192" y="233"/>
                </a:lnTo>
                <a:lnTo>
                  <a:pt x="1188" y="235"/>
                </a:lnTo>
                <a:lnTo>
                  <a:pt x="1183" y="235"/>
                </a:lnTo>
                <a:lnTo>
                  <a:pt x="1183" y="235"/>
                </a:lnTo>
                <a:lnTo>
                  <a:pt x="1177" y="233"/>
                </a:lnTo>
                <a:lnTo>
                  <a:pt x="1170" y="233"/>
                </a:lnTo>
                <a:lnTo>
                  <a:pt x="1170" y="233"/>
                </a:lnTo>
                <a:lnTo>
                  <a:pt x="1174" y="233"/>
                </a:lnTo>
                <a:lnTo>
                  <a:pt x="1174" y="233"/>
                </a:lnTo>
                <a:lnTo>
                  <a:pt x="1161" y="233"/>
                </a:lnTo>
                <a:lnTo>
                  <a:pt x="1148" y="233"/>
                </a:lnTo>
                <a:lnTo>
                  <a:pt x="1148" y="233"/>
                </a:lnTo>
                <a:lnTo>
                  <a:pt x="1166" y="235"/>
                </a:lnTo>
                <a:lnTo>
                  <a:pt x="1166" y="235"/>
                </a:lnTo>
                <a:lnTo>
                  <a:pt x="1148" y="235"/>
                </a:lnTo>
                <a:lnTo>
                  <a:pt x="1148" y="235"/>
                </a:lnTo>
                <a:lnTo>
                  <a:pt x="1148" y="235"/>
                </a:lnTo>
                <a:lnTo>
                  <a:pt x="1148" y="233"/>
                </a:lnTo>
                <a:lnTo>
                  <a:pt x="1150" y="233"/>
                </a:lnTo>
                <a:lnTo>
                  <a:pt x="1148" y="233"/>
                </a:lnTo>
                <a:lnTo>
                  <a:pt x="1148" y="233"/>
                </a:lnTo>
                <a:lnTo>
                  <a:pt x="1140" y="233"/>
                </a:lnTo>
                <a:lnTo>
                  <a:pt x="1131" y="233"/>
                </a:lnTo>
                <a:lnTo>
                  <a:pt x="1124" y="231"/>
                </a:lnTo>
                <a:lnTo>
                  <a:pt x="1115" y="233"/>
                </a:lnTo>
                <a:lnTo>
                  <a:pt x="1115" y="233"/>
                </a:lnTo>
                <a:lnTo>
                  <a:pt x="1120" y="233"/>
                </a:lnTo>
                <a:lnTo>
                  <a:pt x="1122" y="233"/>
                </a:lnTo>
                <a:lnTo>
                  <a:pt x="1120" y="233"/>
                </a:lnTo>
                <a:lnTo>
                  <a:pt x="1120" y="233"/>
                </a:lnTo>
                <a:lnTo>
                  <a:pt x="1111" y="233"/>
                </a:lnTo>
                <a:lnTo>
                  <a:pt x="1111" y="233"/>
                </a:lnTo>
                <a:lnTo>
                  <a:pt x="1105" y="233"/>
                </a:lnTo>
                <a:lnTo>
                  <a:pt x="1098" y="233"/>
                </a:lnTo>
                <a:lnTo>
                  <a:pt x="1083" y="235"/>
                </a:lnTo>
                <a:lnTo>
                  <a:pt x="1083" y="235"/>
                </a:lnTo>
                <a:lnTo>
                  <a:pt x="1080" y="233"/>
                </a:lnTo>
                <a:lnTo>
                  <a:pt x="1080" y="233"/>
                </a:lnTo>
                <a:lnTo>
                  <a:pt x="1080" y="233"/>
                </a:lnTo>
                <a:lnTo>
                  <a:pt x="1069" y="235"/>
                </a:lnTo>
                <a:lnTo>
                  <a:pt x="1058" y="235"/>
                </a:lnTo>
                <a:lnTo>
                  <a:pt x="1058" y="235"/>
                </a:lnTo>
                <a:lnTo>
                  <a:pt x="1058" y="233"/>
                </a:lnTo>
                <a:lnTo>
                  <a:pt x="1061" y="233"/>
                </a:lnTo>
                <a:lnTo>
                  <a:pt x="1065" y="233"/>
                </a:lnTo>
                <a:lnTo>
                  <a:pt x="1065" y="233"/>
                </a:lnTo>
                <a:lnTo>
                  <a:pt x="1047" y="235"/>
                </a:lnTo>
                <a:lnTo>
                  <a:pt x="1036" y="237"/>
                </a:lnTo>
                <a:lnTo>
                  <a:pt x="1036" y="237"/>
                </a:lnTo>
                <a:lnTo>
                  <a:pt x="1032" y="235"/>
                </a:lnTo>
                <a:lnTo>
                  <a:pt x="1030" y="235"/>
                </a:lnTo>
                <a:lnTo>
                  <a:pt x="1030" y="235"/>
                </a:lnTo>
                <a:lnTo>
                  <a:pt x="1030" y="235"/>
                </a:lnTo>
                <a:lnTo>
                  <a:pt x="1030" y="235"/>
                </a:lnTo>
                <a:lnTo>
                  <a:pt x="1025" y="237"/>
                </a:lnTo>
                <a:lnTo>
                  <a:pt x="1012" y="237"/>
                </a:lnTo>
                <a:lnTo>
                  <a:pt x="1012" y="237"/>
                </a:lnTo>
                <a:lnTo>
                  <a:pt x="1012" y="235"/>
                </a:lnTo>
                <a:lnTo>
                  <a:pt x="1013" y="235"/>
                </a:lnTo>
                <a:lnTo>
                  <a:pt x="1013" y="235"/>
                </a:lnTo>
                <a:lnTo>
                  <a:pt x="1023" y="235"/>
                </a:lnTo>
                <a:lnTo>
                  <a:pt x="1023" y="235"/>
                </a:lnTo>
                <a:lnTo>
                  <a:pt x="1021" y="233"/>
                </a:lnTo>
                <a:lnTo>
                  <a:pt x="1023" y="233"/>
                </a:lnTo>
                <a:lnTo>
                  <a:pt x="1028" y="231"/>
                </a:lnTo>
                <a:lnTo>
                  <a:pt x="1028" y="231"/>
                </a:lnTo>
                <a:lnTo>
                  <a:pt x="1030" y="231"/>
                </a:lnTo>
                <a:lnTo>
                  <a:pt x="1030" y="233"/>
                </a:lnTo>
                <a:lnTo>
                  <a:pt x="1030" y="233"/>
                </a:lnTo>
                <a:lnTo>
                  <a:pt x="1050" y="233"/>
                </a:lnTo>
                <a:lnTo>
                  <a:pt x="1071" y="231"/>
                </a:lnTo>
                <a:lnTo>
                  <a:pt x="1071" y="231"/>
                </a:lnTo>
                <a:lnTo>
                  <a:pt x="1069" y="233"/>
                </a:lnTo>
                <a:lnTo>
                  <a:pt x="1071" y="233"/>
                </a:lnTo>
                <a:lnTo>
                  <a:pt x="1071" y="233"/>
                </a:lnTo>
                <a:lnTo>
                  <a:pt x="1071" y="233"/>
                </a:lnTo>
                <a:lnTo>
                  <a:pt x="1072" y="233"/>
                </a:lnTo>
                <a:lnTo>
                  <a:pt x="1076" y="231"/>
                </a:lnTo>
                <a:lnTo>
                  <a:pt x="1076" y="231"/>
                </a:lnTo>
                <a:lnTo>
                  <a:pt x="1074" y="231"/>
                </a:lnTo>
                <a:lnTo>
                  <a:pt x="1076" y="231"/>
                </a:lnTo>
                <a:lnTo>
                  <a:pt x="1082" y="230"/>
                </a:lnTo>
                <a:lnTo>
                  <a:pt x="1082" y="230"/>
                </a:lnTo>
                <a:lnTo>
                  <a:pt x="1082" y="230"/>
                </a:lnTo>
                <a:lnTo>
                  <a:pt x="1083" y="231"/>
                </a:lnTo>
                <a:lnTo>
                  <a:pt x="1083" y="231"/>
                </a:lnTo>
                <a:lnTo>
                  <a:pt x="1087" y="230"/>
                </a:lnTo>
                <a:lnTo>
                  <a:pt x="1093" y="230"/>
                </a:lnTo>
                <a:lnTo>
                  <a:pt x="1096" y="230"/>
                </a:lnTo>
                <a:lnTo>
                  <a:pt x="1102" y="230"/>
                </a:lnTo>
                <a:lnTo>
                  <a:pt x="1102" y="230"/>
                </a:lnTo>
                <a:lnTo>
                  <a:pt x="1102" y="230"/>
                </a:lnTo>
                <a:lnTo>
                  <a:pt x="1102" y="231"/>
                </a:lnTo>
                <a:lnTo>
                  <a:pt x="1104" y="231"/>
                </a:lnTo>
                <a:lnTo>
                  <a:pt x="1104" y="230"/>
                </a:lnTo>
                <a:lnTo>
                  <a:pt x="1133" y="228"/>
                </a:lnTo>
                <a:lnTo>
                  <a:pt x="1133" y="228"/>
                </a:lnTo>
                <a:lnTo>
                  <a:pt x="1135" y="228"/>
                </a:lnTo>
                <a:lnTo>
                  <a:pt x="1133" y="228"/>
                </a:lnTo>
                <a:lnTo>
                  <a:pt x="1133" y="228"/>
                </a:lnTo>
                <a:lnTo>
                  <a:pt x="1137" y="226"/>
                </a:lnTo>
                <a:lnTo>
                  <a:pt x="1137" y="226"/>
                </a:lnTo>
                <a:lnTo>
                  <a:pt x="1139" y="228"/>
                </a:lnTo>
                <a:lnTo>
                  <a:pt x="1146" y="228"/>
                </a:lnTo>
                <a:lnTo>
                  <a:pt x="1153" y="228"/>
                </a:lnTo>
                <a:lnTo>
                  <a:pt x="1157" y="230"/>
                </a:lnTo>
                <a:lnTo>
                  <a:pt x="1157" y="230"/>
                </a:lnTo>
                <a:lnTo>
                  <a:pt x="1175" y="228"/>
                </a:lnTo>
                <a:lnTo>
                  <a:pt x="1192" y="228"/>
                </a:lnTo>
                <a:lnTo>
                  <a:pt x="1192" y="228"/>
                </a:lnTo>
                <a:lnTo>
                  <a:pt x="1197" y="228"/>
                </a:lnTo>
                <a:lnTo>
                  <a:pt x="1205" y="228"/>
                </a:lnTo>
                <a:lnTo>
                  <a:pt x="1205" y="228"/>
                </a:lnTo>
                <a:lnTo>
                  <a:pt x="1201" y="228"/>
                </a:lnTo>
                <a:lnTo>
                  <a:pt x="1199" y="228"/>
                </a:lnTo>
                <a:lnTo>
                  <a:pt x="1201" y="228"/>
                </a:lnTo>
                <a:lnTo>
                  <a:pt x="1201" y="228"/>
                </a:lnTo>
                <a:lnTo>
                  <a:pt x="1236" y="228"/>
                </a:lnTo>
                <a:lnTo>
                  <a:pt x="1144" y="136"/>
                </a:lnTo>
                <a:lnTo>
                  <a:pt x="1144" y="136"/>
                </a:lnTo>
                <a:lnTo>
                  <a:pt x="1144" y="185"/>
                </a:lnTo>
                <a:lnTo>
                  <a:pt x="1144" y="185"/>
                </a:lnTo>
                <a:lnTo>
                  <a:pt x="1144" y="182"/>
                </a:lnTo>
                <a:lnTo>
                  <a:pt x="1144" y="189"/>
                </a:lnTo>
                <a:lnTo>
                  <a:pt x="1144" y="189"/>
                </a:lnTo>
                <a:lnTo>
                  <a:pt x="1144" y="187"/>
                </a:lnTo>
                <a:lnTo>
                  <a:pt x="1144" y="187"/>
                </a:lnTo>
                <a:lnTo>
                  <a:pt x="1142" y="198"/>
                </a:lnTo>
                <a:lnTo>
                  <a:pt x="1142" y="206"/>
                </a:lnTo>
                <a:lnTo>
                  <a:pt x="1142" y="206"/>
                </a:lnTo>
                <a:lnTo>
                  <a:pt x="1142" y="209"/>
                </a:lnTo>
                <a:lnTo>
                  <a:pt x="1142" y="209"/>
                </a:lnTo>
                <a:lnTo>
                  <a:pt x="1144" y="211"/>
                </a:lnTo>
                <a:lnTo>
                  <a:pt x="1144" y="215"/>
                </a:lnTo>
                <a:lnTo>
                  <a:pt x="1144" y="215"/>
                </a:lnTo>
                <a:lnTo>
                  <a:pt x="1144" y="208"/>
                </a:lnTo>
                <a:lnTo>
                  <a:pt x="1144" y="208"/>
                </a:lnTo>
                <a:lnTo>
                  <a:pt x="1146" y="220"/>
                </a:lnTo>
                <a:lnTo>
                  <a:pt x="1146" y="233"/>
                </a:lnTo>
                <a:lnTo>
                  <a:pt x="1144" y="259"/>
                </a:lnTo>
                <a:lnTo>
                  <a:pt x="1144" y="259"/>
                </a:lnTo>
                <a:lnTo>
                  <a:pt x="1146" y="261"/>
                </a:lnTo>
                <a:lnTo>
                  <a:pt x="1146" y="259"/>
                </a:lnTo>
                <a:lnTo>
                  <a:pt x="1146" y="257"/>
                </a:lnTo>
                <a:lnTo>
                  <a:pt x="1146" y="259"/>
                </a:lnTo>
                <a:lnTo>
                  <a:pt x="1146" y="259"/>
                </a:lnTo>
                <a:lnTo>
                  <a:pt x="1146" y="263"/>
                </a:lnTo>
                <a:lnTo>
                  <a:pt x="1148" y="268"/>
                </a:lnTo>
                <a:lnTo>
                  <a:pt x="1148" y="272"/>
                </a:lnTo>
                <a:lnTo>
                  <a:pt x="1146" y="274"/>
                </a:lnTo>
                <a:lnTo>
                  <a:pt x="1146" y="274"/>
                </a:lnTo>
                <a:lnTo>
                  <a:pt x="1146" y="266"/>
                </a:lnTo>
                <a:lnTo>
                  <a:pt x="1146" y="263"/>
                </a:lnTo>
                <a:lnTo>
                  <a:pt x="1144" y="265"/>
                </a:lnTo>
                <a:lnTo>
                  <a:pt x="1144" y="265"/>
                </a:lnTo>
                <a:lnTo>
                  <a:pt x="1146" y="276"/>
                </a:lnTo>
                <a:lnTo>
                  <a:pt x="1148" y="281"/>
                </a:lnTo>
                <a:lnTo>
                  <a:pt x="1146" y="288"/>
                </a:lnTo>
                <a:lnTo>
                  <a:pt x="1146" y="288"/>
                </a:lnTo>
                <a:lnTo>
                  <a:pt x="1148" y="288"/>
                </a:lnTo>
                <a:lnTo>
                  <a:pt x="1148" y="290"/>
                </a:lnTo>
                <a:lnTo>
                  <a:pt x="1150" y="298"/>
                </a:lnTo>
                <a:lnTo>
                  <a:pt x="1150" y="309"/>
                </a:lnTo>
                <a:lnTo>
                  <a:pt x="1151" y="316"/>
                </a:lnTo>
                <a:lnTo>
                  <a:pt x="1151" y="316"/>
                </a:lnTo>
                <a:lnTo>
                  <a:pt x="1150" y="327"/>
                </a:lnTo>
                <a:lnTo>
                  <a:pt x="1150" y="338"/>
                </a:lnTo>
                <a:lnTo>
                  <a:pt x="1150" y="338"/>
                </a:lnTo>
                <a:lnTo>
                  <a:pt x="1151" y="322"/>
                </a:lnTo>
                <a:lnTo>
                  <a:pt x="1153" y="311"/>
                </a:lnTo>
                <a:lnTo>
                  <a:pt x="1153" y="311"/>
                </a:lnTo>
                <a:lnTo>
                  <a:pt x="1155" y="316"/>
                </a:lnTo>
                <a:lnTo>
                  <a:pt x="1155" y="316"/>
                </a:lnTo>
                <a:lnTo>
                  <a:pt x="1155" y="311"/>
                </a:lnTo>
                <a:lnTo>
                  <a:pt x="1153" y="309"/>
                </a:lnTo>
                <a:lnTo>
                  <a:pt x="1153" y="305"/>
                </a:lnTo>
                <a:lnTo>
                  <a:pt x="1153" y="301"/>
                </a:lnTo>
                <a:lnTo>
                  <a:pt x="1153" y="301"/>
                </a:lnTo>
                <a:lnTo>
                  <a:pt x="1151" y="303"/>
                </a:lnTo>
                <a:lnTo>
                  <a:pt x="1151" y="305"/>
                </a:lnTo>
                <a:lnTo>
                  <a:pt x="1151" y="311"/>
                </a:lnTo>
                <a:lnTo>
                  <a:pt x="1151" y="311"/>
                </a:lnTo>
                <a:lnTo>
                  <a:pt x="1151" y="292"/>
                </a:lnTo>
                <a:lnTo>
                  <a:pt x="1151" y="276"/>
                </a:lnTo>
                <a:lnTo>
                  <a:pt x="1151" y="276"/>
                </a:lnTo>
                <a:lnTo>
                  <a:pt x="1151" y="279"/>
                </a:lnTo>
                <a:lnTo>
                  <a:pt x="1153" y="283"/>
                </a:lnTo>
                <a:lnTo>
                  <a:pt x="1153" y="283"/>
                </a:lnTo>
                <a:lnTo>
                  <a:pt x="1151" y="288"/>
                </a:lnTo>
                <a:lnTo>
                  <a:pt x="1151" y="292"/>
                </a:lnTo>
                <a:lnTo>
                  <a:pt x="1151" y="292"/>
                </a:lnTo>
                <a:lnTo>
                  <a:pt x="1153" y="298"/>
                </a:lnTo>
                <a:lnTo>
                  <a:pt x="1155" y="305"/>
                </a:lnTo>
                <a:lnTo>
                  <a:pt x="1155" y="316"/>
                </a:lnTo>
                <a:lnTo>
                  <a:pt x="1153" y="325"/>
                </a:lnTo>
                <a:lnTo>
                  <a:pt x="1153" y="325"/>
                </a:lnTo>
                <a:lnTo>
                  <a:pt x="1155" y="329"/>
                </a:lnTo>
                <a:lnTo>
                  <a:pt x="1155" y="334"/>
                </a:lnTo>
                <a:lnTo>
                  <a:pt x="1153" y="342"/>
                </a:lnTo>
                <a:lnTo>
                  <a:pt x="1153" y="342"/>
                </a:lnTo>
                <a:lnTo>
                  <a:pt x="1155" y="340"/>
                </a:lnTo>
                <a:lnTo>
                  <a:pt x="1155" y="340"/>
                </a:lnTo>
                <a:lnTo>
                  <a:pt x="1155" y="345"/>
                </a:lnTo>
                <a:lnTo>
                  <a:pt x="1155" y="345"/>
                </a:lnTo>
                <a:lnTo>
                  <a:pt x="1155" y="347"/>
                </a:lnTo>
                <a:lnTo>
                  <a:pt x="1155" y="353"/>
                </a:lnTo>
                <a:lnTo>
                  <a:pt x="1155" y="357"/>
                </a:lnTo>
                <a:lnTo>
                  <a:pt x="1157" y="353"/>
                </a:lnTo>
                <a:lnTo>
                  <a:pt x="1157" y="353"/>
                </a:lnTo>
                <a:lnTo>
                  <a:pt x="1155" y="360"/>
                </a:lnTo>
                <a:lnTo>
                  <a:pt x="1155" y="362"/>
                </a:lnTo>
                <a:lnTo>
                  <a:pt x="1155" y="362"/>
                </a:lnTo>
                <a:lnTo>
                  <a:pt x="1157" y="377"/>
                </a:lnTo>
                <a:lnTo>
                  <a:pt x="1157" y="377"/>
                </a:lnTo>
                <a:lnTo>
                  <a:pt x="1157" y="377"/>
                </a:lnTo>
                <a:lnTo>
                  <a:pt x="1155" y="379"/>
                </a:lnTo>
                <a:lnTo>
                  <a:pt x="1155" y="379"/>
                </a:lnTo>
                <a:lnTo>
                  <a:pt x="1157" y="380"/>
                </a:lnTo>
                <a:lnTo>
                  <a:pt x="1157" y="382"/>
                </a:lnTo>
                <a:lnTo>
                  <a:pt x="1157" y="382"/>
                </a:lnTo>
                <a:lnTo>
                  <a:pt x="1157" y="384"/>
                </a:lnTo>
                <a:lnTo>
                  <a:pt x="1157" y="384"/>
                </a:lnTo>
                <a:lnTo>
                  <a:pt x="1157" y="390"/>
                </a:lnTo>
                <a:lnTo>
                  <a:pt x="1157" y="397"/>
                </a:lnTo>
                <a:lnTo>
                  <a:pt x="1157" y="404"/>
                </a:lnTo>
                <a:lnTo>
                  <a:pt x="1157" y="408"/>
                </a:lnTo>
                <a:lnTo>
                  <a:pt x="1157" y="408"/>
                </a:lnTo>
                <a:lnTo>
                  <a:pt x="1157" y="404"/>
                </a:lnTo>
                <a:lnTo>
                  <a:pt x="1157" y="404"/>
                </a:lnTo>
                <a:lnTo>
                  <a:pt x="1157" y="404"/>
                </a:lnTo>
                <a:lnTo>
                  <a:pt x="1157" y="415"/>
                </a:lnTo>
                <a:lnTo>
                  <a:pt x="1155" y="423"/>
                </a:lnTo>
                <a:lnTo>
                  <a:pt x="1155" y="423"/>
                </a:lnTo>
                <a:lnTo>
                  <a:pt x="1157" y="425"/>
                </a:lnTo>
                <a:lnTo>
                  <a:pt x="1157" y="428"/>
                </a:lnTo>
                <a:lnTo>
                  <a:pt x="1155" y="436"/>
                </a:lnTo>
                <a:lnTo>
                  <a:pt x="1155" y="436"/>
                </a:lnTo>
                <a:lnTo>
                  <a:pt x="1157" y="441"/>
                </a:lnTo>
                <a:lnTo>
                  <a:pt x="1157" y="450"/>
                </a:lnTo>
                <a:lnTo>
                  <a:pt x="1157" y="461"/>
                </a:lnTo>
                <a:lnTo>
                  <a:pt x="1157" y="463"/>
                </a:lnTo>
                <a:lnTo>
                  <a:pt x="1157" y="463"/>
                </a:lnTo>
                <a:lnTo>
                  <a:pt x="1157" y="463"/>
                </a:lnTo>
                <a:lnTo>
                  <a:pt x="1157" y="472"/>
                </a:lnTo>
                <a:lnTo>
                  <a:pt x="1157" y="482"/>
                </a:lnTo>
                <a:lnTo>
                  <a:pt x="1157" y="482"/>
                </a:lnTo>
                <a:lnTo>
                  <a:pt x="1159" y="482"/>
                </a:lnTo>
                <a:lnTo>
                  <a:pt x="1159" y="480"/>
                </a:lnTo>
                <a:lnTo>
                  <a:pt x="1159" y="476"/>
                </a:lnTo>
                <a:lnTo>
                  <a:pt x="1159" y="467"/>
                </a:lnTo>
                <a:lnTo>
                  <a:pt x="1159" y="467"/>
                </a:lnTo>
                <a:lnTo>
                  <a:pt x="1159" y="480"/>
                </a:lnTo>
                <a:lnTo>
                  <a:pt x="1161" y="491"/>
                </a:lnTo>
                <a:lnTo>
                  <a:pt x="1161" y="491"/>
                </a:lnTo>
                <a:lnTo>
                  <a:pt x="1159" y="496"/>
                </a:lnTo>
                <a:lnTo>
                  <a:pt x="1157" y="498"/>
                </a:lnTo>
                <a:lnTo>
                  <a:pt x="1157" y="498"/>
                </a:lnTo>
                <a:lnTo>
                  <a:pt x="1157" y="502"/>
                </a:lnTo>
                <a:lnTo>
                  <a:pt x="1159" y="506"/>
                </a:lnTo>
                <a:lnTo>
                  <a:pt x="1159" y="506"/>
                </a:lnTo>
                <a:lnTo>
                  <a:pt x="1159" y="502"/>
                </a:lnTo>
                <a:lnTo>
                  <a:pt x="1159" y="502"/>
                </a:lnTo>
                <a:lnTo>
                  <a:pt x="1161" y="513"/>
                </a:lnTo>
                <a:lnTo>
                  <a:pt x="1159" y="518"/>
                </a:lnTo>
                <a:lnTo>
                  <a:pt x="1157" y="520"/>
                </a:lnTo>
                <a:lnTo>
                  <a:pt x="1157" y="520"/>
                </a:lnTo>
                <a:lnTo>
                  <a:pt x="1157" y="517"/>
                </a:lnTo>
                <a:lnTo>
                  <a:pt x="1155" y="517"/>
                </a:lnTo>
                <a:lnTo>
                  <a:pt x="1155" y="517"/>
                </a:lnTo>
                <a:lnTo>
                  <a:pt x="1155" y="517"/>
                </a:lnTo>
                <a:lnTo>
                  <a:pt x="1157" y="524"/>
                </a:lnTo>
                <a:lnTo>
                  <a:pt x="1159" y="533"/>
                </a:lnTo>
                <a:lnTo>
                  <a:pt x="1159" y="533"/>
                </a:lnTo>
                <a:lnTo>
                  <a:pt x="1159" y="528"/>
                </a:lnTo>
                <a:lnTo>
                  <a:pt x="1157" y="522"/>
                </a:lnTo>
                <a:lnTo>
                  <a:pt x="1157" y="522"/>
                </a:lnTo>
                <a:lnTo>
                  <a:pt x="1159" y="520"/>
                </a:lnTo>
                <a:lnTo>
                  <a:pt x="1159" y="520"/>
                </a:lnTo>
                <a:lnTo>
                  <a:pt x="1161" y="518"/>
                </a:lnTo>
                <a:lnTo>
                  <a:pt x="1161" y="518"/>
                </a:lnTo>
                <a:lnTo>
                  <a:pt x="1161" y="540"/>
                </a:lnTo>
                <a:lnTo>
                  <a:pt x="1161" y="540"/>
                </a:lnTo>
                <a:lnTo>
                  <a:pt x="1161" y="539"/>
                </a:lnTo>
                <a:lnTo>
                  <a:pt x="1161" y="537"/>
                </a:lnTo>
                <a:lnTo>
                  <a:pt x="1159" y="537"/>
                </a:lnTo>
                <a:lnTo>
                  <a:pt x="1159" y="537"/>
                </a:lnTo>
                <a:lnTo>
                  <a:pt x="1161" y="542"/>
                </a:lnTo>
                <a:lnTo>
                  <a:pt x="1161" y="544"/>
                </a:lnTo>
                <a:lnTo>
                  <a:pt x="1161" y="544"/>
                </a:lnTo>
                <a:lnTo>
                  <a:pt x="1161" y="550"/>
                </a:lnTo>
                <a:lnTo>
                  <a:pt x="1159" y="552"/>
                </a:lnTo>
                <a:lnTo>
                  <a:pt x="1159" y="552"/>
                </a:lnTo>
                <a:lnTo>
                  <a:pt x="1161" y="572"/>
                </a:lnTo>
                <a:lnTo>
                  <a:pt x="1161" y="596"/>
                </a:lnTo>
                <a:lnTo>
                  <a:pt x="1161" y="596"/>
                </a:lnTo>
                <a:lnTo>
                  <a:pt x="1161" y="597"/>
                </a:lnTo>
                <a:lnTo>
                  <a:pt x="1162" y="596"/>
                </a:lnTo>
                <a:lnTo>
                  <a:pt x="1162" y="592"/>
                </a:lnTo>
                <a:lnTo>
                  <a:pt x="1162" y="586"/>
                </a:lnTo>
                <a:lnTo>
                  <a:pt x="1162" y="586"/>
                </a:lnTo>
                <a:lnTo>
                  <a:pt x="1164" y="614"/>
                </a:lnTo>
                <a:lnTo>
                  <a:pt x="1166" y="643"/>
                </a:lnTo>
                <a:lnTo>
                  <a:pt x="1166" y="643"/>
                </a:lnTo>
                <a:lnTo>
                  <a:pt x="1164" y="640"/>
                </a:lnTo>
                <a:lnTo>
                  <a:pt x="1164" y="640"/>
                </a:lnTo>
                <a:lnTo>
                  <a:pt x="1166" y="653"/>
                </a:lnTo>
                <a:lnTo>
                  <a:pt x="1166" y="658"/>
                </a:lnTo>
                <a:lnTo>
                  <a:pt x="1166" y="660"/>
                </a:lnTo>
                <a:lnTo>
                  <a:pt x="1166" y="660"/>
                </a:lnTo>
                <a:lnTo>
                  <a:pt x="1166" y="713"/>
                </a:lnTo>
                <a:lnTo>
                  <a:pt x="1166" y="741"/>
                </a:lnTo>
                <a:lnTo>
                  <a:pt x="1164" y="763"/>
                </a:lnTo>
                <a:lnTo>
                  <a:pt x="1164" y="763"/>
                </a:lnTo>
                <a:lnTo>
                  <a:pt x="1164" y="783"/>
                </a:lnTo>
                <a:lnTo>
                  <a:pt x="1166" y="794"/>
                </a:lnTo>
                <a:lnTo>
                  <a:pt x="1164" y="802"/>
                </a:lnTo>
                <a:lnTo>
                  <a:pt x="1164" y="802"/>
                </a:lnTo>
                <a:lnTo>
                  <a:pt x="1164" y="816"/>
                </a:lnTo>
                <a:lnTo>
                  <a:pt x="1166" y="831"/>
                </a:lnTo>
                <a:lnTo>
                  <a:pt x="1166" y="831"/>
                </a:lnTo>
                <a:lnTo>
                  <a:pt x="1166" y="831"/>
                </a:lnTo>
                <a:lnTo>
                  <a:pt x="1166" y="833"/>
                </a:lnTo>
                <a:lnTo>
                  <a:pt x="1166" y="833"/>
                </a:lnTo>
                <a:lnTo>
                  <a:pt x="1166" y="851"/>
                </a:lnTo>
                <a:lnTo>
                  <a:pt x="1166" y="866"/>
                </a:lnTo>
                <a:lnTo>
                  <a:pt x="1168" y="884"/>
                </a:lnTo>
                <a:lnTo>
                  <a:pt x="1168" y="905"/>
                </a:lnTo>
                <a:lnTo>
                  <a:pt x="1168" y="905"/>
                </a:lnTo>
                <a:lnTo>
                  <a:pt x="1168" y="901"/>
                </a:lnTo>
                <a:lnTo>
                  <a:pt x="1168" y="894"/>
                </a:lnTo>
                <a:lnTo>
                  <a:pt x="1168" y="886"/>
                </a:lnTo>
                <a:lnTo>
                  <a:pt x="1170" y="884"/>
                </a:lnTo>
                <a:lnTo>
                  <a:pt x="1170" y="884"/>
                </a:lnTo>
                <a:lnTo>
                  <a:pt x="1170" y="884"/>
                </a:lnTo>
                <a:lnTo>
                  <a:pt x="1172" y="866"/>
                </a:lnTo>
                <a:lnTo>
                  <a:pt x="1172" y="848"/>
                </a:lnTo>
                <a:lnTo>
                  <a:pt x="1172" y="848"/>
                </a:lnTo>
                <a:lnTo>
                  <a:pt x="1172" y="853"/>
                </a:lnTo>
                <a:lnTo>
                  <a:pt x="1172" y="853"/>
                </a:lnTo>
                <a:lnTo>
                  <a:pt x="1172" y="850"/>
                </a:lnTo>
                <a:lnTo>
                  <a:pt x="1172" y="850"/>
                </a:lnTo>
                <a:lnTo>
                  <a:pt x="1174" y="859"/>
                </a:lnTo>
                <a:lnTo>
                  <a:pt x="1174" y="864"/>
                </a:lnTo>
                <a:lnTo>
                  <a:pt x="1174" y="864"/>
                </a:lnTo>
                <a:lnTo>
                  <a:pt x="1174" y="844"/>
                </a:lnTo>
                <a:lnTo>
                  <a:pt x="1175" y="826"/>
                </a:lnTo>
                <a:lnTo>
                  <a:pt x="1175" y="826"/>
                </a:lnTo>
                <a:lnTo>
                  <a:pt x="1175" y="831"/>
                </a:lnTo>
                <a:lnTo>
                  <a:pt x="1175" y="840"/>
                </a:lnTo>
                <a:lnTo>
                  <a:pt x="1175" y="853"/>
                </a:lnTo>
                <a:lnTo>
                  <a:pt x="1175" y="853"/>
                </a:lnTo>
                <a:lnTo>
                  <a:pt x="1177" y="820"/>
                </a:lnTo>
                <a:lnTo>
                  <a:pt x="1177" y="820"/>
                </a:lnTo>
                <a:lnTo>
                  <a:pt x="1179" y="822"/>
                </a:lnTo>
                <a:lnTo>
                  <a:pt x="1179" y="820"/>
                </a:lnTo>
                <a:lnTo>
                  <a:pt x="1179" y="816"/>
                </a:lnTo>
                <a:lnTo>
                  <a:pt x="1179" y="816"/>
                </a:lnTo>
                <a:lnTo>
                  <a:pt x="1179" y="816"/>
                </a:lnTo>
                <a:lnTo>
                  <a:pt x="1179" y="826"/>
                </a:lnTo>
                <a:lnTo>
                  <a:pt x="1179" y="833"/>
                </a:lnTo>
                <a:lnTo>
                  <a:pt x="1179" y="833"/>
                </a:lnTo>
                <a:lnTo>
                  <a:pt x="1181" y="831"/>
                </a:lnTo>
                <a:lnTo>
                  <a:pt x="1181" y="829"/>
                </a:lnTo>
                <a:lnTo>
                  <a:pt x="1181" y="831"/>
                </a:lnTo>
                <a:lnTo>
                  <a:pt x="1181" y="831"/>
                </a:lnTo>
                <a:lnTo>
                  <a:pt x="1181" y="844"/>
                </a:lnTo>
                <a:lnTo>
                  <a:pt x="1181" y="844"/>
                </a:lnTo>
                <a:lnTo>
                  <a:pt x="1181" y="840"/>
                </a:lnTo>
                <a:lnTo>
                  <a:pt x="1179" y="840"/>
                </a:lnTo>
                <a:lnTo>
                  <a:pt x="1179" y="842"/>
                </a:lnTo>
                <a:lnTo>
                  <a:pt x="1179" y="842"/>
                </a:lnTo>
                <a:lnTo>
                  <a:pt x="1181" y="855"/>
                </a:lnTo>
                <a:lnTo>
                  <a:pt x="1181" y="861"/>
                </a:lnTo>
                <a:lnTo>
                  <a:pt x="1181" y="866"/>
                </a:lnTo>
                <a:lnTo>
                  <a:pt x="1181" y="866"/>
                </a:lnTo>
                <a:lnTo>
                  <a:pt x="1181" y="864"/>
                </a:lnTo>
                <a:lnTo>
                  <a:pt x="1183" y="864"/>
                </a:lnTo>
                <a:lnTo>
                  <a:pt x="1183" y="864"/>
                </a:lnTo>
                <a:lnTo>
                  <a:pt x="1183" y="873"/>
                </a:lnTo>
                <a:lnTo>
                  <a:pt x="1181" y="875"/>
                </a:lnTo>
                <a:lnTo>
                  <a:pt x="1181" y="875"/>
                </a:lnTo>
                <a:lnTo>
                  <a:pt x="1185" y="896"/>
                </a:lnTo>
                <a:lnTo>
                  <a:pt x="1185" y="896"/>
                </a:lnTo>
                <a:lnTo>
                  <a:pt x="1185" y="910"/>
                </a:lnTo>
                <a:lnTo>
                  <a:pt x="1185" y="919"/>
                </a:lnTo>
                <a:lnTo>
                  <a:pt x="1185" y="923"/>
                </a:lnTo>
                <a:lnTo>
                  <a:pt x="1185" y="923"/>
                </a:lnTo>
                <a:lnTo>
                  <a:pt x="1185" y="908"/>
                </a:lnTo>
                <a:lnTo>
                  <a:pt x="1185" y="901"/>
                </a:lnTo>
                <a:lnTo>
                  <a:pt x="1186" y="896"/>
                </a:lnTo>
                <a:lnTo>
                  <a:pt x="1186" y="896"/>
                </a:lnTo>
                <a:lnTo>
                  <a:pt x="1186" y="831"/>
                </a:lnTo>
                <a:lnTo>
                  <a:pt x="1186" y="831"/>
                </a:lnTo>
                <a:lnTo>
                  <a:pt x="1186" y="802"/>
                </a:lnTo>
                <a:lnTo>
                  <a:pt x="1186" y="802"/>
                </a:lnTo>
                <a:lnTo>
                  <a:pt x="1186" y="787"/>
                </a:lnTo>
                <a:lnTo>
                  <a:pt x="1186" y="780"/>
                </a:lnTo>
                <a:lnTo>
                  <a:pt x="1186" y="776"/>
                </a:lnTo>
                <a:lnTo>
                  <a:pt x="1186" y="776"/>
                </a:lnTo>
                <a:lnTo>
                  <a:pt x="1186" y="783"/>
                </a:lnTo>
                <a:lnTo>
                  <a:pt x="1186" y="792"/>
                </a:lnTo>
                <a:lnTo>
                  <a:pt x="1186" y="792"/>
                </a:lnTo>
                <a:lnTo>
                  <a:pt x="1186" y="794"/>
                </a:lnTo>
                <a:lnTo>
                  <a:pt x="1188" y="792"/>
                </a:lnTo>
                <a:lnTo>
                  <a:pt x="1188" y="792"/>
                </a:lnTo>
                <a:lnTo>
                  <a:pt x="1188" y="794"/>
                </a:lnTo>
                <a:lnTo>
                  <a:pt x="1188" y="794"/>
                </a:lnTo>
                <a:lnTo>
                  <a:pt x="1188" y="859"/>
                </a:lnTo>
                <a:lnTo>
                  <a:pt x="1190" y="925"/>
                </a:lnTo>
                <a:lnTo>
                  <a:pt x="1194" y="993"/>
                </a:lnTo>
                <a:lnTo>
                  <a:pt x="1194" y="1063"/>
                </a:lnTo>
                <a:lnTo>
                  <a:pt x="1194" y="1063"/>
                </a:lnTo>
                <a:lnTo>
                  <a:pt x="1196" y="1063"/>
                </a:lnTo>
                <a:lnTo>
                  <a:pt x="1196" y="1067"/>
                </a:lnTo>
                <a:lnTo>
                  <a:pt x="1196" y="1076"/>
                </a:lnTo>
                <a:lnTo>
                  <a:pt x="1196" y="1096"/>
                </a:lnTo>
                <a:lnTo>
                  <a:pt x="1196" y="1096"/>
                </a:lnTo>
                <a:lnTo>
                  <a:pt x="1196" y="1102"/>
                </a:lnTo>
                <a:lnTo>
                  <a:pt x="1196" y="1105"/>
                </a:lnTo>
                <a:lnTo>
                  <a:pt x="1196" y="1111"/>
                </a:lnTo>
                <a:lnTo>
                  <a:pt x="1197" y="1114"/>
                </a:lnTo>
                <a:lnTo>
                  <a:pt x="1197" y="1114"/>
                </a:lnTo>
                <a:lnTo>
                  <a:pt x="1197" y="1103"/>
                </a:lnTo>
                <a:lnTo>
                  <a:pt x="1197" y="1100"/>
                </a:lnTo>
                <a:lnTo>
                  <a:pt x="1199" y="1096"/>
                </a:lnTo>
                <a:lnTo>
                  <a:pt x="1199" y="1096"/>
                </a:lnTo>
                <a:lnTo>
                  <a:pt x="1201" y="1096"/>
                </a:lnTo>
                <a:lnTo>
                  <a:pt x="1201" y="1096"/>
                </a:lnTo>
                <a:lnTo>
                  <a:pt x="1201" y="1098"/>
                </a:lnTo>
                <a:lnTo>
                  <a:pt x="1201" y="1098"/>
                </a:lnTo>
                <a:lnTo>
                  <a:pt x="1201" y="1113"/>
                </a:lnTo>
                <a:lnTo>
                  <a:pt x="1201" y="1124"/>
                </a:lnTo>
                <a:lnTo>
                  <a:pt x="1199" y="1133"/>
                </a:lnTo>
                <a:lnTo>
                  <a:pt x="1201" y="1140"/>
                </a:lnTo>
                <a:lnTo>
                  <a:pt x="1201" y="1140"/>
                </a:lnTo>
                <a:lnTo>
                  <a:pt x="1203" y="1125"/>
                </a:lnTo>
                <a:lnTo>
                  <a:pt x="1203" y="1105"/>
                </a:lnTo>
                <a:lnTo>
                  <a:pt x="1203" y="1105"/>
                </a:lnTo>
                <a:lnTo>
                  <a:pt x="1205" y="1105"/>
                </a:lnTo>
                <a:lnTo>
                  <a:pt x="1205" y="1107"/>
                </a:lnTo>
                <a:lnTo>
                  <a:pt x="1207" y="1105"/>
                </a:lnTo>
                <a:lnTo>
                  <a:pt x="1205" y="1105"/>
                </a:lnTo>
                <a:lnTo>
                  <a:pt x="1205" y="1105"/>
                </a:lnTo>
                <a:lnTo>
                  <a:pt x="1205" y="1103"/>
                </a:lnTo>
                <a:lnTo>
                  <a:pt x="1205" y="1102"/>
                </a:lnTo>
                <a:lnTo>
                  <a:pt x="1203" y="1092"/>
                </a:lnTo>
                <a:lnTo>
                  <a:pt x="1203" y="1092"/>
                </a:lnTo>
                <a:lnTo>
                  <a:pt x="1205" y="1087"/>
                </a:lnTo>
                <a:lnTo>
                  <a:pt x="1207" y="1083"/>
                </a:lnTo>
                <a:lnTo>
                  <a:pt x="1207" y="1083"/>
                </a:lnTo>
                <a:lnTo>
                  <a:pt x="1208" y="1096"/>
                </a:lnTo>
                <a:lnTo>
                  <a:pt x="1208" y="1109"/>
                </a:lnTo>
                <a:lnTo>
                  <a:pt x="1208" y="1109"/>
                </a:lnTo>
                <a:lnTo>
                  <a:pt x="1210" y="1109"/>
                </a:lnTo>
                <a:lnTo>
                  <a:pt x="1210" y="1105"/>
                </a:lnTo>
                <a:lnTo>
                  <a:pt x="1210" y="1098"/>
                </a:lnTo>
                <a:lnTo>
                  <a:pt x="1210" y="1098"/>
                </a:lnTo>
                <a:lnTo>
                  <a:pt x="1212" y="1076"/>
                </a:lnTo>
                <a:lnTo>
                  <a:pt x="1212" y="1048"/>
                </a:lnTo>
                <a:lnTo>
                  <a:pt x="1210" y="999"/>
                </a:lnTo>
                <a:lnTo>
                  <a:pt x="1210" y="999"/>
                </a:lnTo>
                <a:lnTo>
                  <a:pt x="1212" y="995"/>
                </a:lnTo>
                <a:lnTo>
                  <a:pt x="1212" y="991"/>
                </a:lnTo>
                <a:lnTo>
                  <a:pt x="1212" y="991"/>
                </a:lnTo>
                <a:lnTo>
                  <a:pt x="1210" y="964"/>
                </a:lnTo>
                <a:lnTo>
                  <a:pt x="1210" y="951"/>
                </a:lnTo>
                <a:lnTo>
                  <a:pt x="1212" y="938"/>
                </a:lnTo>
                <a:lnTo>
                  <a:pt x="1212" y="938"/>
                </a:lnTo>
                <a:lnTo>
                  <a:pt x="1212" y="907"/>
                </a:lnTo>
                <a:lnTo>
                  <a:pt x="1212" y="907"/>
                </a:lnTo>
                <a:lnTo>
                  <a:pt x="1210" y="903"/>
                </a:lnTo>
                <a:lnTo>
                  <a:pt x="1210" y="897"/>
                </a:lnTo>
                <a:lnTo>
                  <a:pt x="1210" y="897"/>
                </a:lnTo>
                <a:lnTo>
                  <a:pt x="1212" y="897"/>
                </a:lnTo>
                <a:lnTo>
                  <a:pt x="1212" y="896"/>
                </a:lnTo>
                <a:lnTo>
                  <a:pt x="1212" y="896"/>
                </a:lnTo>
                <a:lnTo>
                  <a:pt x="1214" y="908"/>
                </a:lnTo>
                <a:lnTo>
                  <a:pt x="1214" y="908"/>
                </a:lnTo>
                <a:lnTo>
                  <a:pt x="1214" y="903"/>
                </a:lnTo>
                <a:lnTo>
                  <a:pt x="1214" y="901"/>
                </a:lnTo>
                <a:lnTo>
                  <a:pt x="1216" y="901"/>
                </a:lnTo>
                <a:lnTo>
                  <a:pt x="1216" y="901"/>
                </a:lnTo>
                <a:lnTo>
                  <a:pt x="1216" y="914"/>
                </a:lnTo>
                <a:lnTo>
                  <a:pt x="1218" y="927"/>
                </a:lnTo>
                <a:lnTo>
                  <a:pt x="1218" y="927"/>
                </a:lnTo>
                <a:lnTo>
                  <a:pt x="1218" y="923"/>
                </a:lnTo>
                <a:lnTo>
                  <a:pt x="1218" y="918"/>
                </a:lnTo>
                <a:lnTo>
                  <a:pt x="1218" y="918"/>
                </a:lnTo>
                <a:lnTo>
                  <a:pt x="1216" y="903"/>
                </a:lnTo>
                <a:lnTo>
                  <a:pt x="1214" y="894"/>
                </a:lnTo>
                <a:lnTo>
                  <a:pt x="1212" y="890"/>
                </a:lnTo>
                <a:lnTo>
                  <a:pt x="1212" y="890"/>
                </a:lnTo>
                <a:lnTo>
                  <a:pt x="1214" y="884"/>
                </a:lnTo>
                <a:lnTo>
                  <a:pt x="1214" y="884"/>
                </a:lnTo>
                <a:lnTo>
                  <a:pt x="1216" y="886"/>
                </a:lnTo>
                <a:lnTo>
                  <a:pt x="1216" y="886"/>
                </a:lnTo>
                <a:lnTo>
                  <a:pt x="1216" y="875"/>
                </a:lnTo>
                <a:lnTo>
                  <a:pt x="1216" y="862"/>
                </a:lnTo>
                <a:lnTo>
                  <a:pt x="1218" y="840"/>
                </a:lnTo>
                <a:lnTo>
                  <a:pt x="1218" y="840"/>
                </a:lnTo>
                <a:lnTo>
                  <a:pt x="1218" y="840"/>
                </a:lnTo>
                <a:lnTo>
                  <a:pt x="1218" y="844"/>
                </a:lnTo>
                <a:lnTo>
                  <a:pt x="1220" y="848"/>
                </a:lnTo>
                <a:lnTo>
                  <a:pt x="1220" y="848"/>
                </a:lnTo>
                <a:lnTo>
                  <a:pt x="1220" y="844"/>
                </a:lnTo>
                <a:lnTo>
                  <a:pt x="1221" y="844"/>
                </a:lnTo>
                <a:lnTo>
                  <a:pt x="1221" y="850"/>
                </a:lnTo>
                <a:lnTo>
                  <a:pt x="1221" y="850"/>
                </a:lnTo>
                <a:lnTo>
                  <a:pt x="1221" y="833"/>
                </a:lnTo>
                <a:lnTo>
                  <a:pt x="1220" y="813"/>
                </a:lnTo>
                <a:lnTo>
                  <a:pt x="1220" y="813"/>
                </a:lnTo>
                <a:lnTo>
                  <a:pt x="1221" y="747"/>
                </a:lnTo>
                <a:lnTo>
                  <a:pt x="1221" y="678"/>
                </a:lnTo>
                <a:lnTo>
                  <a:pt x="1221" y="610"/>
                </a:lnTo>
                <a:lnTo>
                  <a:pt x="1221" y="546"/>
                </a:lnTo>
                <a:lnTo>
                  <a:pt x="1221" y="546"/>
                </a:lnTo>
                <a:lnTo>
                  <a:pt x="1220" y="480"/>
                </a:lnTo>
                <a:lnTo>
                  <a:pt x="1220" y="480"/>
                </a:lnTo>
                <a:lnTo>
                  <a:pt x="1218" y="461"/>
                </a:lnTo>
                <a:lnTo>
                  <a:pt x="1218" y="441"/>
                </a:lnTo>
                <a:lnTo>
                  <a:pt x="1218" y="441"/>
                </a:lnTo>
                <a:lnTo>
                  <a:pt x="1216" y="423"/>
                </a:lnTo>
                <a:lnTo>
                  <a:pt x="1216" y="402"/>
                </a:lnTo>
                <a:lnTo>
                  <a:pt x="1216" y="402"/>
                </a:lnTo>
                <a:lnTo>
                  <a:pt x="1216" y="406"/>
                </a:lnTo>
                <a:lnTo>
                  <a:pt x="1218" y="401"/>
                </a:lnTo>
                <a:lnTo>
                  <a:pt x="1218" y="401"/>
                </a:lnTo>
                <a:lnTo>
                  <a:pt x="1218" y="419"/>
                </a:lnTo>
                <a:lnTo>
                  <a:pt x="1218" y="425"/>
                </a:lnTo>
                <a:lnTo>
                  <a:pt x="1220" y="428"/>
                </a:lnTo>
                <a:lnTo>
                  <a:pt x="1220" y="428"/>
                </a:lnTo>
                <a:lnTo>
                  <a:pt x="1218" y="434"/>
                </a:lnTo>
                <a:lnTo>
                  <a:pt x="1218" y="434"/>
                </a:lnTo>
                <a:lnTo>
                  <a:pt x="1218" y="430"/>
                </a:lnTo>
                <a:lnTo>
                  <a:pt x="1218" y="430"/>
                </a:lnTo>
                <a:lnTo>
                  <a:pt x="1218" y="434"/>
                </a:lnTo>
                <a:lnTo>
                  <a:pt x="1220" y="434"/>
                </a:lnTo>
                <a:lnTo>
                  <a:pt x="1221" y="434"/>
                </a:lnTo>
                <a:lnTo>
                  <a:pt x="1221" y="436"/>
                </a:lnTo>
                <a:lnTo>
                  <a:pt x="1221" y="436"/>
                </a:lnTo>
                <a:lnTo>
                  <a:pt x="1220" y="439"/>
                </a:lnTo>
                <a:lnTo>
                  <a:pt x="1220" y="443"/>
                </a:lnTo>
                <a:lnTo>
                  <a:pt x="1220" y="447"/>
                </a:lnTo>
                <a:lnTo>
                  <a:pt x="1218" y="447"/>
                </a:lnTo>
                <a:lnTo>
                  <a:pt x="1218" y="447"/>
                </a:lnTo>
                <a:lnTo>
                  <a:pt x="1220" y="441"/>
                </a:lnTo>
                <a:lnTo>
                  <a:pt x="1218" y="437"/>
                </a:lnTo>
                <a:lnTo>
                  <a:pt x="1218" y="437"/>
                </a:lnTo>
                <a:lnTo>
                  <a:pt x="1220" y="476"/>
                </a:lnTo>
                <a:lnTo>
                  <a:pt x="1220" y="476"/>
                </a:lnTo>
                <a:lnTo>
                  <a:pt x="1220" y="463"/>
                </a:lnTo>
                <a:lnTo>
                  <a:pt x="1220" y="450"/>
                </a:lnTo>
                <a:lnTo>
                  <a:pt x="1220" y="450"/>
                </a:lnTo>
                <a:lnTo>
                  <a:pt x="1221" y="447"/>
                </a:lnTo>
                <a:lnTo>
                  <a:pt x="1221" y="447"/>
                </a:lnTo>
                <a:lnTo>
                  <a:pt x="1221" y="434"/>
                </a:lnTo>
                <a:lnTo>
                  <a:pt x="1223" y="425"/>
                </a:lnTo>
                <a:lnTo>
                  <a:pt x="1223" y="425"/>
                </a:lnTo>
                <a:lnTo>
                  <a:pt x="1223" y="437"/>
                </a:lnTo>
                <a:lnTo>
                  <a:pt x="1223" y="445"/>
                </a:lnTo>
                <a:lnTo>
                  <a:pt x="1221" y="458"/>
                </a:lnTo>
                <a:lnTo>
                  <a:pt x="1221" y="458"/>
                </a:lnTo>
                <a:lnTo>
                  <a:pt x="1221" y="458"/>
                </a:lnTo>
                <a:lnTo>
                  <a:pt x="1221" y="458"/>
                </a:lnTo>
                <a:lnTo>
                  <a:pt x="1221" y="458"/>
                </a:lnTo>
                <a:lnTo>
                  <a:pt x="1223" y="483"/>
                </a:lnTo>
                <a:lnTo>
                  <a:pt x="1223" y="483"/>
                </a:lnTo>
                <a:lnTo>
                  <a:pt x="1221" y="493"/>
                </a:lnTo>
                <a:lnTo>
                  <a:pt x="1221" y="498"/>
                </a:lnTo>
                <a:lnTo>
                  <a:pt x="1223" y="500"/>
                </a:lnTo>
                <a:lnTo>
                  <a:pt x="1223" y="500"/>
                </a:lnTo>
                <a:lnTo>
                  <a:pt x="1223" y="489"/>
                </a:lnTo>
                <a:lnTo>
                  <a:pt x="1223" y="482"/>
                </a:lnTo>
                <a:lnTo>
                  <a:pt x="1223" y="482"/>
                </a:lnTo>
                <a:lnTo>
                  <a:pt x="1223" y="463"/>
                </a:lnTo>
                <a:lnTo>
                  <a:pt x="1223" y="456"/>
                </a:lnTo>
                <a:lnTo>
                  <a:pt x="1223" y="450"/>
                </a:lnTo>
                <a:lnTo>
                  <a:pt x="1223" y="450"/>
                </a:lnTo>
                <a:lnTo>
                  <a:pt x="1223" y="460"/>
                </a:lnTo>
                <a:lnTo>
                  <a:pt x="1225" y="465"/>
                </a:lnTo>
                <a:lnTo>
                  <a:pt x="1225" y="465"/>
                </a:lnTo>
                <a:lnTo>
                  <a:pt x="1225" y="458"/>
                </a:lnTo>
                <a:lnTo>
                  <a:pt x="1223" y="452"/>
                </a:lnTo>
                <a:lnTo>
                  <a:pt x="1223" y="452"/>
                </a:lnTo>
                <a:lnTo>
                  <a:pt x="1225" y="454"/>
                </a:lnTo>
                <a:lnTo>
                  <a:pt x="1225" y="454"/>
                </a:lnTo>
                <a:lnTo>
                  <a:pt x="1225" y="439"/>
                </a:lnTo>
                <a:lnTo>
                  <a:pt x="1225" y="434"/>
                </a:lnTo>
                <a:lnTo>
                  <a:pt x="1225" y="430"/>
                </a:lnTo>
                <a:lnTo>
                  <a:pt x="1225" y="430"/>
                </a:lnTo>
                <a:lnTo>
                  <a:pt x="1227" y="467"/>
                </a:lnTo>
                <a:lnTo>
                  <a:pt x="1227" y="467"/>
                </a:lnTo>
                <a:lnTo>
                  <a:pt x="1227" y="467"/>
                </a:lnTo>
                <a:lnTo>
                  <a:pt x="1227" y="469"/>
                </a:lnTo>
                <a:lnTo>
                  <a:pt x="1227" y="469"/>
                </a:lnTo>
                <a:lnTo>
                  <a:pt x="1227" y="469"/>
                </a:lnTo>
                <a:lnTo>
                  <a:pt x="1229" y="458"/>
                </a:lnTo>
                <a:lnTo>
                  <a:pt x="1227" y="450"/>
                </a:lnTo>
                <a:lnTo>
                  <a:pt x="1227" y="443"/>
                </a:lnTo>
                <a:lnTo>
                  <a:pt x="1229" y="436"/>
                </a:lnTo>
                <a:lnTo>
                  <a:pt x="1229" y="436"/>
                </a:lnTo>
                <a:lnTo>
                  <a:pt x="1229" y="447"/>
                </a:lnTo>
                <a:lnTo>
                  <a:pt x="1229" y="456"/>
                </a:lnTo>
                <a:lnTo>
                  <a:pt x="1229" y="456"/>
                </a:lnTo>
                <a:lnTo>
                  <a:pt x="1231" y="461"/>
                </a:lnTo>
                <a:lnTo>
                  <a:pt x="1231" y="469"/>
                </a:lnTo>
                <a:lnTo>
                  <a:pt x="1231" y="485"/>
                </a:lnTo>
                <a:lnTo>
                  <a:pt x="1231" y="485"/>
                </a:lnTo>
                <a:lnTo>
                  <a:pt x="1232" y="469"/>
                </a:lnTo>
                <a:lnTo>
                  <a:pt x="1231" y="452"/>
                </a:lnTo>
                <a:lnTo>
                  <a:pt x="1229" y="423"/>
                </a:lnTo>
                <a:lnTo>
                  <a:pt x="1229" y="423"/>
                </a:lnTo>
                <a:lnTo>
                  <a:pt x="1229" y="423"/>
                </a:lnTo>
                <a:lnTo>
                  <a:pt x="1231" y="426"/>
                </a:lnTo>
                <a:lnTo>
                  <a:pt x="1231" y="428"/>
                </a:lnTo>
                <a:lnTo>
                  <a:pt x="1231" y="426"/>
                </a:lnTo>
                <a:lnTo>
                  <a:pt x="1231" y="426"/>
                </a:lnTo>
                <a:lnTo>
                  <a:pt x="1231" y="408"/>
                </a:lnTo>
                <a:lnTo>
                  <a:pt x="1231" y="388"/>
                </a:lnTo>
                <a:lnTo>
                  <a:pt x="1232" y="351"/>
                </a:lnTo>
                <a:lnTo>
                  <a:pt x="1232" y="351"/>
                </a:lnTo>
                <a:lnTo>
                  <a:pt x="1234" y="379"/>
                </a:lnTo>
                <a:lnTo>
                  <a:pt x="1234" y="404"/>
                </a:lnTo>
                <a:lnTo>
                  <a:pt x="1234" y="404"/>
                </a:lnTo>
                <a:lnTo>
                  <a:pt x="1234" y="406"/>
                </a:lnTo>
                <a:lnTo>
                  <a:pt x="1234" y="406"/>
                </a:lnTo>
                <a:lnTo>
                  <a:pt x="1234" y="404"/>
                </a:lnTo>
                <a:lnTo>
                  <a:pt x="1234" y="406"/>
                </a:lnTo>
                <a:lnTo>
                  <a:pt x="1234" y="406"/>
                </a:lnTo>
                <a:lnTo>
                  <a:pt x="1234" y="436"/>
                </a:lnTo>
                <a:lnTo>
                  <a:pt x="1236" y="469"/>
                </a:lnTo>
                <a:lnTo>
                  <a:pt x="1236" y="469"/>
                </a:lnTo>
                <a:lnTo>
                  <a:pt x="1236" y="469"/>
                </a:lnTo>
                <a:lnTo>
                  <a:pt x="1234" y="469"/>
                </a:lnTo>
                <a:lnTo>
                  <a:pt x="1234" y="469"/>
                </a:lnTo>
                <a:lnTo>
                  <a:pt x="1236" y="478"/>
                </a:lnTo>
                <a:lnTo>
                  <a:pt x="1236" y="489"/>
                </a:lnTo>
                <a:lnTo>
                  <a:pt x="1236" y="511"/>
                </a:lnTo>
                <a:lnTo>
                  <a:pt x="1236" y="511"/>
                </a:lnTo>
                <a:lnTo>
                  <a:pt x="1238" y="507"/>
                </a:lnTo>
                <a:lnTo>
                  <a:pt x="1238" y="507"/>
                </a:lnTo>
                <a:lnTo>
                  <a:pt x="1236" y="550"/>
                </a:lnTo>
                <a:lnTo>
                  <a:pt x="1240" y="590"/>
                </a:lnTo>
                <a:lnTo>
                  <a:pt x="1238" y="590"/>
                </a:lnTo>
                <a:lnTo>
                  <a:pt x="1238" y="590"/>
                </a:lnTo>
                <a:lnTo>
                  <a:pt x="1240" y="636"/>
                </a:lnTo>
                <a:lnTo>
                  <a:pt x="1240" y="662"/>
                </a:lnTo>
                <a:lnTo>
                  <a:pt x="1240" y="686"/>
                </a:lnTo>
                <a:lnTo>
                  <a:pt x="1240" y="686"/>
                </a:lnTo>
                <a:lnTo>
                  <a:pt x="1240" y="686"/>
                </a:lnTo>
                <a:lnTo>
                  <a:pt x="1240" y="691"/>
                </a:lnTo>
                <a:lnTo>
                  <a:pt x="1240" y="691"/>
                </a:lnTo>
                <a:lnTo>
                  <a:pt x="1240" y="748"/>
                </a:lnTo>
                <a:lnTo>
                  <a:pt x="1242" y="807"/>
                </a:lnTo>
                <a:lnTo>
                  <a:pt x="1243" y="864"/>
                </a:lnTo>
                <a:lnTo>
                  <a:pt x="1243" y="918"/>
                </a:lnTo>
                <a:lnTo>
                  <a:pt x="1243" y="918"/>
                </a:lnTo>
                <a:lnTo>
                  <a:pt x="1243" y="914"/>
                </a:lnTo>
                <a:lnTo>
                  <a:pt x="1243" y="914"/>
                </a:lnTo>
                <a:lnTo>
                  <a:pt x="1243" y="914"/>
                </a:lnTo>
                <a:lnTo>
                  <a:pt x="1242" y="958"/>
                </a:lnTo>
                <a:lnTo>
                  <a:pt x="1243" y="1002"/>
                </a:lnTo>
                <a:lnTo>
                  <a:pt x="1243" y="1002"/>
                </a:lnTo>
                <a:lnTo>
                  <a:pt x="1240" y="1011"/>
                </a:lnTo>
                <a:lnTo>
                  <a:pt x="1240" y="1011"/>
                </a:lnTo>
                <a:lnTo>
                  <a:pt x="1242" y="1010"/>
                </a:lnTo>
                <a:lnTo>
                  <a:pt x="1243" y="1008"/>
                </a:lnTo>
                <a:lnTo>
                  <a:pt x="1243" y="1008"/>
                </a:lnTo>
                <a:lnTo>
                  <a:pt x="1242" y="1030"/>
                </a:lnTo>
                <a:lnTo>
                  <a:pt x="1243" y="1054"/>
                </a:lnTo>
                <a:lnTo>
                  <a:pt x="1242" y="1054"/>
                </a:lnTo>
                <a:lnTo>
                  <a:pt x="1242" y="1054"/>
                </a:lnTo>
                <a:lnTo>
                  <a:pt x="1243" y="1070"/>
                </a:lnTo>
                <a:lnTo>
                  <a:pt x="1242" y="1087"/>
                </a:lnTo>
                <a:lnTo>
                  <a:pt x="1242" y="1087"/>
                </a:lnTo>
                <a:lnTo>
                  <a:pt x="1243" y="1085"/>
                </a:lnTo>
                <a:lnTo>
                  <a:pt x="1243" y="1085"/>
                </a:lnTo>
                <a:lnTo>
                  <a:pt x="1243" y="1085"/>
                </a:lnTo>
                <a:lnTo>
                  <a:pt x="1243" y="1096"/>
                </a:lnTo>
                <a:lnTo>
                  <a:pt x="1243" y="1102"/>
                </a:lnTo>
                <a:lnTo>
                  <a:pt x="1243" y="1102"/>
                </a:lnTo>
                <a:lnTo>
                  <a:pt x="1243" y="1109"/>
                </a:lnTo>
                <a:lnTo>
                  <a:pt x="1242" y="1116"/>
                </a:lnTo>
                <a:lnTo>
                  <a:pt x="1242" y="1116"/>
                </a:lnTo>
                <a:lnTo>
                  <a:pt x="1242" y="1118"/>
                </a:lnTo>
                <a:lnTo>
                  <a:pt x="1243" y="1118"/>
                </a:lnTo>
                <a:lnTo>
                  <a:pt x="1243" y="1118"/>
                </a:lnTo>
                <a:lnTo>
                  <a:pt x="1243" y="1120"/>
                </a:lnTo>
                <a:lnTo>
                  <a:pt x="1243" y="1120"/>
                </a:lnTo>
                <a:lnTo>
                  <a:pt x="1243" y="1225"/>
                </a:lnTo>
                <a:lnTo>
                  <a:pt x="1243" y="1232"/>
                </a:lnTo>
                <a:lnTo>
                  <a:pt x="1236" y="1232"/>
                </a:lnTo>
                <a:lnTo>
                  <a:pt x="1236" y="1232"/>
                </a:lnTo>
                <a:lnTo>
                  <a:pt x="1117" y="1232"/>
                </a:lnTo>
                <a:lnTo>
                  <a:pt x="1117" y="1232"/>
                </a:lnTo>
                <a:lnTo>
                  <a:pt x="1236" y="1234"/>
                </a:lnTo>
                <a:lnTo>
                  <a:pt x="1245" y="1234"/>
                </a:lnTo>
                <a:lnTo>
                  <a:pt x="1245" y="1225"/>
                </a:lnTo>
                <a:lnTo>
                  <a:pt x="1245" y="1225"/>
                </a:lnTo>
                <a:lnTo>
                  <a:pt x="1243" y="1168"/>
                </a:lnTo>
                <a:lnTo>
                  <a:pt x="1243" y="1168"/>
                </a:lnTo>
                <a:lnTo>
                  <a:pt x="1243" y="1162"/>
                </a:lnTo>
                <a:lnTo>
                  <a:pt x="1245" y="1159"/>
                </a:lnTo>
                <a:lnTo>
                  <a:pt x="1245" y="1159"/>
                </a:lnTo>
                <a:lnTo>
                  <a:pt x="1245" y="1159"/>
                </a:lnTo>
                <a:lnTo>
                  <a:pt x="1245" y="1159"/>
                </a:lnTo>
                <a:lnTo>
                  <a:pt x="1245" y="1133"/>
                </a:lnTo>
                <a:lnTo>
                  <a:pt x="1245" y="1103"/>
                </a:lnTo>
                <a:lnTo>
                  <a:pt x="1245" y="1076"/>
                </a:lnTo>
                <a:lnTo>
                  <a:pt x="1245" y="1052"/>
                </a:lnTo>
                <a:lnTo>
                  <a:pt x="1245" y="1052"/>
                </a:lnTo>
                <a:lnTo>
                  <a:pt x="1245" y="1050"/>
                </a:lnTo>
                <a:lnTo>
                  <a:pt x="1245" y="1050"/>
                </a:lnTo>
                <a:lnTo>
                  <a:pt x="1245" y="1050"/>
                </a:lnTo>
                <a:lnTo>
                  <a:pt x="1245" y="1050"/>
                </a:lnTo>
                <a:lnTo>
                  <a:pt x="1245" y="1048"/>
                </a:lnTo>
                <a:lnTo>
                  <a:pt x="1243" y="1043"/>
                </a:lnTo>
                <a:lnTo>
                  <a:pt x="1243" y="1043"/>
                </a:lnTo>
                <a:lnTo>
                  <a:pt x="1245" y="1039"/>
                </a:lnTo>
                <a:lnTo>
                  <a:pt x="1245" y="1032"/>
                </a:lnTo>
                <a:lnTo>
                  <a:pt x="1245" y="1026"/>
                </a:lnTo>
                <a:lnTo>
                  <a:pt x="1245" y="1019"/>
                </a:lnTo>
                <a:lnTo>
                  <a:pt x="1245" y="1019"/>
                </a:lnTo>
                <a:lnTo>
                  <a:pt x="1245" y="1013"/>
                </a:lnTo>
                <a:lnTo>
                  <a:pt x="1245" y="1006"/>
                </a:lnTo>
                <a:lnTo>
                  <a:pt x="1247" y="991"/>
                </a:lnTo>
                <a:lnTo>
                  <a:pt x="1247" y="991"/>
                </a:lnTo>
                <a:lnTo>
                  <a:pt x="1245" y="989"/>
                </a:lnTo>
                <a:lnTo>
                  <a:pt x="1245" y="986"/>
                </a:lnTo>
                <a:lnTo>
                  <a:pt x="1245" y="986"/>
                </a:lnTo>
                <a:lnTo>
                  <a:pt x="1245" y="982"/>
                </a:lnTo>
                <a:lnTo>
                  <a:pt x="1245" y="975"/>
                </a:lnTo>
                <a:lnTo>
                  <a:pt x="1245" y="975"/>
                </a:lnTo>
                <a:lnTo>
                  <a:pt x="1245" y="965"/>
                </a:lnTo>
                <a:lnTo>
                  <a:pt x="1245" y="953"/>
                </a:lnTo>
                <a:lnTo>
                  <a:pt x="1245" y="953"/>
                </a:lnTo>
                <a:lnTo>
                  <a:pt x="1245" y="949"/>
                </a:lnTo>
                <a:lnTo>
                  <a:pt x="1245" y="945"/>
                </a:lnTo>
                <a:lnTo>
                  <a:pt x="1245" y="932"/>
                </a:lnTo>
                <a:lnTo>
                  <a:pt x="1245" y="932"/>
                </a:lnTo>
                <a:lnTo>
                  <a:pt x="1245" y="930"/>
                </a:lnTo>
                <a:lnTo>
                  <a:pt x="1245" y="930"/>
                </a:lnTo>
                <a:lnTo>
                  <a:pt x="1245" y="932"/>
                </a:lnTo>
                <a:lnTo>
                  <a:pt x="1243" y="930"/>
                </a:lnTo>
                <a:lnTo>
                  <a:pt x="1243" y="930"/>
                </a:lnTo>
                <a:lnTo>
                  <a:pt x="1245" y="866"/>
                </a:lnTo>
                <a:lnTo>
                  <a:pt x="1245" y="798"/>
                </a:lnTo>
                <a:lnTo>
                  <a:pt x="1245" y="798"/>
                </a:lnTo>
                <a:lnTo>
                  <a:pt x="1245" y="802"/>
                </a:lnTo>
                <a:lnTo>
                  <a:pt x="1245" y="802"/>
                </a:lnTo>
                <a:lnTo>
                  <a:pt x="1245" y="796"/>
                </a:lnTo>
                <a:lnTo>
                  <a:pt x="1245" y="792"/>
                </a:lnTo>
                <a:lnTo>
                  <a:pt x="1245" y="792"/>
                </a:lnTo>
                <a:lnTo>
                  <a:pt x="1245" y="791"/>
                </a:lnTo>
                <a:lnTo>
                  <a:pt x="1247" y="792"/>
                </a:lnTo>
                <a:lnTo>
                  <a:pt x="1247" y="792"/>
                </a:lnTo>
                <a:lnTo>
                  <a:pt x="1247" y="780"/>
                </a:lnTo>
                <a:lnTo>
                  <a:pt x="1247" y="765"/>
                </a:lnTo>
                <a:lnTo>
                  <a:pt x="1247" y="765"/>
                </a:lnTo>
                <a:lnTo>
                  <a:pt x="1247" y="765"/>
                </a:lnTo>
                <a:lnTo>
                  <a:pt x="1245" y="765"/>
                </a:lnTo>
                <a:lnTo>
                  <a:pt x="1245" y="769"/>
                </a:lnTo>
                <a:lnTo>
                  <a:pt x="1245" y="769"/>
                </a:lnTo>
                <a:lnTo>
                  <a:pt x="1245" y="759"/>
                </a:lnTo>
                <a:lnTo>
                  <a:pt x="1245" y="759"/>
                </a:lnTo>
                <a:lnTo>
                  <a:pt x="1245" y="761"/>
                </a:lnTo>
                <a:lnTo>
                  <a:pt x="1245" y="763"/>
                </a:lnTo>
                <a:lnTo>
                  <a:pt x="1247" y="763"/>
                </a:lnTo>
                <a:lnTo>
                  <a:pt x="1247" y="763"/>
                </a:lnTo>
                <a:lnTo>
                  <a:pt x="1247" y="756"/>
                </a:lnTo>
                <a:lnTo>
                  <a:pt x="1245" y="750"/>
                </a:lnTo>
                <a:lnTo>
                  <a:pt x="1245" y="750"/>
                </a:lnTo>
                <a:lnTo>
                  <a:pt x="1247" y="748"/>
                </a:lnTo>
                <a:lnTo>
                  <a:pt x="1247" y="745"/>
                </a:lnTo>
                <a:lnTo>
                  <a:pt x="1247" y="735"/>
                </a:lnTo>
                <a:lnTo>
                  <a:pt x="1247" y="735"/>
                </a:lnTo>
                <a:lnTo>
                  <a:pt x="1245" y="734"/>
                </a:lnTo>
                <a:lnTo>
                  <a:pt x="1245" y="734"/>
                </a:lnTo>
                <a:lnTo>
                  <a:pt x="1245" y="734"/>
                </a:lnTo>
                <a:lnTo>
                  <a:pt x="1245" y="726"/>
                </a:lnTo>
                <a:lnTo>
                  <a:pt x="1245" y="723"/>
                </a:lnTo>
                <a:lnTo>
                  <a:pt x="1245" y="723"/>
                </a:lnTo>
                <a:lnTo>
                  <a:pt x="1245" y="723"/>
                </a:lnTo>
                <a:lnTo>
                  <a:pt x="1245" y="713"/>
                </a:lnTo>
                <a:lnTo>
                  <a:pt x="1245" y="708"/>
                </a:lnTo>
                <a:lnTo>
                  <a:pt x="1245" y="704"/>
                </a:lnTo>
                <a:lnTo>
                  <a:pt x="1245" y="704"/>
                </a:lnTo>
                <a:lnTo>
                  <a:pt x="1245" y="715"/>
                </a:lnTo>
                <a:lnTo>
                  <a:pt x="1245" y="728"/>
                </a:lnTo>
                <a:lnTo>
                  <a:pt x="1245" y="728"/>
                </a:lnTo>
                <a:lnTo>
                  <a:pt x="1247" y="726"/>
                </a:lnTo>
                <a:lnTo>
                  <a:pt x="1247" y="723"/>
                </a:lnTo>
                <a:lnTo>
                  <a:pt x="1247" y="710"/>
                </a:lnTo>
                <a:lnTo>
                  <a:pt x="1247" y="697"/>
                </a:lnTo>
                <a:lnTo>
                  <a:pt x="1249" y="688"/>
                </a:lnTo>
                <a:lnTo>
                  <a:pt x="1249" y="688"/>
                </a:lnTo>
                <a:lnTo>
                  <a:pt x="1249" y="794"/>
                </a:lnTo>
                <a:lnTo>
                  <a:pt x="1249" y="794"/>
                </a:lnTo>
                <a:lnTo>
                  <a:pt x="1249" y="792"/>
                </a:lnTo>
                <a:lnTo>
                  <a:pt x="1249" y="794"/>
                </a:lnTo>
                <a:lnTo>
                  <a:pt x="1249" y="794"/>
                </a:lnTo>
                <a:lnTo>
                  <a:pt x="1249" y="800"/>
                </a:lnTo>
                <a:lnTo>
                  <a:pt x="1249" y="804"/>
                </a:lnTo>
                <a:lnTo>
                  <a:pt x="1249" y="804"/>
                </a:lnTo>
                <a:lnTo>
                  <a:pt x="1249" y="800"/>
                </a:lnTo>
                <a:lnTo>
                  <a:pt x="1249" y="798"/>
                </a:lnTo>
                <a:lnTo>
                  <a:pt x="1249" y="798"/>
                </a:lnTo>
                <a:lnTo>
                  <a:pt x="1249" y="798"/>
                </a:lnTo>
                <a:lnTo>
                  <a:pt x="1249" y="826"/>
                </a:lnTo>
                <a:lnTo>
                  <a:pt x="1249" y="826"/>
                </a:lnTo>
                <a:lnTo>
                  <a:pt x="1249" y="820"/>
                </a:lnTo>
                <a:lnTo>
                  <a:pt x="1251" y="818"/>
                </a:lnTo>
                <a:lnTo>
                  <a:pt x="1251" y="820"/>
                </a:lnTo>
                <a:lnTo>
                  <a:pt x="1251" y="820"/>
                </a:lnTo>
                <a:lnTo>
                  <a:pt x="1251" y="870"/>
                </a:lnTo>
                <a:lnTo>
                  <a:pt x="1251" y="914"/>
                </a:lnTo>
                <a:lnTo>
                  <a:pt x="1251" y="914"/>
                </a:lnTo>
                <a:lnTo>
                  <a:pt x="1249" y="1035"/>
                </a:lnTo>
                <a:lnTo>
                  <a:pt x="1247" y="1035"/>
                </a:lnTo>
                <a:lnTo>
                  <a:pt x="1247" y="1035"/>
                </a:lnTo>
                <a:lnTo>
                  <a:pt x="1249" y="1046"/>
                </a:lnTo>
                <a:lnTo>
                  <a:pt x="1249" y="1057"/>
                </a:lnTo>
                <a:lnTo>
                  <a:pt x="1249" y="1068"/>
                </a:lnTo>
                <a:lnTo>
                  <a:pt x="1249" y="1078"/>
                </a:lnTo>
                <a:lnTo>
                  <a:pt x="1249" y="1078"/>
                </a:lnTo>
                <a:lnTo>
                  <a:pt x="1249" y="1085"/>
                </a:lnTo>
                <a:lnTo>
                  <a:pt x="1247" y="1089"/>
                </a:lnTo>
                <a:lnTo>
                  <a:pt x="1247" y="1089"/>
                </a:lnTo>
                <a:lnTo>
                  <a:pt x="1247" y="1094"/>
                </a:lnTo>
                <a:lnTo>
                  <a:pt x="1247" y="1098"/>
                </a:lnTo>
                <a:lnTo>
                  <a:pt x="1247" y="1098"/>
                </a:lnTo>
                <a:lnTo>
                  <a:pt x="1247" y="1091"/>
                </a:lnTo>
                <a:lnTo>
                  <a:pt x="1249" y="1087"/>
                </a:lnTo>
                <a:lnTo>
                  <a:pt x="1249" y="1087"/>
                </a:lnTo>
                <a:lnTo>
                  <a:pt x="1249" y="1133"/>
                </a:lnTo>
                <a:lnTo>
                  <a:pt x="1249" y="1133"/>
                </a:lnTo>
                <a:lnTo>
                  <a:pt x="1251" y="1160"/>
                </a:lnTo>
                <a:lnTo>
                  <a:pt x="1251" y="1186"/>
                </a:lnTo>
                <a:lnTo>
                  <a:pt x="1251" y="1186"/>
                </a:lnTo>
                <a:lnTo>
                  <a:pt x="1251" y="1166"/>
                </a:lnTo>
                <a:lnTo>
                  <a:pt x="1251" y="1157"/>
                </a:lnTo>
                <a:lnTo>
                  <a:pt x="1253" y="1155"/>
                </a:lnTo>
                <a:lnTo>
                  <a:pt x="1254" y="1153"/>
                </a:lnTo>
                <a:lnTo>
                  <a:pt x="1254" y="1153"/>
                </a:lnTo>
                <a:lnTo>
                  <a:pt x="1254" y="1168"/>
                </a:lnTo>
                <a:lnTo>
                  <a:pt x="1254" y="1175"/>
                </a:lnTo>
                <a:lnTo>
                  <a:pt x="1254" y="1182"/>
                </a:lnTo>
                <a:lnTo>
                  <a:pt x="1254" y="1182"/>
                </a:lnTo>
                <a:lnTo>
                  <a:pt x="1254" y="1184"/>
                </a:lnTo>
                <a:lnTo>
                  <a:pt x="1256" y="1186"/>
                </a:lnTo>
                <a:lnTo>
                  <a:pt x="1254" y="1194"/>
                </a:lnTo>
                <a:lnTo>
                  <a:pt x="1254" y="1194"/>
                </a:lnTo>
                <a:lnTo>
                  <a:pt x="1256" y="1199"/>
                </a:lnTo>
                <a:lnTo>
                  <a:pt x="1256" y="1206"/>
                </a:lnTo>
                <a:lnTo>
                  <a:pt x="1256" y="1225"/>
                </a:lnTo>
                <a:lnTo>
                  <a:pt x="1256" y="1245"/>
                </a:lnTo>
                <a:lnTo>
                  <a:pt x="1236" y="1245"/>
                </a:lnTo>
                <a:lnTo>
                  <a:pt x="1236" y="1245"/>
                </a:lnTo>
                <a:lnTo>
                  <a:pt x="1220" y="1245"/>
                </a:lnTo>
                <a:lnTo>
                  <a:pt x="1220" y="1245"/>
                </a:lnTo>
                <a:lnTo>
                  <a:pt x="1205" y="1243"/>
                </a:lnTo>
                <a:lnTo>
                  <a:pt x="1205" y="1243"/>
                </a:lnTo>
                <a:lnTo>
                  <a:pt x="1205" y="1245"/>
                </a:lnTo>
                <a:lnTo>
                  <a:pt x="1207" y="1245"/>
                </a:lnTo>
                <a:lnTo>
                  <a:pt x="1208" y="1245"/>
                </a:lnTo>
                <a:lnTo>
                  <a:pt x="1207" y="1245"/>
                </a:lnTo>
                <a:lnTo>
                  <a:pt x="1207" y="1245"/>
                </a:lnTo>
                <a:lnTo>
                  <a:pt x="1212" y="1245"/>
                </a:lnTo>
                <a:lnTo>
                  <a:pt x="1218" y="1245"/>
                </a:lnTo>
                <a:lnTo>
                  <a:pt x="1218" y="1245"/>
                </a:lnTo>
                <a:lnTo>
                  <a:pt x="1122" y="1249"/>
                </a:lnTo>
                <a:lnTo>
                  <a:pt x="1122" y="1249"/>
                </a:lnTo>
                <a:lnTo>
                  <a:pt x="1120" y="1249"/>
                </a:lnTo>
                <a:lnTo>
                  <a:pt x="1118" y="1251"/>
                </a:lnTo>
                <a:lnTo>
                  <a:pt x="1113" y="1251"/>
                </a:lnTo>
                <a:lnTo>
                  <a:pt x="1098" y="1251"/>
                </a:lnTo>
                <a:lnTo>
                  <a:pt x="1098" y="1251"/>
                </a:lnTo>
                <a:lnTo>
                  <a:pt x="1100" y="1251"/>
                </a:lnTo>
                <a:lnTo>
                  <a:pt x="1098" y="1251"/>
                </a:lnTo>
                <a:lnTo>
                  <a:pt x="1093" y="1251"/>
                </a:lnTo>
                <a:lnTo>
                  <a:pt x="1078" y="1251"/>
                </a:lnTo>
                <a:lnTo>
                  <a:pt x="1078" y="1251"/>
                </a:lnTo>
                <a:lnTo>
                  <a:pt x="1037" y="1252"/>
                </a:lnTo>
                <a:lnTo>
                  <a:pt x="1037" y="1252"/>
                </a:lnTo>
                <a:lnTo>
                  <a:pt x="1043" y="1254"/>
                </a:lnTo>
                <a:lnTo>
                  <a:pt x="1050" y="1254"/>
                </a:lnTo>
                <a:lnTo>
                  <a:pt x="1063" y="1254"/>
                </a:lnTo>
                <a:lnTo>
                  <a:pt x="1063" y="1254"/>
                </a:lnTo>
                <a:lnTo>
                  <a:pt x="1063" y="1254"/>
                </a:lnTo>
                <a:lnTo>
                  <a:pt x="1059" y="1256"/>
                </a:lnTo>
                <a:lnTo>
                  <a:pt x="1059" y="1256"/>
                </a:lnTo>
                <a:lnTo>
                  <a:pt x="1052" y="1256"/>
                </a:lnTo>
                <a:lnTo>
                  <a:pt x="1050" y="1256"/>
                </a:lnTo>
                <a:lnTo>
                  <a:pt x="1048" y="1258"/>
                </a:lnTo>
                <a:lnTo>
                  <a:pt x="1048" y="1258"/>
                </a:lnTo>
                <a:lnTo>
                  <a:pt x="1061" y="1256"/>
                </a:lnTo>
                <a:lnTo>
                  <a:pt x="1071" y="1258"/>
                </a:lnTo>
                <a:lnTo>
                  <a:pt x="1071" y="1258"/>
                </a:lnTo>
                <a:lnTo>
                  <a:pt x="1054" y="1260"/>
                </a:lnTo>
                <a:lnTo>
                  <a:pt x="1047" y="1260"/>
                </a:lnTo>
                <a:lnTo>
                  <a:pt x="1037" y="1260"/>
                </a:lnTo>
                <a:lnTo>
                  <a:pt x="1037" y="1260"/>
                </a:lnTo>
                <a:lnTo>
                  <a:pt x="1023" y="1262"/>
                </a:lnTo>
                <a:lnTo>
                  <a:pt x="1002" y="1262"/>
                </a:lnTo>
                <a:lnTo>
                  <a:pt x="1002" y="1262"/>
                </a:lnTo>
                <a:lnTo>
                  <a:pt x="1004" y="1262"/>
                </a:lnTo>
                <a:lnTo>
                  <a:pt x="1002" y="1262"/>
                </a:lnTo>
                <a:lnTo>
                  <a:pt x="997" y="1263"/>
                </a:lnTo>
                <a:lnTo>
                  <a:pt x="980" y="1263"/>
                </a:lnTo>
                <a:lnTo>
                  <a:pt x="980" y="1263"/>
                </a:lnTo>
                <a:lnTo>
                  <a:pt x="977" y="1265"/>
                </a:lnTo>
                <a:lnTo>
                  <a:pt x="975" y="1265"/>
                </a:lnTo>
                <a:lnTo>
                  <a:pt x="966" y="1267"/>
                </a:lnTo>
                <a:lnTo>
                  <a:pt x="966" y="1267"/>
                </a:lnTo>
                <a:lnTo>
                  <a:pt x="971" y="1267"/>
                </a:lnTo>
                <a:lnTo>
                  <a:pt x="977" y="1267"/>
                </a:lnTo>
                <a:lnTo>
                  <a:pt x="977" y="1267"/>
                </a:lnTo>
                <a:lnTo>
                  <a:pt x="971" y="1271"/>
                </a:lnTo>
                <a:lnTo>
                  <a:pt x="958" y="1271"/>
                </a:lnTo>
                <a:lnTo>
                  <a:pt x="958" y="1271"/>
                </a:lnTo>
                <a:lnTo>
                  <a:pt x="962" y="1269"/>
                </a:lnTo>
                <a:lnTo>
                  <a:pt x="962" y="1269"/>
                </a:lnTo>
                <a:lnTo>
                  <a:pt x="942" y="1273"/>
                </a:lnTo>
                <a:lnTo>
                  <a:pt x="942" y="1273"/>
                </a:lnTo>
                <a:lnTo>
                  <a:pt x="934" y="1273"/>
                </a:lnTo>
                <a:lnTo>
                  <a:pt x="929" y="1273"/>
                </a:lnTo>
                <a:lnTo>
                  <a:pt x="929" y="1273"/>
                </a:lnTo>
                <a:lnTo>
                  <a:pt x="914" y="1273"/>
                </a:lnTo>
                <a:lnTo>
                  <a:pt x="907" y="1273"/>
                </a:lnTo>
                <a:lnTo>
                  <a:pt x="901" y="1274"/>
                </a:lnTo>
                <a:lnTo>
                  <a:pt x="901" y="1274"/>
                </a:lnTo>
                <a:lnTo>
                  <a:pt x="912" y="1274"/>
                </a:lnTo>
                <a:lnTo>
                  <a:pt x="916" y="1274"/>
                </a:lnTo>
                <a:lnTo>
                  <a:pt x="920" y="1276"/>
                </a:lnTo>
                <a:lnTo>
                  <a:pt x="920" y="1276"/>
                </a:lnTo>
                <a:lnTo>
                  <a:pt x="910" y="1276"/>
                </a:lnTo>
                <a:lnTo>
                  <a:pt x="909" y="1276"/>
                </a:lnTo>
                <a:lnTo>
                  <a:pt x="907" y="1276"/>
                </a:lnTo>
                <a:lnTo>
                  <a:pt x="907" y="1276"/>
                </a:lnTo>
                <a:lnTo>
                  <a:pt x="920" y="1276"/>
                </a:lnTo>
                <a:lnTo>
                  <a:pt x="927" y="1276"/>
                </a:lnTo>
                <a:lnTo>
                  <a:pt x="929" y="1278"/>
                </a:lnTo>
                <a:lnTo>
                  <a:pt x="920" y="1278"/>
                </a:lnTo>
                <a:lnTo>
                  <a:pt x="920" y="1278"/>
                </a:lnTo>
                <a:lnTo>
                  <a:pt x="923" y="1280"/>
                </a:lnTo>
                <a:lnTo>
                  <a:pt x="925" y="1280"/>
                </a:lnTo>
                <a:lnTo>
                  <a:pt x="923" y="1280"/>
                </a:lnTo>
                <a:lnTo>
                  <a:pt x="923" y="1280"/>
                </a:lnTo>
                <a:lnTo>
                  <a:pt x="929" y="1280"/>
                </a:lnTo>
                <a:lnTo>
                  <a:pt x="931" y="1280"/>
                </a:lnTo>
                <a:lnTo>
                  <a:pt x="931" y="1280"/>
                </a:lnTo>
                <a:lnTo>
                  <a:pt x="927" y="1280"/>
                </a:lnTo>
                <a:lnTo>
                  <a:pt x="925" y="1278"/>
                </a:lnTo>
                <a:lnTo>
                  <a:pt x="925" y="1278"/>
                </a:lnTo>
                <a:lnTo>
                  <a:pt x="947" y="1280"/>
                </a:lnTo>
                <a:lnTo>
                  <a:pt x="947" y="1280"/>
                </a:lnTo>
                <a:lnTo>
                  <a:pt x="934" y="1280"/>
                </a:lnTo>
                <a:lnTo>
                  <a:pt x="920" y="1282"/>
                </a:lnTo>
                <a:lnTo>
                  <a:pt x="892" y="1282"/>
                </a:lnTo>
                <a:lnTo>
                  <a:pt x="892" y="1282"/>
                </a:lnTo>
                <a:lnTo>
                  <a:pt x="890" y="1284"/>
                </a:lnTo>
                <a:lnTo>
                  <a:pt x="887" y="1284"/>
                </a:lnTo>
                <a:lnTo>
                  <a:pt x="887" y="1284"/>
                </a:lnTo>
                <a:lnTo>
                  <a:pt x="898" y="1284"/>
                </a:lnTo>
                <a:lnTo>
                  <a:pt x="898" y="1284"/>
                </a:lnTo>
                <a:lnTo>
                  <a:pt x="894" y="1284"/>
                </a:lnTo>
                <a:lnTo>
                  <a:pt x="894" y="1284"/>
                </a:lnTo>
                <a:lnTo>
                  <a:pt x="901" y="1284"/>
                </a:lnTo>
                <a:lnTo>
                  <a:pt x="905" y="1286"/>
                </a:lnTo>
                <a:lnTo>
                  <a:pt x="905" y="1286"/>
                </a:lnTo>
                <a:lnTo>
                  <a:pt x="894" y="1286"/>
                </a:lnTo>
                <a:lnTo>
                  <a:pt x="883" y="1286"/>
                </a:lnTo>
                <a:lnTo>
                  <a:pt x="883" y="1286"/>
                </a:lnTo>
                <a:lnTo>
                  <a:pt x="890" y="1286"/>
                </a:lnTo>
                <a:lnTo>
                  <a:pt x="890" y="1286"/>
                </a:lnTo>
                <a:lnTo>
                  <a:pt x="887" y="1287"/>
                </a:lnTo>
                <a:lnTo>
                  <a:pt x="887" y="1287"/>
                </a:lnTo>
                <a:close/>
                <a:moveTo>
                  <a:pt x="1140" y="701"/>
                </a:moveTo>
                <a:lnTo>
                  <a:pt x="1140" y="701"/>
                </a:lnTo>
                <a:lnTo>
                  <a:pt x="1139" y="697"/>
                </a:lnTo>
                <a:lnTo>
                  <a:pt x="1140" y="691"/>
                </a:lnTo>
                <a:lnTo>
                  <a:pt x="1140" y="691"/>
                </a:lnTo>
                <a:lnTo>
                  <a:pt x="1140" y="695"/>
                </a:lnTo>
                <a:lnTo>
                  <a:pt x="1140" y="701"/>
                </a:lnTo>
                <a:lnTo>
                  <a:pt x="1140" y="701"/>
                </a:lnTo>
                <a:close/>
                <a:moveTo>
                  <a:pt x="1137" y="432"/>
                </a:moveTo>
                <a:lnTo>
                  <a:pt x="1135" y="417"/>
                </a:lnTo>
                <a:lnTo>
                  <a:pt x="1135" y="417"/>
                </a:lnTo>
                <a:lnTo>
                  <a:pt x="1137" y="419"/>
                </a:lnTo>
                <a:lnTo>
                  <a:pt x="1137" y="419"/>
                </a:lnTo>
                <a:lnTo>
                  <a:pt x="1137" y="430"/>
                </a:lnTo>
                <a:lnTo>
                  <a:pt x="1137" y="430"/>
                </a:lnTo>
                <a:lnTo>
                  <a:pt x="1137" y="432"/>
                </a:lnTo>
                <a:lnTo>
                  <a:pt x="1137" y="432"/>
                </a:lnTo>
                <a:close/>
                <a:moveTo>
                  <a:pt x="879" y="252"/>
                </a:moveTo>
                <a:lnTo>
                  <a:pt x="879" y="252"/>
                </a:lnTo>
                <a:lnTo>
                  <a:pt x="876" y="250"/>
                </a:lnTo>
                <a:lnTo>
                  <a:pt x="876" y="250"/>
                </a:lnTo>
                <a:lnTo>
                  <a:pt x="879" y="250"/>
                </a:lnTo>
                <a:lnTo>
                  <a:pt x="885" y="250"/>
                </a:lnTo>
                <a:lnTo>
                  <a:pt x="885" y="250"/>
                </a:lnTo>
                <a:lnTo>
                  <a:pt x="883" y="250"/>
                </a:lnTo>
                <a:lnTo>
                  <a:pt x="883" y="250"/>
                </a:lnTo>
                <a:lnTo>
                  <a:pt x="883" y="250"/>
                </a:lnTo>
                <a:lnTo>
                  <a:pt x="883" y="252"/>
                </a:lnTo>
                <a:lnTo>
                  <a:pt x="883" y="252"/>
                </a:lnTo>
                <a:lnTo>
                  <a:pt x="888" y="252"/>
                </a:lnTo>
                <a:lnTo>
                  <a:pt x="890" y="252"/>
                </a:lnTo>
                <a:lnTo>
                  <a:pt x="890" y="252"/>
                </a:lnTo>
                <a:lnTo>
                  <a:pt x="890" y="252"/>
                </a:lnTo>
                <a:lnTo>
                  <a:pt x="879" y="252"/>
                </a:lnTo>
                <a:lnTo>
                  <a:pt x="879" y="252"/>
                </a:lnTo>
                <a:close/>
                <a:moveTo>
                  <a:pt x="204" y="419"/>
                </a:moveTo>
                <a:lnTo>
                  <a:pt x="204" y="419"/>
                </a:lnTo>
                <a:lnTo>
                  <a:pt x="204" y="421"/>
                </a:lnTo>
                <a:lnTo>
                  <a:pt x="204" y="425"/>
                </a:lnTo>
                <a:lnTo>
                  <a:pt x="202" y="425"/>
                </a:lnTo>
                <a:lnTo>
                  <a:pt x="202" y="425"/>
                </a:lnTo>
                <a:lnTo>
                  <a:pt x="202" y="419"/>
                </a:lnTo>
                <a:lnTo>
                  <a:pt x="202" y="419"/>
                </a:lnTo>
                <a:lnTo>
                  <a:pt x="204" y="419"/>
                </a:lnTo>
                <a:lnTo>
                  <a:pt x="204" y="419"/>
                </a:lnTo>
                <a:lnTo>
                  <a:pt x="204" y="419"/>
                </a:lnTo>
                <a:close/>
                <a:moveTo>
                  <a:pt x="35" y="585"/>
                </a:moveTo>
                <a:lnTo>
                  <a:pt x="35" y="585"/>
                </a:lnTo>
                <a:lnTo>
                  <a:pt x="35" y="597"/>
                </a:lnTo>
                <a:lnTo>
                  <a:pt x="35" y="603"/>
                </a:lnTo>
                <a:lnTo>
                  <a:pt x="35" y="605"/>
                </a:lnTo>
                <a:lnTo>
                  <a:pt x="35" y="605"/>
                </a:lnTo>
                <a:lnTo>
                  <a:pt x="33" y="594"/>
                </a:lnTo>
                <a:lnTo>
                  <a:pt x="33" y="588"/>
                </a:lnTo>
                <a:lnTo>
                  <a:pt x="35" y="585"/>
                </a:lnTo>
                <a:lnTo>
                  <a:pt x="35" y="585"/>
                </a:lnTo>
                <a:close/>
                <a:moveTo>
                  <a:pt x="1328" y="230"/>
                </a:moveTo>
                <a:lnTo>
                  <a:pt x="1328" y="230"/>
                </a:lnTo>
                <a:lnTo>
                  <a:pt x="1328" y="202"/>
                </a:lnTo>
                <a:lnTo>
                  <a:pt x="1328" y="202"/>
                </a:lnTo>
                <a:lnTo>
                  <a:pt x="1328" y="215"/>
                </a:lnTo>
                <a:lnTo>
                  <a:pt x="1328" y="230"/>
                </a:lnTo>
                <a:lnTo>
                  <a:pt x="1328" y="230"/>
                </a:lnTo>
                <a:close/>
                <a:moveTo>
                  <a:pt x="905" y="1284"/>
                </a:moveTo>
                <a:lnTo>
                  <a:pt x="905" y="1284"/>
                </a:lnTo>
                <a:lnTo>
                  <a:pt x="909" y="1284"/>
                </a:lnTo>
                <a:lnTo>
                  <a:pt x="909" y="1284"/>
                </a:lnTo>
                <a:lnTo>
                  <a:pt x="909" y="1282"/>
                </a:lnTo>
                <a:lnTo>
                  <a:pt x="909" y="1282"/>
                </a:lnTo>
                <a:lnTo>
                  <a:pt x="922" y="1284"/>
                </a:lnTo>
                <a:lnTo>
                  <a:pt x="922" y="1284"/>
                </a:lnTo>
                <a:lnTo>
                  <a:pt x="916" y="1284"/>
                </a:lnTo>
                <a:lnTo>
                  <a:pt x="916" y="1284"/>
                </a:lnTo>
                <a:lnTo>
                  <a:pt x="918" y="1284"/>
                </a:lnTo>
                <a:lnTo>
                  <a:pt x="918" y="1284"/>
                </a:lnTo>
                <a:lnTo>
                  <a:pt x="912" y="1286"/>
                </a:lnTo>
                <a:lnTo>
                  <a:pt x="905" y="1284"/>
                </a:lnTo>
                <a:lnTo>
                  <a:pt x="905" y="1284"/>
                </a:lnTo>
                <a:close/>
                <a:moveTo>
                  <a:pt x="979" y="1269"/>
                </a:moveTo>
                <a:lnTo>
                  <a:pt x="979" y="1269"/>
                </a:lnTo>
                <a:lnTo>
                  <a:pt x="982" y="1267"/>
                </a:lnTo>
                <a:lnTo>
                  <a:pt x="990" y="1267"/>
                </a:lnTo>
                <a:lnTo>
                  <a:pt x="990" y="1267"/>
                </a:lnTo>
                <a:lnTo>
                  <a:pt x="986" y="1269"/>
                </a:lnTo>
                <a:lnTo>
                  <a:pt x="980" y="1269"/>
                </a:lnTo>
                <a:lnTo>
                  <a:pt x="980" y="1269"/>
                </a:lnTo>
                <a:lnTo>
                  <a:pt x="979" y="1269"/>
                </a:lnTo>
                <a:lnTo>
                  <a:pt x="979" y="1269"/>
                </a:lnTo>
                <a:close/>
                <a:moveTo>
                  <a:pt x="1065" y="1256"/>
                </a:moveTo>
                <a:lnTo>
                  <a:pt x="1065" y="1256"/>
                </a:lnTo>
                <a:lnTo>
                  <a:pt x="1074" y="1254"/>
                </a:lnTo>
                <a:lnTo>
                  <a:pt x="1080" y="1254"/>
                </a:lnTo>
                <a:lnTo>
                  <a:pt x="1082" y="1256"/>
                </a:lnTo>
                <a:lnTo>
                  <a:pt x="1082" y="1256"/>
                </a:lnTo>
                <a:lnTo>
                  <a:pt x="1065" y="1256"/>
                </a:lnTo>
                <a:lnTo>
                  <a:pt x="1065" y="1256"/>
                </a:lnTo>
                <a:close/>
                <a:moveTo>
                  <a:pt x="1310" y="1199"/>
                </a:moveTo>
                <a:lnTo>
                  <a:pt x="1310" y="1199"/>
                </a:lnTo>
                <a:lnTo>
                  <a:pt x="1310" y="1201"/>
                </a:lnTo>
                <a:lnTo>
                  <a:pt x="1310" y="1199"/>
                </a:lnTo>
                <a:lnTo>
                  <a:pt x="1310" y="1195"/>
                </a:lnTo>
                <a:lnTo>
                  <a:pt x="1310" y="1188"/>
                </a:lnTo>
                <a:lnTo>
                  <a:pt x="1310" y="1186"/>
                </a:lnTo>
                <a:lnTo>
                  <a:pt x="1310" y="1186"/>
                </a:lnTo>
                <a:lnTo>
                  <a:pt x="1310" y="1199"/>
                </a:lnTo>
                <a:lnTo>
                  <a:pt x="1310" y="1199"/>
                </a:lnTo>
                <a:close/>
                <a:moveTo>
                  <a:pt x="1312" y="1155"/>
                </a:moveTo>
                <a:lnTo>
                  <a:pt x="1312" y="1155"/>
                </a:lnTo>
                <a:lnTo>
                  <a:pt x="1312" y="1151"/>
                </a:lnTo>
                <a:lnTo>
                  <a:pt x="1312" y="1149"/>
                </a:lnTo>
                <a:lnTo>
                  <a:pt x="1312" y="1151"/>
                </a:lnTo>
                <a:lnTo>
                  <a:pt x="1312" y="1151"/>
                </a:lnTo>
                <a:lnTo>
                  <a:pt x="1310" y="1142"/>
                </a:lnTo>
                <a:lnTo>
                  <a:pt x="1310" y="1136"/>
                </a:lnTo>
                <a:lnTo>
                  <a:pt x="1312" y="1136"/>
                </a:lnTo>
                <a:lnTo>
                  <a:pt x="1312" y="1136"/>
                </a:lnTo>
                <a:lnTo>
                  <a:pt x="1312" y="1146"/>
                </a:lnTo>
                <a:lnTo>
                  <a:pt x="1312" y="1155"/>
                </a:lnTo>
                <a:lnTo>
                  <a:pt x="1312" y="1155"/>
                </a:lnTo>
                <a:close/>
                <a:moveTo>
                  <a:pt x="1166" y="820"/>
                </a:moveTo>
                <a:lnTo>
                  <a:pt x="1166" y="820"/>
                </a:lnTo>
                <a:lnTo>
                  <a:pt x="1164" y="815"/>
                </a:lnTo>
                <a:lnTo>
                  <a:pt x="1166" y="807"/>
                </a:lnTo>
                <a:lnTo>
                  <a:pt x="1166" y="807"/>
                </a:lnTo>
                <a:lnTo>
                  <a:pt x="1166" y="815"/>
                </a:lnTo>
                <a:lnTo>
                  <a:pt x="1166" y="820"/>
                </a:lnTo>
                <a:lnTo>
                  <a:pt x="1166" y="820"/>
                </a:lnTo>
                <a:close/>
                <a:moveTo>
                  <a:pt x="1245" y="747"/>
                </a:moveTo>
                <a:lnTo>
                  <a:pt x="1245" y="747"/>
                </a:lnTo>
                <a:lnTo>
                  <a:pt x="1245" y="745"/>
                </a:lnTo>
                <a:lnTo>
                  <a:pt x="1245" y="743"/>
                </a:lnTo>
                <a:lnTo>
                  <a:pt x="1245" y="735"/>
                </a:lnTo>
                <a:lnTo>
                  <a:pt x="1245" y="735"/>
                </a:lnTo>
                <a:lnTo>
                  <a:pt x="1247" y="741"/>
                </a:lnTo>
                <a:lnTo>
                  <a:pt x="1245" y="747"/>
                </a:lnTo>
                <a:lnTo>
                  <a:pt x="1245" y="747"/>
                </a:lnTo>
                <a:close/>
                <a:moveTo>
                  <a:pt x="1243" y="548"/>
                </a:moveTo>
                <a:lnTo>
                  <a:pt x="1243" y="548"/>
                </a:lnTo>
                <a:lnTo>
                  <a:pt x="1245" y="548"/>
                </a:lnTo>
                <a:lnTo>
                  <a:pt x="1245" y="552"/>
                </a:lnTo>
                <a:lnTo>
                  <a:pt x="1245" y="557"/>
                </a:lnTo>
                <a:lnTo>
                  <a:pt x="1245" y="557"/>
                </a:lnTo>
                <a:lnTo>
                  <a:pt x="1245" y="550"/>
                </a:lnTo>
                <a:lnTo>
                  <a:pt x="1245" y="550"/>
                </a:lnTo>
                <a:lnTo>
                  <a:pt x="1243" y="533"/>
                </a:lnTo>
                <a:lnTo>
                  <a:pt x="1243" y="515"/>
                </a:lnTo>
                <a:lnTo>
                  <a:pt x="1243" y="474"/>
                </a:lnTo>
                <a:lnTo>
                  <a:pt x="1243" y="474"/>
                </a:lnTo>
                <a:lnTo>
                  <a:pt x="1242" y="445"/>
                </a:lnTo>
                <a:lnTo>
                  <a:pt x="1242" y="421"/>
                </a:lnTo>
                <a:lnTo>
                  <a:pt x="1242" y="421"/>
                </a:lnTo>
                <a:lnTo>
                  <a:pt x="1242" y="419"/>
                </a:lnTo>
                <a:lnTo>
                  <a:pt x="1243" y="417"/>
                </a:lnTo>
                <a:lnTo>
                  <a:pt x="1243" y="417"/>
                </a:lnTo>
                <a:lnTo>
                  <a:pt x="1242" y="408"/>
                </a:lnTo>
                <a:lnTo>
                  <a:pt x="1243" y="397"/>
                </a:lnTo>
                <a:lnTo>
                  <a:pt x="1243" y="397"/>
                </a:lnTo>
                <a:lnTo>
                  <a:pt x="1243" y="397"/>
                </a:lnTo>
                <a:lnTo>
                  <a:pt x="1243" y="391"/>
                </a:lnTo>
                <a:lnTo>
                  <a:pt x="1243" y="391"/>
                </a:lnTo>
                <a:lnTo>
                  <a:pt x="1245" y="391"/>
                </a:lnTo>
                <a:lnTo>
                  <a:pt x="1245" y="391"/>
                </a:lnTo>
                <a:lnTo>
                  <a:pt x="1245" y="391"/>
                </a:lnTo>
                <a:lnTo>
                  <a:pt x="1245" y="393"/>
                </a:lnTo>
                <a:lnTo>
                  <a:pt x="1245" y="395"/>
                </a:lnTo>
                <a:lnTo>
                  <a:pt x="1245" y="395"/>
                </a:lnTo>
                <a:lnTo>
                  <a:pt x="1247" y="402"/>
                </a:lnTo>
                <a:lnTo>
                  <a:pt x="1247" y="402"/>
                </a:lnTo>
                <a:lnTo>
                  <a:pt x="1245" y="410"/>
                </a:lnTo>
                <a:lnTo>
                  <a:pt x="1245" y="410"/>
                </a:lnTo>
                <a:lnTo>
                  <a:pt x="1247" y="415"/>
                </a:lnTo>
                <a:lnTo>
                  <a:pt x="1247" y="415"/>
                </a:lnTo>
                <a:lnTo>
                  <a:pt x="1247" y="406"/>
                </a:lnTo>
                <a:lnTo>
                  <a:pt x="1247" y="401"/>
                </a:lnTo>
                <a:lnTo>
                  <a:pt x="1249" y="395"/>
                </a:lnTo>
                <a:lnTo>
                  <a:pt x="1249" y="395"/>
                </a:lnTo>
                <a:lnTo>
                  <a:pt x="1247" y="414"/>
                </a:lnTo>
                <a:lnTo>
                  <a:pt x="1247" y="414"/>
                </a:lnTo>
                <a:lnTo>
                  <a:pt x="1249" y="399"/>
                </a:lnTo>
                <a:lnTo>
                  <a:pt x="1249" y="399"/>
                </a:lnTo>
                <a:lnTo>
                  <a:pt x="1247" y="391"/>
                </a:lnTo>
                <a:lnTo>
                  <a:pt x="1245" y="386"/>
                </a:lnTo>
                <a:lnTo>
                  <a:pt x="1243" y="380"/>
                </a:lnTo>
                <a:lnTo>
                  <a:pt x="1242" y="371"/>
                </a:lnTo>
                <a:lnTo>
                  <a:pt x="1242" y="371"/>
                </a:lnTo>
                <a:lnTo>
                  <a:pt x="1242" y="375"/>
                </a:lnTo>
                <a:lnTo>
                  <a:pt x="1242" y="380"/>
                </a:lnTo>
                <a:lnTo>
                  <a:pt x="1242" y="380"/>
                </a:lnTo>
                <a:lnTo>
                  <a:pt x="1240" y="371"/>
                </a:lnTo>
                <a:lnTo>
                  <a:pt x="1240" y="362"/>
                </a:lnTo>
                <a:lnTo>
                  <a:pt x="1240" y="355"/>
                </a:lnTo>
                <a:lnTo>
                  <a:pt x="1240" y="347"/>
                </a:lnTo>
                <a:lnTo>
                  <a:pt x="1240" y="347"/>
                </a:lnTo>
                <a:lnTo>
                  <a:pt x="1240" y="342"/>
                </a:lnTo>
                <a:lnTo>
                  <a:pt x="1240" y="340"/>
                </a:lnTo>
                <a:lnTo>
                  <a:pt x="1240" y="340"/>
                </a:lnTo>
                <a:lnTo>
                  <a:pt x="1240" y="331"/>
                </a:lnTo>
                <a:lnTo>
                  <a:pt x="1240" y="325"/>
                </a:lnTo>
                <a:lnTo>
                  <a:pt x="1240" y="323"/>
                </a:lnTo>
                <a:lnTo>
                  <a:pt x="1240" y="323"/>
                </a:lnTo>
                <a:lnTo>
                  <a:pt x="1240" y="320"/>
                </a:lnTo>
                <a:lnTo>
                  <a:pt x="1238" y="318"/>
                </a:lnTo>
                <a:lnTo>
                  <a:pt x="1238" y="318"/>
                </a:lnTo>
                <a:lnTo>
                  <a:pt x="1240" y="307"/>
                </a:lnTo>
                <a:lnTo>
                  <a:pt x="1240" y="294"/>
                </a:lnTo>
                <a:lnTo>
                  <a:pt x="1240" y="283"/>
                </a:lnTo>
                <a:lnTo>
                  <a:pt x="1240" y="272"/>
                </a:lnTo>
                <a:lnTo>
                  <a:pt x="1240" y="272"/>
                </a:lnTo>
                <a:lnTo>
                  <a:pt x="1238" y="253"/>
                </a:lnTo>
                <a:lnTo>
                  <a:pt x="1238" y="237"/>
                </a:lnTo>
                <a:lnTo>
                  <a:pt x="1238" y="237"/>
                </a:lnTo>
                <a:lnTo>
                  <a:pt x="1236" y="226"/>
                </a:lnTo>
                <a:lnTo>
                  <a:pt x="1236" y="211"/>
                </a:lnTo>
                <a:lnTo>
                  <a:pt x="1238" y="184"/>
                </a:lnTo>
                <a:lnTo>
                  <a:pt x="1238" y="184"/>
                </a:lnTo>
                <a:lnTo>
                  <a:pt x="1236" y="160"/>
                </a:lnTo>
                <a:lnTo>
                  <a:pt x="1236" y="160"/>
                </a:lnTo>
                <a:lnTo>
                  <a:pt x="1236" y="167"/>
                </a:lnTo>
                <a:lnTo>
                  <a:pt x="1236" y="171"/>
                </a:lnTo>
                <a:lnTo>
                  <a:pt x="1236" y="171"/>
                </a:lnTo>
                <a:lnTo>
                  <a:pt x="1234" y="171"/>
                </a:lnTo>
                <a:lnTo>
                  <a:pt x="1234" y="165"/>
                </a:lnTo>
                <a:lnTo>
                  <a:pt x="1234" y="150"/>
                </a:lnTo>
                <a:lnTo>
                  <a:pt x="1234" y="150"/>
                </a:lnTo>
                <a:lnTo>
                  <a:pt x="1234" y="154"/>
                </a:lnTo>
                <a:lnTo>
                  <a:pt x="1234" y="154"/>
                </a:lnTo>
                <a:lnTo>
                  <a:pt x="1234" y="136"/>
                </a:lnTo>
                <a:lnTo>
                  <a:pt x="1236" y="138"/>
                </a:lnTo>
                <a:lnTo>
                  <a:pt x="1236" y="138"/>
                </a:lnTo>
                <a:lnTo>
                  <a:pt x="1208" y="139"/>
                </a:lnTo>
                <a:lnTo>
                  <a:pt x="1196" y="138"/>
                </a:lnTo>
                <a:lnTo>
                  <a:pt x="1185" y="136"/>
                </a:lnTo>
                <a:lnTo>
                  <a:pt x="1185" y="136"/>
                </a:lnTo>
                <a:lnTo>
                  <a:pt x="1201" y="136"/>
                </a:lnTo>
                <a:lnTo>
                  <a:pt x="1201" y="136"/>
                </a:lnTo>
                <a:lnTo>
                  <a:pt x="1188" y="136"/>
                </a:lnTo>
                <a:lnTo>
                  <a:pt x="1179" y="136"/>
                </a:lnTo>
                <a:lnTo>
                  <a:pt x="1175" y="136"/>
                </a:lnTo>
                <a:lnTo>
                  <a:pt x="1175" y="136"/>
                </a:lnTo>
                <a:lnTo>
                  <a:pt x="1170" y="136"/>
                </a:lnTo>
                <a:lnTo>
                  <a:pt x="1166" y="136"/>
                </a:lnTo>
                <a:lnTo>
                  <a:pt x="1166" y="136"/>
                </a:lnTo>
                <a:lnTo>
                  <a:pt x="1168" y="134"/>
                </a:lnTo>
                <a:lnTo>
                  <a:pt x="1174" y="134"/>
                </a:lnTo>
                <a:lnTo>
                  <a:pt x="1174" y="134"/>
                </a:lnTo>
                <a:lnTo>
                  <a:pt x="1170" y="134"/>
                </a:lnTo>
                <a:lnTo>
                  <a:pt x="1168" y="132"/>
                </a:lnTo>
                <a:lnTo>
                  <a:pt x="1168" y="132"/>
                </a:lnTo>
                <a:lnTo>
                  <a:pt x="1168" y="132"/>
                </a:lnTo>
                <a:lnTo>
                  <a:pt x="1197" y="132"/>
                </a:lnTo>
                <a:lnTo>
                  <a:pt x="1197" y="132"/>
                </a:lnTo>
                <a:lnTo>
                  <a:pt x="1175" y="132"/>
                </a:lnTo>
                <a:lnTo>
                  <a:pt x="1175" y="132"/>
                </a:lnTo>
                <a:lnTo>
                  <a:pt x="1205" y="130"/>
                </a:lnTo>
                <a:lnTo>
                  <a:pt x="1236" y="130"/>
                </a:lnTo>
                <a:lnTo>
                  <a:pt x="1243" y="130"/>
                </a:lnTo>
                <a:lnTo>
                  <a:pt x="1243" y="136"/>
                </a:lnTo>
                <a:lnTo>
                  <a:pt x="1242" y="143"/>
                </a:lnTo>
                <a:lnTo>
                  <a:pt x="1242" y="143"/>
                </a:lnTo>
                <a:lnTo>
                  <a:pt x="1243" y="139"/>
                </a:lnTo>
                <a:lnTo>
                  <a:pt x="1243" y="136"/>
                </a:lnTo>
                <a:lnTo>
                  <a:pt x="1245" y="128"/>
                </a:lnTo>
                <a:lnTo>
                  <a:pt x="1236" y="128"/>
                </a:lnTo>
                <a:lnTo>
                  <a:pt x="1236" y="128"/>
                </a:lnTo>
                <a:lnTo>
                  <a:pt x="1231" y="127"/>
                </a:lnTo>
                <a:lnTo>
                  <a:pt x="1236" y="127"/>
                </a:lnTo>
                <a:lnTo>
                  <a:pt x="1245" y="127"/>
                </a:lnTo>
                <a:lnTo>
                  <a:pt x="1245" y="136"/>
                </a:lnTo>
                <a:lnTo>
                  <a:pt x="1245" y="136"/>
                </a:lnTo>
                <a:lnTo>
                  <a:pt x="1245" y="156"/>
                </a:lnTo>
                <a:lnTo>
                  <a:pt x="1247" y="173"/>
                </a:lnTo>
                <a:lnTo>
                  <a:pt x="1245" y="173"/>
                </a:lnTo>
                <a:lnTo>
                  <a:pt x="1245" y="173"/>
                </a:lnTo>
                <a:lnTo>
                  <a:pt x="1245" y="171"/>
                </a:lnTo>
                <a:lnTo>
                  <a:pt x="1245" y="167"/>
                </a:lnTo>
                <a:lnTo>
                  <a:pt x="1245" y="167"/>
                </a:lnTo>
                <a:lnTo>
                  <a:pt x="1245" y="173"/>
                </a:lnTo>
                <a:lnTo>
                  <a:pt x="1245" y="174"/>
                </a:lnTo>
                <a:lnTo>
                  <a:pt x="1247" y="174"/>
                </a:lnTo>
                <a:lnTo>
                  <a:pt x="1247" y="174"/>
                </a:lnTo>
                <a:lnTo>
                  <a:pt x="1247" y="189"/>
                </a:lnTo>
                <a:lnTo>
                  <a:pt x="1247" y="189"/>
                </a:lnTo>
                <a:lnTo>
                  <a:pt x="1247" y="187"/>
                </a:lnTo>
                <a:lnTo>
                  <a:pt x="1245" y="182"/>
                </a:lnTo>
                <a:lnTo>
                  <a:pt x="1245" y="182"/>
                </a:lnTo>
                <a:lnTo>
                  <a:pt x="1245" y="185"/>
                </a:lnTo>
                <a:lnTo>
                  <a:pt x="1245" y="193"/>
                </a:lnTo>
                <a:lnTo>
                  <a:pt x="1247" y="208"/>
                </a:lnTo>
                <a:lnTo>
                  <a:pt x="1247" y="208"/>
                </a:lnTo>
                <a:lnTo>
                  <a:pt x="1247" y="209"/>
                </a:lnTo>
                <a:lnTo>
                  <a:pt x="1247" y="209"/>
                </a:lnTo>
                <a:lnTo>
                  <a:pt x="1247" y="209"/>
                </a:lnTo>
                <a:lnTo>
                  <a:pt x="1247" y="211"/>
                </a:lnTo>
                <a:lnTo>
                  <a:pt x="1247" y="211"/>
                </a:lnTo>
                <a:lnTo>
                  <a:pt x="1247" y="237"/>
                </a:lnTo>
                <a:lnTo>
                  <a:pt x="1245" y="263"/>
                </a:lnTo>
                <a:lnTo>
                  <a:pt x="1245" y="263"/>
                </a:lnTo>
                <a:lnTo>
                  <a:pt x="1247" y="266"/>
                </a:lnTo>
                <a:lnTo>
                  <a:pt x="1249" y="266"/>
                </a:lnTo>
                <a:lnTo>
                  <a:pt x="1249" y="266"/>
                </a:lnTo>
                <a:lnTo>
                  <a:pt x="1249" y="274"/>
                </a:lnTo>
                <a:lnTo>
                  <a:pt x="1247" y="276"/>
                </a:lnTo>
                <a:lnTo>
                  <a:pt x="1247" y="276"/>
                </a:lnTo>
                <a:lnTo>
                  <a:pt x="1247" y="281"/>
                </a:lnTo>
                <a:lnTo>
                  <a:pt x="1247" y="288"/>
                </a:lnTo>
                <a:lnTo>
                  <a:pt x="1247" y="301"/>
                </a:lnTo>
                <a:lnTo>
                  <a:pt x="1247" y="301"/>
                </a:lnTo>
                <a:lnTo>
                  <a:pt x="1247" y="303"/>
                </a:lnTo>
                <a:lnTo>
                  <a:pt x="1247" y="303"/>
                </a:lnTo>
                <a:lnTo>
                  <a:pt x="1247" y="301"/>
                </a:lnTo>
                <a:lnTo>
                  <a:pt x="1247" y="303"/>
                </a:lnTo>
                <a:lnTo>
                  <a:pt x="1247" y="303"/>
                </a:lnTo>
                <a:lnTo>
                  <a:pt x="1247" y="307"/>
                </a:lnTo>
                <a:lnTo>
                  <a:pt x="1247" y="305"/>
                </a:lnTo>
                <a:lnTo>
                  <a:pt x="1247" y="305"/>
                </a:lnTo>
                <a:lnTo>
                  <a:pt x="1247" y="311"/>
                </a:lnTo>
                <a:lnTo>
                  <a:pt x="1249" y="320"/>
                </a:lnTo>
                <a:lnTo>
                  <a:pt x="1249" y="320"/>
                </a:lnTo>
                <a:lnTo>
                  <a:pt x="1247" y="318"/>
                </a:lnTo>
                <a:lnTo>
                  <a:pt x="1245" y="318"/>
                </a:lnTo>
                <a:lnTo>
                  <a:pt x="1245" y="318"/>
                </a:lnTo>
                <a:lnTo>
                  <a:pt x="1245" y="320"/>
                </a:lnTo>
                <a:lnTo>
                  <a:pt x="1245" y="320"/>
                </a:lnTo>
                <a:lnTo>
                  <a:pt x="1247" y="320"/>
                </a:lnTo>
                <a:lnTo>
                  <a:pt x="1247" y="320"/>
                </a:lnTo>
                <a:lnTo>
                  <a:pt x="1247" y="325"/>
                </a:lnTo>
                <a:lnTo>
                  <a:pt x="1245" y="331"/>
                </a:lnTo>
                <a:lnTo>
                  <a:pt x="1245" y="331"/>
                </a:lnTo>
                <a:lnTo>
                  <a:pt x="1247" y="331"/>
                </a:lnTo>
                <a:lnTo>
                  <a:pt x="1249" y="334"/>
                </a:lnTo>
                <a:lnTo>
                  <a:pt x="1249" y="340"/>
                </a:lnTo>
                <a:lnTo>
                  <a:pt x="1247" y="344"/>
                </a:lnTo>
                <a:lnTo>
                  <a:pt x="1247" y="344"/>
                </a:lnTo>
                <a:lnTo>
                  <a:pt x="1247" y="338"/>
                </a:lnTo>
                <a:lnTo>
                  <a:pt x="1249" y="334"/>
                </a:lnTo>
                <a:lnTo>
                  <a:pt x="1249" y="334"/>
                </a:lnTo>
                <a:lnTo>
                  <a:pt x="1247" y="336"/>
                </a:lnTo>
                <a:lnTo>
                  <a:pt x="1247" y="334"/>
                </a:lnTo>
                <a:lnTo>
                  <a:pt x="1247" y="334"/>
                </a:lnTo>
                <a:lnTo>
                  <a:pt x="1247" y="344"/>
                </a:lnTo>
                <a:lnTo>
                  <a:pt x="1245" y="351"/>
                </a:lnTo>
                <a:lnTo>
                  <a:pt x="1245" y="351"/>
                </a:lnTo>
                <a:lnTo>
                  <a:pt x="1247" y="353"/>
                </a:lnTo>
                <a:lnTo>
                  <a:pt x="1249" y="353"/>
                </a:lnTo>
                <a:lnTo>
                  <a:pt x="1251" y="351"/>
                </a:lnTo>
                <a:lnTo>
                  <a:pt x="1251" y="351"/>
                </a:lnTo>
                <a:lnTo>
                  <a:pt x="1249" y="368"/>
                </a:lnTo>
                <a:lnTo>
                  <a:pt x="1249" y="368"/>
                </a:lnTo>
                <a:lnTo>
                  <a:pt x="1247" y="366"/>
                </a:lnTo>
                <a:lnTo>
                  <a:pt x="1247" y="358"/>
                </a:lnTo>
                <a:lnTo>
                  <a:pt x="1247" y="358"/>
                </a:lnTo>
                <a:lnTo>
                  <a:pt x="1247" y="357"/>
                </a:lnTo>
                <a:lnTo>
                  <a:pt x="1247" y="358"/>
                </a:lnTo>
                <a:lnTo>
                  <a:pt x="1245" y="362"/>
                </a:lnTo>
                <a:lnTo>
                  <a:pt x="1245" y="362"/>
                </a:lnTo>
                <a:lnTo>
                  <a:pt x="1245" y="364"/>
                </a:lnTo>
                <a:lnTo>
                  <a:pt x="1245" y="362"/>
                </a:lnTo>
                <a:lnTo>
                  <a:pt x="1245" y="362"/>
                </a:lnTo>
                <a:lnTo>
                  <a:pt x="1247" y="364"/>
                </a:lnTo>
                <a:lnTo>
                  <a:pt x="1247" y="364"/>
                </a:lnTo>
                <a:lnTo>
                  <a:pt x="1245" y="375"/>
                </a:lnTo>
                <a:lnTo>
                  <a:pt x="1245" y="375"/>
                </a:lnTo>
                <a:lnTo>
                  <a:pt x="1245" y="377"/>
                </a:lnTo>
                <a:lnTo>
                  <a:pt x="1243" y="375"/>
                </a:lnTo>
                <a:lnTo>
                  <a:pt x="1243" y="375"/>
                </a:lnTo>
                <a:lnTo>
                  <a:pt x="1245" y="380"/>
                </a:lnTo>
                <a:lnTo>
                  <a:pt x="1247" y="384"/>
                </a:lnTo>
                <a:lnTo>
                  <a:pt x="1247" y="386"/>
                </a:lnTo>
                <a:lnTo>
                  <a:pt x="1249" y="391"/>
                </a:lnTo>
                <a:lnTo>
                  <a:pt x="1249" y="391"/>
                </a:lnTo>
                <a:lnTo>
                  <a:pt x="1249" y="388"/>
                </a:lnTo>
                <a:lnTo>
                  <a:pt x="1249" y="388"/>
                </a:lnTo>
                <a:lnTo>
                  <a:pt x="1251" y="402"/>
                </a:lnTo>
                <a:lnTo>
                  <a:pt x="1251" y="419"/>
                </a:lnTo>
                <a:lnTo>
                  <a:pt x="1249" y="436"/>
                </a:lnTo>
                <a:lnTo>
                  <a:pt x="1251" y="448"/>
                </a:lnTo>
                <a:lnTo>
                  <a:pt x="1251" y="448"/>
                </a:lnTo>
                <a:lnTo>
                  <a:pt x="1249" y="452"/>
                </a:lnTo>
                <a:lnTo>
                  <a:pt x="1251" y="456"/>
                </a:lnTo>
                <a:lnTo>
                  <a:pt x="1251" y="456"/>
                </a:lnTo>
                <a:lnTo>
                  <a:pt x="1249" y="458"/>
                </a:lnTo>
                <a:lnTo>
                  <a:pt x="1247" y="456"/>
                </a:lnTo>
                <a:lnTo>
                  <a:pt x="1247" y="447"/>
                </a:lnTo>
                <a:lnTo>
                  <a:pt x="1247" y="447"/>
                </a:lnTo>
                <a:lnTo>
                  <a:pt x="1247" y="447"/>
                </a:lnTo>
                <a:lnTo>
                  <a:pt x="1249" y="448"/>
                </a:lnTo>
                <a:lnTo>
                  <a:pt x="1249" y="448"/>
                </a:lnTo>
                <a:lnTo>
                  <a:pt x="1249" y="434"/>
                </a:lnTo>
                <a:lnTo>
                  <a:pt x="1249" y="425"/>
                </a:lnTo>
                <a:lnTo>
                  <a:pt x="1247" y="415"/>
                </a:lnTo>
                <a:lnTo>
                  <a:pt x="1247" y="415"/>
                </a:lnTo>
                <a:lnTo>
                  <a:pt x="1247" y="436"/>
                </a:lnTo>
                <a:lnTo>
                  <a:pt x="1247" y="454"/>
                </a:lnTo>
                <a:lnTo>
                  <a:pt x="1247" y="454"/>
                </a:lnTo>
                <a:lnTo>
                  <a:pt x="1245" y="452"/>
                </a:lnTo>
                <a:lnTo>
                  <a:pt x="1243" y="456"/>
                </a:lnTo>
                <a:lnTo>
                  <a:pt x="1243" y="456"/>
                </a:lnTo>
                <a:lnTo>
                  <a:pt x="1245" y="458"/>
                </a:lnTo>
                <a:lnTo>
                  <a:pt x="1245" y="456"/>
                </a:lnTo>
                <a:lnTo>
                  <a:pt x="1247" y="454"/>
                </a:lnTo>
                <a:lnTo>
                  <a:pt x="1247" y="458"/>
                </a:lnTo>
                <a:lnTo>
                  <a:pt x="1247" y="458"/>
                </a:lnTo>
                <a:lnTo>
                  <a:pt x="1247" y="465"/>
                </a:lnTo>
                <a:lnTo>
                  <a:pt x="1247" y="480"/>
                </a:lnTo>
                <a:lnTo>
                  <a:pt x="1247" y="480"/>
                </a:lnTo>
                <a:lnTo>
                  <a:pt x="1247" y="480"/>
                </a:lnTo>
                <a:lnTo>
                  <a:pt x="1247" y="478"/>
                </a:lnTo>
                <a:lnTo>
                  <a:pt x="1247" y="478"/>
                </a:lnTo>
                <a:lnTo>
                  <a:pt x="1247" y="482"/>
                </a:lnTo>
                <a:lnTo>
                  <a:pt x="1247" y="489"/>
                </a:lnTo>
                <a:lnTo>
                  <a:pt x="1247" y="489"/>
                </a:lnTo>
                <a:lnTo>
                  <a:pt x="1247" y="483"/>
                </a:lnTo>
                <a:lnTo>
                  <a:pt x="1247" y="483"/>
                </a:lnTo>
                <a:lnTo>
                  <a:pt x="1247" y="487"/>
                </a:lnTo>
                <a:lnTo>
                  <a:pt x="1247" y="491"/>
                </a:lnTo>
                <a:lnTo>
                  <a:pt x="1247" y="491"/>
                </a:lnTo>
                <a:lnTo>
                  <a:pt x="1247" y="487"/>
                </a:lnTo>
                <a:lnTo>
                  <a:pt x="1247" y="487"/>
                </a:lnTo>
                <a:lnTo>
                  <a:pt x="1249" y="493"/>
                </a:lnTo>
                <a:lnTo>
                  <a:pt x="1249" y="498"/>
                </a:lnTo>
                <a:lnTo>
                  <a:pt x="1249" y="498"/>
                </a:lnTo>
                <a:lnTo>
                  <a:pt x="1247" y="504"/>
                </a:lnTo>
                <a:lnTo>
                  <a:pt x="1249" y="509"/>
                </a:lnTo>
                <a:lnTo>
                  <a:pt x="1249" y="509"/>
                </a:lnTo>
                <a:lnTo>
                  <a:pt x="1247" y="544"/>
                </a:lnTo>
                <a:lnTo>
                  <a:pt x="1247" y="579"/>
                </a:lnTo>
                <a:lnTo>
                  <a:pt x="1245" y="579"/>
                </a:lnTo>
                <a:lnTo>
                  <a:pt x="1245" y="579"/>
                </a:lnTo>
                <a:lnTo>
                  <a:pt x="1247" y="603"/>
                </a:lnTo>
                <a:lnTo>
                  <a:pt x="1247" y="627"/>
                </a:lnTo>
                <a:lnTo>
                  <a:pt x="1247" y="627"/>
                </a:lnTo>
                <a:lnTo>
                  <a:pt x="1245" y="616"/>
                </a:lnTo>
                <a:lnTo>
                  <a:pt x="1245" y="605"/>
                </a:lnTo>
                <a:lnTo>
                  <a:pt x="1245" y="575"/>
                </a:lnTo>
                <a:lnTo>
                  <a:pt x="1245" y="575"/>
                </a:lnTo>
                <a:lnTo>
                  <a:pt x="1243" y="563"/>
                </a:lnTo>
                <a:lnTo>
                  <a:pt x="1243" y="548"/>
                </a:lnTo>
                <a:lnTo>
                  <a:pt x="1243" y="548"/>
                </a:lnTo>
                <a:close/>
                <a:moveTo>
                  <a:pt x="1247" y="678"/>
                </a:moveTo>
                <a:lnTo>
                  <a:pt x="1247" y="678"/>
                </a:lnTo>
                <a:lnTo>
                  <a:pt x="1245" y="667"/>
                </a:lnTo>
                <a:lnTo>
                  <a:pt x="1245" y="655"/>
                </a:lnTo>
                <a:lnTo>
                  <a:pt x="1245" y="627"/>
                </a:lnTo>
                <a:lnTo>
                  <a:pt x="1245" y="627"/>
                </a:lnTo>
                <a:lnTo>
                  <a:pt x="1247" y="638"/>
                </a:lnTo>
                <a:lnTo>
                  <a:pt x="1247" y="651"/>
                </a:lnTo>
                <a:lnTo>
                  <a:pt x="1247" y="678"/>
                </a:lnTo>
                <a:lnTo>
                  <a:pt x="1247" y="678"/>
                </a:lnTo>
                <a:close/>
                <a:moveTo>
                  <a:pt x="1319" y="583"/>
                </a:moveTo>
                <a:lnTo>
                  <a:pt x="1319" y="583"/>
                </a:lnTo>
                <a:lnTo>
                  <a:pt x="1317" y="572"/>
                </a:lnTo>
                <a:lnTo>
                  <a:pt x="1317" y="561"/>
                </a:lnTo>
                <a:lnTo>
                  <a:pt x="1317" y="561"/>
                </a:lnTo>
                <a:lnTo>
                  <a:pt x="1319" y="570"/>
                </a:lnTo>
                <a:lnTo>
                  <a:pt x="1319" y="583"/>
                </a:lnTo>
                <a:lnTo>
                  <a:pt x="1319" y="583"/>
                </a:lnTo>
                <a:close/>
                <a:moveTo>
                  <a:pt x="1242" y="401"/>
                </a:moveTo>
                <a:lnTo>
                  <a:pt x="1242" y="401"/>
                </a:lnTo>
                <a:lnTo>
                  <a:pt x="1240" y="399"/>
                </a:lnTo>
                <a:lnTo>
                  <a:pt x="1240" y="395"/>
                </a:lnTo>
                <a:lnTo>
                  <a:pt x="1242" y="393"/>
                </a:lnTo>
                <a:lnTo>
                  <a:pt x="1242" y="401"/>
                </a:lnTo>
                <a:close/>
                <a:moveTo>
                  <a:pt x="1332" y="384"/>
                </a:moveTo>
                <a:lnTo>
                  <a:pt x="1332" y="384"/>
                </a:lnTo>
                <a:lnTo>
                  <a:pt x="1332" y="375"/>
                </a:lnTo>
                <a:lnTo>
                  <a:pt x="1332" y="368"/>
                </a:lnTo>
                <a:lnTo>
                  <a:pt x="1332" y="368"/>
                </a:lnTo>
                <a:lnTo>
                  <a:pt x="1334" y="375"/>
                </a:lnTo>
                <a:lnTo>
                  <a:pt x="1332" y="384"/>
                </a:lnTo>
                <a:lnTo>
                  <a:pt x="1332" y="384"/>
                </a:lnTo>
                <a:close/>
                <a:moveTo>
                  <a:pt x="1247" y="382"/>
                </a:moveTo>
                <a:lnTo>
                  <a:pt x="1247" y="382"/>
                </a:lnTo>
                <a:lnTo>
                  <a:pt x="1247" y="379"/>
                </a:lnTo>
                <a:lnTo>
                  <a:pt x="1249" y="379"/>
                </a:lnTo>
                <a:lnTo>
                  <a:pt x="1251" y="380"/>
                </a:lnTo>
                <a:lnTo>
                  <a:pt x="1251" y="380"/>
                </a:lnTo>
                <a:lnTo>
                  <a:pt x="1251" y="382"/>
                </a:lnTo>
                <a:lnTo>
                  <a:pt x="1249" y="384"/>
                </a:lnTo>
                <a:lnTo>
                  <a:pt x="1247" y="382"/>
                </a:lnTo>
                <a:lnTo>
                  <a:pt x="1247" y="382"/>
                </a:lnTo>
                <a:close/>
                <a:moveTo>
                  <a:pt x="1247" y="377"/>
                </a:moveTo>
                <a:lnTo>
                  <a:pt x="1247" y="377"/>
                </a:lnTo>
                <a:lnTo>
                  <a:pt x="1247" y="371"/>
                </a:lnTo>
                <a:lnTo>
                  <a:pt x="1247" y="371"/>
                </a:lnTo>
                <a:lnTo>
                  <a:pt x="1249" y="371"/>
                </a:lnTo>
                <a:lnTo>
                  <a:pt x="1249" y="371"/>
                </a:lnTo>
                <a:lnTo>
                  <a:pt x="1249" y="369"/>
                </a:lnTo>
                <a:lnTo>
                  <a:pt x="1249" y="369"/>
                </a:lnTo>
                <a:lnTo>
                  <a:pt x="1249" y="375"/>
                </a:lnTo>
                <a:lnTo>
                  <a:pt x="1247" y="377"/>
                </a:lnTo>
                <a:lnTo>
                  <a:pt x="1247" y="377"/>
                </a:lnTo>
                <a:close/>
                <a:moveTo>
                  <a:pt x="1324" y="371"/>
                </a:moveTo>
                <a:lnTo>
                  <a:pt x="1324" y="371"/>
                </a:lnTo>
                <a:lnTo>
                  <a:pt x="1324" y="364"/>
                </a:lnTo>
                <a:lnTo>
                  <a:pt x="1324" y="362"/>
                </a:lnTo>
                <a:lnTo>
                  <a:pt x="1324" y="360"/>
                </a:lnTo>
                <a:lnTo>
                  <a:pt x="1324" y="360"/>
                </a:lnTo>
                <a:lnTo>
                  <a:pt x="1324" y="371"/>
                </a:lnTo>
                <a:lnTo>
                  <a:pt x="1324" y="371"/>
                </a:lnTo>
                <a:close/>
                <a:moveTo>
                  <a:pt x="1330" y="318"/>
                </a:moveTo>
                <a:lnTo>
                  <a:pt x="1330" y="318"/>
                </a:lnTo>
                <a:lnTo>
                  <a:pt x="1330" y="311"/>
                </a:lnTo>
                <a:lnTo>
                  <a:pt x="1330" y="305"/>
                </a:lnTo>
                <a:lnTo>
                  <a:pt x="1330" y="305"/>
                </a:lnTo>
                <a:lnTo>
                  <a:pt x="1330" y="305"/>
                </a:lnTo>
                <a:lnTo>
                  <a:pt x="1330" y="305"/>
                </a:lnTo>
                <a:lnTo>
                  <a:pt x="1330" y="311"/>
                </a:lnTo>
                <a:lnTo>
                  <a:pt x="1330" y="316"/>
                </a:lnTo>
                <a:lnTo>
                  <a:pt x="1330" y="318"/>
                </a:lnTo>
                <a:lnTo>
                  <a:pt x="1330" y="318"/>
                </a:lnTo>
                <a:close/>
                <a:moveTo>
                  <a:pt x="1232" y="320"/>
                </a:moveTo>
                <a:lnTo>
                  <a:pt x="1232" y="320"/>
                </a:lnTo>
                <a:lnTo>
                  <a:pt x="1232" y="314"/>
                </a:lnTo>
                <a:lnTo>
                  <a:pt x="1232" y="309"/>
                </a:lnTo>
                <a:lnTo>
                  <a:pt x="1232" y="309"/>
                </a:lnTo>
                <a:lnTo>
                  <a:pt x="1234" y="312"/>
                </a:lnTo>
                <a:lnTo>
                  <a:pt x="1232" y="320"/>
                </a:lnTo>
                <a:lnTo>
                  <a:pt x="1232" y="320"/>
                </a:lnTo>
                <a:close/>
                <a:moveTo>
                  <a:pt x="1334" y="311"/>
                </a:moveTo>
                <a:lnTo>
                  <a:pt x="1334" y="311"/>
                </a:lnTo>
                <a:lnTo>
                  <a:pt x="1332" y="309"/>
                </a:lnTo>
                <a:lnTo>
                  <a:pt x="1332" y="303"/>
                </a:lnTo>
                <a:lnTo>
                  <a:pt x="1332" y="296"/>
                </a:lnTo>
                <a:lnTo>
                  <a:pt x="1332" y="296"/>
                </a:lnTo>
                <a:lnTo>
                  <a:pt x="1332" y="294"/>
                </a:lnTo>
                <a:lnTo>
                  <a:pt x="1334" y="294"/>
                </a:lnTo>
                <a:lnTo>
                  <a:pt x="1334" y="294"/>
                </a:lnTo>
                <a:lnTo>
                  <a:pt x="1334" y="294"/>
                </a:lnTo>
                <a:lnTo>
                  <a:pt x="1334" y="294"/>
                </a:lnTo>
                <a:lnTo>
                  <a:pt x="1334" y="311"/>
                </a:lnTo>
                <a:lnTo>
                  <a:pt x="1334" y="311"/>
                </a:lnTo>
                <a:close/>
                <a:moveTo>
                  <a:pt x="1150" y="290"/>
                </a:moveTo>
                <a:lnTo>
                  <a:pt x="1150" y="290"/>
                </a:lnTo>
                <a:lnTo>
                  <a:pt x="1148" y="287"/>
                </a:lnTo>
                <a:lnTo>
                  <a:pt x="1148" y="287"/>
                </a:lnTo>
                <a:lnTo>
                  <a:pt x="1150" y="283"/>
                </a:lnTo>
                <a:lnTo>
                  <a:pt x="1150" y="279"/>
                </a:lnTo>
                <a:lnTo>
                  <a:pt x="1150" y="279"/>
                </a:lnTo>
                <a:lnTo>
                  <a:pt x="1150" y="283"/>
                </a:lnTo>
                <a:lnTo>
                  <a:pt x="1150" y="290"/>
                </a:lnTo>
                <a:lnTo>
                  <a:pt x="1150" y="290"/>
                </a:lnTo>
                <a:close/>
                <a:moveTo>
                  <a:pt x="1151" y="274"/>
                </a:moveTo>
                <a:lnTo>
                  <a:pt x="1151" y="274"/>
                </a:lnTo>
                <a:lnTo>
                  <a:pt x="1150" y="263"/>
                </a:lnTo>
                <a:lnTo>
                  <a:pt x="1150" y="252"/>
                </a:lnTo>
                <a:lnTo>
                  <a:pt x="1150" y="252"/>
                </a:lnTo>
                <a:lnTo>
                  <a:pt x="1151" y="255"/>
                </a:lnTo>
                <a:lnTo>
                  <a:pt x="1151" y="261"/>
                </a:lnTo>
                <a:lnTo>
                  <a:pt x="1151" y="274"/>
                </a:lnTo>
                <a:lnTo>
                  <a:pt x="1151" y="274"/>
                </a:lnTo>
                <a:close/>
                <a:moveTo>
                  <a:pt x="1140" y="270"/>
                </a:moveTo>
                <a:lnTo>
                  <a:pt x="1140" y="270"/>
                </a:lnTo>
                <a:lnTo>
                  <a:pt x="1140" y="263"/>
                </a:lnTo>
                <a:lnTo>
                  <a:pt x="1140" y="257"/>
                </a:lnTo>
                <a:lnTo>
                  <a:pt x="1140" y="257"/>
                </a:lnTo>
                <a:lnTo>
                  <a:pt x="1140" y="259"/>
                </a:lnTo>
                <a:lnTo>
                  <a:pt x="1140" y="265"/>
                </a:lnTo>
                <a:lnTo>
                  <a:pt x="1140" y="268"/>
                </a:lnTo>
                <a:lnTo>
                  <a:pt x="1140" y="270"/>
                </a:lnTo>
                <a:lnTo>
                  <a:pt x="1140" y="270"/>
                </a:lnTo>
                <a:lnTo>
                  <a:pt x="1140" y="270"/>
                </a:lnTo>
                <a:close/>
                <a:moveTo>
                  <a:pt x="1150" y="266"/>
                </a:moveTo>
                <a:lnTo>
                  <a:pt x="1150" y="266"/>
                </a:lnTo>
                <a:lnTo>
                  <a:pt x="1148" y="263"/>
                </a:lnTo>
                <a:lnTo>
                  <a:pt x="1148" y="257"/>
                </a:lnTo>
                <a:lnTo>
                  <a:pt x="1148" y="257"/>
                </a:lnTo>
                <a:lnTo>
                  <a:pt x="1150" y="261"/>
                </a:lnTo>
                <a:lnTo>
                  <a:pt x="1150" y="266"/>
                </a:lnTo>
                <a:lnTo>
                  <a:pt x="1150" y="266"/>
                </a:lnTo>
                <a:close/>
                <a:moveTo>
                  <a:pt x="1150" y="241"/>
                </a:moveTo>
                <a:lnTo>
                  <a:pt x="1150" y="241"/>
                </a:lnTo>
                <a:lnTo>
                  <a:pt x="1148" y="233"/>
                </a:lnTo>
                <a:lnTo>
                  <a:pt x="1150" y="226"/>
                </a:lnTo>
                <a:lnTo>
                  <a:pt x="1150" y="226"/>
                </a:lnTo>
                <a:lnTo>
                  <a:pt x="1150" y="230"/>
                </a:lnTo>
                <a:lnTo>
                  <a:pt x="1150" y="235"/>
                </a:lnTo>
                <a:lnTo>
                  <a:pt x="1150" y="235"/>
                </a:lnTo>
                <a:lnTo>
                  <a:pt x="1150" y="231"/>
                </a:lnTo>
                <a:lnTo>
                  <a:pt x="1150" y="226"/>
                </a:lnTo>
                <a:lnTo>
                  <a:pt x="1150" y="226"/>
                </a:lnTo>
                <a:lnTo>
                  <a:pt x="1150" y="233"/>
                </a:lnTo>
                <a:lnTo>
                  <a:pt x="1150" y="241"/>
                </a:lnTo>
                <a:lnTo>
                  <a:pt x="1150" y="241"/>
                </a:lnTo>
                <a:close/>
                <a:moveTo>
                  <a:pt x="1146" y="184"/>
                </a:moveTo>
                <a:lnTo>
                  <a:pt x="1146" y="184"/>
                </a:lnTo>
                <a:lnTo>
                  <a:pt x="1146" y="182"/>
                </a:lnTo>
                <a:lnTo>
                  <a:pt x="1146" y="176"/>
                </a:lnTo>
                <a:lnTo>
                  <a:pt x="1146" y="167"/>
                </a:lnTo>
                <a:lnTo>
                  <a:pt x="1146" y="167"/>
                </a:lnTo>
                <a:lnTo>
                  <a:pt x="1146" y="174"/>
                </a:lnTo>
                <a:lnTo>
                  <a:pt x="1146" y="184"/>
                </a:lnTo>
                <a:lnTo>
                  <a:pt x="1146" y="184"/>
                </a:lnTo>
                <a:close/>
                <a:moveTo>
                  <a:pt x="1148" y="176"/>
                </a:moveTo>
                <a:lnTo>
                  <a:pt x="1148" y="176"/>
                </a:lnTo>
                <a:lnTo>
                  <a:pt x="1148" y="169"/>
                </a:lnTo>
                <a:lnTo>
                  <a:pt x="1148" y="162"/>
                </a:lnTo>
                <a:lnTo>
                  <a:pt x="1148" y="162"/>
                </a:lnTo>
                <a:lnTo>
                  <a:pt x="1150" y="165"/>
                </a:lnTo>
                <a:lnTo>
                  <a:pt x="1150" y="167"/>
                </a:lnTo>
                <a:lnTo>
                  <a:pt x="1150" y="167"/>
                </a:lnTo>
                <a:lnTo>
                  <a:pt x="1150" y="167"/>
                </a:lnTo>
                <a:lnTo>
                  <a:pt x="1148" y="176"/>
                </a:lnTo>
                <a:lnTo>
                  <a:pt x="1148" y="176"/>
                </a:lnTo>
                <a:close/>
                <a:moveTo>
                  <a:pt x="1234" y="167"/>
                </a:moveTo>
                <a:lnTo>
                  <a:pt x="1234" y="167"/>
                </a:lnTo>
                <a:lnTo>
                  <a:pt x="1231" y="136"/>
                </a:lnTo>
                <a:lnTo>
                  <a:pt x="1236" y="141"/>
                </a:lnTo>
                <a:lnTo>
                  <a:pt x="1232" y="141"/>
                </a:lnTo>
                <a:lnTo>
                  <a:pt x="1232" y="141"/>
                </a:lnTo>
                <a:lnTo>
                  <a:pt x="1236" y="141"/>
                </a:lnTo>
                <a:lnTo>
                  <a:pt x="1232" y="136"/>
                </a:lnTo>
                <a:lnTo>
                  <a:pt x="1232" y="136"/>
                </a:lnTo>
                <a:lnTo>
                  <a:pt x="1232" y="136"/>
                </a:lnTo>
                <a:lnTo>
                  <a:pt x="1232" y="136"/>
                </a:lnTo>
                <a:lnTo>
                  <a:pt x="1232" y="136"/>
                </a:lnTo>
                <a:lnTo>
                  <a:pt x="1234" y="167"/>
                </a:lnTo>
                <a:lnTo>
                  <a:pt x="1234" y="167"/>
                </a:lnTo>
                <a:close/>
                <a:moveTo>
                  <a:pt x="1146" y="165"/>
                </a:moveTo>
                <a:lnTo>
                  <a:pt x="1146" y="165"/>
                </a:lnTo>
                <a:lnTo>
                  <a:pt x="1146" y="154"/>
                </a:lnTo>
                <a:lnTo>
                  <a:pt x="1146" y="147"/>
                </a:lnTo>
                <a:lnTo>
                  <a:pt x="1146" y="143"/>
                </a:lnTo>
                <a:lnTo>
                  <a:pt x="1146" y="143"/>
                </a:lnTo>
                <a:lnTo>
                  <a:pt x="1146" y="154"/>
                </a:lnTo>
                <a:lnTo>
                  <a:pt x="1146" y="165"/>
                </a:lnTo>
                <a:lnTo>
                  <a:pt x="1146" y="165"/>
                </a:lnTo>
                <a:close/>
                <a:moveTo>
                  <a:pt x="1150" y="156"/>
                </a:moveTo>
                <a:lnTo>
                  <a:pt x="1150" y="156"/>
                </a:lnTo>
                <a:lnTo>
                  <a:pt x="1150" y="152"/>
                </a:lnTo>
                <a:lnTo>
                  <a:pt x="1150" y="149"/>
                </a:lnTo>
                <a:lnTo>
                  <a:pt x="1150" y="149"/>
                </a:lnTo>
                <a:lnTo>
                  <a:pt x="1150" y="150"/>
                </a:lnTo>
                <a:lnTo>
                  <a:pt x="1150" y="156"/>
                </a:lnTo>
                <a:lnTo>
                  <a:pt x="1150" y="156"/>
                </a:lnTo>
                <a:close/>
                <a:moveTo>
                  <a:pt x="1148" y="149"/>
                </a:moveTo>
                <a:lnTo>
                  <a:pt x="1148" y="149"/>
                </a:lnTo>
                <a:lnTo>
                  <a:pt x="1148" y="136"/>
                </a:lnTo>
                <a:lnTo>
                  <a:pt x="1236" y="224"/>
                </a:lnTo>
                <a:lnTo>
                  <a:pt x="1236" y="224"/>
                </a:lnTo>
                <a:lnTo>
                  <a:pt x="1223" y="224"/>
                </a:lnTo>
                <a:lnTo>
                  <a:pt x="1223" y="224"/>
                </a:lnTo>
                <a:lnTo>
                  <a:pt x="1229" y="224"/>
                </a:lnTo>
                <a:lnTo>
                  <a:pt x="1236" y="224"/>
                </a:lnTo>
                <a:lnTo>
                  <a:pt x="1150" y="136"/>
                </a:lnTo>
                <a:lnTo>
                  <a:pt x="1150" y="136"/>
                </a:lnTo>
                <a:lnTo>
                  <a:pt x="1150" y="138"/>
                </a:lnTo>
                <a:lnTo>
                  <a:pt x="1150" y="139"/>
                </a:lnTo>
                <a:lnTo>
                  <a:pt x="1150" y="139"/>
                </a:lnTo>
                <a:lnTo>
                  <a:pt x="1150" y="147"/>
                </a:lnTo>
                <a:lnTo>
                  <a:pt x="1150" y="147"/>
                </a:lnTo>
                <a:lnTo>
                  <a:pt x="1150" y="143"/>
                </a:lnTo>
                <a:lnTo>
                  <a:pt x="1148" y="149"/>
                </a:lnTo>
                <a:lnTo>
                  <a:pt x="1148" y="149"/>
                </a:lnTo>
                <a:close/>
                <a:moveTo>
                  <a:pt x="1201" y="42"/>
                </a:moveTo>
                <a:lnTo>
                  <a:pt x="1201" y="42"/>
                </a:lnTo>
                <a:lnTo>
                  <a:pt x="1201" y="44"/>
                </a:lnTo>
                <a:lnTo>
                  <a:pt x="1197" y="44"/>
                </a:lnTo>
                <a:lnTo>
                  <a:pt x="1192" y="44"/>
                </a:lnTo>
                <a:lnTo>
                  <a:pt x="1192" y="44"/>
                </a:lnTo>
                <a:lnTo>
                  <a:pt x="1192" y="44"/>
                </a:lnTo>
                <a:lnTo>
                  <a:pt x="1194" y="42"/>
                </a:lnTo>
                <a:lnTo>
                  <a:pt x="1201" y="42"/>
                </a:lnTo>
                <a:lnTo>
                  <a:pt x="1201" y="42"/>
                </a:lnTo>
                <a:close/>
                <a:moveTo>
                  <a:pt x="1207" y="224"/>
                </a:moveTo>
                <a:lnTo>
                  <a:pt x="1207" y="224"/>
                </a:lnTo>
                <a:lnTo>
                  <a:pt x="1155" y="224"/>
                </a:lnTo>
                <a:lnTo>
                  <a:pt x="1155" y="224"/>
                </a:lnTo>
                <a:lnTo>
                  <a:pt x="1157" y="226"/>
                </a:lnTo>
                <a:lnTo>
                  <a:pt x="1161" y="226"/>
                </a:lnTo>
                <a:lnTo>
                  <a:pt x="1166" y="226"/>
                </a:lnTo>
                <a:lnTo>
                  <a:pt x="1166" y="226"/>
                </a:lnTo>
                <a:lnTo>
                  <a:pt x="1161" y="226"/>
                </a:lnTo>
                <a:lnTo>
                  <a:pt x="1151" y="226"/>
                </a:lnTo>
                <a:lnTo>
                  <a:pt x="1151" y="226"/>
                </a:lnTo>
                <a:lnTo>
                  <a:pt x="1151" y="226"/>
                </a:lnTo>
                <a:lnTo>
                  <a:pt x="1151" y="224"/>
                </a:lnTo>
                <a:lnTo>
                  <a:pt x="1151" y="224"/>
                </a:lnTo>
                <a:lnTo>
                  <a:pt x="1151" y="222"/>
                </a:lnTo>
                <a:lnTo>
                  <a:pt x="1151" y="222"/>
                </a:lnTo>
                <a:lnTo>
                  <a:pt x="1179" y="222"/>
                </a:lnTo>
                <a:lnTo>
                  <a:pt x="1207" y="224"/>
                </a:lnTo>
                <a:lnTo>
                  <a:pt x="1207" y="224"/>
                </a:lnTo>
                <a:close/>
                <a:moveTo>
                  <a:pt x="1166" y="132"/>
                </a:moveTo>
                <a:lnTo>
                  <a:pt x="1166" y="132"/>
                </a:lnTo>
                <a:lnTo>
                  <a:pt x="1164" y="134"/>
                </a:lnTo>
                <a:lnTo>
                  <a:pt x="1161" y="134"/>
                </a:lnTo>
                <a:lnTo>
                  <a:pt x="1148" y="134"/>
                </a:lnTo>
                <a:lnTo>
                  <a:pt x="1148" y="134"/>
                </a:lnTo>
                <a:lnTo>
                  <a:pt x="1150" y="134"/>
                </a:lnTo>
                <a:lnTo>
                  <a:pt x="1155" y="132"/>
                </a:lnTo>
                <a:lnTo>
                  <a:pt x="1166" y="132"/>
                </a:lnTo>
                <a:lnTo>
                  <a:pt x="1166" y="132"/>
                </a:lnTo>
                <a:close/>
                <a:moveTo>
                  <a:pt x="1144" y="136"/>
                </a:moveTo>
                <a:lnTo>
                  <a:pt x="1144" y="136"/>
                </a:lnTo>
                <a:lnTo>
                  <a:pt x="1140" y="138"/>
                </a:lnTo>
                <a:lnTo>
                  <a:pt x="1133" y="138"/>
                </a:lnTo>
                <a:lnTo>
                  <a:pt x="1131" y="138"/>
                </a:lnTo>
                <a:lnTo>
                  <a:pt x="1139" y="138"/>
                </a:lnTo>
                <a:lnTo>
                  <a:pt x="1139" y="138"/>
                </a:lnTo>
                <a:lnTo>
                  <a:pt x="1144" y="136"/>
                </a:lnTo>
                <a:lnTo>
                  <a:pt x="1144" y="136"/>
                </a:lnTo>
                <a:close/>
                <a:moveTo>
                  <a:pt x="1129" y="226"/>
                </a:moveTo>
                <a:lnTo>
                  <a:pt x="1129" y="226"/>
                </a:lnTo>
                <a:lnTo>
                  <a:pt x="1129" y="226"/>
                </a:lnTo>
                <a:lnTo>
                  <a:pt x="1126" y="228"/>
                </a:lnTo>
                <a:lnTo>
                  <a:pt x="1118" y="228"/>
                </a:lnTo>
                <a:lnTo>
                  <a:pt x="1118" y="228"/>
                </a:lnTo>
                <a:lnTo>
                  <a:pt x="1122" y="226"/>
                </a:lnTo>
                <a:lnTo>
                  <a:pt x="1129" y="226"/>
                </a:lnTo>
                <a:lnTo>
                  <a:pt x="1129" y="226"/>
                </a:lnTo>
                <a:close/>
                <a:moveTo>
                  <a:pt x="1117" y="224"/>
                </a:moveTo>
                <a:lnTo>
                  <a:pt x="1117" y="224"/>
                </a:lnTo>
                <a:lnTo>
                  <a:pt x="1113" y="226"/>
                </a:lnTo>
                <a:lnTo>
                  <a:pt x="1107" y="226"/>
                </a:lnTo>
                <a:lnTo>
                  <a:pt x="1107" y="226"/>
                </a:lnTo>
                <a:lnTo>
                  <a:pt x="1109" y="224"/>
                </a:lnTo>
                <a:lnTo>
                  <a:pt x="1117" y="224"/>
                </a:lnTo>
                <a:close/>
                <a:moveTo>
                  <a:pt x="1076" y="230"/>
                </a:moveTo>
                <a:lnTo>
                  <a:pt x="1076" y="230"/>
                </a:lnTo>
                <a:lnTo>
                  <a:pt x="1072" y="230"/>
                </a:lnTo>
                <a:lnTo>
                  <a:pt x="1069" y="230"/>
                </a:lnTo>
                <a:lnTo>
                  <a:pt x="1069" y="230"/>
                </a:lnTo>
                <a:lnTo>
                  <a:pt x="1067" y="230"/>
                </a:lnTo>
                <a:lnTo>
                  <a:pt x="1067" y="231"/>
                </a:lnTo>
                <a:lnTo>
                  <a:pt x="1067" y="231"/>
                </a:lnTo>
                <a:lnTo>
                  <a:pt x="1065" y="230"/>
                </a:lnTo>
                <a:lnTo>
                  <a:pt x="1065" y="230"/>
                </a:lnTo>
                <a:lnTo>
                  <a:pt x="1065" y="230"/>
                </a:lnTo>
                <a:lnTo>
                  <a:pt x="1076" y="230"/>
                </a:lnTo>
                <a:lnTo>
                  <a:pt x="1076" y="230"/>
                </a:lnTo>
                <a:close/>
                <a:moveTo>
                  <a:pt x="1058" y="230"/>
                </a:moveTo>
                <a:lnTo>
                  <a:pt x="1058" y="230"/>
                </a:lnTo>
                <a:lnTo>
                  <a:pt x="1058" y="230"/>
                </a:lnTo>
                <a:lnTo>
                  <a:pt x="1058" y="230"/>
                </a:lnTo>
                <a:lnTo>
                  <a:pt x="1058" y="230"/>
                </a:lnTo>
                <a:lnTo>
                  <a:pt x="1056" y="231"/>
                </a:lnTo>
                <a:lnTo>
                  <a:pt x="1050" y="231"/>
                </a:lnTo>
                <a:lnTo>
                  <a:pt x="1050" y="231"/>
                </a:lnTo>
                <a:lnTo>
                  <a:pt x="1052" y="230"/>
                </a:lnTo>
                <a:lnTo>
                  <a:pt x="1058" y="230"/>
                </a:lnTo>
                <a:lnTo>
                  <a:pt x="1058" y="230"/>
                </a:lnTo>
                <a:close/>
                <a:moveTo>
                  <a:pt x="1017" y="233"/>
                </a:moveTo>
                <a:lnTo>
                  <a:pt x="1017" y="233"/>
                </a:lnTo>
                <a:lnTo>
                  <a:pt x="1013" y="233"/>
                </a:lnTo>
                <a:lnTo>
                  <a:pt x="1006" y="235"/>
                </a:lnTo>
                <a:lnTo>
                  <a:pt x="1006" y="235"/>
                </a:lnTo>
                <a:lnTo>
                  <a:pt x="1006" y="233"/>
                </a:lnTo>
                <a:lnTo>
                  <a:pt x="1010" y="233"/>
                </a:lnTo>
                <a:lnTo>
                  <a:pt x="1017" y="233"/>
                </a:lnTo>
                <a:lnTo>
                  <a:pt x="1017" y="233"/>
                </a:lnTo>
                <a:close/>
                <a:moveTo>
                  <a:pt x="1013" y="248"/>
                </a:moveTo>
                <a:lnTo>
                  <a:pt x="1013" y="248"/>
                </a:lnTo>
                <a:lnTo>
                  <a:pt x="1004" y="248"/>
                </a:lnTo>
                <a:lnTo>
                  <a:pt x="1002" y="246"/>
                </a:lnTo>
                <a:lnTo>
                  <a:pt x="1001" y="244"/>
                </a:lnTo>
                <a:lnTo>
                  <a:pt x="1001" y="244"/>
                </a:lnTo>
                <a:lnTo>
                  <a:pt x="1008" y="246"/>
                </a:lnTo>
                <a:lnTo>
                  <a:pt x="1013" y="248"/>
                </a:lnTo>
                <a:lnTo>
                  <a:pt x="1013" y="248"/>
                </a:lnTo>
                <a:close/>
                <a:moveTo>
                  <a:pt x="1010" y="235"/>
                </a:moveTo>
                <a:lnTo>
                  <a:pt x="1010" y="235"/>
                </a:lnTo>
                <a:lnTo>
                  <a:pt x="1004" y="237"/>
                </a:lnTo>
                <a:lnTo>
                  <a:pt x="1004" y="237"/>
                </a:lnTo>
                <a:lnTo>
                  <a:pt x="1008" y="237"/>
                </a:lnTo>
                <a:lnTo>
                  <a:pt x="1008" y="237"/>
                </a:lnTo>
                <a:lnTo>
                  <a:pt x="1004" y="239"/>
                </a:lnTo>
                <a:lnTo>
                  <a:pt x="1001" y="239"/>
                </a:lnTo>
                <a:lnTo>
                  <a:pt x="991" y="239"/>
                </a:lnTo>
                <a:lnTo>
                  <a:pt x="991" y="239"/>
                </a:lnTo>
                <a:lnTo>
                  <a:pt x="999" y="237"/>
                </a:lnTo>
                <a:lnTo>
                  <a:pt x="1010" y="235"/>
                </a:lnTo>
                <a:lnTo>
                  <a:pt x="1010" y="235"/>
                </a:lnTo>
                <a:close/>
                <a:moveTo>
                  <a:pt x="990" y="42"/>
                </a:moveTo>
                <a:lnTo>
                  <a:pt x="990" y="42"/>
                </a:lnTo>
                <a:lnTo>
                  <a:pt x="988" y="42"/>
                </a:lnTo>
                <a:lnTo>
                  <a:pt x="988" y="42"/>
                </a:lnTo>
                <a:lnTo>
                  <a:pt x="990" y="42"/>
                </a:lnTo>
                <a:lnTo>
                  <a:pt x="988" y="44"/>
                </a:lnTo>
                <a:lnTo>
                  <a:pt x="988" y="44"/>
                </a:lnTo>
                <a:lnTo>
                  <a:pt x="964" y="42"/>
                </a:lnTo>
                <a:lnTo>
                  <a:pt x="964" y="42"/>
                </a:lnTo>
                <a:lnTo>
                  <a:pt x="975" y="42"/>
                </a:lnTo>
                <a:lnTo>
                  <a:pt x="990" y="42"/>
                </a:lnTo>
                <a:lnTo>
                  <a:pt x="990" y="42"/>
                </a:lnTo>
                <a:close/>
                <a:moveTo>
                  <a:pt x="999" y="246"/>
                </a:moveTo>
                <a:lnTo>
                  <a:pt x="999" y="246"/>
                </a:lnTo>
                <a:lnTo>
                  <a:pt x="997" y="246"/>
                </a:lnTo>
                <a:lnTo>
                  <a:pt x="991" y="246"/>
                </a:lnTo>
                <a:lnTo>
                  <a:pt x="988" y="246"/>
                </a:lnTo>
                <a:lnTo>
                  <a:pt x="986" y="246"/>
                </a:lnTo>
                <a:lnTo>
                  <a:pt x="986" y="246"/>
                </a:lnTo>
                <a:lnTo>
                  <a:pt x="993" y="246"/>
                </a:lnTo>
                <a:lnTo>
                  <a:pt x="999" y="246"/>
                </a:lnTo>
                <a:lnTo>
                  <a:pt x="999" y="246"/>
                </a:lnTo>
                <a:close/>
                <a:moveTo>
                  <a:pt x="993" y="235"/>
                </a:moveTo>
                <a:lnTo>
                  <a:pt x="993" y="235"/>
                </a:lnTo>
                <a:lnTo>
                  <a:pt x="988" y="235"/>
                </a:lnTo>
                <a:lnTo>
                  <a:pt x="980" y="235"/>
                </a:lnTo>
                <a:lnTo>
                  <a:pt x="980" y="235"/>
                </a:lnTo>
                <a:lnTo>
                  <a:pt x="993" y="235"/>
                </a:lnTo>
                <a:lnTo>
                  <a:pt x="993" y="235"/>
                </a:lnTo>
                <a:close/>
                <a:moveTo>
                  <a:pt x="960" y="42"/>
                </a:moveTo>
                <a:lnTo>
                  <a:pt x="960" y="42"/>
                </a:lnTo>
                <a:lnTo>
                  <a:pt x="960" y="42"/>
                </a:lnTo>
                <a:lnTo>
                  <a:pt x="956" y="44"/>
                </a:lnTo>
                <a:lnTo>
                  <a:pt x="951" y="42"/>
                </a:lnTo>
                <a:lnTo>
                  <a:pt x="951" y="42"/>
                </a:lnTo>
                <a:lnTo>
                  <a:pt x="955" y="42"/>
                </a:lnTo>
                <a:lnTo>
                  <a:pt x="960" y="42"/>
                </a:lnTo>
                <a:lnTo>
                  <a:pt x="960" y="42"/>
                </a:lnTo>
                <a:close/>
                <a:moveTo>
                  <a:pt x="967" y="239"/>
                </a:moveTo>
                <a:lnTo>
                  <a:pt x="967" y="239"/>
                </a:lnTo>
                <a:lnTo>
                  <a:pt x="964" y="241"/>
                </a:lnTo>
                <a:lnTo>
                  <a:pt x="958" y="241"/>
                </a:lnTo>
                <a:lnTo>
                  <a:pt x="958" y="241"/>
                </a:lnTo>
                <a:lnTo>
                  <a:pt x="967" y="239"/>
                </a:lnTo>
                <a:lnTo>
                  <a:pt x="967" y="239"/>
                </a:lnTo>
                <a:close/>
                <a:moveTo>
                  <a:pt x="933" y="242"/>
                </a:moveTo>
                <a:lnTo>
                  <a:pt x="933" y="242"/>
                </a:lnTo>
                <a:lnTo>
                  <a:pt x="918" y="244"/>
                </a:lnTo>
                <a:lnTo>
                  <a:pt x="905" y="244"/>
                </a:lnTo>
                <a:lnTo>
                  <a:pt x="905" y="244"/>
                </a:lnTo>
                <a:lnTo>
                  <a:pt x="905" y="242"/>
                </a:lnTo>
                <a:lnTo>
                  <a:pt x="905" y="242"/>
                </a:lnTo>
                <a:lnTo>
                  <a:pt x="907" y="242"/>
                </a:lnTo>
                <a:lnTo>
                  <a:pt x="905" y="241"/>
                </a:lnTo>
                <a:lnTo>
                  <a:pt x="905" y="241"/>
                </a:lnTo>
                <a:lnTo>
                  <a:pt x="912" y="242"/>
                </a:lnTo>
                <a:lnTo>
                  <a:pt x="916" y="242"/>
                </a:lnTo>
                <a:lnTo>
                  <a:pt x="916" y="242"/>
                </a:lnTo>
                <a:lnTo>
                  <a:pt x="916" y="242"/>
                </a:lnTo>
                <a:lnTo>
                  <a:pt x="923" y="242"/>
                </a:lnTo>
                <a:lnTo>
                  <a:pt x="933" y="242"/>
                </a:lnTo>
                <a:lnTo>
                  <a:pt x="933" y="242"/>
                </a:lnTo>
                <a:close/>
                <a:moveTo>
                  <a:pt x="929" y="242"/>
                </a:moveTo>
                <a:lnTo>
                  <a:pt x="929" y="242"/>
                </a:lnTo>
                <a:lnTo>
                  <a:pt x="929" y="242"/>
                </a:lnTo>
                <a:lnTo>
                  <a:pt x="929" y="241"/>
                </a:lnTo>
                <a:lnTo>
                  <a:pt x="934" y="241"/>
                </a:lnTo>
                <a:lnTo>
                  <a:pt x="934" y="241"/>
                </a:lnTo>
                <a:lnTo>
                  <a:pt x="934" y="241"/>
                </a:lnTo>
                <a:lnTo>
                  <a:pt x="936" y="242"/>
                </a:lnTo>
                <a:lnTo>
                  <a:pt x="942" y="242"/>
                </a:lnTo>
                <a:lnTo>
                  <a:pt x="944" y="242"/>
                </a:lnTo>
                <a:lnTo>
                  <a:pt x="944" y="242"/>
                </a:lnTo>
                <a:lnTo>
                  <a:pt x="929" y="242"/>
                </a:lnTo>
                <a:lnTo>
                  <a:pt x="929" y="242"/>
                </a:lnTo>
                <a:close/>
                <a:moveTo>
                  <a:pt x="912" y="252"/>
                </a:moveTo>
                <a:lnTo>
                  <a:pt x="912" y="252"/>
                </a:lnTo>
                <a:lnTo>
                  <a:pt x="905" y="252"/>
                </a:lnTo>
                <a:lnTo>
                  <a:pt x="899" y="252"/>
                </a:lnTo>
                <a:lnTo>
                  <a:pt x="899" y="252"/>
                </a:lnTo>
                <a:lnTo>
                  <a:pt x="905" y="250"/>
                </a:lnTo>
                <a:lnTo>
                  <a:pt x="912" y="252"/>
                </a:lnTo>
                <a:lnTo>
                  <a:pt x="912" y="252"/>
                </a:lnTo>
                <a:close/>
                <a:moveTo>
                  <a:pt x="793" y="36"/>
                </a:moveTo>
                <a:lnTo>
                  <a:pt x="793" y="36"/>
                </a:lnTo>
                <a:lnTo>
                  <a:pt x="793" y="38"/>
                </a:lnTo>
                <a:lnTo>
                  <a:pt x="791" y="38"/>
                </a:lnTo>
                <a:lnTo>
                  <a:pt x="791" y="38"/>
                </a:lnTo>
                <a:lnTo>
                  <a:pt x="778" y="38"/>
                </a:lnTo>
                <a:lnTo>
                  <a:pt x="778" y="38"/>
                </a:lnTo>
                <a:lnTo>
                  <a:pt x="784" y="36"/>
                </a:lnTo>
                <a:lnTo>
                  <a:pt x="793" y="36"/>
                </a:lnTo>
                <a:lnTo>
                  <a:pt x="793" y="36"/>
                </a:lnTo>
                <a:close/>
                <a:moveTo>
                  <a:pt x="789" y="242"/>
                </a:moveTo>
                <a:lnTo>
                  <a:pt x="789" y="242"/>
                </a:lnTo>
                <a:lnTo>
                  <a:pt x="782" y="244"/>
                </a:lnTo>
                <a:lnTo>
                  <a:pt x="778" y="244"/>
                </a:lnTo>
                <a:lnTo>
                  <a:pt x="774" y="244"/>
                </a:lnTo>
                <a:lnTo>
                  <a:pt x="774" y="244"/>
                </a:lnTo>
                <a:lnTo>
                  <a:pt x="765" y="244"/>
                </a:lnTo>
                <a:lnTo>
                  <a:pt x="756" y="244"/>
                </a:lnTo>
                <a:lnTo>
                  <a:pt x="756" y="242"/>
                </a:lnTo>
                <a:lnTo>
                  <a:pt x="756" y="242"/>
                </a:lnTo>
                <a:lnTo>
                  <a:pt x="772" y="242"/>
                </a:lnTo>
                <a:lnTo>
                  <a:pt x="789" y="242"/>
                </a:lnTo>
                <a:lnTo>
                  <a:pt x="789" y="242"/>
                </a:lnTo>
                <a:close/>
                <a:moveTo>
                  <a:pt x="765" y="38"/>
                </a:moveTo>
                <a:lnTo>
                  <a:pt x="765" y="38"/>
                </a:lnTo>
                <a:lnTo>
                  <a:pt x="750" y="36"/>
                </a:lnTo>
                <a:lnTo>
                  <a:pt x="750" y="36"/>
                </a:lnTo>
                <a:lnTo>
                  <a:pt x="758" y="36"/>
                </a:lnTo>
                <a:lnTo>
                  <a:pt x="763" y="36"/>
                </a:lnTo>
                <a:lnTo>
                  <a:pt x="765" y="38"/>
                </a:lnTo>
                <a:lnTo>
                  <a:pt x="765" y="38"/>
                </a:lnTo>
                <a:close/>
                <a:moveTo>
                  <a:pt x="754" y="244"/>
                </a:moveTo>
                <a:lnTo>
                  <a:pt x="754" y="244"/>
                </a:lnTo>
                <a:lnTo>
                  <a:pt x="749" y="244"/>
                </a:lnTo>
                <a:lnTo>
                  <a:pt x="741" y="246"/>
                </a:lnTo>
                <a:lnTo>
                  <a:pt x="728" y="244"/>
                </a:lnTo>
                <a:lnTo>
                  <a:pt x="728" y="244"/>
                </a:lnTo>
                <a:lnTo>
                  <a:pt x="719" y="246"/>
                </a:lnTo>
                <a:lnTo>
                  <a:pt x="704" y="246"/>
                </a:lnTo>
                <a:lnTo>
                  <a:pt x="704" y="246"/>
                </a:lnTo>
                <a:lnTo>
                  <a:pt x="714" y="246"/>
                </a:lnTo>
                <a:lnTo>
                  <a:pt x="719" y="244"/>
                </a:lnTo>
                <a:lnTo>
                  <a:pt x="723" y="242"/>
                </a:lnTo>
                <a:lnTo>
                  <a:pt x="723" y="242"/>
                </a:lnTo>
                <a:lnTo>
                  <a:pt x="754" y="244"/>
                </a:lnTo>
                <a:lnTo>
                  <a:pt x="754" y="244"/>
                </a:lnTo>
                <a:close/>
                <a:moveTo>
                  <a:pt x="750" y="239"/>
                </a:moveTo>
                <a:lnTo>
                  <a:pt x="750" y="239"/>
                </a:lnTo>
                <a:lnTo>
                  <a:pt x="745" y="239"/>
                </a:lnTo>
                <a:lnTo>
                  <a:pt x="739" y="239"/>
                </a:lnTo>
                <a:lnTo>
                  <a:pt x="739" y="239"/>
                </a:lnTo>
                <a:lnTo>
                  <a:pt x="743" y="237"/>
                </a:lnTo>
                <a:lnTo>
                  <a:pt x="749" y="237"/>
                </a:lnTo>
                <a:lnTo>
                  <a:pt x="749" y="237"/>
                </a:lnTo>
                <a:lnTo>
                  <a:pt x="749" y="237"/>
                </a:lnTo>
                <a:lnTo>
                  <a:pt x="750" y="239"/>
                </a:lnTo>
                <a:lnTo>
                  <a:pt x="750" y="239"/>
                </a:lnTo>
                <a:close/>
                <a:moveTo>
                  <a:pt x="736" y="237"/>
                </a:moveTo>
                <a:lnTo>
                  <a:pt x="736" y="237"/>
                </a:lnTo>
                <a:lnTo>
                  <a:pt x="730" y="239"/>
                </a:lnTo>
                <a:lnTo>
                  <a:pt x="721" y="237"/>
                </a:lnTo>
                <a:lnTo>
                  <a:pt x="721" y="237"/>
                </a:lnTo>
                <a:lnTo>
                  <a:pt x="721" y="237"/>
                </a:lnTo>
                <a:lnTo>
                  <a:pt x="719" y="235"/>
                </a:lnTo>
                <a:lnTo>
                  <a:pt x="719" y="235"/>
                </a:lnTo>
                <a:lnTo>
                  <a:pt x="736" y="237"/>
                </a:lnTo>
                <a:lnTo>
                  <a:pt x="736" y="237"/>
                </a:lnTo>
                <a:close/>
                <a:moveTo>
                  <a:pt x="708" y="27"/>
                </a:moveTo>
                <a:lnTo>
                  <a:pt x="708" y="27"/>
                </a:lnTo>
                <a:lnTo>
                  <a:pt x="695" y="27"/>
                </a:lnTo>
                <a:lnTo>
                  <a:pt x="695" y="27"/>
                </a:lnTo>
                <a:lnTo>
                  <a:pt x="701" y="27"/>
                </a:lnTo>
                <a:lnTo>
                  <a:pt x="708" y="27"/>
                </a:lnTo>
                <a:lnTo>
                  <a:pt x="708" y="27"/>
                </a:lnTo>
                <a:close/>
                <a:moveTo>
                  <a:pt x="719" y="250"/>
                </a:moveTo>
                <a:lnTo>
                  <a:pt x="719" y="250"/>
                </a:lnTo>
                <a:lnTo>
                  <a:pt x="715" y="250"/>
                </a:lnTo>
                <a:lnTo>
                  <a:pt x="708" y="250"/>
                </a:lnTo>
                <a:lnTo>
                  <a:pt x="708" y="250"/>
                </a:lnTo>
                <a:lnTo>
                  <a:pt x="710" y="250"/>
                </a:lnTo>
                <a:lnTo>
                  <a:pt x="710" y="250"/>
                </a:lnTo>
                <a:lnTo>
                  <a:pt x="704" y="250"/>
                </a:lnTo>
                <a:lnTo>
                  <a:pt x="704" y="250"/>
                </a:lnTo>
                <a:lnTo>
                  <a:pt x="706" y="248"/>
                </a:lnTo>
                <a:lnTo>
                  <a:pt x="710" y="248"/>
                </a:lnTo>
                <a:lnTo>
                  <a:pt x="719" y="250"/>
                </a:lnTo>
                <a:lnTo>
                  <a:pt x="719" y="250"/>
                </a:lnTo>
                <a:close/>
                <a:moveTo>
                  <a:pt x="710" y="242"/>
                </a:moveTo>
                <a:lnTo>
                  <a:pt x="710" y="244"/>
                </a:lnTo>
                <a:lnTo>
                  <a:pt x="703" y="244"/>
                </a:lnTo>
                <a:lnTo>
                  <a:pt x="703" y="244"/>
                </a:lnTo>
                <a:lnTo>
                  <a:pt x="703" y="244"/>
                </a:lnTo>
                <a:lnTo>
                  <a:pt x="704" y="244"/>
                </a:lnTo>
                <a:lnTo>
                  <a:pt x="710" y="242"/>
                </a:lnTo>
                <a:lnTo>
                  <a:pt x="710" y="242"/>
                </a:lnTo>
                <a:close/>
                <a:moveTo>
                  <a:pt x="692" y="27"/>
                </a:moveTo>
                <a:lnTo>
                  <a:pt x="692" y="27"/>
                </a:lnTo>
                <a:lnTo>
                  <a:pt x="682" y="27"/>
                </a:lnTo>
                <a:lnTo>
                  <a:pt x="682" y="27"/>
                </a:lnTo>
                <a:lnTo>
                  <a:pt x="686" y="27"/>
                </a:lnTo>
                <a:lnTo>
                  <a:pt x="692" y="27"/>
                </a:lnTo>
                <a:lnTo>
                  <a:pt x="692" y="27"/>
                </a:lnTo>
                <a:close/>
                <a:moveTo>
                  <a:pt x="688" y="33"/>
                </a:moveTo>
                <a:lnTo>
                  <a:pt x="688" y="33"/>
                </a:lnTo>
                <a:lnTo>
                  <a:pt x="684" y="33"/>
                </a:lnTo>
                <a:lnTo>
                  <a:pt x="679" y="33"/>
                </a:lnTo>
                <a:lnTo>
                  <a:pt x="679" y="33"/>
                </a:lnTo>
                <a:lnTo>
                  <a:pt x="682" y="33"/>
                </a:lnTo>
                <a:lnTo>
                  <a:pt x="688" y="33"/>
                </a:lnTo>
                <a:lnTo>
                  <a:pt x="688" y="33"/>
                </a:lnTo>
                <a:close/>
                <a:moveTo>
                  <a:pt x="673" y="35"/>
                </a:moveTo>
                <a:lnTo>
                  <a:pt x="673" y="35"/>
                </a:lnTo>
                <a:lnTo>
                  <a:pt x="671" y="36"/>
                </a:lnTo>
                <a:lnTo>
                  <a:pt x="664" y="36"/>
                </a:lnTo>
                <a:lnTo>
                  <a:pt x="664" y="36"/>
                </a:lnTo>
                <a:lnTo>
                  <a:pt x="664" y="35"/>
                </a:lnTo>
                <a:lnTo>
                  <a:pt x="668" y="35"/>
                </a:lnTo>
                <a:lnTo>
                  <a:pt x="673" y="35"/>
                </a:lnTo>
                <a:lnTo>
                  <a:pt x="673" y="35"/>
                </a:lnTo>
                <a:close/>
                <a:moveTo>
                  <a:pt x="657" y="35"/>
                </a:moveTo>
                <a:lnTo>
                  <a:pt x="657" y="35"/>
                </a:lnTo>
                <a:lnTo>
                  <a:pt x="658" y="35"/>
                </a:lnTo>
                <a:lnTo>
                  <a:pt x="657" y="35"/>
                </a:lnTo>
                <a:lnTo>
                  <a:pt x="657" y="35"/>
                </a:lnTo>
                <a:lnTo>
                  <a:pt x="660" y="35"/>
                </a:lnTo>
                <a:lnTo>
                  <a:pt x="662" y="35"/>
                </a:lnTo>
                <a:lnTo>
                  <a:pt x="662" y="36"/>
                </a:lnTo>
                <a:lnTo>
                  <a:pt x="662" y="36"/>
                </a:lnTo>
                <a:lnTo>
                  <a:pt x="653" y="36"/>
                </a:lnTo>
                <a:lnTo>
                  <a:pt x="653" y="36"/>
                </a:lnTo>
                <a:lnTo>
                  <a:pt x="649" y="36"/>
                </a:lnTo>
                <a:lnTo>
                  <a:pt x="649" y="36"/>
                </a:lnTo>
                <a:lnTo>
                  <a:pt x="653" y="35"/>
                </a:lnTo>
                <a:lnTo>
                  <a:pt x="657" y="35"/>
                </a:lnTo>
                <a:lnTo>
                  <a:pt x="657" y="35"/>
                </a:lnTo>
                <a:close/>
                <a:moveTo>
                  <a:pt x="660" y="252"/>
                </a:moveTo>
                <a:lnTo>
                  <a:pt x="660" y="252"/>
                </a:lnTo>
                <a:lnTo>
                  <a:pt x="655" y="250"/>
                </a:lnTo>
                <a:lnTo>
                  <a:pt x="655" y="250"/>
                </a:lnTo>
                <a:lnTo>
                  <a:pt x="655" y="250"/>
                </a:lnTo>
                <a:lnTo>
                  <a:pt x="655" y="250"/>
                </a:lnTo>
                <a:lnTo>
                  <a:pt x="657" y="248"/>
                </a:lnTo>
                <a:lnTo>
                  <a:pt x="655" y="248"/>
                </a:lnTo>
                <a:lnTo>
                  <a:pt x="655" y="248"/>
                </a:lnTo>
                <a:lnTo>
                  <a:pt x="658" y="250"/>
                </a:lnTo>
                <a:lnTo>
                  <a:pt x="662" y="252"/>
                </a:lnTo>
                <a:lnTo>
                  <a:pt x="662" y="252"/>
                </a:lnTo>
                <a:lnTo>
                  <a:pt x="658" y="252"/>
                </a:lnTo>
                <a:lnTo>
                  <a:pt x="653" y="252"/>
                </a:lnTo>
                <a:lnTo>
                  <a:pt x="653" y="252"/>
                </a:lnTo>
                <a:lnTo>
                  <a:pt x="660" y="252"/>
                </a:lnTo>
                <a:lnTo>
                  <a:pt x="660" y="252"/>
                </a:lnTo>
                <a:close/>
                <a:moveTo>
                  <a:pt x="642" y="24"/>
                </a:moveTo>
                <a:lnTo>
                  <a:pt x="642" y="24"/>
                </a:lnTo>
                <a:lnTo>
                  <a:pt x="642" y="25"/>
                </a:lnTo>
                <a:lnTo>
                  <a:pt x="638" y="25"/>
                </a:lnTo>
                <a:lnTo>
                  <a:pt x="635" y="25"/>
                </a:lnTo>
                <a:lnTo>
                  <a:pt x="635" y="24"/>
                </a:lnTo>
                <a:lnTo>
                  <a:pt x="635" y="24"/>
                </a:lnTo>
                <a:lnTo>
                  <a:pt x="642" y="24"/>
                </a:lnTo>
                <a:lnTo>
                  <a:pt x="642" y="24"/>
                </a:lnTo>
                <a:close/>
                <a:moveTo>
                  <a:pt x="642" y="33"/>
                </a:moveTo>
                <a:lnTo>
                  <a:pt x="642" y="33"/>
                </a:lnTo>
                <a:lnTo>
                  <a:pt x="642" y="35"/>
                </a:lnTo>
                <a:lnTo>
                  <a:pt x="640" y="35"/>
                </a:lnTo>
                <a:lnTo>
                  <a:pt x="636" y="36"/>
                </a:lnTo>
                <a:lnTo>
                  <a:pt x="636" y="36"/>
                </a:lnTo>
                <a:lnTo>
                  <a:pt x="635" y="35"/>
                </a:lnTo>
                <a:lnTo>
                  <a:pt x="633" y="35"/>
                </a:lnTo>
                <a:lnTo>
                  <a:pt x="633" y="35"/>
                </a:lnTo>
                <a:lnTo>
                  <a:pt x="642" y="33"/>
                </a:lnTo>
                <a:lnTo>
                  <a:pt x="642" y="33"/>
                </a:lnTo>
                <a:close/>
                <a:moveTo>
                  <a:pt x="631" y="248"/>
                </a:moveTo>
                <a:lnTo>
                  <a:pt x="631" y="248"/>
                </a:lnTo>
                <a:lnTo>
                  <a:pt x="629" y="248"/>
                </a:lnTo>
                <a:lnTo>
                  <a:pt x="629" y="248"/>
                </a:lnTo>
                <a:lnTo>
                  <a:pt x="625" y="248"/>
                </a:lnTo>
                <a:lnTo>
                  <a:pt x="627" y="248"/>
                </a:lnTo>
                <a:lnTo>
                  <a:pt x="627" y="248"/>
                </a:lnTo>
                <a:lnTo>
                  <a:pt x="625" y="248"/>
                </a:lnTo>
                <a:lnTo>
                  <a:pt x="623" y="246"/>
                </a:lnTo>
                <a:lnTo>
                  <a:pt x="623" y="246"/>
                </a:lnTo>
                <a:lnTo>
                  <a:pt x="627" y="246"/>
                </a:lnTo>
                <a:lnTo>
                  <a:pt x="627" y="246"/>
                </a:lnTo>
                <a:lnTo>
                  <a:pt x="631" y="248"/>
                </a:lnTo>
                <a:lnTo>
                  <a:pt x="631" y="248"/>
                </a:lnTo>
                <a:close/>
                <a:moveTo>
                  <a:pt x="618" y="250"/>
                </a:moveTo>
                <a:lnTo>
                  <a:pt x="618" y="250"/>
                </a:lnTo>
                <a:lnTo>
                  <a:pt x="618" y="248"/>
                </a:lnTo>
                <a:lnTo>
                  <a:pt x="620" y="246"/>
                </a:lnTo>
                <a:lnTo>
                  <a:pt x="620" y="246"/>
                </a:lnTo>
                <a:lnTo>
                  <a:pt x="623" y="248"/>
                </a:lnTo>
                <a:lnTo>
                  <a:pt x="622" y="248"/>
                </a:lnTo>
                <a:lnTo>
                  <a:pt x="618" y="250"/>
                </a:lnTo>
                <a:lnTo>
                  <a:pt x="618" y="250"/>
                </a:lnTo>
                <a:close/>
                <a:moveTo>
                  <a:pt x="598" y="29"/>
                </a:moveTo>
                <a:lnTo>
                  <a:pt x="598" y="29"/>
                </a:lnTo>
                <a:lnTo>
                  <a:pt x="600" y="29"/>
                </a:lnTo>
                <a:lnTo>
                  <a:pt x="600" y="29"/>
                </a:lnTo>
                <a:lnTo>
                  <a:pt x="594" y="29"/>
                </a:lnTo>
                <a:lnTo>
                  <a:pt x="589" y="29"/>
                </a:lnTo>
                <a:lnTo>
                  <a:pt x="589" y="29"/>
                </a:lnTo>
                <a:lnTo>
                  <a:pt x="589" y="29"/>
                </a:lnTo>
                <a:lnTo>
                  <a:pt x="585" y="29"/>
                </a:lnTo>
                <a:lnTo>
                  <a:pt x="585" y="29"/>
                </a:lnTo>
                <a:lnTo>
                  <a:pt x="590" y="29"/>
                </a:lnTo>
                <a:lnTo>
                  <a:pt x="598" y="29"/>
                </a:lnTo>
                <a:lnTo>
                  <a:pt x="598" y="29"/>
                </a:lnTo>
                <a:close/>
                <a:moveTo>
                  <a:pt x="589" y="235"/>
                </a:moveTo>
                <a:lnTo>
                  <a:pt x="589" y="235"/>
                </a:lnTo>
                <a:lnTo>
                  <a:pt x="561" y="235"/>
                </a:lnTo>
                <a:lnTo>
                  <a:pt x="533" y="237"/>
                </a:lnTo>
                <a:lnTo>
                  <a:pt x="533" y="237"/>
                </a:lnTo>
                <a:lnTo>
                  <a:pt x="541" y="235"/>
                </a:lnTo>
                <a:lnTo>
                  <a:pt x="555" y="235"/>
                </a:lnTo>
                <a:lnTo>
                  <a:pt x="589" y="235"/>
                </a:lnTo>
                <a:lnTo>
                  <a:pt x="589" y="235"/>
                </a:lnTo>
                <a:close/>
                <a:moveTo>
                  <a:pt x="570" y="237"/>
                </a:moveTo>
                <a:lnTo>
                  <a:pt x="570" y="239"/>
                </a:lnTo>
                <a:lnTo>
                  <a:pt x="570" y="239"/>
                </a:lnTo>
                <a:lnTo>
                  <a:pt x="561" y="239"/>
                </a:lnTo>
                <a:lnTo>
                  <a:pt x="561" y="239"/>
                </a:lnTo>
                <a:lnTo>
                  <a:pt x="563" y="237"/>
                </a:lnTo>
                <a:lnTo>
                  <a:pt x="570" y="237"/>
                </a:lnTo>
                <a:lnTo>
                  <a:pt x="570" y="237"/>
                </a:lnTo>
                <a:close/>
                <a:moveTo>
                  <a:pt x="559" y="239"/>
                </a:moveTo>
                <a:lnTo>
                  <a:pt x="559" y="241"/>
                </a:lnTo>
                <a:lnTo>
                  <a:pt x="559" y="241"/>
                </a:lnTo>
                <a:lnTo>
                  <a:pt x="554" y="241"/>
                </a:lnTo>
                <a:lnTo>
                  <a:pt x="552" y="239"/>
                </a:lnTo>
                <a:lnTo>
                  <a:pt x="559" y="239"/>
                </a:lnTo>
                <a:close/>
                <a:moveTo>
                  <a:pt x="550" y="246"/>
                </a:moveTo>
                <a:lnTo>
                  <a:pt x="550" y="246"/>
                </a:lnTo>
                <a:lnTo>
                  <a:pt x="548" y="246"/>
                </a:lnTo>
                <a:lnTo>
                  <a:pt x="548" y="246"/>
                </a:lnTo>
                <a:lnTo>
                  <a:pt x="546" y="246"/>
                </a:lnTo>
                <a:lnTo>
                  <a:pt x="544" y="246"/>
                </a:lnTo>
                <a:lnTo>
                  <a:pt x="544" y="246"/>
                </a:lnTo>
                <a:lnTo>
                  <a:pt x="543" y="244"/>
                </a:lnTo>
                <a:lnTo>
                  <a:pt x="543" y="244"/>
                </a:lnTo>
                <a:lnTo>
                  <a:pt x="548" y="244"/>
                </a:lnTo>
                <a:lnTo>
                  <a:pt x="548" y="244"/>
                </a:lnTo>
                <a:lnTo>
                  <a:pt x="548" y="246"/>
                </a:lnTo>
                <a:lnTo>
                  <a:pt x="550" y="246"/>
                </a:lnTo>
                <a:lnTo>
                  <a:pt x="550" y="246"/>
                </a:lnTo>
                <a:close/>
                <a:moveTo>
                  <a:pt x="517" y="237"/>
                </a:moveTo>
                <a:lnTo>
                  <a:pt x="517" y="237"/>
                </a:lnTo>
                <a:lnTo>
                  <a:pt x="511" y="237"/>
                </a:lnTo>
                <a:lnTo>
                  <a:pt x="504" y="239"/>
                </a:lnTo>
                <a:lnTo>
                  <a:pt x="504" y="239"/>
                </a:lnTo>
                <a:lnTo>
                  <a:pt x="506" y="237"/>
                </a:lnTo>
                <a:lnTo>
                  <a:pt x="509" y="237"/>
                </a:lnTo>
                <a:lnTo>
                  <a:pt x="517" y="237"/>
                </a:lnTo>
                <a:lnTo>
                  <a:pt x="517" y="237"/>
                </a:lnTo>
                <a:close/>
                <a:moveTo>
                  <a:pt x="440" y="14"/>
                </a:moveTo>
                <a:lnTo>
                  <a:pt x="440" y="14"/>
                </a:lnTo>
                <a:lnTo>
                  <a:pt x="434" y="14"/>
                </a:lnTo>
                <a:lnTo>
                  <a:pt x="427" y="14"/>
                </a:lnTo>
                <a:lnTo>
                  <a:pt x="427" y="14"/>
                </a:lnTo>
                <a:lnTo>
                  <a:pt x="432" y="14"/>
                </a:lnTo>
                <a:lnTo>
                  <a:pt x="440" y="14"/>
                </a:lnTo>
                <a:lnTo>
                  <a:pt x="440" y="14"/>
                </a:lnTo>
                <a:close/>
                <a:moveTo>
                  <a:pt x="283" y="230"/>
                </a:moveTo>
                <a:lnTo>
                  <a:pt x="283" y="230"/>
                </a:lnTo>
                <a:lnTo>
                  <a:pt x="278" y="228"/>
                </a:lnTo>
                <a:lnTo>
                  <a:pt x="278" y="228"/>
                </a:lnTo>
                <a:lnTo>
                  <a:pt x="279" y="226"/>
                </a:lnTo>
                <a:lnTo>
                  <a:pt x="300" y="226"/>
                </a:lnTo>
                <a:lnTo>
                  <a:pt x="300" y="226"/>
                </a:lnTo>
                <a:lnTo>
                  <a:pt x="291" y="224"/>
                </a:lnTo>
                <a:lnTo>
                  <a:pt x="291" y="224"/>
                </a:lnTo>
                <a:lnTo>
                  <a:pt x="291" y="224"/>
                </a:lnTo>
                <a:lnTo>
                  <a:pt x="294" y="224"/>
                </a:lnTo>
                <a:lnTo>
                  <a:pt x="298" y="224"/>
                </a:lnTo>
                <a:lnTo>
                  <a:pt x="298" y="224"/>
                </a:lnTo>
                <a:lnTo>
                  <a:pt x="300" y="224"/>
                </a:lnTo>
                <a:lnTo>
                  <a:pt x="300" y="226"/>
                </a:lnTo>
                <a:lnTo>
                  <a:pt x="300" y="226"/>
                </a:lnTo>
                <a:lnTo>
                  <a:pt x="337" y="224"/>
                </a:lnTo>
                <a:lnTo>
                  <a:pt x="337" y="224"/>
                </a:lnTo>
                <a:lnTo>
                  <a:pt x="342" y="226"/>
                </a:lnTo>
                <a:lnTo>
                  <a:pt x="348" y="226"/>
                </a:lnTo>
                <a:lnTo>
                  <a:pt x="348" y="226"/>
                </a:lnTo>
                <a:lnTo>
                  <a:pt x="349" y="226"/>
                </a:lnTo>
                <a:lnTo>
                  <a:pt x="348" y="226"/>
                </a:lnTo>
                <a:lnTo>
                  <a:pt x="348" y="224"/>
                </a:lnTo>
                <a:lnTo>
                  <a:pt x="348" y="224"/>
                </a:lnTo>
                <a:lnTo>
                  <a:pt x="348" y="224"/>
                </a:lnTo>
                <a:lnTo>
                  <a:pt x="360" y="226"/>
                </a:lnTo>
                <a:lnTo>
                  <a:pt x="371" y="226"/>
                </a:lnTo>
                <a:lnTo>
                  <a:pt x="371" y="226"/>
                </a:lnTo>
                <a:lnTo>
                  <a:pt x="368" y="224"/>
                </a:lnTo>
                <a:lnTo>
                  <a:pt x="364" y="224"/>
                </a:lnTo>
                <a:lnTo>
                  <a:pt x="362" y="224"/>
                </a:lnTo>
                <a:lnTo>
                  <a:pt x="364" y="224"/>
                </a:lnTo>
                <a:lnTo>
                  <a:pt x="364" y="224"/>
                </a:lnTo>
                <a:lnTo>
                  <a:pt x="375" y="224"/>
                </a:lnTo>
                <a:lnTo>
                  <a:pt x="384" y="224"/>
                </a:lnTo>
                <a:lnTo>
                  <a:pt x="384" y="224"/>
                </a:lnTo>
                <a:lnTo>
                  <a:pt x="384" y="224"/>
                </a:lnTo>
                <a:lnTo>
                  <a:pt x="382" y="226"/>
                </a:lnTo>
                <a:lnTo>
                  <a:pt x="382" y="226"/>
                </a:lnTo>
                <a:lnTo>
                  <a:pt x="386" y="226"/>
                </a:lnTo>
                <a:lnTo>
                  <a:pt x="388" y="224"/>
                </a:lnTo>
                <a:lnTo>
                  <a:pt x="388" y="224"/>
                </a:lnTo>
                <a:lnTo>
                  <a:pt x="395" y="224"/>
                </a:lnTo>
                <a:lnTo>
                  <a:pt x="401" y="226"/>
                </a:lnTo>
                <a:lnTo>
                  <a:pt x="401" y="226"/>
                </a:lnTo>
                <a:lnTo>
                  <a:pt x="392" y="226"/>
                </a:lnTo>
                <a:lnTo>
                  <a:pt x="377" y="228"/>
                </a:lnTo>
                <a:lnTo>
                  <a:pt x="362" y="228"/>
                </a:lnTo>
                <a:lnTo>
                  <a:pt x="349" y="228"/>
                </a:lnTo>
                <a:lnTo>
                  <a:pt x="349" y="228"/>
                </a:lnTo>
                <a:lnTo>
                  <a:pt x="291" y="226"/>
                </a:lnTo>
                <a:lnTo>
                  <a:pt x="291" y="226"/>
                </a:lnTo>
                <a:lnTo>
                  <a:pt x="294" y="228"/>
                </a:lnTo>
                <a:lnTo>
                  <a:pt x="298" y="228"/>
                </a:lnTo>
                <a:lnTo>
                  <a:pt x="298" y="228"/>
                </a:lnTo>
                <a:lnTo>
                  <a:pt x="292" y="228"/>
                </a:lnTo>
                <a:lnTo>
                  <a:pt x="287" y="228"/>
                </a:lnTo>
                <a:lnTo>
                  <a:pt x="287" y="228"/>
                </a:lnTo>
                <a:lnTo>
                  <a:pt x="283" y="228"/>
                </a:lnTo>
                <a:lnTo>
                  <a:pt x="283" y="230"/>
                </a:lnTo>
                <a:lnTo>
                  <a:pt x="283" y="230"/>
                </a:lnTo>
                <a:close/>
                <a:moveTo>
                  <a:pt x="377" y="3"/>
                </a:moveTo>
                <a:lnTo>
                  <a:pt x="377" y="3"/>
                </a:lnTo>
                <a:lnTo>
                  <a:pt x="373" y="5"/>
                </a:lnTo>
                <a:lnTo>
                  <a:pt x="368" y="5"/>
                </a:lnTo>
                <a:lnTo>
                  <a:pt x="368" y="5"/>
                </a:lnTo>
                <a:lnTo>
                  <a:pt x="377" y="3"/>
                </a:lnTo>
                <a:lnTo>
                  <a:pt x="377" y="3"/>
                </a:lnTo>
                <a:close/>
                <a:moveTo>
                  <a:pt x="371" y="0"/>
                </a:moveTo>
                <a:lnTo>
                  <a:pt x="371" y="0"/>
                </a:lnTo>
                <a:lnTo>
                  <a:pt x="371" y="1"/>
                </a:lnTo>
                <a:lnTo>
                  <a:pt x="370" y="1"/>
                </a:lnTo>
                <a:lnTo>
                  <a:pt x="366" y="1"/>
                </a:lnTo>
                <a:lnTo>
                  <a:pt x="366" y="0"/>
                </a:lnTo>
                <a:lnTo>
                  <a:pt x="371" y="0"/>
                </a:lnTo>
                <a:close/>
                <a:moveTo>
                  <a:pt x="373" y="33"/>
                </a:moveTo>
                <a:lnTo>
                  <a:pt x="373" y="33"/>
                </a:lnTo>
                <a:lnTo>
                  <a:pt x="364" y="33"/>
                </a:lnTo>
                <a:lnTo>
                  <a:pt x="359" y="33"/>
                </a:lnTo>
                <a:lnTo>
                  <a:pt x="359" y="33"/>
                </a:lnTo>
                <a:lnTo>
                  <a:pt x="359" y="31"/>
                </a:lnTo>
                <a:lnTo>
                  <a:pt x="359" y="31"/>
                </a:lnTo>
                <a:lnTo>
                  <a:pt x="373" y="33"/>
                </a:lnTo>
                <a:lnTo>
                  <a:pt x="373" y="33"/>
                </a:lnTo>
                <a:close/>
                <a:moveTo>
                  <a:pt x="366" y="5"/>
                </a:moveTo>
                <a:lnTo>
                  <a:pt x="366" y="5"/>
                </a:lnTo>
                <a:lnTo>
                  <a:pt x="357" y="5"/>
                </a:lnTo>
                <a:lnTo>
                  <a:pt x="349" y="5"/>
                </a:lnTo>
                <a:lnTo>
                  <a:pt x="331" y="5"/>
                </a:lnTo>
                <a:lnTo>
                  <a:pt x="331" y="5"/>
                </a:lnTo>
                <a:lnTo>
                  <a:pt x="335" y="3"/>
                </a:lnTo>
                <a:lnTo>
                  <a:pt x="337" y="1"/>
                </a:lnTo>
                <a:lnTo>
                  <a:pt x="337" y="1"/>
                </a:lnTo>
                <a:lnTo>
                  <a:pt x="348" y="3"/>
                </a:lnTo>
                <a:lnTo>
                  <a:pt x="359" y="3"/>
                </a:lnTo>
                <a:lnTo>
                  <a:pt x="359" y="3"/>
                </a:lnTo>
                <a:lnTo>
                  <a:pt x="360" y="3"/>
                </a:lnTo>
                <a:lnTo>
                  <a:pt x="366" y="5"/>
                </a:lnTo>
                <a:lnTo>
                  <a:pt x="366" y="5"/>
                </a:lnTo>
                <a:close/>
                <a:moveTo>
                  <a:pt x="368" y="220"/>
                </a:moveTo>
                <a:lnTo>
                  <a:pt x="368" y="220"/>
                </a:lnTo>
                <a:lnTo>
                  <a:pt x="362" y="220"/>
                </a:lnTo>
                <a:lnTo>
                  <a:pt x="355" y="220"/>
                </a:lnTo>
                <a:lnTo>
                  <a:pt x="355" y="220"/>
                </a:lnTo>
                <a:lnTo>
                  <a:pt x="357" y="219"/>
                </a:lnTo>
                <a:lnTo>
                  <a:pt x="360" y="219"/>
                </a:lnTo>
                <a:lnTo>
                  <a:pt x="368" y="220"/>
                </a:lnTo>
                <a:lnTo>
                  <a:pt x="368" y="220"/>
                </a:lnTo>
                <a:close/>
                <a:moveTo>
                  <a:pt x="353" y="22"/>
                </a:moveTo>
                <a:lnTo>
                  <a:pt x="353" y="22"/>
                </a:lnTo>
                <a:lnTo>
                  <a:pt x="351" y="24"/>
                </a:lnTo>
                <a:lnTo>
                  <a:pt x="351" y="24"/>
                </a:lnTo>
                <a:lnTo>
                  <a:pt x="348" y="24"/>
                </a:lnTo>
                <a:lnTo>
                  <a:pt x="342" y="22"/>
                </a:lnTo>
                <a:lnTo>
                  <a:pt x="342" y="22"/>
                </a:lnTo>
                <a:lnTo>
                  <a:pt x="346" y="22"/>
                </a:lnTo>
                <a:lnTo>
                  <a:pt x="353" y="22"/>
                </a:lnTo>
                <a:lnTo>
                  <a:pt x="353" y="22"/>
                </a:lnTo>
                <a:close/>
                <a:moveTo>
                  <a:pt x="348" y="25"/>
                </a:moveTo>
                <a:lnTo>
                  <a:pt x="348" y="27"/>
                </a:lnTo>
                <a:lnTo>
                  <a:pt x="348" y="27"/>
                </a:lnTo>
                <a:lnTo>
                  <a:pt x="338" y="27"/>
                </a:lnTo>
                <a:lnTo>
                  <a:pt x="325" y="25"/>
                </a:lnTo>
                <a:lnTo>
                  <a:pt x="325" y="25"/>
                </a:lnTo>
                <a:lnTo>
                  <a:pt x="337" y="25"/>
                </a:lnTo>
                <a:lnTo>
                  <a:pt x="348" y="25"/>
                </a:lnTo>
                <a:lnTo>
                  <a:pt x="348" y="25"/>
                </a:lnTo>
                <a:close/>
                <a:moveTo>
                  <a:pt x="325" y="27"/>
                </a:moveTo>
                <a:lnTo>
                  <a:pt x="325" y="27"/>
                </a:lnTo>
                <a:lnTo>
                  <a:pt x="305" y="27"/>
                </a:lnTo>
                <a:lnTo>
                  <a:pt x="283" y="27"/>
                </a:lnTo>
                <a:lnTo>
                  <a:pt x="283" y="27"/>
                </a:lnTo>
                <a:lnTo>
                  <a:pt x="285" y="25"/>
                </a:lnTo>
                <a:lnTo>
                  <a:pt x="285" y="24"/>
                </a:lnTo>
                <a:lnTo>
                  <a:pt x="285" y="24"/>
                </a:lnTo>
                <a:lnTo>
                  <a:pt x="302" y="25"/>
                </a:lnTo>
                <a:lnTo>
                  <a:pt x="309" y="25"/>
                </a:lnTo>
                <a:lnTo>
                  <a:pt x="313" y="24"/>
                </a:lnTo>
                <a:lnTo>
                  <a:pt x="313" y="24"/>
                </a:lnTo>
                <a:lnTo>
                  <a:pt x="316" y="25"/>
                </a:lnTo>
                <a:lnTo>
                  <a:pt x="316" y="25"/>
                </a:lnTo>
                <a:lnTo>
                  <a:pt x="316" y="25"/>
                </a:lnTo>
                <a:lnTo>
                  <a:pt x="318" y="25"/>
                </a:lnTo>
                <a:lnTo>
                  <a:pt x="318" y="24"/>
                </a:lnTo>
                <a:lnTo>
                  <a:pt x="318" y="24"/>
                </a:lnTo>
                <a:lnTo>
                  <a:pt x="322" y="25"/>
                </a:lnTo>
                <a:lnTo>
                  <a:pt x="325" y="27"/>
                </a:lnTo>
                <a:lnTo>
                  <a:pt x="325" y="27"/>
                </a:lnTo>
                <a:close/>
                <a:moveTo>
                  <a:pt x="333" y="217"/>
                </a:moveTo>
                <a:lnTo>
                  <a:pt x="333" y="217"/>
                </a:lnTo>
                <a:lnTo>
                  <a:pt x="331" y="217"/>
                </a:lnTo>
                <a:lnTo>
                  <a:pt x="329" y="217"/>
                </a:lnTo>
                <a:lnTo>
                  <a:pt x="322" y="217"/>
                </a:lnTo>
                <a:lnTo>
                  <a:pt x="322" y="217"/>
                </a:lnTo>
                <a:lnTo>
                  <a:pt x="327" y="215"/>
                </a:lnTo>
                <a:lnTo>
                  <a:pt x="333" y="217"/>
                </a:lnTo>
                <a:lnTo>
                  <a:pt x="333" y="217"/>
                </a:lnTo>
                <a:close/>
                <a:moveTo>
                  <a:pt x="314" y="204"/>
                </a:moveTo>
                <a:lnTo>
                  <a:pt x="314" y="204"/>
                </a:lnTo>
                <a:lnTo>
                  <a:pt x="281" y="206"/>
                </a:lnTo>
                <a:lnTo>
                  <a:pt x="246" y="204"/>
                </a:lnTo>
                <a:lnTo>
                  <a:pt x="246" y="204"/>
                </a:lnTo>
                <a:lnTo>
                  <a:pt x="245" y="206"/>
                </a:lnTo>
                <a:lnTo>
                  <a:pt x="246" y="206"/>
                </a:lnTo>
                <a:lnTo>
                  <a:pt x="252" y="206"/>
                </a:lnTo>
                <a:lnTo>
                  <a:pt x="252" y="206"/>
                </a:lnTo>
                <a:lnTo>
                  <a:pt x="246" y="206"/>
                </a:lnTo>
                <a:lnTo>
                  <a:pt x="241" y="206"/>
                </a:lnTo>
                <a:lnTo>
                  <a:pt x="241" y="206"/>
                </a:lnTo>
                <a:lnTo>
                  <a:pt x="243" y="206"/>
                </a:lnTo>
                <a:lnTo>
                  <a:pt x="243" y="204"/>
                </a:lnTo>
                <a:lnTo>
                  <a:pt x="243" y="204"/>
                </a:lnTo>
                <a:lnTo>
                  <a:pt x="239" y="204"/>
                </a:lnTo>
                <a:lnTo>
                  <a:pt x="232" y="204"/>
                </a:lnTo>
                <a:lnTo>
                  <a:pt x="232" y="204"/>
                </a:lnTo>
                <a:lnTo>
                  <a:pt x="248" y="202"/>
                </a:lnTo>
                <a:lnTo>
                  <a:pt x="267" y="202"/>
                </a:lnTo>
                <a:lnTo>
                  <a:pt x="313" y="202"/>
                </a:lnTo>
                <a:lnTo>
                  <a:pt x="313" y="202"/>
                </a:lnTo>
                <a:lnTo>
                  <a:pt x="313" y="204"/>
                </a:lnTo>
                <a:lnTo>
                  <a:pt x="314" y="204"/>
                </a:lnTo>
                <a:lnTo>
                  <a:pt x="314" y="204"/>
                </a:lnTo>
                <a:close/>
                <a:moveTo>
                  <a:pt x="313" y="230"/>
                </a:moveTo>
                <a:lnTo>
                  <a:pt x="313" y="230"/>
                </a:lnTo>
                <a:lnTo>
                  <a:pt x="303" y="230"/>
                </a:lnTo>
                <a:lnTo>
                  <a:pt x="303" y="230"/>
                </a:lnTo>
                <a:lnTo>
                  <a:pt x="302" y="230"/>
                </a:lnTo>
                <a:lnTo>
                  <a:pt x="302" y="228"/>
                </a:lnTo>
                <a:lnTo>
                  <a:pt x="302" y="228"/>
                </a:lnTo>
                <a:lnTo>
                  <a:pt x="307" y="230"/>
                </a:lnTo>
                <a:lnTo>
                  <a:pt x="313" y="230"/>
                </a:lnTo>
                <a:lnTo>
                  <a:pt x="313" y="230"/>
                </a:lnTo>
                <a:close/>
                <a:moveTo>
                  <a:pt x="279" y="25"/>
                </a:moveTo>
                <a:lnTo>
                  <a:pt x="279" y="25"/>
                </a:lnTo>
                <a:lnTo>
                  <a:pt x="279" y="25"/>
                </a:lnTo>
                <a:lnTo>
                  <a:pt x="276" y="25"/>
                </a:lnTo>
                <a:lnTo>
                  <a:pt x="267" y="25"/>
                </a:lnTo>
                <a:lnTo>
                  <a:pt x="267" y="25"/>
                </a:lnTo>
                <a:lnTo>
                  <a:pt x="267" y="25"/>
                </a:lnTo>
                <a:lnTo>
                  <a:pt x="268" y="25"/>
                </a:lnTo>
                <a:lnTo>
                  <a:pt x="268" y="25"/>
                </a:lnTo>
                <a:lnTo>
                  <a:pt x="274" y="25"/>
                </a:lnTo>
                <a:lnTo>
                  <a:pt x="279" y="25"/>
                </a:lnTo>
                <a:lnTo>
                  <a:pt x="279" y="25"/>
                </a:lnTo>
                <a:close/>
                <a:moveTo>
                  <a:pt x="276" y="224"/>
                </a:moveTo>
                <a:lnTo>
                  <a:pt x="276" y="224"/>
                </a:lnTo>
                <a:lnTo>
                  <a:pt x="274" y="226"/>
                </a:lnTo>
                <a:lnTo>
                  <a:pt x="274" y="228"/>
                </a:lnTo>
                <a:lnTo>
                  <a:pt x="274" y="228"/>
                </a:lnTo>
                <a:lnTo>
                  <a:pt x="250" y="226"/>
                </a:lnTo>
                <a:lnTo>
                  <a:pt x="250" y="226"/>
                </a:lnTo>
                <a:lnTo>
                  <a:pt x="261" y="224"/>
                </a:lnTo>
                <a:lnTo>
                  <a:pt x="276" y="224"/>
                </a:lnTo>
                <a:lnTo>
                  <a:pt x="276" y="224"/>
                </a:lnTo>
                <a:close/>
                <a:moveTo>
                  <a:pt x="222" y="233"/>
                </a:moveTo>
                <a:lnTo>
                  <a:pt x="232" y="233"/>
                </a:lnTo>
                <a:lnTo>
                  <a:pt x="232" y="233"/>
                </a:lnTo>
                <a:lnTo>
                  <a:pt x="191" y="233"/>
                </a:lnTo>
                <a:lnTo>
                  <a:pt x="147" y="233"/>
                </a:lnTo>
                <a:lnTo>
                  <a:pt x="245" y="136"/>
                </a:lnTo>
                <a:lnTo>
                  <a:pt x="245" y="150"/>
                </a:lnTo>
                <a:lnTo>
                  <a:pt x="245" y="150"/>
                </a:lnTo>
                <a:lnTo>
                  <a:pt x="246" y="154"/>
                </a:lnTo>
                <a:lnTo>
                  <a:pt x="246" y="154"/>
                </a:lnTo>
                <a:lnTo>
                  <a:pt x="245" y="163"/>
                </a:lnTo>
                <a:lnTo>
                  <a:pt x="245" y="163"/>
                </a:lnTo>
                <a:lnTo>
                  <a:pt x="245" y="160"/>
                </a:lnTo>
                <a:lnTo>
                  <a:pt x="245" y="150"/>
                </a:lnTo>
                <a:lnTo>
                  <a:pt x="245" y="150"/>
                </a:lnTo>
                <a:lnTo>
                  <a:pt x="243" y="150"/>
                </a:lnTo>
                <a:lnTo>
                  <a:pt x="243" y="152"/>
                </a:lnTo>
                <a:lnTo>
                  <a:pt x="243" y="152"/>
                </a:lnTo>
                <a:lnTo>
                  <a:pt x="243" y="136"/>
                </a:lnTo>
                <a:lnTo>
                  <a:pt x="147" y="230"/>
                </a:lnTo>
                <a:lnTo>
                  <a:pt x="147" y="230"/>
                </a:lnTo>
                <a:lnTo>
                  <a:pt x="175" y="230"/>
                </a:lnTo>
                <a:lnTo>
                  <a:pt x="202" y="228"/>
                </a:lnTo>
                <a:lnTo>
                  <a:pt x="202" y="228"/>
                </a:lnTo>
                <a:lnTo>
                  <a:pt x="215" y="230"/>
                </a:lnTo>
                <a:lnTo>
                  <a:pt x="215" y="230"/>
                </a:lnTo>
                <a:lnTo>
                  <a:pt x="217" y="230"/>
                </a:lnTo>
                <a:lnTo>
                  <a:pt x="217" y="230"/>
                </a:lnTo>
                <a:lnTo>
                  <a:pt x="215" y="228"/>
                </a:lnTo>
                <a:lnTo>
                  <a:pt x="215" y="228"/>
                </a:lnTo>
                <a:lnTo>
                  <a:pt x="221" y="230"/>
                </a:lnTo>
                <a:lnTo>
                  <a:pt x="226" y="230"/>
                </a:lnTo>
                <a:lnTo>
                  <a:pt x="226" y="230"/>
                </a:lnTo>
                <a:lnTo>
                  <a:pt x="228" y="230"/>
                </a:lnTo>
                <a:lnTo>
                  <a:pt x="228" y="230"/>
                </a:lnTo>
                <a:lnTo>
                  <a:pt x="228" y="230"/>
                </a:lnTo>
                <a:lnTo>
                  <a:pt x="248" y="230"/>
                </a:lnTo>
                <a:lnTo>
                  <a:pt x="248" y="230"/>
                </a:lnTo>
                <a:lnTo>
                  <a:pt x="248" y="230"/>
                </a:lnTo>
                <a:lnTo>
                  <a:pt x="246" y="228"/>
                </a:lnTo>
                <a:lnTo>
                  <a:pt x="239" y="228"/>
                </a:lnTo>
                <a:lnTo>
                  <a:pt x="239" y="228"/>
                </a:lnTo>
                <a:lnTo>
                  <a:pt x="250" y="228"/>
                </a:lnTo>
                <a:lnTo>
                  <a:pt x="261" y="228"/>
                </a:lnTo>
                <a:lnTo>
                  <a:pt x="261" y="228"/>
                </a:lnTo>
                <a:lnTo>
                  <a:pt x="261" y="230"/>
                </a:lnTo>
                <a:lnTo>
                  <a:pt x="259" y="231"/>
                </a:lnTo>
                <a:lnTo>
                  <a:pt x="259" y="231"/>
                </a:lnTo>
                <a:lnTo>
                  <a:pt x="263" y="231"/>
                </a:lnTo>
                <a:lnTo>
                  <a:pt x="263" y="231"/>
                </a:lnTo>
                <a:lnTo>
                  <a:pt x="256" y="231"/>
                </a:lnTo>
                <a:lnTo>
                  <a:pt x="246" y="231"/>
                </a:lnTo>
                <a:lnTo>
                  <a:pt x="239" y="231"/>
                </a:lnTo>
                <a:lnTo>
                  <a:pt x="233" y="231"/>
                </a:lnTo>
                <a:lnTo>
                  <a:pt x="233" y="231"/>
                </a:lnTo>
                <a:lnTo>
                  <a:pt x="257" y="233"/>
                </a:lnTo>
                <a:lnTo>
                  <a:pt x="268" y="233"/>
                </a:lnTo>
                <a:lnTo>
                  <a:pt x="276" y="235"/>
                </a:lnTo>
                <a:lnTo>
                  <a:pt x="276" y="235"/>
                </a:lnTo>
                <a:lnTo>
                  <a:pt x="263" y="235"/>
                </a:lnTo>
                <a:lnTo>
                  <a:pt x="250" y="235"/>
                </a:lnTo>
                <a:lnTo>
                  <a:pt x="222" y="235"/>
                </a:lnTo>
                <a:lnTo>
                  <a:pt x="222" y="233"/>
                </a:lnTo>
                <a:close/>
                <a:moveTo>
                  <a:pt x="268" y="215"/>
                </a:moveTo>
                <a:lnTo>
                  <a:pt x="268" y="215"/>
                </a:lnTo>
                <a:lnTo>
                  <a:pt x="267" y="217"/>
                </a:lnTo>
                <a:lnTo>
                  <a:pt x="263" y="217"/>
                </a:lnTo>
                <a:lnTo>
                  <a:pt x="263" y="217"/>
                </a:lnTo>
                <a:lnTo>
                  <a:pt x="265" y="217"/>
                </a:lnTo>
                <a:lnTo>
                  <a:pt x="268" y="215"/>
                </a:lnTo>
                <a:lnTo>
                  <a:pt x="268" y="215"/>
                </a:lnTo>
                <a:close/>
                <a:moveTo>
                  <a:pt x="252" y="219"/>
                </a:moveTo>
                <a:lnTo>
                  <a:pt x="252" y="219"/>
                </a:lnTo>
                <a:lnTo>
                  <a:pt x="254" y="217"/>
                </a:lnTo>
                <a:lnTo>
                  <a:pt x="254" y="217"/>
                </a:lnTo>
                <a:lnTo>
                  <a:pt x="211" y="219"/>
                </a:lnTo>
                <a:lnTo>
                  <a:pt x="211" y="219"/>
                </a:lnTo>
                <a:lnTo>
                  <a:pt x="211" y="217"/>
                </a:lnTo>
                <a:lnTo>
                  <a:pt x="213" y="217"/>
                </a:lnTo>
                <a:lnTo>
                  <a:pt x="226" y="215"/>
                </a:lnTo>
                <a:lnTo>
                  <a:pt x="254" y="215"/>
                </a:lnTo>
                <a:lnTo>
                  <a:pt x="254" y="215"/>
                </a:lnTo>
                <a:lnTo>
                  <a:pt x="259" y="217"/>
                </a:lnTo>
                <a:lnTo>
                  <a:pt x="257" y="219"/>
                </a:lnTo>
                <a:lnTo>
                  <a:pt x="252" y="219"/>
                </a:lnTo>
                <a:lnTo>
                  <a:pt x="252" y="219"/>
                </a:lnTo>
                <a:close/>
                <a:moveTo>
                  <a:pt x="243" y="226"/>
                </a:moveTo>
                <a:lnTo>
                  <a:pt x="243" y="226"/>
                </a:lnTo>
                <a:lnTo>
                  <a:pt x="235" y="228"/>
                </a:lnTo>
                <a:lnTo>
                  <a:pt x="235" y="228"/>
                </a:lnTo>
                <a:lnTo>
                  <a:pt x="228" y="226"/>
                </a:lnTo>
                <a:lnTo>
                  <a:pt x="222" y="226"/>
                </a:lnTo>
                <a:lnTo>
                  <a:pt x="221" y="226"/>
                </a:lnTo>
                <a:lnTo>
                  <a:pt x="221" y="226"/>
                </a:lnTo>
                <a:lnTo>
                  <a:pt x="232" y="226"/>
                </a:lnTo>
                <a:lnTo>
                  <a:pt x="243" y="226"/>
                </a:lnTo>
                <a:lnTo>
                  <a:pt x="243" y="226"/>
                </a:lnTo>
                <a:close/>
                <a:moveTo>
                  <a:pt x="176" y="206"/>
                </a:moveTo>
                <a:lnTo>
                  <a:pt x="176" y="206"/>
                </a:lnTo>
                <a:lnTo>
                  <a:pt x="173" y="206"/>
                </a:lnTo>
                <a:lnTo>
                  <a:pt x="173" y="206"/>
                </a:lnTo>
                <a:lnTo>
                  <a:pt x="178" y="206"/>
                </a:lnTo>
                <a:lnTo>
                  <a:pt x="178" y="206"/>
                </a:lnTo>
                <a:lnTo>
                  <a:pt x="171" y="204"/>
                </a:lnTo>
                <a:lnTo>
                  <a:pt x="164" y="204"/>
                </a:lnTo>
                <a:lnTo>
                  <a:pt x="164" y="204"/>
                </a:lnTo>
                <a:lnTo>
                  <a:pt x="178" y="204"/>
                </a:lnTo>
                <a:lnTo>
                  <a:pt x="193" y="202"/>
                </a:lnTo>
                <a:lnTo>
                  <a:pt x="193" y="202"/>
                </a:lnTo>
                <a:lnTo>
                  <a:pt x="195" y="204"/>
                </a:lnTo>
                <a:lnTo>
                  <a:pt x="193" y="204"/>
                </a:lnTo>
                <a:lnTo>
                  <a:pt x="193" y="204"/>
                </a:lnTo>
                <a:lnTo>
                  <a:pt x="197" y="206"/>
                </a:lnTo>
                <a:lnTo>
                  <a:pt x="200" y="206"/>
                </a:lnTo>
                <a:lnTo>
                  <a:pt x="200" y="206"/>
                </a:lnTo>
                <a:lnTo>
                  <a:pt x="202" y="206"/>
                </a:lnTo>
                <a:lnTo>
                  <a:pt x="200" y="204"/>
                </a:lnTo>
                <a:lnTo>
                  <a:pt x="197" y="204"/>
                </a:lnTo>
                <a:lnTo>
                  <a:pt x="197" y="204"/>
                </a:lnTo>
                <a:lnTo>
                  <a:pt x="197" y="204"/>
                </a:lnTo>
                <a:lnTo>
                  <a:pt x="211" y="204"/>
                </a:lnTo>
                <a:lnTo>
                  <a:pt x="219" y="202"/>
                </a:lnTo>
                <a:lnTo>
                  <a:pt x="219" y="202"/>
                </a:lnTo>
                <a:lnTo>
                  <a:pt x="230" y="202"/>
                </a:lnTo>
                <a:lnTo>
                  <a:pt x="230" y="202"/>
                </a:lnTo>
                <a:lnTo>
                  <a:pt x="228" y="204"/>
                </a:lnTo>
                <a:lnTo>
                  <a:pt x="224" y="204"/>
                </a:lnTo>
                <a:lnTo>
                  <a:pt x="215" y="204"/>
                </a:lnTo>
                <a:lnTo>
                  <a:pt x="215" y="204"/>
                </a:lnTo>
                <a:lnTo>
                  <a:pt x="221" y="206"/>
                </a:lnTo>
                <a:lnTo>
                  <a:pt x="228" y="204"/>
                </a:lnTo>
                <a:lnTo>
                  <a:pt x="233" y="204"/>
                </a:lnTo>
                <a:lnTo>
                  <a:pt x="237" y="206"/>
                </a:lnTo>
                <a:lnTo>
                  <a:pt x="237" y="206"/>
                </a:lnTo>
                <a:lnTo>
                  <a:pt x="202" y="208"/>
                </a:lnTo>
                <a:lnTo>
                  <a:pt x="184" y="208"/>
                </a:lnTo>
                <a:lnTo>
                  <a:pt x="165" y="206"/>
                </a:lnTo>
                <a:lnTo>
                  <a:pt x="165" y="206"/>
                </a:lnTo>
                <a:lnTo>
                  <a:pt x="169" y="206"/>
                </a:lnTo>
                <a:lnTo>
                  <a:pt x="176" y="206"/>
                </a:lnTo>
                <a:lnTo>
                  <a:pt x="176" y="206"/>
                </a:lnTo>
                <a:close/>
                <a:moveTo>
                  <a:pt x="221" y="222"/>
                </a:moveTo>
                <a:lnTo>
                  <a:pt x="221" y="222"/>
                </a:lnTo>
                <a:lnTo>
                  <a:pt x="222" y="222"/>
                </a:lnTo>
                <a:lnTo>
                  <a:pt x="221" y="224"/>
                </a:lnTo>
                <a:lnTo>
                  <a:pt x="221" y="224"/>
                </a:lnTo>
                <a:lnTo>
                  <a:pt x="222" y="224"/>
                </a:lnTo>
                <a:lnTo>
                  <a:pt x="222" y="224"/>
                </a:lnTo>
                <a:lnTo>
                  <a:pt x="219" y="224"/>
                </a:lnTo>
                <a:lnTo>
                  <a:pt x="215" y="224"/>
                </a:lnTo>
                <a:lnTo>
                  <a:pt x="215" y="224"/>
                </a:lnTo>
                <a:lnTo>
                  <a:pt x="217" y="222"/>
                </a:lnTo>
                <a:lnTo>
                  <a:pt x="221" y="222"/>
                </a:lnTo>
                <a:lnTo>
                  <a:pt x="221" y="222"/>
                </a:lnTo>
                <a:close/>
                <a:moveTo>
                  <a:pt x="213" y="224"/>
                </a:moveTo>
                <a:lnTo>
                  <a:pt x="213" y="224"/>
                </a:lnTo>
                <a:lnTo>
                  <a:pt x="189" y="224"/>
                </a:lnTo>
                <a:lnTo>
                  <a:pt x="180" y="224"/>
                </a:lnTo>
                <a:lnTo>
                  <a:pt x="178" y="224"/>
                </a:lnTo>
                <a:lnTo>
                  <a:pt x="180" y="222"/>
                </a:lnTo>
                <a:lnTo>
                  <a:pt x="180" y="222"/>
                </a:lnTo>
                <a:lnTo>
                  <a:pt x="195" y="224"/>
                </a:lnTo>
                <a:lnTo>
                  <a:pt x="213" y="224"/>
                </a:lnTo>
                <a:lnTo>
                  <a:pt x="213" y="224"/>
                </a:lnTo>
                <a:close/>
                <a:moveTo>
                  <a:pt x="182" y="189"/>
                </a:moveTo>
                <a:lnTo>
                  <a:pt x="182" y="189"/>
                </a:lnTo>
                <a:lnTo>
                  <a:pt x="184" y="189"/>
                </a:lnTo>
                <a:lnTo>
                  <a:pt x="184" y="189"/>
                </a:lnTo>
                <a:lnTo>
                  <a:pt x="184" y="189"/>
                </a:lnTo>
                <a:lnTo>
                  <a:pt x="180" y="191"/>
                </a:lnTo>
                <a:lnTo>
                  <a:pt x="175" y="191"/>
                </a:lnTo>
                <a:lnTo>
                  <a:pt x="164" y="191"/>
                </a:lnTo>
                <a:lnTo>
                  <a:pt x="164" y="191"/>
                </a:lnTo>
                <a:lnTo>
                  <a:pt x="167" y="189"/>
                </a:lnTo>
                <a:lnTo>
                  <a:pt x="173" y="189"/>
                </a:lnTo>
                <a:lnTo>
                  <a:pt x="182" y="189"/>
                </a:lnTo>
                <a:lnTo>
                  <a:pt x="182" y="189"/>
                </a:lnTo>
                <a:close/>
                <a:moveTo>
                  <a:pt x="165" y="189"/>
                </a:moveTo>
                <a:lnTo>
                  <a:pt x="156" y="189"/>
                </a:lnTo>
                <a:lnTo>
                  <a:pt x="156" y="189"/>
                </a:lnTo>
                <a:lnTo>
                  <a:pt x="158" y="189"/>
                </a:lnTo>
                <a:lnTo>
                  <a:pt x="156" y="189"/>
                </a:lnTo>
                <a:lnTo>
                  <a:pt x="156" y="189"/>
                </a:lnTo>
                <a:lnTo>
                  <a:pt x="162" y="187"/>
                </a:lnTo>
                <a:lnTo>
                  <a:pt x="162" y="187"/>
                </a:lnTo>
                <a:lnTo>
                  <a:pt x="165" y="187"/>
                </a:lnTo>
                <a:lnTo>
                  <a:pt x="165" y="189"/>
                </a:lnTo>
                <a:lnTo>
                  <a:pt x="165" y="189"/>
                </a:lnTo>
                <a:close/>
                <a:moveTo>
                  <a:pt x="175" y="224"/>
                </a:moveTo>
                <a:lnTo>
                  <a:pt x="175" y="224"/>
                </a:lnTo>
                <a:lnTo>
                  <a:pt x="147" y="226"/>
                </a:lnTo>
                <a:lnTo>
                  <a:pt x="237" y="136"/>
                </a:lnTo>
                <a:lnTo>
                  <a:pt x="237" y="136"/>
                </a:lnTo>
                <a:lnTo>
                  <a:pt x="237" y="165"/>
                </a:lnTo>
                <a:lnTo>
                  <a:pt x="237" y="165"/>
                </a:lnTo>
                <a:lnTo>
                  <a:pt x="235" y="152"/>
                </a:lnTo>
                <a:lnTo>
                  <a:pt x="235" y="136"/>
                </a:lnTo>
                <a:lnTo>
                  <a:pt x="147" y="224"/>
                </a:lnTo>
                <a:lnTo>
                  <a:pt x="147" y="224"/>
                </a:lnTo>
                <a:lnTo>
                  <a:pt x="167" y="224"/>
                </a:lnTo>
                <a:lnTo>
                  <a:pt x="167" y="224"/>
                </a:lnTo>
                <a:lnTo>
                  <a:pt x="167" y="224"/>
                </a:lnTo>
                <a:lnTo>
                  <a:pt x="169" y="224"/>
                </a:lnTo>
                <a:lnTo>
                  <a:pt x="175" y="224"/>
                </a:lnTo>
                <a:lnTo>
                  <a:pt x="175" y="224"/>
                </a:lnTo>
                <a:close/>
                <a:moveTo>
                  <a:pt x="199" y="169"/>
                </a:moveTo>
                <a:lnTo>
                  <a:pt x="199" y="169"/>
                </a:lnTo>
                <a:lnTo>
                  <a:pt x="199" y="178"/>
                </a:lnTo>
                <a:lnTo>
                  <a:pt x="199" y="182"/>
                </a:lnTo>
                <a:lnTo>
                  <a:pt x="197" y="185"/>
                </a:lnTo>
                <a:lnTo>
                  <a:pt x="197" y="185"/>
                </a:lnTo>
                <a:lnTo>
                  <a:pt x="199" y="198"/>
                </a:lnTo>
                <a:lnTo>
                  <a:pt x="199" y="198"/>
                </a:lnTo>
                <a:lnTo>
                  <a:pt x="197" y="200"/>
                </a:lnTo>
                <a:lnTo>
                  <a:pt x="197" y="200"/>
                </a:lnTo>
                <a:lnTo>
                  <a:pt x="195" y="200"/>
                </a:lnTo>
                <a:lnTo>
                  <a:pt x="195" y="200"/>
                </a:lnTo>
                <a:lnTo>
                  <a:pt x="197" y="196"/>
                </a:lnTo>
                <a:lnTo>
                  <a:pt x="197" y="195"/>
                </a:lnTo>
                <a:lnTo>
                  <a:pt x="197" y="195"/>
                </a:lnTo>
                <a:lnTo>
                  <a:pt x="197" y="191"/>
                </a:lnTo>
                <a:lnTo>
                  <a:pt x="195" y="195"/>
                </a:lnTo>
                <a:lnTo>
                  <a:pt x="195" y="195"/>
                </a:lnTo>
                <a:lnTo>
                  <a:pt x="195" y="173"/>
                </a:lnTo>
                <a:lnTo>
                  <a:pt x="195" y="154"/>
                </a:lnTo>
                <a:lnTo>
                  <a:pt x="195" y="154"/>
                </a:lnTo>
                <a:lnTo>
                  <a:pt x="197" y="160"/>
                </a:lnTo>
                <a:lnTo>
                  <a:pt x="197" y="165"/>
                </a:lnTo>
                <a:lnTo>
                  <a:pt x="197" y="165"/>
                </a:lnTo>
                <a:lnTo>
                  <a:pt x="197" y="163"/>
                </a:lnTo>
                <a:lnTo>
                  <a:pt x="199" y="162"/>
                </a:lnTo>
                <a:lnTo>
                  <a:pt x="197" y="154"/>
                </a:lnTo>
                <a:lnTo>
                  <a:pt x="197" y="154"/>
                </a:lnTo>
                <a:lnTo>
                  <a:pt x="199" y="150"/>
                </a:lnTo>
                <a:lnTo>
                  <a:pt x="199" y="149"/>
                </a:lnTo>
                <a:lnTo>
                  <a:pt x="199" y="150"/>
                </a:lnTo>
                <a:lnTo>
                  <a:pt x="199" y="150"/>
                </a:lnTo>
                <a:lnTo>
                  <a:pt x="199" y="154"/>
                </a:lnTo>
                <a:lnTo>
                  <a:pt x="199" y="163"/>
                </a:lnTo>
                <a:lnTo>
                  <a:pt x="199" y="163"/>
                </a:lnTo>
                <a:lnTo>
                  <a:pt x="200" y="152"/>
                </a:lnTo>
                <a:lnTo>
                  <a:pt x="200" y="141"/>
                </a:lnTo>
                <a:lnTo>
                  <a:pt x="200" y="141"/>
                </a:lnTo>
                <a:lnTo>
                  <a:pt x="199" y="143"/>
                </a:lnTo>
                <a:lnTo>
                  <a:pt x="197" y="138"/>
                </a:lnTo>
                <a:lnTo>
                  <a:pt x="197" y="138"/>
                </a:lnTo>
                <a:lnTo>
                  <a:pt x="199" y="138"/>
                </a:lnTo>
                <a:lnTo>
                  <a:pt x="200" y="136"/>
                </a:lnTo>
                <a:lnTo>
                  <a:pt x="147" y="187"/>
                </a:lnTo>
                <a:lnTo>
                  <a:pt x="147" y="187"/>
                </a:lnTo>
                <a:lnTo>
                  <a:pt x="162" y="189"/>
                </a:lnTo>
                <a:lnTo>
                  <a:pt x="162" y="189"/>
                </a:lnTo>
                <a:lnTo>
                  <a:pt x="160" y="191"/>
                </a:lnTo>
                <a:lnTo>
                  <a:pt x="160" y="191"/>
                </a:lnTo>
                <a:lnTo>
                  <a:pt x="147" y="191"/>
                </a:lnTo>
                <a:lnTo>
                  <a:pt x="202" y="136"/>
                </a:lnTo>
                <a:lnTo>
                  <a:pt x="202" y="136"/>
                </a:lnTo>
                <a:lnTo>
                  <a:pt x="204" y="171"/>
                </a:lnTo>
                <a:lnTo>
                  <a:pt x="204" y="204"/>
                </a:lnTo>
                <a:lnTo>
                  <a:pt x="204" y="204"/>
                </a:lnTo>
                <a:lnTo>
                  <a:pt x="202" y="204"/>
                </a:lnTo>
                <a:lnTo>
                  <a:pt x="202" y="202"/>
                </a:lnTo>
                <a:lnTo>
                  <a:pt x="202" y="202"/>
                </a:lnTo>
                <a:lnTo>
                  <a:pt x="202" y="208"/>
                </a:lnTo>
                <a:lnTo>
                  <a:pt x="204" y="215"/>
                </a:lnTo>
                <a:lnTo>
                  <a:pt x="202" y="215"/>
                </a:lnTo>
                <a:lnTo>
                  <a:pt x="202" y="215"/>
                </a:lnTo>
                <a:lnTo>
                  <a:pt x="202" y="220"/>
                </a:lnTo>
                <a:lnTo>
                  <a:pt x="202" y="220"/>
                </a:lnTo>
                <a:lnTo>
                  <a:pt x="202" y="222"/>
                </a:lnTo>
                <a:lnTo>
                  <a:pt x="204" y="222"/>
                </a:lnTo>
                <a:lnTo>
                  <a:pt x="204" y="222"/>
                </a:lnTo>
                <a:lnTo>
                  <a:pt x="204" y="222"/>
                </a:lnTo>
                <a:lnTo>
                  <a:pt x="204" y="231"/>
                </a:lnTo>
                <a:lnTo>
                  <a:pt x="204" y="231"/>
                </a:lnTo>
                <a:lnTo>
                  <a:pt x="202" y="233"/>
                </a:lnTo>
                <a:lnTo>
                  <a:pt x="202" y="233"/>
                </a:lnTo>
                <a:lnTo>
                  <a:pt x="202" y="230"/>
                </a:lnTo>
                <a:lnTo>
                  <a:pt x="200" y="220"/>
                </a:lnTo>
                <a:lnTo>
                  <a:pt x="200" y="220"/>
                </a:lnTo>
                <a:lnTo>
                  <a:pt x="199" y="222"/>
                </a:lnTo>
                <a:lnTo>
                  <a:pt x="199" y="222"/>
                </a:lnTo>
                <a:lnTo>
                  <a:pt x="199" y="217"/>
                </a:lnTo>
                <a:lnTo>
                  <a:pt x="200" y="209"/>
                </a:lnTo>
                <a:lnTo>
                  <a:pt x="200" y="209"/>
                </a:lnTo>
                <a:lnTo>
                  <a:pt x="199" y="208"/>
                </a:lnTo>
                <a:lnTo>
                  <a:pt x="199" y="206"/>
                </a:lnTo>
                <a:lnTo>
                  <a:pt x="199" y="206"/>
                </a:lnTo>
                <a:lnTo>
                  <a:pt x="199" y="169"/>
                </a:lnTo>
                <a:lnTo>
                  <a:pt x="199" y="169"/>
                </a:lnTo>
                <a:close/>
                <a:moveTo>
                  <a:pt x="241" y="173"/>
                </a:moveTo>
                <a:lnTo>
                  <a:pt x="241" y="173"/>
                </a:lnTo>
                <a:lnTo>
                  <a:pt x="241" y="173"/>
                </a:lnTo>
                <a:lnTo>
                  <a:pt x="239" y="173"/>
                </a:lnTo>
                <a:lnTo>
                  <a:pt x="239" y="169"/>
                </a:lnTo>
                <a:lnTo>
                  <a:pt x="239" y="169"/>
                </a:lnTo>
                <a:lnTo>
                  <a:pt x="239" y="147"/>
                </a:lnTo>
                <a:lnTo>
                  <a:pt x="239" y="147"/>
                </a:lnTo>
                <a:lnTo>
                  <a:pt x="239" y="149"/>
                </a:lnTo>
                <a:lnTo>
                  <a:pt x="237" y="147"/>
                </a:lnTo>
                <a:lnTo>
                  <a:pt x="237" y="136"/>
                </a:lnTo>
                <a:lnTo>
                  <a:pt x="147" y="226"/>
                </a:lnTo>
                <a:lnTo>
                  <a:pt x="147" y="226"/>
                </a:lnTo>
                <a:lnTo>
                  <a:pt x="160" y="228"/>
                </a:lnTo>
                <a:lnTo>
                  <a:pt x="160" y="228"/>
                </a:lnTo>
                <a:lnTo>
                  <a:pt x="147" y="228"/>
                </a:lnTo>
                <a:lnTo>
                  <a:pt x="239" y="136"/>
                </a:lnTo>
                <a:lnTo>
                  <a:pt x="239" y="136"/>
                </a:lnTo>
                <a:lnTo>
                  <a:pt x="239" y="156"/>
                </a:lnTo>
                <a:lnTo>
                  <a:pt x="241" y="173"/>
                </a:lnTo>
                <a:lnTo>
                  <a:pt x="241" y="173"/>
                </a:lnTo>
                <a:close/>
                <a:moveTo>
                  <a:pt x="243" y="165"/>
                </a:moveTo>
                <a:lnTo>
                  <a:pt x="243" y="165"/>
                </a:lnTo>
                <a:lnTo>
                  <a:pt x="243" y="171"/>
                </a:lnTo>
                <a:lnTo>
                  <a:pt x="243" y="174"/>
                </a:lnTo>
                <a:lnTo>
                  <a:pt x="243" y="174"/>
                </a:lnTo>
                <a:lnTo>
                  <a:pt x="243" y="171"/>
                </a:lnTo>
                <a:lnTo>
                  <a:pt x="243" y="165"/>
                </a:lnTo>
                <a:lnTo>
                  <a:pt x="243" y="165"/>
                </a:lnTo>
                <a:close/>
                <a:moveTo>
                  <a:pt x="239" y="176"/>
                </a:moveTo>
                <a:lnTo>
                  <a:pt x="239" y="176"/>
                </a:lnTo>
                <a:lnTo>
                  <a:pt x="239" y="176"/>
                </a:lnTo>
                <a:lnTo>
                  <a:pt x="241" y="178"/>
                </a:lnTo>
                <a:lnTo>
                  <a:pt x="241" y="185"/>
                </a:lnTo>
                <a:lnTo>
                  <a:pt x="241" y="185"/>
                </a:lnTo>
                <a:lnTo>
                  <a:pt x="239" y="185"/>
                </a:lnTo>
                <a:lnTo>
                  <a:pt x="239" y="184"/>
                </a:lnTo>
                <a:lnTo>
                  <a:pt x="239" y="182"/>
                </a:lnTo>
                <a:lnTo>
                  <a:pt x="239" y="182"/>
                </a:lnTo>
                <a:lnTo>
                  <a:pt x="237" y="200"/>
                </a:lnTo>
                <a:lnTo>
                  <a:pt x="237" y="209"/>
                </a:lnTo>
                <a:lnTo>
                  <a:pt x="235" y="215"/>
                </a:lnTo>
                <a:lnTo>
                  <a:pt x="235" y="215"/>
                </a:lnTo>
                <a:lnTo>
                  <a:pt x="235" y="200"/>
                </a:lnTo>
                <a:lnTo>
                  <a:pt x="233" y="189"/>
                </a:lnTo>
                <a:lnTo>
                  <a:pt x="233" y="189"/>
                </a:lnTo>
                <a:lnTo>
                  <a:pt x="235" y="182"/>
                </a:lnTo>
                <a:lnTo>
                  <a:pt x="235" y="182"/>
                </a:lnTo>
                <a:lnTo>
                  <a:pt x="237" y="185"/>
                </a:lnTo>
                <a:lnTo>
                  <a:pt x="235" y="191"/>
                </a:lnTo>
                <a:lnTo>
                  <a:pt x="235" y="191"/>
                </a:lnTo>
                <a:lnTo>
                  <a:pt x="237" y="185"/>
                </a:lnTo>
                <a:lnTo>
                  <a:pt x="239" y="176"/>
                </a:lnTo>
                <a:lnTo>
                  <a:pt x="239" y="176"/>
                </a:lnTo>
                <a:close/>
                <a:moveTo>
                  <a:pt x="239" y="231"/>
                </a:moveTo>
                <a:lnTo>
                  <a:pt x="239" y="231"/>
                </a:lnTo>
                <a:lnTo>
                  <a:pt x="239" y="237"/>
                </a:lnTo>
                <a:lnTo>
                  <a:pt x="239" y="239"/>
                </a:lnTo>
                <a:lnTo>
                  <a:pt x="239" y="239"/>
                </a:lnTo>
                <a:lnTo>
                  <a:pt x="239" y="239"/>
                </a:lnTo>
                <a:lnTo>
                  <a:pt x="237" y="233"/>
                </a:lnTo>
                <a:lnTo>
                  <a:pt x="237" y="233"/>
                </a:lnTo>
                <a:lnTo>
                  <a:pt x="239" y="233"/>
                </a:lnTo>
                <a:lnTo>
                  <a:pt x="239" y="231"/>
                </a:lnTo>
                <a:lnTo>
                  <a:pt x="239" y="231"/>
                </a:lnTo>
                <a:close/>
                <a:moveTo>
                  <a:pt x="9" y="283"/>
                </a:moveTo>
                <a:lnTo>
                  <a:pt x="9" y="283"/>
                </a:lnTo>
                <a:lnTo>
                  <a:pt x="9" y="285"/>
                </a:lnTo>
                <a:lnTo>
                  <a:pt x="9" y="288"/>
                </a:lnTo>
                <a:lnTo>
                  <a:pt x="9" y="298"/>
                </a:lnTo>
                <a:lnTo>
                  <a:pt x="9" y="298"/>
                </a:lnTo>
                <a:lnTo>
                  <a:pt x="7" y="294"/>
                </a:lnTo>
                <a:lnTo>
                  <a:pt x="7" y="288"/>
                </a:lnTo>
                <a:lnTo>
                  <a:pt x="7" y="288"/>
                </a:lnTo>
                <a:lnTo>
                  <a:pt x="7" y="287"/>
                </a:lnTo>
                <a:lnTo>
                  <a:pt x="9" y="283"/>
                </a:lnTo>
                <a:lnTo>
                  <a:pt x="9" y="283"/>
                </a:lnTo>
                <a:close/>
                <a:moveTo>
                  <a:pt x="15" y="336"/>
                </a:moveTo>
                <a:lnTo>
                  <a:pt x="15" y="336"/>
                </a:lnTo>
                <a:lnTo>
                  <a:pt x="15" y="351"/>
                </a:lnTo>
                <a:lnTo>
                  <a:pt x="15" y="366"/>
                </a:lnTo>
                <a:lnTo>
                  <a:pt x="15" y="366"/>
                </a:lnTo>
                <a:lnTo>
                  <a:pt x="15" y="369"/>
                </a:lnTo>
                <a:lnTo>
                  <a:pt x="13" y="375"/>
                </a:lnTo>
                <a:lnTo>
                  <a:pt x="13" y="375"/>
                </a:lnTo>
                <a:lnTo>
                  <a:pt x="13" y="375"/>
                </a:lnTo>
                <a:lnTo>
                  <a:pt x="13" y="375"/>
                </a:lnTo>
                <a:lnTo>
                  <a:pt x="13" y="373"/>
                </a:lnTo>
                <a:lnTo>
                  <a:pt x="11" y="375"/>
                </a:lnTo>
                <a:lnTo>
                  <a:pt x="11" y="375"/>
                </a:lnTo>
                <a:lnTo>
                  <a:pt x="11" y="351"/>
                </a:lnTo>
                <a:lnTo>
                  <a:pt x="11" y="351"/>
                </a:lnTo>
                <a:lnTo>
                  <a:pt x="11" y="351"/>
                </a:lnTo>
                <a:lnTo>
                  <a:pt x="13" y="351"/>
                </a:lnTo>
                <a:lnTo>
                  <a:pt x="13" y="351"/>
                </a:lnTo>
                <a:lnTo>
                  <a:pt x="15" y="336"/>
                </a:lnTo>
                <a:lnTo>
                  <a:pt x="15" y="336"/>
                </a:lnTo>
                <a:close/>
                <a:moveTo>
                  <a:pt x="230" y="355"/>
                </a:moveTo>
                <a:lnTo>
                  <a:pt x="230" y="355"/>
                </a:lnTo>
                <a:lnTo>
                  <a:pt x="230" y="358"/>
                </a:lnTo>
                <a:lnTo>
                  <a:pt x="230" y="364"/>
                </a:lnTo>
                <a:lnTo>
                  <a:pt x="230" y="364"/>
                </a:lnTo>
                <a:lnTo>
                  <a:pt x="228" y="360"/>
                </a:lnTo>
                <a:lnTo>
                  <a:pt x="230" y="355"/>
                </a:lnTo>
                <a:lnTo>
                  <a:pt x="230" y="355"/>
                </a:lnTo>
                <a:close/>
                <a:moveTo>
                  <a:pt x="237" y="360"/>
                </a:moveTo>
                <a:lnTo>
                  <a:pt x="237" y="360"/>
                </a:lnTo>
                <a:lnTo>
                  <a:pt x="239" y="366"/>
                </a:lnTo>
                <a:lnTo>
                  <a:pt x="239" y="373"/>
                </a:lnTo>
                <a:lnTo>
                  <a:pt x="239" y="373"/>
                </a:lnTo>
                <a:lnTo>
                  <a:pt x="237" y="371"/>
                </a:lnTo>
                <a:lnTo>
                  <a:pt x="237" y="369"/>
                </a:lnTo>
                <a:lnTo>
                  <a:pt x="237" y="360"/>
                </a:lnTo>
                <a:lnTo>
                  <a:pt x="237" y="360"/>
                </a:lnTo>
                <a:close/>
                <a:moveTo>
                  <a:pt x="233" y="425"/>
                </a:moveTo>
                <a:lnTo>
                  <a:pt x="233" y="425"/>
                </a:lnTo>
                <a:lnTo>
                  <a:pt x="233" y="425"/>
                </a:lnTo>
                <a:lnTo>
                  <a:pt x="233" y="426"/>
                </a:lnTo>
                <a:lnTo>
                  <a:pt x="233" y="434"/>
                </a:lnTo>
                <a:lnTo>
                  <a:pt x="233" y="434"/>
                </a:lnTo>
                <a:lnTo>
                  <a:pt x="233" y="434"/>
                </a:lnTo>
                <a:lnTo>
                  <a:pt x="233" y="430"/>
                </a:lnTo>
                <a:lnTo>
                  <a:pt x="233" y="425"/>
                </a:lnTo>
                <a:lnTo>
                  <a:pt x="233" y="425"/>
                </a:lnTo>
                <a:close/>
                <a:moveTo>
                  <a:pt x="38" y="489"/>
                </a:moveTo>
                <a:lnTo>
                  <a:pt x="38" y="489"/>
                </a:lnTo>
                <a:lnTo>
                  <a:pt x="38" y="498"/>
                </a:lnTo>
                <a:lnTo>
                  <a:pt x="40" y="500"/>
                </a:lnTo>
                <a:lnTo>
                  <a:pt x="40" y="500"/>
                </a:lnTo>
                <a:lnTo>
                  <a:pt x="40" y="500"/>
                </a:lnTo>
                <a:lnTo>
                  <a:pt x="40" y="507"/>
                </a:lnTo>
                <a:lnTo>
                  <a:pt x="38" y="513"/>
                </a:lnTo>
                <a:lnTo>
                  <a:pt x="37" y="513"/>
                </a:lnTo>
                <a:lnTo>
                  <a:pt x="37" y="513"/>
                </a:lnTo>
                <a:lnTo>
                  <a:pt x="35" y="507"/>
                </a:lnTo>
                <a:lnTo>
                  <a:pt x="35" y="507"/>
                </a:lnTo>
                <a:lnTo>
                  <a:pt x="35" y="496"/>
                </a:lnTo>
                <a:lnTo>
                  <a:pt x="37" y="491"/>
                </a:lnTo>
                <a:lnTo>
                  <a:pt x="38" y="489"/>
                </a:lnTo>
                <a:lnTo>
                  <a:pt x="38" y="489"/>
                </a:lnTo>
                <a:close/>
                <a:moveTo>
                  <a:pt x="187" y="544"/>
                </a:moveTo>
                <a:lnTo>
                  <a:pt x="187" y="544"/>
                </a:lnTo>
                <a:lnTo>
                  <a:pt x="187" y="544"/>
                </a:lnTo>
                <a:lnTo>
                  <a:pt x="187" y="546"/>
                </a:lnTo>
                <a:lnTo>
                  <a:pt x="187" y="552"/>
                </a:lnTo>
                <a:lnTo>
                  <a:pt x="187" y="552"/>
                </a:lnTo>
                <a:lnTo>
                  <a:pt x="187" y="553"/>
                </a:lnTo>
                <a:lnTo>
                  <a:pt x="186" y="553"/>
                </a:lnTo>
                <a:lnTo>
                  <a:pt x="186" y="553"/>
                </a:lnTo>
                <a:lnTo>
                  <a:pt x="187" y="544"/>
                </a:lnTo>
                <a:lnTo>
                  <a:pt x="187" y="544"/>
                </a:lnTo>
                <a:close/>
                <a:moveTo>
                  <a:pt x="44" y="666"/>
                </a:moveTo>
                <a:lnTo>
                  <a:pt x="44" y="666"/>
                </a:lnTo>
                <a:lnTo>
                  <a:pt x="44" y="666"/>
                </a:lnTo>
                <a:lnTo>
                  <a:pt x="46" y="667"/>
                </a:lnTo>
                <a:lnTo>
                  <a:pt x="46" y="675"/>
                </a:lnTo>
                <a:lnTo>
                  <a:pt x="46" y="675"/>
                </a:lnTo>
                <a:lnTo>
                  <a:pt x="48" y="675"/>
                </a:lnTo>
                <a:lnTo>
                  <a:pt x="50" y="673"/>
                </a:lnTo>
                <a:lnTo>
                  <a:pt x="51" y="673"/>
                </a:lnTo>
                <a:lnTo>
                  <a:pt x="53" y="677"/>
                </a:lnTo>
                <a:lnTo>
                  <a:pt x="53" y="677"/>
                </a:lnTo>
                <a:lnTo>
                  <a:pt x="51" y="684"/>
                </a:lnTo>
                <a:lnTo>
                  <a:pt x="51" y="688"/>
                </a:lnTo>
                <a:lnTo>
                  <a:pt x="51" y="688"/>
                </a:lnTo>
                <a:lnTo>
                  <a:pt x="48" y="689"/>
                </a:lnTo>
                <a:lnTo>
                  <a:pt x="44" y="686"/>
                </a:lnTo>
                <a:lnTo>
                  <a:pt x="44" y="686"/>
                </a:lnTo>
                <a:lnTo>
                  <a:pt x="44" y="677"/>
                </a:lnTo>
                <a:lnTo>
                  <a:pt x="44" y="675"/>
                </a:lnTo>
                <a:lnTo>
                  <a:pt x="42" y="673"/>
                </a:lnTo>
                <a:lnTo>
                  <a:pt x="42" y="673"/>
                </a:lnTo>
                <a:lnTo>
                  <a:pt x="44" y="666"/>
                </a:lnTo>
                <a:lnTo>
                  <a:pt x="44" y="666"/>
                </a:lnTo>
                <a:close/>
                <a:moveTo>
                  <a:pt x="130" y="671"/>
                </a:moveTo>
                <a:lnTo>
                  <a:pt x="130" y="671"/>
                </a:lnTo>
                <a:lnTo>
                  <a:pt x="130" y="677"/>
                </a:lnTo>
                <a:lnTo>
                  <a:pt x="130" y="682"/>
                </a:lnTo>
                <a:lnTo>
                  <a:pt x="130" y="682"/>
                </a:lnTo>
                <a:lnTo>
                  <a:pt x="130" y="675"/>
                </a:lnTo>
                <a:lnTo>
                  <a:pt x="130" y="675"/>
                </a:lnTo>
                <a:lnTo>
                  <a:pt x="130" y="675"/>
                </a:lnTo>
                <a:lnTo>
                  <a:pt x="130" y="671"/>
                </a:lnTo>
                <a:lnTo>
                  <a:pt x="130" y="671"/>
                </a:lnTo>
                <a:close/>
                <a:moveTo>
                  <a:pt x="50" y="697"/>
                </a:moveTo>
                <a:lnTo>
                  <a:pt x="50" y="697"/>
                </a:lnTo>
                <a:lnTo>
                  <a:pt x="48" y="704"/>
                </a:lnTo>
                <a:lnTo>
                  <a:pt x="48" y="704"/>
                </a:lnTo>
                <a:lnTo>
                  <a:pt x="48" y="704"/>
                </a:lnTo>
                <a:lnTo>
                  <a:pt x="48" y="702"/>
                </a:lnTo>
                <a:lnTo>
                  <a:pt x="46" y="702"/>
                </a:lnTo>
                <a:lnTo>
                  <a:pt x="46" y="702"/>
                </a:lnTo>
                <a:lnTo>
                  <a:pt x="48" y="699"/>
                </a:lnTo>
                <a:lnTo>
                  <a:pt x="50" y="697"/>
                </a:lnTo>
                <a:lnTo>
                  <a:pt x="50" y="697"/>
                </a:lnTo>
                <a:close/>
                <a:moveTo>
                  <a:pt x="193" y="695"/>
                </a:moveTo>
                <a:lnTo>
                  <a:pt x="193" y="695"/>
                </a:lnTo>
                <a:lnTo>
                  <a:pt x="193" y="697"/>
                </a:lnTo>
                <a:lnTo>
                  <a:pt x="195" y="701"/>
                </a:lnTo>
                <a:lnTo>
                  <a:pt x="193" y="704"/>
                </a:lnTo>
                <a:lnTo>
                  <a:pt x="193" y="706"/>
                </a:lnTo>
                <a:lnTo>
                  <a:pt x="193" y="706"/>
                </a:lnTo>
                <a:lnTo>
                  <a:pt x="193" y="706"/>
                </a:lnTo>
                <a:lnTo>
                  <a:pt x="193" y="701"/>
                </a:lnTo>
                <a:lnTo>
                  <a:pt x="193" y="695"/>
                </a:lnTo>
                <a:lnTo>
                  <a:pt x="193" y="695"/>
                </a:lnTo>
                <a:close/>
                <a:moveTo>
                  <a:pt x="186" y="765"/>
                </a:moveTo>
                <a:lnTo>
                  <a:pt x="186" y="769"/>
                </a:lnTo>
                <a:lnTo>
                  <a:pt x="186" y="769"/>
                </a:lnTo>
                <a:lnTo>
                  <a:pt x="184" y="770"/>
                </a:lnTo>
                <a:lnTo>
                  <a:pt x="184" y="765"/>
                </a:lnTo>
                <a:lnTo>
                  <a:pt x="184" y="765"/>
                </a:lnTo>
                <a:lnTo>
                  <a:pt x="186" y="765"/>
                </a:lnTo>
                <a:lnTo>
                  <a:pt x="186" y="765"/>
                </a:lnTo>
                <a:lnTo>
                  <a:pt x="186" y="765"/>
                </a:lnTo>
                <a:lnTo>
                  <a:pt x="186" y="765"/>
                </a:lnTo>
                <a:lnTo>
                  <a:pt x="186" y="76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2"/>
          <p:cNvSpPr>
            <a:spLocks noEditPoints="1"/>
          </p:cNvSpPr>
          <p:nvPr/>
        </p:nvSpPr>
        <p:spPr bwMode="auto">
          <a:xfrm flipH="1">
            <a:off x="4202154" y="4779861"/>
            <a:ext cx="1454109" cy="1402460"/>
          </a:xfrm>
          <a:custGeom>
            <a:avLst/>
            <a:gdLst>
              <a:gd name="T0" fmla="*/ 1431 w 1464"/>
              <a:gd name="T1" fmla="*/ 1201 h 1411"/>
              <a:gd name="T2" fmla="*/ 1444 w 1464"/>
              <a:gd name="T3" fmla="*/ 596 h 1411"/>
              <a:gd name="T4" fmla="*/ 1462 w 1464"/>
              <a:gd name="T5" fmla="*/ 623 h 1411"/>
              <a:gd name="T6" fmla="*/ 1453 w 1464"/>
              <a:gd name="T7" fmla="*/ 264 h 1411"/>
              <a:gd name="T8" fmla="*/ 916 w 1464"/>
              <a:gd name="T9" fmla="*/ 58 h 1411"/>
              <a:gd name="T10" fmla="*/ 670 w 1464"/>
              <a:gd name="T11" fmla="*/ 38 h 1411"/>
              <a:gd name="T12" fmla="*/ 506 w 1464"/>
              <a:gd name="T13" fmla="*/ 49 h 1411"/>
              <a:gd name="T14" fmla="*/ 581 w 1464"/>
              <a:gd name="T15" fmla="*/ 29 h 1411"/>
              <a:gd name="T16" fmla="*/ 434 w 1464"/>
              <a:gd name="T17" fmla="*/ 14 h 1411"/>
              <a:gd name="T18" fmla="*/ 329 w 1464"/>
              <a:gd name="T19" fmla="*/ 5 h 1411"/>
              <a:gd name="T20" fmla="*/ 13 w 1464"/>
              <a:gd name="T21" fmla="*/ 345 h 1411"/>
              <a:gd name="T22" fmla="*/ 39 w 1464"/>
              <a:gd name="T23" fmla="*/ 636 h 1411"/>
              <a:gd name="T24" fmla="*/ 110 w 1464"/>
              <a:gd name="T25" fmla="*/ 794 h 1411"/>
              <a:gd name="T26" fmla="*/ 75 w 1464"/>
              <a:gd name="T27" fmla="*/ 1050 h 1411"/>
              <a:gd name="T28" fmla="*/ 188 w 1464"/>
              <a:gd name="T29" fmla="*/ 1083 h 1411"/>
              <a:gd name="T30" fmla="*/ 199 w 1464"/>
              <a:gd name="T31" fmla="*/ 651 h 1411"/>
              <a:gd name="T32" fmla="*/ 259 w 1464"/>
              <a:gd name="T33" fmla="*/ 884 h 1411"/>
              <a:gd name="T34" fmla="*/ 285 w 1464"/>
              <a:gd name="T35" fmla="*/ 605 h 1411"/>
              <a:gd name="T36" fmla="*/ 305 w 1464"/>
              <a:gd name="T37" fmla="*/ 445 h 1411"/>
              <a:gd name="T38" fmla="*/ 313 w 1464"/>
              <a:gd name="T39" fmla="*/ 597 h 1411"/>
              <a:gd name="T40" fmla="*/ 344 w 1464"/>
              <a:gd name="T41" fmla="*/ 331 h 1411"/>
              <a:gd name="T42" fmla="*/ 357 w 1464"/>
              <a:gd name="T43" fmla="*/ 487 h 1411"/>
              <a:gd name="T44" fmla="*/ 372 w 1464"/>
              <a:gd name="T45" fmla="*/ 406 h 1411"/>
              <a:gd name="T46" fmla="*/ 383 w 1464"/>
              <a:gd name="T47" fmla="*/ 493 h 1411"/>
              <a:gd name="T48" fmla="*/ 386 w 1464"/>
              <a:gd name="T49" fmla="*/ 209 h 1411"/>
              <a:gd name="T50" fmla="*/ 589 w 1464"/>
              <a:gd name="T51" fmla="*/ 373 h 1411"/>
              <a:gd name="T52" fmla="*/ 841 w 1464"/>
              <a:gd name="T53" fmla="*/ 371 h 1411"/>
              <a:gd name="T54" fmla="*/ 1026 w 1464"/>
              <a:gd name="T55" fmla="*/ 377 h 1411"/>
              <a:gd name="T56" fmla="*/ 1161 w 1464"/>
              <a:gd name="T57" fmla="*/ 353 h 1411"/>
              <a:gd name="T58" fmla="*/ 1172 w 1464"/>
              <a:gd name="T59" fmla="*/ 752 h 1411"/>
              <a:gd name="T60" fmla="*/ 1264 w 1464"/>
              <a:gd name="T61" fmla="*/ 351 h 1411"/>
              <a:gd name="T62" fmla="*/ 1161 w 1464"/>
              <a:gd name="T63" fmla="*/ 347 h 1411"/>
              <a:gd name="T64" fmla="*/ 1186 w 1464"/>
              <a:gd name="T65" fmla="*/ 384 h 1411"/>
              <a:gd name="T66" fmla="*/ 1194 w 1464"/>
              <a:gd name="T67" fmla="*/ 566 h 1411"/>
              <a:gd name="T68" fmla="*/ 1216 w 1464"/>
              <a:gd name="T69" fmla="*/ 916 h 1411"/>
              <a:gd name="T70" fmla="*/ 1256 w 1464"/>
              <a:gd name="T71" fmla="*/ 1164 h 1411"/>
              <a:gd name="T72" fmla="*/ 1291 w 1464"/>
              <a:gd name="T73" fmla="*/ 746 h 1411"/>
              <a:gd name="T74" fmla="*/ 1301 w 1464"/>
              <a:gd name="T75" fmla="*/ 537 h 1411"/>
              <a:gd name="T76" fmla="*/ 1323 w 1464"/>
              <a:gd name="T77" fmla="*/ 1170 h 1411"/>
              <a:gd name="T78" fmla="*/ 1328 w 1464"/>
              <a:gd name="T79" fmla="*/ 822 h 1411"/>
              <a:gd name="T80" fmla="*/ 1343 w 1464"/>
              <a:gd name="T81" fmla="*/ 1293 h 1411"/>
              <a:gd name="T82" fmla="*/ 1006 w 1464"/>
              <a:gd name="T83" fmla="*/ 1372 h 1411"/>
              <a:gd name="T84" fmla="*/ 55 w 1464"/>
              <a:gd name="T85" fmla="*/ 673 h 1411"/>
              <a:gd name="T86" fmla="*/ 1324 w 1464"/>
              <a:gd name="T87" fmla="*/ 616 h 1411"/>
              <a:gd name="T88" fmla="*/ 1310 w 1464"/>
              <a:gd name="T89" fmla="*/ 233 h 1411"/>
              <a:gd name="T90" fmla="*/ 1328 w 1464"/>
              <a:gd name="T91" fmla="*/ 371 h 1411"/>
              <a:gd name="T92" fmla="*/ 1326 w 1464"/>
              <a:gd name="T93" fmla="*/ 524 h 1411"/>
              <a:gd name="T94" fmla="*/ 1330 w 1464"/>
              <a:gd name="T95" fmla="*/ 439 h 1411"/>
              <a:gd name="T96" fmla="*/ 1181 w 1464"/>
              <a:gd name="T97" fmla="*/ 301 h 1411"/>
              <a:gd name="T98" fmla="*/ 1277 w 1464"/>
              <a:gd name="T99" fmla="*/ 64 h 1411"/>
              <a:gd name="T100" fmla="*/ 1095 w 1464"/>
              <a:gd name="T101" fmla="*/ 351 h 1411"/>
              <a:gd name="T102" fmla="*/ 1006 w 1464"/>
              <a:gd name="T103" fmla="*/ 364 h 1411"/>
              <a:gd name="T104" fmla="*/ 813 w 1464"/>
              <a:gd name="T105" fmla="*/ 356 h 1411"/>
              <a:gd name="T106" fmla="*/ 719 w 1464"/>
              <a:gd name="T107" fmla="*/ 36 h 1411"/>
              <a:gd name="T108" fmla="*/ 622 w 1464"/>
              <a:gd name="T109" fmla="*/ 367 h 1411"/>
              <a:gd name="T110" fmla="*/ 449 w 1464"/>
              <a:gd name="T111" fmla="*/ 7 h 1411"/>
              <a:gd name="T112" fmla="*/ 403 w 1464"/>
              <a:gd name="T113" fmla="*/ 323 h 1411"/>
              <a:gd name="T114" fmla="*/ 292 w 1464"/>
              <a:gd name="T115" fmla="*/ 344 h 1411"/>
              <a:gd name="T116" fmla="*/ 270 w 1464"/>
              <a:gd name="T117" fmla="*/ 307 h 1411"/>
              <a:gd name="T118" fmla="*/ 359 w 1464"/>
              <a:gd name="T119" fmla="*/ 204 h 1411"/>
              <a:gd name="T120" fmla="*/ 302 w 1464"/>
              <a:gd name="T121" fmla="*/ 290 h 1411"/>
              <a:gd name="T122" fmla="*/ 24 w 1464"/>
              <a:gd name="T123" fmla="*/ 404 h 1411"/>
              <a:gd name="T124" fmla="*/ 68 w 1464"/>
              <a:gd name="T125" fmla="*/ 743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64" h="1411">
                <a:moveTo>
                  <a:pt x="964" y="1387"/>
                </a:moveTo>
                <a:lnTo>
                  <a:pt x="964" y="1387"/>
                </a:lnTo>
                <a:lnTo>
                  <a:pt x="988" y="1387"/>
                </a:lnTo>
                <a:lnTo>
                  <a:pt x="1010" y="1387"/>
                </a:lnTo>
                <a:lnTo>
                  <a:pt x="1010" y="1387"/>
                </a:lnTo>
                <a:lnTo>
                  <a:pt x="1014" y="1388"/>
                </a:lnTo>
                <a:lnTo>
                  <a:pt x="1017" y="1388"/>
                </a:lnTo>
                <a:lnTo>
                  <a:pt x="1030" y="1388"/>
                </a:lnTo>
                <a:lnTo>
                  <a:pt x="1041" y="1390"/>
                </a:lnTo>
                <a:lnTo>
                  <a:pt x="1045" y="1390"/>
                </a:lnTo>
                <a:lnTo>
                  <a:pt x="1049" y="1392"/>
                </a:lnTo>
                <a:lnTo>
                  <a:pt x="1049" y="1392"/>
                </a:lnTo>
                <a:lnTo>
                  <a:pt x="1050" y="1392"/>
                </a:lnTo>
                <a:lnTo>
                  <a:pt x="1052" y="1390"/>
                </a:lnTo>
                <a:lnTo>
                  <a:pt x="1054" y="1390"/>
                </a:lnTo>
                <a:lnTo>
                  <a:pt x="1058" y="1388"/>
                </a:lnTo>
                <a:lnTo>
                  <a:pt x="1058" y="1388"/>
                </a:lnTo>
                <a:lnTo>
                  <a:pt x="1072" y="1392"/>
                </a:lnTo>
                <a:lnTo>
                  <a:pt x="1072" y="1392"/>
                </a:lnTo>
                <a:lnTo>
                  <a:pt x="1078" y="1392"/>
                </a:lnTo>
                <a:lnTo>
                  <a:pt x="1083" y="1392"/>
                </a:lnTo>
                <a:lnTo>
                  <a:pt x="1087" y="1392"/>
                </a:lnTo>
                <a:lnTo>
                  <a:pt x="1091" y="1394"/>
                </a:lnTo>
                <a:lnTo>
                  <a:pt x="1091" y="1394"/>
                </a:lnTo>
                <a:lnTo>
                  <a:pt x="1089" y="1394"/>
                </a:lnTo>
                <a:lnTo>
                  <a:pt x="1087" y="1396"/>
                </a:lnTo>
                <a:lnTo>
                  <a:pt x="1087" y="1396"/>
                </a:lnTo>
                <a:lnTo>
                  <a:pt x="1080" y="1394"/>
                </a:lnTo>
                <a:lnTo>
                  <a:pt x="1072" y="1394"/>
                </a:lnTo>
                <a:lnTo>
                  <a:pt x="1056" y="1396"/>
                </a:lnTo>
                <a:lnTo>
                  <a:pt x="1056" y="1396"/>
                </a:lnTo>
                <a:lnTo>
                  <a:pt x="1076" y="1396"/>
                </a:lnTo>
                <a:lnTo>
                  <a:pt x="1096" y="1396"/>
                </a:lnTo>
                <a:lnTo>
                  <a:pt x="1096" y="1396"/>
                </a:lnTo>
                <a:lnTo>
                  <a:pt x="1091" y="1394"/>
                </a:lnTo>
                <a:lnTo>
                  <a:pt x="1091" y="1394"/>
                </a:lnTo>
                <a:lnTo>
                  <a:pt x="1096" y="1394"/>
                </a:lnTo>
                <a:lnTo>
                  <a:pt x="1100" y="1392"/>
                </a:lnTo>
                <a:lnTo>
                  <a:pt x="1100" y="1392"/>
                </a:lnTo>
                <a:lnTo>
                  <a:pt x="1100" y="1394"/>
                </a:lnTo>
                <a:lnTo>
                  <a:pt x="1100" y="1394"/>
                </a:lnTo>
                <a:lnTo>
                  <a:pt x="1102" y="1396"/>
                </a:lnTo>
                <a:lnTo>
                  <a:pt x="1102" y="1396"/>
                </a:lnTo>
                <a:lnTo>
                  <a:pt x="1106" y="1394"/>
                </a:lnTo>
                <a:lnTo>
                  <a:pt x="1109" y="1392"/>
                </a:lnTo>
                <a:lnTo>
                  <a:pt x="1109" y="1392"/>
                </a:lnTo>
                <a:lnTo>
                  <a:pt x="1129" y="1396"/>
                </a:lnTo>
                <a:lnTo>
                  <a:pt x="1148" y="1394"/>
                </a:lnTo>
                <a:lnTo>
                  <a:pt x="1148" y="1394"/>
                </a:lnTo>
                <a:lnTo>
                  <a:pt x="1155" y="1396"/>
                </a:lnTo>
                <a:lnTo>
                  <a:pt x="1163" y="1396"/>
                </a:lnTo>
                <a:lnTo>
                  <a:pt x="1179" y="1396"/>
                </a:lnTo>
                <a:lnTo>
                  <a:pt x="1192" y="1398"/>
                </a:lnTo>
                <a:lnTo>
                  <a:pt x="1198" y="1398"/>
                </a:lnTo>
                <a:lnTo>
                  <a:pt x="1199" y="1401"/>
                </a:lnTo>
                <a:lnTo>
                  <a:pt x="1199" y="1401"/>
                </a:lnTo>
                <a:lnTo>
                  <a:pt x="1220" y="1399"/>
                </a:lnTo>
                <a:lnTo>
                  <a:pt x="1231" y="1401"/>
                </a:lnTo>
                <a:lnTo>
                  <a:pt x="1240" y="1401"/>
                </a:lnTo>
                <a:lnTo>
                  <a:pt x="1240" y="1401"/>
                </a:lnTo>
                <a:lnTo>
                  <a:pt x="1244" y="1401"/>
                </a:lnTo>
                <a:lnTo>
                  <a:pt x="1245" y="1399"/>
                </a:lnTo>
                <a:lnTo>
                  <a:pt x="1245" y="1399"/>
                </a:lnTo>
                <a:lnTo>
                  <a:pt x="1256" y="1401"/>
                </a:lnTo>
                <a:lnTo>
                  <a:pt x="1269" y="1401"/>
                </a:lnTo>
                <a:lnTo>
                  <a:pt x="1284" y="1399"/>
                </a:lnTo>
                <a:lnTo>
                  <a:pt x="1297" y="1399"/>
                </a:lnTo>
                <a:lnTo>
                  <a:pt x="1297" y="1399"/>
                </a:lnTo>
                <a:lnTo>
                  <a:pt x="1293" y="1401"/>
                </a:lnTo>
                <a:lnTo>
                  <a:pt x="1288" y="1401"/>
                </a:lnTo>
                <a:lnTo>
                  <a:pt x="1284" y="1401"/>
                </a:lnTo>
                <a:lnTo>
                  <a:pt x="1284" y="1401"/>
                </a:lnTo>
                <a:lnTo>
                  <a:pt x="1284" y="1403"/>
                </a:lnTo>
                <a:lnTo>
                  <a:pt x="1284" y="1403"/>
                </a:lnTo>
                <a:lnTo>
                  <a:pt x="1299" y="1401"/>
                </a:lnTo>
                <a:lnTo>
                  <a:pt x="1313" y="1403"/>
                </a:lnTo>
                <a:lnTo>
                  <a:pt x="1415" y="1411"/>
                </a:lnTo>
                <a:lnTo>
                  <a:pt x="1422" y="1293"/>
                </a:lnTo>
                <a:lnTo>
                  <a:pt x="1422" y="1293"/>
                </a:lnTo>
                <a:lnTo>
                  <a:pt x="1424" y="1274"/>
                </a:lnTo>
                <a:lnTo>
                  <a:pt x="1426" y="1258"/>
                </a:lnTo>
                <a:lnTo>
                  <a:pt x="1426" y="1258"/>
                </a:lnTo>
                <a:lnTo>
                  <a:pt x="1426" y="1262"/>
                </a:lnTo>
                <a:lnTo>
                  <a:pt x="1427" y="1263"/>
                </a:lnTo>
                <a:lnTo>
                  <a:pt x="1427" y="1265"/>
                </a:lnTo>
                <a:lnTo>
                  <a:pt x="1427" y="1265"/>
                </a:lnTo>
                <a:lnTo>
                  <a:pt x="1427" y="1254"/>
                </a:lnTo>
                <a:lnTo>
                  <a:pt x="1427" y="1241"/>
                </a:lnTo>
                <a:lnTo>
                  <a:pt x="1427" y="1241"/>
                </a:lnTo>
                <a:lnTo>
                  <a:pt x="1429" y="1239"/>
                </a:lnTo>
                <a:lnTo>
                  <a:pt x="1431" y="1239"/>
                </a:lnTo>
                <a:lnTo>
                  <a:pt x="1431" y="1239"/>
                </a:lnTo>
                <a:lnTo>
                  <a:pt x="1429" y="1230"/>
                </a:lnTo>
                <a:lnTo>
                  <a:pt x="1431" y="1221"/>
                </a:lnTo>
                <a:lnTo>
                  <a:pt x="1433" y="1201"/>
                </a:lnTo>
                <a:lnTo>
                  <a:pt x="1433" y="1201"/>
                </a:lnTo>
                <a:lnTo>
                  <a:pt x="1431" y="1201"/>
                </a:lnTo>
                <a:lnTo>
                  <a:pt x="1431" y="1203"/>
                </a:lnTo>
                <a:lnTo>
                  <a:pt x="1431" y="1203"/>
                </a:lnTo>
                <a:lnTo>
                  <a:pt x="1431" y="1201"/>
                </a:lnTo>
                <a:lnTo>
                  <a:pt x="1429" y="1192"/>
                </a:lnTo>
                <a:lnTo>
                  <a:pt x="1429" y="1192"/>
                </a:lnTo>
                <a:lnTo>
                  <a:pt x="1431" y="1193"/>
                </a:lnTo>
                <a:lnTo>
                  <a:pt x="1433" y="1190"/>
                </a:lnTo>
                <a:lnTo>
                  <a:pt x="1433" y="1190"/>
                </a:lnTo>
                <a:lnTo>
                  <a:pt x="1433" y="1166"/>
                </a:lnTo>
                <a:lnTo>
                  <a:pt x="1431" y="1155"/>
                </a:lnTo>
                <a:lnTo>
                  <a:pt x="1431" y="1144"/>
                </a:lnTo>
                <a:lnTo>
                  <a:pt x="1431" y="1144"/>
                </a:lnTo>
                <a:lnTo>
                  <a:pt x="1431" y="1146"/>
                </a:lnTo>
                <a:lnTo>
                  <a:pt x="1431" y="1144"/>
                </a:lnTo>
                <a:lnTo>
                  <a:pt x="1431" y="1138"/>
                </a:lnTo>
                <a:lnTo>
                  <a:pt x="1431" y="1138"/>
                </a:lnTo>
                <a:lnTo>
                  <a:pt x="1433" y="1138"/>
                </a:lnTo>
                <a:lnTo>
                  <a:pt x="1433" y="1138"/>
                </a:lnTo>
                <a:lnTo>
                  <a:pt x="1433" y="1116"/>
                </a:lnTo>
                <a:lnTo>
                  <a:pt x="1433" y="1089"/>
                </a:lnTo>
                <a:lnTo>
                  <a:pt x="1431" y="1065"/>
                </a:lnTo>
                <a:lnTo>
                  <a:pt x="1433" y="1048"/>
                </a:lnTo>
                <a:lnTo>
                  <a:pt x="1433" y="1048"/>
                </a:lnTo>
                <a:lnTo>
                  <a:pt x="1431" y="1048"/>
                </a:lnTo>
                <a:lnTo>
                  <a:pt x="1431" y="1048"/>
                </a:lnTo>
                <a:lnTo>
                  <a:pt x="1429" y="1044"/>
                </a:lnTo>
                <a:lnTo>
                  <a:pt x="1429" y="1041"/>
                </a:lnTo>
                <a:lnTo>
                  <a:pt x="1431" y="1035"/>
                </a:lnTo>
                <a:lnTo>
                  <a:pt x="1431" y="1035"/>
                </a:lnTo>
                <a:lnTo>
                  <a:pt x="1431" y="1035"/>
                </a:lnTo>
                <a:lnTo>
                  <a:pt x="1433" y="1035"/>
                </a:lnTo>
                <a:lnTo>
                  <a:pt x="1433" y="1039"/>
                </a:lnTo>
                <a:lnTo>
                  <a:pt x="1433" y="1039"/>
                </a:lnTo>
                <a:lnTo>
                  <a:pt x="1433" y="973"/>
                </a:lnTo>
                <a:lnTo>
                  <a:pt x="1433" y="905"/>
                </a:lnTo>
                <a:lnTo>
                  <a:pt x="1433" y="905"/>
                </a:lnTo>
                <a:lnTo>
                  <a:pt x="1431" y="906"/>
                </a:lnTo>
                <a:lnTo>
                  <a:pt x="1431" y="906"/>
                </a:lnTo>
                <a:lnTo>
                  <a:pt x="1433" y="881"/>
                </a:lnTo>
                <a:lnTo>
                  <a:pt x="1433" y="857"/>
                </a:lnTo>
                <a:lnTo>
                  <a:pt x="1433" y="857"/>
                </a:lnTo>
                <a:lnTo>
                  <a:pt x="1433" y="824"/>
                </a:lnTo>
                <a:lnTo>
                  <a:pt x="1433" y="798"/>
                </a:lnTo>
                <a:lnTo>
                  <a:pt x="1433" y="798"/>
                </a:lnTo>
                <a:lnTo>
                  <a:pt x="1433" y="803"/>
                </a:lnTo>
                <a:lnTo>
                  <a:pt x="1431" y="805"/>
                </a:lnTo>
                <a:lnTo>
                  <a:pt x="1431" y="803"/>
                </a:lnTo>
                <a:lnTo>
                  <a:pt x="1431" y="803"/>
                </a:lnTo>
                <a:lnTo>
                  <a:pt x="1433" y="791"/>
                </a:lnTo>
                <a:lnTo>
                  <a:pt x="1435" y="776"/>
                </a:lnTo>
                <a:lnTo>
                  <a:pt x="1435" y="743"/>
                </a:lnTo>
                <a:lnTo>
                  <a:pt x="1435" y="743"/>
                </a:lnTo>
                <a:lnTo>
                  <a:pt x="1437" y="739"/>
                </a:lnTo>
                <a:lnTo>
                  <a:pt x="1437" y="734"/>
                </a:lnTo>
                <a:lnTo>
                  <a:pt x="1437" y="726"/>
                </a:lnTo>
                <a:lnTo>
                  <a:pt x="1435" y="723"/>
                </a:lnTo>
                <a:lnTo>
                  <a:pt x="1435" y="723"/>
                </a:lnTo>
                <a:lnTo>
                  <a:pt x="1435" y="730"/>
                </a:lnTo>
                <a:lnTo>
                  <a:pt x="1437" y="734"/>
                </a:lnTo>
                <a:lnTo>
                  <a:pt x="1437" y="734"/>
                </a:lnTo>
                <a:lnTo>
                  <a:pt x="1435" y="739"/>
                </a:lnTo>
                <a:lnTo>
                  <a:pt x="1435" y="741"/>
                </a:lnTo>
                <a:lnTo>
                  <a:pt x="1433" y="741"/>
                </a:lnTo>
                <a:lnTo>
                  <a:pt x="1433" y="741"/>
                </a:lnTo>
                <a:lnTo>
                  <a:pt x="1433" y="721"/>
                </a:lnTo>
                <a:lnTo>
                  <a:pt x="1433" y="715"/>
                </a:lnTo>
                <a:lnTo>
                  <a:pt x="1435" y="719"/>
                </a:lnTo>
                <a:lnTo>
                  <a:pt x="1435" y="719"/>
                </a:lnTo>
                <a:lnTo>
                  <a:pt x="1435" y="700"/>
                </a:lnTo>
                <a:lnTo>
                  <a:pt x="1435" y="688"/>
                </a:lnTo>
                <a:lnTo>
                  <a:pt x="1437" y="675"/>
                </a:lnTo>
                <a:lnTo>
                  <a:pt x="1435" y="660"/>
                </a:lnTo>
                <a:lnTo>
                  <a:pt x="1435" y="660"/>
                </a:lnTo>
                <a:lnTo>
                  <a:pt x="1437" y="658"/>
                </a:lnTo>
                <a:lnTo>
                  <a:pt x="1439" y="653"/>
                </a:lnTo>
                <a:lnTo>
                  <a:pt x="1439" y="642"/>
                </a:lnTo>
                <a:lnTo>
                  <a:pt x="1439" y="631"/>
                </a:lnTo>
                <a:lnTo>
                  <a:pt x="1439" y="627"/>
                </a:lnTo>
                <a:lnTo>
                  <a:pt x="1440" y="627"/>
                </a:lnTo>
                <a:lnTo>
                  <a:pt x="1440" y="627"/>
                </a:lnTo>
                <a:lnTo>
                  <a:pt x="1439" y="616"/>
                </a:lnTo>
                <a:lnTo>
                  <a:pt x="1440" y="603"/>
                </a:lnTo>
                <a:lnTo>
                  <a:pt x="1440" y="603"/>
                </a:lnTo>
                <a:lnTo>
                  <a:pt x="1442" y="623"/>
                </a:lnTo>
                <a:lnTo>
                  <a:pt x="1444" y="638"/>
                </a:lnTo>
                <a:lnTo>
                  <a:pt x="1444" y="638"/>
                </a:lnTo>
                <a:lnTo>
                  <a:pt x="1444" y="631"/>
                </a:lnTo>
                <a:lnTo>
                  <a:pt x="1444" y="625"/>
                </a:lnTo>
                <a:lnTo>
                  <a:pt x="1444" y="625"/>
                </a:lnTo>
                <a:lnTo>
                  <a:pt x="1442" y="614"/>
                </a:lnTo>
                <a:lnTo>
                  <a:pt x="1444" y="603"/>
                </a:lnTo>
                <a:lnTo>
                  <a:pt x="1444" y="603"/>
                </a:lnTo>
                <a:lnTo>
                  <a:pt x="1444" y="603"/>
                </a:lnTo>
                <a:lnTo>
                  <a:pt x="1444" y="599"/>
                </a:lnTo>
                <a:lnTo>
                  <a:pt x="1444" y="596"/>
                </a:lnTo>
                <a:lnTo>
                  <a:pt x="1444" y="596"/>
                </a:lnTo>
                <a:lnTo>
                  <a:pt x="1444" y="596"/>
                </a:lnTo>
                <a:lnTo>
                  <a:pt x="1444" y="597"/>
                </a:lnTo>
                <a:lnTo>
                  <a:pt x="1442" y="599"/>
                </a:lnTo>
                <a:lnTo>
                  <a:pt x="1442" y="599"/>
                </a:lnTo>
                <a:lnTo>
                  <a:pt x="1442" y="599"/>
                </a:lnTo>
                <a:lnTo>
                  <a:pt x="1442" y="581"/>
                </a:lnTo>
                <a:lnTo>
                  <a:pt x="1444" y="562"/>
                </a:lnTo>
                <a:lnTo>
                  <a:pt x="1444" y="562"/>
                </a:lnTo>
                <a:lnTo>
                  <a:pt x="1446" y="570"/>
                </a:lnTo>
                <a:lnTo>
                  <a:pt x="1446" y="570"/>
                </a:lnTo>
                <a:lnTo>
                  <a:pt x="1446" y="555"/>
                </a:lnTo>
                <a:lnTo>
                  <a:pt x="1446" y="550"/>
                </a:lnTo>
                <a:lnTo>
                  <a:pt x="1444" y="548"/>
                </a:lnTo>
                <a:lnTo>
                  <a:pt x="1444" y="548"/>
                </a:lnTo>
                <a:lnTo>
                  <a:pt x="1444" y="555"/>
                </a:lnTo>
                <a:lnTo>
                  <a:pt x="1442" y="559"/>
                </a:lnTo>
                <a:lnTo>
                  <a:pt x="1442" y="559"/>
                </a:lnTo>
                <a:lnTo>
                  <a:pt x="1442" y="544"/>
                </a:lnTo>
                <a:lnTo>
                  <a:pt x="1444" y="531"/>
                </a:lnTo>
                <a:lnTo>
                  <a:pt x="1444" y="531"/>
                </a:lnTo>
                <a:lnTo>
                  <a:pt x="1444" y="537"/>
                </a:lnTo>
                <a:lnTo>
                  <a:pt x="1444" y="539"/>
                </a:lnTo>
                <a:lnTo>
                  <a:pt x="1444" y="537"/>
                </a:lnTo>
                <a:lnTo>
                  <a:pt x="1444" y="537"/>
                </a:lnTo>
                <a:lnTo>
                  <a:pt x="1444" y="529"/>
                </a:lnTo>
                <a:lnTo>
                  <a:pt x="1444" y="522"/>
                </a:lnTo>
                <a:lnTo>
                  <a:pt x="1444" y="522"/>
                </a:lnTo>
                <a:lnTo>
                  <a:pt x="1446" y="509"/>
                </a:lnTo>
                <a:lnTo>
                  <a:pt x="1446" y="498"/>
                </a:lnTo>
                <a:lnTo>
                  <a:pt x="1448" y="474"/>
                </a:lnTo>
                <a:lnTo>
                  <a:pt x="1448" y="474"/>
                </a:lnTo>
                <a:lnTo>
                  <a:pt x="1446" y="470"/>
                </a:lnTo>
                <a:lnTo>
                  <a:pt x="1446" y="467"/>
                </a:lnTo>
                <a:lnTo>
                  <a:pt x="1446" y="454"/>
                </a:lnTo>
                <a:lnTo>
                  <a:pt x="1446" y="454"/>
                </a:lnTo>
                <a:lnTo>
                  <a:pt x="1448" y="452"/>
                </a:lnTo>
                <a:lnTo>
                  <a:pt x="1448" y="452"/>
                </a:lnTo>
                <a:lnTo>
                  <a:pt x="1448" y="452"/>
                </a:lnTo>
                <a:lnTo>
                  <a:pt x="1450" y="456"/>
                </a:lnTo>
                <a:lnTo>
                  <a:pt x="1450" y="458"/>
                </a:lnTo>
                <a:lnTo>
                  <a:pt x="1450" y="458"/>
                </a:lnTo>
                <a:lnTo>
                  <a:pt x="1450" y="458"/>
                </a:lnTo>
                <a:lnTo>
                  <a:pt x="1450" y="443"/>
                </a:lnTo>
                <a:lnTo>
                  <a:pt x="1451" y="434"/>
                </a:lnTo>
                <a:lnTo>
                  <a:pt x="1451" y="425"/>
                </a:lnTo>
                <a:lnTo>
                  <a:pt x="1451" y="425"/>
                </a:lnTo>
                <a:lnTo>
                  <a:pt x="1451" y="410"/>
                </a:lnTo>
                <a:lnTo>
                  <a:pt x="1451" y="402"/>
                </a:lnTo>
                <a:lnTo>
                  <a:pt x="1453" y="397"/>
                </a:lnTo>
                <a:lnTo>
                  <a:pt x="1453" y="397"/>
                </a:lnTo>
                <a:lnTo>
                  <a:pt x="1453" y="413"/>
                </a:lnTo>
                <a:lnTo>
                  <a:pt x="1453" y="426"/>
                </a:lnTo>
                <a:lnTo>
                  <a:pt x="1453" y="426"/>
                </a:lnTo>
                <a:lnTo>
                  <a:pt x="1455" y="432"/>
                </a:lnTo>
                <a:lnTo>
                  <a:pt x="1455" y="445"/>
                </a:lnTo>
                <a:lnTo>
                  <a:pt x="1455" y="456"/>
                </a:lnTo>
                <a:lnTo>
                  <a:pt x="1455" y="458"/>
                </a:lnTo>
                <a:lnTo>
                  <a:pt x="1457" y="458"/>
                </a:lnTo>
                <a:lnTo>
                  <a:pt x="1457" y="458"/>
                </a:lnTo>
                <a:lnTo>
                  <a:pt x="1455" y="461"/>
                </a:lnTo>
                <a:lnTo>
                  <a:pt x="1455" y="465"/>
                </a:lnTo>
                <a:lnTo>
                  <a:pt x="1455" y="465"/>
                </a:lnTo>
                <a:lnTo>
                  <a:pt x="1459" y="478"/>
                </a:lnTo>
                <a:lnTo>
                  <a:pt x="1459" y="478"/>
                </a:lnTo>
                <a:lnTo>
                  <a:pt x="1457" y="478"/>
                </a:lnTo>
                <a:lnTo>
                  <a:pt x="1457" y="478"/>
                </a:lnTo>
                <a:lnTo>
                  <a:pt x="1457" y="482"/>
                </a:lnTo>
                <a:lnTo>
                  <a:pt x="1457" y="487"/>
                </a:lnTo>
                <a:lnTo>
                  <a:pt x="1457" y="489"/>
                </a:lnTo>
                <a:lnTo>
                  <a:pt x="1457" y="489"/>
                </a:lnTo>
                <a:lnTo>
                  <a:pt x="1457" y="493"/>
                </a:lnTo>
                <a:lnTo>
                  <a:pt x="1459" y="496"/>
                </a:lnTo>
                <a:lnTo>
                  <a:pt x="1459" y="496"/>
                </a:lnTo>
                <a:lnTo>
                  <a:pt x="1457" y="502"/>
                </a:lnTo>
                <a:lnTo>
                  <a:pt x="1455" y="507"/>
                </a:lnTo>
                <a:lnTo>
                  <a:pt x="1455" y="507"/>
                </a:lnTo>
                <a:lnTo>
                  <a:pt x="1459" y="539"/>
                </a:lnTo>
                <a:lnTo>
                  <a:pt x="1459" y="568"/>
                </a:lnTo>
                <a:lnTo>
                  <a:pt x="1457" y="599"/>
                </a:lnTo>
                <a:lnTo>
                  <a:pt x="1457" y="629"/>
                </a:lnTo>
                <a:lnTo>
                  <a:pt x="1457" y="629"/>
                </a:lnTo>
                <a:lnTo>
                  <a:pt x="1459" y="616"/>
                </a:lnTo>
                <a:lnTo>
                  <a:pt x="1461" y="605"/>
                </a:lnTo>
                <a:lnTo>
                  <a:pt x="1461" y="605"/>
                </a:lnTo>
                <a:lnTo>
                  <a:pt x="1459" y="610"/>
                </a:lnTo>
                <a:lnTo>
                  <a:pt x="1459" y="614"/>
                </a:lnTo>
                <a:lnTo>
                  <a:pt x="1461" y="616"/>
                </a:lnTo>
                <a:lnTo>
                  <a:pt x="1461" y="616"/>
                </a:lnTo>
                <a:lnTo>
                  <a:pt x="1461" y="608"/>
                </a:lnTo>
                <a:lnTo>
                  <a:pt x="1461" y="605"/>
                </a:lnTo>
                <a:lnTo>
                  <a:pt x="1461" y="605"/>
                </a:lnTo>
                <a:lnTo>
                  <a:pt x="1461" y="610"/>
                </a:lnTo>
                <a:lnTo>
                  <a:pt x="1461" y="616"/>
                </a:lnTo>
                <a:lnTo>
                  <a:pt x="1461" y="623"/>
                </a:lnTo>
                <a:lnTo>
                  <a:pt x="1461" y="623"/>
                </a:lnTo>
                <a:lnTo>
                  <a:pt x="1461" y="620"/>
                </a:lnTo>
                <a:lnTo>
                  <a:pt x="1461" y="620"/>
                </a:lnTo>
                <a:lnTo>
                  <a:pt x="1462" y="623"/>
                </a:lnTo>
                <a:lnTo>
                  <a:pt x="1462" y="623"/>
                </a:lnTo>
                <a:lnTo>
                  <a:pt x="1462" y="618"/>
                </a:lnTo>
                <a:lnTo>
                  <a:pt x="1462" y="614"/>
                </a:lnTo>
                <a:lnTo>
                  <a:pt x="1464" y="610"/>
                </a:lnTo>
                <a:lnTo>
                  <a:pt x="1464" y="610"/>
                </a:lnTo>
                <a:lnTo>
                  <a:pt x="1462" y="610"/>
                </a:lnTo>
                <a:lnTo>
                  <a:pt x="1462" y="612"/>
                </a:lnTo>
                <a:lnTo>
                  <a:pt x="1462" y="612"/>
                </a:lnTo>
                <a:lnTo>
                  <a:pt x="1462" y="608"/>
                </a:lnTo>
                <a:lnTo>
                  <a:pt x="1464" y="605"/>
                </a:lnTo>
                <a:lnTo>
                  <a:pt x="1464" y="605"/>
                </a:lnTo>
                <a:lnTo>
                  <a:pt x="1462" y="596"/>
                </a:lnTo>
                <a:lnTo>
                  <a:pt x="1461" y="585"/>
                </a:lnTo>
                <a:lnTo>
                  <a:pt x="1461" y="562"/>
                </a:lnTo>
                <a:lnTo>
                  <a:pt x="1461" y="539"/>
                </a:lnTo>
                <a:lnTo>
                  <a:pt x="1459" y="516"/>
                </a:lnTo>
                <a:lnTo>
                  <a:pt x="1459" y="516"/>
                </a:lnTo>
                <a:lnTo>
                  <a:pt x="1461" y="515"/>
                </a:lnTo>
                <a:lnTo>
                  <a:pt x="1461" y="513"/>
                </a:lnTo>
                <a:lnTo>
                  <a:pt x="1461" y="509"/>
                </a:lnTo>
                <a:lnTo>
                  <a:pt x="1459" y="509"/>
                </a:lnTo>
                <a:lnTo>
                  <a:pt x="1459" y="509"/>
                </a:lnTo>
                <a:lnTo>
                  <a:pt x="1461" y="502"/>
                </a:lnTo>
                <a:lnTo>
                  <a:pt x="1462" y="498"/>
                </a:lnTo>
                <a:lnTo>
                  <a:pt x="1462" y="498"/>
                </a:lnTo>
                <a:lnTo>
                  <a:pt x="1461" y="491"/>
                </a:lnTo>
                <a:lnTo>
                  <a:pt x="1461" y="480"/>
                </a:lnTo>
                <a:lnTo>
                  <a:pt x="1461" y="469"/>
                </a:lnTo>
                <a:lnTo>
                  <a:pt x="1461" y="459"/>
                </a:lnTo>
                <a:lnTo>
                  <a:pt x="1461" y="459"/>
                </a:lnTo>
                <a:lnTo>
                  <a:pt x="1462" y="450"/>
                </a:lnTo>
                <a:lnTo>
                  <a:pt x="1461" y="437"/>
                </a:lnTo>
                <a:lnTo>
                  <a:pt x="1461" y="413"/>
                </a:lnTo>
                <a:lnTo>
                  <a:pt x="1461" y="413"/>
                </a:lnTo>
                <a:lnTo>
                  <a:pt x="1459" y="415"/>
                </a:lnTo>
                <a:lnTo>
                  <a:pt x="1459" y="415"/>
                </a:lnTo>
                <a:lnTo>
                  <a:pt x="1459" y="415"/>
                </a:lnTo>
                <a:lnTo>
                  <a:pt x="1459" y="408"/>
                </a:lnTo>
                <a:lnTo>
                  <a:pt x="1459" y="402"/>
                </a:lnTo>
                <a:lnTo>
                  <a:pt x="1459" y="402"/>
                </a:lnTo>
                <a:lnTo>
                  <a:pt x="1459" y="406"/>
                </a:lnTo>
                <a:lnTo>
                  <a:pt x="1459" y="412"/>
                </a:lnTo>
                <a:lnTo>
                  <a:pt x="1459" y="412"/>
                </a:lnTo>
                <a:lnTo>
                  <a:pt x="1461" y="401"/>
                </a:lnTo>
                <a:lnTo>
                  <a:pt x="1461" y="388"/>
                </a:lnTo>
                <a:lnTo>
                  <a:pt x="1461" y="375"/>
                </a:lnTo>
                <a:lnTo>
                  <a:pt x="1461" y="362"/>
                </a:lnTo>
                <a:lnTo>
                  <a:pt x="1461" y="362"/>
                </a:lnTo>
                <a:lnTo>
                  <a:pt x="1459" y="351"/>
                </a:lnTo>
                <a:lnTo>
                  <a:pt x="1459" y="351"/>
                </a:lnTo>
                <a:lnTo>
                  <a:pt x="1461" y="342"/>
                </a:lnTo>
                <a:lnTo>
                  <a:pt x="1461" y="331"/>
                </a:lnTo>
                <a:lnTo>
                  <a:pt x="1461" y="331"/>
                </a:lnTo>
                <a:lnTo>
                  <a:pt x="1457" y="327"/>
                </a:lnTo>
                <a:lnTo>
                  <a:pt x="1457" y="320"/>
                </a:lnTo>
                <a:lnTo>
                  <a:pt x="1457" y="320"/>
                </a:lnTo>
                <a:lnTo>
                  <a:pt x="1455" y="327"/>
                </a:lnTo>
                <a:lnTo>
                  <a:pt x="1455" y="336"/>
                </a:lnTo>
                <a:lnTo>
                  <a:pt x="1455" y="355"/>
                </a:lnTo>
                <a:lnTo>
                  <a:pt x="1455" y="355"/>
                </a:lnTo>
                <a:lnTo>
                  <a:pt x="1453" y="353"/>
                </a:lnTo>
                <a:lnTo>
                  <a:pt x="1451" y="353"/>
                </a:lnTo>
                <a:lnTo>
                  <a:pt x="1451" y="355"/>
                </a:lnTo>
                <a:lnTo>
                  <a:pt x="1450" y="351"/>
                </a:lnTo>
                <a:lnTo>
                  <a:pt x="1450" y="351"/>
                </a:lnTo>
                <a:lnTo>
                  <a:pt x="1451" y="344"/>
                </a:lnTo>
                <a:lnTo>
                  <a:pt x="1451" y="333"/>
                </a:lnTo>
                <a:lnTo>
                  <a:pt x="1451" y="312"/>
                </a:lnTo>
                <a:lnTo>
                  <a:pt x="1451" y="312"/>
                </a:lnTo>
                <a:lnTo>
                  <a:pt x="1451" y="318"/>
                </a:lnTo>
                <a:lnTo>
                  <a:pt x="1451" y="320"/>
                </a:lnTo>
                <a:lnTo>
                  <a:pt x="1450" y="320"/>
                </a:lnTo>
                <a:lnTo>
                  <a:pt x="1450" y="320"/>
                </a:lnTo>
                <a:lnTo>
                  <a:pt x="1450" y="309"/>
                </a:lnTo>
                <a:lnTo>
                  <a:pt x="1450" y="301"/>
                </a:lnTo>
                <a:lnTo>
                  <a:pt x="1450" y="301"/>
                </a:lnTo>
                <a:lnTo>
                  <a:pt x="1451" y="307"/>
                </a:lnTo>
                <a:lnTo>
                  <a:pt x="1451" y="309"/>
                </a:lnTo>
                <a:lnTo>
                  <a:pt x="1450" y="312"/>
                </a:lnTo>
                <a:lnTo>
                  <a:pt x="1450" y="312"/>
                </a:lnTo>
                <a:lnTo>
                  <a:pt x="1453" y="307"/>
                </a:lnTo>
                <a:lnTo>
                  <a:pt x="1455" y="299"/>
                </a:lnTo>
                <a:lnTo>
                  <a:pt x="1455" y="299"/>
                </a:lnTo>
                <a:lnTo>
                  <a:pt x="1453" y="299"/>
                </a:lnTo>
                <a:lnTo>
                  <a:pt x="1453" y="301"/>
                </a:lnTo>
                <a:lnTo>
                  <a:pt x="1453" y="303"/>
                </a:lnTo>
                <a:lnTo>
                  <a:pt x="1451" y="301"/>
                </a:lnTo>
                <a:lnTo>
                  <a:pt x="1451" y="301"/>
                </a:lnTo>
                <a:lnTo>
                  <a:pt x="1451" y="299"/>
                </a:lnTo>
                <a:lnTo>
                  <a:pt x="1451" y="299"/>
                </a:lnTo>
                <a:lnTo>
                  <a:pt x="1451" y="296"/>
                </a:lnTo>
                <a:lnTo>
                  <a:pt x="1451" y="288"/>
                </a:lnTo>
                <a:lnTo>
                  <a:pt x="1453" y="285"/>
                </a:lnTo>
                <a:lnTo>
                  <a:pt x="1453" y="285"/>
                </a:lnTo>
                <a:lnTo>
                  <a:pt x="1453" y="285"/>
                </a:lnTo>
                <a:lnTo>
                  <a:pt x="1453" y="285"/>
                </a:lnTo>
                <a:lnTo>
                  <a:pt x="1453" y="264"/>
                </a:lnTo>
                <a:lnTo>
                  <a:pt x="1455" y="255"/>
                </a:lnTo>
                <a:lnTo>
                  <a:pt x="1457" y="250"/>
                </a:lnTo>
                <a:lnTo>
                  <a:pt x="1457" y="250"/>
                </a:lnTo>
                <a:lnTo>
                  <a:pt x="1455" y="226"/>
                </a:lnTo>
                <a:lnTo>
                  <a:pt x="1455" y="204"/>
                </a:lnTo>
                <a:lnTo>
                  <a:pt x="1455" y="64"/>
                </a:lnTo>
                <a:lnTo>
                  <a:pt x="1313" y="62"/>
                </a:lnTo>
                <a:lnTo>
                  <a:pt x="1313" y="62"/>
                </a:lnTo>
                <a:lnTo>
                  <a:pt x="1301" y="62"/>
                </a:lnTo>
                <a:lnTo>
                  <a:pt x="1301" y="62"/>
                </a:lnTo>
                <a:lnTo>
                  <a:pt x="1301" y="60"/>
                </a:lnTo>
                <a:lnTo>
                  <a:pt x="1299" y="60"/>
                </a:lnTo>
                <a:lnTo>
                  <a:pt x="1299" y="60"/>
                </a:lnTo>
                <a:lnTo>
                  <a:pt x="1295" y="60"/>
                </a:lnTo>
                <a:lnTo>
                  <a:pt x="1291" y="62"/>
                </a:lnTo>
                <a:lnTo>
                  <a:pt x="1291" y="62"/>
                </a:lnTo>
                <a:lnTo>
                  <a:pt x="1290" y="62"/>
                </a:lnTo>
                <a:lnTo>
                  <a:pt x="1288" y="62"/>
                </a:lnTo>
                <a:lnTo>
                  <a:pt x="1286" y="60"/>
                </a:lnTo>
                <a:lnTo>
                  <a:pt x="1286" y="60"/>
                </a:lnTo>
                <a:lnTo>
                  <a:pt x="1288" y="60"/>
                </a:lnTo>
                <a:lnTo>
                  <a:pt x="1290" y="58"/>
                </a:lnTo>
                <a:lnTo>
                  <a:pt x="1290" y="58"/>
                </a:lnTo>
                <a:lnTo>
                  <a:pt x="1280" y="58"/>
                </a:lnTo>
                <a:lnTo>
                  <a:pt x="1280" y="58"/>
                </a:lnTo>
                <a:lnTo>
                  <a:pt x="1280" y="60"/>
                </a:lnTo>
                <a:lnTo>
                  <a:pt x="1282" y="60"/>
                </a:lnTo>
                <a:lnTo>
                  <a:pt x="1284" y="60"/>
                </a:lnTo>
                <a:lnTo>
                  <a:pt x="1284" y="62"/>
                </a:lnTo>
                <a:lnTo>
                  <a:pt x="1284" y="62"/>
                </a:lnTo>
                <a:lnTo>
                  <a:pt x="1278" y="62"/>
                </a:lnTo>
                <a:lnTo>
                  <a:pt x="1275" y="64"/>
                </a:lnTo>
                <a:lnTo>
                  <a:pt x="1275" y="64"/>
                </a:lnTo>
                <a:lnTo>
                  <a:pt x="1269" y="62"/>
                </a:lnTo>
                <a:lnTo>
                  <a:pt x="1264" y="62"/>
                </a:lnTo>
                <a:lnTo>
                  <a:pt x="1255" y="64"/>
                </a:lnTo>
                <a:lnTo>
                  <a:pt x="1247" y="62"/>
                </a:lnTo>
                <a:lnTo>
                  <a:pt x="1247" y="62"/>
                </a:lnTo>
                <a:lnTo>
                  <a:pt x="1247" y="62"/>
                </a:lnTo>
                <a:lnTo>
                  <a:pt x="1247" y="60"/>
                </a:lnTo>
                <a:lnTo>
                  <a:pt x="1247" y="60"/>
                </a:lnTo>
                <a:lnTo>
                  <a:pt x="1242" y="62"/>
                </a:lnTo>
                <a:lnTo>
                  <a:pt x="1236" y="64"/>
                </a:lnTo>
                <a:lnTo>
                  <a:pt x="1236" y="64"/>
                </a:lnTo>
                <a:lnTo>
                  <a:pt x="1240" y="62"/>
                </a:lnTo>
                <a:lnTo>
                  <a:pt x="1240" y="62"/>
                </a:lnTo>
                <a:lnTo>
                  <a:pt x="1231" y="64"/>
                </a:lnTo>
                <a:lnTo>
                  <a:pt x="1221" y="62"/>
                </a:lnTo>
                <a:lnTo>
                  <a:pt x="1205" y="60"/>
                </a:lnTo>
                <a:lnTo>
                  <a:pt x="1205" y="60"/>
                </a:lnTo>
                <a:lnTo>
                  <a:pt x="1209" y="62"/>
                </a:lnTo>
                <a:lnTo>
                  <a:pt x="1209" y="62"/>
                </a:lnTo>
                <a:lnTo>
                  <a:pt x="1207" y="62"/>
                </a:lnTo>
                <a:lnTo>
                  <a:pt x="1207" y="62"/>
                </a:lnTo>
                <a:lnTo>
                  <a:pt x="1168" y="62"/>
                </a:lnTo>
                <a:lnTo>
                  <a:pt x="1131" y="62"/>
                </a:lnTo>
                <a:lnTo>
                  <a:pt x="1131" y="62"/>
                </a:lnTo>
                <a:lnTo>
                  <a:pt x="1131" y="62"/>
                </a:lnTo>
                <a:lnTo>
                  <a:pt x="1131" y="62"/>
                </a:lnTo>
                <a:lnTo>
                  <a:pt x="1131" y="62"/>
                </a:lnTo>
                <a:lnTo>
                  <a:pt x="1093" y="64"/>
                </a:lnTo>
                <a:lnTo>
                  <a:pt x="1074" y="66"/>
                </a:lnTo>
                <a:lnTo>
                  <a:pt x="1071" y="64"/>
                </a:lnTo>
                <a:lnTo>
                  <a:pt x="1071" y="62"/>
                </a:lnTo>
                <a:lnTo>
                  <a:pt x="1071" y="62"/>
                </a:lnTo>
                <a:lnTo>
                  <a:pt x="1071" y="62"/>
                </a:lnTo>
                <a:lnTo>
                  <a:pt x="1067" y="60"/>
                </a:lnTo>
                <a:lnTo>
                  <a:pt x="1067" y="60"/>
                </a:lnTo>
                <a:lnTo>
                  <a:pt x="1072" y="60"/>
                </a:lnTo>
                <a:lnTo>
                  <a:pt x="1072" y="60"/>
                </a:lnTo>
                <a:lnTo>
                  <a:pt x="1063" y="60"/>
                </a:lnTo>
                <a:lnTo>
                  <a:pt x="1050" y="62"/>
                </a:lnTo>
                <a:lnTo>
                  <a:pt x="1050" y="62"/>
                </a:lnTo>
                <a:lnTo>
                  <a:pt x="1045" y="58"/>
                </a:lnTo>
                <a:lnTo>
                  <a:pt x="1045" y="58"/>
                </a:lnTo>
                <a:lnTo>
                  <a:pt x="1037" y="60"/>
                </a:lnTo>
                <a:lnTo>
                  <a:pt x="1028" y="60"/>
                </a:lnTo>
                <a:lnTo>
                  <a:pt x="1021" y="58"/>
                </a:lnTo>
                <a:lnTo>
                  <a:pt x="1012" y="58"/>
                </a:lnTo>
                <a:lnTo>
                  <a:pt x="1012" y="58"/>
                </a:lnTo>
                <a:lnTo>
                  <a:pt x="1012" y="58"/>
                </a:lnTo>
                <a:lnTo>
                  <a:pt x="1014" y="58"/>
                </a:lnTo>
                <a:lnTo>
                  <a:pt x="1015" y="57"/>
                </a:lnTo>
                <a:lnTo>
                  <a:pt x="1017" y="57"/>
                </a:lnTo>
                <a:lnTo>
                  <a:pt x="1017" y="57"/>
                </a:lnTo>
                <a:lnTo>
                  <a:pt x="1001" y="58"/>
                </a:lnTo>
                <a:lnTo>
                  <a:pt x="984" y="58"/>
                </a:lnTo>
                <a:lnTo>
                  <a:pt x="964" y="58"/>
                </a:lnTo>
                <a:lnTo>
                  <a:pt x="946" y="58"/>
                </a:lnTo>
                <a:lnTo>
                  <a:pt x="946" y="58"/>
                </a:lnTo>
                <a:lnTo>
                  <a:pt x="946" y="58"/>
                </a:lnTo>
                <a:lnTo>
                  <a:pt x="949" y="58"/>
                </a:lnTo>
                <a:lnTo>
                  <a:pt x="951" y="58"/>
                </a:lnTo>
                <a:lnTo>
                  <a:pt x="951" y="57"/>
                </a:lnTo>
                <a:lnTo>
                  <a:pt x="951" y="57"/>
                </a:lnTo>
                <a:lnTo>
                  <a:pt x="936" y="58"/>
                </a:lnTo>
                <a:lnTo>
                  <a:pt x="916" y="58"/>
                </a:lnTo>
                <a:lnTo>
                  <a:pt x="879" y="58"/>
                </a:lnTo>
                <a:lnTo>
                  <a:pt x="879" y="58"/>
                </a:lnTo>
                <a:lnTo>
                  <a:pt x="879" y="58"/>
                </a:lnTo>
                <a:lnTo>
                  <a:pt x="877" y="57"/>
                </a:lnTo>
                <a:lnTo>
                  <a:pt x="874" y="57"/>
                </a:lnTo>
                <a:lnTo>
                  <a:pt x="872" y="57"/>
                </a:lnTo>
                <a:lnTo>
                  <a:pt x="872" y="57"/>
                </a:lnTo>
                <a:lnTo>
                  <a:pt x="883" y="55"/>
                </a:lnTo>
                <a:lnTo>
                  <a:pt x="896" y="53"/>
                </a:lnTo>
                <a:lnTo>
                  <a:pt x="909" y="53"/>
                </a:lnTo>
                <a:lnTo>
                  <a:pt x="923" y="53"/>
                </a:lnTo>
                <a:lnTo>
                  <a:pt x="923" y="53"/>
                </a:lnTo>
                <a:lnTo>
                  <a:pt x="923" y="49"/>
                </a:lnTo>
                <a:lnTo>
                  <a:pt x="922" y="49"/>
                </a:lnTo>
                <a:lnTo>
                  <a:pt x="922" y="49"/>
                </a:lnTo>
                <a:lnTo>
                  <a:pt x="922" y="49"/>
                </a:lnTo>
                <a:lnTo>
                  <a:pt x="918" y="51"/>
                </a:lnTo>
                <a:lnTo>
                  <a:pt x="914" y="51"/>
                </a:lnTo>
                <a:lnTo>
                  <a:pt x="903" y="53"/>
                </a:lnTo>
                <a:lnTo>
                  <a:pt x="892" y="53"/>
                </a:lnTo>
                <a:lnTo>
                  <a:pt x="879" y="53"/>
                </a:lnTo>
                <a:lnTo>
                  <a:pt x="879" y="53"/>
                </a:lnTo>
                <a:lnTo>
                  <a:pt x="877" y="53"/>
                </a:lnTo>
                <a:lnTo>
                  <a:pt x="876" y="53"/>
                </a:lnTo>
                <a:lnTo>
                  <a:pt x="877" y="51"/>
                </a:lnTo>
                <a:lnTo>
                  <a:pt x="877" y="51"/>
                </a:lnTo>
                <a:lnTo>
                  <a:pt x="865" y="53"/>
                </a:lnTo>
                <a:lnTo>
                  <a:pt x="850" y="53"/>
                </a:lnTo>
                <a:lnTo>
                  <a:pt x="817" y="51"/>
                </a:lnTo>
                <a:lnTo>
                  <a:pt x="817" y="51"/>
                </a:lnTo>
                <a:lnTo>
                  <a:pt x="813" y="53"/>
                </a:lnTo>
                <a:lnTo>
                  <a:pt x="806" y="53"/>
                </a:lnTo>
                <a:lnTo>
                  <a:pt x="798" y="53"/>
                </a:lnTo>
                <a:lnTo>
                  <a:pt x="791" y="53"/>
                </a:lnTo>
                <a:lnTo>
                  <a:pt x="791" y="53"/>
                </a:lnTo>
                <a:lnTo>
                  <a:pt x="795" y="51"/>
                </a:lnTo>
                <a:lnTo>
                  <a:pt x="796" y="49"/>
                </a:lnTo>
                <a:lnTo>
                  <a:pt x="800" y="49"/>
                </a:lnTo>
                <a:lnTo>
                  <a:pt x="800" y="49"/>
                </a:lnTo>
                <a:lnTo>
                  <a:pt x="800" y="51"/>
                </a:lnTo>
                <a:lnTo>
                  <a:pt x="798" y="51"/>
                </a:lnTo>
                <a:lnTo>
                  <a:pt x="798" y="51"/>
                </a:lnTo>
                <a:lnTo>
                  <a:pt x="802" y="53"/>
                </a:lnTo>
                <a:lnTo>
                  <a:pt x="802" y="53"/>
                </a:lnTo>
                <a:lnTo>
                  <a:pt x="804" y="51"/>
                </a:lnTo>
                <a:lnTo>
                  <a:pt x="806" y="49"/>
                </a:lnTo>
                <a:lnTo>
                  <a:pt x="815" y="49"/>
                </a:lnTo>
                <a:lnTo>
                  <a:pt x="824" y="49"/>
                </a:lnTo>
                <a:lnTo>
                  <a:pt x="830" y="49"/>
                </a:lnTo>
                <a:lnTo>
                  <a:pt x="830" y="49"/>
                </a:lnTo>
                <a:lnTo>
                  <a:pt x="830" y="47"/>
                </a:lnTo>
                <a:lnTo>
                  <a:pt x="830" y="47"/>
                </a:lnTo>
                <a:lnTo>
                  <a:pt x="831" y="47"/>
                </a:lnTo>
                <a:lnTo>
                  <a:pt x="830" y="46"/>
                </a:lnTo>
                <a:lnTo>
                  <a:pt x="830" y="46"/>
                </a:lnTo>
                <a:lnTo>
                  <a:pt x="820" y="47"/>
                </a:lnTo>
                <a:lnTo>
                  <a:pt x="809" y="47"/>
                </a:lnTo>
                <a:lnTo>
                  <a:pt x="809" y="47"/>
                </a:lnTo>
                <a:lnTo>
                  <a:pt x="800" y="46"/>
                </a:lnTo>
                <a:lnTo>
                  <a:pt x="798" y="46"/>
                </a:lnTo>
                <a:lnTo>
                  <a:pt x="800" y="47"/>
                </a:lnTo>
                <a:lnTo>
                  <a:pt x="800" y="47"/>
                </a:lnTo>
                <a:lnTo>
                  <a:pt x="795" y="46"/>
                </a:lnTo>
                <a:lnTo>
                  <a:pt x="787" y="46"/>
                </a:lnTo>
                <a:lnTo>
                  <a:pt x="780" y="46"/>
                </a:lnTo>
                <a:lnTo>
                  <a:pt x="774" y="44"/>
                </a:lnTo>
                <a:lnTo>
                  <a:pt x="774" y="44"/>
                </a:lnTo>
                <a:lnTo>
                  <a:pt x="795" y="44"/>
                </a:lnTo>
                <a:lnTo>
                  <a:pt x="813" y="42"/>
                </a:lnTo>
                <a:lnTo>
                  <a:pt x="813" y="42"/>
                </a:lnTo>
                <a:lnTo>
                  <a:pt x="802" y="40"/>
                </a:lnTo>
                <a:lnTo>
                  <a:pt x="793" y="40"/>
                </a:lnTo>
                <a:lnTo>
                  <a:pt x="793" y="40"/>
                </a:lnTo>
                <a:lnTo>
                  <a:pt x="795" y="38"/>
                </a:lnTo>
                <a:lnTo>
                  <a:pt x="795" y="38"/>
                </a:lnTo>
                <a:lnTo>
                  <a:pt x="762" y="38"/>
                </a:lnTo>
                <a:lnTo>
                  <a:pt x="749" y="36"/>
                </a:lnTo>
                <a:lnTo>
                  <a:pt x="734" y="35"/>
                </a:lnTo>
                <a:lnTo>
                  <a:pt x="734" y="35"/>
                </a:lnTo>
                <a:lnTo>
                  <a:pt x="734" y="36"/>
                </a:lnTo>
                <a:lnTo>
                  <a:pt x="732" y="36"/>
                </a:lnTo>
                <a:lnTo>
                  <a:pt x="732" y="36"/>
                </a:lnTo>
                <a:lnTo>
                  <a:pt x="723" y="35"/>
                </a:lnTo>
                <a:lnTo>
                  <a:pt x="712" y="35"/>
                </a:lnTo>
                <a:lnTo>
                  <a:pt x="690" y="36"/>
                </a:lnTo>
                <a:lnTo>
                  <a:pt x="690" y="36"/>
                </a:lnTo>
                <a:lnTo>
                  <a:pt x="693" y="36"/>
                </a:lnTo>
                <a:lnTo>
                  <a:pt x="693" y="36"/>
                </a:lnTo>
                <a:lnTo>
                  <a:pt x="693" y="36"/>
                </a:lnTo>
                <a:lnTo>
                  <a:pt x="682" y="36"/>
                </a:lnTo>
                <a:lnTo>
                  <a:pt x="679" y="36"/>
                </a:lnTo>
                <a:lnTo>
                  <a:pt x="677" y="35"/>
                </a:lnTo>
                <a:lnTo>
                  <a:pt x="677" y="35"/>
                </a:lnTo>
                <a:lnTo>
                  <a:pt x="675" y="36"/>
                </a:lnTo>
                <a:lnTo>
                  <a:pt x="673" y="36"/>
                </a:lnTo>
                <a:lnTo>
                  <a:pt x="673" y="38"/>
                </a:lnTo>
                <a:lnTo>
                  <a:pt x="670" y="38"/>
                </a:lnTo>
                <a:lnTo>
                  <a:pt x="670" y="38"/>
                </a:lnTo>
                <a:lnTo>
                  <a:pt x="664" y="35"/>
                </a:lnTo>
                <a:lnTo>
                  <a:pt x="657" y="33"/>
                </a:lnTo>
                <a:lnTo>
                  <a:pt x="657" y="33"/>
                </a:lnTo>
                <a:lnTo>
                  <a:pt x="657" y="33"/>
                </a:lnTo>
                <a:lnTo>
                  <a:pt x="655" y="35"/>
                </a:lnTo>
                <a:lnTo>
                  <a:pt x="647" y="35"/>
                </a:lnTo>
                <a:lnTo>
                  <a:pt x="640" y="35"/>
                </a:lnTo>
                <a:lnTo>
                  <a:pt x="640" y="33"/>
                </a:lnTo>
                <a:lnTo>
                  <a:pt x="640" y="33"/>
                </a:lnTo>
                <a:lnTo>
                  <a:pt x="640" y="33"/>
                </a:lnTo>
                <a:lnTo>
                  <a:pt x="627" y="33"/>
                </a:lnTo>
                <a:lnTo>
                  <a:pt x="622" y="31"/>
                </a:lnTo>
                <a:lnTo>
                  <a:pt x="616" y="31"/>
                </a:lnTo>
                <a:lnTo>
                  <a:pt x="616" y="31"/>
                </a:lnTo>
                <a:lnTo>
                  <a:pt x="607" y="33"/>
                </a:lnTo>
                <a:lnTo>
                  <a:pt x="607" y="33"/>
                </a:lnTo>
                <a:lnTo>
                  <a:pt x="607" y="36"/>
                </a:lnTo>
                <a:lnTo>
                  <a:pt x="607" y="40"/>
                </a:lnTo>
                <a:lnTo>
                  <a:pt x="605" y="42"/>
                </a:lnTo>
                <a:lnTo>
                  <a:pt x="605" y="46"/>
                </a:lnTo>
                <a:lnTo>
                  <a:pt x="605" y="46"/>
                </a:lnTo>
                <a:lnTo>
                  <a:pt x="618" y="44"/>
                </a:lnTo>
                <a:lnTo>
                  <a:pt x="622" y="46"/>
                </a:lnTo>
                <a:lnTo>
                  <a:pt x="625" y="47"/>
                </a:lnTo>
                <a:lnTo>
                  <a:pt x="625" y="47"/>
                </a:lnTo>
                <a:lnTo>
                  <a:pt x="627" y="46"/>
                </a:lnTo>
                <a:lnTo>
                  <a:pt x="633" y="46"/>
                </a:lnTo>
                <a:lnTo>
                  <a:pt x="644" y="47"/>
                </a:lnTo>
                <a:lnTo>
                  <a:pt x="644" y="47"/>
                </a:lnTo>
                <a:lnTo>
                  <a:pt x="653" y="46"/>
                </a:lnTo>
                <a:lnTo>
                  <a:pt x="664" y="46"/>
                </a:lnTo>
                <a:lnTo>
                  <a:pt x="675" y="47"/>
                </a:lnTo>
                <a:lnTo>
                  <a:pt x="690" y="47"/>
                </a:lnTo>
                <a:lnTo>
                  <a:pt x="690" y="47"/>
                </a:lnTo>
                <a:lnTo>
                  <a:pt x="690" y="49"/>
                </a:lnTo>
                <a:lnTo>
                  <a:pt x="692" y="49"/>
                </a:lnTo>
                <a:lnTo>
                  <a:pt x="695" y="49"/>
                </a:lnTo>
                <a:lnTo>
                  <a:pt x="697" y="51"/>
                </a:lnTo>
                <a:lnTo>
                  <a:pt x="697" y="51"/>
                </a:lnTo>
                <a:lnTo>
                  <a:pt x="681" y="53"/>
                </a:lnTo>
                <a:lnTo>
                  <a:pt x="681" y="53"/>
                </a:lnTo>
                <a:lnTo>
                  <a:pt x="682" y="51"/>
                </a:lnTo>
                <a:lnTo>
                  <a:pt x="681" y="49"/>
                </a:lnTo>
                <a:lnTo>
                  <a:pt x="677" y="47"/>
                </a:lnTo>
                <a:lnTo>
                  <a:pt x="677" y="47"/>
                </a:lnTo>
                <a:lnTo>
                  <a:pt x="675" y="49"/>
                </a:lnTo>
                <a:lnTo>
                  <a:pt x="671" y="49"/>
                </a:lnTo>
                <a:lnTo>
                  <a:pt x="664" y="47"/>
                </a:lnTo>
                <a:lnTo>
                  <a:pt x="664" y="47"/>
                </a:lnTo>
                <a:lnTo>
                  <a:pt x="664" y="49"/>
                </a:lnTo>
                <a:lnTo>
                  <a:pt x="666" y="49"/>
                </a:lnTo>
                <a:lnTo>
                  <a:pt x="671" y="51"/>
                </a:lnTo>
                <a:lnTo>
                  <a:pt x="671" y="51"/>
                </a:lnTo>
                <a:lnTo>
                  <a:pt x="651" y="53"/>
                </a:lnTo>
                <a:lnTo>
                  <a:pt x="651" y="53"/>
                </a:lnTo>
                <a:lnTo>
                  <a:pt x="647" y="51"/>
                </a:lnTo>
                <a:lnTo>
                  <a:pt x="642" y="51"/>
                </a:lnTo>
                <a:lnTo>
                  <a:pt x="627" y="51"/>
                </a:lnTo>
                <a:lnTo>
                  <a:pt x="627" y="51"/>
                </a:lnTo>
                <a:lnTo>
                  <a:pt x="625" y="49"/>
                </a:lnTo>
                <a:lnTo>
                  <a:pt x="627" y="49"/>
                </a:lnTo>
                <a:lnTo>
                  <a:pt x="627" y="49"/>
                </a:lnTo>
                <a:lnTo>
                  <a:pt x="616" y="49"/>
                </a:lnTo>
                <a:lnTo>
                  <a:pt x="603" y="51"/>
                </a:lnTo>
                <a:lnTo>
                  <a:pt x="581" y="47"/>
                </a:lnTo>
                <a:lnTo>
                  <a:pt x="581" y="47"/>
                </a:lnTo>
                <a:lnTo>
                  <a:pt x="579" y="49"/>
                </a:lnTo>
                <a:lnTo>
                  <a:pt x="578" y="49"/>
                </a:lnTo>
                <a:lnTo>
                  <a:pt x="570" y="49"/>
                </a:lnTo>
                <a:lnTo>
                  <a:pt x="563" y="47"/>
                </a:lnTo>
                <a:lnTo>
                  <a:pt x="557" y="47"/>
                </a:lnTo>
                <a:lnTo>
                  <a:pt x="557" y="47"/>
                </a:lnTo>
                <a:lnTo>
                  <a:pt x="563" y="51"/>
                </a:lnTo>
                <a:lnTo>
                  <a:pt x="563" y="51"/>
                </a:lnTo>
                <a:lnTo>
                  <a:pt x="557" y="51"/>
                </a:lnTo>
                <a:lnTo>
                  <a:pt x="554" y="51"/>
                </a:lnTo>
                <a:lnTo>
                  <a:pt x="554" y="51"/>
                </a:lnTo>
                <a:lnTo>
                  <a:pt x="552" y="49"/>
                </a:lnTo>
                <a:lnTo>
                  <a:pt x="550" y="49"/>
                </a:lnTo>
                <a:lnTo>
                  <a:pt x="543" y="47"/>
                </a:lnTo>
                <a:lnTo>
                  <a:pt x="543" y="47"/>
                </a:lnTo>
                <a:lnTo>
                  <a:pt x="543" y="49"/>
                </a:lnTo>
                <a:lnTo>
                  <a:pt x="544" y="49"/>
                </a:lnTo>
                <a:lnTo>
                  <a:pt x="544" y="49"/>
                </a:lnTo>
                <a:lnTo>
                  <a:pt x="543" y="51"/>
                </a:lnTo>
                <a:lnTo>
                  <a:pt x="543" y="51"/>
                </a:lnTo>
                <a:lnTo>
                  <a:pt x="526" y="49"/>
                </a:lnTo>
                <a:lnTo>
                  <a:pt x="513" y="51"/>
                </a:lnTo>
                <a:lnTo>
                  <a:pt x="513" y="51"/>
                </a:lnTo>
                <a:lnTo>
                  <a:pt x="510" y="49"/>
                </a:lnTo>
                <a:lnTo>
                  <a:pt x="502" y="47"/>
                </a:lnTo>
                <a:lnTo>
                  <a:pt x="502" y="47"/>
                </a:lnTo>
                <a:lnTo>
                  <a:pt x="502" y="49"/>
                </a:lnTo>
                <a:lnTo>
                  <a:pt x="500" y="49"/>
                </a:lnTo>
                <a:lnTo>
                  <a:pt x="500" y="49"/>
                </a:lnTo>
                <a:lnTo>
                  <a:pt x="506" y="49"/>
                </a:lnTo>
                <a:lnTo>
                  <a:pt x="508" y="49"/>
                </a:lnTo>
                <a:lnTo>
                  <a:pt x="510" y="49"/>
                </a:lnTo>
                <a:lnTo>
                  <a:pt x="510" y="49"/>
                </a:lnTo>
                <a:lnTo>
                  <a:pt x="502" y="49"/>
                </a:lnTo>
                <a:lnTo>
                  <a:pt x="495" y="49"/>
                </a:lnTo>
                <a:lnTo>
                  <a:pt x="489" y="49"/>
                </a:lnTo>
                <a:lnTo>
                  <a:pt x="484" y="51"/>
                </a:lnTo>
                <a:lnTo>
                  <a:pt x="484" y="51"/>
                </a:lnTo>
                <a:lnTo>
                  <a:pt x="480" y="51"/>
                </a:lnTo>
                <a:lnTo>
                  <a:pt x="478" y="49"/>
                </a:lnTo>
                <a:lnTo>
                  <a:pt x="478" y="49"/>
                </a:lnTo>
                <a:lnTo>
                  <a:pt x="478" y="49"/>
                </a:lnTo>
                <a:lnTo>
                  <a:pt x="480" y="49"/>
                </a:lnTo>
                <a:lnTo>
                  <a:pt x="486" y="51"/>
                </a:lnTo>
                <a:lnTo>
                  <a:pt x="486" y="51"/>
                </a:lnTo>
                <a:lnTo>
                  <a:pt x="486" y="49"/>
                </a:lnTo>
                <a:lnTo>
                  <a:pt x="487" y="47"/>
                </a:lnTo>
                <a:lnTo>
                  <a:pt x="497" y="47"/>
                </a:lnTo>
                <a:lnTo>
                  <a:pt x="497" y="47"/>
                </a:lnTo>
                <a:lnTo>
                  <a:pt x="489" y="46"/>
                </a:lnTo>
                <a:lnTo>
                  <a:pt x="484" y="44"/>
                </a:lnTo>
                <a:lnTo>
                  <a:pt x="478" y="44"/>
                </a:lnTo>
                <a:lnTo>
                  <a:pt x="475" y="46"/>
                </a:lnTo>
                <a:lnTo>
                  <a:pt x="475" y="46"/>
                </a:lnTo>
                <a:lnTo>
                  <a:pt x="452" y="42"/>
                </a:lnTo>
                <a:lnTo>
                  <a:pt x="429" y="38"/>
                </a:lnTo>
                <a:lnTo>
                  <a:pt x="429" y="38"/>
                </a:lnTo>
                <a:lnTo>
                  <a:pt x="432" y="36"/>
                </a:lnTo>
                <a:lnTo>
                  <a:pt x="432" y="36"/>
                </a:lnTo>
                <a:lnTo>
                  <a:pt x="425" y="36"/>
                </a:lnTo>
                <a:lnTo>
                  <a:pt x="421" y="36"/>
                </a:lnTo>
                <a:lnTo>
                  <a:pt x="418" y="38"/>
                </a:lnTo>
                <a:lnTo>
                  <a:pt x="416" y="36"/>
                </a:lnTo>
                <a:lnTo>
                  <a:pt x="416" y="36"/>
                </a:lnTo>
                <a:lnTo>
                  <a:pt x="429" y="36"/>
                </a:lnTo>
                <a:lnTo>
                  <a:pt x="438" y="35"/>
                </a:lnTo>
                <a:lnTo>
                  <a:pt x="438" y="35"/>
                </a:lnTo>
                <a:lnTo>
                  <a:pt x="432" y="33"/>
                </a:lnTo>
                <a:lnTo>
                  <a:pt x="432" y="33"/>
                </a:lnTo>
                <a:lnTo>
                  <a:pt x="436" y="33"/>
                </a:lnTo>
                <a:lnTo>
                  <a:pt x="438" y="33"/>
                </a:lnTo>
                <a:lnTo>
                  <a:pt x="440" y="31"/>
                </a:lnTo>
                <a:lnTo>
                  <a:pt x="447" y="31"/>
                </a:lnTo>
                <a:lnTo>
                  <a:pt x="447" y="31"/>
                </a:lnTo>
                <a:lnTo>
                  <a:pt x="447" y="31"/>
                </a:lnTo>
                <a:lnTo>
                  <a:pt x="449" y="29"/>
                </a:lnTo>
                <a:lnTo>
                  <a:pt x="451" y="29"/>
                </a:lnTo>
                <a:lnTo>
                  <a:pt x="452" y="27"/>
                </a:lnTo>
                <a:lnTo>
                  <a:pt x="452" y="27"/>
                </a:lnTo>
                <a:lnTo>
                  <a:pt x="445" y="27"/>
                </a:lnTo>
                <a:lnTo>
                  <a:pt x="438" y="25"/>
                </a:lnTo>
                <a:lnTo>
                  <a:pt x="438" y="25"/>
                </a:lnTo>
                <a:lnTo>
                  <a:pt x="454" y="23"/>
                </a:lnTo>
                <a:lnTo>
                  <a:pt x="467" y="27"/>
                </a:lnTo>
                <a:lnTo>
                  <a:pt x="467" y="27"/>
                </a:lnTo>
                <a:lnTo>
                  <a:pt x="462" y="25"/>
                </a:lnTo>
                <a:lnTo>
                  <a:pt x="458" y="27"/>
                </a:lnTo>
                <a:lnTo>
                  <a:pt x="458" y="27"/>
                </a:lnTo>
                <a:lnTo>
                  <a:pt x="462" y="27"/>
                </a:lnTo>
                <a:lnTo>
                  <a:pt x="460" y="27"/>
                </a:lnTo>
                <a:lnTo>
                  <a:pt x="458" y="29"/>
                </a:lnTo>
                <a:lnTo>
                  <a:pt x="462" y="29"/>
                </a:lnTo>
                <a:lnTo>
                  <a:pt x="462" y="29"/>
                </a:lnTo>
                <a:lnTo>
                  <a:pt x="471" y="27"/>
                </a:lnTo>
                <a:lnTo>
                  <a:pt x="478" y="25"/>
                </a:lnTo>
                <a:lnTo>
                  <a:pt x="478" y="25"/>
                </a:lnTo>
                <a:lnTo>
                  <a:pt x="478" y="25"/>
                </a:lnTo>
                <a:lnTo>
                  <a:pt x="482" y="25"/>
                </a:lnTo>
                <a:lnTo>
                  <a:pt x="486" y="25"/>
                </a:lnTo>
                <a:lnTo>
                  <a:pt x="489" y="27"/>
                </a:lnTo>
                <a:lnTo>
                  <a:pt x="489" y="27"/>
                </a:lnTo>
                <a:lnTo>
                  <a:pt x="493" y="25"/>
                </a:lnTo>
                <a:lnTo>
                  <a:pt x="497" y="23"/>
                </a:lnTo>
                <a:lnTo>
                  <a:pt x="497" y="23"/>
                </a:lnTo>
                <a:lnTo>
                  <a:pt x="508" y="27"/>
                </a:lnTo>
                <a:lnTo>
                  <a:pt x="522" y="27"/>
                </a:lnTo>
                <a:lnTo>
                  <a:pt x="548" y="29"/>
                </a:lnTo>
                <a:lnTo>
                  <a:pt x="548" y="29"/>
                </a:lnTo>
                <a:lnTo>
                  <a:pt x="544" y="27"/>
                </a:lnTo>
                <a:lnTo>
                  <a:pt x="543" y="27"/>
                </a:lnTo>
                <a:lnTo>
                  <a:pt x="543" y="25"/>
                </a:lnTo>
                <a:lnTo>
                  <a:pt x="543" y="25"/>
                </a:lnTo>
                <a:lnTo>
                  <a:pt x="544" y="25"/>
                </a:lnTo>
                <a:lnTo>
                  <a:pt x="544" y="25"/>
                </a:lnTo>
                <a:lnTo>
                  <a:pt x="550" y="27"/>
                </a:lnTo>
                <a:lnTo>
                  <a:pt x="556" y="27"/>
                </a:lnTo>
                <a:lnTo>
                  <a:pt x="561" y="27"/>
                </a:lnTo>
                <a:lnTo>
                  <a:pt x="565" y="29"/>
                </a:lnTo>
                <a:lnTo>
                  <a:pt x="565" y="29"/>
                </a:lnTo>
                <a:lnTo>
                  <a:pt x="572" y="29"/>
                </a:lnTo>
                <a:lnTo>
                  <a:pt x="578" y="29"/>
                </a:lnTo>
                <a:lnTo>
                  <a:pt x="578" y="29"/>
                </a:lnTo>
                <a:lnTo>
                  <a:pt x="579" y="27"/>
                </a:lnTo>
                <a:lnTo>
                  <a:pt x="587" y="25"/>
                </a:lnTo>
                <a:lnTo>
                  <a:pt x="587" y="25"/>
                </a:lnTo>
                <a:lnTo>
                  <a:pt x="583" y="27"/>
                </a:lnTo>
                <a:lnTo>
                  <a:pt x="581" y="29"/>
                </a:lnTo>
                <a:lnTo>
                  <a:pt x="581" y="29"/>
                </a:lnTo>
                <a:lnTo>
                  <a:pt x="607" y="29"/>
                </a:lnTo>
                <a:lnTo>
                  <a:pt x="618" y="29"/>
                </a:lnTo>
                <a:lnTo>
                  <a:pt x="627" y="31"/>
                </a:lnTo>
                <a:lnTo>
                  <a:pt x="627" y="31"/>
                </a:lnTo>
                <a:lnTo>
                  <a:pt x="636" y="27"/>
                </a:lnTo>
                <a:lnTo>
                  <a:pt x="646" y="25"/>
                </a:lnTo>
                <a:lnTo>
                  <a:pt x="666" y="27"/>
                </a:lnTo>
                <a:lnTo>
                  <a:pt x="686" y="29"/>
                </a:lnTo>
                <a:lnTo>
                  <a:pt x="695" y="27"/>
                </a:lnTo>
                <a:lnTo>
                  <a:pt x="703" y="25"/>
                </a:lnTo>
                <a:lnTo>
                  <a:pt x="703" y="25"/>
                </a:lnTo>
                <a:lnTo>
                  <a:pt x="703" y="27"/>
                </a:lnTo>
                <a:lnTo>
                  <a:pt x="705" y="27"/>
                </a:lnTo>
                <a:lnTo>
                  <a:pt x="705" y="27"/>
                </a:lnTo>
                <a:lnTo>
                  <a:pt x="701" y="27"/>
                </a:lnTo>
                <a:lnTo>
                  <a:pt x="701" y="29"/>
                </a:lnTo>
                <a:lnTo>
                  <a:pt x="701" y="29"/>
                </a:lnTo>
                <a:lnTo>
                  <a:pt x="710" y="29"/>
                </a:lnTo>
                <a:lnTo>
                  <a:pt x="721" y="31"/>
                </a:lnTo>
                <a:lnTo>
                  <a:pt x="721" y="31"/>
                </a:lnTo>
                <a:lnTo>
                  <a:pt x="717" y="29"/>
                </a:lnTo>
                <a:lnTo>
                  <a:pt x="712" y="27"/>
                </a:lnTo>
                <a:lnTo>
                  <a:pt x="705" y="27"/>
                </a:lnTo>
                <a:lnTo>
                  <a:pt x="701" y="25"/>
                </a:lnTo>
                <a:lnTo>
                  <a:pt x="701" y="25"/>
                </a:lnTo>
                <a:lnTo>
                  <a:pt x="708" y="23"/>
                </a:lnTo>
                <a:lnTo>
                  <a:pt x="719" y="23"/>
                </a:lnTo>
                <a:lnTo>
                  <a:pt x="719" y="23"/>
                </a:lnTo>
                <a:lnTo>
                  <a:pt x="716" y="23"/>
                </a:lnTo>
                <a:lnTo>
                  <a:pt x="708" y="22"/>
                </a:lnTo>
                <a:lnTo>
                  <a:pt x="697" y="22"/>
                </a:lnTo>
                <a:lnTo>
                  <a:pt x="697" y="22"/>
                </a:lnTo>
                <a:lnTo>
                  <a:pt x="695" y="23"/>
                </a:lnTo>
                <a:lnTo>
                  <a:pt x="693" y="23"/>
                </a:lnTo>
                <a:lnTo>
                  <a:pt x="693" y="23"/>
                </a:lnTo>
                <a:lnTo>
                  <a:pt x="686" y="22"/>
                </a:lnTo>
                <a:lnTo>
                  <a:pt x="686" y="22"/>
                </a:lnTo>
                <a:lnTo>
                  <a:pt x="668" y="23"/>
                </a:lnTo>
                <a:lnTo>
                  <a:pt x="659" y="23"/>
                </a:lnTo>
                <a:lnTo>
                  <a:pt x="653" y="22"/>
                </a:lnTo>
                <a:lnTo>
                  <a:pt x="653" y="22"/>
                </a:lnTo>
                <a:lnTo>
                  <a:pt x="659" y="22"/>
                </a:lnTo>
                <a:lnTo>
                  <a:pt x="662" y="20"/>
                </a:lnTo>
                <a:lnTo>
                  <a:pt x="662" y="20"/>
                </a:lnTo>
                <a:lnTo>
                  <a:pt x="625" y="20"/>
                </a:lnTo>
                <a:lnTo>
                  <a:pt x="585" y="20"/>
                </a:lnTo>
                <a:lnTo>
                  <a:pt x="585" y="20"/>
                </a:lnTo>
                <a:lnTo>
                  <a:pt x="587" y="18"/>
                </a:lnTo>
                <a:lnTo>
                  <a:pt x="587" y="18"/>
                </a:lnTo>
                <a:lnTo>
                  <a:pt x="568" y="18"/>
                </a:lnTo>
                <a:lnTo>
                  <a:pt x="559" y="20"/>
                </a:lnTo>
                <a:lnTo>
                  <a:pt x="550" y="20"/>
                </a:lnTo>
                <a:lnTo>
                  <a:pt x="550" y="20"/>
                </a:lnTo>
                <a:lnTo>
                  <a:pt x="554" y="18"/>
                </a:lnTo>
                <a:lnTo>
                  <a:pt x="554" y="18"/>
                </a:lnTo>
                <a:lnTo>
                  <a:pt x="535" y="22"/>
                </a:lnTo>
                <a:lnTo>
                  <a:pt x="535" y="22"/>
                </a:lnTo>
                <a:lnTo>
                  <a:pt x="535" y="20"/>
                </a:lnTo>
                <a:lnTo>
                  <a:pt x="533" y="20"/>
                </a:lnTo>
                <a:lnTo>
                  <a:pt x="528" y="18"/>
                </a:lnTo>
                <a:lnTo>
                  <a:pt x="528" y="18"/>
                </a:lnTo>
                <a:lnTo>
                  <a:pt x="528" y="18"/>
                </a:lnTo>
                <a:lnTo>
                  <a:pt x="522" y="20"/>
                </a:lnTo>
                <a:lnTo>
                  <a:pt x="522" y="20"/>
                </a:lnTo>
                <a:lnTo>
                  <a:pt x="522" y="18"/>
                </a:lnTo>
                <a:lnTo>
                  <a:pt x="522" y="18"/>
                </a:lnTo>
                <a:lnTo>
                  <a:pt x="522" y="18"/>
                </a:lnTo>
                <a:lnTo>
                  <a:pt x="521" y="18"/>
                </a:lnTo>
                <a:lnTo>
                  <a:pt x="521" y="18"/>
                </a:lnTo>
                <a:lnTo>
                  <a:pt x="508" y="18"/>
                </a:lnTo>
                <a:lnTo>
                  <a:pt x="497" y="20"/>
                </a:lnTo>
                <a:lnTo>
                  <a:pt x="497" y="20"/>
                </a:lnTo>
                <a:lnTo>
                  <a:pt x="498" y="18"/>
                </a:lnTo>
                <a:lnTo>
                  <a:pt x="500" y="18"/>
                </a:lnTo>
                <a:lnTo>
                  <a:pt x="498" y="16"/>
                </a:lnTo>
                <a:lnTo>
                  <a:pt x="498" y="16"/>
                </a:lnTo>
                <a:lnTo>
                  <a:pt x="487" y="18"/>
                </a:lnTo>
                <a:lnTo>
                  <a:pt x="475" y="18"/>
                </a:lnTo>
                <a:lnTo>
                  <a:pt x="449" y="14"/>
                </a:lnTo>
                <a:lnTo>
                  <a:pt x="449" y="14"/>
                </a:lnTo>
                <a:lnTo>
                  <a:pt x="451" y="16"/>
                </a:lnTo>
                <a:lnTo>
                  <a:pt x="449" y="16"/>
                </a:lnTo>
                <a:lnTo>
                  <a:pt x="443" y="16"/>
                </a:lnTo>
                <a:lnTo>
                  <a:pt x="443" y="16"/>
                </a:lnTo>
                <a:lnTo>
                  <a:pt x="443" y="16"/>
                </a:lnTo>
                <a:lnTo>
                  <a:pt x="445" y="18"/>
                </a:lnTo>
                <a:lnTo>
                  <a:pt x="447" y="18"/>
                </a:lnTo>
                <a:lnTo>
                  <a:pt x="445" y="18"/>
                </a:lnTo>
                <a:lnTo>
                  <a:pt x="445" y="18"/>
                </a:lnTo>
                <a:lnTo>
                  <a:pt x="441" y="18"/>
                </a:lnTo>
                <a:lnTo>
                  <a:pt x="436" y="16"/>
                </a:lnTo>
                <a:lnTo>
                  <a:pt x="429" y="16"/>
                </a:lnTo>
                <a:lnTo>
                  <a:pt x="429" y="16"/>
                </a:lnTo>
                <a:lnTo>
                  <a:pt x="429" y="16"/>
                </a:lnTo>
                <a:lnTo>
                  <a:pt x="430" y="16"/>
                </a:lnTo>
                <a:lnTo>
                  <a:pt x="434" y="14"/>
                </a:lnTo>
                <a:lnTo>
                  <a:pt x="434" y="14"/>
                </a:lnTo>
                <a:lnTo>
                  <a:pt x="434" y="14"/>
                </a:lnTo>
                <a:lnTo>
                  <a:pt x="410" y="11"/>
                </a:lnTo>
                <a:lnTo>
                  <a:pt x="410" y="11"/>
                </a:lnTo>
                <a:lnTo>
                  <a:pt x="425" y="11"/>
                </a:lnTo>
                <a:lnTo>
                  <a:pt x="443" y="11"/>
                </a:lnTo>
                <a:lnTo>
                  <a:pt x="462" y="11"/>
                </a:lnTo>
                <a:lnTo>
                  <a:pt x="480" y="9"/>
                </a:lnTo>
                <a:lnTo>
                  <a:pt x="480" y="9"/>
                </a:lnTo>
                <a:lnTo>
                  <a:pt x="475" y="9"/>
                </a:lnTo>
                <a:lnTo>
                  <a:pt x="469" y="9"/>
                </a:lnTo>
                <a:lnTo>
                  <a:pt x="469" y="9"/>
                </a:lnTo>
                <a:lnTo>
                  <a:pt x="469" y="7"/>
                </a:lnTo>
                <a:lnTo>
                  <a:pt x="465" y="7"/>
                </a:lnTo>
                <a:lnTo>
                  <a:pt x="464" y="7"/>
                </a:lnTo>
                <a:lnTo>
                  <a:pt x="460" y="7"/>
                </a:lnTo>
                <a:lnTo>
                  <a:pt x="460" y="7"/>
                </a:lnTo>
                <a:lnTo>
                  <a:pt x="462" y="5"/>
                </a:lnTo>
                <a:lnTo>
                  <a:pt x="464" y="5"/>
                </a:lnTo>
                <a:lnTo>
                  <a:pt x="471" y="5"/>
                </a:lnTo>
                <a:lnTo>
                  <a:pt x="478" y="5"/>
                </a:lnTo>
                <a:lnTo>
                  <a:pt x="486" y="5"/>
                </a:lnTo>
                <a:lnTo>
                  <a:pt x="486" y="5"/>
                </a:lnTo>
                <a:lnTo>
                  <a:pt x="482" y="5"/>
                </a:lnTo>
                <a:lnTo>
                  <a:pt x="482" y="5"/>
                </a:lnTo>
                <a:lnTo>
                  <a:pt x="482" y="5"/>
                </a:lnTo>
                <a:lnTo>
                  <a:pt x="486" y="3"/>
                </a:lnTo>
                <a:lnTo>
                  <a:pt x="486" y="3"/>
                </a:lnTo>
                <a:lnTo>
                  <a:pt x="504" y="5"/>
                </a:lnTo>
                <a:lnTo>
                  <a:pt x="511" y="5"/>
                </a:lnTo>
                <a:lnTo>
                  <a:pt x="515" y="3"/>
                </a:lnTo>
                <a:lnTo>
                  <a:pt x="515" y="3"/>
                </a:lnTo>
                <a:lnTo>
                  <a:pt x="528" y="5"/>
                </a:lnTo>
                <a:lnTo>
                  <a:pt x="532" y="7"/>
                </a:lnTo>
                <a:lnTo>
                  <a:pt x="537" y="5"/>
                </a:lnTo>
                <a:lnTo>
                  <a:pt x="537" y="5"/>
                </a:lnTo>
                <a:lnTo>
                  <a:pt x="526" y="3"/>
                </a:lnTo>
                <a:lnTo>
                  <a:pt x="521" y="1"/>
                </a:lnTo>
                <a:lnTo>
                  <a:pt x="517" y="0"/>
                </a:lnTo>
                <a:lnTo>
                  <a:pt x="517" y="0"/>
                </a:lnTo>
                <a:lnTo>
                  <a:pt x="522" y="0"/>
                </a:lnTo>
                <a:lnTo>
                  <a:pt x="524" y="0"/>
                </a:lnTo>
                <a:lnTo>
                  <a:pt x="524" y="0"/>
                </a:lnTo>
                <a:lnTo>
                  <a:pt x="524" y="0"/>
                </a:lnTo>
                <a:lnTo>
                  <a:pt x="510" y="1"/>
                </a:lnTo>
                <a:lnTo>
                  <a:pt x="495" y="1"/>
                </a:lnTo>
                <a:lnTo>
                  <a:pt x="495" y="1"/>
                </a:lnTo>
                <a:lnTo>
                  <a:pt x="500" y="1"/>
                </a:lnTo>
                <a:lnTo>
                  <a:pt x="502" y="1"/>
                </a:lnTo>
                <a:lnTo>
                  <a:pt x="502" y="3"/>
                </a:lnTo>
                <a:lnTo>
                  <a:pt x="502" y="3"/>
                </a:lnTo>
                <a:lnTo>
                  <a:pt x="493" y="3"/>
                </a:lnTo>
                <a:lnTo>
                  <a:pt x="489" y="3"/>
                </a:lnTo>
                <a:lnTo>
                  <a:pt x="487" y="1"/>
                </a:lnTo>
                <a:lnTo>
                  <a:pt x="487" y="1"/>
                </a:lnTo>
                <a:lnTo>
                  <a:pt x="489" y="1"/>
                </a:lnTo>
                <a:lnTo>
                  <a:pt x="489" y="0"/>
                </a:lnTo>
                <a:lnTo>
                  <a:pt x="486" y="0"/>
                </a:lnTo>
                <a:lnTo>
                  <a:pt x="486" y="0"/>
                </a:lnTo>
                <a:lnTo>
                  <a:pt x="486" y="0"/>
                </a:lnTo>
                <a:lnTo>
                  <a:pt x="486" y="0"/>
                </a:lnTo>
                <a:lnTo>
                  <a:pt x="486" y="1"/>
                </a:lnTo>
                <a:lnTo>
                  <a:pt x="482" y="3"/>
                </a:lnTo>
                <a:lnTo>
                  <a:pt x="482" y="3"/>
                </a:lnTo>
                <a:lnTo>
                  <a:pt x="478" y="1"/>
                </a:lnTo>
                <a:lnTo>
                  <a:pt x="475" y="1"/>
                </a:lnTo>
                <a:lnTo>
                  <a:pt x="475" y="1"/>
                </a:lnTo>
                <a:lnTo>
                  <a:pt x="475" y="0"/>
                </a:lnTo>
                <a:lnTo>
                  <a:pt x="473" y="0"/>
                </a:lnTo>
                <a:lnTo>
                  <a:pt x="473" y="0"/>
                </a:lnTo>
                <a:lnTo>
                  <a:pt x="462" y="0"/>
                </a:lnTo>
                <a:lnTo>
                  <a:pt x="462" y="0"/>
                </a:lnTo>
                <a:lnTo>
                  <a:pt x="443" y="0"/>
                </a:lnTo>
                <a:lnTo>
                  <a:pt x="423" y="1"/>
                </a:lnTo>
                <a:lnTo>
                  <a:pt x="405" y="1"/>
                </a:lnTo>
                <a:lnTo>
                  <a:pt x="388" y="1"/>
                </a:lnTo>
                <a:lnTo>
                  <a:pt x="388" y="1"/>
                </a:lnTo>
                <a:lnTo>
                  <a:pt x="390" y="1"/>
                </a:lnTo>
                <a:lnTo>
                  <a:pt x="390" y="1"/>
                </a:lnTo>
                <a:lnTo>
                  <a:pt x="386" y="3"/>
                </a:lnTo>
                <a:lnTo>
                  <a:pt x="381" y="3"/>
                </a:lnTo>
                <a:lnTo>
                  <a:pt x="377" y="3"/>
                </a:lnTo>
                <a:lnTo>
                  <a:pt x="375" y="5"/>
                </a:lnTo>
                <a:lnTo>
                  <a:pt x="375" y="5"/>
                </a:lnTo>
                <a:lnTo>
                  <a:pt x="370" y="3"/>
                </a:lnTo>
                <a:lnTo>
                  <a:pt x="364" y="3"/>
                </a:lnTo>
                <a:lnTo>
                  <a:pt x="364" y="3"/>
                </a:lnTo>
                <a:lnTo>
                  <a:pt x="368" y="5"/>
                </a:lnTo>
                <a:lnTo>
                  <a:pt x="373" y="5"/>
                </a:lnTo>
                <a:lnTo>
                  <a:pt x="373" y="5"/>
                </a:lnTo>
                <a:lnTo>
                  <a:pt x="370" y="7"/>
                </a:lnTo>
                <a:lnTo>
                  <a:pt x="370" y="7"/>
                </a:lnTo>
                <a:lnTo>
                  <a:pt x="364" y="5"/>
                </a:lnTo>
                <a:lnTo>
                  <a:pt x="359" y="7"/>
                </a:lnTo>
                <a:lnTo>
                  <a:pt x="353" y="5"/>
                </a:lnTo>
                <a:lnTo>
                  <a:pt x="353" y="5"/>
                </a:lnTo>
                <a:lnTo>
                  <a:pt x="329" y="5"/>
                </a:lnTo>
                <a:lnTo>
                  <a:pt x="329" y="5"/>
                </a:lnTo>
                <a:lnTo>
                  <a:pt x="329" y="3"/>
                </a:lnTo>
                <a:lnTo>
                  <a:pt x="329" y="3"/>
                </a:lnTo>
                <a:lnTo>
                  <a:pt x="324" y="5"/>
                </a:lnTo>
                <a:lnTo>
                  <a:pt x="318" y="3"/>
                </a:lnTo>
                <a:lnTo>
                  <a:pt x="318" y="3"/>
                </a:lnTo>
                <a:lnTo>
                  <a:pt x="329" y="0"/>
                </a:lnTo>
                <a:lnTo>
                  <a:pt x="329" y="0"/>
                </a:lnTo>
                <a:lnTo>
                  <a:pt x="316" y="1"/>
                </a:lnTo>
                <a:lnTo>
                  <a:pt x="311" y="1"/>
                </a:lnTo>
                <a:lnTo>
                  <a:pt x="307" y="3"/>
                </a:lnTo>
                <a:lnTo>
                  <a:pt x="307" y="3"/>
                </a:lnTo>
                <a:lnTo>
                  <a:pt x="313" y="3"/>
                </a:lnTo>
                <a:lnTo>
                  <a:pt x="315" y="3"/>
                </a:lnTo>
                <a:lnTo>
                  <a:pt x="316" y="3"/>
                </a:lnTo>
                <a:lnTo>
                  <a:pt x="316" y="3"/>
                </a:lnTo>
                <a:lnTo>
                  <a:pt x="303" y="7"/>
                </a:lnTo>
                <a:lnTo>
                  <a:pt x="303" y="7"/>
                </a:lnTo>
                <a:lnTo>
                  <a:pt x="302" y="5"/>
                </a:lnTo>
                <a:lnTo>
                  <a:pt x="298" y="5"/>
                </a:lnTo>
                <a:lnTo>
                  <a:pt x="298" y="5"/>
                </a:lnTo>
                <a:lnTo>
                  <a:pt x="298" y="3"/>
                </a:lnTo>
                <a:lnTo>
                  <a:pt x="298" y="1"/>
                </a:lnTo>
                <a:lnTo>
                  <a:pt x="292" y="0"/>
                </a:lnTo>
                <a:lnTo>
                  <a:pt x="292" y="0"/>
                </a:lnTo>
                <a:lnTo>
                  <a:pt x="292" y="1"/>
                </a:lnTo>
                <a:lnTo>
                  <a:pt x="294" y="3"/>
                </a:lnTo>
                <a:lnTo>
                  <a:pt x="296" y="3"/>
                </a:lnTo>
                <a:lnTo>
                  <a:pt x="296" y="5"/>
                </a:lnTo>
                <a:lnTo>
                  <a:pt x="296" y="5"/>
                </a:lnTo>
                <a:lnTo>
                  <a:pt x="292" y="5"/>
                </a:lnTo>
                <a:lnTo>
                  <a:pt x="292" y="5"/>
                </a:lnTo>
                <a:lnTo>
                  <a:pt x="291" y="7"/>
                </a:lnTo>
                <a:lnTo>
                  <a:pt x="291" y="7"/>
                </a:lnTo>
                <a:lnTo>
                  <a:pt x="281" y="5"/>
                </a:lnTo>
                <a:lnTo>
                  <a:pt x="274" y="3"/>
                </a:lnTo>
                <a:lnTo>
                  <a:pt x="274" y="3"/>
                </a:lnTo>
                <a:lnTo>
                  <a:pt x="280" y="1"/>
                </a:lnTo>
                <a:lnTo>
                  <a:pt x="285" y="0"/>
                </a:lnTo>
                <a:lnTo>
                  <a:pt x="285" y="0"/>
                </a:lnTo>
                <a:lnTo>
                  <a:pt x="280" y="0"/>
                </a:lnTo>
                <a:lnTo>
                  <a:pt x="276" y="1"/>
                </a:lnTo>
                <a:lnTo>
                  <a:pt x="267" y="1"/>
                </a:lnTo>
                <a:lnTo>
                  <a:pt x="267" y="1"/>
                </a:lnTo>
                <a:lnTo>
                  <a:pt x="269" y="1"/>
                </a:lnTo>
                <a:lnTo>
                  <a:pt x="265" y="0"/>
                </a:lnTo>
                <a:lnTo>
                  <a:pt x="265" y="0"/>
                </a:lnTo>
                <a:lnTo>
                  <a:pt x="257" y="1"/>
                </a:lnTo>
                <a:lnTo>
                  <a:pt x="246" y="3"/>
                </a:lnTo>
                <a:lnTo>
                  <a:pt x="224" y="3"/>
                </a:lnTo>
                <a:lnTo>
                  <a:pt x="16" y="7"/>
                </a:lnTo>
                <a:lnTo>
                  <a:pt x="24" y="204"/>
                </a:lnTo>
                <a:lnTo>
                  <a:pt x="24" y="209"/>
                </a:lnTo>
                <a:lnTo>
                  <a:pt x="24" y="209"/>
                </a:lnTo>
                <a:lnTo>
                  <a:pt x="24" y="206"/>
                </a:lnTo>
                <a:lnTo>
                  <a:pt x="24" y="204"/>
                </a:lnTo>
                <a:lnTo>
                  <a:pt x="5" y="25"/>
                </a:lnTo>
                <a:lnTo>
                  <a:pt x="224" y="3"/>
                </a:lnTo>
                <a:lnTo>
                  <a:pt x="224" y="3"/>
                </a:lnTo>
                <a:lnTo>
                  <a:pt x="226" y="3"/>
                </a:lnTo>
                <a:lnTo>
                  <a:pt x="226" y="3"/>
                </a:lnTo>
                <a:lnTo>
                  <a:pt x="224" y="5"/>
                </a:lnTo>
                <a:lnTo>
                  <a:pt x="0" y="38"/>
                </a:lnTo>
                <a:lnTo>
                  <a:pt x="26" y="204"/>
                </a:lnTo>
                <a:lnTo>
                  <a:pt x="26" y="204"/>
                </a:lnTo>
                <a:lnTo>
                  <a:pt x="26" y="207"/>
                </a:lnTo>
                <a:lnTo>
                  <a:pt x="26" y="207"/>
                </a:lnTo>
                <a:lnTo>
                  <a:pt x="24" y="211"/>
                </a:lnTo>
                <a:lnTo>
                  <a:pt x="24" y="211"/>
                </a:lnTo>
                <a:lnTo>
                  <a:pt x="22" y="213"/>
                </a:lnTo>
                <a:lnTo>
                  <a:pt x="22" y="213"/>
                </a:lnTo>
                <a:lnTo>
                  <a:pt x="22" y="218"/>
                </a:lnTo>
                <a:lnTo>
                  <a:pt x="24" y="228"/>
                </a:lnTo>
                <a:lnTo>
                  <a:pt x="24" y="244"/>
                </a:lnTo>
                <a:lnTo>
                  <a:pt x="24" y="244"/>
                </a:lnTo>
                <a:lnTo>
                  <a:pt x="20" y="248"/>
                </a:lnTo>
                <a:lnTo>
                  <a:pt x="20" y="250"/>
                </a:lnTo>
                <a:lnTo>
                  <a:pt x="20" y="253"/>
                </a:lnTo>
                <a:lnTo>
                  <a:pt x="20" y="253"/>
                </a:lnTo>
                <a:lnTo>
                  <a:pt x="20" y="250"/>
                </a:lnTo>
                <a:lnTo>
                  <a:pt x="22" y="250"/>
                </a:lnTo>
                <a:lnTo>
                  <a:pt x="22" y="250"/>
                </a:lnTo>
                <a:lnTo>
                  <a:pt x="22" y="274"/>
                </a:lnTo>
                <a:lnTo>
                  <a:pt x="22" y="274"/>
                </a:lnTo>
                <a:lnTo>
                  <a:pt x="20" y="276"/>
                </a:lnTo>
                <a:lnTo>
                  <a:pt x="18" y="283"/>
                </a:lnTo>
                <a:lnTo>
                  <a:pt x="16" y="296"/>
                </a:lnTo>
                <a:lnTo>
                  <a:pt x="16" y="296"/>
                </a:lnTo>
                <a:lnTo>
                  <a:pt x="16" y="298"/>
                </a:lnTo>
                <a:lnTo>
                  <a:pt x="18" y="296"/>
                </a:lnTo>
                <a:lnTo>
                  <a:pt x="18" y="296"/>
                </a:lnTo>
                <a:lnTo>
                  <a:pt x="18" y="298"/>
                </a:lnTo>
                <a:lnTo>
                  <a:pt x="18" y="298"/>
                </a:lnTo>
                <a:lnTo>
                  <a:pt x="15" y="321"/>
                </a:lnTo>
                <a:lnTo>
                  <a:pt x="15" y="349"/>
                </a:lnTo>
                <a:lnTo>
                  <a:pt x="15" y="349"/>
                </a:lnTo>
                <a:lnTo>
                  <a:pt x="13" y="345"/>
                </a:lnTo>
                <a:lnTo>
                  <a:pt x="13" y="349"/>
                </a:lnTo>
                <a:lnTo>
                  <a:pt x="13" y="353"/>
                </a:lnTo>
                <a:lnTo>
                  <a:pt x="13" y="353"/>
                </a:lnTo>
                <a:lnTo>
                  <a:pt x="11" y="353"/>
                </a:lnTo>
                <a:lnTo>
                  <a:pt x="11" y="353"/>
                </a:lnTo>
                <a:lnTo>
                  <a:pt x="13" y="366"/>
                </a:lnTo>
                <a:lnTo>
                  <a:pt x="13" y="377"/>
                </a:lnTo>
                <a:lnTo>
                  <a:pt x="13" y="377"/>
                </a:lnTo>
                <a:lnTo>
                  <a:pt x="13" y="377"/>
                </a:lnTo>
                <a:lnTo>
                  <a:pt x="15" y="375"/>
                </a:lnTo>
                <a:lnTo>
                  <a:pt x="15" y="377"/>
                </a:lnTo>
                <a:lnTo>
                  <a:pt x="15" y="377"/>
                </a:lnTo>
                <a:lnTo>
                  <a:pt x="15" y="377"/>
                </a:lnTo>
                <a:lnTo>
                  <a:pt x="15" y="380"/>
                </a:lnTo>
                <a:lnTo>
                  <a:pt x="15" y="384"/>
                </a:lnTo>
                <a:lnTo>
                  <a:pt x="15" y="384"/>
                </a:lnTo>
                <a:lnTo>
                  <a:pt x="11" y="384"/>
                </a:lnTo>
                <a:lnTo>
                  <a:pt x="11" y="390"/>
                </a:lnTo>
                <a:lnTo>
                  <a:pt x="11" y="390"/>
                </a:lnTo>
                <a:lnTo>
                  <a:pt x="11" y="391"/>
                </a:lnTo>
                <a:lnTo>
                  <a:pt x="13" y="391"/>
                </a:lnTo>
                <a:lnTo>
                  <a:pt x="13" y="393"/>
                </a:lnTo>
                <a:lnTo>
                  <a:pt x="13" y="393"/>
                </a:lnTo>
                <a:lnTo>
                  <a:pt x="11" y="402"/>
                </a:lnTo>
                <a:lnTo>
                  <a:pt x="11" y="402"/>
                </a:lnTo>
                <a:lnTo>
                  <a:pt x="9" y="399"/>
                </a:lnTo>
                <a:lnTo>
                  <a:pt x="9" y="399"/>
                </a:lnTo>
                <a:lnTo>
                  <a:pt x="9" y="401"/>
                </a:lnTo>
                <a:lnTo>
                  <a:pt x="7" y="401"/>
                </a:lnTo>
                <a:lnTo>
                  <a:pt x="7" y="401"/>
                </a:lnTo>
                <a:lnTo>
                  <a:pt x="7" y="408"/>
                </a:lnTo>
                <a:lnTo>
                  <a:pt x="5" y="413"/>
                </a:lnTo>
                <a:lnTo>
                  <a:pt x="5" y="413"/>
                </a:lnTo>
                <a:lnTo>
                  <a:pt x="9" y="412"/>
                </a:lnTo>
                <a:lnTo>
                  <a:pt x="11" y="412"/>
                </a:lnTo>
                <a:lnTo>
                  <a:pt x="13" y="413"/>
                </a:lnTo>
                <a:lnTo>
                  <a:pt x="13" y="413"/>
                </a:lnTo>
                <a:lnTo>
                  <a:pt x="13" y="410"/>
                </a:lnTo>
                <a:lnTo>
                  <a:pt x="15" y="408"/>
                </a:lnTo>
                <a:lnTo>
                  <a:pt x="16" y="406"/>
                </a:lnTo>
                <a:lnTo>
                  <a:pt x="16" y="406"/>
                </a:lnTo>
                <a:lnTo>
                  <a:pt x="16" y="448"/>
                </a:lnTo>
                <a:lnTo>
                  <a:pt x="13" y="469"/>
                </a:lnTo>
                <a:lnTo>
                  <a:pt x="11" y="487"/>
                </a:lnTo>
                <a:lnTo>
                  <a:pt x="11" y="487"/>
                </a:lnTo>
                <a:lnTo>
                  <a:pt x="9" y="485"/>
                </a:lnTo>
                <a:lnTo>
                  <a:pt x="7" y="485"/>
                </a:lnTo>
                <a:lnTo>
                  <a:pt x="4" y="489"/>
                </a:lnTo>
                <a:lnTo>
                  <a:pt x="4" y="489"/>
                </a:lnTo>
                <a:lnTo>
                  <a:pt x="7" y="493"/>
                </a:lnTo>
                <a:lnTo>
                  <a:pt x="9" y="500"/>
                </a:lnTo>
                <a:lnTo>
                  <a:pt x="9" y="516"/>
                </a:lnTo>
                <a:lnTo>
                  <a:pt x="7" y="535"/>
                </a:lnTo>
                <a:lnTo>
                  <a:pt x="7" y="544"/>
                </a:lnTo>
                <a:lnTo>
                  <a:pt x="7" y="553"/>
                </a:lnTo>
                <a:lnTo>
                  <a:pt x="7" y="553"/>
                </a:lnTo>
                <a:lnTo>
                  <a:pt x="11" y="553"/>
                </a:lnTo>
                <a:lnTo>
                  <a:pt x="11" y="553"/>
                </a:lnTo>
                <a:lnTo>
                  <a:pt x="16" y="551"/>
                </a:lnTo>
                <a:lnTo>
                  <a:pt x="16" y="551"/>
                </a:lnTo>
                <a:lnTo>
                  <a:pt x="16" y="559"/>
                </a:lnTo>
                <a:lnTo>
                  <a:pt x="18" y="564"/>
                </a:lnTo>
                <a:lnTo>
                  <a:pt x="22" y="574"/>
                </a:lnTo>
                <a:lnTo>
                  <a:pt x="22" y="574"/>
                </a:lnTo>
                <a:lnTo>
                  <a:pt x="22" y="599"/>
                </a:lnTo>
                <a:lnTo>
                  <a:pt x="22" y="599"/>
                </a:lnTo>
                <a:lnTo>
                  <a:pt x="22" y="599"/>
                </a:lnTo>
                <a:lnTo>
                  <a:pt x="22" y="601"/>
                </a:lnTo>
                <a:lnTo>
                  <a:pt x="22" y="601"/>
                </a:lnTo>
                <a:lnTo>
                  <a:pt x="22" y="603"/>
                </a:lnTo>
                <a:lnTo>
                  <a:pt x="22" y="601"/>
                </a:lnTo>
                <a:lnTo>
                  <a:pt x="24" y="599"/>
                </a:lnTo>
                <a:lnTo>
                  <a:pt x="24" y="599"/>
                </a:lnTo>
                <a:lnTo>
                  <a:pt x="24" y="599"/>
                </a:lnTo>
                <a:lnTo>
                  <a:pt x="26" y="607"/>
                </a:lnTo>
                <a:lnTo>
                  <a:pt x="28" y="612"/>
                </a:lnTo>
                <a:lnTo>
                  <a:pt x="29" y="618"/>
                </a:lnTo>
                <a:lnTo>
                  <a:pt x="29" y="625"/>
                </a:lnTo>
                <a:lnTo>
                  <a:pt x="29" y="625"/>
                </a:lnTo>
                <a:lnTo>
                  <a:pt x="33" y="623"/>
                </a:lnTo>
                <a:lnTo>
                  <a:pt x="35" y="625"/>
                </a:lnTo>
                <a:lnTo>
                  <a:pt x="37" y="627"/>
                </a:lnTo>
                <a:lnTo>
                  <a:pt x="37" y="627"/>
                </a:lnTo>
                <a:lnTo>
                  <a:pt x="37" y="629"/>
                </a:lnTo>
                <a:lnTo>
                  <a:pt x="37" y="632"/>
                </a:lnTo>
                <a:lnTo>
                  <a:pt x="37" y="632"/>
                </a:lnTo>
                <a:lnTo>
                  <a:pt x="39" y="631"/>
                </a:lnTo>
                <a:lnTo>
                  <a:pt x="39" y="631"/>
                </a:lnTo>
                <a:lnTo>
                  <a:pt x="39" y="636"/>
                </a:lnTo>
                <a:lnTo>
                  <a:pt x="39" y="636"/>
                </a:lnTo>
                <a:lnTo>
                  <a:pt x="39" y="634"/>
                </a:lnTo>
                <a:lnTo>
                  <a:pt x="37" y="634"/>
                </a:lnTo>
                <a:lnTo>
                  <a:pt x="35" y="638"/>
                </a:lnTo>
                <a:lnTo>
                  <a:pt x="35" y="643"/>
                </a:lnTo>
                <a:lnTo>
                  <a:pt x="37" y="645"/>
                </a:lnTo>
                <a:lnTo>
                  <a:pt x="37" y="645"/>
                </a:lnTo>
                <a:lnTo>
                  <a:pt x="39" y="636"/>
                </a:lnTo>
                <a:lnTo>
                  <a:pt x="40" y="632"/>
                </a:lnTo>
                <a:lnTo>
                  <a:pt x="40" y="632"/>
                </a:lnTo>
                <a:lnTo>
                  <a:pt x="42" y="634"/>
                </a:lnTo>
                <a:lnTo>
                  <a:pt x="42" y="634"/>
                </a:lnTo>
                <a:lnTo>
                  <a:pt x="42" y="627"/>
                </a:lnTo>
                <a:lnTo>
                  <a:pt x="44" y="623"/>
                </a:lnTo>
                <a:lnTo>
                  <a:pt x="44" y="623"/>
                </a:lnTo>
                <a:lnTo>
                  <a:pt x="46" y="631"/>
                </a:lnTo>
                <a:lnTo>
                  <a:pt x="46" y="631"/>
                </a:lnTo>
                <a:lnTo>
                  <a:pt x="50" y="623"/>
                </a:lnTo>
                <a:lnTo>
                  <a:pt x="50" y="623"/>
                </a:lnTo>
                <a:lnTo>
                  <a:pt x="51" y="640"/>
                </a:lnTo>
                <a:lnTo>
                  <a:pt x="51" y="651"/>
                </a:lnTo>
                <a:lnTo>
                  <a:pt x="50" y="658"/>
                </a:lnTo>
                <a:lnTo>
                  <a:pt x="50" y="658"/>
                </a:lnTo>
                <a:lnTo>
                  <a:pt x="53" y="669"/>
                </a:lnTo>
                <a:lnTo>
                  <a:pt x="53" y="675"/>
                </a:lnTo>
                <a:lnTo>
                  <a:pt x="51" y="678"/>
                </a:lnTo>
                <a:lnTo>
                  <a:pt x="51" y="678"/>
                </a:lnTo>
                <a:lnTo>
                  <a:pt x="51" y="675"/>
                </a:lnTo>
                <a:lnTo>
                  <a:pt x="48" y="669"/>
                </a:lnTo>
                <a:lnTo>
                  <a:pt x="48" y="669"/>
                </a:lnTo>
                <a:lnTo>
                  <a:pt x="50" y="680"/>
                </a:lnTo>
                <a:lnTo>
                  <a:pt x="50" y="686"/>
                </a:lnTo>
                <a:lnTo>
                  <a:pt x="50" y="689"/>
                </a:lnTo>
                <a:lnTo>
                  <a:pt x="50" y="689"/>
                </a:lnTo>
                <a:lnTo>
                  <a:pt x="46" y="677"/>
                </a:lnTo>
                <a:lnTo>
                  <a:pt x="44" y="664"/>
                </a:lnTo>
                <a:lnTo>
                  <a:pt x="44" y="649"/>
                </a:lnTo>
                <a:lnTo>
                  <a:pt x="44" y="634"/>
                </a:lnTo>
                <a:lnTo>
                  <a:pt x="44" y="634"/>
                </a:lnTo>
                <a:lnTo>
                  <a:pt x="42" y="645"/>
                </a:lnTo>
                <a:lnTo>
                  <a:pt x="42" y="658"/>
                </a:lnTo>
                <a:lnTo>
                  <a:pt x="46" y="686"/>
                </a:lnTo>
                <a:lnTo>
                  <a:pt x="46" y="686"/>
                </a:lnTo>
                <a:lnTo>
                  <a:pt x="46" y="702"/>
                </a:lnTo>
                <a:lnTo>
                  <a:pt x="48" y="719"/>
                </a:lnTo>
                <a:lnTo>
                  <a:pt x="48" y="719"/>
                </a:lnTo>
                <a:lnTo>
                  <a:pt x="46" y="723"/>
                </a:lnTo>
                <a:lnTo>
                  <a:pt x="44" y="726"/>
                </a:lnTo>
                <a:lnTo>
                  <a:pt x="44" y="726"/>
                </a:lnTo>
                <a:lnTo>
                  <a:pt x="48" y="752"/>
                </a:lnTo>
                <a:lnTo>
                  <a:pt x="48" y="763"/>
                </a:lnTo>
                <a:lnTo>
                  <a:pt x="46" y="767"/>
                </a:lnTo>
                <a:lnTo>
                  <a:pt x="44" y="769"/>
                </a:lnTo>
                <a:lnTo>
                  <a:pt x="44" y="769"/>
                </a:lnTo>
                <a:lnTo>
                  <a:pt x="44" y="770"/>
                </a:lnTo>
                <a:lnTo>
                  <a:pt x="44" y="770"/>
                </a:lnTo>
                <a:lnTo>
                  <a:pt x="46" y="770"/>
                </a:lnTo>
                <a:lnTo>
                  <a:pt x="46" y="772"/>
                </a:lnTo>
                <a:lnTo>
                  <a:pt x="46" y="772"/>
                </a:lnTo>
                <a:lnTo>
                  <a:pt x="44" y="778"/>
                </a:lnTo>
                <a:lnTo>
                  <a:pt x="44" y="778"/>
                </a:lnTo>
                <a:lnTo>
                  <a:pt x="42" y="778"/>
                </a:lnTo>
                <a:lnTo>
                  <a:pt x="42" y="778"/>
                </a:lnTo>
                <a:lnTo>
                  <a:pt x="39" y="765"/>
                </a:lnTo>
                <a:lnTo>
                  <a:pt x="35" y="750"/>
                </a:lnTo>
                <a:lnTo>
                  <a:pt x="28" y="721"/>
                </a:lnTo>
                <a:lnTo>
                  <a:pt x="28" y="721"/>
                </a:lnTo>
                <a:lnTo>
                  <a:pt x="26" y="728"/>
                </a:lnTo>
                <a:lnTo>
                  <a:pt x="24" y="732"/>
                </a:lnTo>
                <a:lnTo>
                  <a:pt x="22" y="734"/>
                </a:lnTo>
                <a:lnTo>
                  <a:pt x="22" y="734"/>
                </a:lnTo>
                <a:lnTo>
                  <a:pt x="22" y="746"/>
                </a:lnTo>
                <a:lnTo>
                  <a:pt x="24" y="757"/>
                </a:lnTo>
                <a:lnTo>
                  <a:pt x="29" y="778"/>
                </a:lnTo>
                <a:lnTo>
                  <a:pt x="35" y="798"/>
                </a:lnTo>
                <a:lnTo>
                  <a:pt x="37" y="809"/>
                </a:lnTo>
                <a:lnTo>
                  <a:pt x="37" y="822"/>
                </a:lnTo>
                <a:lnTo>
                  <a:pt x="37" y="822"/>
                </a:lnTo>
                <a:lnTo>
                  <a:pt x="40" y="822"/>
                </a:lnTo>
                <a:lnTo>
                  <a:pt x="42" y="822"/>
                </a:lnTo>
                <a:lnTo>
                  <a:pt x="44" y="824"/>
                </a:lnTo>
                <a:lnTo>
                  <a:pt x="48" y="826"/>
                </a:lnTo>
                <a:lnTo>
                  <a:pt x="50" y="826"/>
                </a:lnTo>
                <a:lnTo>
                  <a:pt x="51" y="824"/>
                </a:lnTo>
                <a:lnTo>
                  <a:pt x="51" y="824"/>
                </a:lnTo>
                <a:lnTo>
                  <a:pt x="53" y="831"/>
                </a:lnTo>
                <a:lnTo>
                  <a:pt x="53" y="831"/>
                </a:lnTo>
                <a:lnTo>
                  <a:pt x="59" y="827"/>
                </a:lnTo>
                <a:lnTo>
                  <a:pt x="62" y="829"/>
                </a:lnTo>
                <a:lnTo>
                  <a:pt x="66" y="833"/>
                </a:lnTo>
                <a:lnTo>
                  <a:pt x="66" y="833"/>
                </a:lnTo>
                <a:lnTo>
                  <a:pt x="66" y="831"/>
                </a:lnTo>
                <a:lnTo>
                  <a:pt x="66" y="827"/>
                </a:lnTo>
                <a:lnTo>
                  <a:pt x="66" y="827"/>
                </a:lnTo>
                <a:lnTo>
                  <a:pt x="66" y="831"/>
                </a:lnTo>
                <a:lnTo>
                  <a:pt x="68" y="833"/>
                </a:lnTo>
                <a:lnTo>
                  <a:pt x="70" y="835"/>
                </a:lnTo>
                <a:lnTo>
                  <a:pt x="70" y="835"/>
                </a:lnTo>
                <a:lnTo>
                  <a:pt x="72" y="831"/>
                </a:lnTo>
                <a:lnTo>
                  <a:pt x="72" y="827"/>
                </a:lnTo>
                <a:lnTo>
                  <a:pt x="72" y="827"/>
                </a:lnTo>
                <a:lnTo>
                  <a:pt x="81" y="822"/>
                </a:lnTo>
                <a:lnTo>
                  <a:pt x="90" y="815"/>
                </a:lnTo>
                <a:lnTo>
                  <a:pt x="110" y="794"/>
                </a:lnTo>
                <a:lnTo>
                  <a:pt x="110" y="794"/>
                </a:lnTo>
                <a:lnTo>
                  <a:pt x="112" y="785"/>
                </a:lnTo>
                <a:lnTo>
                  <a:pt x="116" y="778"/>
                </a:lnTo>
                <a:lnTo>
                  <a:pt x="120" y="770"/>
                </a:lnTo>
                <a:lnTo>
                  <a:pt x="121" y="761"/>
                </a:lnTo>
                <a:lnTo>
                  <a:pt x="121" y="761"/>
                </a:lnTo>
                <a:lnTo>
                  <a:pt x="123" y="763"/>
                </a:lnTo>
                <a:lnTo>
                  <a:pt x="123" y="761"/>
                </a:lnTo>
                <a:lnTo>
                  <a:pt x="127" y="759"/>
                </a:lnTo>
                <a:lnTo>
                  <a:pt x="129" y="757"/>
                </a:lnTo>
                <a:lnTo>
                  <a:pt x="129" y="756"/>
                </a:lnTo>
                <a:lnTo>
                  <a:pt x="131" y="757"/>
                </a:lnTo>
                <a:lnTo>
                  <a:pt x="131" y="757"/>
                </a:lnTo>
                <a:lnTo>
                  <a:pt x="131" y="752"/>
                </a:lnTo>
                <a:lnTo>
                  <a:pt x="132" y="750"/>
                </a:lnTo>
                <a:lnTo>
                  <a:pt x="132" y="750"/>
                </a:lnTo>
                <a:lnTo>
                  <a:pt x="132" y="756"/>
                </a:lnTo>
                <a:lnTo>
                  <a:pt x="132" y="757"/>
                </a:lnTo>
                <a:lnTo>
                  <a:pt x="132" y="757"/>
                </a:lnTo>
                <a:lnTo>
                  <a:pt x="132" y="754"/>
                </a:lnTo>
                <a:lnTo>
                  <a:pt x="134" y="752"/>
                </a:lnTo>
                <a:lnTo>
                  <a:pt x="136" y="754"/>
                </a:lnTo>
                <a:lnTo>
                  <a:pt x="136" y="754"/>
                </a:lnTo>
                <a:lnTo>
                  <a:pt x="140" y="748"/>
                </a:lnTo>
                <a:lnTo>
                  <a:pt x="143" y="743"/>
                </a:lnTo>
                <a:lnTo>
                  <a:pt x="147" y="735"/>
                </a:lnTo>
                <a:lnTo>
                  <a:pt x="151" y="732"/>
                </a:lnTo>
                <a:lnTo>
                  <a:pt x="151" y="732"/>
                </a:lnTo>
                <a:lnTo>
                  <a:pt x="151" y="745"/>
                </a:lnTo>
                <a:lnTo>
                  <a:pt x="149" y="757"/>
                </a:lnTo>
                <a:lnTo>
                  <a:pt x="149" y="770"/>
                </a:lnTo>
                <a:lnTo>
                  <a:pt x="149" y="781"/>
                </a:lnTo>
                <a:lnTo>
                  <a:pt x="149" y="781"/>
                </a:lnTo>
                <a:lnTo>
                  <a:pt x="147" y="792"/>
                </a:lnTo>
                <a:lnTo>
                  <a:pt x="145" y="798"/>
                </a:lnTo>
                <a:lnTo>
                  <a:pt x="143" y="800"/>
                </a:lnTo>
                <a:lnTo>
                  <a:pt x="143" y="800"/>
                </a:lnTo>
                <a:lnTo>
                  <a:pt x="143" y="792"/>
                </a:lnTo>
                <a:lnTo>
                  <a:pt x="142" y="791"/>
                </a:lnTo>
                <a:lnTo>
                  <a:pt x="140" y="789"/>
                </a:lnTo>
                <a:lnTo>
                  <a:pt x="140" y="789"/>
                </a:lnTo>
                <a:lnTo>
                  <a:pt x="138" y="807"/>
                </a:lnTo>
                <a:lnTo>
                  <a:pt x="136" y="831"/>
                </a:lnTo>
                <a:lnTo>
                  <a:pt x="136" y="831"/>
                </a:lnTo>
                <a:lnTo>
                  <a:pt x="134" y="833"/>
                </a:lnTo>
                <a:lnTo>
                  <a:pt x="132" y="837"/>
                </a:lnTo>
                <a:lnTo>
                  <a:pt x="131" y="846"/>
                </a:lnTo>
                <a:lnTo>
                  <a:pt x="131" y="868"/>
                </a:lnTo>
                <a:lnTo>
                  <a:pt x="131" y="868"/>
                </a:lnTo>
                <a:lnTo>
                  <a:pt x="129" y="866"/>
                </a:lnTo>
                <a:lnTo>
                  <a:pt x="129" y="864"/>
                </a:lnTo>
                <a:lnTo>
                  <a:pt x="127" y="864"/>
                </a:lnTo>
                <a:lnTo>
                  <a:pt x="127" y="864"/>
                </a:lnTo>
                <a:lnTo>
                  <a:pt x="127" y="895"/>
                </a:lnTo>
                <a:lnTo>
                  <a:pt x="125" y="925"/>
                </a:lnTo>
                <a:lnTo>
                  <a:pt x="125" y="925"/>
                </a:lnTo>
                <a:lnTo>
                  <a:pt x="123" y="929"/>
                </a:lnTo>
                <a:lnTo>
                  <a:pt x="121" y="934"/>
                </a:lnTo>
                <a:lnTo>
                  <a:pt x="118" y="951"/>
                </a:lnTo>
                <a:lnTo>
                  <a:pt x="116" y="964"/>
                </a:lnTo>
                <a:lnTo>
                  <a:pt x="114" y="969"/>
                </a:lnTo>
                <a:lnTo>
                  <a:pt x="110" y="971"/>
                </a:lnTo>
                <a:lnTo>
                  <a:pt x="110" y="971"/>
                </a:lnTo>
                <a:lnTo>
                  <a:pt x="110" y="984"/>
                </a:lnTo>
                <a:lnTo>
                  <a:pt x="108" y="987"/>
                </a:lnTo>
                <a:lnTo>
                  <a:pt x="107" y="991"/>
                </a:lnTo>
                <a:lnTo>
                  <a:pt x="107" y="991"/>
                </a:lnTo>
                <a:lnTo>
                  <a:pt x="103" y="987"/>
                </a:lnTo>
                <a:lnTo>
                  <a:pt x="101" y="986"/>
                </a:lnTo>
                <a:lnTo>
                  <a:pt x="97" y="986"/>
                </a:lnTo>
                <a:lnTo>
                  <a:pt x="97" y="986"/>
                </a:lnTo>
                <a:lnTo>
                  <a:pt x="96" y="991"/>
                </a:lnTo>
                <a:lnTo>
                  <a:pt x="94" y="997"/>
                </a:lnTo>
                <a:lnTo>
                  <a:pt x="92" y="1011"/>
                </a:lnTo>
                <a:lnTo>
                  <a:pt x="92" y="1011"/>
                </a:lnTo>
                <a:lnTo>
                  <a:pt x="94" y="1013"/>
                </a:lnTo>
                <a:lnTo>
                  <a:pt x="94" y="1017"/>
                </a:lnTo>
                <a:lnTo>
                  <a:pt x="96" y="1022"/>
                </a:lnTo>
                <a:lnTo>
                  <a:pt x="94" y="1028"/>
                </a:lnTo>
                <a:lnTo>
                  <a:pt x="94" y="1028"/>
                </a:lnTo>
                <a:lnTo>
                  <a:pt x="92" y="1024"/>
                </a:lnTo>
                <a:lnTo>
                  <a:pt x="92" y="1021"/>
                </a:lnTo>
                <a:lnTo>
                  <a:pt x="92" y="1021"/>
                </a:lnTo>
                <a:lnTo>
                  <a:pt x="88" y="1024"/>
                </a:lnTo>
                <a:lnTo>
                  <a:pt x="86" y="1028"/>
                </a:lnTo>
                <a:lnTo>
                  <a:pt x="83" y="1030"/>
                </a:lnTo>
                <a:lnTo>
                  <a:pt x="81" y="1032"/>
                </a:lnTo>
                <a:lnTo>
                  <a:pt x="81" y="1032"/>
                </a:lnTo>
                <a:lnTo>
                  <a:pt x="81" y="1041"/>
                </a:lnTo>
                <a:lnTo>
                  <a:pt x="81" y="1044"/>
                </a:lnTo>
                <a:lnTo>
                  <a:pt x="79" y="1048"/>
                </a:lnTo>
                <a:lnTo>
                  <a:pt x="79" y="1048"/>
                </a:lnTo>
                <a:lnTo>
                  <a:pt x="79" y="1043"/>
                </a:lnTo>
                <a:lnTo>
                  <a:pt x="79" y="1041"/>
                </a:lnTo>
                <a:lnTo>
                  <a:pt x="79" y="1039"/>
                </a:lnTo>
                <a:lnTo>
                  <a:pt x="79" y="1039"/>
                </a:lnTo>
                <a:lnTo>
                  <a:pt x="77" y="1044"/>
                </a:lnTo>
                <a:lnTo>
                  <a:pt x="75" y="1050"/>
                </a:lnTo>
                <a:lnTo>
                  <a:pt x="75" y="1050"/>
                </a:lnTo>
                <a:lnTo>
                  <a:pt x="77" y="1050"/>
                </a:lnTo>
                <a:lnTo>
                  <a:pt x="77" y="1054"/>
                </a:lnTo>
                <a:lnTo>
                  <a:pt x="75" y="1059"/>
                </a:lnTo>
                <a:lnTo>
                  <a:pt x="75" y="1059"/>
                </a:lnTo>
                <a:lnTo>
                  <a:pt x="77" y="1061"/>
                </a:lnTo>
                <a:lnTo>
                  <a:pt x="79" y="1061"/>
                </a:lnTo>
                <a:lnTo>
                  <a:pt x="79" y="1061"/>
                </a:lnTo>
                <a:lnTo>
                  <a:pt x="81" y="1063"/>
                </a:lnTo>
                <a:lnTo>
                  <a:pt x="81" y="1063"/>
                </a:lnTo>
                <a:lnTo>
                  <a:pt x="79" y="1078"/>
                </a:lnTo>
                <a:lnTo>
                  <a:pt x="75" y="1090"/>
                </a:lnTo>
                <a:lnTo>
                  <a:pt x="74" y="1103"/>
                </a:lnTo>
                <a:lnTo>
                  <a:pt x="74" y="1109"/>
                </a:lnTo>
                <a:lnTo>
                  <a:pt x="75" y="1114"/>
                </a:lnTo>
                <a:lnTo>
                  <a:pt x="75" y="1114"/>
                </a:lnTo>
                <a:lnTo>
                  <a:pt x="75" y="1109"/>
                </a:lnTo>
                <a:lnTo>
                  <a:pt x="75" y="1101"/>
                </a:lnTo>
                <a:lnTo>
                  <a:pt x="75" y="1101"/>
                </a:lnTo>
                <a:lnTo>
                  <a:pt x="83" y="1083"/>
                </a:lnTo>
                <a:lnTo>
                  <a:pt x="90" y="1061"/>
                </a:lnTo>
                <a:lnTo>
                  <a:pt x="90" y="1061"/>
                </a:lnTo>
                <a:lnTo>
                  <a:pt x="90" y="1061"/>
                </a:lnTo>
                <a:lnTo>
                  <a:pt x="92" y="1063"/>
                </a:lnTo>
                <a:lnTo>
                  <a:pt x="92" y="1063"/>
                </a:lnTo>
                <a:lnTo>
                  <a:pt x="90" y="1046"/>
                </a:lnTo>
                <a:lnTo>
                  <a:pt x="90" y="1046"/>
                </a:lnTo>
                <a:lnTo>
                  <a:pt x="92" y="1043"/>
                </a:lnTo>
                <a:lnTo>
                  <a:pt x="92" y="1035"/>
                </a:lnTo>
                <a:lnTo>
                  <a:pt x="92" y="1035"/>
                </a:lnTo>
                <a:lnTo>
                  <a:pt x="94" y="1037"/>
                </a:lnTo>
                <a:lnTo>
                  <a:pt x="96" y="1035"/>
                </a:lnTo>
                <a:lnTo>
                  <a:pt x="96" y="1032"/>
                </a:lnTo>
                <a:lnTo>
                  <a:pt x="97" y="1030"/>
                </a:lnTo>
                <a:lnTo>
                  <a:pt x="97" y="1030"/>
                </a:lnTo>
                <a:lnTo>
                  <a:pt x="99" y="1033"/>
                </a:lnTo>
                <a:lnTo>
                  <a:pt x="101" y="1033"/>
                </a:lnTo>
                <a:lnTo>
                  <a:pt x="101" y="1033"/>
                </a:lnTo>
                <a:lnTo>
                  <a:pt x="103" y="1035"/>
                </a:lnTo>
                <a:lnTo>
                  <a:pt x="103" y="1039"/>
                </a:lnTo>
                <a:lnTo>
                  <a:pt x="103" y="1039"/>
                </a:lnTo>
                <a:lnTo>
                  <a:pt x="101" y="1065"/>
                </a:lnTo>
                <a:lnTo>
                  <a:pt x="99" y="1092"/>
                </a:lnTo>
                <a:lnTo>
                  <a:pt x="99" y="1092"/>
                </a:lnTo>
                <a:lnTo>
                  <a:pt x="101" y="1085"/>
                </a:lnTo>
                <a:lnTo>
                  <a:pt x="103" y="1076"/>
                </a:lnTo>
                <a:lnTo>
                  <a:pt x="107" y="1055"/>
                </a:lnTo>
                <a:lnTo>
                  <a:pt x="107" y="1055"/>
                </a:lnTo>
                <a:lnTo>
                  <a:pt x="110" y="1057"/>
                </a:lnTo>
                <a:lnTo>
                  <a:pt x="114" y="1054"/>
                </a:lnTo>
                <a:lnTo>
                  <a:pt x="120" y="1043"/>
                </a:lnTo>
                <a:lnTo>
                  <a:pt x="120" y="1043"/>
                </a:lnTo>
                <a:lnTo>
                  <a:pt x="120" y="1039"/>
                </a:lnTo>
                <a:lnTo>
                  <a:pt x="118" y="1039"/>
                </a:lnTo>
                <a:lnTo>
                  <a:pt x="118" y="1039"/>
                </a:lnTo>
                <a:lnTo>
                  <a:pt x="118" y="1035"/>
                </a:lnTo>
                <a:lnTo>
                  <a:pt x="118" y="1035"/>
                </a:lnTo>
                <a:lnTo>
                  <a:pt x="121" y="1030"/>
                </a:lnTo>
                <a:lnTo>
                  <a:pt x="127" y="1022"/>
                </a:lnTo>
                <a:lnTo>
                  <a:pt x="132" y="1019"/>
                </a:lnTo>
                <a:lnTo>
                  <a:pt x="134" y="1017"/>
                </a:lnTo>
                <a:lnTo>
                  <a:pt x="138" y="1017"/>
                </a:lnTo>
                <a:lnTo>
                  <a:pt x="138" y="1017"/>
                </a:lnTo>
                <a:lnTo>
                  <a:pt x="138" y="1030"/>
                </a:lnTo>
                <a:lnTo>
                  <a:pt x="142" y="1039"/>
                </a:lnTo>
                <a:lnTo>
                  <a:pt x="143" y="1046"/>
                </a:lnTo>
                <a:lnTo>
                  <a:pt x="143" y="1059"/>
                </a:lnTo>
                <a:lnTo>
                  <a:pt x="143" y="1059"/>
                </a:lnTo>
                <a:lnTo>
                  <a:pt x="145" y="1061"/>
                </a:lnTo>
                <a:lnTo>
                  <a:pt x="147" y="1063"/>
                </a:lnTo>
                <a:lnTo>
                  <a:pt x="151" y="1068"/>
                </a:lnTo>
                <a:lnTo>
                  <a:pt x="151" y="1068"/>
                </a:lnTo>
                <a:lnTo>
                  <a:pt x="151" y="1067"/>
                </a:lnTo>
                <a:lnTo>
                  <a:pt x="153" y="1063"/>
                </a:lnTo>
                <a:lnTo>
                  <a:pt x="153" y="1063"/>
                </a:lnTo>
                <a:lnTo>
                  <a:pt x="154" y="1067"/>
                </a:lnTo>
                <a:lnTo>
                  <a:pt x="156" y="1072"/>
                </a:lnTo>
                <a:lnTo>
                  <a:pt x="156" y="1072"/>
                </a:lnTo>
                <a:lnTo>
                  <a:pt x="158" y="1072"/>
                </a:lnTo>
                <a:lnTo>
                  <a:pt x="162" y="1070"/>
                </a:lnTo>
                <a:lnTo>
                  <a:pt x="164" y="1065"/>
                </a:lnTo>
                <a:lnTo>
                  <a:pt x="166" y="1057"/>
                </a:lnTo>
                <a:lnTo>
                  <a:pt x="167" y="1055"/>
                </a:lnTo>
                <a:lnTo>
                  <a:pt x="169" y="1054"/>
                </a:lnTo>
                <a:lnTo>
                  <a:pt x="169" y="1054"/>
                </a:lnTo>
                <a:lnTo>
                  <a:pt x="171" y="1079"/>
                </a:lnTo>
                <a:lnTo>
                  <a:pt x="171" y="1092"/>
                </a:lnTo>
                <a:lnTo>
                  <a:pt x="173" y="1101"/>
                </a:lnTo>
                <a:lnTo>
                  <a:pt x="173" y="1101"/>
                </a:lnTo>
                <a:lnTo>
                  <a:pt x="175" y="1098"/>
                </a:lnTo>
                <a:lnTo>
                  <a:pt x="177" y="1094"/>
                </a:lnTo>
                <a:lnTo>
                  <a:pt x="178" y="1094"/>
                </a:lnTo>
                <a:lnTo>
                  <a:pt x="180" y="1098"/>
                </a:lnTo>
                <a:lnTo>
                  <a:pt x="180" y="1098"/>
                </a:lnTo>
                <a:lnTo>
                  <a:pt x="182" y="1092"/>
                </a:lnTo>
                <a:lnTo>
                  <a:pt x="184" y="1087"/>
                </a:lnTo>
                <a:lnTo>
                  <a:pt x="188" y="1083"/>
                </a:lnTo>
                <a:lnTo>
                  <a:pt x="189" y="1078"/>
                </a:lnTo>
                <a:lnTo>
                  <a:pt x="189" y="1078"/>
                </a:lnTo>
                <a:lnTo>
                  <a:pt x="186" y="1067"/>
                </a:lnTo>
                <a:lnTo>
                  <a:pt x="182" y="1061"/>
                </a:lnTo>
                <a:lnTo>
                  <a:pt x="178" y="1054"/>
                </a:lnTo>
                <a:lnTo>
                  <a:pt x="175" y="1043"/>
                </a:lnTo>
                <a:lnTo>
                  <a:pt x="175" y="1043"/>
                </a:lnTo>
                <a:lnTo>
                  <a:pt x="178" y="1035"/>
                </a:lnTo>
                <a:lnTo>
                  <a:pt x="180" y="1028"/>
                </a:lnTo>
                <a:lnTo>
                  <a:pt x="184" y="1004"/>
                </a:lnTo>
                <a:lnTo>
                  <a:pt x="186" y="965"/>
                </a:lnTo>
                <a:lnTo>
                  <a:pt x="186" y="965"/>
                </a:lnTo>
                <a:lnTo>
                  <a:pt x="186" y="967"/>
                </a:lnTo>
                <a:lnTo>
                  <a:pt x="184" y="969"/>
                </a:lnTo>
                <a:lnTo>
                  <a:pt x="184" y="969"/>
                </a:lnTo>
                <a:lnTo>
                  <a:pt x="184" y="958"/>
                </a:lnTo>
                <a:lnTo>
                  <a:pt x="186" y="951"/>
                </a:lnTo>
                <a:lnTo>
                  <a:pt x="186" y="951"/>
                </a:lnTo>
                <a:lnTo>
                  <a:pt x="184" y="951"/>
                </a:lnTo>
                <a:lnTo>
                  <a:pt x="184" y="947"/>
                </a:lnTo>
                <a:lnTo>
                  <a:pt x="182" y="941"/>
                </a:lnTo>
                <a:lnTo>
                  <a:pt x="182" y="941"/>
                </a:lnTo>
                <a:lnTo>
                  <a:pt x="182" y="945"/>
                </a:lnTo>
                <a:lnTo>
                  <a:pt x="180" y="947"/>
                </a:lnTo>
                <a:lnTo>
                  <a:pt x="180" y="947"/>
                </a:lnTo>
                <a:lnTo>
                  <a:pt x="180" y="929"/>
                </a:lnTo>
                <a:lnTo>
                  <a:pt x="178" y="912"/>
                </a:lnTo>
                <a:lnTo>
                  <a:pt x="175" y="879"/>
                </a:lnTo>
                <a:lnTo>
                  <a:pt x="175" y="879"/>
                </a:lnTo>
                <a:lnTo>
                  <a:pt x="173" y="879"/>
                </a:lnTo>
                <a:lnTo>
                  <a:pt x="173" y="877"/>
                </a:lnTo>
                <a:lnTo>
                  <a:pt x="173" y="877"/>
                </a:lnTo>
                <a:lnTo>
                  <a:pt x="173" y="851"/>
                </a:lnTo>
                <a:lnTo>
                  <a:pt x="171" y="829"/>
                </a:lnTo>
                <a:lnTo>
                  <a:pt x="169" y="783"/>
                </a:lnTo>
                <a:lnTo>
                  <a:pt x="169" y="783"/>
                </a:lnTo>
                <a:lnTo>
                  <a:pt x="167" y="783"/>
                </a:lnTo>
                <a:lnTo>
                  <a:pt x="166" y="781"/>
                </a:lnTo>
                <a:lnTo>
                  <a:pt x="166" y="781"/>
                </a:lnTo>
                <a:lnTo>
                  <a:pt x="167" y="770"/>
                </a:lnTo>
                <a:lnTo>
                  <a:pt x="167" y="761"/>
                </a:lnTo>
                <a:lnTo>
                  <a:pt x="167" y="761"/>
                </a:lnTo>
                <a:lnTo>
                  <a:pt x="167" y="763"/>
                </a:lnTo>
                <a:lnTo>
                  <a:pt x="166" y="763"/>
                </a:lnTo>
                <a:lnTo>
                  <a:pt x="166" y="763"/>
                </a:lnTo>
                <a:lnTo>
                  <a:pt x="166" y="723"/>
                </a:lnTo>
                <a:lnTo>
                  <a:pt x="167" y="706"/>
                </a:lnTo>
                <a:lnTo>
                  <a:pt x="169" y="700"/>
                </a:lnTo>
                <a:lnTo>
                  <a:pt x="173" y="697"/>
                </a:lnTo>
                <a:lnTo>
                  <a:pt x="173" y="697"/>
                </a:lnTo>
                <a:lnTo>
                  <a:pt x="173" y="699"/>
                </a:lnTo>
                <a:lnTo>
                  <a:pt x="173" y="700"/>
                </a:lnTo>
                <a:lnTo>
                  <a:pt x="173" y="700"/>
                </a:lnTo>
                <a:lnTo>
                  <a:pt x="177" y="693"/>
                </a:lnTo>
                <a:lnTo>
                  <a:pt x="178" y="691"/>
                </a:lnTo>
                <a:lnTo>
                  <a:pt x="180" y="693"/>
                </a:lnTo>
                <a:lnTo>
                  <a:pt x="180" y="693"/>
                </a:lnTo>
                <a:lnTo>
                  <a:pt x="180" y="688"/>
                </a:lnTo>
                <a:lnTo>
                  <a:pt x="180" y="682"/>
                </a:lnTo>
                <a:lnTo>
                  <a:pt x="184" y="680"/>
                </a:lnTo>
                <a:lnTo>
                  <a:pt x="186" y="682"/>
                </a:lnTo>
                <a:lnTo>
                  <a:pt x="186" y="682"/>
                </a:lnTo>
                <a:lnTo>
                  <a:pt x="186" y="680"/>
                </a:lnTo>
                <a:lnTo>
                  <a:pt x="188" y="680"/>
                </a:lnTo>
                <a:lnTo>
                  <a:pt x="188" y="680"/>
                </a:lnTo>
                <a:lnTo>
                  <a:pt x="188" y="677"/>
                </a:lnTo>
                <a:lnTo>
                  <a:pt x="188" y="673"/>
                </a:lnTo>
                <a:lnTo>
                  <a:pt x="188" y="673"/>
                </a:lnTo>
                <a:lnTo>
                  <a:pt x="189" y="671"/>
                </a:lnTo>
                <a:lnTo>
                  <a:pt x="189" y="671"/>
                </a:lnTo>
                <a:lnTo>
                  <a:pt x="189" y="677"/>
                </a:lnTo>
                <a:lnTo>
                  <a:pt x="189" y="677"/>
                </a:lnTo>
                <a:lnTo>
                  <a:pt x="189" y="677"/>
                </a:lnTo>
                <a:lnTo>
                  <a:pt x="189" y="677"/>
                </a:lnTo>
                <a:lnTo>
                  <a:pt x="191" y="671"/>
                </a:lnTo>
                <a:lnTo>
                  <a:pt x="191" y="671"/>
                </a:lnTo>
                <a:lnTo>
                  <a:pt x="193" y="671"/>
                </a:lnTo>
                <a:lnTo>
                  <a:pt x="195" y="669"/>
                </a:lnTo>
                <a:lnTo>
                  <a:pt x="195" y="669"/>
                </a:lnTo>
                <a:lnTo>
                  <a:pt x="193" y="665"/>
                </a:lnTo>
                <a:lnTo>
                  <a:pt x="193" y="664"/>
                </a:lnTo>
                <a:lnTo>
                  <a:pt x="191" y="662"/>
                </a:lnTo>
                <a:lnTo>
                  <a:pt x="191" y="656"/>
                </a:lnTo>
                <a:lnTo>
                  <a:pt x="191" y="656"/>
                </a:lnTo>
                <a:lnTo>
                  <a:pt x="193" y="658"/>
                </a:lnTo>
                <a:lnTo>
                  <a:pt x="193" y="658"/>
                </a:lnTo>
                <a:lnTo>
                  <a:pt x="197" y="656"/>
                </a:lnTo>
                <a:lnTo>
                  <a:pt x="197" y="656"/>
                </a:lnTo>
                <a:lnTo>
                  <a:pt x="195" y="660"/>
                </a:lnTo>
                <a:lnTo>
                  <a:pt x="195" y="662"/>
                </a:lnTo>
                <a:lnTo>
                  <a:pt x="197" y="664"/>
                </a:lnTo>
                <a:lnTo>
                  <a:pt x="197" y="664"/>
                </a:lnTo>
                <a:lnTo>
                  <a:pt x="197" y="660"/>
                </a:lnTo>
                <a:lnTo>
                  <a:pt x="197" y="660"/>
                </a:lnTo>
                <a:lnTo>
                  <a:pt x="199" y="658"/>
                </a:lnTo>
                <a:lnTo>
                  <a:pt x="199" y="658"/>
                </a:lnTo>
                <a:lnTo>
                  <a:pt x="199" y="651"/>
                </a:lnTo>
                <a:lnTo>
                  <a:pt x="199" y="651"/>
                </a:lnTo>
                <a:lnTo>
                  <a:pt x="200" y="653"/>
                </a:lnTo>
                <a:lnTo>
                  <a:pt x="200" y="649"/>
                </a:lnTo>
                <a:lnTo>
                  <a:pt x="200" y="645"/>
                </a:lnTo>
                <a:lnTo>
                  <a:pt x="200" y="645"/>
                </a:lnTo>
                <a:lnTo>
                  <a:pt x="202" y="645"/>
                </a:lnTo>
                <a:lnTo>
                  <a:pt x="202" y="645"/>
                </a:lnTo>
                <a:lnTo>
                  <a:pt x="200" y="662"/>
                </a:lnTo>
                <a:lnTo>
                  <a:pt x="202" y="678"/>
                </a:lnTo>
                <a:lnTo>
                  <a:pt x="202" y="678"/>
                </a:lnTo>
                <a:lnTo>
                  <a:pt x="200" y="684"/>
                </a:lnTo>
                <a:lnTo>
                  <a:pt x="199" y="693"/>
                </a:lnTo>
                <a:lnTo>
                  <a:pt x="199" y="702"/>
                </a:lnTo>
                <a:lnTo>
                  <a:pt x="195" y="708"/>
                </a:lnTo>
                <a:lnTo>
                  <a:pt x="195" y="708"/>
                </a:lnTo>
                <a:lnTo>
                  <a:pt x="195" y="702"/>
                </a:lnTo>
                <a:lnTo>
                  <a:pt x="195" y="702"/>
                </a:lnTo>
                <a:lnTo>
                  <a:pt x="193" y="706"/>
                </a:lnTo>
                <a:lnTo>
                  <a:pt x="191" y="710"/>
                </a:lnTo>
                <a:lnTo>
                  <a:pt x="191" y="710"/>
                </a:lnTo>
                <a:lnTo>
                  <a:pt x="189" y="721"/>
                </a:lnTo>
                <a:lnTo>
                  <a:pt x="186" y="730"/>
                </a:lnTo>
                <a:lnTo>
                  <a:pt x="182" y="737"/>
                </a:lnTo>
                <a:lnTo>
                  <a:pt x="180" y="750"/>
                </a:lnTo>
                <a:lnTo>
                  <a:pt x="180" y="750"/>
                </a:lnTo>
                <a:lnTo>
                  <a:pt x="182" y="752"/>
                </a:lnTo>
                <a:lnTo>
                  <a:pt x="184" y="756"/>
                </a:lnTo>
                <a:lnTo>
                  <a:pt x="184" y="767"/>
                </a:lnTo>
                <a:lnTo>
                  <a:pt x="184" y="767"/>
                </a:lnTo>
                <a:lnTo>
                  <a:pt x="186" y="769"/>
                </a:lnTo>
                <a:lnTo>
                  <a:pt x="186" y="770"/>
                </a:lnTo>
                <a:lnTo>
                  <a:pt x="186" y="780"/>
                </a:lnTo>
                <a:lnTo>
                  <a:pt x="186" y="780"/>
                </a:lnTo>
                <a:lnTo>
                  <a:pt x="188" y="778"/>
                </a:lnTo>
                <a:lnTo>
                  <a:pt x="189" y="780"/>
                </a:lnTo>
                <a:lnTo>
                  <a:pt x="191" y="783"/>
                </a:lnTo>
                <a:lnTo>
                  <a:pt x="195" y="789"/>
                </a:lnTo>
                <a:lnTo>
                  <a:pt x="195" y="789"/>
                </a:lnTo>
                <a:lnTo>
                  <a:pt x="197" y="787"/>
                </a:lnTo>
                <a:lnTo>
                  <a:pt x="197" y="787"/>
                </a:lnTo>
                <a:lnTo>
                  <a:pt x="197" y="791"/>
                </a:lnTo>
                <a:lnTo>
                  <a:pt x="199" y="794"/>
                </a:lnTo>
                <a:lnTo>
                  <a:pt x="199" y="794"/>
                </a:lnTo>
                <a:lnTo>
                  <a:pt x="199" y="789"/>
                </a:lnTo>
                <a:lnTo>
                  <a:pt x="199" y="787"/>
                </a:lnTo>
                <a:lnTo>
                  <a:pt x="200" y="787"/>
                </a:lnTo>
                <a:lnTo>
                  <a:pt x="200" y="787"/>
                </a:lnTo>
                <a:lnTo>
                  <a:pt x="200" y="789"/>
                </a:lnTo>
                <a:lnTo>
                  <a:pt x="200" y="794"/>
                </a:lnTo>
                <a:lnTo>
                  <a:pt x="200" y="794"/>
                </a:lnTo>
                <a:lnTo>
                  <a:pt x="202" y="792"/>
                </a:lnTo>
                <a:lnTo>
                  <a:pt x="204" y="791"/>
                </a:lnTo>
                <a:lnTo>
                  <a:pt x="208" y="781"/>
                </a:lnTo>
                <a:lnTo>
                  <a:pt x="210" y="774"/>
                </a:lnTo>
                <a:lnTo>
                  <a:pt x="211" y="767"/>
                </a:lnTo>
                <a:lnTo>
                  <a:pt x="211" y="767"/>
                </a:lnTo>
                <a:lnTo>
                  <a:pt x="213" y="783"/>
                </a:lnTo>
                <a:lnTo>
                  <a:pt x="211" y="798"/>
                </a:lnTo>
                <a:lnTo>
                  <a:pt x="208" y="813"/>
                </a:lnTo>
                <a:lnTo>
                  <a:pt x="208" y="827"/>
                </a:lnTo>
                <a:lnTo>
                  <a:pt x="206" y="827"/>
                </a:lnTo>
                <a:lnTo>
                  <a:pt x="206" y="827"/>
                </a:lnTo>
                <a:lnTo>
                  <a:pt x="206" y="840"/>
                </a:lnTo>
                <a:lnTo>
                  <a:pt x="210" y="848"/>
                </a:lnTo>
                <a:lnTo>
                  <a:pt x="211" y="855"/>
                </a:lnTo>
                <a:lnTo>
                  <a:pt x="213" y="864"/>
                </a:lnTo>
                <a:lnTo>
                  <a:pt x="213" y="864"/>
                </a:lnTo>
                <a:lnTo>
                  <a:pt x="219" y="881"/>
                </a:lnTo>
                <a:lnTo>
                  <a:pt x="223" y="901"/>
                </a:lnTo>
                <a:lnTo>
                  <a:pt x="223" y="901"/>
                </a:lnTo>
                <a:lnTo>
                  <a:pt x="224" y="905"/>
                </a:lnTo>
                <a:lnTo>
                  <a:pt x="224" y="910"/>
                </a:lnTo>
                <a:lnTo>
                  <a:pt x="226" y="912"/>
                </a:lnTo>
                <a:lnTo>
                  <a:pt x="226" y="912"/>
                </a:lnTo>
                <a:lnTo>
                  <a:pt x="226" y="919"/>
                </a:lnTo>
                <a:lnTo>
                  <a:pt x="228" y="925"/>
                </a:lnTo>
                <a:lnTo>
                  <a:pt x="230" y="925"/>
                </a:lnTo>
                <a:lnTo>
                  <a:pt x="234" y="923"/>
                </a:lnTo>
                <a:lnTo>
                  <a:pt x="239" y="918"/>
                </a:lnTo>
                <a:lnTo>
                  <a:pt x="241" y="916"/>
                </a:lnTo>
                <a:lnTo>
                  <a:pt x="243" y="916"/>
                </a:lnTo>
                <a:lnTo>
                  <a:pt x="243" y="916"/>
                </a:lnTo>
                <a:lnTo>
                  <a:pt x="246" y="908"/>
                </a:lnTo>
                <a:lnTo>
                  <a:pt x="248" y="903"/>
                </a:lnTo>
                <a:lnTo>
                  <a:pt x="250" y="901"/>
                </a:lnTo>
                <a:lnTo>
                  <a:pt x="250" y="901"/>
                </a:lnTo>
                <a:lnTo>
                  <a:pt x="252" y="905"/>
                </a:lnTo>
                <a:lnTo>
                  <a:pt x="252" y="903"/>
                </a:lnTo>
                <a:lnTo>
                  <a:pt x="252" y="910"/>
                </a:lnTo>
                <a:lnTo>
                  <a:pt x="252" y="910"/>
                </a:lnTo>
                <a:lnTo>
                  <a:pt x="256" y="910"/>
                </a:lnTo>
                <a:lnTo>
                  <a:pt x="256" y="910"/>
                </a:lnTo>
                <a:lnTo>
                  <a:pt x="257" y="910"/>
                </a:lnTo>
                <a:lnTo>
                  <a:pt x="259" y="906"/>
                </a:lnTo>
                <a:lnTo>
                  <a:pt x="259" y="906"/>
                </a:lnTo>
                <a:lnTo>
                  <a:pt x="259" y="895"/>
                </a:lnTo>
                <a:lnTo>
                  <a:pt x="259" y="884"/>
                </a:lnTo>
                <a:lnTo>
                  <a:pt x="261" y="875"/>
                </a:lnTo>
                <a:lnTo>
                  <a:pt x="265" y="868"/>
                </a:lnTo>
                <a:lnTo>
                  <a:pt x="265" y="868"/>
                </a:lnTo>
                <a:lnTo>
                  <a:pt x="267" y="870"/>
                </a:lnTo>
                <a:lnTo>
                  <a:pt x="267" y="873"/>
                </a:lnTo>
                <a:lnTo>
                  <a:pt x="267" y="873"/>
                </a:lnTo>
                <a:lnTo>
                  <a:pt x="269" y="872"/>
                </a:lnTo>
                <a:lnTo>
                  <a:pt x="269" y="870"/>
                </a:lnTo>
                <a:lnTo>
                  <a:pt x="270" y="866"/>
                </a:lnTo>
                <a:lnTo>
                  <a:pt x="270" y="864"/>
                </a:lnTo>
                <a:lnTo>
                  <a:pt x="270" y="864"/>
                </a:lnTo>
                <a:lnTo>
                  <a:pt x="270" y="872"/>
                </a:lnTo>
                <a:lnTo>
                  <a:pt x="267" y="877"/>
                </a:lnTo>
                <a:lnTo>
                  <a:pt x="265" y="883"/>
                </a:lnTo>
                <a:lnTo>
                  <a:pt x="263" y="888"/>
                </a:lnTo>
                <a:lnTo>
                  <a:pt x="263" y="888"/>
                </a:lnTo>
                <a:lnTo>
                  <a:pt x="265" y="888"/>
                </a:lnTo>
                <a:lnTo>
                  <a:pt x="265" y="888"/>
                </a:lnTo>
                <a:lnTo>
                  <a:pt x="267" y="890"/>
                </a:lnTo>
                <a:lnTo>
                  <a:pt x="267" y="890"/>
                </a:lnTo>
                <a:lnTo>
                  <a:pt x="267" y="890"/>
                </a:lnTo>
                <a:lnTo>
                  <a:pt x="267" y="883"/>
                </a:lnTo>
                <a:lnTo>
                  <a:pt x="267" y="883"/>
                </a:lnTo>
                <a:lnTo>
                  <a:pt x="267" y="884"/>
                </a:lnTo>
                <a:lnTo>
                  <a:pt x="269" y="883"/>
                </a:lnTo>
                <a:lnTo>
                  <a:pt x="269" y="881"/>
                </a:lnTo>
                <a:lnTo>
                  <a:pt x="270" y="879"/>
                </a:lnTo>
                <a:lnTo>
                  <a:pt x="270" y="879"/>
                </a:lnTo>
                <a:lnTo>
                  <a:pt x="270" y="873"/>
                </a:lnTo>
                <a:lnTo>
                  <a:pt x="272" y="866"/>
                </a:lnTo>
                <a:lnTo>
                  <a:pt x="272" y="866"/>
                </a:lnTo>
                <a:lnTo>
                  <a:pt x="270" y="860"/>
                </a:lnTo>
                <a:lnTo>
                  <a:pt x="272" y="853"/>
                </a:lnTo>
                <a:lnTo>
                  <a:pt x="272" y="853"/>
                </a:lnTo>
                <a:lnTo>
                  <a:pt x="272" y="859"/>
                </a:lnTo>
                <a:lnTo>
                  <a:pt x="272" y="857"/>
                </a:lnTo>
                <a:lnTo>
                  <a:pt x="274" y="857"/>
                </a:lnTo>
                <a:lnTo>
                  <a:pt x="274" y="859"/>
                </a:lnTo>
                <a:lnTo>
                  <a:pt x="274" y="859"/>
                </a:lnTo>
                <a:lnTo>
                  <a:pt x="276" y="844"/>
                </a:lnTo>
                <a:lnTo>
                  <a:pt x="276" y="831"/>
                </a:lnTo>
                <a:lnTo>
                  <a:pt x="276" y="831"/>
                </a:lnTo>
                <a:lnTo>
                  <a:pt x="278" y="838"/>
                </a:lnTo>
                <a:lnTo>
                  <a:pt x="280" y="840"/>
                </a:lnTo>
                <a:lnTo>
                  <a:pt x="281" y="842"/>
                </a:lnTo>
                <a:lnTo>
                  <a:pt x="281" y="842"/>
                </a:lnTo>
                <a:lnTo>
                  <a:pt x="283" y="838"/>
                </a:lnTo>
                <a:lnTo>
                  <a:pt x="283" y="837"/>
                </a:lnTo>
                <a:lnTo>
                  <a:pt x="283" y="837"/>
                </a:lnTo>
                <a:lnTo>
                  <a:pt x="285" y="822"/>
                </a:lnTo>
                <a:lnTo>
                  <a:pt x="289" y="809"/>
                </a:lnTo>
                <a:lnTo>
                  <a:pt x="291" y="796"/>
                </a:lnTo>
                <a:lnTo>
                  <a:pt x="292" y="780"/>
                </a:lnTo>
                <a:lnTo>
                  <a:pt x="292" y="780"/>
                </a:lnTo>
                <a:lnTo>
                  <a:pt x="294" y="787"/>
                </a:lnTo>
                <a:lnTo>
                  <a:pt x="294" y="796"/>
                </a:lnTo>
                <a:lnTo>
                  <a:pt x="296" y="818"/>
                </a:lnTo>
                <a:lnTo>
                  <a:pt x="296" y="818"/>
                </a:lnTo>
                <a:lnTo>
                  <a:pt x="298" y="824"/>
                </a:lnTo>
                <a:lnTo>
                  <a:pt x="300" y="826"/>
                </a:lnTo>
                <a:lnTo>
                  <a:pt x="302" y="826"/>
                </a:lnTo>
                <a:lnTo>
                  <a:pt x="302" y="826"/>
                </a:lnTo>
                <a:lnTo>
                  <a:pt x="303" y="811"/>
                </a:lnTo>
                <a:lnTo>
                  <a:pt x="303" y="796"/>
                </a:lnTo>
                <a:lnTo>
                  <a:pt x="303" y="780"/>
                </a:lnTo>
                <a:lnTo>
                  <a:pt x="303" y="765"/>
                </a:lnTo>
                <a:lnTo>
                  <a:pt x="303" y="765"/>
                </a:lnTo>
                <a:lnTo>
                  <a:pt x="303" y="754"/>
                </a:lnTo>
                <a:lnTo>
                  <a:pt x="303" y="739"/>
                </a:lnTo>
                <a:lnTo>
                  <a:pt x="302" y="723"/>
                </a:lnTo>
                <a:lnTo>
                  <a:pt x="302" y="706"/>
                </a:lnTo>
                <a:lnTo>
                  <a:pt x="302" y="706"/>
                </a:lnTo>
                <a:lnTo>
                  <a:pt x="302" y="689"/>
                </a:lnTo>
                <a:lnTo>
                  <a:pt x="300" y="682"/>
                </a:lnTo>
                <a:lnTo>
                  <a:pt x="298" y="677"/>
                </a:lnTo>
                <a:lnTo>
                  <a:pt x="298" y="677"/>
                </a:lnTo>
                <a:lnTo>
                  <a:pt x="296" y="638"/>
                </a:lnTo>
                <a:lnTo>
                  <a:pt x="294" y="596"/>
                </a:lnTo>
                <a:lnTo>
                  <a:pt x="294" y="596"/>
                </a:lnTo>
                <a:lnTo>
                  <a:pt x="296" y="596"/>
                </a:lnTo>
                <a:lnTo>
                  <a:pt x="298" y="597"/>
                </a:lnTo>
                <a:lnTo>
                  <a:pt x="298" y="597"/>
                </a:lnTo>
                <a:lnTo>
                  <a:pt x="298" y="594"/>
                </a:lnTo>
                <a:lnTo>
                  <a:pt x="298" y="594"/>
                </a:lnTo>
                <a:lnTo>
                  <a:pt x="296" y="586"/>
                </a:lnTo>
                <a:lnTo>
                  <a:pt x="296" y="575"/>
                </a:lnTo>
                <a:lnTo>
                  <a:pt x="294" y="564"/>
                </a:lnTo>
                <a:lnTo>
                  <a:pt x="294" y="557"/>
                </a:lnTo>
                <a:lnTo>
                  <a:pt x="294" y="557"/>
                </a:lnTo>
                <a:lnTo>
                  <a:pt x="292" y="640"/>
                </a:lnTo>
                <a:lnTo>
                  <a:pt x="292" y="640"/>
                </a:lnTo>
                <a:lnTo>
                  <a:pt x="291" y="643"/>
                </a:lnTo>
                <a:lnTo>
                  <a:pt x="291" y="643"/>
                </a:lnTo>
                <a:lnTo>
                  <a:pt x="291" y="629"/>
                </a:lnTo>
                <a:lnTo>
                  <a:pt x="287" y="616"/>
                </a:lnTo>
                <a:lnTo>
                  <a:pt x="285" y="607"/>
                </a:lnTo>
                <a:lnTo>
                  <a:pt x="285" y="605"/>
                </a:lnTo>
                <a:lnTo>
                  <a:pt x="287" y="605"/>
                </a:lnTo>
                <a:lnTo>
                  <a:pt x="287" y="605"/>
                </a:lnTo>
                <a:lnTo>
                  <a:pt x="287" y="599"/>
                </a:lnTo>
                <a:lnTo>
                  <a:pt x="289" y="590"/>
                </a:lnTo>
                <a:lnTo>
                  <a:pt x="289" y="590"/>
                </a:lnTo>
                <a:lnTo>
                  <a:pt x="287" y="588"/>
                </a:lnTo>
                <a:lnTo>
                  <a:pt x="285" y="585"/>
                </a:lnTo>
                <a:lnTo>
                  <a:pt x="285" y="577"/>
                </a:lnTo>
                <a:lnTo>
                  <a:pt x="287" y="570"/>
                </a:lnTo>
                <a:lnTo>
                  <a:pt x="287" y="561"/>
                </a:lnTo>
                <a:lnTo>
                  <a:pt x="287" y="561"/>
                </a:lnTo>
                <a:lnTo>
                  <a:pt x="287" y="561"/>
                </a:lnTo>
                <a:lnTo>
                  <a:pt x="287" y="557"/>
                </a:lnTo>
                <a:lnTo>
                  <a:pt x="285" y="555"/>
                </a:lnTo>
                <a:lnTo>
                  <a:pt x="285" y="555"/>
                </a:lnTo>
                <a:lnTo>
                  <a:pt x="285" y="555"/>
                </a:lnTo>
                <a:lnTo>
                  <a:pt x="283" y="557"/>
                </a:lnTo>
                <a:lnTo>
                  <a:pt x="283" y="559"/>
                </a:lnTo>
                <a:lnTo>
                  <a:pt x="281" y="561"/>
                </a:lnTo>
                <a:lnTo>
                  <a:pt x="281" y="562"/>
                </a:lnTo>
                <a:lnTo>
                  <a:pt x="281" y="562"/>
                </a:lnTo>
                <a:lnTo>
                  <a:pt x="280" y="555"/>
                </a:lnTo>
                <a:lnTo>
                  <a:pt x="278" y="546"/>
                </a:lnTo>
                <a:lnTo>
                  <a:pt x="280" y="526"/>
                </a:lnTo>
                <a:lnTo>
                  <a:pt x="280" y="526"/>
                </a:lnTo>
                <a:lnTo>
                  <a:pt x="280" y="524"/>
                </a:lnTo>
                <a:lnTo>
                  <a:pt x="281" y="526"/>
                </a:lnTo>
                <a:lnTo>
                  <a:pt x="281" y="526"/>
                </a:lnTo>
                <a:lnTo>
                  <a:pt x="280" y="516"/>
                </a:lnTo>
                <a:lnTo>
                  <a:pt x="280" y="511"/>
                </a:lnTo>
                <a:lnTo>
                  <a:pt x="281" y="509"/>
                </a:lnTo>
                <a:lnTo>
                  <a:pt x="281" y="509"/>
                </a:lnTo>
                <a:lnTo>
                  <a:pt x="281" y="515"/>
                </a:lnTo>
                <a:lnTo>
                  <a:pt x="281" y="518"/>
                </a:lnTo>
                <a:lnTo>
                  <a:pt x="281" y="518"/>
                </a:lnTo>
                <a:lnTo>
                  <a:pt x="283" y="520"/>
                </a:lnTo>
                <a:lnTo>
                  <a:pt x="285" y="518"/>
                </a:lnTo>
                <a:lnTo>
                  <a:pt x="285" y="513"/>
                </a:lnTo>
                <a:lnTo>
                  <a:pt x="285" y="513"/>
                </a:lnTo>
                <a:lnTo>
                  <a:pt x="289" y="518"/>
                </a:lnTo>
                <a:lnTo>
                  <a:pt x="291" y="520"/>
                </a:lnTo>
                <a:lnTo>
                  <a:pt x="291" y="524"/>
                </a:lnTo>
                <a:lnTo>
                  <a:pt x="291" y="524"/>
                </a:lnTo>
                <a:lnTo>
                  <a:pt x="292" y="518"/>
                </a:lnTo>
                <a:lnTo>
                  <a:pt x="292" y="518"/>
                </a:lnTo>
                <a:lnTo>
                  <a:pt x="294" y="522"/>
                </a:lnTo>
                <a:lnTo>
                  <a:pt x="296" y="524"/>
                </a:lnTo>
                <a:lnTo>
                  <a:pt x="296" y="524"/>
                </a:lnTo>
                <a:lnTo>
                  <a:pt x="296" y="515"/>
                </a:lnTo>
                <a:lnTo>
                  <a:pt x="298" y="502"/>
                </a:lnTo>
                <a:lnTo>
                  <a:pt x="298" y="502"/>
                </a:lnTo>
                <a:lnTo>
                  <a:pt x="296" y="500"/>
                </a:lnTo>
                <a:lnTo>
                  <a:pt x="294" y="496"/>
                </a:lnTo>
                <a:lnTo>
                  <a:pt x="294" y="489"/>
                </a:lnTo>
                <a:lnTo>
                  <a:pt x="294" y="489"/>
                </a:lnTo>
                <a:lnTo>
                  <a:pt x="296" y="494"/>
                </a:lnTo>
                <a:lnTo>
                  <a:pt x="296" y="500"/>
                </a:lnTo>
                <a:lnTo>
                  <a:pt x="296" y="500"/>
                </a:lnTo>
                <a:lnTo>
                  <a:pt x="298" y="500"/>
                </a:lnTo>
                <a:lnTo>
                  <a:pt x="298" y="502"/>
                </a:lnTo>
                <a:lnTo>
                  <a:pt x="298" y="505"/>
                </a:lnTo>
                <a:lnTo>
                  <a:pt x="300" y="505"/>
                </a:lnTo>
                <a:lnTo>
                  <a:pt x="300" y="505"/>
                </a:lnTo>
                <a:lnTo>
                  <a:pt x="300" y="498"/>
                </a:lnTo>
                <a:lnTo>
                  <a:pt x="298" y="489"/>
                </a:lnTo>
                <a:lnTo>
                  <a:pt x="296" y="480"/>
                </a:lnTo>
                <a:lnTo>
                  <a:pt x="296" y="476"/>
                </a:lnTo>
                <a:lnTo>
                  <a:pt x="298" y="472"/>
                </a:lnTo>
                <a:lnTo>
                  <a:pt x="298" y="472"/>
                </a:lnTo>
                <a:lnTo>
                  <a:pt x="298" y="482"/>
                </a:lnTo>
                <a:lnTo>
                  <a:pt x="300" y="487"/>
                </a:lnTo>
                <a:lnTo>
                  <a:pt x="302" y="498"/>
                </a:lnTo>
                <a:lnTo>
                  <a:pt x="302" y="498"/>
                </a:lnTo>
                <a:lnTo>
                  <a:pt x="305" y="500"/>
                </a:lnTo>
                <a:lnTo>
                  <a:pt x="307" y="498"/>
                </a:lnTo>
                <a:lnTo>
                  <a:pt x="309" y="493"/>
                </a:lnTo>
                <a:lnTo>
                  <a:pt x="311" y="482"/>
                </a:lnTo>
                <a:lnTo>
                  <a:pt x="311" y="472"/>
                </a:lnTo>
                <a:lnTo>
                  <a:pt x="311" y="472"/>
                </a:lnTo>
                <a:lnTo>
                  <a:pt x="313" y="448"/>
                </a:lnTo>
                <a:lnTo>
                  <a:pt x="313" y="436"/>
                </a:lnTo>
                <a:lnTo>
                  <a:pt x="313" y="425"/>
                </a:lnTo>
                <a:lnTo>
                  <a:pt x="313" y="425"/>
                </a:lnTo>
                <a:lnTo>
                  <a:pt x="311" y="436"/>
                </a:lnTo>
                <a:lnTo>
                  <a:pt x="311" y="441"/>
                </a:lnTo>
                <a:lnTo>
                  <a:pt x="309" y="445"/>
                </a:lnTo>
                <a:lnTo>
                  <a:pt x="309" y="445"/>
                </a:lnTo>
                <a:lnTo>
                  <a:pt x="307" y="441"/>
                </a:lnTo>
                <a:lnTo>
                  <a:pt x="307" y="437"/>
                </a:lnTo>
                <a:lnTo>
                  <a:pt x="309" y="434"/>
                </a:lnTo>
                <a:lnTo>
                  <a:pt x="307" y="432"/>
                </a:lnTo>
                <a:lnTo>
                  <a:pt x="307" y="432"/>
                </a:lnTo>
                <a:lnTo>
                  <a:pt x="307" y="441"/>
                </a:lnTo>
                <a:lnTo>
                  <a:pt x="307" y="443"/>
                </a:lnTo>
                <a:lnTo>
                  <a:pt x="305" y="447"/>
                </a:lnTo>
                <a:lnTo>
                  <a:pt x="305" y="447"/>
                </a:lnTo>
                <a:lnTo>
                  <a:pt x="305" y="445"/>
                </a:lnTo>
                <a:lnTo>
                  <a:pt x="303" y="443"/>
                </a:lnTo>
                <a:lnTo>
                  <a:pt x="303" y="443"/>
                </a:lnTo>
                <a:lnTo>
                  <a:pt x="305" y="432"/>
                </a:lnTo>
                <a:lnTo>
                  <a:pt x="307" y="430"/>
                </a:lnTo>
                <a:lnTo>
                  <a:pt x="309" y="428"/>
                </a:lnTo>
                <a:lnTo>
                  <a:pt x="309" y="428"/>
                </a:lnTo>
                <a:lnTo>
                  <a:pt x="307" y="428"/>
                </a:lnTo>
                <a:lnTo>
                  <a:pt x="309" y="426"/>
                </a:lnTo>
                <a:lnTo>
                  <a:pt x="309" y="425"/>
                </a:lnTo>
                <a:lnTo>
                  <a:pt x="307" y="425"/>
                </a:lnTo>
                <a:lnTo>
                  <a:pt x="307" y="425"/>
                </a:lnTo>
                <a:lnTo>
                  <a:pt x="307" y="426"/>
                </a:lnTo>
                <a:lnTo>
                  <a:pt x="305" y="426"/>
                </a:lnTo>
                <a:lnTo>
                  <a:pt x="305" y="426"/>
                </a:lnTo>
                <a:lnTo>
                  <a:pt x="303" y="437"/>
                </a:lnTo>
                <a:lnTo>
                  <a:pt x="303" y="441"/>
                </a:lnTo>
                <a:lnTo>
                  <a:pt x="302" y="443"/>
                </a:lnTo>
                <a:lnTo>
                  <a:pt x="302" y="443"/>
                </a:lnTo>
                <a:lnTo>
                  <a:pt x="300" y="434"/>
                </a:lnTo>
                <a:lnTo>
                  <a:pt x="300" y="426"/>
                </a:lnTo>
                <a:lnTo>
                  <a:pt x="300" y="417"/>
                </a:lnTo>
                <a:lnTo>
                  <a:pt x="298" y="410"/>
                </a:lnTo>
                <a:lnTo>
                  <a:pt x="298" y="410"/>
                </a:lnTo>
                <a:lnTo>
                  <a:pt x="298" y="402"/>
                </a:lnTo>
                <a:lnTo>
                  <a:pt x="298" y="395"/>
                </a:lnTo>
                <a:lnTo>
                  <a:pt x="298" y="395"/>
                </a:lnTo>
                <a:lnTo>
                  <a:pt x="298" y="399"/>
                </a:lnTo>
                <a:lnTo>
                  <a:pt x="296" y="399"/>
                </a:lnTo>
                <a:lnTo>
                  <a:pt x="296" y="399"/>
                </a:lnTo>
                <a:lnTo>
                  <a:pt x="298" y="367"/>
                </a:lnTo>
                <a:lnTo>
                  <a:pt x="300" y="338"/>
                </a:lnTo>
                <a:lnTo>
                  <a:pt x="300" y="338"/>
                </a:lnTo>
                <a:lnTo>
                  <a:pt x="302" y="345"/>
                </a:lnTo>
                <a:lnTo>
                  <a:pt x="302" y="355"/>
                </a:lnTo>
                <a:lnTo>
                  <a:pt x="302" y="355"/>
                </a:lnTo>
                <a:lnTo>
                  <a:pt x="303" y="347"/>
                </a:lnTo>
                <a:lnTo>
                  <a:pt x="305" y="344"/>
                </a:lnTo>
                <a:lnTo>
                  <a:pt x="305" y="344"/>
                </a:lnTo>
                <a:lnTo>
                  <a:pt x="307" y="351"/>
                </a:lnTo>
                <a:lnTo>
                  <a:pt x="307" y="353"/>
                </a:lnTo>
                <a:lnTo>
                  <a:pt x="309" y="355"/>
                </a:lnTo>
                <a:lnTo>
                  <a:pt x="309" y="355"/>
                </a:lnTo>
                <a:lnTo>
                  <a:pt x="311" y="366"/>
                </a:lnTo>
                <a:lnTo>
                  <a:pt x="311" y="373"/>
                </a:lnTo>
                <a:lnTo>
                  <a:pt x="311" y="379"/>
                </a:lnTo>
                <a:lnTo>
                  <a:pt x="311" y="379"/>
                </a:lnTo>
                <a:lnTo>
                  <a:pt x="313" y="377"/>
                </a:lnTo>
                <a:lnTo>
                  <a:pt x="313" y="371"/>
                </a:lnTo>
                <a:lnTo>
                  <a:pt x="311" y="362"/>
                </a:lnTo>
                <a:lnTo>
                  <a:pt x="311" y="362"/>
                </a:lnTo>
                <a:lnTo>
                  <a:pt x="313" y="360"/>
                </a:lnTo>
                <a:lnTo>
                  <a:pt x="313" y="360"/>
                </a:lnTo>
                <a:lnTo>
                  <a:pt x="315" y="364"/>
                </a:lnTo>
                <a:lnTo>
                  <a:pt x="318" y="366"/>
                </a:lnTo>
                <a:lnTo>
                  <a:pt x="326" y="362"/>
                </a:lnTo>
                <a:lnTo>
                  <a:pt x="326" y="362"/>
                </a:lnTo>
                <a:lnTo>
                  <a:pt x="326" y="388"/>
                </a:lnTo>
                <a:lnTo>
                  <a:pt x="324" y="412"/>
                </a:lnTo>
                <a:lnTo>
                  <a:pt x="324" y="436"/>
                </a:lnTo>
                <a:lnTo>
                  <a:pt x="326" y="461"/>
                </a:lnTo>
                <a:lnTo>
                  <a:pt x="326" y="461"/>
                </a:lnTo>
                <a:lnTo>
                  <a:pt x="322" y="480"/>
                </a:lnTo>
                <a:lnTo>
                  <a:pt x="322" y="493"/>
                </a:lnTo>
                <a:lnTo>
                  <a:pt x="322" y="505"/>
                </a:lnTo>
                <a:lnTo>
                  <a:pt x="322" y="505"/>
                </a:lnTo>
                <a:lnTo>
                  <a:pt x="320" y="505"/>
                </a:lnTo>
                <a:lnTo>
                  <a:pt x="320" y="507"/>
                </a:lnTo>
                <a:lnTo>
                  <a:pt x="318" y="507"/>
                </a:lnTo>
                <a:lnTo>
                  <a:pt x="318" y="507"/>
                </a:lnTo>
                <a:lnTo>
                  <a:pt x="318" y="518"/>
                </a:lnTo>
                <a:lnTo>
                  <a:pt x="318" y="528"/>
                </a:lnTo>
                <a:lnTo>
                  <a:pt x="316" y="546"/>
                </a:lnTo>
                <a:lnTo>
                  <a:pt x="316" y="546"/>
                </a:lnTo>
                <a:lnTo>
                  <a:pt x="316" y="548"/>
                </a:lnTo>
                <a:lnTo>
                  <a:pt x="318" y="550"/>
                </a:lnTo>
                <a:lnTo>
                  <a:pt x="316" y="555"/>
                </a:lnTo>
                <a:lnTo>
                  <a:pt x="316" y="561"/>
                </a:lnTo>
                <a:lnTo>
                  <a:pt x="316" y="566"/>
                </a:lnTo>
                <a:lnTo>
                  <a:pt x="316" y="566"/>
                </a:lnTo>
                <a:lnTo>
                  <a:pt x="316" y="568"/>
                </a:lnTo>
                <a:lnTo>
                  <a:pt x="315" y="566"/>
                </a:lnTo>
                <a:lnTo>
                  <a:pt x="315" y="566"/>
                </a:lnTo>
                <a:lnTo>
                  <a:pt x="316" y="575"/>
                </a:lnTo>
                <a:lnTo>
                  <a:pt x="315" y="585"/>
                </a:lnTo>
                <a:lnTo>
                  <a:pt x="313" y="594"/>
                </a:lnTo>
                <a:lnTo>
                  <a:pt x="313" y="603"/>
                </a:lnTo>
                <a:lnTo>
                  <a:pt x="313" y="603"/>
                </a:lnTo>
                <a:lnTo>
                  <a:pt x="315" y="601"/>
                </a:lnTo>
                <a:lnTo>
                  <a:pt x="315" y="603"/>
                </a:lnTo>
                <a:lnTo>
                  <a:pt x="316" y="603"/>
                </a:lnTo>
                <a:lnTo>
                  <a:pt x="316" y="597"/>
                </a:lnTo>
                <a:lnTo>
                  <a:pt x="316" y="597"/>
                </a:lnTo>
                <a:lnTo>
                  <a:pt x="315" y="597"/>
                </a:lnTo>
                <a:lnTo>
                  <a:pt x="315" y="597"/>
                </a:lnTo>
                <a:lnTo>
                  <a:pt x="315" y="599"/>
                </a:lnTo>
                <a:lnTo>
                  <a:pt x="313" y="597"/>
                </a:lnTo>
                <a:lnTo>
                  <a:pt x="313" y="597"/>
                </a:lnTo>
                <a:lnTo>
                  <a:pt x="315" y="596"/>
                </a:lnTo>
                <a:lnTo>
                  <a:pt x="316" y="596"/>
                </a:lnTo>
                <a:lnTo>
                  <a:pt x="316" y="590"/>
                </a:lnTo>
                <a:lnTo>
                  <a:pt x="318" y="583"/>
                </a:lnTo>
                <a:lnTo>
                  <a:pt x="320" y="577"/>
                </a:lnTo>
                <a:lnTo>
                  <a:pt x="320" y="577"/>
                </a:lnTo>
                <a:lnTo>
                  <a:pt x="318" y="572"/>
                </a:lnTo>
                <a:lnTo>
                  <a:pt x="318" y="562"/>
                </a:lnTo>
                <a:lnTo>
                  <a:pt x="320" y="546"/>
                </a:lnTo>
                <a:lnTo>
                  <a:pt x="320" y="546"/>
                </a:lnTo>
                <a:lnTo>
                  <a:pt x="322" y="542"/>
                </a:lnTo>
                <a:lnTo>
                  <a:pt x="324" y="540"/>
                </a:lnTo>
                <a:lnTo>
                  <a:pt x="324" y="537"/>
                </a:lnTo>
                <a:lnTo>
                  <a:pt x="324" y="537"/>
                </a:lnTo>
                <a:lnTo>
                  <a:pt x="324" y="540"/>
                </a:lnTo>
                <a:lnTo>
                  <a:pt x="322" y="539"/>
                </a:lnTo>
                <a:lnTo>
                  <a:pt x="320" y="535"/>
                </a:lnTo>
                <a:lnTo>
                  <a:pt x="320" y="535"/>
                </a:lnTo>
                <a:lnTo>
                  <a:pt x="320" y="522"/>
                </a:lnTo>
                <a:lnTo>
                  <a:pt x="322" y="507"/>
                </a:lnTo>
                <a:lnTo>
                  <a:pt x="322" y="507"/>
                </a:lnTo>
                <a:lnTo>
                  <a:pt x="324" y="511"/>
                </a:lnTo>
                <a:lnTo>
                  <a:pt x="324" y="518"/>
                </a:lnTo>
                <a:lnTo>
                  <a:pt x="324" y="518"/>
                </a:lnTo>
                <a:lnTo>
                  <a:pt x="326" y="518"/>
                </a:lnTo>
                <a:lnTo>
                  <a:pt x="327" y="518"/>
                </a:lnTo>
                <a:lnTo>
                  <a:pt x="327" y="518"/>
                </a:lnTo>
                <a:lnTo>
                  <a:pt x="327" y="511"/>
                </a:lnTo>
                <a:lnTo>
                  <a:pt x="326" y="505"/>
                </a:lnTo>
                <a:lnTo>
                  <a:pt x="326" y="505"/>
                </a:lnTo>
                <a:lnTo>
                  <a:pt x="327" y="505"/>
                </a:lnTo>
                <a:lnTo>
                  <a:pt x="327" y="504"/>
                </a:lnTo>
                <a:lnTo>
                  <a:pt x="327" y="496"/>
                </a:lnTo>
                <a:lnTo>
                  <a:pt x="329" y="487"/>
                </a:lnTo>
                <a:lnTo>
                  <a:pt x="329" y="482"/>
                </a:lnTo>
                <a:lnTo>
                  <a:pt x="329" y="482"/>
                </a:lnTo>
                <a:lnTo>
                  <a:pt x="327" y="480"/>
                </a:lnTo>
                <a:lnTo>
                  <a:pt x="327" y="476"/>
                </a:lnTo>
                <a:lnTo>
                  <a:pt x="327" y="476"/>
                </a:lnTo>
                <a:lnTo>
                  <a:pt x="329" y="476"/>
                </a:lnTo>
                <a:lnTo>
                  <a:pt x="329" y="476"/>
                </a:lnTo>
                <a:lnTo>
                  <a:pt x="329" y="476"/>
                </a:lnTo>
                <a:lnTo>
                  <a:pt x="327" y="428"/>
                </a:lnTo>
                <a:lnTo>
                  <a:pt x="327" y="384"/>
                </a:lnTo>
                <a:lnTo>
                  <a:pt x="327" y="384"/>
                </a:lnTo>
                <a:lnTo>
                  <a:pt x="327" y="373"/>
                </a:lnTo>
                <a:lnTo>
                  <a:pt x="326" y="360"/>
                </a:lnTo>
                <a:lnTo>
                  <a:pt x="327" y="351"/>
                </a:lnTo>
                <a:lnTo>
                  <a:pt x="329" y="347"/>
                </a:lnTo>
                <a:lnTo>
                  <a:pt x="331" y="345"/>
                </a:lnTo>
                <a:lnTo>
                  <a:pt x="331" y="345"/>
                </a:lnTo>
                <a:lnTo>
                  <a:pt x="333" y="320"/>
                </a:lnTo>
                <a:lnTo>
                  <a:pt x="333" y="292"/>
                </a:lnTo>
                <a:lnTo>
                  <a:pt x="333" y="235"/>
                </a:lnTo>
                <a:lnTo>
                  <a:pt x="333" y="235"/>
                </a:lnTo>
                <a:lnTo>
                  <a:pt x="331" y="220"/>
                </a:lnTo>
                <a:lnTo>
                  <a:pt x="331" y="204"/>
                </a:lnTo>
                <a:lnTo>
                  <a:pt x="224" y="310"/>
                </a:lnTo>
                <a:lnTo>
                  <a:pt x="224" y="310"/>
                </a:lnTo>
                <a:lnTo>
                  <a:pt x="234" y="310"/>
                </a:lnTo>
                <a:lnTo>
                  <a:pt x="234" y="310"/>
                </a:lnTo>
                <a:lnTo>
                  <a:pt x="235" y="310"/>
                </a:lnTo>
                <a:lnTo>
                  <a:pt x="241" y="310"/>
                </a:lnTo>
                <a:lnTo>
                  <a:pt x="241" y="310"/>
                </a:lnTo>
                <a:lnTo>
                  <a:pt x="245" y="312"/>
                </a:lnTo>
                <a:lnTo>
                  <a:pt x="241" y="312"/>
                </a:lnTo>
                <a:lnTo>
                  <a:pt x="224" y="314"/>
                </a:lnTo>
                <a:lnTo>
                  <a:pt x="335" y="204"/>
                </a:lnTo>
                <a:lnTo>
                  <a:pt x="335" y="206"/>
                </a:lnTo>
                <a:lnTo>
                  <a:pt x="335" y="206"/>
                </a:lnTo>
                <a:lnTo>
                  <a:pt x="335" y="204"/>
                </a:lnTo>
                <a:lnTo>
                  <a:pt x="224" y="314"/>
                </a:lnTo>
                <a:lnTo>
                  <a:pt x="224" y="314"/>
                </a:lnTo>
                <a:lnTo>
                  <a:pt x="226" y="316"/>
                </a:lnTo>
                <a:lnTo>
                  <a:pt x="224" y="318"/>
                </a:lnTo>
                <a:lnTo>
                  <a:pt x="338" y="204"/>
                </a:lnTo>
                <a:lnTo>
                  <a:pt x="338" y="204"/>
                </a:lnTo>
                <a:lnTo>
                  <a:pt x="340" y="207"/>
                </a:lnTo>
                <a:lnTo>
                  <a:pt x="340" y="207"/>
                </a:lnTo>
                <a:lnTo>
                  <a:pt x="344" y="259"/>
                </a:lnTo>
                <a:lnTo>
                  <a:pt x="344" y="259"/>
                </a:lnTo>
                <a:lnTo>
                  <a:pt x="344" y="264"/>
                </a:lnTo>
                <a:lnTo>
                  <a:pt x="342" y="268"/>
                </a:lnTo>
                <a:lnTo>
                  <a:pt x="342" y="268"/>
                </a:lnTo>
                <a:lnTo>
                  <a:pt x="344" y="274"/>
                </a:lnTo>
                <a:lnTo>
                  <a:pt x="344" y="281"/>
                </a:lnTo>
                <a:lnTo>
                  <a:pt x="342" y="292"/>
                </a:lnTo>
                <a:lnTo>
                  <a:pt x="342" y="292"/>
                </a:lnTo>
                <a:lnTo>
                  <a:pt x="344" y="299"/>
                </a:lnTo>
                <a:lnTo>
                  <a:pt x="346" y="307"/>
                </a:lnTo>
                <a:lnTo>
                  <a:pt x="346" y="307"/>
                </a:lnTo>
                <a:lnTo>
                  <a:pt x="344" y="314"/>
                </a:lnTo>
                <a:lnTo>
                  <a:pt x="342" y="321"/>
                </a:lnTo>
                <a:lnTo>
                  <a:pt x="342" y="321"/>
                </a:lnTo>
                <a:lnTo>
                  <a:pt x="344" y="333"/>
                </a:lnTo>
                <a:lnTo>
                  <a:pt x="344" y="333"/>
                </a:lnTo>
                <a:lnTo>
                  <a:pt x="344" y="331"/>
                </a:lnTo>
                <a:lnTo>
                  <a:pt x="344" y="331"/>
                </a:lnTo>
                <a:lnTo>
                  <a:pt x="344" y="336"/>
                </a:lnTo>
                <a:lnTo>
                  <a:pt x="346" y="342"/>
                </a:lnTo>
                <a:lnTo>
                  <a:pt x="346" y="342"/>
                </a:lnTo>
                <a:lnTo>
                  <a:pt x="344" y="344"/>
                </a:lnTo>
                <a:lnTo>
                  <a:pt x="344" y="344"/>
                </a:lnTo>
                <a:lnTo>
                  <a:pt x="344" y="349"/>
                </a:lnTo>
                <a:lnTo>
                  <a:pt x="344" y="355"/>
                </a:lnTo>
                <a:lnTo>
                  <a:pt x="346" y="364"/>
                </a:lnTo>
                <a:lnTo>
                  <a:pt x="346" y="364"/>
                </a:lnTo>
                <a:lnTo>
                  <a:pt x="344" y="366"/>
                </a:lnTo>
                <a:lnTo>
                  <a:pt x="344" y="364"/>
                </a:lnTo>
                <a:lnTo>
                  <a:pt x="342" y="364"/>
                </a:lnTo>
                <a:lnTo>
                  <a:pt x="342" y="366"/>
                </a:lnTo>
                <a:lnTo>
                  <a:pt x="342" y="366"/>
                </a:lnTo>
                <a:lnTo>
                  <a:pt x="344" y="367"/>
                </a:lnTo>
                <a:lnTo>
                  <a:pt x="344" y="371"/>
                </a:lnTo>
                <a:lnTo>
                  <a:pt x="346" y="377"/>
                </a:lnTo>
                <a:lnTo>
                  <a:pt x="346" y="377"/>
                </a:lnTo>
                <a:lnTo>
                  <a:pt x="344" y="380"/>
                </a:lnTo>
                <a:lnTo>
                  <a:pt x="344" y="388"/>
                </a:lnTo>
                <a:lnTo>
                  <a:pt x="344" y="391"/>
                </a:lnTo>
                <a:lnTo>
                  <a:pt x="344" y="393"/>
                </a:lnTo>
                <a:lnTo>
                  <a:pt x="342" y="393"/>
                </a:lnTo>
                <a:lnTo>
                  <a:pt x="342" y="393"/>
                </a:lnTo>
                <a:lnTo>
                  <a:pt x="344" y="415"/>
                </a:lnTo>
                <a:lnTo>
                  <a:pt x="346" y="436"/>
                </a:lnTo>
                <a:lnTo>
                  <a:pt x="346" y="436"/>
                </a:lnTo>
                <a:lnTo>
                  <a:pt x="346" y="434"/>
                </a:lnTo>
                <a:lnTo>
                  <a:pt x="348" y="434"/>
                </a:lnTo>
                <a:lnTo>
                  <a:pt x="348" y="434"/>
                </a:lnTo>
                <a:lnTo>
                  <a:pt x="348" y="448"/>
                </a:lnTo>
                <a:lnTo>
                  <a:pt x="349" y="458"/>
                </a:lnTo>
                <a:lnTo>
                  <a:pt x="349" y="458"/>
                </a:lnTo>
                <a:lnTo>
                  <a:pt x="348" y="456"/>
                </a:lnTo>
                <a:lnTo>
                  <a:pt x="348" y="456"/>
                </a:lnTo>
                <a:lnTo>
                  <a:pt x="348" y="483"/>
                </a:lnTo>
                <a:lnTo>
                  <a:pt x="348" y="504"/>
                </a:lnTo>
                <a:lnTo>
                  <a:pt x="348" y="504"/>
                </a:lnTo>
                <a:lnTo>
                  <a:pt x="351" y="509"/>
                </a:lnTo>
                <a:lnTo>
                  <a:pt x="351" y="509"/>
                </a:lnTo>
                <a:lnTo>
                  <a:pt x="349" y="513"/>
                </a:lnTo>
                <a:lnTo>
                  <a:pt x="351" y="516"/>
                </a:lnTo>
                <a:lnTo>
                  <a:pt x="351" y="516"/>
                </a:lnTo>
                <a:lnTo>
                  <a:pt x="349" y="520"/>
                </a:lnTo>
                <a:lnTo>
                  <a:pt x="349" y="522"/>
                </a:lnTo>
                <a:lnTo>
                  <a:pt x="349" y="524"/>
                </a:lnTo>
                <a:lnTo>
                  <a:pt x="349" y="524"/>
                </a:lnTo>
                <a:lnTo>
                  <a:pt x="349" y="522"/>
                </a:lnTo>
                <a:lnTo>
                  <a:pt x="351" y="526"/>
                </a:lnTo>
                <a:lnTo>
                  <a:pt x="351" y="535"/>
                </a:lnTo>
                <a:lnTo>
                  <a:pt x="351" y="535"/>
                </a:lnTo>
                <a:lnTo>
                  <a:pt x="351" y="537"/>
                </a:lnTo>
                <a:lnTo>
                  <a:pt x="349" y="539"/>
                </a:lnTo>
                <a:lnTo>
                  <a:pt x="349" y="539"/>
                </a:lnTo>
                <a:lnTo>
                  <a:pt x="349" y="539"/>
                </a:lnTo>
                <a:lnTo>
                  <a:pt x="348" y="537"/>
                </a:lnTo>
                <a:lnTo>
                  <a:pt x="348" y="535"/>
                </a:lnTo>
                <a:lnTo>
                  <a:pt x="348" y="533"/>
                </a:lnTo>
                <a:lnTo>
                  <a:pt x="348" y="533"/>
                </a:lnTo>
                <a:lnTo>
                  <a:pt x="348" y="539"/>
                </a:lnTo>
                <a:lnTo>
                  <a:pt x="348" y="542"/>
                </a:lnTo>
                <a:lnTo>
                  <a:pt x="349" y="544"/>
                </a:lnTo>
                <a:lnTo>
                  <a:pt x="353" y="544"/>
                </a:lnTo>
                <a:lnTo>
                  <a:pt x="353" y="544"/>
                </a:lnTo>
                <a:lnTo>
                  <a:pt x="355" y="529"/>
                </a:lnTo>
                <a:lnTo>
                  <a:pt x="355" y="529"/>
                </a:lnTo>
                <a:lnTo>
                  <a:pt x="353" y="524"/>
                </a:lnTo>
                <a:lnTo>
                  <a:pt x="351" y="516"/>
                </a:lnTo>
                <a:lnTo>
                  <a:pt x="353" y="504"/>
                </a:lnTo>
                <a:lnTo>
                  <a:pt x="353" y="504"/>
                </a:lnTo>
                <a:lnTo>
                  <a:pt x="355" y="505"/>
                </a:lnTo>
                <a:lnTo>
                  <a:pt x="355" y="507"/>
                </a:lnTo>
                <a:lnTo>
                  <a:pt x="355" y="507"/>
                </a:lnTo>
                <a:lnTo>
                  <a:pt x="355" y="507"/>
                </a:lnTo>
                <a:lnTo>
                  <a:pt x="353" y="509"/>
                </a:lnTo>
                <a:lnTo>
                  <a:pt x="353" y="509"/>
                </a:lnTo>
                <a:lnTo>
                  <a:pt x="355" y="516"/>
                </a:lnTo>
                <a:lnTo>
                  <a:pt x="355" y="524"/>
                </a:lnTo>
                <a:lnTo>
                  <a:pt x="355" y="542"/>
                </a:lnTo>
                <a:lnTo>
                  <a:pt x="355" y="542"/>
                </a:lnTo>
                <a:lnTo>
                  <a:pt x="357" y="542"/>
                </a:lnTo>
                <a:lnTo>
                  <a:pt x="357" y="542"/>
                </a:lnTo>
                <a:lnTo>
                  <a:pt x="359" y="544"/>
                </a:lnTo>
                <a:lnTo>
                  <a:pt x="361" y="546"/>
                </a:lnTo>
                <a:lnTo>
                  <a:pt x="361" y="546"/>
                </a:lnTo>
                <a:lnTo>
                  <a:pt x="359" y="507"/>
                </a:lnTo>
                <a:lnTo>
                  <a:pt x="359" y="507"/>
                </a:lnTo>
                <a:lnTo>
                  <a:pt x="359" y="507"/>
                </a:lnTo>
                <a:lnTo>
                  <a:pt x="359" y="505"/>
                </a:lnTo>
                <a:lnTo>
                  <a:pt x="357" y="500"/>
                </a:lnTo>
                <a:lnTo>
                  <a:pt x="357" y="500"/>
                </a:lnTo>
                <a:lnTo>
                  <a:pt x="359" y="493"/>
                </a:lnTo>
                <a:lnTo>
                  <a:pt x="359" y="485"/>
                </a:lnTo>
                <a:lnTo>
                  <a:pt x="359" y="485"/>
                </a:lnTo>
                <a:lnTo>
                  <a:pt x="359" y="487"/>
                </a:lnTo>
                <a:lnTo>
                  <a:pt x="357" y="487"/>
                </a:lnTo>
                <a:lnTo>
                  <a:pt x="357" y="487"/>
                </a:lnTo>
                <a:lnTo>
                  <a:pt x="359" y="480"/>
                </a:lnTo>
                <a:lnTo>
                  <a:pt x="359" y="474"/>
                </a:lnTo>
                <a:lnTo>
                  <a:pt x="359" y="459"/>
                </a:lnTo>
                <a:lnTo>
                  <a:pt x="359" y="459"/>
                </a:lnTo>
                <a:lnTo>
                  <a:pt x="361" y="467"/>
                </a:lnTo>
                <a:lnTo>
                  <a:pt x="361" y="472"/>
                </a:lnTo>
                <a:lnTo>
                  <a:pt x="361" y="472"/>
                </a:lnTo>
                <a:lnTo>
                  <a:pt x="362" y="463"/>
                </a:lnTo>
                <a:lnTo>
                  <a:pt x="361" y="456"/>
                </a:lnTo>
                <a:lnTo>
                  <a:pt x="362" y="456"/>
                </a:lnTo>
                <a:lnTo>
                  <a:pt x="362" y="456"/>
                </a:lnTo>
                <a:lnTo>
                  <a:pt x="362" y="443"/>
                </a:lnTo>
                <a:lnTo>
                  <a:pt x="362" y="426"/>
                </a:lnTo>
                <a:lnTo>
                  <a:pt x="362" y="410"/>
                </a:lnTo>
                <a:lnTo>
                  <a:pt x="362" y="395"/>
                </a:lnTo>
                <a:lnTo>
                  <a:pt x="362" y="395"/>
                </a:lnTo>
                <a:lnTo>
                  <a:pt x="362" y="393"/>
                </a:lnTo>
                <a:lnTo>
                  <a:pt x="364" y="393"/>
                </a:lnTo>
                <a:lnTo>
                  <a:pt x="364" y="393"/>
                </a:lnTo>
                <a:lnTo>
                  <a:pt x="362" y="379"/>
                </a:lnTo>
                <a:lnTo>
                  <a:pt x="364" y="362"/>
                </a:lnTo>
                <a:lnTo>
                  <a:pt x="364" y="349"/>
                </a:lnTo>
                <a:lnTo>
                  <a:pt x="362" y="340"/>
                </a:lnTo>
                <a:lnTo>
                  <a:pt x="362" y="340"/>
                </a:lnTo>
                <a:lnTo>
                  <a:pt x="364" y="340"/>
                </a:lnTo>
                <a:lnTo>
                  <a:pt x="366" y="344"/>
                </a:lnTo>
                <a:lnTo>
                  <a:pt x="364" y="351"/>
                </a:lnTo>
                <a:lnTo>
                  <a:pt x="364" y="351"/>
                </a:lnTo>
                <a:lnTo>
                  <a:pt x="368" y="349"/>
                </a:lnTo>
                <a:lnTo>
                  <a:pt x="368" y="345"/>
                </a:lnTo>
                <a:lnTo>
                  <a:pt x="366" y="336"/>
                </a:lnTo>
                <a:lnTo>
                  <a:pt x="366" y="336"/>
                </a:lnTo>
                <a:lnTo>
                  <a:pt x="366" y="336"/>
                </a:lnTo>
                <a:lnTo>
                  <a:pt x="366" y="336"/>
                </a:lnTo>
                <a:lnTo>
                  <a:pt x="364" y="327"/>
                </a:lnTo>
                <a:lnTo>
                  <a:pt x="362" y="320"/>
                </a:lnTo>
                <a:lnTo>
                  <a:pt x="362" y="320"/>
                </a:lnTo>
                <a:lnTo>
                  <a:pt x="364" y="309"/>
                </a:lnTo>
                <a:lnTo>
                  <a:pt x="364" y="303"/>
                </a:lnTo>
                <a:lnTo>
                  <a:pt x="364" y="296"/>
                </a:lnTo>
                <a:lnTo>
                  <a:pt x="364" y="296"/>
                </a:lnTo>
                <a:lnTo>
                  <a:pt x="364" y="296"/>
                </a:lnTo>
                <a:lnTo>
                  <a:pt x="364" y="296"/>
                </a:lnTo>
                <a:lnTo>
                  <a:pt x="362" y="290"/>
                </a:lnTo>
                <a:lnTo>
                  <a:pt x="364" y="283"/>
                </a:lnTo>
                <a:lnTo>
                  <a:pt x="362" y="279"/>
                </a:lnTo>
                <a:lnTo>
                  <a:pt x="362" y="279"/>
                </a:lnTo>
                <a:lnTo>
                  <a:pt x="362" y="283"/>
                </a:lnTo>
                <a:lnTo>
                  <a:pt x="362" y="276"/>
                </a:lnTo>
                <a:lnTo>
                  <a:pt x="362" y="264"/>
                </a:lnTo>
                <a:lnTo>
                  <a:pt x="362" y="259"/>
                </a:lnTo>
                <a:lnTo>
                  <a:pt x="364" y="257"/>
                </a:lnTo>
                <a:lnTo>
                  <a:pt x="364" y="257"/>
                </a:lnTo>
                <a:lnTo>
                  <a:pt x="364" y="264"/>
                </a:lnTo>
                <a:lnTo>
                  <a:pt x="366" y="268"/>
                </a:lnTo>
                <a:lnTo>
                  <a:pt x="366" y="268"/>
                </a:lnTo>
                <a:lnTo>
                  <a:pt x="366" y="263"/>
                </a:lnTo>
                <a:lnTo>
                  <a:pt x="370" y="261"/>
                </a:lnTo>
                <a:lnTo>
                  <a:pt x="370" y="261"/>
                </a:lnTo>
                <a:lnTo>
                  <a:pt x="370" y="253"/>
                </a:lnTo>
                <a:lnTo>
                  <a:pt x="370" y="248"/>
                </a:lnTo>
                <a:lnTo>
                  <a:pt x="370" y="248"/>
                </a:lnTo>
                <a:lnTo>
                  <a:pt x="370" y="250"/>
                </a:lnTo>
                <a:lnTo>
                  <a:pt x="368" y="252"/>
                </a:lnTo>
                <a:lnTo>
                  <a:pt x="368" y="257"/>
                </a:lnTo>
                <a:lnTo>
                  <a:pt x="368" y="257"/>
                </a:lnTo>
                <a:lnTo>
                  <a:pt x="366" y="253"/>
                </a:lnTo>
                <a:lnTo>
                  <a:pt x="366" y="253"/>
                </a:lnTo>
                <a:lnTo>
                  <a:pt x="368" y="248"/>
                </a:lnTo>
                <a:lnTo>
                  <a:pt x="370" y="244"/>
                </a:lnTo>
                <a:lnTo>
                  <a:pt x="368" y="242"/>
                </a:lnTo>
                <a:lnTo>
                  <a:pt x="368" y="242"/>
                </a:lnTo>
                <a:lnTo>
                  <a:pt x="370" y="242"/>
                </a:lnTo>
                <a:lnTo>
                  <a:pt x="370" y="241"/>
                </a:lnTo>
                <a:lnTo>
                  <a:pt x="370" y="241"/>
                </a:lnTo>
                <a:lnTo>
                  <a:pt x="372" y="274"/>
                </a:lnTo>
                <a:lnTo>
                  <a:pt x="372" y="303"/>
                </a:lnTo>
                <a:lnTo>
                  <a:pt x="372" y="303"/>
                </a:lnTo>
                <a:lnTo>
                  <a:pt x="372" y="316"/>
                </a:lnTo>
                <a:lnTo>
                  <a:pt x="372" y="327"/>
                </a:lnTo>
                <a:lnTo>
                  <a:pt x="372" y="340"/>
                </a:lnTo>
                <a:lnTo>
                  <a:pt x="372" y="351"/>
                </a:lnTo>
                <a:lnTo>
                  <a:pt x="372" y="351"/>
                </a:lnTo>
                <a:lnTo>
                  <a:pt x="372" y="355"/>
                </a:lnTo>
                <a:lnTo>
                  <a:pt x="372" y="356"/>
                </a:lnTo>
                <a:lnTo>
                  <a:pt x="370" y="356"/>
                </a:lnTo>
                <a:lnTo>
                  <a:pt x="370" y="356"/>
                </a:lnTo>
                <a:lnTo>
                  <a:pt x="370" y="373"/>
                </a:lnTo>
                <a:lnTo>
                  <a:pt x="370" y="388"/>
                </a:lnTo>
                <a:lnTo>
                  <a:pt x="370" y="404"/>
                </a:lnTo>
                <a:lnTo>
                  <a:pt x="372" y="417"/>
                </a:lnTo>
                <a:lnTo>
                  <a:pt x="372" y="417"/>
                </a:lnTo>
                <a:lnTo>
                  <a:pt x="372" y="410"/>
                </a:lnTo>
                <a:lnTo>
                  <a:pt x="372" y="408"/>
                </a:lnTo>
                <a:lnTo>
                  <a:pt x="372" y="406"/>
                </a:lnTo>
                <a:lnTo>
                  <a:pt x="372" y="406"/>
                </a:lnTo>
                <a:lnTo>
                  <a:pt x="373" y="421"/>
                </a:lnTo>
                <a:lnTo>
                  <a:pt x="372" y="428"/>
                </a:lnTo>
                <a:lnTo>
                  <a:pt x="372" y="430"/>
                </a:lnTo>
                <a:lnTo>
                  <a:pt x="370" y="430"/>
                </a:lnTo>
                <a:lnTo>
                  <a:pt x="370" y="430"/>
                </a:lnTo>
                <a:lnTo>
                  <a:pt x="370" y="443"/>
                </a:lnTo>
                <a:lnTo>
                  <a:pt x="370" y="443"/>
                </a:lnTo>
                <a:lnTo>
                  <a:pt x="372" y="443"/>
                </a:lnTo>
                <a:lnTo>
                  <a:pt x="372" y="443"/>
                </a:lnTo>
                <a:lnTo>
                  <a:pt x="372" y="439"/>
                </a:lnTo>
                <a:lnTo>
                  <a:pt x="372" y="436"/>
                </a:lnTo>
                <a:lnTo>
                  <a:pt x="372" y="436"/>
                </a:lnTo>
                <a:lnTo>
                  <a:pt x="372" y="436"/>
                </a:lnTo>
                <a:lnTo>
                  <a:pt x="373" y="450"/>
                </a:lnTo>
                <a:lnTo>
                  <a:pt x="372" y="459"/>
                </a:lnTo>
                <a:lnTo>
                  <a:pt x="370" y="465"/>
                </a:lnTo>
                <a:lnTo>
                  <a:pt x="370" y="465"/>
                </a:lnTo>
                <a:lnTo>
                  <a:pt x="372" y="507"/>
                </a:lnTo>
                <a:lnTo>
                  <a:pt x="370" y="524"/>
                </a:lnTo>
                <a:lnTo>
                  <a:pt x="368" y="540"/>
                </a:lnTo>
                <a:lnTo>
                  <a:pt x="368" y="540"/>
                </a:lnTo>
                <a:lnTo>
                  <a:pt x="370" y="542"/>
                </a:lnTo>
                <a:lnTo>
                  <a:pt x="368" y="542"/>
                </a:lnTo>
                <a:lnTo>
                  <a:pt x="368" y="544"/>
                </a:lnTo>
                <a:lnTo>
                  <a:pt x="366" y="548"/>
                </a:lnTo>
                <a:lnTo>
                  <a:pt x="366" y="548"/>
                </a:lnTo>
                <a:lnTo>
                  <a:pt x="368" y="550"/>
                </a:lnTo>
                <a:lnTo>
                  <a:pt x="370" y="548"/>
                </a:lnTo>
                <a:lnTo>
                  <a:pt x="370" y="548"/>
                </a:lnTo>
                <a:lnTo>
                  <a:pt x="370" y="550"/>
                </a:lnTo>
                <a:lnTo>
                  <a:pt x="370" y="550"/>
                </a:lnTo>
                <a:lnTo>
                  <a:pt x="372" y="551"/>
                </a:lnTo>
                <a:lnTo>
                  <a:pt x="372" y="551"/>
                </a:lnTo>
                <a:lnTo>
                  <a:pt x="370" y="559"/>
                </a:lnTo>
                <a:lnTo>
                  <a:pt x="370" y="562"/>
                </a:lnTo>
                <a:lnTo>
                  <a:pt x="370" y="562"/>
                </a:lnTo>
                <a:lnTo>
                  <a:pt x="370" y="570"/>
                </a:lnTo>
                <a:lnTo>
                  <a:pt x="370" y="579"/>
                </a:lnTo>
                <a:lnTo>
                  <a:pt x="370" y="579"/>
                </a:lnTo>
                <a:lnTo>
                  <a:pt x="368" y="583"/>
                </a:lnTo>
                <a:lnTo>
                  <a:pt x="368" y="588"/>
                </a:lnTo>
                <a:lnTo>
                  <a:pt x="368" y="599"/>
                </a:lnTo>
                <a:lnTo>
                  <a:pt x="368" y="599"/>
                </a:lnTo>
                <a:lnTo>
                  <a:pt x="368" y="645"/>
                </a:lnTo>
                <a:lnTo>
                  <a:pt x="366" y="688"/>
                </a:lnTo>
                <a:lnTo>
                  <a:pt x="366" y="688"/>
                </a:lnTo>
                <a:lnTo>
                  <a:pt x="368" y="667"/>
                </a:lnTo>
                <a:lnTo>
                  <a:pt x="370" y="649"/>
                </a:lnTo>
                <a:lnTo>
                  <a:pt x="370" y="649"/>
                </a:lnTo>
                <a:lnTo>
                  <a:pt x="368" y="632"/>
                </a:lnTo>
                <a:lnTo>
                  <a:pt x="370" y="616"/>
                </a:lnTo>
                <a:lnTo>
                  <a:pt x="370" y="581"/>
                </a:lnTo>
                <a:lnTo>
                  <a:pt x="370" y="581"/>
                </a:lnTo>
                <a:lnTo>
                  <a:pt x="372" y="579"/>
                </a:lnTo>
                <a:lnTo>
                  <a:pt x="373" y="577"/>
                </a:lnTo>
                <a:lnTo>
                  <a:pt x="373" y="577"/>
                </a:lnTo>
                <a:lnTo>
                  <a:pt x="375" y="586"/>
                </a:lnTo>
                <a:lnTo>
                  <a:pt x="375" y="586"/>
                </a:lnTo>
                <a:lnTo>
                  <a:pt x="375" y="579"/>
                </a:lnTo>
                <a:lnTo>
                  <a:pt x="375" y="570"/>
                </a:lnTo>
                <a:lnTo>
                  <a:pt x="375" y="559"/>
                </a:lnTo>
                <a:lnTo>
                  <a:pt x="377" y="550"/>
                </a:lnTo>
                <a:lnTo>
                  <a:pt x="377" y="550"/>
                </a:lnTo>
                <a:lnTo>
                  <a:pt x="375" y="550"/>
                </a:lnTo>
                <a:lnTo>
                  <a:pt x="375" y="546"/>
                </a:lnTo>
                <a:lnTo>
                  <a:pt x="375" y="540"/>
                </a:lnTo>
                <a:lnTo>
                  <a:pt x="375" y="540"/>
                </a:lnTo>
                <a:lnTo>
                  <a:pt x="373" y="533"/>
                </a:lnTo>
                <a:lnTo>
                  <a:pt x="372" y="522"/>
                </a:lnTo>
                <a:lnTo>
                  <a:pt x="372" y="500"/>
                </a:lnTo>
                <a:lnTo>
                  <a:pt x="372" y="500"/>
                </a:lnTo>
                <a:lnTo>
                  <a:pt x="373" y="507"/>
                </a:lnTo>
                <a:lnTo>
                  <a:pt x="373" y="511"/>
                </a:lnTo>
                <a:lnTo>
                  <a:pt x="373" y="509"/>
                </a:lnTo>
                <a:lnTo>
                  <a:pt x="373" y="509"/>
                </a:lnTo>
                <a:lnTo>
                  <a:pt x="373" y="502"/>
                </a:lnTo>
                <a:lnTo>
                  <a:pt x="373" y="500"/>
                </a:lnTo>
                <a:lnTo>
                  <a:pt x="375" y="500"/>
                </a:lnTo>
                <a:lnTo>
                  <a:pt x="375" y="500"/>
                </a:lnTo>
                <a:lnTo>
                  <a:pt x="375" y="505"/>
                </a:lnTo>
                <a:lnTo>
                  <a:pt x="375" y="509"/>
                </a:lnTo>
                <a:lnTo>
                  <a:pt x="375" y="509"/>
                </a:lnTo>
                <a:lnTo>
                  <a:pt x="377" y="500"/>
                </a:lnTo>
                <a:lnTo>
                  <a:pt x="377" y="496"/>
                </a:lnTo>
                <a:lnTo>
                  <a:pt x="379" y="494"/>
                </a:lnTo>
                <a:lnTo>
                  <a:pt x="381" y="496"/>
                </a:lnTo>
                <a:lnTo>
                  <a:pt x="381" y="496"/>
                </a:lnTo>
                <a:lnTo>
                  <a:pt x="379" y="493"/>
                </a:lnTo>
                <a:lnTo>
                  <a:pt x="379" y="493"/>
                </a:lnTo>
                <a:lnTo>
                  <a:pt x="377" y="494"/>
                </a:lnTo>
                <a:lnTo>
                  <a:pt x="377" y="491"/>
                </a:lnTo>
                <a:lnTo>
                  <a:pt x="377" y="491"/>
                </a:lnTo>
                <a:lnTo>
                  <a:pt x="377" y="487"/>
                </a:lnTo>
                <a:lnTo>
                  <a:pt x="377" y="487"/>
                </a:lnTo>
                <a:lnTo>
                  <a:pt x="379" y="487"/>
                </a:lnTo>
                <a:lnTo>
                  <a:pt x="381" y="489"/>
                </a:lnTo>
                <a:lnTo>
                  <a:pt x="383" y="493"/>
                </a:lnTo>
                <a:lnTo>
                  <a:pt x="383" y="493"/>
                </a:lnTo>
                <a:lnTo>
                  <a:pt x="383" y="487"/>
                </a:lnTo>
                <a:lnTo>
                  <a:pt x="383" y="485"/>
                </a:lnTo>
                <a:lnTo>
                  <a:pt x="381" y="483"/>
                </a:lnTo>
                <a:lnTo>
                  <a:pt x="381" y="483"/>
                </a:lnTo>
                <a:lnTo>
                  <a:pt x="381" y="482"/>
                </a:lnTo>
                <a:lnTo>
                  <a:pt x="383" y="483"/>
                </a:lnTo>
                <a:lnTo>
                  <a:pt x="383" y="485"/>
                </a:lnTo>
                <a:lnTo>
                  <a:pt x="384" y="483"/>
                </a:lnTo>
                <a:lnTo>
                  <a:pt x="384" y="483"/>
                </a:lnTo>
                <a:lnTo>
                  <a:pt x="386" y="465"/>
                </a:lnTo>
                <a:lnTo>
                  <a:pt x="386" y="465"/>
                </a:lnTo>
                <a:lnTo>
                  <a:pt x="384" y="469"/>
                </a:lnTo>
                <a:lnTo>
                  <a:pt x="384" y="469"/>
                </a:lnTo>
                <a:lnTo>
                  <a:pt x="384" y="463"/>
                </a:lnTo>
                <a:lnTo>
                  <a:pt x="383" y="461"/>
                </a:lnTo>
                <a:lnTo>
                  <a:pt x="384" y="459"/>
                </a:lnTo>
                <a:lnTo>
                  <a:pt x="384" y="459"/>
                </a:lnTo>
                <a:lnTo>
                  <a:pt x="384" y="463"/>
                </a:lnTo>
                <a:lnTo>
                  <a:pt x="384" y="465"/>
                </a:lnTo>
                <a:lnTo>
                  <a:pt x="384" y="465"/>
                </a:lnTo>
                <a:lnTo>
                  <a:pt x="386" y="448"/>
                </a:lnTo>
                <a:lnTo>
                  <a:pt x="386" y="439"/>
                </a:lnTo>
                <a:lnTo>
                  <a:pt x="388" y="434"/>
                </a:lnTo>
                <a:lnTo>
                  <a:pt x="388" y="434"/>
                </a:lnTo>
                <a:lnTo>
                  <a:pt x="388" y="432"/>
                </a:lnTo>
                <a:lnTo>
                  <a:pt x="386" y="434"/>
                </a:lnTo>
                <a:lnTo>
                  <a:pt x="386" y="434"/>
                </a:lnTo>
                <a:lnTo>
                  <a:pt x="386" y="432"/>
                </a:lnTo>
                <a:lnTo>
                  <a:pt x="386" y="432"/>
                </a:lnTo>
                <a:lnTo>
                  <a:pt x="386" y="426"/>
                </a:lnTo>
                <a:lnTo>
                  <a:pt x="386" y="423"/>
                </a:lnTo>
                <a:lnTo>
                  <a:pt x="388" y="417"/>
                </a:lnTo>
                <a:lnTo>
                  <a:pt x="388" y="417"/>
                </a:lnTo>
                <a:lnTo>
                  <a:pt x="386" y="417"/>
                </a:lnTo>
                <a:lnTo>
                  <a:pt x="384" y="417"/>
                </a:lnTo>
                <a:lnTo>
                  <a:pt x="384" y="415"/>
                </a:lnTo>
                <a:lnTo>
                  <a:pt x="384" y="415"/>
                </a:lnTo>
                <a:lnTo>
                  <a:pt x="384" y="404"/>
                </a:lnTo>
                <a:lnTo>
                  <a:pt x="384" y="401"/>
                </a:lnTo>
                <a:lnTo>
                  <a:pt x="386" y="401"/>
                </a:lnTo>
                <a:lnTo>
                  <a:pt x="386" y="401"/>
                </a:lnTo>
                <a:lnTo>
                  <a:pt x="386" y="406"/>
                </a:lnTo>
                <a:lnTo>
                  <a:pt x="388" y="410"/>
                </a:lnTo>
                <a:lnTo>
                  <a:pt x="388" y="408"/>
                </a:lnTo>
                <a:lnTo>
                  <a:pt x="388" y="408"/>
                </a:lnTo>
                <a:lnTo>
                  <a:pt x="386" y="397"/>
                </a:lnTo>
                <a:lnTo>
                  <a:pt x="386" y="391"/>
                </a:lnTo>
                <a:lnTo>
                  <a:pt x="384" y="388"/>
                </a:lnTo>
                <a:lnTo>
                  <a:pt x="384" y="388"/>
                </a:lnTo>
                <a:lnTo>
                  <a:pt x="386" y="386"/>
                </a:lnTo>
                <a:lnTo>
                  <a:pt x="388" y="386"/>
                </a:lnTo>
                <a:lnTo>
                  <a:pt x="388" y="386"/>
                </a:lnTo>
                <a:lnTo>
                  <a:pt x="390" y="382"/>
                </a:lnTo>
                <a:lnTo>
                  <a:pt x="390" y="382"/>
                </a:lnTo>
                <a:lnTo>
                  <a:pt x="388" y="382"/>
                </a:lnTo>
                <a:lnTo>
                  <a:pt x="386" y="380"/>
                </a:lnTo>
                <a:lnTo>
                  <a:pt x="386" y="380"/>
                </a:lnTo>
                <a:lnTo>
                  <a:pt x="386" y="380"/>
                </a:lnTo>
                <a:lnTo>
                  <a:pt x="388" y="369"/>
                </a:lnTo>
                <a:lnTo>
                  <a:pt x="388" y="366"/>
                </a:lnTo>
                <a:lnTo>
                  <a:pt x="388" y="367"/>
                </a:lnTo>
                <a:lnTo>
                  <a:pt x="388" y="367"/>
                </a:lnTo>
                <a:lnTo>
                  <a:pt x="388" y="349"/>
                </a:lnTo>
                <a:lnTo>
                  <a:pt x="388" y="349"/>
                </a:lnTo>
                <a:lnTo>
                  <a:pt x="386" y="349"/>
                </a:lnTo>
                <a:lnTo>
                  <a:pt x="386" y="347"/>
                </a:lnTo>
                <a:lnTo>
                  <a:pt x="386" y="347"/>
                </a:lnTo>
                <a:lnTo>
                  <a:pt x="386" y="327"/>
                </a:lnTo>
                <a:lnTo>
                  <a:pt x="386" y="307"/>
                </a:lnTo>
                <a:lnTo>
                  <a:pt x="386" y="288"/>
                </a:lnTo>
                <a:lnTo>
                  <a:pt x="386" y="268"/>
                </a:lnTo>
                <a:lnTo>
                  <a:pt x="386" y="268"/>
                </a:lnTo>
                <a:lnTo>
                  <a:pt x="384" y="270"/>
                </a:lnTo>
                <a:lnTo>
                  <a:pt x="384" y="270"/>
                </a:lnTo>
                <a:lnTo>
                  <a:pt x="384" y="270"/>
                </a:lnTo>
                <a:lnTo>
                  <a:pt x="384" y="270"/>
                </a:lnTo>
                <a:lnTo>
                  <a:pt x="386" y="255"/>
                </a:lnTo>
                <a:lnTo>
                  <a:pt x="384" y="250"/>
                </a:lnTo>
                <a:lnTo>
                  <a:pt x="384" y="246"/>
                </a:lnTo>
                <a:lnTo>
                  <a:pt x="384" y="246"/>
                </a:lnTo>
                <a:lnTo>
                  <a:pt x="386" y="246"/>
                </a:lnTo>
                <a:lnTo>
                  <a:pt x="386" y="246"/>
                </a:lnTo>
                <a:lnTo>
                  <a:pt x="386" y="235"/>
                </a:lnTo>
                <a:lnTo>
                  <a:pt x="386" y="224"/>
                </a:lnTo>
                <a:lnTo>
                  <a:pt x="386" y="224"/>
                </a:lnTo>
                <a:lnTo>
                  <a:pt x="388" y="230"/>
                </a:lnTo>
                <a:lnTo>
                  <a:pt x="388" y="233"/>
                </a:lnTo>
                <a:lnTo>
                  <a:pt x="390" y="237"/>
                </a:lnTo>
                <a:lnTo>
                  <a:pt x="392" y="241"/>
                </a:lnTo>
                <a:lnTo>
                  <a:pt x="392" y="241"/>
                </a:lnTo>
                <a:lnTo>
                  <a:pt x="390" y="231"/>
                </a:lnTo>
                <a:lnTo>
                  <a:pt x="388" y="226"/>
                </a:lnTo>
                <a:lnTo>
                  <a:pt x="386" y="218"/>
                </a:lnTo>
                <a:lnTo>
                  <a:pt x="386" y="209"/>
                </a:lnTo>
                <a:lnTo>
                  <a:pt x="386" y="209"/>
                </a:lnTo>
                <a:lnTo>
                  <a:pt x="386" y="209"/>
                </a:lnTo>
                <a:lnTo>
                  <a:pt x="384" y="211"/>
                </a:lnTo>
                <a:lnTo>
                  <a:pt x="384" y="211"/>
                </a:lnTo>
                <a:lnTo>
                  <a:pt x="384" y="209"/>
                </a:lnTo>
                <a:lnTo>
                  <a:pt x="384" y="209"/>
                </a:lnTo>
                <a:lnTo>
                  <a:pt x="384" y="204"/>
                </a:lnTo>
                <a:lnTo>
                  <a:pt x="224" y="364"/>
                </a:lnTo>
                <a:lnTo>
                  <a:pt x="224" y="364"/>
                </a:lnTo>
                <a:lnTo>
                  <a:pt x="228" y="362"/>
                </a:lnTo>
                <a:lnTo>
                  <a:pt x="228" y="362"/>
                </a:lnTo>
                <a:lnTo>
                  <a:pt x="230" y="364"/>
                </a:lnTo>
                <a:lnTo>
                  <a:pt x="232" y="366"/>
                </a:lnTo>
                <a:lnTo>
                  <a:pt x="237" y="366"/>
                </a:lnTo>
                <a:lnTo>
                  <a:pt x="237" y="366"/>
                </a:lnTo>
                <a:lnTo>
                  <a:pt x="246" y="366"/>
                </a:lnTo>
                <a:lnTo>
                  <a:pt x="257" y="366"/>
                </a:lnTo>
                <a:lnTo>
                  <a:pt x="267" y="366"/>
                </a:lnTo>
                <a:lnTo>
                  <a:pt x="276" y="364"/>
                </a:lnTo>
                <a:lnTo>
                  <a:pt x="276" y="364"/>
                </a:lnTo>
                <a:lnTo>
                  <a:pt x="322" y="364"/>
                </a:lnTo>
                <a:lnTo>
                  <a:pt x="364" y="362"/>
                </a:lnTo>
                <a:lnTo>
                  <a:pt x="364" y="362"/>
                </a:lnTo>
                <a:lnTo>
                  <a:pt x="370" y="364"/>
                </a:lnTo>
                <a:lnTo>
                  <a:pt x="373" y="364"/>
                </a:lnTo>
                <a:lnTo>
                  <a:pt x="373" y="366"/>
                </a:lnTo>
                <a:lnTo>
                  <a:pt x="373" y="366"/>
                </a:lnTo>
                <a:lnTo>
                  <a:pt x="381" y="364"/>
                </a:lnTo>
                <a:lnTo>
                  <a:pt x="386" y="366"/>
                </a:lnTo>
                <a:lnTo>
                  <a:pt x="390" y="366"/>
                </a:lnTo>
                <a:lnTo>
                  <a:pt x="395" y="364"/>
                </a:lnTo>
                <a:lnTo>
                  <a:pt x="395" y="364"/>
                </a:lnTo>
                <a:lnTo>
                  <a:pt x="392" y="364"/>
                </a:lnTo>
                <a:lnTo>
                  <a:pt x="392" y="362"/>
                </a:lnTo>
                <a:lnTo>
                  <a:pt x="392" y="362"/>
                </a:lnTo>
                <a:lnTo>
                  <a:pt x="405" y="362"/>
                </a:lnTo>
                <a:lnTo>
                  <a:pt x="405" y="362"/>
                </a:lnTo>
                <a:lnTo>
                  <a:pt x="405" y="364"/>
                </a:lnTo>
                <a:lnTo>
                  <a:pt x="406" y="364"/>
                </a:lnTo>
                <a:lnTo>
                  <a:pt x="406" y="364"/>
                </a:lnTo>
                <a:lnTo>
                  <a:pt x="412" y="362"/>
                </a:lnTo>
                <a:lnTo>
                  <a:pt x="419" y="362"/>
                </a:lnTo>
                <a:lnTo>
                  <a:pt x="434" y="364"/>
                </a:lnTo>
                <a:lnTo>
                  <a:pt x="434" y="364"/>
                </a:lnTo>
                <a:lnTo>
                  <a:pt x="434" y="364"/>
                </a:lnTo>
                <a:lnTo>
                  <a:pt x="430" y="362"/>
                </a:lnTo>
                <a:lnTo>
                  <a:pt x="430" y="362"/>
                </a:lnTo>
                <a:lnTo>
                  <a:pt x="443" y="362"/>
                </a:lnTo>
                <a:lnTo>
                  <a:pt x="449" y="364"/>
                </a:lnTo>
                <a:lnTo>
                  <a:pt x="452" y="366"/>
                </a:lnTo>
                <a:lnTo>
                  <a:pt x="452" y="366"/>
                </a:lnTo>
                <a:lnTo>
                  <a:pt x="447" y="364"/>
                </a:lnTo>
                <a:lnTo>
                  <a:pt x="445" y="364"/>
                </a:lnTo>
                <a:lnTo>
                  <a:pt x="443" y="364"/>
                </a:lnTo>
                <a:lnTo>
                  <a:pt x="443" y="364"/>
                </a:lnTo>
                <a:lnTo>
                  <a:pt x="445" y="366"/>
                </a:lnTo>
                <a:lnTo>
                  <a:pt x="447" y="366"/>
                </a:lnTo>
                <a:lnTo>
                  <a:pt x="447" y="366"/>
                </a:lnTo>
                <a:lnTo>
                  <a:pt x="462" y="364"/>
                </a:lnTo>
                <a:lnTo>
                  <a:pt x="476" y="364"/>
                </a:lnTo>
                <a:lnTo>
                  <a:pt x="502" y="364"/>
                </a:lnTo>
                <a:lnTo>
                  <a:pt x="502" y="364"/>
                </a:lnTo>
                <a:lnTo>
                  <a:pt x="508" y="362"/>
                </a:lnTo>
                <a:lnTo>
                  <a:pt x="511" y="362"/>
                </a:lnTo>
                <a:lnTo>
                  <a:pt x="511" y="362"/>
                </a:lnTo>
                <a:lnTo>
                  <a:pt x="519" y="364"/>
                </a:lnTo>
                <a:lnTo>
                  <a:pt x="524" y="364"/>
                </a:lnTo>
                <a:lnTo>
                  <a:pt x="530" y="364"/>
                </a:lnTo>
                <a:lnTo>
                  <a:pt x="530" y="364"/>
                </a:lnTo>
                <a:lnTo>
                  <a:pt x="537" y="364"/>
                </a:lnTo>
                <a:lnTo>
                  <a:pt x="537" y="364"/>
                </a:lnTo>
                <a:lnTo>
                  <a:pt x="548" y="364"/>
                </a:lnTo>
                <a:lnTo>
                  <a:pt x="556" y="364"/>
                </a:lnTo>
                <a:lnTo>
                  <a:pt x="561" y="366"/>
                </a:lnTo>
                <a:lnTo>
                  <a:pt x="561" y="366"/>
                </a:lnTo>
                <a:lnTo>
                  <a:pt x="559" y="366"/>
                </a:lnTo>
                <a:lnTo>
                  <a:pt x="556" y="366"/>
                </a:lnTo>
                <a:lnTo>
                  <a:pt x="552" y="366"/>
                </a:lnTo>
                <a:lnTo>
                  <a:pt x="552" y="367"/>
                </a:lnTo>
                <a:lnTo>
                  <a:pt x="552" y="367"/>
                </a:lnTo>
                <a:lnTo>
                  <a:pt x="559" y="366"/>
                </a:lnTo>
                <a:lnTo>
                  <a:pt x="567" y="367"/>
                </a:lnTo>
                <a:lnTo>
                  <a:pt x="567" y="367"/>
                </a:lnTo>
                <a:lnTo>
                  <a:pt x="567" y="366"/>
                </a:lnTo>
                <a:lnTo>
                  <a:pt x="570" y="364"/>
                </a:lnTo>
                <a:lnTo>
                  <a:pt x="578" y="366"/>
                </a:lnTo>
                <a:lnTo>
                  <a:pt x="578" y="366"/>
                </a:lnTo>
                <a:lnTo>
                  <a:pt x="568" y="367"/>
                </a:lnTo>
                <a:lnTo>
                  <a:pt x="563" y="369"/>
                </a:lnTo>
                <a:lnTo>
                  <a:pt x="563" y="369"/>
                </a:lnTo>
                <a:lnTo>
                  <a:pt x="581" y="367"/>
                </a:lnTo>
                <a:lnTo>
                  <a:pt x="589" y="367"/>
                </a:lnTo>
                <a:lnTo>
                  <a:pt x="590" y="369"/>
                </a:lnTo>
                <a:lnTo>
                  <a:pt x="592" y="371"/>
                </a:lnTo>
                <a:lnTo>
                  <a:pt x="592" y="371"/>
                </a:lnTo>
                <a:lnTo>
                  <a:pt x="592" y="369"/>
                </a:lnTo>
                <a:lnTo>
                  <a:pt x="594" y="371"/>
                </a:lnTo>
                <a:lnTo>
                  <a:pt x="594" y="371"/>
                </a:lnTo>
                <a:lnTo>
                  <a:pt x="589" y="373"/>
                </a:lnTo>
                <a:lnTo>
                  <a:pt x="585" y="375"/>
                </a:lnTo>
                <a:lnTo>
                  <a:pt x="585" y="375"/>
                </a:lnTo>
                <a:lnTo>
                  <a:pt x="592" y="373"/>
                </a:lnTo>
                <a:lnTo>
                  <a:pt x="600" y="373"/>
                </a:lnTo>
                <a:lnTo>
                  <a:pt x="616" y="373"/>
                </a:lnTo>
                <a:lnTo>
                  <a:pt x="629" y="373"/>
                </a:lnTo>
                <a:lnTo>
                  <a:pt x="636" y="373"/>
                </a:lnTo>
                <a:lnTo>
                  <a:pt x="644" y="371"/>
                </a:lnTo>
                <a:lnTo>
                  <a:pt x="644" y="371"/>
                </a:lnTo>
                <a:lnTo>
                  <a:pt x="644" y="371"/>
                </a:lnTo>
                <a:lnTo>
                  <a:pt x="642" y="373"/>
                </a:lnTo>
                <a:lnTo>
                  <a:pt x="642" y="373"/>
                </a:lnTo>
                <a:lnTo>
                  <a:pt x="647" y="371"/>
                </a:lnTo>
                <a:lnTo>
                  <a:pt x="655" y="371"/>
                </a:lnTo>
                <a:lnTo>
                  <a:pt x="655" y="371"/>
                </a:lnTo>
                <a:lnTo>
                  <a:pt x="655" y="373"/>
                </a:lnTo>
                <a:lnTo>
                  <a:pt x="657" y="375"/>
                </a:lnTo>
                <a:lnTo>
                  <a:pt x="657" y="375"/>
                </a:lnTo>
                <a:lnTo>
                  <a:pt x="668" y="373"/>
                </a:lnTo>
                <a:lnTo>
                  <a:pt x="668" y="373"/>
                </a:lnTo>
                <a:lnTo>
                  <a:pt x="660" y="373"/>
                </a:lnTo>
                <a:lnTo>
                  <a:pt x="657" y="369"/>
                </a:lnTo>
                <a:lnTo>
                  <a:pt x="657" y="369"/>
                </a:lnTo>
                <a:lnTo>
                  <a:pt x="670" y="369"/>
                </a:lnTo>
                <a:lnTo>
                  <a:pt x="677" y="369"/>
                </a:lnTo>
                <a:lnTo>
                  <a:pt x="684" y="371"/>
                </a:lnTo>
                <a:lnTo>
                  <a:pt x="684" y="371"/>
                </a:lnTo>
                <a:lnTo>
                  <a:pt x="677" y="371"/>
                </a:lnTo>
                <a:lnTo>
                  <a:pt x="671" y="373"/>
                </a:lnTo>
                <a:lnTo>
                  <a:pt x="671" y="373"/>
                </a:lnTo>
                <a:lnTo>
                  <a:pt x="673" y="375"/>
                </a:lnTo>
                <a:lnTo>
                  <a:pt x="675" y="375"/>
                </a:lnTo>
                <a:lnTo>
                  <a:pt x="679" y="377"/>
                </a:lnTo>
                <a:lnTo>
                  <a:pt x="679" y="377"/>
                </a:lnTo>
                <a:lnTo>
                  <a:pt x="679" y="375"/>
                </a:lnTo>
                <a:lnTo>
                  <a:pt x="681" y="373"/>
                </a:lnTo>
                <a:lnTo>
                  <a:pt x="681" y="373"/>
                </a:lnTo>
                <a:lnTo>
                  <a:pt x="681" y="375"/>
                </a:lnTo>
                <a:lnTo>
                  <a:pt x="682" y="375"/>
                </a:lnTo>
                <a:lnTo>
                  <a:pt x="692" y="377"/>
                </a:lnTo>
                <a:lnTo>
                  <a:pt x="710" y="377"/>
                </a:lnTo>
                <a:lnTo>
                  <a:pt x="710" y="377"/>
                </a:lnTo>
                <a:lnTo>
                  <a:pt x="710" y="377"/>
                </a:lnTo>
                <a:lnTo>
                  <a:pt x="710" y="375"/>
                </a:lnTo>
                <a:lnTo>
                  <a:pt x="708" y="375"/>
                </a:lnTo>
                <a:lnTo>
                  <a:pt x="708" y="373"/>
                </a:lnTo>
                <a:lnTo>
                  <a:pt x="708" y="373"/>
                </a:lnTo>
                <a:lnTo>
                  <a:pt x="717" y="373"/>
                </a:lnTo>
                <a:lnTo>
                  <a:pt x="717" y="373"/>
                </a:lnTo>
                <a:lnTo>
                  <a:pt x="716" y="375"/>
                </a:lnTo>
                <a:lnTo>
                  <a:pt x="716" y="379"/>
                </a:lnTo>
                <a:lnTo>
                  <a:pt x="716" y="379"/>
                </a:lnTo>
                <a:lnTo>
                  <a:pt x="719" y="379"/>
                </a:lnTo>
                <a:lnTo>
                  <a:pt x="719" y="377"/>
                </a:lnTo>
                <a:lnTo>
                  <a:pt x="721" y="377"/>
                </a:lnTo>
                <a:lnTo>
                  <a:pt x="723" y="375"/>
                </a:lnTo>
                <a:lnTo>
                  <a:pt x="723" y="375"/>
                </a:lnTo>
                <a:lnTo>
                  <a:pt x="725" y="377"/>
                </a:lnTo>
                <a:lnTo>
                  <a:pt x="727" y="377"/>
                </a:lnTo>
                <a:lnTo>
                  <a:pt x="730" y="379"/>
                </a:lnTo>
                <a:lnTo>
                  <a:pt x="734" y="379"/>
                </a:lnTo>
                <a:lnTo>
                  <a:pt x="734" y="379"/>
                </a:lnTo>
                <a:lnTo>
                  <a:pt x="741" y="379"/>
                </a:lnTo>
                <a:lnTo>
                  <a:pt x="741" y="379"/>
                </a:lnTo>
                <a:lnTo>
                  <a:pt x="741" y="380"/>
                </a:lnTo>
                <a:lnTo>
                  <a:pt x="741" y="380"/>
                </a:lnTo>
                <a:lnTo>
                  <a:pt x="749" y="379"/>
                </a:lnTo>
                <a:lnTo>
                  <a:pt x="756" y="377"/>
                </a:lnTo>
                <a:lnTo>
                  <a:pt x="756" y="377"/>
                </a:lnTo>
                <a:lnTo>
                  <a:pt x="756" y="379"/>
                </a:lnTo>
                <a:lnTo>
                  <a:pt x="756" y="380"/>
                </a:lnTo>
                <a:lnTo>
                  <a:pt x="756" y="380"/>
                </a:lnTo>
                <a:lnTo>
                  <a:pt x="762" y="379"/>
                </a:lnTo>
                <a:lnTo>
                  <a:pt x="767" y="380"/>
                </a:lnTo>
                <a:lnTo>
                  <a:pt x="767" y="380"/>
                </a:lnTo>
                <a:lnTo>
                  <a:pt x="774" y="377"/>
                </a:lnTo>
                <a:lnTo>
                  <a:pt x="774" y="377"/>
                </a:lnTo>
                <a:lnTo>
                  <a:pt x="778" y="379"/>
                </a:lnTo>
                <a:lnTo>
                  <a:pt x="776" y="379"/>
                </a:lnTo>
                <a:lnTo>
                  <a:pt x="776" y="379"/>
                </a:lnTo>
                <a:lnTo>
                  <a:pt x="787" y="379"/>
                </a:lnTo>
                <a:lnTo>
                  <a:pt x="796" y="377"/>
                </a:lnTo>
                <a:lnTo>
                  <a:pt x="804" y="375"/>
                </a:lnTo>
                <a:lnTo>
                  <a:pt x="809" y="375"/>
                </a:lnTo>
                <a:lnTo>
                  <a:pt x="809" y="375"/>
                </a:lnTo>
                <a:lnTo>
                  <a:pt x="811" y="371"/>
                </a:lnTo>
                <a:lnTo>
                  <a:pt x="815" y="371"/>
                </a:lnTo>
                <a:lnTo>
                  <a:pt x="824" y="373"/>
                </a:lnTo>
                <a:lnTo>
                  <a:pt x="824" y="373"/>
                </a:lnTo>
                <a:lnTo>
                  <a:pt x="826" y="373"/>
                </a:lnTo>
                <a:lnTo>
                  <a:pt x="824" y="371"/>
                </a:lnTo>
                <a:lnTo>
                  <a:pt x="822" y="371"/>
                </a:lnTo>
                <a:lnTo>
                  <a:pt x="824" y="371"/>
                </a:lnTo>
                <a:lnTo>
                  <a:pt x="824" y="371"/>
                </a:lnTo>
                <a:lnTo>
                  <a:pt x="831" y="371"/>
                </a:lnTo>
                <a:lnTo>
                  <a:pt x="841" y="371"/>
                </a:lnTo>
                <a:lnTo>
                  <a:pt x="841" y="371"/>
                </a:lnTo>
                <a:lnTo>
                  <a:pt x="841" y="373"/>
                </a:lnTo>
                <a:lnTo>
                  <a:pt x="839" y="373"/>
                </a:lnTo>
                <a:lnTo>
                  <a:pt x="837" y="375"/>
                </a:lnTo>
                <a:lnTo>
                  <a:pt x="837" y="375"/>
                </a:lnTo>
                <a:lnTo>
                  <a:pt x="842" y="375"/>
                </a:lnTo>
                <a:lnTo>
                  <a:pt x="846" y="373"/>
                </a:lnTo>
                <a:lnTo>
                  <a:pt x="846" y="373"/>
                </a:lnTo>
                <a:lnTo>
                  <a:pt x="842" y="371"/>
                </a:lnTo>
                <a:lnTo>
                  <a:pt x="842" y="371"/>
                </a:lnTo>
                <a:lnTo>
                  <a:pt x="846" y="371"/>
                </a:lnTo>
                <a:lnTo>
                  <a:pt x="852" y="371"/>
                </a:lnTo>
                <a:lnTo>
                  <a:pt x="852" y="373"/>
                </a:lnTo>
                <a:lnTo>
                  <a:pt x="852" y="373"/>
                </a:lnTo>
                <a:lnTo>
                  <a:pt x="863" y="371"/>
                </a:lnTo>
                <a:lnTo>
                  <a:pt x="876" y="371"/>
                </a:lnTo>
                <a:lnTo>
                  <a:pt x="885" y="371"/>
                </a:lnTo>
                <a:lnTo>
                  <a:pt x="892" y="369"/>
                </a:lnTo>
                <a:lnTo>
                  <a:pt x="892" y="369"/>
                </a:lnTo>
                <a:lnTo>
                  <a:pt x="898" y="369"/>
                </a:lnTo>
                <a:lnTo>
                  <a:pt x="900" y="371"/>
                </a:lnTo>
                <a:lnTo>
                  <a:pt x="900" y="371"/>
                </a:lnTo>
                <a:lnTo>
                  <a:pt x="898" y="369"/>
                </a:lnTo>
                <a:lnTo>
                  <a:pt x="898" y="369"/>
                </a:lnTo>
                <a:lnTo>
                  <a:pt x="903" y="369"/>
                </a:lnTo>
                <a:lnTo>
                  <a:pt x="911" y="369"/>
                </a:lnTo>
                <a:lnTo>
                  <a:pt x="914" y="371"/>
                </a:lnTo>
                <a:lnTo>
                  <a:pt x="911" y="369"/>
                </a:lnTo>
                <a:lnTo>
                  <a:pt x="911" y="369"/>
                </a:lnTo>
                <a:lnTo>
                  <a:pt x="920" y="371"/>
                </a:lnTo>
                <a:lnTo>
                  <a:pt x="923" y="371"/>
                </a:lnTo>
                <a:lnTo>
                  <a:pt x="927" y="371"/>
                </a:lnTo>
                <a:lnTo>
                  <a:pt x="927" y="371"/>
                </a:lnTo>
                <a:lnTo>
                  <a:pt x="923" y="369"/>
                </a:lnTo>
                <a:lnTo>
                  <a:pt x="927" y="369"/>
                </a:lnTo>
                <a:lnTo>
                  <a:pt x="927" y="369"/>
                </a:lnTo>
                <a:lnTo>
                  <a:pt x="925" y="369"/>
                </a:lnTo>
                <a:lnTo>
                  <a:pt x="931" y="371"/>
                </a:lnTo>
                <a:lnTo>
                  <a:pt x="931" y="371"/>
                </a:lnTo>
                <a:lnTo>
                  <a:pt x="934" y="369"/>
                </a:lnTo>
                <a:lnTo>
                  <a:pt x="938" y="369"/>
                </a:lnTo>
                <a:lnTo>
                  <a:pt x="938" y="369"/>
                </a:lnTo>
                <a:lnTo>
                  <a:pt x="938" y="369"/>
                </a:lnTo>
                <a:lnTo>
                  <a:pt x="942" y="369"/>
                </a:lnTo>
                <a:lnTo>
                  <a:pt x="949" y="369"/>
                </a:lnTo>
                <a:lnTo>
                  <a:pt x="949" y="369"/>
                </a:lnTo>
                <a:lnTo>
                  <a:pt x="946" y="369"/>
                </a:lnTo>
                <a:lnTo>
                  <a:pt x="946" y="369"/>
                </a:lnTo>
                <a:lnTo>
                  <a:pt x="953" y="367"/>
                </a:lnTo>
                <a:lnTo>
                  <a:pt x="960" y="367"/>
                </a:lnTo>
                <a:lnTo>
                  <a:pt x="960" y="367"/>
                </a:lnTo>
                <a:lnTo>
                  <a:pt x="957" y="369"/>
                </a:lnTo>
                <a:lnTo>
                  <a:pt x="955" y="369"/>
                </a:lnTo>
                <a:lnTo>
                  <a:pt x="955" y="369"/>
                </a:lnTo>
                <a:lnTo>
                  <a:pt x="960" y="369"/>
                </a:lnTo>
                <a:lnTo>
                  <a:pt x="968" y="367"/>
                </a:lnTo>
                <a:lnTo>
                  <a:pt x="968" y="367"/>
                </a:lnTo>
                <a:lnTo>
                  <a:pt x="971" y="369"/>
                </a:lnTo>
                <a:lnTo>
                  <a:pt x="977" y="369"/>
                </a:lnTo>
                <a:lnTo>
                  <a:pt x="982" y="367"/>
                </a:lnTo>
                <a:lnTo>
                  <a:pt x="986" y="369"/>
                </a:lnTo>
                <a:lnTo>
                  <a:pt x="986" y="369"/>
                </a:lnTo>
                <a:lnTo>
                  <a:pt x="986" y="369"/>
                </a:lnTo>
                <a:lnTo>
                  <a:pt x="977" y="369"/>
                </a:lnTo>
                <a:lnTo>
                  <a:pt x="969" y="371"/>
                </a:lnTo>
                <a:lnTo>
                  <a:pt x="962" y="373"/>
                </a:lnTo>
                <a:lnTo>
                  <a:pt x="957" y="371"/>
                </a:lnTo>
                <a:lnTo>
                  <a:pt x="957" y="371"/>
                </a:lnTo>
                <a:lnTo>
                  <a:pt x="955" y="373"/>
                </a:lnTo>
                <a:lnTo>
                  <a:pt x="951" y="373"/>
                </a:lnTo>
                <a:lnTo>
                  <a:pt x="942" y="373"/>
                </a:lnTo>
                <a:lnTo>
                  <a:pt x="942" y="373"/>
                </a:lnTo>
                <a:lnTo>
                  <a:pt x="942" y="375"/>
                </a:lnTo>
                <a:lnTo>
                  <a:pt x="942" y="375"/>
                </a:lnTo>
                <a:lnTo>
                  <a:pt x="938" y="377"/>
                </a:lnTo>
                <a:lnTo>
                  <a:pt x="938" y="377"/>
                </a:lnTo>
                <a:lnTo>
                  <a:pt x="944" y="377"/>
                </a:lnTo>
                <a:lnTo>
                  <a:pt x="946" y="375"/>
                </a:lnTo>
                <a:lnTo>
                  <a:pt x="946" y="375"/>
                </a:lnTo>
                <a:lnTo>
                  <a:pt x="949" y="375"/>
                </a:lnTo>
                <a:lnTo>
                  <a:pt x="951" y="377"/>
                </a:lnTo>
                <a:lnTo>
                  <a:pt x="951" y="377"/>
                </a:lnTo>
                <a:lnTo>
                  <a:pt x="951" y="377"/>
                </a:lnTo>
                <a:lnTo>
                  <a:pt x="946" y="379"/>
                </a:lnTo>
                <a:lnTo>
                  <a:pt x="946" y="379"/>
                </a:lnTo>
                <a:lnTo>
                  <a:pt x="955" y="379"/>
                </a:lnTo>
                <a:lnTo>
                  <a:pt x="958" y="380"/>
                </a:lnTo>
                <a:lnTo>
                  <a:pt x="958" y="380"/>
                </a:lnTo>
                <a:lnTo>
                  <a:pt x="971" y="379"/>
                </a:lnTo>
                <a:lnTo>
                  <a:pt x="991" y="379"/>
                </a:lnTo>
                <a:lnTo>
                  <a:pt x="991" y="379"/>
                </a:lnTo>
                <a:lnTo>
                  <a:pt x="993" y="379"/>
                </a:lnTo>
                <a:lnTo>
                  <a:pt x="993" y="377"/>
                </a:lnTo>
                <a:lnTo>
                  <a:pt x="993" y="377"/>
                </a:lnTo>
                <a:lnTo>
                  <a:pt x="995" y="377"/>
                </a:lnTo>
                <a:lnTo>
                  <a:pt x="995" y="377"/>
                </a:lnTo>
                <a:lnTo>
                  <a:pt x="1012" y="377"/>
                </a:lnTo>
                <a:lnTo>
                  <a:pt x="1026" y="377"/>
                </a:lnTo>
                <a:lnTo>
                  <a:pt x="1041" y="375"/>
                </a:lnTo>
                <a:lnTo>
                  <a:pt x="1054" y="375"/>
                </a:lnTo>
                <a:lnTo>
                  <a:pt x="1054" y="375"/>
                </a:lnTo>
                <a:lnTo>
                  <a:pt x="1056" y="373"/>
                </a:lnTo>
                <a:lnTo>
                  <a:pt x="1056" y="371"/>
                </a:lnTo>
                <a:lnTo>
                  <a:pt x="1056" y="371"/>
                </a:lnTo>
                <a:lnTo>
                  <a:pt x="1060" y="371"/>
                </a:lnTo>
                <a:lnTo>
                  <a:pt x="1060" y="371"/>
                </a:lnTo>
                <a:lnTo>
                  <a:pt x="1063" y="373"/>
                </a:lnTo>
                <a:lnTo>
                  <a:pt x="1061" y="375"/>
                </a:lnTo>
                <a:lnTo>
                  <a:pt x="1061" y="375"/>
                </a:lnTo>
                <a:lnTo>
                  <a:pt x="1072" y="373"/>
                </a:lnTo>
                <a:lnTo>
                  <a:pt x="1082" y="373"/>
                </a:lnTo>
                <a:lnTo>
                  <a:pt x="1093" y="375"/>
                </a:lnTo>
                <a:lnTo>
                  <a:pt x="1104" y="375"/>
                </a:lnTo>
                <a:lnTo>
                  <a:pt x="1104" y="375"/>
                </a:lnTo>
                <a:lnTo>
                  <a:pt x="1107" y="373"/>
                </a:lnTo>
                <a:lnTo>
                  <a:pt x="1111" y="373"/>
                </a:lnTo>
                <a:lnTo>
                  <a:pt x="1122" y="371"/>
                </a:lnTo>
                <a:lnTo>
                  <a:pt x="1135" y="371"/>
                </a:lnTo>
                <a:lnTo>
                  <a:pt x="1144" y="369"/>
                </a:lnTo>
                <a:lnTo>
                  <a:pt x="1144" y="369"/>
                </a:lnTo>
                <a:lnTo>
                  <a:pt x="1131" y="371"/>
                </a:lnTo>
                <a:lnTo>
                  <a:pt x="1122" y="369"/>
                </a:lnTo>
                <a:lnTo>
                  <a:pt x="1122" y="369"/>
                </a:lnTo>
                <a:lnTo>
                  <a:pt x="1129" y="367"/>
                </a:lnTo>
                <a:lnTo>
                  <a:pt x="1137" y="367"/>
                </a:lnTo>
                <a:lnTo>
                  <a:pt x="1144" y="367"/>
                </a:lnTo>
                <a:lnTo>
                  <a:pt x="1146" y="369"/>
                </a:lnTo>
                <a:lnTo>
                  <a:pt x="1146" y="369"/>
                </a:lnTo>
                <a:lnTo>
                  <a:pt x="1146" y="369"/>
                </a:lnTo>
                <a:lnTo>
                  <a:pt x="1153" y="369"/>
                </a:lnTo>
                <a:lnTo>
                  <a:pt x="1159" y="369"/>
                </a:lnTo>
                <a:lnTo>
                  <a:pt x="1164" y="369"/>
                </a:lnTo>
                <a:lnTo>
                  <a:pt x="1166" y="369"/>
                </a:lnTo>
                <a:lnTo>
                  <a:pt x="1166" y="369"/>
                </a:lnTo>
                <a:lnTo>
                  <a:pt x="1172" y="371"/>
                </a:lnTo>
                <a:lnTo>
                  <a:pt x="1179" y="371"/>
                </a:lnTo>
                <a:lnTo>
                  <a:pt x="1199" y="371"/>
                </a:lnTo>
                <a:lnTo>
                  <a:pt x="1199" y="371"/>
                </a:lnTo>
                <a:lnTo>
                  <a:pt x="1207" y="371"/>
                </a:lnTo>
                <a:lnTo>
                  <a:pt x="1207" y="371"/>
                </a:lnTo>
                <a:lnTo>
                  <a:pt x="1242" y="371"/>
                </a:lnTo>
                <a:lnTo>
                  <a:pt x="1260" y="369"/>
                </a:lnTo>
                <a:lnTo>
                  <a:pt x="1277" y="369"/>
                </a:lnTo>
                <a:lnTo>
                  <a:pt x="1277" y="369"/>
                </a:lnTo>
                <a:lnTo>
                  <a:pt x="1278" y="369"/>
                </a:lnTo>
                <a:lnTo>
                  <a:pt x="1280" y="371"/>
                </a:lnTo>
                <a:lnTo>
                  <a:pt x="1280" y="371"/>
                </a:lnTo>
                <a:lnTo>
                  <a:pt x="1282" y="367"/>
                </a:lnTo>
                <a:lnTo>
                  <a:pt x="1286" y="367"/>
                </a:lnTo>
                <a:lnTo>
                  <a:pt x="1286" y="367"/>
                </a:lnTo>
                <a:lnTo>
                  <a:pt x="1286" y="367"/>
                </a:lnTo>
                <a:lnTo>
                  <a:pt x="1284" y="369"/>
                </a:lnTo>
                <a:lnTo>
                  <a:pt x="1288" y="369"/>
                </a:lnTo>
                <a:lnTo>
                  <a:pt x="1288" y="369"/>
                </a:lnTo>
                <a:lnTo>
                  <a:pt x="1291" y="367"/>
                </a:lnTo>
                <a:lnTo>
                  <a:pt x="1297" y="367"/>
                </a:lnTo>
                <a:lnTo>
                  <a:pt x="1297" y="367"/>
                </a:lnTo>
                <a:lnTo>
                  <a:pt x="1297" y="367"/>
                </a:lnTo>
                <a:lnTo>
                  <a:pt x="1297" y="367"/>
                </a:lnTo>
                <a:lnTo>
                  <a:pt x="1297" y="367"/>
                </a:lnTo>
                <a:lnTo>
                  <a:pt x="1297" y="366"/>
                </a:lnTo>
                <a:lnTo>
                  <a:pt x="1297" y="366"/>
                </a:lnTo>
                <a:lnTo>
                  <a:pt x="1304" y="367"/>
                </a:lnTo>
                <a:lnTo>
                  <a:pt x="1304" y="367"/>
                </a:lnTo>
                <a:lnTo>
                  <a:pt x="1302" y="369"/>
                </a:lnTo>
                <a:lnTo>
                  <a:pt x="1301" y="369"/>
                </a:lnTo>
                <a:lnTo>
                  <a:pt x="1301" y="369"/>
                </a:lnTo>
                <a:lnTo>
                  <a:pt x="1301" y="369"/>
                </a:lnTo>
                <a:lnTo>
                  <a:pt x="1313" y="367"/>
                </a:lnTo>
                <a:lnTo>
                  <a:pt x="1150" y="204"/>
                </a:lnTo>
                <a:lnTo>
                  <a:pt x="1150" y="207"/>
                </a:lnTo>
                <a:lnTo>
                  <a:pt x="1150" y="207"/>
                </a:lnTo>
                <a:lnTo>
                  <a:pt x="1150" y="206"/>
                </a:lnTo>
                <a:lnTo>
                  <a:pt x="1150" y="204"/>
                </a:lnTo>
                <a:lnTo>
                  <a:pt x="1313" y="366"/>
                </a:lnTo>
                <a:lnTo>
                  <a:pt x="1313" y="366"/>
                </a:lnTo>
                <a:lnTo>
                  <a:pt x="1312" y="366"/>
                </a:lnTo>
                <a:lnTo>
                  <a:pt x="1310" y="366"/>
                </a:lnTo>
                <a:lnTo>
                  <a:pt x="1313" y="364"/>
                </a:lnTo>
                <a:lnTo>
                  <a:pt x="1153" y="204"/>
                </a:lnTo>
                <a:lnTo>
                  <a:pt x="1153" y="204"/>
                </a:lnTo>
                <a:lnTo>
                  <a:pt x="1157" y="231"/>
                </a:lnTo>
                <a:lnTo>
                  <a:pt x="1159" y="261"/>
                </a:lnTo>
                <a:lnTo>
                  <a:pt x="1161" y="320"/>
                </a:lnTo>
                <a:lnTo>
                  <a:pt x="1161" y="320"/>
                </a:lnTo>
                <a:lnTo>
                  <a:pt x="1159" y="318"/>
                </a:lnTo>
                <a:lnTo>
                  <a:pt x="1159" y="314"/>
                </a:lnTo>
                <a:lnTo>
                  <a:pt x="1159" y="312"/>
                </a:lnTo>
                <a:lnTo>
                  <a:pt x="1159" y="314"/>
                </a:lnTo>
                <a:lnTo>
                  <a:pt x="1159" y="314"/>
                </a:lnTo>
                <a:lnTo>
                  <a:pt x="1161" y="331"/>
                </a:lnTo>
                <a:lnTo>
                  <a:pt x="1161" y="338"/>
                </a:lnTo>
                <a:lnTo>
                  <a:pt x="1159" y="345"/>
                </a:lnTo>
                <a:lnTo>
                  <a:pt x="1159" y="345"/>
                </a:lnTo>
                <a:lnTo>
                  <a:pt x="1161" y="353"/>
                </a:lnTo>
                <a:lnTo>
                  <a:pt x="1163" y="356"/>
                </a:lnTo>
                <a:lnTo>
                  <a:pt x="1163" y="356"/>
                </a:lnTo>
                <a:lnTo>
                  <a:pt x="1163" y="362"/>
                </a:lnTo>
                <a:lnTo>
                  <a:pt x="1163" y="371"/>
                </a:lnTo>
                <a:lnTo>
                  <a:pt x="1163" y="380"/>
                </a:lnTo>
                <a:lnTo>
                  <a:pt x="1161" y="388"/>
                </a:lnTo>
                <a:lnTo>
                  <a:pt x="1161" y="388"/>
                </a:lnTo>
                <a:lnTo>
                  <a:pt x="1163" y="388"/>
                </a:lnTo>
                <a:lnTo>
                  <a:pt x="1163" y="391"/>
                </a:lnTo>
                <a:lnTo>
                  <a:pt x="1163" y="395"/>
                </a:lnTo>
                <a:lnTo>
                  <a:pt x="1163" y="399"/>
                </a:lnTo>
                <a:lnTo>
                  <a:pt x="1163" y="399"/>
                </a:lnTo>
                <a:lnTo>
                  <a:pt x="1163" y="399"/>
                </a:lnTo>
                <a:lnTo>
                  <a:pt x="1161" y="401"/>
                </a:lnTo>
                <a:lnTo>
                  <a:pt x="1163" y="404"/>
                </a:lnTo>
                <a:lnTo>
                  <a:pt x="1163" y="404"/>
                </a:lnTo>
                <a:lnTo>
                  <a:pt x="1161" y="406"/>
                </a:lnTo>
                <a:lnTo>
                  <a:pt x="1161" y="410"/>
                </a:lnTo>
                <a:lnTo>
                  <a:pt x="1161" y="413"/>
                </a:lnTo>
                <a:lnTo>
                  <a:pt x="1159" y="415"/>
                </a:lnTo>
                <a:lnTo>
                  <a:pt x="1159" y="415"/>
                </a:lnTo>
                <a:lnTo>
                  <a:pt x="1161" y="421"/>
                </a:lnTo>
                <a:lnTo>
                  <a:pt x="1161" y="430"/>
                </a:lnTo>
                <a:lnTo>
                  <a:pt x="1161" y="430"/>
                </a:lnTo>
                <a:lnTo>
                  <a:pt x="1161" y="430"/>
                </a:lnTo>
                <a:lnTo>
                  <a:pt x="1161" y="430"/>
                </a:lnTo>
                <a:lnTo>
                  <a:pt x="1161" y="430"/>
                </a:lnTo>
                <a:lnTo>
                  <a:pt x="1163" y="432"/>
                </a:lnTo>
                <a:lnTo>
                  <a:pt x="1163" y="432"/>
                </a:lnTo>
                <a:lnTo>
                  <a:pt x="1163" y="445"/>
                </a:lnTo>
                <a:lnTo>
                  <a:pt x="1161" y="452"/>
                </a:lnTo>
                <a:lnTo>
                  <a:pt x="1159" y="458"/>
                </a:lnTo>
                <a:lnTo>
                  <a:pt x="1159" y="458"/>
                </a:lnTo>
                <a:lnTo>
                  <a:pt x="1161" y="463"/>
                </a:lnTo>
                <a:lnTo>
                  <a:pt x="1161" y="472"/>
                </a:lnTo>
                <a:lnTo>
                  <a:pt x="1161" y="483"/>
                </a:lnTo>
                <a:lnTo>
                  <a:pt x="1159" y="489"/>
                </a:lnTo>
                <a:lnTo>
                  <a:pt x="1159" y="489"/>
                </a:lnTo>
                <a:lnTo>
                  <a:pt x="1161" y="493"/>
                </a:lnTo>
                <a:lnTo>
                  <a:pt x="1163" y="500"/>
                </a:lnTo>
                <a:lnTo>
                  <a:pt x="1161" y="507"/>
                </a:lnTo>
                <a:lnTo>
                  <a:pt x="1161" y="509"/>
                </a:lnTo>
                <a:lnTo>
                  <a:pt x="1161" y="509"/>
                </a:lnTo>
                <a:lnTo>
                  <a:pt x="1164" y="529"/>
                </a:lnTo>
                <a:lnTo>
                  <a:pt x="1164" y="529"/>
                </a:lnTo>
                <a:lnTo>
                  <a:pt x="1163" y="526"/>
                </a:lnTo>
                <a:lnTo>
                  <a:pt x="1163" y="526"/>
                </a:lnTo>
                <a:lnTo>
                  <a:pt x="1164" y="572"/>
                </a:lnTo>
                <a:lnTo>
                  <a:pt x="1164" y="596"/>
                </a:lnTo>
                <a:lnTo>
                  <a:pt x="1163" y="621"/>
                </a:lnTo>
                <a:lnTo>
                  <a:pt x="1163" y="621"/>
                </a:lnTo>
                <a:lnTo>
                  <a:pt x="1164" y="623"/>
                </a:lnTo>
                <a:lnTo>
                  <a:pt x="1164" y="625"/>
                </a:lnTo>
                <a:lnTo>
                  <a:pt x="1164" y="625"/>
                </a:lnTo>
                <a:lnTo>
                  <a:pt x="1164" y="631"/>
                </a:lnTo>
                <a:lnTo>
                  <a:pt x="1164" y="636"/>
                </a:lnTo>
                <a:lnTo>
                  <a:pt x="1164" y="649"/>
                </a:lnTo>
                <a:lnTo>
                  <a:pt x="1164" y="660"/>
                </a:lnTo>
                <a:lnTo>
                  <a:pt x="1164" y="664"/>
                </a:lnTo>
                <a:lnTo>
                  <a:pt x="1161" y="664"/>
                </a:lnTo>
                <a:lnTo>
                  <a:pt x="1161" y="664"/>
                </a:lnTo>
                <a:lnTo>
                  <a:pt x="1163" y="667"/>
                </a:lnTo>
                <a:lnTo>
                  <a:pt x="1163" y="669"/>
                </a:lnTo>
                <a:lnTo>
                  <a:pt x="1164" y="669"/>
                </a:lnTo>
                <a:lnTo>
                  <a:pt x="1164" y="671"/>
                </a:lnTo>
                <a:lnTo>
                  <a:pt x="1164" y="671"/>
                </a:lnTo>
                <a:lnTo>
                  <a:pt x="1164" y="697"/>
                </a:lnTo>
                <a:lnTo>
                  <a:pt x="1164" y="706"/>
                </a:lnTo>
                <a:lnTo>
                  <a:pt x="1164" y="715"/>
                </a:lnTo>
                <a:lnTo>
                  <a:pt x="1164" y="715"/>
                </a:lnTo>
                <a:lnTo>
                  <a:pt x="1164" y="728"/>
                </a:lnTo>
                <a:lnTo>
                  <a:pt x="1166" y="745"/>
                </a:lnTo>
                <a:lnTo>
                  <a:pt x="1166" y="745"/>
                </a:lnTo>
                <a:lnTo>
                  <a:pt x="1166" y="743"/>
                </a:lnTo>
                <a:lnTo>
                  <a:pt x="1166" y="743"/>
                </a:lnTo>
                <a:lnTo>
                  <a:pt x="1164" y="739"/>
                </a:lnTo>
                <a:lnTo>
                  <a:pt x="1164" y="739"/>
                </a:lnTo>
                <a:lnTo>
                  <a:pt x="1166" y="759"/>
                </a:lnTo>
                <a:lnTo>
                  <a:pt x="1164" y="769"/>
                </a:lnTo>
                <a:lnTo>
                  <a:pt x="1163" y="776"/>
                </a:lnTo>
                <a:lnTo>
                  <a:pt x="1163" y="776"/>
                </a:lnTo>
                <a:lnTo>
                  <a:pt x="1164" y="778"/>
                </a:lnTo>
                <a:lnTo>
                  <a:pt x="1166" y="781"/>
                </a:lnTo>
                <a:lnTo>
                  <a:pt x="1166" y="785"/>
                </a:lnTo>
                <a:lnTo>
                  <a:pt x="1168" y="787"/>
                </a:lnTo>
                <a:lnTo>
                  <a:pt x="1168" y="787"/>
                </a:lnTo>
                <a:lnTo>
                  <a:pt x="1168" y="772"/>
                </a:lnTo>
                <a:lnTo>
                  <a:pt x="1170" y="765"/>
                </a:lnTo>
                <a:lnTo>
                  <a:pt x="1172" y="761"/>
                </a:lnTo>
                <a:lnTo>
                  <a:pt x="1172" y="761"/>
                </a:lnTo>
                <a:lnTo>
                  <a:pt x="1172" y="765"/>
                </a:lnTo>
                <a:lnTo>
                  <a:pt x="1172" y="769"/>
                </a:lnTo>
                <a:lnTo>
                  <a:pt x="1172" y="772"/>
                </a:lnTo>
                <a:lnTo>
                  <a:pt x="1172" y="774"/>
                </a:lnTo>
                <a:lnTo>
                  <a:pt x="1172" y="774"/>
                </a:lnTo>
                <a:lnTo>
                  <a:pt x="1174" y="763"/>
                </a:lnTo>
                <a:lnTo>
                  <a:pt x="1172" y="752"/>
                </a:lnTo>
                <a:lnTo>
                  <a:pt x="1172" y="741"/>
                </a:lnTo>
                <a:lnTo>
                  <a:pt x="1172" y="728"/>
                </a:lnTo>
                <a:lnTo>
                  <a:pt x="1172" y="728"/>
                </a:lnTo>
                <a:lnTo>
                  <a:pt x="1174" y="730"/>
                </a:lnTo>
                <a:lnTo>
                  <a:pt x="1174" y="730"/>
                </a:lnTo>
                <a:lnTo>
                  <a:pt x="1174" y="721"/>
                </a:lnTo>
                <a:lnTo>
                  <a:pt x="1172" y="710"/>
                </a:lnTo>
                <a:lnTo>
                  <a:pt x="1172" y="710"/>
                </a:lnTo>
                <a:lnTo>
                  <a:pt x="1174" y="684"/>
                </a:lnTo>
                <a:lnTo>
                  <a:pt x="1172" y="658"/>
                </a:lnTo>
                <a:lnTo>
                  <a:pt x="1172" y="632"/>
                </a:lnTo>
                <a:lnTo>
                  <a:pt x="1174" y="608"/>
                </a:lnTo>
                <a:lnTo>
                  <a:pt x="1174" y="608"/>
                </a:lnTo>
                <a:lnTo>
                  <a:pt x="1172" y="599"/>
                </a:lnTo>
                <a:lnTo>
                  <a:pt x="1170" y="588"/>
                </a:lnTo>
                <a:lnTo>
                  <a:pt x="1170" y="564"/>
                </a:lnTo>
                <a:lnTo>
                  <a:pt x="1170" y="564"/>
                </a:lnTo>
                <a:lnTo>
                  <a:pt x="1172" y="568"/>
                </a:lnTo>
                <a:lnTo>
                  <a:pt x="1172" y="575"/>
                </a:lnTo>
                <a:lnTo>
                  <a:pt x="1172" y="581"/>
                </a:lnTo>
                <a:lnTo>
                  <a:pt x="1174" y="586"/>
                </a:lnTo>
                <a:lnTo>
                  <a:pt x="1174" y="586"/>
                </a:lnTo>
                <a:lnTo>
                  <a:pt x="1174" y="562"/>
                </a:lnTo>
                <a:lnTo>
                  <a:pt x="1174" y="551"/>
                </a:lnTo>
                <a:lnTo>
                  <a:pt x="1174" y="548"/>
                </a:lnTo>
                <a:lnTo>
                  <a:pt x="1175" y="548"/>
                </a:lnTo>
                <a:lnTo>
                  <a:pt x="1175" y="548"/>
                </a:lnTo>
                <a:lnTo>
                  <a:pt x="1174" y="548"/>
                </a:lnTo>
                <a:lnTo>
                  <a:pt x="1172" y="548"/>
                </a:lnTo>
                <a:lnTo>
                  <a:pt x="1172" y="544"/>
                </a:lnTo>
                <a:lnTo>
                  <a:pt x="1172" y="544"/>
                </a:lnTo>
                <a:lnTo>
                  <a:pt x="1172" y="540"/>
                </a:lnTo>
                <a:lnTo>
                  <a:pt x="1174" y="539"/>
                </a:lnTo>
                <a:lnTo>
                  <a:pt x="1174" y="539"/>
                </a:lnTo>
                <a:lnTo>
                  <a:pt x="1172" y="531"/>
                </a:lnTo>
                <a:lnTo>
                  <a:pt x="1172" y="520"/>
                </a:lnTo>
                <a:lnTo>
                  <a:pt x="1172" y="496"/>
                </a:lnTo>
                <a:lnTo>
                  <a:pt x="1172" y="496"/>
                </a:lnTo>
                <a:lnTo>
                  <a:pt x="1172" y="498"/>
                </a:lnTo>
                <a:lnTo>
                  <a:pt x="1170" y="498"/>
                </a:lnTo>
                <a:lnTo>
                  <a:pt x="1170" y="498"/>
                </a:lnTo>
                <a:lnTo>
                  <a:pt x="1170" y="489"/>
                </a:lnTo>
                <a:lnTo>
                  <a:pt x="1170" y="483"/>
                </a:lnTo>
                <a:lnTo>
                  <a:pt x="1170" y="478"/>
                </a:lnTo>
                <a:lnTo>
                  <a:pt x="1170" y="478"/>
                </a:lnTo>
                <a:lnTo>
                  <a:pt x="1170" y="483"/>
                </a:lnTo>
                <a:lnTo>
                  <a:pt x="1172" y="485"/>
                </a:lnTo>
                <a:lnTo>
                  <a:pt x="1172" y="485"/>
                </a:lnTo>
                <a:lnTo>
                  <a:pt x="1172" y="482"/>
                </a:lnTo>
                <a:lnTo>
                  <a:pt x="1172" y="478"/>
                </a:lnTo>
                <a:lnTo>
                  <a:pt x="1170" y="476"/>
                </a:lnTo>
                <a:lnTo>
                  <a:pt x="1170" y="472"/>
                </a:lnTo>
                <a:lnTo>
                  <a:pt x="1170" y="472"/>
                </a:lnTo>
                <a:lnTo>
                  <a:pt x="1170" y="472"/>
                </a:lnTo>
                <a:lnTo>
                  <a:pt x="1170" y="474"/>
                </a:lnTo>
                <a:lnTo>
                  <a:pt x="1172" y="476"/>
                </a:lnTo>
                <a:lnTo>
                  <a:pt x="1172" y="476"/>
                </a:lnTo>
                <a:lnTo>
                  <a:pt x="1172" y="450"/>
                </a:lnTo>
                <a:lnTo>
                  <a:pt x="1170" y="425"/>
                </a:lnTo>
                <a:lnTo>
                  <a:pt x="1170" y="425"/>
                </a:lnTo>
                <a:lnTo>
                  <a:pt x="1170" y="425"/>
                </a:lnTo>
                <a:lnTo>
                  <a:pt x="1170" y="426"/>
                </a:lnTo>
                <a:lnTo>
                  <a:pt x="1168" y="428"/>
                </a:lnTo>
                <a:lnTo>
                  <a:pt x="1168" y="428"/>
                </a:lnTo>
                <a:lnTo>
                  <a:pt x="1168" y="428"/>
                </a:lnTo>
                <a:lnTo>
                  <a:pt x="1168" y="423"/>
                </a:lnTo>
                <a:lnTo>
                  <a:pt x="1168" y="419"/>
                </a:lnTo>
                <a:lnTo>
                  <a:pt x="1168" y="419"/>
                </a:lnTo>
                <a:lnTo>
                  <a:pt x="1170" y="423"/>
                </a:lnTo>
                <a:lnTo>
                  <a:pt x="1170" y="423"/>
                </a:lnTo>
                <a:lnTo>
                  <a:pt x="1170" y="382"/>
                </a:lnTo>
                <a:lnTo>
                  <a:pt x="1170" y="338"/>
                </a:lnTo>
                <a:lnTo>
                  <a:pt x="1170" y="338"/>
                </a:lnTo>
                <a:lnTo>
                  <a:pt x="1172" y="333"/>
                </a:lnTo>
                <a:lnTo>
                  <a:pt x="1172" y="323"/>
                </a:lnTo>
                <a:lnTo>
                  <a:pt x="1170" y="305"/>
                </a:lnTo>
                <a:lnTo>
                  <a:pt x="1170" y="305"/>
                </a:lnTo>
                <a:lnTo>
                  <a:pt x="1170" y="283"/>
                </a:lnTo>
                <a:lnTo>
                  <a:pt x="1168" y="255"/>
                </a:lnTo>
                <a:lnTo>
                  <a:pt x="1168" y="255"/>
                </a:lnTo>
                <a:lnTo>
                  <a:pt x="1168" y="204"/>
                </a:lnTo>
                <a:lnTo>
                  <a:pt x="1313" y="349"/>
                </a:lnTo>
                <a:lnTo>
                  <a:pt x="1313" y="349"/>
                </a:lnTo>
                <a:lnTo>
                  <a:pt x="1288" y="351"/>
                </a:lnTo>
                <a:lnTo>
                  <a:pt x="1288" y="351"/>
                </a:lnTo>
                <a:lnTo>
                  <a:pt x="1286" y="349"/>
                </a:lnTo>
                <a:lnTo>
                  <a:pt x="1284" y="349"/>
                </a:lnTo>
                <a:lnTo>
                  <a:pt x="1284" y="349"/>
                </a:lnTo>
                <a:lnTo>
                  <a:pt x="1284" y="351"/>
                </a:lnTo>
                <a:lnTo>
                  <a:pt x="1282" y="353"/>
                </a:lnTo>
                <a:lnTo>
                  <a:pt x="1282" y="353"/>
                </a:lnTo>
                <a:lnTo>
                  <a:pt x="1271" y="351"/>
                </a:lnTo>
                <a:lnTo>
                  <a:pt x="1264" y="347"/>
                </a:lnTo>
                <a:lnTo>
                  <a:pt x="1264" y="347"/>
                </a:lnTo>
                <a:lnTo>
                  <a:pt x="1258" y="351"/>
                </a:lnTo>
                <a:lnTo>
                  <a:pt x="1258" y="351"/>
                </a:lnTo>
                <a:lnTo>
                  <a:pt x="1264" y="351"/>
                </a:lnTo>
                <a:lnTo>
                  <a:pt x="1266" y="351"/>
                </a:lnTo>
                <a:lnTo>
                  <a:pt x="1267" y="351"/>
                </a:lnTo>
                <a:lnTo>
                  <a:pt x="1267" y="351"/>
                </a:lnTo>
                <a:lnTo>
                  <a:pt x="1266" y="353"/>
                </a:lnTo>
                <a:lnTo>
                  <a:pt x="1260" y="353"/>
                </a:lnTo>
                <a:lnTo>
                  <a:pt x="1260" y="353"/>
                </a:lnTo>
                <a:lnTo>
                  <a:pt x="1255" y="351"/>
                </a:lnTo>
                <a:lnTo>
                  <a:pt x="1245" y="351"/>
                </a:lnTo>
                <a:lnTo>
                  <a:pt x="1245" y="351"/>
                </a:lnTo>
                <a:lnTo>
                  <a:pt x="1249" y="349"/>
                </a:lnTo>
                <a:lnTo>
                  <a:pt x="1251" y="349"/>
                </a:lnTo>
                <a:lnTo>
                  <a:pt x="1251" y="349"/>
                </a:lnTo>
                <a:lnTo>
                  <a:pt x="1245" y="349"/>
                </a:lnTo>
                <a:lnTo>
                  <a:pt x="1238" y="349"/>
                </a:lnTo>
                <a:lnTo>
                  <a:pt x="1231" y="349"/>
                </a:lnTo>
                <a:lnTo>
                  <a:pt x="1223" y="349"/>
                </a:lnTo>
                <a:lnTo>
                  <a:pt x="1223" y="349"/>
                </a:lnTo>
                <a:lnTo>
                  <a:pt x="1234" y="351"/>
                </a:lnTo>
                <a:lnTo>
                  <a:pt x="1244" y="351"/>
                </a:lnTo>
                <a:lnTo>
                  <a:pt x="1244" y="351"/>
                </a:lnTo>
                <a:lnTo>
                  <a:pt x="1232" y="351"/>
                </a:lnTo>
                <a:lnTo>
                  <a:pt x="1223" y="353"/>
                </a:lnTo>
                <a:lnTo>
                  <a:pt x="1223" y="353"/>
                </a:lnTo>
                <a:lnTo>
                  <a:pt x="1223" y="353"/>
                </a:lnTo>
                <a:lnTo>
                  <a:pt x="1225" y="351"/>
                </a:lnTo>
                <a:lnTo>
                  <a:pt x="1225" y="351"/>
                </a:lnTo>
                <a:lnTo>
                  <a:pt x="1223" y="351"/>
                </a:lnTo>
                <a:lnTo>
                  <a:pt x="1223" y="351"/>
                </a:lnTo>
                <a:lnTo>
                  <a:pt x="1218" y="351"/>
                </a:lnTo>
                <a:lnTo>
                  <a:pt x="1209" y="349"/>
                </a:lnTo>
                <a:lnTo>
                  <a:pt x="1199" y="349"/>
                </a:lnTo>
                <a:lnTo>
                  <a:pt x="1192" y="349"/>
                </a:lnTo>
                <a:lnTo>
                  <a:pt x="1192" y="349"/>
                </a:lnTo>
                <a:lnTo>
                  <a:pt x="1198" y="349"/>
                </a:lnTo>
                <a:lnTo>
                  <a:pt x="1198" y="349"/>
                </a:lnTo>
                <a:lnTo>
                  <a:pt x="1198" y="351"/>
                </a:lnTo>
                <a:lnTo>
                  <a:pt x="1198" y="351"/>
                </a:lnTo>
                <a:lnTo>
                  <a:pt x="1192" y="349"/>
                </a:lnTo>
                <a:lnTo>
                  <a:pt x="1188" y="349"/>
                </a:lnTo>
                <a:lnTo>
                  <a:pt x="1188" y="349"/>
                </a:lnTo>
                <a:lnTo>
                  <a:pt x="1183" y="351"/>
                </a:lnTo>
                <a:lnTo>
                  <a:pt x="1175" y="351"/>
                </a:lnTo>
                <a:lnTo>
                  <a:pt x="1168" y="351"/>
                </a:lnTo>
                <a:lnTo>
                  <a:pt x="1161" y="353"/>
                </a:lnTo>
                <a:lnTo>
                  <a:pt x="1161" y="353"/>
                </a:lnTo>
                <a:lnTo>
                  <a:pt x="1157" y="351"/>
                </a:lnTo>
                <a:lnTo>
                  <a:pt x="1155" y="349"/>
                </a:lnTo>
                <a:lnTo>
                  <a:pt x="1155" y="349"/>
                </a:lnTo>
                <a:lnTo>
                  <a:pt x="1152" y="351"/>
                </a:lnTo>
                <a:lnTo>
                  <a:pt x="1144" y="351"/>
                </a:lnTo>
                <a:lnTo>
                  <a:pt x="1133" y="353"/>
                </a:lnTo>
                <a:lnTo>
                  <a:pt x="1133" y="353"/>
                </a:lnTo>
                <a:lnTo>
                  <a:pt x="1135" y="351"/>
                </a:lnTo>
                <a:lnTo>
                  <a:pt x="1137" y="351"/>
                </a:lnTo>
                <a:lnTo>
                  <a:pt x="1142" y="351"/>
                </a:lnTo>
                <a:lnTo>
                  <a:pt x="1142" y="351"/>
                </a:lnTo>
                <a:lnTo>
                  <a:pt x="1124" y="351"/>
                </a:lnTo>
                <a:lnTo>
                  <a:pt x="1111" y="355"/>
                </a:lnTo>
                <a:lnTo>
                  <a:pt x="1111" y="355"/>
                </a:lnTo>
                <a:lnTo>
                  <a:pt x="1109" y="353"/>
                </a:lnTo>
                <a:lnTo>
                  <a:pt x="1107" y="353"/>
                </a:lnTo>
                <a:lnTo>
                  <a:pt x="1107" y="353"/>
                </a:lnTo>
                <a:lnTo>
                  <a:pt x="1107" y="353"/>
                </a:lnTo>
                <a:lnTo>
                  <a:pt x="1106" y="355"/>
                </a:lnTo>
                <a:lnTo>
                  <a:pt x="1102" y="355"/>
                </a:lnTo>
                <a:lnTo>
                  <a:pt x="1087" y="356"/>
                </a:lnTo>
                <a:lnTo>
                  <a:pt x="1087" y="356"/>
                </a:lnTo>
                <a:lnTo>
                  <a:pt x="1089" y="353"/>
                </a:lnTo>
                <a:lnTo>
                  <a:pt x="1089" y="353"/>
                </a:lnTo>
                <a:lnTo>
                  <a:pt x="1089" y="353"/>
                </a:lnTo>
                <a:lnTo>
                  <a:pt x="1095" y="353"/>
                </a:lnTo>
                <a:lnTo>
                  <a:pt x="1100" y="351"/>
                </a:lnTo>
                <a:lnTo>
                  <a:pt x="1100" y="351"/>
                </a:lnTo>
                <a:lnTo>
                  <a:pt x="1098" y="351"/>
                </a:lnTo>
                <a:lnTo>
                  <a:pt x="1100" y="349"/>
                </a:lnTo>
                <a:lnTo>
                  <a:pt x="1104" y="347"/>
                </a:lnTo>
                <a:lnTo>
                  <a:pt x="1104" y="347"/>
                </a:lnTo>
                <a:lnTo>
                  <a:pt x="1107" y="349"/>
                </a:lnTo>
                <a:lnTo>
                  <a:pt x="1106" y="349"/>
                </a:lnTo>
                <a:lnTo>
                  <a:pt x="1106" y="349"/>
                </a:lnTo>
                <a:lnTo>
                  <a:pt x="1128" y="349"/>
                </a:lnTo>
                <a:lnTo>
                  <a:pt x="1148" y="347"/>
                </a:lnTo>
                <a:lnTo>
                  <a:pt x="1148" y="347"/>
                </a:lnTo>
                <a:lnTo>
                  <a:pt x="1146" y="349"/>
                </a:lnTo>
                <a:lnTo>
                  <a:pt x="1148" y="351"/>
                </a:lnTo>
                <a:lnTo>
                  <a:pt x="1148" y="351"/>
                </a:lnTo>
                <a:lnTo>
                  <a:pt x="1148" y="349"/>
                </a:lnTo>
                <a:lnTo>
                  <a:pt x="1150" y="349"/>
                </a:lnTo>
                <a:lnTo>
                  <a:pt x="1152" y="349"/>
                </a:lnTo>
                <a:lnTo>
                  <a:pt x="1152" y="347"/>
                </a:lnTo>
                <a:lnTo>
                  <a:pt x="1152" y="347"/>
                </a:lnTo>
                <a:lnTo>
                  <a:pt x="1152" y="347"/>
                </a:lnTo>
                <a:lnTo>
                  <a:pt x="1153" y="345"/>
                </a:lnTo>
                <a:lnTo>
                  <a:pt x="1159" y="345"/>
                </a:lnTo>
                <a:lnTo>
                  <a:pt x="1159" y="345"/>
                </a:lnTo>
                <a:lnTo>
                  <a:pt x="1157" y="345"/>
                </a:lnTo>
                <a:lnTo>
                  <a:pt x="1161" y="347"/>
                </a:lnTo>
                <a:lnTo>
                  <a:pt x="1161" y="347"/>
                </a:lnTo>
                <a:lnTo>
                  <a:pt x="1164" y="345"/>
                </a:lnTo>
                <a:lnTo>
                  <a:pt x="1170" y="345"/>
                </a:lnTo>
                <a:lnTo>
                  <a:pt x="1174" y="345"/>
                </a:lnTo>
                <a:lnTo>
                  <a:pt x="1177" y="345"/>
                </a:lnTo>
                <a:lnTo>
                  <a:pt x="1177" y="345"/>
                </a:lnTo>
                <a:lnTo>
                  <a:pt x="1179" y="345"/>
                </a:lnTo>
                <a:lnTo>
                  <a:pt x="1179" y="345"/>
                </a:lnTo>
                <a:lnTo>
                  <a:pt x="1179" y="347"/>
                </a:lnTo>
                <a:lnTo>
                  <a:pt x="1181" y="347"/>
                </a:lnTo>
                <a:lnTo>
                  <a:pt x="1181" y="344"/>
                </a:lnTo>
                <a:lnTo>
                  <a:pt x="1181" y="344"/>
                </a:lnTo>
                <a:lnTo>
                  <a:pt x="1210" y="344"/>
                </a:lnTo>
                <a:lnTo>
                  <a:pt x="1210" y="344"/>
                </a:lnTo>
                <a:lnTo>
                  <a:pt x="1210" y="342"/>
                </a:lnTo>
                <a:lnTo>
                  <a:pt x="1210" y="342"/>
                </a:lnTo>
                <a:lnTo>
                  <a:pt x="1210" y="340"/>
                </a:lnTo>
                <a:lnTo>
                  <a:pt x="1214" y="340"/>
                </a:lnTo>
                <a:lnTo>
                  <a:pt x="1214" y="340"/>
                </a:lnTo>
                <a:lnTo>
                  <a:pt x="1214" y="342"/>
                </a:lnTo>
                <a:lnTo>
                  <a:pt x="1216" y="342"/>
                </a:lnTo>
                <a:lnTo>
                  <a:pt x="1223" y="342"/>
                </a:lnTo>
                <a:lnTo>
                  <a:pt x="1229" y="342"/>
                </a:lnTo>
                <a:lnTo>
                  <a:pt x="1232" y="342"/>
                </a:lnTo>
                <a:lnTo>
                  <a:pt x="1234" y="344"/>
                </a:lnTo>
                <a:lnTo>
                  <a:pt x="1234" y="344"/>
                </a:lnTo>
                <a:lnTo>
                  <a:pt x="1244" y="344"/>
                </a:lnTo>
                <a:lnTo>
                  <a:pt x="1253" y="344"/>
                </a:lnTo>
                <a:lnTo>
                  <a:pt x="1260" y="342"/>
                </a:lnTo>
                <a:lnTo>
                  <a:pt x="1269" y="342"/>
                </a:lnTo>
                <a:lnTo>
                  <a:pt x="1269" y="342"/>
                </a:lnTo>
                <a:lnTo>
                  <a:pt x="1275" y="342"/>
                </a:lnTo>
                <a:lnTo>
                  <a:pt x="1282" y="342"/>
                </a:lnTo>
                <a:lnTo>
                  <a:pt x="1282" y="342"/>
                </a:lnTo>
                <a:lnTo>
                  <a:pt x="1277" y="342"/>
                </a:lnTo>
                <a:lnTo>
                  <a:pt x="1277" y="342"/>
                </a:lnTo>
                <a:lnTo>
                  <a:pt x="1278" y="340"/>
                </a:lnTo>
                <a:lnTo>
                  <a:pt x="1278" y="340"/>
                </a:lnTo>
                <a:lnTo>
                  <a:pt x="1313" y="342"/>
                </a:lnTo>
                <a:lnTo>
                  <a:pt x="1175" y="204"/>
                </a:lnTo>
                <a:lnTo>
                  <a:pt x="1175" y="204"/>
                </a:lnTo>
                <a:lnTo>
                  <a:pt x="1174" y="253"/>
                </a:lnTo>
                <a:lnTo>
                  <a:pt x="1174" y="253"/>
                </a:lnTo>
                <a:lnTo>
                  <a:pt x="1175" y="250"/>
                </a:lnTo>
                <a:lnTo>
                  <a:pt x="1175" y="257"/>
                </a:lnTo>
                <a:lnTo>
                  <a:pt x="1175" y="257"/>
                </a:lnTo>
                <a:lnTo>
                  <a:pt x="1174" y="255"/>
                </a:lnTo>
                <a:lnTo>
                  <a:pt x="1174" y="255"/>
                </a:lnTo>
                <a:lnTo>
                  <a:pt x="1174" y="261"/>
                </a:lnTo>
                <a:lnTo>
                  <a:pt x="1174" y="266"/>
                </a:lnTo>
                <a:lnTo>
                  <a:pt x="1172" y="270"/>
                </a:lnTo>
                <a:lnTo>
                  <a:pt x="1172" y="274"/>
                </a:lnTo>
                <a:lnTo>
                  <a:pt x="1172" y="274"/>
                </a:lnTo>
                <a:lnTo>
                  <a:pt x="1174" y="272"/>
                </a:lnTo>
                <a:lnTo>
                  <a:pt x="1174" y="274"/>
                </a:lnTo>
                <a:lnTo>
                  <a:pt x="1172" y="277"/>
                </a:lnTo>
                <a:lnTo>
                  <a:pt x="1172" y="277"/>
                </a:lnTo>
                <a:lnTo>
                  <a:pt x="1174" y="279"/>
                </a:lnTo>
                <a:lnTo>
                  <a:pt x="1175" y="283"/>
                </a:lnTo>
                <a:lnTo>
                  <a:pt x="1175" y="283"/>
                </a:lnTo>
                <a:lnTo>
                  <a:pt x="1175" y="279"/>
                </a:lnTo>
                <a:lnTo>
                  <a:pt x="1175" y="276"/>
                </a:lnTo>
                <a:lnTo>
                  <a:pt x="1175" y="276"/>
                </a:lnTo>
                <a:lnTo>
                  <a:pt x="1177" y="288"/>
                </a:lnTo>
                <a:lnTo>
                  <a:pt x="1177" y="301"/>
                </a:lnTo>
                <a:lnTo>
                  <a:pt x="1175" y="327"/>
                </a:lnTo>
                <a:lnTo>
                  <a:pt x="1175" y="327"/>
                </a:lnTo>
                <a:lnTo>
                  <a:pt x="1175" y="329"/>
                </a:lnTo>
                <a:lnTo>
                  <a:pt x="1177" y="327"/>
                </a:lnTo>
                <a:lnTo>
                  <a:pt x="1177" y="325"/>
                </a:lnTo>
                <a:lnTo>
                  <a:pt x="1179" y="327"/>
                </a:lnTo>
                <a:lnTo>
                  <a:pt x="1179" y="327"/>
                </a:lnTo>
                <a:lnTo>
                  <a:pt x="1177" y="331"/>
                </a:lnTo>
                <a:lnTo>
                  <a:pt x="1179" y="336"/>
                </a:lnTo>
                <a:lnTo>
                  <a:pt x="1179" y="340"/>
                </a:lnTo>
                <a:lnTo>
                  <a:pt x="1179" y="342"/>
                </a:lnTo>
                <a:lnTo>
                  <a:pt x="1179" y="342"/>
                </a:lnTo>
                <a:lnTo>
                  <a:pt x="1177" y="334"/>
                </a:lnTo>
                <a:lnTo>
                  <a:pt x="1175" y="331"/>
                </a:lnTo>
                <a:lnTo>
                  <a:pt x="1175" y="333"/>
                </a:lnTo>
                <a:lnTo>
                  <a:pt x="1175" y="333"/>
                </a:lnTo>
                <a:lnTo>
                  <a:pt x="1177" y="344"/>
                </a:lnTo>
                <a:lnTo>
                  <a:pt x="1179" y="349"/>
                </a:lnTo>
                <a:lnTo>
                  <a:pt x="1177" y="356"/>
                </a:lnTo>
                <a:lnTo>
                  <a:pt x="1177" y="356"/>
                </a:lnTo>
                <a:lnTo>
                  <a:pt x="1181" y="356"/>
                </a:lnTo>
                <a:lnTo>
                  <a:pt x="1181" y="358"/>
                </a:lnTo>
                <a:lnTo>
                  <a:pt x="1183" y="366"/>
                </a:lnTo>
                <a:lnTo>
                  <a:pt x="1183" y="377"/>
                </a:lnTo>
                <a:lnTo>
                  <a:pt x="1185" y="384"/>
                </a:lnTo>
                <a:lnTo>
                  <a:pt x="1185" y="384"/>
                </a:lnTo>
                <a:lnTo>
                  <a:pt x="1183" y="395"/>
                </a:lnTo>
                <a:lnTo>
                  <a:pt x="1183" y="401"/>
                </a:lnTo>
                <a:lnTo>
                  <a:pt x="1183" y="406"/>
                </a:lnTo>
                <a:lnTo>
                  <a:pt x="1183" y="406"/>
                </a:lnTo>
                <a:lnTo>
                  <a:pt x="1185" y="390"/>
                </a:lnTo>
                <a:lnTo>
                  <a:pt x="1186" y="384"/>
                </a:lnTo>
                <a:lnTo>
                  <a:pt x="1190" y="379"/>
                </a:lnTo>
                <a:lnTo>
                  <a:pt x="1190" y="379"/>
                </a:lnTo>
                <a:lnTo>
                  <a:pt x="1190" y="382"/>
                </a:lnTo>
                <a:lnTo>
                  <a:pt x="1190" y="384"/>
                </a:lnTo>
                <a:lnTo>
                  <a:pt x="1190" y="384"/>
                </a:lnTo>
                <a:lnTo>
                  <a:pt x="1190" y="379"/>
                </a:lnTo>
                <a:lnTo>
                  <a:pt x="1188" y="377"/>
                </a:lnTo>
                <a:lnTo>
                  <a:pt x="1188" y="373"/>
                </a:lnTo>
                <a:lnTo>
                  <a:pt x="1188" y="369"/>
                </a:lnTo>
                <a:lnTo>
                  <a:pt x="1188" y="369"/>
                </a:lnTo>
                <a:lnTo>
                  <a:pt x="1186" y="371"/>
                </a:lnTo>
                <a:lnTo>
                  <a:pt x="1186" y="373"/>
                </a:lnTo>
                <a:lnTo>
                  <a:pt x="1186" y="377"/>
                </a:lnTo>
                <a:lnTo>
                  <a:pt x="1185" y="379"/>
                </a:lnTo>
                <a:lnTo>
                  <a:pt x="1185" y="379"/>
                </a:lnTo>
                <a:lnTo>
                  <a:pt x="1185" y="360"/>
                </a:lnTo>
                <a:lnTo>
                  <a:pt x="1185" y="344"/>
                </a:lnTo>
                <a:lnTo>
                  <a:pt x="1185" y="344"/>
                </a:lnTo>
                <a:lnTo>
                  <a:pt x="1185" y="345"/>
                </a:lnTo>
                <a:lnTo>
                  <a:pt x="1186" y="347"/>
                </a:lnTo>
                <a:lnTo>
                  <a:pt x="1186" y="347"/>
                </a:lnTo>
                <a:lnTo>
                  <a:pt x="1186" y="351"/>
                </a:lnTo>
                <a:lnTo>
                  <a:pt x="1186" y="351"/>
                </a:lnTo>
                <a:lnTo>
                  <a:pt x="1186" y="356"/>
                </a:lnTo>
                <a:lnTo>
                  <a:pt x="1186" y="360"/>
                </a:lnTo>
                <a:lnTo>
                  <a:pt x="1186" y="360"/>
                </a:lnTo>
                <a:lnTo>
                  <a:pt x="1188" y="366"/>
                </a:lnTo>
                <a:lnTo>
                  <a:pt x="1190" y="373"/>
                </a:lnTo>
                <a:lnTo>
                  <a:pt x="1190" y="384"/>
                </a:lnTo>
                <a:lnTo>
                  <a:pt x="1190" y="393"/>
                </a:lnTo>
                <a:lnTo>
                  <a:pt x="1190" y="393"/>
                </a:lnTo>
                <a:lnTo>
                  <a:pt x="1192" y="397"/>
                </a:lnTo>
                <a:lnTo>
                  <a:pt x="1190" y="402"/>
                </a:lnTo>
                <a:lnTo>
                  <a:pt x="1190" y="410"/>
                </a:lnTo>
                <a:lnTo>
                  <a:pt x="1190" y="410"/>
                </a:lnTo>
                <a:lnTo>
                  <a:pt x="1190" y="408"/>
                </a:lnTo>
                <a:lnTo>
                  <a:pt x="1192" y="408"/>
                </a:lnTo>
                <a:lnTo>
                  <a:pt x="1192" y="413"/>
                </a:lnTo>
                <a:lnTo>
                  <a:pt x="1192" y="413"/>
                </a:lnTo>
                <a:lnTo>
                  <a:pt x="1190" y="415"/>
                </a:lnTo>
                <a:lnTo>
                  <a:pt x="1190" y="421"/>
                </a:lnTo>
                <a:lnTo>
                  <a:pt x="1192" y="425"/>
                </a:lnTo>
                <a:lnTo>
                  <a:pt x="1194" y="421"/>
                </a:lnTo>
                <a:lnTo>
                  <a:pt x="1194" y="421"/>
                </a:lnTo>
                <a:lnTo>
                  <a:pt x="1192" y="428"/>
                </a:lnTo>
                <a:lnTo>
                  <a:pt x="1190" y="430"/>
                </a:lnTo>
                <a:lnTo>
                  <a:pt x="1190" y="430"/>
                </a:lnTo>
                <a:lnTo>
                  <a:pt x="1196" y="445"/>
                </a:lnTo>
                <a:lnTo>
                  <a:pt x="1196" y="445"/>
                </a:lnTo>
                <a:lnTo>
                  <a:pt x="1194" y="445"/>
                </a:lnTo>
                <a:lnTo>
                  <a:pt x="1192" y="447"/>
                </a:lnTo>
                <a:lnTo>
                  <a:pt x="1192" y="447"/>
                </a:lnTo>
                <a:lnTo>
                  <a:pt x="1194" y="448"/>
                </a:lnTo>
                <a:lnTo>
                  <a:pt x="1194" y="450"/>
                </a:lnTo>
                <a:lnTo>
                  <a:pt x="1194" y="450"/>
                </a:lnTo>
                <a:lnTo>
                  <a:pt x="1194" y="452"/>
                </a:lnTo>
                <a:lnTo>
                  <a:pt x="1194" y="452"/>
                </a:lnTo>
                <a:lnTo>
                  <a:pt x="1194" y="452"/>
                </a:lnTo>
                <a:lnTo>
                  <a:pt x="1196" y="458"/>
                </a:lnTo>
                <a:lnTo>
                  <a:pt x="1194" y="465"/>
                </a:lnTo>
                <a:lnTo>
                  <a:pt x="1194" y="472"/>
                </a:lnTo>
                <a:lnTo>
                  <a:pt x="1194" y="476"/>
                </a:lnTo>
                <a:lnTo>
                  <a:pt x="1194" y="476"/>
                </a:lnTo>
                <a:lnTo>
                  <a:pt x="1194" y="472"/>
                </a:lnTo>
                <a:lnTo>
                  <a:pt x="1194" y="472"/>
                </a:lnTo>
                <a:lnTo>
                  <a:pt x="1194" y="472"/>
                </a:lnTo>
                <a:lnTo>
                  <a:pt x="1194" y="483"/>
                </a:lnTo>
                <a:lnTo>
                  <a:pt x="1194" y="489"/>
                </a:lnTo>
                <a:lnTo>
                  <a:pt x="1192" y="491"/>
                </a:lnTo>
                <a:lnTo>
                  <a:pt x="1192" y="491"/>
                </a:lnTo>
                <a:lnTo>
                  <a:pt x="1194" y="493"/>
                </a:lnTo>
                <a:lnTo>
                  <a:pt x="1192" y="496"/>
                </a:lnTo>
                <a:lnTo>
                  <a:pt x="1192" y="504"/>
                </a:lnTo>
                <a:lnTo>
                  <a:pt x="1192" y="504"/>
                </a:lnTo>
                <a:lnTo>
                  <a:pt x="1194" y="505"/>
                </a:lnTo>
                <a:lnTo>
                  <a:pt x="1194" y="509"/>
                </a:lnTo>
                <a:lnTo>
                  <a:pt x="1196" y="518"/>
                </a:lnTo>
                <a:lnTo>
                  <a:pt x="1196" y="529"/>
                </a:lnTo>
                <a:lnTo>
                  <a:pt x="1194" y="531"/>
                </a:lnTo>
                <a:lnTo>
                  <a:pt x="1194" y="531"/>
                </a:lnTo>
                <a:lnTo>
                  <a:pt x="1194" y="531"/>
                </a:lnTo>
                <a:lnTo>
                  <a:pt x="1196" y="540"/>
                </a:lnTo>
                <a:lnTo>
                  <a:pt x="1196" y="544"/>
                </a:lnTo>
                <a:lnTo>
                  <a:pt x="1194" y="550"/>
                </a:lnTo>
                <a:lnTo>
                  <a:pt x="1194" y="550"/>
                </a:lnTo>
                <a:lnTo>
                  <a:pt x="1196" y="550"/>
                </a:lnTo>
                <a:lnTo>
                  <a:pt x="1196" y="548"/>
                </a:lnTo>
                <a:lnTo>
                  <a:pt x="1196" y="544"/>
                </a:lnTo>
                <a:lnTo>
                  <a:pt x="1196" y="539"/>
                </a:lnTo>
                <a:lnTo>
                  <a:pt x="1198" y="535"/>
                </a:lnTo>
                <a:lnTo>
                  <a:pt x="1198" y="535"/>
                </a:lnTo>
                <a:lnTo>
                  <a:pt x="1198" y="548"/>
                </a:lnTo>
                <a:lnTo>
                  <a:pt x="1199" y="559"/>
                </a:lnTo>
                <a:lnTo>
                  <a:pt x="1199" y="559"/>
                </a:lnTo>
                <a:lnTo>
                  <a:pt x="1196" y="564"/>
                </a:lnTo>
                <a:lnTo>
                  <a:pt x="1194" y="566"/>
                </a:lnTo>
                <a:lnTo>
                  <a:pt x="1194" y="566"/>
                </a:lnTo>
                <a:lnTo>
                  <a:pt x="1194" y="566"/>
                </a:lnTo>
                <a:lnTo>
                  <a:pt x="1196" y="570"/>
                </a:lnTo>
                <a:lnTo>
                  <a:pt x="1198" y="574"/>
                </a:lnTo>
                <a:lnTo>
                  <a:pt x="1198" y="574"/>
                </a:lnTo>
                <a:lnTo>
                  <a:pt x="1198" y="570"/>
                </a:lnTo>
                <a:lnTo>
                  <a:pt x="1198" y="570"/>
                </a:lnTo>
                <a:lnTo>
                  <a:pt x="1199" y="575"/>
                </a:lnTo>
                <a:lnTo>
                  <a:pt x="1198" y="581"/>
                </a:lnTo>
                <a:lnTo>
                  <a:pt x="1198" y="586"/>
                </a:lnTo>
                <a:lnTo>
                  <a:pt x="1194" y="588"/>
                </a:lnTo>
                <a:lnTo>
                  <a:pt x="1194" y="588"/>
                </a:lnTo>
                <a:lnTo>
                  <a:pt x="1194" y="586"/>
                </a:lnTo>
                <a:lnTo>
                  <a:pt x="1194" y="585"/>
                </a:lnTo>
                <a:lnTo>
                  <a:pt x="1192" y="585"/>
                </a:lnTo>
                <a:lnTo>
                  <a:pt x="1192" y="585"/>
                </a:lnTo>
                <a:lnTo>
                  <a:pt x="1192" y="585"/>
                </a:lnTo>
                <a:lnTo>
                  <a:pt x="1194" y="588"/>
                </a:lnTo>
                <a:lnTo>
                  <a:pt x="1194" y="592"/>
                </a:lnTo>
                <a:lnTo>
                  <a:pt x="1196" y="597"/>
                </a:lnTo>
                <a:lnTo>
                  <a:pt x="1198" y="601"/>
                </a:lnTo>
                <a:lnTo>
                  <a:pt x="1198" y="601"/>
                </a:lnTo>
                <a:lnTo>
                  <a:pt x="1198" y="597"/>
                </a:lnTo>
                <a:lnTo>
                  <a:pt x="1196" y="596"/>
                </a:lnTo>
                <a:lnTo>
                  <a:pt x="1196" y="594"/>
                </a:lnTo>
                <a:lnTo>
                  <a:pt x="1196" y="590"/>
                </a:lnTo>
                <a:lnTo>
                  <a:pt x="1196" y="590"/>
                </a:lnTo>
                <a:lnTo>
                  <a:pt x="1198" y="588"/>
                </a:lnTo>
                <a:lnTo>
                  <a:pt x="1198" y="588"/>
                </a:lnTo>
                <a:lnTo>
                  <a:pt x="1199" y="588"/>
                </a:lnTo>
                <a:lnTo>
                  <a:pt x="1199" y="586"/>
                </a:lnTo>
                <a:lnTo>
                  <a:pt x="1199" y="586"/>
                </a:lnTo>
                <a:lnTo>
                  <a:pt x="1199" y="608"/>
                </a:lnTo>
                <a:lnTo>
                  <a:pt x="1199" y="608"/>
                </a:lnTo>
                <a:lnTo>
                  <a:pt x="1199" y="607"/>
                </a:lnTo>
                <a:lnTo>
                  <a:pt x="1199" y="605"/>
                </a:lnTo>
                <a:lnTo>
                  <a:pt x="1198" y="605"/>
                </a:lnTo>
                <a:lnTo>
                  <a:pt x="1198" y="605"/>
                </a:lnTo>
                <a:lnTo>
                  <a:pt x="1198" y="608"/>
                </a:lnTo>
                <a:lnTo>
                  <a:pt x="1198" y="610"/>
                </a:lnTo>
                <a:lnTo>
                  <a:pt x="1199" y="610"/>
                </a:lnTo>
                <a:lnTo>
                  <a:pt x="1199" y="612"/>
                </a:lnTo>
                <a:lnTo>
                  <a:pt x="1199" y="612"/>
                </a:lnTo>
                <a:lnTo>
                  <a:pt x="1199" y="618"/>
                </a:lnTo>
                <a:lnTo>
                  <a:pt x="1198" y="620"/>
                </a:lnTo>
                <a:lnTo>
                  <a:pt x="1198" y="620"/>
                </a:lnTo>
                <a:lnTo>
                  <a:pt x="1199" y="631"/>
                </a:lnTo>
                <a:lnTo>
                  <a:pt x="1199" y="640"/>
                </a:lnTo>
                <a:lnTo>
                  <a:pt x="1199" y="664"/>
                </a:lnTo>
                <a:lnTo>
                  <a:pt x="1199" y="664"/>
                </a:lnTo>
                <a:lnTo>
                  <a:pt x="1201" y="665"/>
                </a:lnTo>
                <a:lnTo>
                  <a:pt x="1201" y="664"/>
                </a:lnTo>
                <a:lnTo>
                  <a:pt x="1201" y="660"/>
                </a:lnTo>
                <a:lnTo>
                  <a:pt x="1201" y="656"/>
                </a:lnTo>
                <a:lnTo>
                  <a:pt x="1201" y="654"/>
                </a:lnTo>
                <a:lnTo>
                  <a:pt x="1201" y="654"/>
                </a:lnTo>
                <a:lnTo>
                  <a:pt x="1203" y="669"/>
                </a:lnTo>
                <a:lnTo>
                  <a:pt x="1205" y="682"/>
                </a:lnTo>
                <a:lnTo>
                  <a:pt x="1209" y="711"/>
                </a:lnTo>
                <a:lnTo>
                  <a:pt x="1209" y="711"/>
                </a:lnTo>
                <a:lnTo>
                  <a:pt x="1207" y="708"/>
                </a:lnTo>
                <a:lnTo>
                  <a:pt x="1207" y="708"/>
                </a:lnTo>
                <a:lnTo>
                  <a:pt x="1207" y="715"/>
                </a:lnTo>
                <a:lnTo>
                  <a:pt x="1207" y="721"/>
                </a:lnTo>
                <a:lnTo>
                  <a:pt x="1207" y="726"/>
                </a:lnTo>
                <a:lnTo>
                  <a:pt x="1209" y="728"/>
                </a:lnTo>
                <a:lnTo>
                  <a:pt x="1209" y="728"/>
                </a:lnTo>
                <a:lnTo>
                  <a:pt x="1207" y="752"/>
                </a:lnTo>
                <a:lnTo>
                  <a:pt x="1207" y="781"/>
                </a:lnTo>
                <a:lnTo>
                  <a:pt x="1207" y="809"/>
                </a:lnTo>
                <a:lnTo>
                  <a:pt x="1205" y="831"/>
                </a:lnTo>
                <a:lnTo>
                  <a:pt x="1205" y="831"/>
                </a:lnTo>
                <a:lnTo>
                  <a:pt x="1207" y="851"/>
                </a:lnTo>
                <a:lnTo>
                  <a:pt x="1207" y="862"/>
                </a:lnTo>
                <a:lnTo>
                  <a:pt x="1205" y="870"/>
                </a:lnTo>
                <a:lnTo>
                  <a:pt x="1205" y="870"/>
                </a:lnTo>
                <a:lnTo>
                  <a:pt x="1205" y="877"/>
                </a:lnTo>
                <a:lnTo>
                  <a:pt x="1205" y="884"/>
                </a:lnTo>
                <a:lnTo>
                  <a:pt x="1205" y="894"/>
                </a:lnTo>
                <a:lnTo>
                  <a:pt x="1207" y="899"/>
                </a:lnTo>
                <a:lnTo>
                  <a:pt x="1207" y="899"/>
                </a:lnTo>
                <a:lnTo>
                  <a:pt x="1207" y="899"/>
                </a:lnTo>
                <a:lnTo>
                  <a:pt x="1209" y="901"/>
                </a:lnTo>
                <a:lnTo>
                  <a:pt x="1209" y="901"/>
                </a:lnTo>
                <a:lnTo>
                  <a:pt x="1207" y="919"/>
                </a:lnTo>
                <a:lnTo>
                  <a:pt x="1209" y="934"/>
                </a:lnTo>
                <a:lnTo>
                  <a:pt x="1210" y="952"/>
                </a:lnTo>
                <a:lnTo>
                  <a:pt x="1210" y="973"/>
                </a:lnTo>
                <a:lnTo>
                  <a:pt x="1210" y="973"/>
                </a:lnTo>
                <a:lnTo>
                  <a:pt x="1210" y="969"/>
                </a:lnTo>
                <a:lnTo>
                  <a:pt x="1210" y="962"/>
                </a:lnTo>
                <a:lnTo>
                  <a:pt x="1210" y="954"/>
                </a:lnTo>
                <a:lnTo>
                  <a:pt x="1212" y="952"/>
                </a:lnTo>
                <a:lnTo>
                  <a:pt x="1214" y="952"/>
                </a:lnTo>
                <a:lnTo>
                  <a:pt x="1214" y="952"/>
                </a:lnTo>
                <a:lnTo>
                  <a:pt x="1214" y="934"/>
                </a:lnTo>
                <a:lnTo>
                  <a:pt x="1216" y="916"/>
                </a:lnTo>
                <a:lnTo>
                  <a:pt x="1216" y="916"/>
                </a:lnTo>
                <a:lnTo>
                  <a:pt x="1216" y="921"/>
                </a:lnTo>
                <a:lnTo>
                  <a:pt x="1216" y="921"/>
                </a:lnTo>
                <a:lnTo>
                  <a:pt x="1218" y="918"/>
                </a:lnTo>
                <a:lnTo>
                  <a:pt x="1218" y="918"/>
                </a:lnTo>
                <a:lnTo>
                  <a:pt x="1218" y="927"/>
                </a:lnTo>
                <a:lnTo>
                  <a:pt x="1220" y="932"/>
                </a:lnTo>
                <a:lnTo>
                  <a:pt x="1220" y="932"/>
                </a:lnTo>
                <a:lnTo>
                  <a:pt x="1220" y="912"/>
                </a:lnTo>
                <a:lnTo>
                  <a:pt x="1220" y="894"/>
                </a:lnTo>
                <a:lnTo>
                  <a:pt x="1220" y="894"/>
                </a:lnTo>
                <a:lnTo>
                  <a:pt x="1221" y="899"/>
                </a:lnTo>
                <a:lnTo>
                  <a:pt x="1221" y="908"/>
                </a:lnTo>
                <a:lnTo>
                  <a:pt x="1221" y="916"/>
                </a:lnTo>
                <a:lnTo>
                  <a:pt x="1221" y="921"/>
                </a:lnTo>
                <a:lnTo>
                  <a:pt x="1221" y="921"/>
                </a:lnTo>
                <a:lnTo>
                  <a:pt x="1223" y="905"/>
                </a:lnTo>
                <a:lnTo>
                  <a:pt x="1225" y="888"/>
                </a:lnTo>
                <a:lnTo>
                  <a:pt x="1225" y="888"/>
                </a:lnTo>
                <a:lnTo>
                  <a:pt x="1225" y="890"/>
                </a:lnTo>
                <a:lnTo>
                  <a:pt x="1227" y="888"/>
                </a:lnTo>
                <a:lnTo>
                  <a:pt x="1227" y="884"/>
                </a:lnTo>
                <a:lnTo>
                  <a:pt x="1227" y="884"/>
                </a:lnTo>
                <a:lnTo>
                  <a:pt x="1227" y="884"/>
                </a:lnTo>
                <a:lnTo>
                  <a:pt x="1229" y="894"/>
                </a:lnTo>
                <a:lnTo>
                  <a:pt x="1229" y="901"/>
                </a:lnTo>
                <a:lnTo>
                  <a:pt x="1229" y="901"/>
                </a:lnTo>
                <a:lnTo>
                  <a:pt x="1229" y="899"/>
                </a:lnTo>
                <a:lnTo>
                  <a:pt x="1231" y="897"/>
                </a:lnTo>
                <a:lnTo>
                  <a:pt x="1231" y="899"/>
                </a:lnTo>
                <a:lnTo>
                  <a:pt x="1231" y="899"/>
                </a:lnTo>
                <a:lnTo>
                  <a:pt x="1231" y="905"/>
                </a:lnTo>
                <a:lnTo>
                  <a:pt x="1231" y="912"/>
                </a:lnTo>
                <a:lnTo>
                  <a:pt x="1231" y="912"/>
                </a:lnTo>
                <a:lnTo>
                  <a:pt x="1229" y="908"/>
                </a:lnTo>
                <a:lnTo>
                  <a:pt x="1229" y="908"/>
                </a:lnTo>
                <a:lnTo>
                  <a:pt x="1227" y="910"/>
                </a:lnTo>
                <a:lnTo>
                  <a:pt x="1227" y="910"/>
                </a:lnTo>
                <a:lnTo>
                  <a:pt x="1231" y="923"/>
                </a:lnTo>
                <a:lnTo>
                  <a:pt x="1231" y="929"/>
                </a:lnTo>
                <a:lnTo>
                  <a:pt x="1229" y="934"/>
                </a:lnTo>
                <a:lnTo>
                  <a:pt x="1229" y="934"/>
                </a:lnTo>
                <a:lnTo>
                  <a:pt x="1231" y="932"/>
                </a:lnTo>
                <a:lnTo>
                  <a:pt x="1232" y="932"/>
                </a:lnTo>
                <a:lnTo>
                  <a:pt x="1232" y="932"/>
                </a:lnTo>
                <a:lnTo>
                  <a:pt x="1232" y="941"/>
                </a:lnTo>
                <a:lnTo>
                  <a:pt x="1231" y="943"/>
                </a:lnTo>
                <a:lnTo>
                  <a:pt x="1231" y="943"/>
                </a:lnTo>
                <a:lnTo>
                  <a:pt x="1232" y="954"/>
                </a:lnTo>
                <a:lnTo>
                  <a:pt x="1236" y="964"/>
                </a:lnTo>
                <a:lnTo>
                  <a:pt x="1236" y="964"/>
                </a:lnTo>
                <a:lnTo>
                  <a:pt x="1234" y="978"/>
                </a:lnTo>
                <a:lnTo>
                  <a:pt x="1234" y="987"/>
                </a:lnTo>
                <a:lnTo>
                  <a:pt x="1236" y="991"/>
                </a:lnTo>
                <a:lnTo>
                  <a:pt x="1236" y="991"/>
                </a:lnTo>
                <a:lnTo>
                  <a:pt x="1236" y="976"/>
                </a:lnTo>
                <a:lnTo>
                  <a:pt x="1236" y="969"/>
                </a:lnTo>
                <a:lnTo>
                  <a:pt x="1238" y="964"/>
                </a:lnTo>
                <a:lnTo>
                  <a:pt x="1238" y="964"/>
                </a:lnTo>
                <a:lnTo>
                  <a:pt x="1238" y="929"/>
                </a:lnTo>
                <a:lnTo>
                  <a:pt x="1238" y="899"/>
                </a:lnTo>
                <a:lnTo>
                  <a:pt x="1238" y="899"/>
                </a:lnTo>
                <a:lnTo>
                  <a:pt x="1238" y="884"/>
                </a:lnTo>
                <a:lnTo>
                  <a:pt x="1238" y="870"/>
                </a:lnTo>
                <a:lnTo>
                  <a:pt x="1238" y="870"/>
                </a:lnTo>
                <a:lnTo>
                  <a:pt x="1238" y="855"/>
                </a:lnTo>
                <a:lnTo>
                  <a:pt x="1238" y="848"/>
                </a:lnTo>
                <a:lnTo>
                  <a:pt x="1240" y="844"/>
                </a:lnTo>
                <a:lnTo>
                  <a:pt x="1240" y="844"/>
                </a:lnTo>
                <a:lnTo>
                  <a:pt x="1240" y="851"/>
                </a:lnTo>
                <a:lnTo>
                  <a:pt x="1238" y="860"/>
                </a:lnTo>
                <a:lnTo>
                  <a:pt x="1238" y="860"/>
                </a:lnTo>
                <a:lnTo>
                  <a:pt x="1240" y="862"/>
                </a:lnTo>
                <a:lnTo>
                  <a:pt x="1240" y="860"/>
                </a:lnTo>
                <a:lnTo>
                  <a:pt x="1240" y="860"/>
                </a:lnTo>
                <a:lnTo>
                  <a:pt x="1242" y="862"/>
                </a:lnTo>
                <a:lnTo>
                  <a:pt x="1242" y="862"/>
                </a:lnTo>
                <a:lnTo>
                  <a:pt x="1240" y="894"/>
                </a:lnTo>
                <a:lnTo>
                  <a:pt x="1242" y="927"/>
                </a:lnTo>
                <a:lnTo>
                  <a:pt x="1244" y="993"/>
                </a:lnTo>
                <a:lnTo>
                  <a:pt x="1247" y="1061"/>
                </a:lnTo>
                <a:lnTo>
                  <a:pt x="1249" y="1096"/>
                </a:lnTo>
                <a:lnTo>
                  <a:pt x="1249" y="1131"/>
                </a:lnTo>
                <a:lnTo>
                  <a:pt x="1249" y="1131"/>
                </a:lnTo>
                <a:lnTo>
                  <a:pt x="1251" y="1131"/>
                </a:lnTo>
                <a:lnTo>
                  <a:pt x="1253" y="1135"/>
                </a:lnTo>
                <a:lnTo>
                  <a:pt x="1253" y="1144"/>
                </a:lnTo>
                <a:lnTo>
                  <a:pt x="1251" y="1164"/>
                </a:lnTo>
                <a:lnTo>
                  <a:pt x="1251" y="1164"/>
                </a:lnTo>
                <a:lnTo>
                  <a:pt x="1253" y="1170"/>
                </a:lnTo>
                <a:lnTo>
                  <a:pt x="1253" y="1173"/>
                </a:lnTo>
                <a:lnTo>
                  <a:pt x="1253" y="1179"/>
                </a:lnTo>
                <a:lnTo>
                  <a:pt x="1255" y="1182"/>
                </a:lnTo>
                <a:lnTo>
                  <a:pt x="1255" y="1182"/>
                </a:lnTo>
                <a:lnTo>
                  <a:pt x="1255" y="1171"/>
                </a:lnTo>
                <a:lnTo>
                  <a:pt x="1255" y="1168"/>
                </a:lnTo>
                <a:lnTo>
                  <a:pt x="1256" y="1164"/>
                </a:lnTo>
                <a:lnTo>
                  <a:pt x="1256" y="1164"/>
                </a:lnTo>
                <a:lnTo>
                  <a:pt x="1258" y="1164"/>
                </a:lnTo>
                <a:lnTo>
                  <a:pt x="1260" y="1164"/>
                </a:lnTo>
                <a:lnTo>
                  <a:pt x="1260" y="1166"/>
                </a:lnTo>
                <a:lnTo>
                  <a:pt x="1260" y="1166"/>
                </a:lnTo>
                <a:lnTo>
                  <a:pt x="1260" y="1181"/>
                </a:lnTo>
                <a:lnTo>
                  <a:pt x="1260" y="1192"/>
                </a:lnTo>
                <a:lnTo>
                  <a:pt x="1258" y="1201"/>
                </a:lnTo>
                <a:lnTo>
                  <a:pt x="1260" y="1208"/>
                </a:lnTo>
                <a:lnTo>
                  <a:pt x="1260" y="1208"/>
                </a:lnTo>
                <a:lnTo>
                  <a:pt x="1260" y="1201"/>
                </a:lnTo>
                <a:lnTo>
                  <a:pt x="1262" y="1193"/>
                </a:lnTo>
                <a:lnTo>
                  <a:pt x="1264" y="1184"/>
                </a:lnTo>
                <a:lnTo>
                  <a:pt x="1264" y="1173"/>
                </a:lnTo>
                <a:lnTo>
                  <a:pt x="1264" y="1173"/>
                </a:lnTo>
                <a:lnTo>
                  <a:pt x="1266" y="1173"/>
                </a:lnTo>
                <a:lnTo>
                  <a:pt x="1266" y="1175"/>
                </a:lnTo>
                <a:lnTo>
                  <a:pt x="1267" y="1173"/>
                </a:lnTo>
                <a:lnTo>
                  <a:pt x="1267" y="1173"/>
                </a:lnTo>
                <a:lnTo>
                  <a:pt x="1267" y="1173"/>
                </a:lnTo>
                <a:lnTo>
                  <a:pt x="1266" y="1171"/>
                </a:lnTo>
                <a:lnTo>
                  <a:pt x="1266" y="1170"/>
                </a:lnTo>
                <a:lnTo>
                  <a:pt x="1266" y="1164"/>
                </a:lnTo>
                <a:lnTo>
                  <a:pt x="1264" y="1160"/>
                </a:lnTo>
                <a:lnTo>
                  <a:pt x="1264" y="1160"/>
                </a:lnTo>
                <a:lnTo>
                  <a:pt x="1266" y="1155"/>
                </a:lnTo>
                <a:lnTo>
                  <a:pt x="1267" y="1151"/>
                </a:lnTo>
                <a:lnTo>
                  <a:pt x="1267" y="1151"/>
                </a:lnTo>
                <a:lnTo>
                  <a:pt x="1269" y="1157"/>
                </a:lnTo>
                <a:lnTo>
                  <a:pt x="1271" y="1164"/>
                </a:lnTo>
                <a:lnTo>
                  <a:pt x="1273" y="1177"/>
                </a:lnTo>
                <a:lnTo>
                  <a:pt x="1273" y="1177"/>
                </a:lnTo>
                <a:lnTo>
                  <a:pt x="1275" y="1177"/>
                </a:lnTo>
                <a:lnTo>
                  <a:pt x="1275" y="1173"/>
                </a:lnTo>
                <a:lnTo>
                  <a:pt x="1275" y="1166"/>
                </a:lnTo>
                <a:lnTo>
                  <a:pt x="1275" y="1166"/>
                </a:lnTo>
                <a:lnTo>
                  <a:pt x="1277" y="1144"/>
                </a:lnTo>
                <a:lnTo>
                  <a:pt x="1277" y="1116"/>
                </a:lnTo>
                <a:lnTo>
                  <a:pt x="1275" y="1090"/>
                </a:lnTo>
                <a:lnTo>
                  <a:pt x="1275" y="1067"/>
                </a:lnTo>
                <a:lnTo>
                  <a:pt x="1275" y="1067"/>
                </a:lnTo>
                <a:lnTo>
                  <a:pt x="1277" y="1063"/>
                </a:lnTo>
                <a:lnTo>
                  <a:pt x="1277" y="1059"/>
                </a:lnTo>
                <a:lnTo>
                  <a:pt x="1277" y="1059"/>
                </a:lnTo>
                <a:lnTo>
                  <a:pt x="1275" y="1032"/>
                </a:lnTo>
                <a:lnTo>
                  <a:pt x="1275" y="1019"/>
                </a:lnTo>
                <a:lnTo>
                  <a:pt x="1277" y="1006"/>
                </a:lnTo>
                <a:lnTo>
                  <a:pt x="1277" y="1006"/>
                </a:lnTo>
                <a:lnTo>
                  <a:pt x="1277" y="991"/>
                </a:lnTo>
                <a:lnTo>
                  <a:pt x="1277" y="975"/>
                </a:lnTo>
                <a:lnTo>
                  <a:pt x="1277" y="975"/>
                </a:lnTo>
                <a:lnTo>
                  <a:pt x="1275" y="971"/>
                </a:lnTo>
                <a:lnTo>
                  <a:pt x="1275" y="965"/>
                </a:lnTo>
                <a:lnTo>
                  <a:pt x="1275" y="965"/>
                </a:lnTo>
                <a:lnTo>
                  <a:pt x="1275" y="965"/>
                </a:lnTo>
                <a:lnTo>
                  <a:pt x="1277" y="964"/>
                </a:lnTo>
                <a:lnTo>
                  <a:pt x="1277" y="964"/>
                </a:lnTo>
                <a:lnTo>
                  <a:pt x="1278" y="976"/>
                </a:lnTo>
                <a:lnTo>
                  <a:pt x="1278" y="976"/>
                </a:lnTo>
                <a:lnTo>
                  <a:pt x="1278" y="971"/>
                </a:lnTo>
                <a:lnTo>
                  <a:pt x="1280" y="969"/>
                </a:lnTo>
                <a:lnTo>
                  <a:pt x="1280" y="969"/>
                </a:lnTo>
                <a:lnTo>
                  <a:pt x="1280" y="969"/>
                </a:lnTo>
                <a:lnTo>
                  <a:pt x="1282" y="982"/>
                </a:lnTo>
                <a:lnTo>
                  <a:pt x="1284" y="995"/>
                </a:lnTo>
                <a:lnTo>
                  <a:pt x="1284" y="995"/>
                </a:lnTo>
                <a:lnTo>
                  <a:pt x="1286" y="991"/>
                </a:lnTo>
                <a:lnTo>
                  <a:pt x="1286" y="986"/>
                </a:lnTo>
                <a:lnTo>
                  <a:pt x="1286" y="986"/>
                </a:lnTo>
                <a:lnTo>
                  <a:pt x="1284" y="980"/>
                </a:lnTo>
                <a:lnTo>
                  <a:pt x="1282" y="971"/>
                </a:lnTo>
                <a:lnTo>
                  <a:pt x="1280" y="962"/>
                </a:lnTo>
                <a:lnTo>
                  <a:pt x="1277" y="958"/>
                </a:lnTo>
                <a:lnTo>
                  <a:pt x="1277" y="958"/>
                </a:lnTo>
                <a:lnTo>
                  <a:pt x="1278" y="952"/>
                </a:lnTo>
                <a:lnTo>
                  <a:pt x="1280" y="952"/>
                </a:lnTo>
                <a:lnTo>
                  <a:pt x="1282" y="954"/>
                </a:lnTo>
                <a:lnTo>
                  <a:pt x="1282" y="954"/>
                </a:lnTo>
                <a:lnTo>
                  <a:pt x="1284" y="943"/>
                </a:lnTo>
                <a:lnTo>
                  <a:pt x="1284" y="930"/>
                </a:lnTo>
                <a:lnTo>
                  <a:pt x="1284" y="919"/>
                </a:lnTo>
                <a:lnTo>
                  <a:pt x="1284" y="908"/>
                </a:lnTo>
                <a:lnTo>
                  <a:pt x="1284" y="908"/>
                </a:lnTo>
                <a:lnTo>
                  <a:pt x="1286" y="908"/>
                </a:lnTo>
                <a:lnTo>
                  <a:pt x="1286" y="912"/>
                </a:lnTo>
                <a:lnTo>
                  <a:pt x="1288" y="916"/>
                </a:lnTo>
                <a:lnTo>
                  <a:pt x="1288" y="916"/>
                </a:lnTo>
                <a:lnTo>
                  <a:pt x="1288" y="912"/>
                </a:lnTo>
                <a:lnTo>
                  <a:pt x="1290" y="912"/>
                </a:lnTo>
                <a:lnTo>
                  <a:pt x="1290" y="916"/>
                </a:lnTo>
                <a:lnTo>
                  <a:pt x="1291" y="918"/>
                </a:lnTo>
                <a:lnTo>
                  <a:pt x="1291" y="918"/>
                </a:lnTo>
                <a:lnTo>
                  <a:pt x="1290" y="901"/>
                </a:lnTo>
                <a:lnTo>
                  <a:pt x="1288" y="881"/>
                </a:lnTo>
                <a:lnTo>
                  <a:pt x="1288" y="881"/>
                </a:lnTo>
                <a:lnTo>
                  <a:pt x="1291" y="848"/>
                </a:lnTo>
                <a:lnTo>
                  <a:pt x="1291" y="815"/>
                </a:lnTo>
                <a:lnTo>
                  <a:pt x="1291" y="746"/>
                </a:lnTo>
                <a:lnTo>
                  <a:pt x="1290" y="678"/>
                </a:lnTo>
                <a:lnTo>
                  <a:pt x="1291" y="614"/>
                </a:lnTo>
                <a:lnTo>
                  <a:pt x="1291" y="614"/>
                </a:lnTo>
                <a:lnTo>
                  <a:pt x="1288" y="548"/>
                </a:lnTo>
                <a:lnTo>
                  <a:pt x="1288" y="548"/>
                </a:lnTo>
                <a:lnTo>
                  <a:pt x="1284" y="529"/>
                </a:lnTo>
                <a:lnTo>
                  <a:pt x="1284" y="518"/>
                </a:lnTo>
                <a:lnTo>
                  <a:pt x="1286" y="509"/>
                </a:lnTo>
                <a:lnTo>
                  <a:pt x="1286" y="509"/>
                </a:lnTo>
                <a:lnTo>
                  <a:pt x="1284" y="491"/>
                </a:lnTo>
                <a:lnTo>
                  <a:pt x="1282" y="470"/>
                </a:lnTo>
                <a:lnTo>
                  <a:pt x="1282" y="470"/>
                </a:lnTo>
                <a:lnTo>
                  <a:pt x="1282" y="474"/>
                </a:lnTo>
                <a:lnTo>
                  <a:pt x="1284" y="474"/>
                </a:lnTo>
                <a:lnTo>
                  <a:pt x="1284" y="469"/>
                </a:lnTo>
                <a:lnTo>
                  <a:pt x="1284" y="469"/>
                </a:lnTo>
                <a:lnTo>
                  <a:pt x="1286" y="487"/>
                </a:lnTo>
                <a:lnTo>
                  <a:pt x="1286" y="493"/>
                </a:lnTo>
                <a:lnTo>
                  <a:pt x="1288" y="496"/>
                </a:lnTo>
                <a:lnTo>
                  <a:pt x="1288" y="496"/>
                </a:lnTo>
                <a:lnTo>
                  <a:pt x="1286" y="502"/>
                </a:lnTo>
                <a:lnTo>
                  <a:pt x="1286" y="502"/>
                </a:lnTo>
                <a:lnTo>
                  <a:pt x="1286" y="498"/>
                </a:lnTo>
                <a:lnTo>
                  <a:pt x="1286" y="498"/>
                </a:lnTo>
                <a:lnTo>
                  <a:pt x="1286" y="502"/>
                </a:lnTo>
                <a:lnTo>
                  <a:pt x="1288" y="502"/>
                </a:lnTo>
                <a:lnTo>
                  <a:pt x="1290" y="502"/>
                </a:lnTo>
                <a:lnTo>
                  <a:pt x="1290" y="504"/>
                </a:lnTo>
                <a:lnTo>
                  <a:pt x="1290" y="504"/>
                </a:lnTo>
                <a:lnTo>
                  <a:pt x="1290" y="507"/>
                </a:lnTo>
                <a:lnTo>
                  <a:pt x="1290" y="511"/>
                </a:lnTo>
                <a:lnTo>
                  <a:pt x="1288" y="515"/>
                </a:lnTo>
                <a:lnTo>
                  <a:pt x="1288" y="515"/>
                </a:lnTo>
                <a:lnTo>
                  <a:pt x="1286" y="515"/>
                </a:lnTo>
                <a:lnTo>
                  <a:pt x="1286" y="515"/>
                </a:lnTo>
                <a:lnTo>
                  <a:pt x="1286" y="509"/>
                </a:lnTo>
                <a:lnTo>
                  <a:pt x="1286" y="507"/>
                </a:lnTo>
                <a:lnTo>
                  <a:pt x="1286" y="505"/>
                </a:lnTo>
                <a:lnTo>
                  <a:pt x="1286" y="505"/>
                </a:lnTo>
                <a:lnTo>
                  <a:pt x="1286" y="528"/>
                </a:lnTo>
                <a:lnTo>
                  <a:pt x="1288" y="544"/>
                </a:lnTo>
                <a:lnTo>
                  <a:pt x="1288" y="544"/>
                </a:lnTo>
                <a:lnTo>
                  <a:pt x="1288" y="539"/>
                </a:lnTo>
                <a:lnTo>
                  <a:pt x="1288" y="531"/>
                </a:lnTo>
                <a:lnTo>
                  <a:pt x="1288" y="518"/>
                </a:lnTo>
                <a:lnTo>
                  <a:pt x="1288" y="518"/>
                </a:lnTo>
                <a:lnTo>
                  <a:pt x="1290" y="515"/>
                </a:lnTo>
                <a:lnTo>
                  <a:pt x="1290" y="515"/>
                </a:lnTo>
                <a:lnTo>
                  <a:pt x="1291" y="502"/>
                </a:lnTo>
                <a:lnTo>
                  <a:pt x="1291" y="496"/>
                </a:lnTo>
                <a:lnTo>
                  <a:pt x="1293" y="493"/>
                </a:lnTo>
                <a:lnTo>
                  <a:pt x="1293" y="493"/>
                </a:lnTo>
                <a:lnTo>
                  <a:pt x="1293" y="505"/>
                </a:lnTo>
                <a:lnTo>
                  <a:pt x="1293" y="513"/>
                </a:lnTo>
                <a:lnTo>
                  <a:pt x="1291" y="518"/>
                </a:lnTo>
                <a:lnTo>
                  <a:pt x="1291" y="526"/>
                </a:lnTo>
                <a:lnTo>
                  <a:pt x="1291" y="526"/>
                </a:lnTo>
                <a:lnTo>
                  <a:pt x="1291" y="526"/>
                </a:lnTo>
                <a:lnTo>
                  <a:pt x="1291" y="526"/>
                </a:lnTo>
                <a:lnTo>
                  <a:pt x="1291" y="526"/>
                </a:lnTo>
                <a:lnTo>
                  <a:pt x="1291" y="540"/>
                </a:lnTo>
                <a:lnTo>
                  <a:pt x="1293" y="551"/>
                </a:lnTo>
                <a:lnTo>
                  <a:pt x="1293" y="551"/>
                </a:lnTo>
                <a:lnTo>
                  <a:pt x="1290" y="561"/>
                </a:lnTo>
                <a:lnTo>
                  <a:pt x="1290" y="566"/>
                </a:lnTo>
                <a:lnTo>
                  <a:pt x="1291" y="566"/>
                </a:lnTo>
                <a:lnTo>
                  <a:pt x="1293" y="568"/>
                </a:lnTo>
                <a:lnTo>
                  <a:pt x="1293" y="568"/>
                </a:lnTo>
                <a:lnTo>
                  <a:pt x="1293" y="557"/>
                </a:lnTo>
                <a:lnTo>
                  <a:pt x="1293" y="553"/>
                </a:lnTo>
                <a:lnTo>
                  <a:pt x="1295" y="550"/>
                </a:lnTo>
                <a:lnTo>
                  <a:pt x="1295" y="550"/>
                </a:lnTo>
                <a:lnTo>
                  <a:pt x="1295" y="540"/>
                </a:lnTo>
                <a:lnTo>
                  <a:pt x="1293" y="531"/>
                </a:lnTo>
                <a:lnTo>
                  <a:pt x="1293" y="524"/>
                </a:lnTo>
                <a:lnTo>
                  <a:pt x="1293" y="518"/>
                </a:lnTo>
                <a:lnTo>
                  <a:pt x="1293" y="518"/>
                </a:lnTo>
                <a:lnTo>
                  <a:pt x="1293" y="528"/>
                </a:lnTo>
                <a:lnTo>
                  <a:pt x="1297" y="533"/>
                </a:lnTo>
                <a:lnTo>
                  <a:pt x="1297" y="533"/>
                </a:lnTo>
                <a:lnTo>
                  <a:pt x="1297" y="529"/>
                </a:lnTo>
                <a:lnTo>
                  <a:pt x="1295" y="526"/>
                </a:lnTo>
                <a:lnTo>
                  <a:pt x="1295" y="524"/>
                </a:lnTo>
                <a:lnTo>
                  <a:pt x="1295" y="520"/>
                </a:lnTo>
                <a:lnTo>
                  <a:pt x="1295" y="520"/>
                </a:lnTo>
                <a:lnTo>
                  <a:pt x="1297" y="522"/>
                </a:lnTo>
                <a:lnTo>
                  <a:pt x="1297" y="522"/>
                </a:lnTo>
                <a:lnTo>
                  <a:pt x="1295" y="507"/>
                </a:lnTo>
                <a:lnTo>
                  <a:pt x="1295" y="502"/>
                </a:lnTo>
                <a:lnTo>
                  <a:pt x="1297" y="498"/>
                </a:lnTo>
                <a:lnTo>
                  <a:pt x="1297" y="498"/>
                </a:lnTo>
                <a:lnTo>
                  <a:pt x="1301" y="535"/>
                </a:lnTo>
                <a:lnTo>
                  <a:pt x="1301" y="535"/>
                </a:lnTo>
                <a:lnTo>
                  <a:pt x="1299" y="535"/>
                </a:lnTo>
                <a:lnTo>
                  <a:pt x="1299" y="537"/>
                </a:lnTo>
                <a:lnTo>
                  <a:pt x="1301" y="537"/>
                </a:lnTo>
                <a:lnTo>
                  <a:pt x="1301" y="537"/>
                </a:lnTo>
                <a:lnTo>
                  <a:pt x="1301" y="526"/>
                </a:lnTo>
                <a:lnTo>
                  <a:pt x="1301" y="518"/>
                </a:lnTo>
                <a:lnTo>
                  <a:pt x="1301" y="511"/>
                </a:lnTo>
                <a:lnTo>
                  <a:pt x="1302" y="504"/>
                </a:lnTo>
                <a:lnTo>
                  <a:pt x="1302" y="504"/>
                </a:lnTo>
                <a:lnTo>
                  <a:pt x="1302" y="515"/>
                </a:lnTo>
                <a:lnTo>
                  <a:pt x="1302" y="520"/>
                </a:lnTo>
                <a:lnTo>
                  <a:pt x="1302" y="524"/>
                </a:lnTo>
                <a:lnTo>
                  <a:pt x="1302" y="524"/>
                </a:lnTo>
                <a:lnTo>
                  <a:pt x="1304" y="529"/>
                </a:lnTo>
                <a:lnTo>
                  <a:pt x="1304" y="537"/>
                </a:lnTo>
                <a:lnTo>
                  <a:pt x="1304" y="553"/>
                </a:lnTo>
                <a:lnTo>
                  <a:pt x="1304" y="553"/>
                </a:lnTo>
                <a:lnTo>
                  <a:pt x="1306" y="537"/>
                </a:lnTo>
                <a:lnTo>
                  <a:pt x="1304" y="520"/>
                </a:lnTo>
                <a:lnTo>
                  <a:pt x="1302" y="505"/>
                </a:lnTo>
                <a:lnTo>
                  <a:pt x="1301" y="491"/>
                </a:lnTo>
                <a:lnTo>
                  <a:pt x="1301" y="491"/>
                </a:lnTo>
                <a:lnTo>
                  <a:pt x="1302" y="491"/>
                </a:lnTo>
                <a:lnTo>
                  <a:pt x="1302" y="494"/>
                </a:lnTo>
                <a:lnTo>
                  <a:pt x="1304" y="496"/>
                </a:lnTo>
                <a:lnTo>
                  <a:pt x="1306" y="494"/>
                </a:lnTo>
                <a:lnTo>
                  <a:pt x="1306" y="494"/>
                </a:lnTo>
                <a:lnTo>
                  <a:pt x="1304" y="476"/>
                </a:lnTo>
                <a:lnTo>
                  <a:pt x="1304" y="456"/>
                </a:lnTo>
                <a:lnTo>
                  <a:pt x="1306" y="436"/>
                </a:lnTo>
                <a:lnTo>
                  <a:pt x="1306" y="419"/>
                </a:lnTo>
                <a:lnTo>
                  <a:pt x="1306" y="419"/>
                </a:lnTo>
                <a:lnTo>
                  <a:pt x="1310" y="447"/>
                </a:lnTo>
                <a:lnTo>
                  <a:pt x="1310" y="472"/>
                </a:lnTo>
                <a:lnTo>
                  <a:pt x="1310" y="472"/>
                </a:lnTo>
                <a:lnTo>
                  <a:pt x="1310" y="474"/>
                </a:lnTo>
                <a:lnTo>
                  <a:pt x="1310" y="474"/>
                </a:lnTo>
                <a:lnTo>
                  <a:pt x="1312" y="472"/>
                </a:lnTo>
                <a:lnTo>
                  <a:pt x="1312" y="474"/>
                </a:lnTo>
                <a:lnTo>
                  <a:pt x="1312" y="474"/>
                </a:lnTo>
                <a:lnTo>
                  <a:pt x="1310" y="487"/>
                </a:lnTo>
                <a:lnTo>
                  <a:pt x="1310" y="504"/>
                </a:lnTo>
                <a:lnTo>
                  <a:pt x="1313" y="537"/>
                </a:lnTo>
                <a:lnTo>
                  <a:pt x="1313" y="537"/>
                </a:lnTo>
                <a:lnTo>
                  <a:pt x="1312" y="537"/>
                </a:lnTo>
                <a:lnTo>
                  <a:pt x="1312" y="537"/>
                </a:lnTo>
                <a:lnTo>
                  <a:pt x="1312" y="537"/>
                </a:lnTo>
                <a:lnTo>
                  <a:pt x="1313" y="546"/>
                </a:lnTo>
                <a:lnTo>
                  <a:pt x="1313" y="557"/>
                </a:lnTo>
                <a:lnTo>
                  <a:pt x="1313" y="568"/>
                </a:lnTo>
                <a:lnTo>
                  <a:pt x="1313" y="579"/>
                </a:lnTo>
                <a:lnTo>
                  <a:pt x="1313" y="579"/>
                </a:lnTo>
                <a:lnTo>
                  <a:pt x="1315" y="575"/>
                </a:lnTo>
                <a:lnTo>
                  <a:pt x="1315" y="575"/>
                </a:lnTo>
                <a:lnTo>
                  <a:pt x="1313" y="618"/>
                </a:lnTo>
                <a:lnTo>
                  <a:pt x="1315" y="638"/>
                </a:lnTo>
                <a:lnTo>
                  <a:pt x="1317" y="658"/>
                </a:lnTo>
                <a:lnTo>
                  <a:pt x="1315" y="658"/>
                </a:lnTo>
                <a:lnTo>
                  <a:pt x="1315" y="658"/>
                </a:lnTo>
                <a:lnTo>
                  <a:pt x="1317" y="704"/>
                </a:lnTo>
                <a:lnTo>
                  <a:pt x="1319" y="730"/>
                </a:lnTo>
                <a:lnTo>
                  <a:pt x="1317" y="754"/>
                </a:lnTo>
                <a:lnTo>
                  <a:pt x="1317" y="754"/>
                </a:lnTo>
                <a:lnTo>
                  <a:pt x="1319" y="754"/>
                </a:lnTo>
                <a:lnTo>
                  <a:pt x="1319" y="759"/>
                </a:lnTo>
                <a:lnTo>
                  <a:pt x="1319" y="759"/>
                </a:lnTo>
                <a:lnTo>
                  <a:pt x="1319" y="816"/>
                </a:lnTo>
                <a:lnTo>
                  <a:pt x="1321" y="875"/>
                </a:lnTo>
                <a:lnTo>
                  <a:pt x="1323" y="932"/>
                </a:lnTo>
                <a:lnTo>
                  <a:pt x="1323" y="986"/>
                </a:lnTo>
                <a:lnTo>
                  <a:pt x="1323" y="986"/>
                </a:lnTo>
                <a:lnTo>
                  <a:pt x="1323" y="982"/>
                </a:lnTo>
                <a:lnTo>
                  <a:pt x="1323" y="982"/>
                </a:lnTo>
                <a:lnTo>
                  <a:pt x="1324" y="982"/>
                </a:lnTo>
                <a:lnTo>
                  <a:pt x="1324" y="982"/>
                </a:lnTo>
                <a:lnTo>
                  <a:pt x="1323" y="1004"/>
                </a:lnTo>
                <a:lnTo>
                  <a:pt x="1323" y="1026"/>
                </a:lnTo>
                <a:lnTo>
                  <a:pt x="1323" y="1070"/>
                </a:lnTo>
                <a:lnTo>
                  <a:pt x="1323" y="1070"/>
                </a:lnTo>
                <a:lnTo>
                  <a:pt x="1319" y="1079"/>
                </a:lnTo>
                <a:lnTo>
                  <a:pt x="1319" y="1079"/>
                </a:lnTo>
                <a:lnTo>
                  <a:pt x="1321" y="1078"/>
                </a:lnTo>
                <a:lnTo>
                  <a:pt x="1321" y="1078"/>
                </a:lnTo>
                <a:lnTo>
                  <a:pt x="1323" y="1076"/>
                </a:lnTo>
                <a:lnTo>
                  <a:pt x="1323" y="1076"/>
                </a:lnTo>
                <a:lnTo>
                  <a:pt x="1323" y="1085"/>
                </a:lnTo>
                <a:lnTo>
                  <a:pt x="1321" y="1098"/>
                </a:lnTo>
                <a:lnTo>
                  <a:pt x="1323" y="1122"/>
                </a:lnTo>
                <a:lnTo>
                  <a:pt x="1321" y="1122"/>
                </a:lnTo>
                <a:lnTo>
                  <a:pt x="1321" y="1122"/>
                </a:lnTo>
                <a:lnTo>
                  <a:pt x="1323" y="1138"/>
                </a:lnTo>
                <a:lnTo>
                  <a:pt x="1323" y="1147"/>
                </a:lnTo>
                <a:lnTo>
                  <a:pt x="1323" y="1155"/>
                </a:lnTo>
                <a:lnTo>
                  <a:pt x="1323" y="1155"/>
                </a:lnTo>
                <a:lnTo>
                  <a:pt x="1323" y="1153"/>
                </a:lnTo>
                <a:lnTo>
                  <a:pt x="1324" y="1153"/>
                </a:lnTo>
                <a:lnTo>
                  <a:pt x="1324" y="1153"/>
                </a:lnTo>
                <a:lnTo>
                  <a:pt x="1324" y="1164"/>
                </a:lnTo>
                <a:lnTo>
                  <a:pt x="1324" y="1168"/>
                </a:lnTo>
                <a:lnTo>
                  <a:pt x="1323" y="1170"/>
                </a:lnTo>
                <a:lnTo>
                  <a:pt x="1323" y="1170"/>
                </a:lnTo>
                <a:lnTo>
                  <a:pt x="1323" y="1177"/>
                </a:lnTo>
                <a:lnTo>
                  <a:pt x="1321" y="1184"/>
                </a:lnTo>
                <a:lnTo>
                  <a:pt x="1321" y="1184"/>
                </a:lnTo>
                <a:lnTo>
                  <a:pt x="1321" y="1186"/>
                </a:lnTo>
                <a:lnTo>
                  <a:pt x="1323" y="1186"/>
                </a:lnTo>
                <a:lnTo>
                  <a:pt x="1324" y="1186"/>
                </a:lnTo>
                <a:lnTo>
                  <a:pt x="1324" y="1188"/>
                </a:lnTo>
                <a:lnTo>
                  <a:pt x="1324" y="1188"/>
                </a:lnTo>
                <a:lnTo>
                  <a:pt x="1324" y="1238"/>
                </a:lnTo>
                <a:lnTo>
                  <a:pt x="1323" y="1293"/>
                </a:lnTo>
                <a:lnTo>
                  <a:pt x="1323" y="1302"/>
                </a:lnTo>
                <a:lnTo>
                  <a:pt x="1313" y="1304"/>
                </a:lnTo>
                <a:lnTo>
                  <a:pt x="1313" y="1304"/>
                </a:lnTo>
                <a:lnTo>
                  <a:pt x="1194" y="1306"/>
                </a:lnTo>
                <a:lnTo>
                  <a:pt x="1194" y="1306"/>
                </a:lnTo>
                <a:lnTo>
                  <a:pt x="1313" y="1306"/>
                </a:lnTo>
                <a:lnTo>
                  <a:pt x="1326" y="1306"/>
                </a:lnTo>
                <a:lnTo>
                  <a:pt x="1326" y="1293"/>
                </a:lnTo>
                <a:lnTo>
                  <a:pt x="1326" y="1293"/>
                </a:lnTo>
                <a:lnTo>
                  <a:pt x="1324" y="1236"/>
                </a:lnTo>
                <a:lnTo>
                  <a:pt x="1324" y="1236"/>
                </a:lnTo>
                <a:lnTo>
                  <a:pt x="1324" y="1234"/>
                </a:lnTo>
                <a:lnTo>
                  <a:pt x="1324" y="1230"/>
                </a:lnTo>
                <a:lnTo>
                  <a:pt x="1324" y="1227"/>
                </a:lnTo>
                <a:lnTo>
                  <a:pt x="1326" y="1227"/>
                </a:lnTo>
                <a:lnTo>
                  <a:pt x="1326" y="1227"/>
                </a:lnTo>
                <a:lnTo>
                  <a:pt x="1326" y="1227"/>
                </a:lnTo>
                <a:lnTo>
                  <a:pt x="1326" y="1201"/>
                </a:lnTo>
                <a:lnTo>
                  <a:pt x="1326" y="1171"/>
                </a:lnTo>
                <a:lnTo>
                  <a:pt x="1326" y="1144"/>
                </a:lnTo>
                <a:lnTo>
                  <a:pt x="1326" y="1120"/>
                </a:lnTo>
                <a:lnTo>
                  <a:pt x="1326" y="1120"/>
                </a:lnTo>
                <a:lnTo>
                  <a:pt x="1326" y="1118"/>
                </a:lnTo>
                <a:lnTo>
                  <a:pt x="1328" y="1118"/>
                </a:lnTo>
                <a:lnTo>
                  <a:pt x="1328" y="1118"/>
                </a:lnTo>
                <a:lnTo>
                  <a:pt x="1326" y="1118"/>
                </a:lnTo>
                <a:lnTo>
                  <a:pt x="1326" y="1116"/>
                </a:lnTo>
                <a:lnTo>
                  <a:pt x="1324" y="1111"/>
                </a:lnTo>
                <a:lnTo>
                  <a:pt x="1324" y="1111"/>
                </a:lnTo>
                <a:lnTo>
                  <a:pt x="1326" y="1107"/>
                </a:lnTo>
                <a:lnTo>
                  <a:pt x="1326" y="1100"/>
                </a:lnTo>
                <a:lnTo>
                  <a:pt x="1326" y="1094"/>
                </a:lnTo>
                <a:lnTo>
                  <a:pt x="1328" y="1087"/>
                </a:lnTo>
                <a:lnTo>
                  <a:pt x="1328" y="1087"/>
                </a:lnTo>
                <a:lnTo>
                  <a:pt x="1326" y="1081"/>
                </a:lnTo>
                <a:lnTo>
                  <a:pt x="1326" y="1074"/>
                </a:lnTo>
                <a:lnTo>
                  <a:pt x="1328" y="1059"/>
                </a:lnTo>
                <a:lnTo>
                  <a:pt x="1328" y="1059"/>
                </a:lnTo>
                <a:lnTo>
                  <a:pt x="1326" y="1057"/>
                </a:lnTo>
                <a:lnTo>
                  <a:pt x="1326" y="1054"/>
                </a:lnTo>
                <a:lnTo>
                  <a:pt x="1326" y="1054"/>
                </a:lnTo>
                <a:lnTo>
                  <a:pt x="1326" y="1052"/>
                </a:lnTo>
                <a:lnTo>
                  <a:pt x="1326" y="1050"/>
                </a:lnTo>
                <a:lnTo>
                  <a:pt x="1326" y="1046"/>
                </a:lnTo>
                <a:lnTo>
                  <a:pt x="1328" y="1043"/>
                </a:lnTo>
                <a:lnTo>
                  <a:pt x="1328" y="1043"/>
                </a:lnTo>
                <a:lnTo>
                  <a:pt x="1326" y="1039"/>
                </a:lnTo>
                <a:lnTo>
                  <a:pt x="1326" y="1033"/>
                </a:lnTo>
                <a:lnTo>
                  <a:pt x="1324" y="1021"/>
                </a:lnTo>
                <a:lnTo>
                  <a:pt x="1324" y="1021"/>
                </a:lnTo>
                <a:lnTo>
                  <a:pt x="1326" y="1017"/>
                </a:lnTo>
                <a:lnTo>
                  <a:pt x="1328" y="1013"/>
                </a:lnTo>
                <a:lnTo>
                  <a:pt x="1326" y="1000"/>
                </a:lnTo>
                <a:lnTo>
                  <a:pt x="1326" y="1000"/>
                </a:lnTo>
                <a:lnTo>
                  <a:pt x="1326" y="998"/>
                </a:lnTo>
                <a:lnTo>
                  <a:pt x="1326" y="998"/>
                </a:lnTo>
                <a:lnTo>
                  <a:pt x="1326" y="1000"/>
                </a:lnTo>
                <a:lnTo>
                  <a:pt x="1324" y="998"/>
                </a:lnTo>
                <a:lnTo>
                  <a:pt x="1324" y="998"/>
                </a:lnTo>
                <a:lnTo>
                  <a:pt x="1326" y="934"/>
                </a:lnTo>
                <a:lnTo>
                  <a:pt x="1326" y="866"/>
                </a:lnTo>
                <a:lnTo>
                  <a:pt x="1326" y="866"/>
                </a:lnTo>
                <a:lnTo>
                  <a:pt x="1328" y="870"/>
                </a:lnTo>
                <a:lnTo>
                  <a:pt x="1328" y="870"/>
                </a:lnTo>
                <a:lnTo>
                  <a:pt x="1326" y="864"/>
                </a:lnTo>
                <a:lnTo>
                  <a:pt x="1326" y="860"/>
                </a:lnTo>
                <a:lnTo>
                  <a:pt x="1326" y="860"/>
                </a:lnTo>
                <a:lnTo>
                  <a:pt x="1328" y="859"/>
                </a:lnTo>
                <a:lnTo>
                  <a:pt x="1328" y="860"/>
                </a:lnTo>
                <a:lnTo>
                  <a:pt x="1328" y="860"/>
                </a:lnTo>
                <a:lnTo>
                  <a:pt x="1328" y="848"/>
                </a:lnTo>
                <a:lnTo>
                  <a:pt x="1330" y="833"/>
                </a:lnTo>
                <a:lnTo>
                  <a:pt x="1330" y="833"/>
                </a:lnTo>
                <a:lnTo>
                  <a:pt x="1328" y="833"/>
                </a:lnTo>
                <a:lnTo>
                  <a:pt x="1328" y="833"/>
                </a:lnTo>
                <a:lnTo>
                  <a:pt x="1326" y="837"/>
                </a:lnTo>
                <a:lnTo>
                  <a:pt x="1326" y="837"/>
                </a:lnTo>
                <a:lnTo>
                  <a:pt x="1326" y="833"/>
                </a:lnTo>
                <a:lnTo>
                  <a:pt x="1326" y="827"/>
                </a:lnTo>
                <a:lnTo>
                  <a:pt x="1326" y="827"/>
                </a:lnTo>
                <a:lnTo>
                  <a:pt x="1326" y="829"/>
                </a:lnTo>
                <a:lnTo>
                  <a:pt x="1328" y="831"/>
                </a:lnTo>
                <a:lnTo>
                  <a:pt x="1328" y="831"/>
                </a:lnTo>
                <a:lnTo>
                  <a:pt x="1328" y="831"/>
                </a:lnTo>
                <a:lnTo>
                  <a:pt x="1328" y="827"/>
                </a:lnTo>
                <a:lnTo>
                  <a:pt x="1328" y="824"/>
                </a:lnTo>
                <a:lnTo>
                  <a:pt x="1328" y="822"/>
                </a:lnTo>
                <a:lnTo>
                  <a:pt x="1328" y="818"/>
                </a:lnTo>
                <a:lnTo>
                  <a:pt x="1328" y="818"/>
                </a:lnTo>
                <a:lnTo>
                  <a:pt x="1328" y="816"/>
                </a:lnTo>
                <a:lnTo>
                  <a:pt x="1328" y="813"/>
                </a:lnTo>
                <a:lnTo>
                  <a:pt x="1330" y="803"/>
                </a:lnTo>
                <a:lnTo>
                  <a:pt x="1330" y="803"/>
                </a:lnTo>
                <a:lnTo>
                  <a:pt x="1328" y="802"/>
                </a:lnTo>
                <a:lnTo>
                  <a:pt x="1326" y="802"/>
                </a:lnTo>
                <a:lnTo>
                  <a:pt x="1326" y="802"/>
                </a:lnTo>
                <a:lnTo>
                  <a:pt x="1326" y="794"/>
                </a:lnTo>
                <a:lnTo>
                  <a:pt x="1324" y="791"/>
                </a:lnTo>
                <a:lnTo>
                  <a:pt x="1326" y="791"/>
                </a:lnTo>
                <a:lnTo>
                  <a:pt x="1326" y="791"/>
                </a:lnTo>
                <a:lnTo>
                  <a:pt x="1326" y="781"/>
                </a:lnTo>
                <a:lnTo>
                  <a:pt x="1326" y="776"/>
                </a:lnTo>
                <a:lnTo>
                  <a:pt x="1326" y="772"/>
                </a:lnTo>
                <a:lnTo>
                  <a:pt x="1326" y="772"/>
                </a:lnTo>
                <a:lnTo>
                  <a:pt x="1328" y="783"/>
                </a:lnTo>
                <a:lnTo>
                  <a:pt x="1328" y="789"/>
                </a:lnTo>
                <a:lnTo>
                  <a:pt x="1326" y="796"/>
                </a:lnTo>
                <a:lnTo>
                  <a:pt x="1326" y="796"/>
                </a:lnTo>
                <a:lnTo>
                  <a:pt x="1328" y="794"/>
                </a:lnTo>
                <a:lnTo>
                  <a:pt x="1330" y="791"/>
                </a:lnTo>
                <a:lnTo>
                  <a:pt x="1330" y="778"/>
                </a:lnTo>
                <a:lnTo>
                  <a:pt x="1328" y="765"/>
                </a:lnTo>
                <a:lnTo>
                  <a:pt x="1330" y="759"/>
                </a:lnTo>
                <a:lnTo>
                  <a:pt x="1330" y="756"/>
                </a:lnTo>
                <a:lnTo>
                  <a:pt x="1330" y="756"/>
                </a:lnTo>
                <a:lnTo>
                  <a:pt x="1332" y="809"/>
                </a:lnTo>
                <a:lnTo>
                  <a:pt x="1330" y="862"/>
                </a:lnTo>
                <a:lnTo>
                  <a:pt x="1330" y="862"/>
                </a:lnTo>
                <a:lnTo>
                  <a:pt x="1332" y="860"/>
                </a:lnTo>
                <a:lnTo>
                  <a:pt x="1332" y="860"/>
                </a:lnTo>
                <a:lnTo>
                  <a:pt x="1334" y="862"/>
                </a:lnTo>
                <a:lnTo>
                  <a:pt x="1334" y="862"/>
                </a:lnTo>
                <a:lnTo>
                  <a:pt x="1334" y="868"/>
                </a:lnTo>
                <a:lnTo>
                  <a:pt x="1332" y="872"/>
                </a:lnTo>
                <a:lnTo>
                  <a:pt x="1332" y="872"/>
                </a:lnTo>
                <a:lnTo>
                  <a:pt x="1332" y="870"/>
                </a:lnTo>
                <a:lnTo>
                  <a:pt x="1332" y="868"/>
                </a:lnTo>
                <a:lnTo>
                  <a:pt x="1332" y="866"/>
                </a:lnTo>
                <a:lnTo>
                  <a:pt x="1330" y="866"/>
                </a:lnTo>
                <a:lnTo>
                  <a:pt x="1330" y="866"/>
                </a:lnTo>
                <a:lnTo>
                  <a:pt x="1332" y="894"/>
                </a:lnTo>
                <a:lnTo>
                  <a:pt x="1332" y="894"/>
                </a:lnTo>
                <a:lnTo>
                  <a:pt x="1334" y="888"/>
                </a:lnTo>
                <a:lnTo>
                  <a:pt x="1334" y="886"/>
                </a:lnTo>
                <a:lnTo>
                  <a:pt x="1336" y="888"/>
                </a:lnTo>
                <a:lnTo>
                  <a:pt x="1336" y="888"/>
                </a:lnTo>
                <a:lnTo>
                  <a:pt x="1334" y="912"/>
                </a:lnTo>
                <a:lnTo>
                  <a:pt x="1334" y="938"/>
                </a:lnTo>
                <a:lnTo>
                  <a:pt x="1334" y="982"/>
                </a:lnTo>
                <a:lnTo>
                  <a:pt x="1334" y="982"/>
                </a:lnTo>
                <a:lnTo>
                  <a:pt x="1332" y="1103"/>
                </a:lnTo>
                <a:lnTo>
                  <a:pt x="1330" y="1103"/>
                </a:lnTo>
                <a:lnTo>
                  <a:pt x="1330" y="1103"/>
                </a:lnTo>
                <a:lnTo>
                  <a:pt x="1332" y="1114"/>
                </a:lnTo>
                <a:lnTo>
                  <a:pt x="1332" y="1125"/>
                </a:lnTo>
                <a:lnTo>
                  <a:pt x="1332" y="1136"/>
                </a:lnTo>
                <a:lnTo>
                  <a:pt x="1332" y="1146"/>
                </a:lnTo>
                <a:lnTo>
                  <a:pt x="1332" y="1146"/>
                </a:lnTo>
                <a:lnTo>
                  <a:pt x="1332" y="1153"/>
                </a:lnTo>
                <a:lnTo>
                  <a:pt x="1330" y="1157"/>
                </a:lnTo>
                <a:lnTo>
                  <a:pt x="1330" y="1157"/>
                </a:lnTo>
                <a:lnTo>
                  <a:pt x="1330" y="1162"/>
                </a:lnTo>
                <a:lnTo>
                  <a:pt x="1330" y="1166"/>
                </a:lnTo>
                <a:lnTo>
                  <a:pt x="1330" y="1166"/>
                </a:lnTo>
                <a:lnTo>
                  <a:pt x="1330" y="1159"/>
                </a:lnTo>
                <a:lnTo>
                  <a:pt x="1332" y="1155"/>
                </a:lnTo>
                <a:lnTo>
                  <a:pt x="1334" y="1155"/>
                </a:lnTo>
                <a:lnTo>
                  <a:pt x="1334" y="1155"/>
                </a:lnTo>
                <a:lnTo>
                  <a:pt x="1334" y="1177"/>
                </a:lnTo>
                <a:lnTo>
                  <a:pt x="1332" y="1201"/>
                </a:lnTo>
                <a:lnTo>
                  <a:pt x="1332" y="1201"/>
                </a:lnTo>
                <a:lnTo>
                  <a:pt x="1334" y="1214"/>
                </a:lnTo>
                <a:lnTo>
                  <a:pt x="1334" y="1228"/>
                </a:lnTo>
                <a:lnTo>
                  <a:pt x="1334" y="1243"/>
                </a:lnTo>
                <a:lnTo>
                  <a:pt x="1336" y="1254"/>
                </a:lnTo>
                <a:lnTo>
                  <a:pt x="1336" y="1254"/>
                </a:lnTo>
                <a:lnTo>
                  <a:pt x="1336" y="1245"/>
                </a:lnTo>
                <a:lnTo>
                  <a:pt x="1336" y="1234"/>
                </a:lnTo>
                <a:lnTo>
                  <a:pt x="1336" y="1225"/>
                </a:lnTo>
                <a:lnTo>
                  <a:pt x="1337" y="1223"/>
                </a:lnTo>
                <a:lnTo>
                  <a:pt x="1339" y="1221"/>
                </a:lnTo>
                <a:lnTo>
                  <a:pt x="1339" y="1221"/>
                </a:lnTo>
                <a:lnTo>
                  <a:pt x="1339" y="1228"/>
                </a:lnTo>
                <a:lnTo>
                  <a:pt x="1339" y="1236"/>
                </a:lnTo>
                <a:lnTo>
                  <a:pt x="1341" y="1243"/>
                </a:lnTo>
                <a:lnTo>
                  <a:pt x="1339" y="1250"/>
                </a:lnTo>
                <a:lnTo>
                  <a:pt x="1339" y="1250"/>
                </a:lnTo>
                <a:lnTo>
                  <a:pt x="1341" y="1252"/>
                </a:lnTo>
                <a:lnTo>
                  <a:pt x="1341" y="1254"/>
                </a:lnTo>
                <a:lnTo>
                  <a:pt x="1341" y="1262"/>
                </a:lnTo>
                <a:lnTo>
                  <a:pt x="1341" y="1262"/>
                </a:lnTo>
                <a:lnTo>
                  <a:pt x="1343" y="1267"/>
                </a:lnTo>
                <a:lnTo>
                  <a:pt x="1343" y="1274"/>
                </a:lnTo>
                <a:lnTo>
                  <a:pt x="1343" y="1293"/>
                </a:lnTo>
                <a:lnTo>
                  <a:pt x="1343" y="1324"/>
                </a:lnTo>
                <a:lnTo>
                  <a:pt x="1313" y="1322"/>
                </a:lnTo>
                <a:lnTo>
                  <a:pt x="1313" y="1322"/>
                </a:lnTo>
                <a:lnTo>
                  <a:pt x="1304" y="1324"/>
                </a:lnTo>
                <a:lnTo>
                  <a:pt x="1297" y="1324"/>
                </a:lnTo>
                <a:lnTo>
                  <a:pt x="1297" y="1324"/>
                </a:lnTo>
                <a:lnTo>
                  <a:pt x="1282" y="1320"/>
                </a:lnTo>
                <a:lnTo>
                  <a:pt x="1282" y="1320"/>
                </a:lnTo>
                <a:lnTo>
                  <a:pt x="1282" y="1322"/>
                </a:lnTo>
                <a:lnTo>
                  <a:pt x="1284" y="1322"/>
                </a:lnTo>
                <a:lnTo>
                  <a:pt x="1284" y="1322"/>
                </a:lnTo>
                <a:lnTo>
                  <a:pt x="1284" y="1324"/>
                </a:lnTo>
                <a:lnTo>
                  <a:pt x="1284" y="1324"/>
                </a:lnTo>
                <a:lnTo>
                  <a:pt x="1290" y="1324"/>
                </a:lnTo>
                <a:lnTo>
                  <a:pt x="1293" y="1324"/>
                </a:lnTo>
                <a:lnTo>
                  <a:pt x="1293" y="1324"/>
                </a:lnTo>
                <a:lnTo>
                  <a:pt x="1198" y="1328"/>
                </a:lnTo>
                <a:lnTo>
                  <a:pt x="1198" y="1328"/>
                </a:lnTo>
                <a:lnTo>
                  <a:pt x="1198" y="1330"/>
                </a:lnTo>
                <a:lnTo>
                  <a:pt x="1196" y="1331"/>
                </a:lnTo>
                <a:lnTo>
                  <a:pt x="1188" y="1331"/>
                </a:lnTo>
                <a:lnTo>
                  <a:pt x="1181" y="1331"/>
                </a:lnTo>
                <a:lnTo>
                  <a:pt x="1175" y="1331"/>
                </a:lnTo>
                <a:lnTo>
                  <a:pt x="1175" y="1331"/>
                </a:lnTo>
                <a:lnTo>
                  <a:pt x="1175" y="1331"/>
                </a:lnTo>
                <a:lnTo>
                  <a:pt x="1175" y="1333"/>
                </a:lnTo>
                <a:lnTo>
                  <a:pt x="1170" y="1333"/>
                </a:lnTo>
                <a:lnTo>
                  <a:pt x="1155" y="1331"/>
                </a:lnTo>
                <a:lnTo>
                  <a:pt x="1155" y="1331"/>
                </a:lnTo>
                <a:lnTo>
                  <a:pt x="1131" y="1333"/>
                </a:lnTo>
                <a:lnTo>
                  <a:pt x="1113" y="1335"/>
                </a:lnTo>
                <a:lnTo>
                  <a:pt x="1113" y="1335"/>
                </a:lnTo>
                <a:lnTo>
                  <a:pt x="1120" y="1337"/>
                </a:lnTo>
                <a:lnTo>
                  <a:pt x="1126" y="1337"/>
                </a:lnTo>
                <a:lnTo>
                  <a:pt x="1133" y="1335"/>
                </a:lnTo>
                <a:lnTo>
                  <a:pt x="1141" y="1335"/>
                </a:lnTo>
                <a:lnTo>
                  <a:pt x="1141" y="1335"/>
                </a:lnTo>
                <a:lnTo>
                  <a:pt x="1139" y="1339"/>
                </a:lnTo>
                <a:lnTo>
                  <a:pt x="1135" y="1339"/>
                </a:lnTo>
                <a:lnTo>
                  <a:pt x="1135" y="1339"/>
                </a:lnTo>
                <a:lnTo>
                  <a:pt x="1129" y="1339"/>
                </a:lnTo>
                <a:lnTo>
                  <a:pt x="1126" y="1341"/>
                </a:lnTo>
                <a:lnTo>
                  <a:pt x="1126" y="1341"/>
                </a:lnTo>
                <a:lnTo>
                  <a:pt x="1126" y="1341"/>
                </a:lnTo>
                <a:lnTo>
                  <a:pt x="1137" y="1341"/>
                </a:lnTo>
                <a:lnTo>
                  <a:pt x="1148" y="1342"/>
                </a:lnTo>
                <a:lnTo>
                  <a:pt x="1148" y="1342"/>
                </a:lnTo>
                <a:lnTo>
                  <a:pt x="1131" y="1346"/>
                </a:lnTo>
                <a:lnTo>
                  <a:pt x="1122" y="1346"/>
                </a:lnTo>
                <a:lnTo>
                  <a:pt x="1115" y="1344"/>
                </a:lnTo>
                <a:lnTo>
                  <a:pt x="1115" y="1344"/>
                </a:lnTo>
                <a:lnTo>
                  <a:pt x="1107" y="1346"/>
                </a:lnTo>
                <a:lnTo>
                  <a:pt x="1100" y="1346"/>
                </a:lnTo>
                <a:lnTo>
                  <a:pt x="1080" y="1348"/>
                </a:lnTo>
                <a:lnTo>
                  <a:pt x="1080" y="1348"/>
                </a:lnTo>
                <a:lnTo>
                  <a:pt x="1080" y="1348"/>
                </a:lnTo>
                <a:lnTo>
                  <a:pt x="1080" y="1350"/>
                </a:lnTo>
                <a:lnTo>
                  <a:pt x="1074" y="1350"/>
                </a:lnTo>
                <a:lnTo>
                  <a:pt x="1056" y="1350"/>
                </a:lnTo>
                <a:lnTo>
                  <a:pt x="1056" y="1350"/>
                </a:lnTo>
                <a:lnTo>
                  <a:pt x="1052" y="1352"/>
                </a:lnTo>
                <a:lnTo>
                  <a:pt x="1052" y="1354"/>
                </a:lnTo>
                <a:lnTo>
                  <a:pt x="1049" y="1355"/>
                </a:lnTo>
                <a:lnTo>
                  <a:pt x="1043" y="1355"/>
                </a:lnTo>
                <a:lnTo>
                  <a:pt x="1043" y="1355"/>
                </a:lnTo>
                <a:lnTo>
                  <a:pt x="1049" y="1355"/>
                </a:lnTo>
                <a:lnTo>
                  <a:pt x="1054" y="1355"/>
                </a:lnTo>
                <a:lnTo>
                  <a:pt x="1054" y="1355"/>
                </a:lnTo>
                <a:lnTo>
                  <a:pt x="1047" y="1361"/>
                </a:lnTo>
                <a:lnTo>
                  <a:pt x="1043" y="1363"/>
                </a:lnTo>
                <a:lnTo>
                  <a:pt x="1034" y="1363"/>
                </a:lnTo>
                <a:lnTo>
                  <a:pt x="1034" y="1363"/>
                </a:lnTo>
                <a:lnTo>
                  <a:pt x="1037" y="1361"/>
                </a:lnTo>
                <a:lnTo>
                  <a:pt x="1037" y="1361"/>
                </a:lnTo>
                <a:lnTo>
                  <a:pt x="1025" y="1361"/>
                </a:lnTo>
                <a:lnTo>
                  <a:pt x="1017" y="1365"/>
                </a:lnTo>
                <a:lnTo>
                  <a:pt x="1017" y="1365"/>
                </a:lnTo>
                <a:lnTo>
                  <a:pt x="1012" y="1363"/>
                </a:lnTo>
                <a:lnTo>
                  <a:pt x="1006" y="1365"/>
                </a:lnTo>
                <a:lnTo>
                  <a:pt x="1006" y="1365"/>
                </a:lnTo>
                <a:lnTo>
                  <a:pt x="990" y="1365"/>
                </a:lnTo>
                <a:lnTo>
                  <a:pt x="984" y="1365"/>
                </a:lnTo>
                <a:lnTo>
                  <a:pt x="979" y="1366"/>
                </a:lnTo>
                <a:lnTo>
                  <a:pt x="979" y="1366"/>
                </a:lnTo>
                <a:lnTo>
                  <a:pt x="988" y="1366"/>
                </a:lnTo>
                <a:lnTo>
                  <a:pt x="993" y="1368"/>
                </a:lnTo>
                <a:lnTo>
                  <a:pt x="995" y="1370"/>
                </a:lnTo>
                <a:lnTo>
                  <a:pt x="995" y="1370"/>
                </a:lnTo>
                <a:lnTo>
                  <a:pt x="991" y="1370"/>
                </a:lnTo>
                <a:lnTo>
                  <a:pt x="988" y="1370"/>
                </a:lnTo>
                <a:lnTo>
                  <a:pt x="986" y="1368"/>
                </a:lnTo>
                <a:lnTo>
                  <a:pt x="984" y="1370"/>
                </a:lnTo>
                <a:lnTo>
                  <a:pt x="984" y="1370"/>
                </a:lnTo>
                <a:lnTo>
                  <a:pt x="990" y="1370"/>
                </a:lnTo>
                <a:lnTo>
                  <a:pt x="997" y="1370"/>
                </a:lnTo>
                <a:lnTo>
                  <a:pt x="1003" y="1370"/>
                </a:lnTo>
                <a:lnTo>
                  <a:pt x="1006" y="1372"/>
                </a:lnTo>
                <a:lnTo>
                  <a:pt x="995" y="1372"/>
                </a:lnTo>
                <a:lnTo>
                  <a:pt x="995" y="1372"/>
                </a:lnTo>
                <a:lnTo>
                  <a:pt x="997" y="1374"/>
                </a:lnTo>
                <a:lnTo>
                  <a:pt x="999" y="1374"/>
                </a:lnTo>
                <a:lnTo>
                  <a:pt x="1001" y="1376"/>
                </a:lnTo>
                <a:lnTo>
                  <a:pt x="999" y="1376"/>
                </a:lnTo>
                <a:lnTo>
                  <a:pt x="999" y="1376"/>
                </a:lnTo>
                <a:lnTo>
                  <a:pt x="1004" y="1376"/>
                </a:lnTo>
                <a:lnTo>
                  <a:pt x="1008" y="1376"/>
                </a:lnTo>
                <a:lnTo>
                  <a:pt x="1008" y="1376"/>
                </a:lnTo>
                <a:lnTo>
                  <a:pt x="1008" y="1376"/>
                </a:lnTo>
                <a:lnTo>
                  <a:pt x="1004" y="1376"/>
                </a:lnTo>
                <a:lnTo>
                  <a:pt x="1003" y="1374"/>
                </a:lnTo>
                <a:lnTo>
                  <a:pt x="1003" y="1374"/>
                </a:lnTo>
                <a:lnTo>
                  <a:pt x="1023" y="1374"/>
                </a:lnTo>
                <a:lnTo>
                  <a:pt x="1023" y="1374"/>
                </a:lnTo>
                <a:lnTo>
                  <a:pt x="1012" y="1377"/>
                </a:lnTo>
                <a:lnTo>
                  <a:pt x="997" y="1377"/>
                </a:lnTo>
                <a:lnTo>
                  <a:pt x="969" y="1377"/>
                </a:lnTo>
                <a:lnTo>
                  <a:pt x="969" y="1377"/>
                </a:lnTo>
                <a:lnTo>
                  <a:pt x="968" y="1379"/>
                </a:lnTo>
                <a:lnTo>
                  <a:pt x="964" y="1381"/>
                </a:lnTo>
                <a:lnTo>
                  <a:pt x="964" y="1381"/>
                </a:lnTo>
                <a:lnTo>
                  <a:pt x="973" y="1381"/>
                </a:lnTo>
                <a:lnTo>
                  <a:pt x="975" y="1381"/>
                </a:lnTo>
                <a:lnTo>
                  <a:pt x="971" y="1379"/>
                </a:lnTo>
                <a:lnTo>
                  <a:pt x="971" y="1379"/>
                </a:lnTo>
                <a:lnTo>
                  <a:pt x="977" y="1381"/>
                </a:lnTo>
                <a:lnTo>
                  <a:pt x="980" y="1383"/>
                </a:lnTo>
                <a:lnTo>
                  <a:pt x="980" y="1383"/>
                </a:lnTo>
                <a:lnTo>
                  <a:pt x="975" y="1383"/>
                </a:lnTo>
                <a:lnTo>
                  <a:pt x="969" y="1383"/>
                </a:lnTo>
                <a:lnTo>
                  <a:pt x="966" y="1383"/>
                </a:lnTo>
                <a:lnTo>
                  <a:pt x="960" y="1383"/>
                </a:lnTo>
                <a:lnTo>
                  <a:pt x="960" y="1383"/>
                </a:lnTo>
                <a:lnTo>
                  <a:pt x="966" y="1383"/>
                </a:lnTo>
                <a:lnTo>
                  <a:pt x="966" y="1385"/>
                </a:lnTo>
                <a:lnTo>
                  <a:pt x="964" y="1387"/>
                </a:lnTo>
                <a:lnTo>
                  <a:pt x="964" y="1387"/>
                </a:lnTo>
                <a:close/>
                <a:moveTo>
                  <a:pt x="1168" y="769"/>
                </a:moveTo>
                <a:lnTo>
                  <a:pt x="1168" y="769"/>
                </a:lnTo>
                <a:lnTo>
                  <a:pt x="1168" y="767"/>
                </a:lnTo>
                <a:lnTo>
                  <a:pt x="1168" y="765"/>
                </a:lnTo>
                <a:lnTo>
                  <a:pt x="1168" y="759"/>
                </a:lnTo>
                <a:lnTo>
                  <a:pt x="1168" y="759"/>
                </a:lnTo>
                <a:lnTo>
                  <a:pt x="1170" y="763"/>
                </a:lnTo>
                <a:lnTo>
                  <a:pt x="1168" y="769"/>
                </a:lnTo>
                <a:lnTo>
                  <a:pt x="1168" y="769"/>
                </a:lnTo>
                <a:close/>
                <a:moveTo>
                  <a:pt x="1163" y="500"/>
                </a:moveTo>
                <a:lnTo>
                  <a:pt x="1161" y="485"/>
                </a:lnTo>
                <a:lnTo>
                  <a:pt x="1161" y="485"/>
                </a:lnTo>
                <a:lnTo>
                  <a:pt x="1163" y="487"/>
                </a:lnTo>
                <a:lnTo>
                  <a:pt x="1163" y="487"/>
                </a:lnTo>
                <a:lnTo>
                  <a:pt x="1163" y="494"/>
                </a:lnTo>
                <a:lnTo>
                  <a:pt x="1164" y="498"/>
                </a:lnTo>
                <a:lnTo>
                  <a:pt x="1164" y="498"/>
                </a:lnTo>
                <a:lnTo>
                  <a:pt x="1164" y="498"/>
                </a:lnTo>
                <a:lnTo>
                  <a:pt x="1163" y="500"/>
                </a:lnTo>
                <a:lnTo>
                  <a:pt x="1163" y="500"/>
                </a:lnTo>
                <a:close/>
                <a:moveTo>
                  <a:pt x="957" y="379"/>
                </a:moveTo>
                <a:lnTo>
                  <a:pt x="957" y="379"/>
                </a:lnTo>
                <a:lnTo>
                  <a:pt x="955" y="377"/>
                </a:lnTo>
                <a:lnTo>
                  <a:pt x="953" y="375"/>
                </a:lnTo>
                <a:lnTo>
                  <a:pt x="953" y="375"/>
                </a:lnTo>
                <a:lnTo>
                  <a:pt x="955" y="375"/>
                </a:lnTo>
                <a:lnTo>
                  <a:pt x="960" y="375"/>
                </a:lnTo>
                <a:lnTo>
                  <a:pt x="960" y="375"/>
                </a:lnTo>
                <a:lnTo>
                  <a:pt x="960" y="375"/>
                </a:lnTo>
                <a:lnTo>
                  <a:pt x="960" y="375"/>
                </a:lnTo>
                <a:lnTo>
                  <a:pt x="960" y="377"/>
                </a:lnTo>
                <a:lnTo>
                  <a:pt x="960" y="377"/>
                </a:lnTo>
                <a:lnTo>
                  <a:pt x="960" y="377"/>
                </a:lnTo>
                <a:lnTo>
                  <a:pt x="966" y="377"/>
                </a:lnTo>
                <a:lnTo>
                  <a:pt x="968" y="377"/>
                </a:lnTo>
                <a:lnTo>
                  <a:pt x="968" y="379"/>
                </a:lnTo>
                <a:lnTo>
                  <a:pt x="968" y="379"/>
                </a:lnTo>
                <a:lnTo>
                  <a:pt x="962" y="379"/>
                </a:lnTo>
                <a:lnTo>
                  <a:pt x="957" y="379"/>
                </a:lnTo>
                <a:lnTo>
                  <a:pt x="957" y="379"/>
                </a:lnTo>
                <a:close/>
                <a:moveTo>
                  <a:pt x="309" y="487"/>
                </a:moveTo>
                <a:lnTo>
                  <a:pt x="309" y="487"/>
                </a:lnTo>
                <a:lnTo>
                  <a:pt x="309" y="487"/>
                </a:lnTo>
                <a:lnTo>
                  <a:pt x="309" y="489"/>
                </a:lnTo>
                <a:lnTo>
                  <a:pt x="309" y="493"/>
                </a:lnTo>
                <a:lnTo>
                  <a:pt x="307" y="493"/>
                </a:lnTo>
                <a:lnTo>
                  <a:pt x="307" y="493"/>
                </a:lnTo>
                <a:lnTo>
                  <a:pt x="307" y="487"/>
                </a:lnTo>
                <a:lnTo>
                  <a:pt x="307" y="487"/>
                </a:lnTo>
                <a:lnTo>
                  <a:pt x="309" y="487"/>
                </a:lnTo>
                <a:lnTo>
                  <a:pt x="309" y="487"/>
                </a:lnTo>
                <a:lnTo>
                  <a:pt x="309" y="487"/>
                </a:lnTo>
                <a:close/>
                <a:moveTo>
                  <a:pt x="55" y="653"/>
                </a:moveTo>
                <a:lnTo>
                  <a:pt x="55" y="653"/>
                </a:lnTo>
                <a:lnTo>
                  <a:pt x="55" y="660"/>
                </a:lnTo>
                <a:lnTo>
                  <a:pt x="55" y="665"/>
                </a:lnTo>
                <a:lnTo>
                  <a:pt x="55" y="671"/>
                </a:lnTo>
                <a:lnTo>
                  <a:pt x="55" y="673"/>
                </a:lnTo>
                <a:lnTo>
                  <a:pt x="55" y="673"/>
                </a:lnTo>
                <a:lnTo>
                  <a:pt x="53" y="662"/>
                </a:lnTo>
                <a:lnTo>
                  <a:pt x="53" y="656"/>
                </a:lnTo>
                <a:lnTo>
                  <a:pt x="55" y="653"/>
                </a:lnTo>
                <a:lnTo>
                  <a:pt x="55" y="653"/>
                </a:lnTo>
                <a:close/>
                <a:moveTo>
                  <a:pt x="1451" y="298"/>
                </a:moveTo>
                <a:lnTo>
                  <a:pt x="1451" y="298"/>
                </a:lnTo>
                <a:lnTo>
                  <a:pt x="1450" y="285"/>
                </a:lnTo>
                <a:lnTo>
                  <a:pt x="1450" y="270"/>
                </a:lnTo>
                <a:lnTo>
                  <a:pt x="1450" y="270"/>
                </a:lnTo>
                <a:lnTo>
                  <a:pt x="1451" y="283"/>
                </a:lnTo>
                <a:lnTo>
                  <a:pt x="1451" y="298"/>
                </a:lnTo>
                <a:lnTo>
                  <a:pt x="1451" y="298"/>
                </a:lnTo>
                <a:close/>
                <a:moveTo>
                  <a:pt x="982" y="1381"/>
                </a:moveTo>
                <a:lnTo>
                  <a:pt x="982" y="1381"/>
                </a:lnTo>
                <a:lnTo>
                  <a:pt x="984" y="1381"/>
                </a:lnTo>
                <a:lnTo>
                  <a:pt x="986" y="1379"/>
                </a:lnTo>
                <a:lnTo>
                  <a:pt x="986" y="1379"/>
                </a:lnTo>
                <a:lnTo>
                  <a:pt x="986" y="1379"/>
                </a:lnTo>
                <a:lnTo>
                  <a:pt x="991" y="1379"/>
                </a:lnTo>
                <a:lnTo>
                  <a:pt x="997" y="1379"/>
                </a:lnTo>
                <a:lnTo>
                  <a:pt x="997" y="1379"/>
                </a:lnTo>
                <a:lnTo>
                  <a:pt x="993" y="1381"/>
                </a:lnTo>
                <a:lnTo>
                  <a:pt x="993" y="1381"/>
                </a:lnTo>
                <a:lnTo>
                  <a:pt x="993" y="1381"/>
                </a:lnTo>
                <a:lnTo>
                  <a:pt x="995" y="1381"/>
                </a:lnTo>
                <a:lnTo>
                  <a:pt x="995" y="1381"/>
                </a:lnTo>
                <a:lnTo>
                  <a:pt x="990" y="1383"/>
                </a:lnTo>
                <a:lnTo>
                  <a:pt x="982" y="1381"/>
                </a:lnTo>
                <a:lnTo>
                  <a:pt x="982" y="1381"/>
                </a:lnTo>
                <a:close/>
                <a:moveTo>
                  <a:pt x="1054" y="1359"/>
                </a:moveTo>
                <a:lnTo>
                  <a:pt x="1054" y="1359"/>
                </a:lnTo>
                <a:lnTo>
                  <a:pt x="1060" y="1357"/>
                </a:lnTo>
                <a:lnTo>
                  <a:pt x="1067" y="1357"/>
                </a:lnTo>
                <a:lnTo>
                  <a:pt x="1067" y="1357"/>
                </a:lnTo>
                <a:lnTo>
                  <a:pt x="1063" y="1359"/>
                </a:lnTo>
                <a:lnTo>
                  <a:pt x="1056" y="1361"/>
                </a:lnTo>
                <a:lnTo>
                  <a:pt x="1056" y="1361"/>
                </a:lnTo>
                <a:lnTo>
                  <a:pt x="1056" y="1359"/>
                </a:lnTo>
                <a:lnTo>
                  <a:pt x="1054" y="1359"/>
                </a:lnTo>
                <a:lnTo>
                  <a:pt x="1054" y="1359"/>
                </a:lnTo>
                <a:close/>
                <a:moveTo>
                  <a:pt x="1142" y="1339"/>
                </a:moveTo>
                <a:lnTo>
                  <a:pt x="1142" y="1339"/>
                </a:lnTo>
                <a:lnTo>
                  <a:pt x="1152" y="1337"/>
                </a:lnTo>
                <a:lnTo>
                  <a:pt x="1157" y="1337"/>
                </a:lnTo>
                <a:lnTo>
                  <a:pt x="1157" y="1337"/>
                </a:lnTo>
                <a:lnTo>
                  <a:pt x="1159" y="1339"/>
                </a:lnTo>
                <a:lnTo>
                  <a:pt x="1159" y="1339"/>
                </a:lnTo>
                <a:lnTo>
                  <a:pt x="1142" y="1339"/>
                </a:lnTo>
                <a:lnTo>
                  <a:pt x="1142" y="1339"/>
                </a:lnTo>
                <a:close/>
                <a:moveTo>
                  <a:pt x="1424" y="1267"/>
                </a:moveTo>
                <a:lnTo>
                  <a:pt x="1424" y="1267"/>
                </a:lnTo>
                <a:lnTo>
                  <a:pt x="1424" y="1269"/>
                </a:lnTo>
                <a:lnTo>
                  <a:pt x="1424" y="1267"/>
                </a:lnTo>
                <a:lnTo>
                  <a:pt x="1422" y="1263"/>
                </a:lnTo>
                <a:lnTo>
                  <a:pt x="1422" y="1256"/>
                </a:lnTo>
                <a:lnTo>
                  <a:pt x="1424" y="1254"/>
                </a:lnTo>
                <a:lnTo>
                  <a:pt x="1424" y="1254"/>
                </a:lnTo>
                <a:lnTo>
                  <a:pt x="1424" y="1254"/>
                </a:lnTo>
                <a:lnTo>
                  <a:pt x="1424" y="1262"/>
                </a:lnTo>
                <a:lnTo>
                  <a:pt x="1424" y="1267"/>
                </a:lnTo>
                <a:lnTo>
                  <a:pt x="1424" y="1267"/>
                </a:lnTo>
                <a:close/>
                <a:moveTo>
                  <a:pt x="1427" y="1223"/>
                </a:moveTo>
                <a:lnTo>
                  <a:pt x="1427" y="1223"/>
                </a:lnTo>
                <a:lnTo>
                  <a:pt x="1426" y="1221"/>
                </a:lnTo>
                <a:lnTo>
                  <a:pt x="1426" y="1219"/>
                </a:lnTo>
                <a:lnTo>
                  <a:pt x="1426" y="1217"/>
                </a:lnTo>
                <a:lnTo>
                  <a:pt x="1426" y="1219"/>
                </a:lnTo>
                <a:lnTo>
                  <a:pt x="1426" y="1219"/>
                </a:lnTo>
                <a:lnTo>
                  <a:pt x="1424" y="1210"/>
                </a:lnTo>
                <a:lnTo>
                  <a:pt x="1424" y="1204"/>
                </a:lnTo>
                <a:lnTo>
                  <a:pt x="1426" y="1204"/>
                </a:lnTo>
                <a:lnTo>
                  <a:pt x="1426" y="1204"/>
                </a:lnTo>
                <a:lnTo>
                  <a:pt x="1426" y="1214"/>
                </a:lnTo>
                <a:lnTo>
                  <a:pt x="1427" y="1223"/>
                </a:lnTo>
                <a:lnTo>
                  <a:pt x="1427" y="1223"/>
                </a:lnTo>
                <a:close/>
                <a:moveTo>
                  <a:pt x="1209" y="888"/>
                </a:moveTo>
                <a:lnTo>
                  <a:pt x="1209" y="888"/>
                </a:lnTo>
                <a:lnTo>
                  <a:pt x="1207" y="886"/>
                </a:lnTo>
                <a:lnTo>
                  <a:pt x="1207" y="883"/>
                </a:lnTo>
                <a:lnTo>
                  <a:pt x="1207" y="875"/>
                </a:lnTo>
                <a:lnTo>
                  <a:pt x="1207" y="875"/>
                </a:lnTo>
                <a:lnTo>
                  <a:pt x="1209" y="879"/>
                </a:lnTo>
                <a:lnTo>
                  <a:pt x="1209" y="883"/>
                </a:lnTo>
                <a:lnTo>
                  <a:pt x="1209" y="888"/>
                </a:lnTo>
                <a:lnTo>
                  <a:pt x="1209" y="888"/>
                </a:lnTo>
                <a:close/>
                <a:moveTo>
                  <a:pt x="1328" y="815"/>
                </a:moveTo>
                <a:lnTo>
                  <a:pt x="1328" y="815"/>
                </a:lnTo>
                <a:lnTo>
                  <a:pt x="1326" y="813"/>
                </a:lnTo>
                <a:lnTo>
                  <a:pt x="1326" y="811"/>
                </a:lnTo>
                <a:lnTo>
                  <a:pt x="1326" y="803"/>
                </a:lnTo>
                <a:lnTo>
                  <a:pt x="1326" y="803"/>
                </a:lnTo>
                <a:lnTo>
                  <a:pt x="1328" y="805"/>
                </a:lnTo>
                <a:lnTo>
                  <a:pt x="1328" y="809"/>
                </a:lnTo>
                <a:lnTo>
                  <a:pt x="1328" y="815"/>
                </a:lnTo>
                <a:lnTo>
                  <a:pt x="1328" y="815"/>
                </a:lnTo>
                <a:close/>
                <a:moveTo>
                  <a:pt x="1324" y="616"/>
                </a:moveTo>
                <a:lnTo>
                  <a:pt x="1324" y="616"/>
                </a:lnTo>
                <a:lnTo>
                  <a:pt x="1324" y="616"/>
                </a:lnTo>
                <a:lnTo>
                  <a:pt x="1326" y="620"/>
                </a:lnTo>
                <a:lnTo>
                  <a:pt x="1326" y="625"/>
                </a:lnTo>
                <a:lnTo>
                  <a:pt x="1326" y="625"/>
                </a:lnTo>
                <a:lnTo>
                  <a:pt x="1326" y="621"/>
                </a:lnTo>
                <a:lnTo>
                  <a:pt x="1326" y="618"/>
                </a:lnTo>
                <a:lnTo>
                  <a:pt x="1326" y="618"/>
                </a:lnTo>
                <a:lnTo>
                  <a:pt x="1324" y="610"/>
                </a:lnTo>
                <a:lnTo>
                  <a:pt x="1323" y="601"/>
                </a:lnTo>
                <a:lnTo>
                  <a:pt x="1323" y="583"/>
                </a:lnTo>
                <a:lnTo>
                  <a:pt x="1324" y="542"/>
                </a:lnTo>
                <a:lnTo>
                  <a:pt x="1324" y="542"/>
                </a:lnTo>
                <a:lnTo>
                  <a:pt x="1321" y="513"/>
                </a:lnTo>
                <a:lnTo>
                  <a:pt x="1321" y="489"/>
                </a:lnTo>
                <a:lnTo>
                  <a:pt x="1321" y="489"/>
                </a:lnTo>
                <a:lnTo>
                  <a:pt x="1321" y="487"/>
                </a:lnTo>
                <a:lnTo>
                  <a:pt x="1323" y="485"/>
                </a:lnTo>
                <a:lnTo>
                  <a:pt x="1323" y="485"/>
                </a:lnTo>
                <a:lnTo>
                  <a:pt x="1323" y="482"/>
                </a:lnTo>
                <a:lnTo>
                  <a:pt x="1323" y="476"/>
                </a:lnTo>
                <a:lnTo>
                  <a:pt x="1323" y="465"/>
                </a:lnTo>
                <a:lnTo>
                  <a:pt x="1323" y="465"/>
                </a:lnTo>
                <a:lnTo>
                  <a:pt x="1324" y="465"/>
                </a:lnTo>
                <a:lnTo>
                  <a:pt x="1324" y="459"/>
                </a:lnTo>
                <a:lnTo>
                  <a:pt x="1324" y="459"/>
                </a:lnTo>
                <a:lnTo>
                  <a:pt x="1324" y="459"/>
                </a:lnTo>
                <a:lnTo>
                  <a:pt x="1324" y="459"/>
                </a:lnTo>
                <a:lnTo>
                  <a:pt x="1326" y="459"/>
                </a:lnTo>
                <a:lnTo>
                  <a:pt x="1326" y="459"/>
                </a:lnTo>
                <a:lnTo>
                  <a:pt x="1326" y="461"/>
                </a:lnTo>
                <a:lnTo>
                  <a:pt x="1324" y="463"/>
                </a:lnTo>
                <a:lnTo>
                  <a:pt x="1324" y="463"/>
                </a:lnTo>
                <a:lnTo>
                  <a:pt x="1326" y="467"/>
                </a:lnTo>
                <a:lnTo>
                  <a:pt x="1328" y="470"/>
                </a:lnTo>
                <a:lnTo>
                  <a:pt x="1328" y="470"/>
                </a:lnTo>
                <a:lnTo>
                  <a:pt x="1328" y="474"/>
                </a:lnTo>
                <a:lnTo>
                  <a:pt x="1326" y="478"/>
                </a:lnTo>
                <a:lnTo>
                  <a:pt x="1326" y="478"/>
                </a:lnTo>
                <a:lnTo>
                  <a:pt x="1326" y="482"/>
                </a:lnTo>
                <a:lnTo>
                  <a:pt x="1328" y="483"/>
                </a:lnTo>
                <a:lnTo>
                  <a:pt x="1328" y="483"/>
                </a:lnTo>
                <a:lnTo>
                  <a:pt x="1328" y="480"/>
                </a:lnTo>
                <a:lnTo>
                  <a:pt x="1330" y="474"/>
                </a:lnTo>
                <a:lnTo>
                  <a:pt x="1330" y="469"/>
                </a:lnTo>
                <a:lnTo>
                  <a:pt x="1332" y="463"/>
                </a:lnTo>
                <a:lnTo>
                  <a:pt x="1332" y="463"/>
                </a:lnTo>
                <a:lnTo>
                  <a:pt x="1330" y="472"/>
                </a:lnTo>
                <a:lnTo>
                  <a:pt x="1330" y="482"/>
                </a:lnTo>
                <a:lnTo>
                  <a:pt x="1330" y="482"/>
                </a:lnTo>
                <a:lnTo>
                  <a:pt x="1332" y="467"/>
                </a:lnTo>
                <a:lnTo>
                  <a:pt x="1332" y="467"/>
                </a:lnTo>
                <a:lnTo>
                  <a:pt x="1330" y="459"/>
                </a:lnTo>
                <a:lnTo>
                  <a:pt x="1326" y="454"/>
                </a:lnTo>
                <a:lnTo>
                  <a:pt x="1324" y="448"/>
                </a:lnTo>
                <a:lnTo>
                  <a:pt x="1323" y="439"/>
                </a:lnTo>
                <a:lnTo>
                  <a:pt x="1323" y="439"/>
                </a:lnTo>
                <a:lnTo>
                  <a:pt x="1321" y="443"/>
                </a:lnTo>
                <a:lnTo>
                  <a:pt x="1321" y="448"/>
                </a:lnTo>
                <a:lnTo>
                  <a:pt x="1321" y="448"/>
                </a:lnTo>
                <a:lnTo>
                  <a:pt x="1319" y="439"/>
                </a:lnTo>
                <a:lnTo>
                  <a:pt x="1319" y="430"/>
                </a:lnTo>
                <a:lnTo>
                  <a:pt x="1319" y="423"/>
                </a:lnTo>
                <a:lnTo>
                  <a:pt x="1317" y="415"/>
                </a:lnTo>
                <a:lnTo>
                  <a:pt x="1317" y="415"/>
                </a:lnTo>
                <a:lnTo>
                  <a:pt x="1319" y="410"/>
                </a:lnTo>
                <a:lnTo>
                  <a:pt x="1319" y="408"/>
                </a:lnTo>
                <a:lnTo>
                  <a:pt x="1319" y="408"/>
                </a:lnTo>
                <a:lnTo>
                  <a:pt x="1317" y="399"/>
                </a:lnTo>
                <a:lnTo>
                  <a:pt x="1317" y="393"/>
                </a:lnTo>
                <a:lnTo>
                  <a:pt x="1319" y="391"/>
                </a:lnTo>
                <a:lnTo>
                  <a:pt x="1319" y="391"/>
                </a:lnTo>
                <a:lnTo>
                  <a:pt x="1317" y="388"/>
                </a:lnTo>
                <a:lnTo>
                  <a:pt x="1317" y="386"/>
                </a:lnTo>
                <a:lnTo>
                  <a:pt x="1317" y="386"/>
                </a:lnTo>
                <a:lnTo>
                  <a:pt x="1319" y="375"/>
                </a:lnTo>
                <a:lnTo>
                  <a:pt x="1317" y="362"/>
                </a:lnTo>
                <a:lnTo>
                  <a:pt x="1317" y="351"/>
                </a:lnTo>
                <a:lnTo>
                  <a:pt x="1317" y="340"/>
                </a:lnTo>
                <a:lnTo>
                  <a:pt x="1317" y="340"/>
                </a:lnTo>
                <a:lnTo>
                  <a:pt x="1315" y="333"/>
                </a:lnTo>
                <a:lnTo>
                  <a:pt x="1315" y="321"/>
                </a:lnTo>
                <a:lnTo>
                  <a:pt x="1317" y="305"/>
                </a:lnTo>
                <a:lnTo>
                  <a:pt x="1317" y="305"/>
                </a:lnTo>
                <a:lnTo>
                  <a:pt x="1313" y="294"/>
                </a:lnTo>
                <a:lnTo>
                  <a:pt x="1313" y="279"/>
                </a:lnTo>
                <a:lnTo>
                  <a:pt x="1313" y="264"/>
                </a:lnTo>
                <a:lnTo>
                  <a:pt x="1315" y="252"/>
                </a:lnTo>
                <a:lnTo>
                  <a:pt x="1315" y="252"/>
                </a:lnTo>
                <a:lnTo>
                  <a:pt x="1315" y="239"/>
                </a:lnTo>
                <a:lnTo>
                  <a:pt x="1313" y="228"/>
                </a:lnTo>
                <a:lnTo>
                  <a:pt x="1313" y="228"/>
                </a:lnTo>
                <a:lnTo>
                  <a:pt x="1313" y="235"/>
                </a:lnTo>
                <a:lnTo>
                  <a:pt x="1313" y="239"/>
                </a:lnTo>
                <a:lnTo>
                  <a:pt x="1313" y="239"/>
                </a:lnTo>
                <a:lnTo>
                  <a:pt x="1312" y="239"/>
                </a:lnTo>
                <a:lnTo>
                  <a:pt x="1310" y="233"/>
                </a:lnTo>
                <a:lnTo>
                  <a:pt x="1310" y="218"/>
                </a:lnTo>
                <a:lnTo>
                  <a:pt x="1310" y="218"/>
                </a:lnTo>
                <a:lnTo>
                  <a:pt x="1312" y="222"/>
                </a:lnTo>
                <a:lnTo>
                  <a:pt x="1312" y="222"/>
                </a:lnTo>
                <a:lnTo>
                  <a:pt x="1310" y="204"/>
                </a:lnTo>
                <a:lnTo>
                  <a:pt x="1313" y="207"/>
                </a:lnTo>
                <a:lnTo>
                  <a:pt x="1313" y="207"/>
                </a:lnTo>
                <a:lnTo>
                  <a:pt x="1286" y="207"/>
                </a:lnTo>
                <a:lnTo>
                  <a:pt x="1273" y="207"/>
                </a:lnTo>
                <a:lnTo>
                  <a:pt x="1260" y="204"/>
                </a:lnTo>
                <a:lnTo>
                  <a:pt x="1260" y="204"/>
                </a:lnTo>
                <a:lnTo>
                  <a:pt x="1271" y="204"/>
                </a:lnTo>
                <a:lnTo>
                  <a:pt x="1278" y="204"/>
                </a:lnTo>
                <a:lnTo>
                  <a:pt x="1278" y="204"/>
                </a:lnTo>
                <a:lnTo>
                  <a:pt x="1264" y="202"/>
                </a:lnTo>
                <a:lnTo>
                  <a:pt x="1256" y="204"/>
                </a:lnTo>
                <a:lnTo>
                  <a:pt x="1253" y="206"/>
                </a:lnTo>
                <a:lnTo>
                  <a:pt x="1253" y="206"/>
                </a:lnTo>
                <a:lnTo>
                  <a:pt x="1247" y="204"/>
                </a:lnTo>
                <a:lnTo>
                  <a:pt x="1244" y="204"/>
                </a:lnTo>
                <a:lnTo>
                  <a:pt x="1244" y="204"/>
                </a:lnTo>
                <a:lnTo>
                  <a:pt x="1245" y="200"/>
                </a:lnTo>
                <a:lnTo>
                  <a:pt x="1251" y="200"/>
                </a:lnTo>
                <a:lnTo>
                  <a:pt x="1251" y="200"/>
                </a:lnTo>
                <a:lnTo>
                  <a:pt x="1249" y="200"/>
                </a:lnTo>
                <a:lnTo>
                  <a:pt x="1247" y="200"/>
                </a:lnTo>
                <a:lnTo>
                  <a:pt x="1245" y="200"/>
                </a:lnTo>
                <a:lnTo>
                  <a:pt x="1245" y="198"/>
                </a:lnTo>
                <a:lnTo>
                  <a:pt x="1245" y="198"/>
                </a:lnTo>
                <a:lnTo>
                  <a:pt x="1260" y="198"/>
                </a:lnTo>
                <a:lnTo>
                  <a:pt x="1275" y="200"/>
                </a:lnTo>
                <a:lnTo>
                  <a:pt x="1275" y="200"/>
                </a:lnTo>
                <a:lnTo>
                  <a:pt x="1266" y="198"/>
                </a:lnTo>
                <a:lnTo>
                  <a:pt x="1253" y="198"/>
                </a:lnTo>
                <a:lnTo>
                  <a:pt x="1253" y="198"/>
                </a:lnTo>
                <a:lnTo>
                  <a:pt x="1282" y="195"/>
                </a:lnTo>
                <a:lnTo>
                  <a:pt x="1313" y="195"/>
                </a:lnTo>
                <a:lnTo>
                  <a:pt x="1323" y="195"/>
                </a:lnTo>
                <a:lnTo>
                  <a:pt x="1323" y="204"/>
                </a:lnTo>
                <a:lnTo>
                  <a:pt x="1323" y="211"/>
                </a:lnTo>
                <a:lnTo>
                  <a:pt x="1323" y="211"/>
                </a:lnTo>
                <a:lnTo>
                  <a:pt x="1324" y="207"/>
                </a:lnTo>
                <a:lnTo>
                  <a:pt x="1324" y="204"/>
                </a:lnTo>
                <a:lnTo>
                  <a:pt x="1326" y="195"/>
                </a:lnTo>
                <a:lnTo>
                  <a:pt x="1313" y="193"/>
                </a:lnTo>
                <a:lnTo>
                  <a:pt x="1313" y="193"/>
                </a:lnTo>
                <a:lnTo>
                  <a:pt x="1310" y="191"/>
                </a:lnTo>
                <a:lnTo>
                  <a:pt x="1308" y="191"/>
                </a:lnTo>
                <a:lnTo>
                  <a:pt x="1308" y="191"/>
                </a:lnTo>
                <a:lnTo>
                  <a:pt x="1313" y="191"/>
                </a:lnTo>
                <a:lnTo>
                  <a:pt x="1326" y="191"/>
                </a:lnTo>
                <a:lnTo>
                  <a:pt x="1326" y="204"/>
                </a:lnTo>
                <a:lnTo>
                  <a:pt x="1326" y="204"/>
                </a:lnTo>
                <a:lnTo>
                  <a:pt x="1328" y="224"/>
                </a:lnTo>
                <a:lnTo>
                  <a:pt x="1328" y="233"/>
                </a:lnTo>
                <a:lnTo>
                  <a:pt x="1328" y="241"/>
                </a:lnTo>
                <a:lnTo>
                  <a:pt x="1326" y="241"/>
                </a:lnTo>
                <a:lnTo>
                  <a:pt x="1326" y="241"/>
                </a:lnTo>
                <a:lnTo>
                  <a:pt x="1326" y="241"/>
                </a:lnTo>
                <a:lnTo>
                  <a:pt x="1326" y="239"/>
                </a:lnTo>
                <a:lnTo>
                  <a:pt x="1326" y="235"/>
                </a:lnTo>
                <a:lnTo>
                  <a:pt x="1326" y="235"/>
                </a:lnTo>
                <a:lnTo>
                  <a:pt x="1324" y="239"/>
                </a:lnTo>
                <a:lnTo>
                  <a:pt x="1326" y="241"/>
                </a:lnTo>
                <a:lnTo>
                  <a:pt x="1326" y="242"/>
                </a:lnTo>
                <a:lnTo>
                  <a:pt x="1328" y="242"/>
                </a:lnTo>
                <a:lnTo>
                  <a:pt x="1328" y="242"/>
                </a:lnTo>
                <a:lnTo>
                  <a:pt x="1328" y="250"/>
                </a:lnTo>
                <a:lnTo>
                  <a:pt x="1330" y="257"/>
                </a:lnTo>
                <a:lnTo>
                  <a:pt x="1330" y="257"/>
                </a:lnTo>
                <a:lnTo>
                  <a:pt x="1328" y="255"/>
                </a:lnTo>
                <a:lnTo>
                  <a:pt x="1328" y="250"/>
                </a:lnTo>
                <a:lnTo>
                  <a:pt x="1328" y="250"/>
                </a:lnTo>
                <a:lnTo>
                  <a:pt x="1326" y="253"/>
                </a:lnTo>
                <a:lnTo>
                  <a:pt x="1328" y="261"/>
                </a:lnTo>
                <a:lnTo>
                  <a:pt x="1330" y="276"/>
                </a:lnTo>
                <a:lnTo>
                  <a:pt x="1330" y="276"/>
                </a:lnTo>
                <a:lnTo>
                  <a:pt x="1330" y="277"/>
                </a:lnTo>
                <a:lnTo>
                  <a:pt x="1330" y="277"/>
                </a:lnTo>
                <a:lnTo>
                  <a:pt x="1328" y="277"/>
                </a:lnTo>
                <a:lnTo>
                  <a:pt x="1328" y="279"/>
                </a:lnTo>
                <a:lnTo>
                  <a:pt x="1328" y="279"/>
                </a:lnTo>
                <a:lnTo>
                  <a:pt x="1330" y="305"/>
                </a:lnTo>
                <a:lnTo>
                  <a:pt x="1328" y="320"/>
                </a:lnTo>
                <a:lnTo>
                  <a:pt x="1328" y="331"/>
                </a:lnTo>
                <a:lnTo>
                  <a:pt x="1328" y="331"/>
                </a:lnTo>
                <a:lnTo>
                  <a:pt x="1328" y="334"/>
                </a:lnTo>
                <a:lnTo>
                  <a:pt x="1332" y="334"/>
                </a:lnTo>
                <a:lnTo>
                  <a:pt x="1332" y="334"/>
                </a:lnTo>
                <a:lnTo>
                  <a:pt x="1330" y="342"/>
                </a:lnTo>
                <a:lnTo>
                  <a:pt x="1328" y="344"/>
                </a:lnTo>
                <a:lnTo>
                  <a:pt x="1328" y="344"/>
                </a:lnTo>
                <a:lnTo>
                  <a:pt x="1330" y="349"/>
                </a:lnTo>
                <a:lnTo>
                  <a:pt x="1330" y="356"/>
                </a:lnTo>
                <a:lnTo>
                  <a:pt x="1328" y="369"/>
                </a:lnTo>
                <a:lnTo>
                  <a:pt x="1328" y="369"/>
                </a:lnTo>
                <a:lnTo>
                  <a:pt x="1328" y="371"/>
                </a:lnTo>
                <a:lnTo>
                  <a:pt x="1330" y="371"/>
                </a:lnTo>
                <a:lnTo>
                  <a:pt x="1330" y="369"/>
                </a:lnTo>
                <a:lnTo>
                  <a:pt x="1330" y="371"/>
                </a:lnTo>
                <a:lnTo>
                  <a:pt x="1330" y="371"/>
                </a:lnTo>
                <a:lnTo>
                  <a:pt x="1330" y="375"/>
                </a:lnTo>
                <a:lnTo>
                  <a:pt x="1330" y="373"/>
                </a:lnTo>
                <a:lnTo>
                  <a:pt x="1330" y="373"/>
                </a:lnTo>
                <a:lnTo>
                  <a:pt x="1330" y="379"/>
                </a:lnTo>
                <a:lnTo>
                  <a:pt x="1332" y="382"/>
                </a:lnTo>
                <a:lnTo>
                  <a:pt x="1332" y="388"/>
                </a:lnTo>
                <a:lnTo>
                  <a:pt x="1332" y="388"/>
                </a:lnTo>
                <a:lnTo>
                  <a:pt x="1328" y="386"/>
                </a:lnTo>
                <a:lnTo>
                  <a:pt x="1324" y="386"/>
                </a:lnTo>
                <a:lnTo>
                  <a:pt x="1324" y="386"/>
                </a:lnTo>
                <a:lnTo>
                  <a:pt x="1326" y="388"/>
                </a:lnTo>
                <a:lnTo>
                  <a:pt x="1326" y="388"/>
                </a:lnTo>
                <a:lnTo>
                  <a:pt x="1330" y="388"/>
                </a:lnTo>
                <a:lnTo>
                  <a:pt x="1330" y="388"/>
                </a:lnTo>
                <a:lnTo>
                  <a:pt x="1328" y="393"/>
                </a:lnTo>
                <a:lnTo>
                  <a:pt x="1328" y="399"/>
                </a:lnTo>
                <a:lnTo>
                  <a:pt x="1328" y="399"/>
                </a:lnTo>
                <a:lnTo>
                  <a:pt x="1328" y="399"/>
                </a:lnTo>
                <a:lnTo>
                  <a:pt x="1330" y="399"/>
                </a:lnTo>
                <a:lnTo>
                  <a:pt x="1332" y="402"/>
                </a:lnTo>
                <a:lnTo>
                  <a:pt x="1332" y="408"/>
                </a:lnTo>
                <a:lnTo>
                  <a:pt x="1330" y="412"/>
                </a:lnTo>
                <a:lnTo>
                  <a:pt x="1330" y="412"/>
                </a:lnTo>
                <a:lnTo>
                  <a:pt x="1330" y="406"/>
                </a:lnTo>
                <a:lnTo>
                  <a:pt x="1332" y="402"/>
                </a:lnTo>
                <a:lnTo>
                  <a:pt x="1332" y="402"/>
                </a:lnTo>
                <a:lnTo>
                  <a:pt x="1330" y="404"/>
                </a:lnTo>
                <a:lnTo>
                  <a:pt x="1328" y="404"/>
                </a:lnTo>
                <a:lnTo>
                  <a:pt x="1328" y="402"/>
                </a:lnTo>
                <a:lnTo>
                  <a:pt x="1328" y="402"/>
                </a:lnTo>
                <a:lnTo>
                  <a:pt x="1328" y="412"/>
                </a:lnTo>
                <a:lnTo>
                  <a:pt x="1328" y="419"/>
                </a:lnTo>
                <a:lnTo>
                  <a:pt x="1328" y="419"/>
                </a:lnTo>
                <a:lnTo>
                  <a:pt x="1330" y="421"/>
                </a:lnTo>
                <a:lnTo>
                  <a:pt x="1332" y="421"/>
                </a:lnTo>
                <a:lnTo>
                  <a:pt x="1334" y="419"/>
                </a:lnTo>
                <a:lnTo>
                  <a:pt x="1334" y="419"/>
                </a:lnTo>
                <a:lnTo>
                  <a:pt x="1332" y="436"/>
                </a:lnTo>
                <a:lnTo>
                  <a:pt x="1332" y="436"/>
                </a:lnTo>
                <a:lnTo>
                  <a:pt x="1330" y="436"/>
                </a:lnTo>
                <a:lnTo>
                  <a:pt x="1330" y="434"/>
                </a:lnTo>
                <a:lnTo>
                  <a:pt x="1330" y="426"/>
                </a:lnTo>
                <a:lnTo>
                  <a:pt x="1330" y="426"/>
                </a:lnTo>
                <a:lnTo>
                  <a:pt x="1330" y="425"/>
                </a:lnTo>
                <a:lnTo>
                  <a:pt x="1328" y="426"/>
                </a:lnTo>
                <a:lnTo>
                  <a:pt x="1326" y="430"/>
                </a:lnTo>
                <a:lnTo>
                  <a:pt x="1326" y="430"/>
                </a:lnTo>
                <a:lnTo>
                  <a:pt x="1326" y="432"/>
                </a:lnTo>
                <a:lnTo>
                  <a:pt x="1326" y="430"/>
                </a:lnTo>
                <a:lnTo>
                  <a:pt x="1328" y="430"/>
                </a:lnTo>
                <a:lnTo>
                  <a:pt x="1328" y="432"/>
                </a:lnTo>
                <a:lnTo>
                  <a:pt x="1328" y="432"/>
                </a:lnTo>
                <a:lnTo>
                  <a:pt x="1328" y="443"/>
                </a:lnTo>
                <a:lnTo>
                  <a:pt x="1328" y="443"/>
                </a:lnTo>
                <a:lnTo>
                  <a:pt x="1326" y="445"/>
                </a:lnTo>
                <a:lnTo>
                  <a:pt x="1324" y="443"/>
                </a:lnTo>
                <a:lnTo>
                  <a:pt x="1324" y="443"/>
                </a:lnTo>
                <a:lnTo>
                  <a:pt x="1326" y="448"/>
                </a:lnTo>
                <a:lnTo>
                  <a:pt x="1328" y="452"/>
                </a:lnTo>
                <a:lnTo>
                  <a:pt x="1330" y="454"/>
                </a:lnTo>
                <a:lnTo>
                  <a:pt x="1332" y="459"/>
                </a:lnTo>
                <a:lnTo>
                  <a:pt x="1332" y="459"/>
                </a:lnTo>
                <a:lnTo>
                  <a:pt x="1332" y="458"/>
                </a:lnTo>
                <a:lnTo>
                  <a:pt x="1332" y="456"/>
                </a:lnTo>
                <a:lnTo>
                  <a:pt x="1332" y="456"/>
                </a:lnTo>
                <a:lnTo>
                  <a:pt x="1334" y="463"/>
                </a:lnTo>
                <a:lnTo>
                  <a:pt x="1334" y="470"/>
                </a:lnTo>
                <a:lnTo>
                  <a:pt x="1334" y="487"/>
                </a:lnTo>
                <a:lnTo>
                  <a:pt x="1334" y="504"/>
                </a:lnTo>
                <a:lnTo>
                  <a:pt x="1336" y="516"/>
                </a:lnTo>
                <a:lnTo>
                  <a:pt x="1336" y="516"/>
                </a:lnTo>
                <a:lnTo>
                  <a:pt x="1334" y="520"/>
                </a:lnTo>
                <a:lnTo>
                  <a:pt x="1334" y="524"/>
                </a:lnTo>
                <a:lnTo>
                  <a:pt x="1334" y="524"/>
                </a:lnTo>
                <a:lnTo>
                  <a:pt x="1332" y="526"/>
                </a:lnTo>
                <a:lnTo>
                  <a:pt x="1330" y="524"/>
                </a:lnTo>
                <a:lnTo>
                  <a:pt x="1328" y="515"/>
                </a:lnTo>
                <a:lnTo>
                  <a:pt x="1328" y="515"/>
                </a:lnTo>
                <a:lnTo>
                  <a:pt x="1330" y="515"/>
                </a:lnTo>
                <a:lnTo>
                  <a:pt x="1330" y="516"/>
                </a:lnTo>
                <a:lnTo>
                  <a:pt x="1330" y="516"/>
                </a:lnTo>
                <a:lnTo>
                  <a:pt x="1332" y="502"/>
                </a:lnTo>
                <a:lnTo>
                  <a:pt x="1332" y="493"/>
                </a:lnTo>
                <a:lnTo>
                  <a:pt x="1330" y="483"/>
                </a:lnTo>
                <a:lnTo>
                  <a:pt x="1330" y="483"/>
                </a:lnTo>
                <a:lnTo>
                  <a:pt x="1330" y="504"/>
                </a:lnTo>
                <a:lnTo>
                  <a:pt x="1328" y="522"/>
                </a:lnTo>
                <a:lnTo>
                  <a:pt x="1328" y="522"/>
                </a:lnTo>
                <a:lnTo>
                  <a:pt x="1326" y="520"/>
                </a:lnTo>
                <a:lnTo>
                  <a:pt x="1324" y="524"/>
                </a:lnTo>
                <a:lnTo>
                  <a:pt x="1324" y="524"/>
                </a:lnTo>
                <a:lnTo>
                  <a:pt x="1326" y="526"/>
                </a:lnTo>
                <a:lnTo>
                  <a:pt x="1326" y="524"/>
                </a:lnTo>
                <a:lnTo>
                  <a:pt x="1328" y="522"/>
                </a:lnTo>
                <a:lnTo>
                  <a:pt x="1330" y="526"/>
                </a:lnTo>
                <a:lnTo>
                  <a:pt x="1330" y="526"/>
                </a:lnTo>
                <a:lnTo>
                  <a:pt x="1328" y="528"/>
                </a:lnTo>
                <a:lnTo>
                  <a:pt x="1330" y="533"/>
                </a:lnTo>
                <a:lnTo>
                  <a:pt x="1330" y="540"/>
                </a:lnTo>
                <a:lnTo>
                  <a:pt x="1328" y="548"/>
                </a:lnTo>
                <a:lnTo>
                  <a:pt x="1328" y="548"/>
                </a:lnTo>
                <a:lnTo>
                  <a:pt x="1328" y="548"/>
                </a:lnTo>
                <a:lnTo>
                  <a:pt x="1328" y="548"/>
                </a:lnTo>
                <a:lnTo>
                  <a:pt x="1330" y="546"/>
                </a:lnTo>
                <a:lnTo>
                  <a:pt x="1330" y="546"/>
                </a:lnTo>
                <a:lnTo>
                  <a:pt x="1330" y="548"/>
                </a:lnTo>
                <a:lnTo>
                  <a:pt x="1330" y="550"/>
                </a:lnTo>
                <a:lnTo>
                  <a:pt x="1328" y="553"/>
                </a:lnTo>
                <a:lnTo>
                  <a:pt x="1328" y="557"/>
                </a:lnTo>
                <a:lnTo>
                  <a:pt x="1328" y="557"/>
                </a:lnTo>
                <a:lnTo>
                  <a:pt x="1330" y="551"/>
                </a:lnTo>
                <a:lnTo>
                  <a:pt x="1330" y="551"/>
                </a:lnTo>
                <a:lnTo>
                  <a:pt x="1330" y="553"/>
                </a:lnTo>
                <a:lnTo>
                  <a:pt x="1330" y="555"/>
                </a:lnTo>
                <a:lnTo>
                  <a:pt x="1330" y="559"/>
                </a:lnTo>
                <a:lnTo>
                  <a:pt x="1330" y="559"/>
                </a:lnTo>
                <a:lnTo>
                  <a:pt x="1330" y="555"/>
                </a:lnTo>
                <a:lnTo>
                  <a:pt x="1330" y="555"/>
                </a:lnTo>
                <a:lnTo>
                  <a:pt x="1332" y="557"/>
                </a:lnTo>
                <a:lnTo>
                  <a:pt x="1332" y="561"/>
                </a:lnTo>
                <a:lnTo>
                  <a:pt x="1332" y="566"/>
                </a:lnTo>
                <a:lnTo>
                  <a:pt x="1332" y="566"/>
                </a:lnTo>
                <a:lnTo>
                  <a:pt x="1330" y="572"/>
                </a:lnTo>
                <a:lnTo>
                  <a:pt x="1330" y="575"/>
                </a:lnTo>
                <a:lnTo>
                  <a:pt x="1332" y="577"/>
                </a:lnTo>
                <a:lnTo>
                  <a:pt x="1332" y="577"/>
                </a:lnTo>
                <a:lnTo>
                  <a:pt x="1330" y="612"/>
                </a:lnTo>
                <a:lnTo>
                  <a:pt x="1328" y="647"/>
                </a:lnTo>
                <a:lnTo>
                  <a:pt x="1326" y="647"/>
                </a:lnTo>
                <a:lnTo>
                  <a:pt x="1326" y="647"/>
                </a:lnTo>
                <a:lnTo>
                  <a:pt x="1328" y="660"/>
                </a:lnTo>
                <a:lnTo>
                  <a:pt x="1328" y="671"/>
                </a:lnTo>
                <a:lnTo>
                  <a:pt x="1328" y="695"/>
                </a:lnTo>
                <a:lnTo>
                  <a:pt x="1328" y="695"/>
                </a:lnTo>
                <a:lnTo>
                  <a:pt x="1326" y="684"/>
                </a:lnTo>
                <a:lnTo>
                  <a:pt x="1326" y="673"/>
                </a:lnTo>
                <a:lnTo>
                  <a:pt x="1326" y="643"/>
                </a:lnTo>
                <a:lnTo>
                  <a:pt x="1326" y="643"/>
                </a:lnTo>
                <a:lnTo>
                  <a:pt x="1324" y="631"/>
                </a:lnTo>
                <a:lnTo>
                  <a:pt x="1324" y="616"/>
                </a:lnTo>
                <a:lnTo>
                  <a:pt x="1324" y="616"/>
                </a:lnTo>
                <a:close/>
                <a:moveTo>
                  <a:pt x="1328" y="746"/>
                </a:moveTo>
                <a:lnTo>
                  <a:pt x="1328" y="746"/>
                </a:lnTo>
                <a:lnTo>
                  <a:pt x="1326" y="735"/>
                </a:lnTo>
                <a:lnTo>
                  <a:pt x="1326" y="723"/>
                </a:lnTo>
                <a:lnTo>
                  <a:pt x="1326" y="708"/>
                </a:lnTo>
                <a:lnTo>
                  <a:pt x="1326" y="695"/>
                </a:lnTo>
                <a:lnTo>
                  <a:pt x="1326" y="695"/>
                </a:lnTo>
                <a:lnTo>
                  <a:pt x="1328" y="706"/>
                </a:lnTo>
                <a:lnTo>
                  <a:pt x="1330" y="719"/>
                </a:lnTo>
                <a:lnTo>
                  <a:pt x="1328" y="746"/>
                </a:lnTo>
                <a:lnTo>
                  <a:pt x="1328" y="746"/>
                </a:lnTo>
                <a:close/>
                <a:moveTo>
                  <a:pt x="1437" y="651"/>
                </a:moveTo>
                <a:lnTo>
                  <a:pt x="1437" y="651"/>
                </a:lnTo>
                <a:lnTo>
                  <a:pt x="1435" y="645"/>
                </a:lnTo>
                <a:lnTo>
                  <a:pt x="1435" y="640"/>
                </a:lnTo>
                <a:lnTo>
                  <a:pt x="1435" y="629"/>
                </a:lnTo>
                <a:lnTo>
                  <a:pt x="1435" y="629"/>
                </a:lnTo>
                <a:lnTo>
                  <a:pt x="1437" y="638"/>
                </a:lnTo>
                <a:lnTo>
                  <a:pt x="1437" y="651"/>
                </a:lnTo>
                <a:lnTo>
                  <a:pt x="1437" y="651"/>
                </a:lnTo>
                <a:close/>
                <a:moveTo>
                  <a:pt x="1321" y="469"/>
                </a:moveTo>
                <a:lnTo>
                  <a:pt x="1321" y="469"/>
                </a:lnTo>
                <a:lnTo>
                  <a:pt x="1321" y="469"/>
                </a:lnTo>
                <a:lnTo>
                  <a:pt x="1319" y="467"/>
                </a:lnTo>
                <a:lnTo>
                  <a:pt x="1319" y="463"/>
                </a:lnTo>
                <a:lnTo>
                  <a:pt x="1321" y="461"/>
                </a:lnTo>
                <a:lnTo>
                  <a:pt x="1321" y="469"/>
                </a:lnTo>
                <a:close/>
                <a:moveTo>
                  <a:pt x="1457" y="452"/>
                </a:moveTo>
                <a:lnTo>
                  <a:pt x="1457" y="452"/>
                </a:lnTo>
                <a:lnTo>
                  <a:pt x="1457" y="448"/>
                </a:lnTo>
                <a:lnTo>
                  <a:pt x="1457" y="443"/>
                </a:lnTo>
                <a:lnTo>
                  <a:pt x="1457" y="436"/>
                </a:lnTo>
                <a:lnTo>
                  <a:pt x="1457" y="436"/>
                </a:lnTo>
                <a:lnTo>
                  <a:pt x="1459" y="443"/>
                </a:lnTo>
                <a:lnTo>
                  <a:pt x="1457" y="452"/>
                </a:lnTo>
                <a:lnTo>
                  <a:pt x="1457" y="452"/>
                </a:lnTo>
                <a:close/>
                <a:moveTo>
                  <a:pt x="1330" y="450"/>
                </a:moveTo>
                <a:lnTo>
                  <a:pt x="1330" y="450"/>
                </a:lnTo>
                <a:lnTo>
                  <a:pt x="1330" y="447"/>
                </a:lnTo>
                <a:lnTo>
                  <a:pt x="1332" y="447"/>
                </a:lnTo>
                <a:lnTo>
                  <a:pt x="1334" y="448"/>
                </a:lnTo>
                <a:lnTo>
                  <a:pt x="1334" y="448"/>
                </a:lnTo>
                <a:lnTo>
                  <a:pt x="1334" y="450"/>
                </a:lnTo>
                <a:lnTo>
                  <a:pt x="1332" y="452"/>
                </a:lnTo>
                <a:lnTo>
                  <a:pt x="1330" y="450"/>
                </a:lnTo>
                <a:lnTo>
                  <a:pt x="1330" y="450"/>
                </a:lnTo>
                <a:close/>
                <a:moveTo>
                  <a:pt x="1330" y="445"/>
                </a:moveTo>
                <a:lnTo>
                  <a:pt x="1330" y="445"/>
                </a:lnTo>
                <a:lnTo>
                  <a:pt x="1330" y="439"/>
                </a:lnTo>
                <a:lnTo>
                  <a:pt x="1330" y="439"/>
                </a:lnTo>
                <a:lnTo>
                  <a:pt x="1330" y="439"/>
                </a:lnTo>
                <a:lnTo>
                  <a:pt x="1332" y="439"/>
                </a:lnTo>
                <a:lnTo>
                  <a:pt x="1332" y="437"/>
                </a:lnTo>
                <a:lnTo>
                  <a:pt x="1334" y="437"/>
                </a:lnTo>
                <a:lnTo>
                  <a:pt x="1334" y="437"/>
                </a:lnTo>
                <a:lnTo>
                  <a:pt x="1332" y="443"/>
                </a:lnTo>
                <a:lnTo>
                  <a:pt x="1330" y="445"/>
                </a:lnTo>
                <a:lnTo>
                  <a:pt x="1330" y="445"/>
                </a:lnTo>
                <a:close/>
                <a:moveTo>
                  <a:pt x="1446" y="439"/>
                </a:moveTo>
                <a:lnTo>
                  <a:pt x="1446" y="439"/>
                </a:lnTo>
                <a:lnTo>
                  <a:pt x="1444" y="432"/>
                </a:lnTo>
                <a:lnTo>
                  <a:pt x="1444" y="430"/>
                </a:lnTo>
                <a:lnTo>
                  <a:pt x="1446" y="428"/>
                </a:lnTo>
                <a:lnTo>
                  <a:pt x="1446" y="428"/>
                </a:lnTo>
                <a:lnTo>
                  <a:pt x="1446" y="434"/>
                </a:lnTo>
                <a:lnTo>
                  <a:pt x="1446" y="439"/>
                </a:lnTo>
                <a:lnTo>
                  <a:pt x="1446" y="439"/>
                </a:lnTo>
                <a:close/>
                <a:moveTo>
                  <a:pt x="1453" y="386"/>
                </a:moveTo>
                <a:lnTo>
                  <a:pt x="1453" y="386"/>
                </a:lnTo>
                <a:lnTo>
                  <a:pt x="1453" y="379"/>
                </a:lnTo>
                <a:lnTo>
                  <a:pt x="1453" y="373"/>
                </a:lnTo>
                <a:lnTo>
                  <a:pt x="1453" y="373"/>
                </a:lnTo>
                <a:lnTo>
                  <a:pt x="1453" y="373"/>
                </a:lnTo>
                <a:lnTo>
                  <a:pt x="1453" y="373"/>
                </a:lnTo>
                <a:lnTo>
                  <a:pt x="1455" y="379"/>
                </a:lnTo>
                <a:lnTo>
                  <a:pt x="1455" y="384"/>
                </a:lnTo>
                <a:lnTo>
                  <a:pt x="1453" y="386"/>
                </a:lnTo>
                <a:lnTo>
                  <a:pt x="1453" y="386"/>
                </a:lnTo>
                <a:lnTo>
                  <a:pt x="1453" y="386"/>
                </a:lnTo>
                <a:close/>
                <a:moveTo>
                  <a:pt x="1308" y="388"/>
                </a:moveTo>
                <a:lnTo>
                  <a:pt x="1308" y="388"/>
                </a:lnTo>
                <a:lnTo>
                  <a:pt x="1308" y="386"/>
                </a:lnTo>
                <a:lnTo>
                  <a:pt x="1306" y="382"/>
                </a:lnTo>
                <a:lnTo>
                  <a:pt x="1308" y="377"/>
                </a:lnTo>
                <a:lnTo>
                  <a:pt x="1308" y="377"/>
                </a:lnTo>
                <a:lnTo>
                  <a:pt x="1308" y="379"/>
                </a:lnTo>
                <a:lnTo>
                  <a:pt x="1308" y="380"/>
                </a:lnTo>
                <a:lnTo>
                  <a:pt x="1308" y="388"/>
                </a:lnTo>
                <a:lnTo>
                  <a:pt x="1308" y="388"/>
                </a:lnTo>
                <a:close/>
                <a:moveTo>
                  <a:pt x="1459" y="379"/>
                </a:moveTo>
                <a:lnTo>
                  <a:pt x="1459" y="379"/>
                </a:lnTo>
                <a:lnTo>
                  <a:pt x="1457" y="377"/>
                </a:lnTo>
                <a:lnTo>
                  <a:pt x="1457" y="371"/>
                </a:lnTo>
                <a:lnTo>
                  <a:pt x="1457" y="366"/>
                </a:lnTo>
                <a:lnTo>
                  <a:pt x="1457" y="364"/>
                </a:lnTo>
                <a:lnTo>
                  <a:pt x="1457" y="364"/>
                </a:lnTo>
                <a:lnTo>
                  <a:pt x="1457" y="362"/>
                </a:lnTo>
                <a:lnTo>
                  <a:pt x="1457" y="362"/>
                </a:lnTo>
                <a:lnTo>
                  <a:pt x="1459" y="362"/>
                </a:lnTo>
                <a:lnTo>
                  <a:pt x="1459" y="362"/>
                </a:lnTo>
                <a:lnTo>
                  <a:pt x="1459" y="362"/>
                </a:lnTo>
                <a:lnTo>
                  <a:pt x="1459" y="379"/>
                </a:lnTo>
                <a:lnTo>
                  <a:pt x="1459" y="379"/>
                </a:lnTo>
                <a:close/>
                <a:moveTo>
                  <a:pt x="1183" y="358"/>
                </a:moveTo>
                <a:lnTo>
                  <a:pt x="1183" y="358"/>
                </a:lnTo>
                <a:lnTo>
                  <a:pt x="1183" y="356"/>
                </a:lnTo>
                <a:lnTo>
                  <a:pt x="1181" y="355"/>
                </a:lnTo>
                <a:lnTo>
                  <a:pt x="1181" y="355"/>
                </a:lnTo>
                <a:lnTo>
                  <a:pt x="1181" y="351"/>
                </a:lnTo>
                <a:lnTo>
                  <a:pt x="1183" y="347"/>
                </a:lnTo>
                <a:lnTo>
                  <a:pt x="1183" y="347"/>
                </a:lnTo>
                <a:lnTo>
                  <a:pt x="1183" y="347"/>
                </a:lnTo>
                <a:lnTo>
                  <a:pt x="1183" y="351"/>
                </a:lnTo>
                <a:lnTo>
                  <a:pt x="1183" y="358"/>
                </a:lnTo>
                <a:lnTo>
                  <a:pt x="1183" y="358"/>
                </a:lnTo>
                <a:close/>
                <a:moveTo>
                  <a:pt x="1185" y="342"/>
                </a:moveTo>
                <a:lnTo>
                  <a:pt x="1185" y="342"/>
                </a:lnTo>
                <a:lnTo>
                  <a:pt x="1185" y="331"/>
                </a:lnTo>
                <a:lnTo>
                  <a:pt x="1185" y="320"/>
                </a:lnTo>
                <a:lnTo>
                  <a:pt x="1185" y="320"/>
                </a:lnTo>
                <a:lnTo>
                  <a:pt x="1185" y="323"/>
                </a:lnTo>
                <a:lnTo>
                  <a:pt x="1185" y="329"/>
                </a:lnTo>
                <a:lnTo>
                  <a:pt x="1185" y="342"/>
                </a:lnTo>
                <a:lnTo>
                  <a:pt x="1185" y="342"/>
                </a:lnTo>
                <a:close/>
                <a:moveTo>
                  <a:pt x="1168" y="338"/>
                </a:moveTo>
                <a:lnTo>
                  <a:pt x="1168" y="338"/>
                </a:lnTo>
                <a:lnTo>
                  <a:pt x="1168" y="331"/>
                </a:lnTo>
                <a:lnTo>
                  <a:pt x="1168" y="325"/>
                </a:lnTo>
                <a:lnTo>
                  <a:pt x="1168" y="325"/>
                </a:lnTo>
                <a:lnTo>
                  <a:pt x="1170" y="327"/>
                </a:lnTo>
                <a:lnTo>
                  <a:pt x="1170" y="333"/>
                </a:lnTo>
                <a:lnTo>
                  <a:pt x="1170" y="336"/>
                </a:lnTo>
                <a:lnTo>
                  <a:pt x="1168" y="338"/>
                </a:lnTo>
                <a:lnTo>
                  <a:pt x="1168" y="338"/>
                </a:lnTo>
                <a:lnTo>
                  <a:pt x="1168" y="338"/>
                </a:lnTo>
                <a:close/>
                <a:moveTo>
                  <a:pt x="1183" y="334"/>
                </a:moveTo>
                <a:lnTo>
                  <a:pt x="1183" y="334"/>
                </a:lnTo>
                <a:lnTo>
                  <a:pt x="1181" y="331"/>
                </a:lnTo>
                <a:lnTo>
                  <a:pt x="1181" y="325"/>
                </a:lnTo>
                <a:lnTo>
                  <a:pt x="1181" y="325"/>
                </a:lnTo>
                <a:lnTo>
                  <a:pt x="1183" y="329"/>
                </a:lnTo>
                <a:lnTo>
                  <a:pt x="1183" y="334"/>
                </a:lnTo>
                <a:lnTo>
                  <a:pt x="1183" y="334"/>
                </a:lnTo>
                <a:close/>
                <a:moveTo>
                  <a:pt x="1183" y="309"/>
                </a:moveTo>
                <a:lnTo>
                  <a:pt x="1183" y="309"/>
                </a:lnTo>
                <a:lnTo>
                  <a:pt x="1181" y="301"/>
                </a:lnTo>
                <a:lnTo>
                  <a:pt x="1181" y="294"/>
                </a:lnTo>
                <a:lnTo>
                  <a:pt x="1181" y="294"/>
                </a:lnTo>
                <a:lnTo>
                  <a:pt x="1183" y="296"/>
                </a:lnTo>
                <a:lnTo>
                  <a:pt x="1183" y="298"/>
                </a:lnTo>
                <a:lnTo>
                  <a:pt x="1183" y="303"/>
                </a:lnTo>
                <a:lnTo>
                  <a:pt x="1183" y="303"/>
                </a:lnTo>
                <a:lnTo>
                  <a:pt x="1183" y="299"/>
                </a:lnTo>
                <a:lnTo>
                  <a:pt x="1183" y="294"/>
                </a:lnTo>
                <a:lnTo>
                  <a:pt x="1183" y="294"/>
                </a:lnTo>
                <a:lnTo>
                  <a:pt x="1185" y="301"/>
                </a:lnTo>
                <a:lnTo>
                  <a:pt x="1183" y="309"/>
                </a:lnTo>
                <a:lnTo>
                  <a:pt x="1183" y="309"/>
                </a:lnTo>
                <a:close/>
                <a:moveTo>
                  <a:pt x="1179" y="252"/>
                </a:moveTo>
                <a:lnTo>
                  <a:pt x="1179" y="252"/>
                </a:lnTo>
                <a:lnTo>
                  <a:pt x="1177" y="250"/>
                </a:lnTo>
                <a:lnTo>
                  <a:pt x="1177" y="244"/>
                </a:lnTo>
                <a:lnTo>
                  <a:pt x="1177" y="239"/>
                </a:lnTo>
                <a:lnTo>
                  <a:pt x="1177" y="235"/>
                </a:lnTo>
                <a:lnTo>
                  <a:pt x="1177" y="235"/>
                </a:lnTo>
                <a:lnTo>
                  <a:pt x="1179" y="239"/>
                </a:lnTo>
                <a:lnTo>
                  <a:pt x="1179" y="242"/>
                </a:lnTo>
                <a:lnTo>
                  <a:pt x="1179" y="252"/>
                </a:lnTo>
                <a:lnTo>
                  <a:pt x="1179" y="252"/>
                </a:lnTo>
                <a:close/>
                <a:moveTo>
                  <a:pt x="1181" y="244"/>
                </a:moveTo>
                <a:lnTo>
                  <a:pt x="1181" y="244"/>
                </a:lnTo>
                <a:lnTo>
                  <a:pt x="1181" y="237"/>
                </a:lnTo>
                <a:lnTo>
                  <a:pt x="1181" y="230"/>
                </a:lnTo>
                <a:lnTo>
                  <a:pt x="1181" y="230"/>
                </a:lnTo>
                <a:lnTo>
                  <a:pt x="1183" y="230"/>
                </a:lnTo>
                <a:lnTo>
                  <a:pt x="1183" y="233"/>
                </a:lnTo>
                <a:lnTo>
                  <a:pt x="1183" y="235"/>
                </a:lnTo>
                <a:lnTo>
                  <a:pt x="1183" y="235"/>
                </a:lnTo>
                <a:lnTo>
                  <a:pt x="1183" y="235"/>
                </a:lnTo>
                <a:lnTo>
                  <a:pt x="1181" y="244"/>
                </a:lnTo>
                <a:lnTo>
                  <a:pt x="1181" y="244"/>
                </a:lnTo>
                <a:close/>
                <a:moveTo>
                  <a:pt x="1310" y="235"/>
                </a:moveTo>
                <a:lnTo>
                  <a:pt x="1310" y="235"/>
                </a:lnTo>
                <a:lnTo>
                  <a:pt x="1306" y="218"/>
                </a:lnTo>
                <a:lnTo>
                  <a:pt x="1306" y="204"/>
                </a:lnTo>
                <a:lnTo>
                  <a:pt x="1313" y="211"/>
                </a:lnTo>
                <a:lnTo>
                  <a:pt x="1308" y="211"/>
                </a:lnTo>
                <a:lnTo>
                  <a:pt x="1308" y="211"/>
                </a:lnTo>
                <a:lnTo>
                  <a:pt x="1313" y="211"/>
                </a:lnTo>
                <a:lnTo>
                  <a:pt x="1306" y="204"/>
                </a:lnTo>
                <a:lnTo>
                  <a:pt x="1306" y="204"/>
                </a:lnTo>
                <a:lnTo>
                  <a:pt x="1306" y="204"/>
                </a:lnTo>
                <a:lnTo>
                  <a:pt x="1308" y="204"/>
                </a:lnTo>
                <a:lnTo>
                  <a:pt x="1308" y="204"/>
                </a:lnTo>
                <a:lnTo>
                  <a:pt x="1308" y="220"/>
                </a:lnTo>
                <a:lnTo>
                  <a:pt x="1310" y="235"/>
                </a:lnTo>
                <a:lnTo>
                  <a:pt x="1310" y="235"/>
                </a:lnTo>
                <a:close/>
                <a:moveTo>
                  <a:pt x="1179" y="233"/>
                </a:moveTo>
                <a:lnTo>
                  <a:pt x="1179" y="233"/>
                </a:lnTo>
                <a:lnTo>
                  <a:pt x="1177" y="222"/>
                </a:lnTo>
                <a:lnTo>
                  <a:pt x="1177" y="215"/>
                </a:lnTo>
                <a:lnTo>
                  <a:pt x="1179" y="211"/>
                </a:lnTo>
                <a:lnTo>
                  <a:pt x="1179" y="211"/>
                </a:lnTo>
                <a:lnTo>
                  <a:pt x="1177" y="222"/>
                </a:lnTo>
                <a:lnTo>
                  <a:pt x="1179" y="233"/>
                </a:lnTo>
                <a:lnTo>
                  <a:pt x="1179" y="233"/>
                </a:lnTo>
                <a:close/>
                <a:moveTo>
                  <a:pt x="1185" y="224"/>
                </a:moveTo>
                <a:lnTo>
                  <a:pt x="1185" y="224"/>
                </a:lnTo>
                <a:lnTo>
                  <a:pt x="1183" y="220"/>
                </a:lnTo>
                <a:lnTo>
                  <a:pt x="1183" y="217"/>
                </a:lnTo>
                <a:lnTo>
                  <a:pt x="1183" y="217"/>
                </a:lnTo>
                <a:lnTo>
                  <a:pt x="1183" y="218"/>
                </a:lnTo>
                <a:lnTo>
                  <a:pt x="1185" y="224"/>
                </a:lnTo>
                <a:lnTo>
                  <a:pt x="1185" y="224"/>
                </a:lnTo>
                <a:close/>
                <a:moveTo>
                  <a:pt x="1181" y="217"/>
                </a:moveTo>
                <a:lnTo>
                  <a:pt x="1181" y="217"/>
                </a:lnTo>
                <a:lnTo>
                  <a:pt x="1181" y="204"/>
                </a:lnTo>
                <a:lnTo>
                  <a:pt x="1313" y="336"/>
                </a:lnTo>
                <a:lnTo>
                  <a:pt x="1313" y="336"/>
                </a:lnTo>
                <a:lnTo>
                  <a:pt x="1301" y="336"/>
                </a:lnTo>
                <a:lnTo>
                  <a:pt x="1301" y="336"/>
                </a:lnTo>
                <a:lnTo>
                  <a:pt x="1302" y="336"/>
                </a:lnTo>
                <a:lnTo>
                  <a:pt x="1306" y="334"/>
                </a:lnTo>
                <a:lnTo>
                  <a:pt x="1313" y="334"/>
                </a:lnTo>
                <a:lnTo>
                  <a:pt x="1183" y="204"/>
                </a:lnTo>
                <a:lnTo>
                  <a:pt x="1183" y="204"/>
                </a:lnTo>
                <a:lnTo>
                  <a:pt x="1183" y="206"/>
                </a:lnTo>
                <a:lnTo>
                  <a:pt x="1185" y="207"/>
                </a:lnTo>
                <a:lnTo>
                  <a:pt x="1185" y="207"/>
                </a:lnTo>
                <a:lnTo>
                  <a:pt x="1183" y="215"/>
                </a:lnTo>
                <a:lnTo>
                  <a:pt x="1183" y="215"/>
                </a:lnTo>
                <a:lnTo>
                  <a:pt x="1181" y="211"/>
                </a:lnTo>
                <a:lnTo>
                  <a:pt x="1181" y="217"/>
                </a:lnTo>
                <a:lnTo>
                  <a:pt x="1181" y="217"/>
                </a:lnTo>
                <a:close/>
                <a:moveTo>
                  <a:pt x="1277" y="64"/>
                </a:moveTo>
                <a:lnTo>
                  <a:pt x="1277" y="64"/>
                </a:lnTo>
                <a:lnTo>
                  <a:pt x="1277" y="66"/>
                </a:lnTo>
                <a:lnTo>
                  <a:pt x="1275" y="66"/>
                </a:lnTo>
                <a:lnTo>
                  <a:pt x="1269" y="66"/>
                </a:lnTo>
                <a:lnTo>
                  <a:pt x="1269" y="66"/>
                </a:lnTo>
                <a:lnTo>
                  <a:pt x="1269" y="64"/>
                </a:lnTo>
                <a:lnTo>
                  <a:pt x="1271" y="64"/>
                </a:lnTo>
                <a:lnTo>
                  <a:pt x="1277" y="64"/>
                </a:lnTo>
                <a:lnTo>
                  <a:pt x="1277" y="64"/>
                </a:lnTo>
                <a:close/>
                <a:moveTo>
                  <a:pt x="1282" y="334"/>
                </a:moveTo>
                <a:lnTo>
                  <a:pt x="1282" y="334"/>
                </a:lnTo>
                <a:lnTo>
                  <a:pt x="1260" y="336"/>
                </a:lnTo>
                <a:lnTo>
                  <a:pt x="1232" y="338"/>
                </a:lnTo>
                <a:lnTo>
                  <a:pt x="1232" y="338"/>
                </a:lnTo>
                <a:lnTo>
                  <a:pt x="1234" y="338"/>
                </a:lnTo>
                <a:lnTo>
                  <a:pt x="1236" y="338"/>
                </a:lnTo>
                <a:lnTo>
                  <a:pt x="1240" y="338"/>
                </a:lnTo>
                <a:lnTo>
                  <a:pt x="1244" y="338"/>
                </a:lnTo>
                <a:lnTo>
                  <a:pt x="1244" y="338"/>
                </a:lnTo>
                <a:lnTo>
                  <a:pt x="1242" y="340"/>
                </a:lnTo>
                <a:lnTo>
                  <a:pt x="1238" y="340"/>
                </a:lnTo>
                <a:lnTo>
                  <a:pt x="1229" y="340"/>
                </a:lnTo>
                <a:lnTo>
                  <a:pt x="1229" y="340"/>
                </a:lnTo>
                <a:lnTo>
                  <a:pt x="1227" y="338"/>
                </a:lnTo>
                <a:lnTo>
                  <a:pt x="1229" y="338"/>
                </a:lnTo>
                <a:lnTo>
                  <a:pt x="1229" y="336"/>
                </a:lnTo>
                <a:lnTo>
                  <a:pt x="1229" y="334"/>
                </a:lnTo>
                <a:lnTo>
                  <a:pt x="1229" y="334"/>
                </a:lnTo>
                <a:lnTo>
                  <a:pt x="1256" y="334"/>
                </a:lnTo>
                <a:lnTo>
                  <a:pt x="1269" y="334"/>
                </a:lnTo>
                <a:lnTo>
                  <a:pt x="1282" y="334"/>
                </a:lnTo>
                <a:lnTo>
                  <a:pt x="1282" y="334"/>
                </a:lnTo>
                <a:close/>
                <a:moveTo>
                  <a:pt x="1244" y="198"/>
                </a:moveTo>
                <a:lnTo>
                  <a:pt x="1244" y="198"/>
                </a:lnTo>
                <a:lnTo>
                  <a:pt x="1242" y="200"/>
                </a:lnTo>
                <a:lnTo>
                  <a:pt x="1238" y="202"/>
                </a:lnTo>
                <a:lnTo>
                  <a:pt x="1225" y="202"/>
                </a:lnTo>
                <a:lnTo>
                  <a:pt x="1225" y="202"/>
                </a:lnTo>
                <a:lnTo>
                  <a:pt x="1227" y="200"/>
                </a:lnTo>
                <a:lnTo>
                  <a:pt x="1232" y="200"/>
                </a:lnTo>
                <a:lnTo>
                  <a:pt x="1244" y="198"/>
                </a:lnTo>
                <a:lnTo>
                  <a:pt x="1244" y="198"/>
                </a:lnTo>
                <a:close/>
                <a:moveTo>
                  <a:pt x="1221" y="204"/>
                </a:moveTo>
                <a:lnTo>
                  <a:pt x="1221" y="204"/>
                </a:lnTo>
                <a:lnTo>
                  <a:pt x="1220" y="206"/>
                </a:lnTo>
                <a:lnTo>
                  <a:pt x="1218" y="206"/>
                </a:lnTo>
                <a:lnTo>
                  <a:pt x="1210" y="206"/>
                </a:lnTo>
                <a:lnTo>
                  <a:pt x="1207" y="206"/>
                </a:lnTo>
                <a:lnTo>
                  <a:pt x="1214" y="206"/>
                </a:lnTo>
                <a:lnTo>
                  <a:pt x="1214" y="206"/>
                </a:lnTo>
                <a:lnTo>
                  <a:pt x="1221" y="204"/>
                </a:lnTo>
                <a:lnTo>
                  <a:pt x="1221" y="204"/>
                </a:lnTo>
                <a:close/>
                <a:moveTo>
                  <a:pt x="1207" y="340"/>
                </a:moveTo>
                <a:lnTo>
                  <a:pt x="1207" y="340"/>
                </a:lnTo>
                <a:lnTo>
                  <a:pt x="1205" y="340"/>
                </a:lnTo>
                <a:lnTo>
                  <a:pt x="1203" y="340"/>
                </a:lnTo>
                <a:lnTo>
                  <a:pt x="1194" y="340"/>
                </a:lnTo>
                <a:lnTo>
                  <a:pt x="1194" y="340"/>
                </a:lnTo>
                <a:lnTo>
                  <a:pt x="1199" y="340"/>
                </a:lnTo>
                <a:lnTo>
                  <a:pt x="1207" y="340"/>
                </a:lnTo>
                <a:lnTo>
                  <a:pt x="1207" y="340"/>
                </a:lnTo>
                <a:close/>
                <a:moveTo>
                  <a:pt x="1192" y="338"/>
                </a:moveTo>
                <a:lnTo>
                  <a:pt x="1192" y="338"/>
                </a:lnTo>
                <a:lnTo>
                  <a:pt x="1190" y="340"/>
                </a:lnTo>
                <a:lnTo>
                  <a:pt x="1185" y="340"/>
                </a:lnTo>
                <a:lnTo>
                  <a:pt x="1185" y="340"/>
                </a:lnTo>
                <a:lnTo>
                  <a:pt x="1186" y="338"/>
                </a:lnTo>
                <a:lnTo>
                  <a:pt x="1186" y="338"/>
                </a:lnTo>
                <a:lnTo>
                  <a:pt x="1192" y="338"/>
                </a:lnTo>
                <a:close/>
                <a:moveTo>
                  <a:pt x="1152" y="345"/>
                </a:moveTo>
                <a:lnTo>
                  <a:pt x="1152" y="345"/>
                </a:lnTo>
                <a:lnTo>
                  <a:pt x="1148" y="345"/>
                </a:lnTo>
                <a:lnTo>
                  <a:pt x="1146" y="345"/>
                </a:lnTo>
                <a:lnTo>
                  <a:pt x="1146" y="345"/>
                </a:lnTo>
                <a:lnTo>
                  <a:pt x="1146" y="345"/>
                </a:lnTo>
                <a:lnTo>
                  <a:pt x="1144" y="345"/>
                </a:lnTo>
                <a:lnTo>
                  <a:pt x="1144" y="347"/>
                </a:lnTo>
                <a:lnTo>
                  <a:pt x="1144" y="347"/>
                </a:lnTo>
                <a:lnTo>
                  <a:pt x="1141" y="345"/>
                </a:lnTo>
                <a:lnTo>
                  <a:pt x="1142" y="344"/>
                </a:lnTo>
                <a:lnTo>
                  <a:pt x="1142" y="344"/>
                </a:lnTo>
                <a:lnTo>
                  <a:pt x="1148" y="344"/>
                </a:lnTo>
                <a:lnTo>
                  <a:pt x="1152" y="345"/>
                </a:lnTo>
                <a:lnTo>
                  <a:pt x="1152" y="345"/>
                </a:lnTo>
                <a:close/>
                <a:moveTo>
                  <a:pt x="1135" y="344"/>
                </a:moveTo>
                <a:lnTo>
                  <a:pt x="1135" y="344"/>
                </a:lnTo>
                <a:lnTo>
                  <a:pt x="1133" y="345"/>
                </a:lnTo>
                <a:lnTo>
                  <a:pt x="1135" y="345"/>
                </a:lnTo>
                <a:lnTo>
                  <a:pt x="1135" y="345"/>
                </a:lnTo>
                <a:lnTo>
                  <a:pt x="1135" y="345"/>
                </a:lnTo>
                <a:lnTo>
                  <a:pt x="1131" y="345"/>
                </a:lnTo>
                <a:lnTo>
                  <a:pt x="1126" y="345"/>
                </a:lnTo>
                <a:lnTo>
                  <a:pt x="1126" y="345"/>
                </a:lnTo>
                <a:lnTo>
                  <a:pt x="1129" y="345"/>
                </a:lnTo>
                <a:lnTo>
                  <a:pt x="1135" y="344"/>
                </a:lnTo>
                <a:lnTo>
                  <a:pt x="1135" y="344"/>
                </a:lnTo>
                <a:close/>
                <a:moveTo>
                  <a:pt x="1095" y="351"/>
                </a:moveTo>
                <a:lnTo>
                  <a:pt x="1095" y="351"/>
                </a:lnTo>
                <a:lnTo>
                  <a:pt x="1093" y="351"/>
                </a:lnTo>
                <a:lnTo>
                  <a:pt x="1089" y="351"/>
                </a:lnTo>
                <a:lnTo>
                  <a:pt x="1083" y="351"/>
                </a:lnTo>
                <a:lnTo>
                  <a:pt x="1083" y="351"/>
                </a:lnTo>
                <a:lnTo>
                  <a:pt x="1083" y="351"/>
                </a:lnTo>
                <a:lnTo>
                  <a:pt x="1087" y="351"/>
                </a:lnTo>
                <a:lnTo>
                  <a:pt x="1095" y="351"/>
                </a:lnTo>
                <a:lnTo>
                  <a:pt x="1095" y="351"/>
                </a:lnTo>
                <a:close/>
                <a:moveTo>
                  <a:pt x="1091" y="373"/>
                </a:moveTo>
                <a:lnTo>
                  <a:pt x="1091" y="373"/>
                </a:lnTo>
                <a:lnTo>
                  <a:pt x="1082" y="371"/>
                </a:lnTo>
                <a:lnTo>
                  <a:pt x="1078" y="369"/>
                </a:lnTo>
                <a:lnTo>
                  <a:pt x="1078" y="367"/>
                </a:lnTo>
                <a:lnTo>
                  <a:pt x="1078" y="367"/>
                </a:lnTo>
                <a:lnTo>
                  <a:pt x="1085" y="369"/>
                </a:lnTo>
                <a:lnTo>
                  <a:pt x="1089" y="371"/>
                </a:lnTo>
                <a:lnTo>
                  <a:pt x="1091" y="373"/>
                </a:lnTo>
                <a:lnTo>
                  <a:pt x="1091" y="373"/>
                </a:lnTo>
                <a:close/>
                <a:moveTo>
                  <a:pt x="1085" y="355"/>
                </a:moveTo>
                <a:lnTo>
                  <a:pt x="1085" y="355"/>
                </a:lnTo>
                <a:lnTo>
                  <a:pt x="1080" y="355"/>
                </a:lnTo>
                <a:lnTo>
                  <a:pt x="1080" y="356"/>
                </a:lnTo>
                <a:lnTo>
                  <a:pt x="1085" y="356"/>
                </a:lnTo>
                <a:lnTo>
                  <a:pt x="1085" y="356"/>
                </a:lnTo>
                <a:lnTo>
                  <a:pt x="1082" y="358"/>
                </a:lnTo>
                <a:lnTo>
                  <a:pt x="1078" y="358"/>
                </a:lnTo>
                <a:lnTo>
                  <a:pt x="1067" y="356"/>
                </a:lnTo>
                <a:lnTo>
                  <a:pt x="1067" y="356"/>
                </a:lnTo>
                <a:lnTo>
                  <a:pt x="1076" y="355"/>
                </a:lnTo>
                <a:lnTo>
                  <a:pt x="1085" y="355"/>
                </a:lnTo>
                <a:lnTo>
                  <a:pt x="1085" y="355"/>
                </a:lnTo>
                <a:close/>
                <a:moveTo>
                  <a:pt x="1065" y="62"/>
                </a:moveTo>
                <a:lnTo>
                  <a:pt x="1065" y="62"/>
                </a:lnTo>
                <a:lnTo>
                  <a:pt x="1065" y="64"/>
                </a:lnTo>
                <a:lnTo>
                  <a:pt x="1065" y="64"/>
                </a:lnTo>
                <a:lnTo>
                  <a:pt x="1065" y="64"/>
                </a:lnTo>
                <a:lnTo>
                  <a:pt x="1065" y="66"/>
                </a:lnTo>
                <a:lnTo>
                  <a:pt x="1065" y="66"/>
                </a:lnTo>
                <a:lnTo>
                  <a:pt x="1052" y="64"/>
                </a:lnTo>
                <a:lnTo>
                  <a:pt x="1041" y="64"/>
                </a:lnTo>
                <a:lnTo>
                  <a:pt x="1041" y="64"/>
                </a:lnTo>
                <a:lnTo>
                  <a:pt x="1045" y="62"/>
                </a:lnTo>
                <a:lnTo>
                  <a:pt x="1052" y="62"/>
                </a:lnTo>
                <a:lnTo>
                  <a:pt x="1065" y="62"/>
                </a:lnTo>
                <a:lnTo>
                  <a:pt x="1065" y="62"/>
                </a:lnTo>
                <a:close/>
                <a:moveTo>
                  <a:pt x="1074" y="367"/>
                </a:moveTo>
                <a:lnTo>
                  <a:pt x="1074" y="367"/>
                </a:lnTo>
                <a:lnTo>
                  <a:pt x="1074" y="369"/>
                </a:lnTo>
                <a:lnTo>
                  <a:pt x="1074" y="369"/>
                </a:lnTo>
                <a:lnTo>
                  <a:pt x="1069" y="371"/>
                </a:lnTo>
                <a:lnTo>
                  <a:pt x="1065" y="369"/>
                </a:lnTo>
                <a:lnTo>
                  <a:pt x="1063" y="369"/>
                </a:lnTo>
                <a:lnTo>
                  <a:pt x="1063" y="369"/>
                </a:lnTo>
                <a:lnTo>
                  <a:pt x="1063" y="369"/>
                </a:lnTo>
                <a:lnTo>
                  <a:pt x="1071" y="367"/>
                </a:lnTo>
                <a:lnTo>
                  <a:pt x="1074" y="367"/>
                </a:lnTo>
                <a:lnTo>
                  <a:pt x="1074" y="367"/>
                </a:lnTo>
                <a:close/>
                <a:moveTo>
                  <a:pt x="1071" y="353"/>
                </a:moveTo>
                <a:lnTo>
                  <a:pt x="1071" y="353"/>
                </a:lnTo>
                <a:lnTo>
                  <a:pt x="1069" y="353"/>
                </a:lnTo>
                <a:lnTo>
                  <a:pt x="1065" y="355"/>
                </a:lnTo>
                <a:lnTo>
                  <a:pt x="1058" y="353"/>
                </a:lnTo>
                <a:lnTo>
                  <a:pt x="1058" y="353"/>
                </a:lnTo>
                <a:lnTo>
                  <a:pt x="1063" y="353"/>
                </a:lnTo>
                <a:lnTo>
                  <a:pt x="1071" y="353"/>
                </a:lnTo>
                <a:lnTo>
                  <a:pt x="1071" y="353"/>
                </a:lnTo>
                <a:close/>
                <a:moveTo>
                  <a:pt x="1037" y="64"/>
                </a:moveTo>
                <a:lnTo>
                  <a:pt x="1037" y="64"/>
                </a:lnTo>
                <a:lnTo>
                  <a:pt x="1036" y="64"/>
                </a:lnTo>
                <a:lnTo>
                  <a:pt x="1034" y="64"/>
                </a:lnTo>
                <a:lnTo>
                  <a:pt x="1026" y="64"/>
                </a:lnTo>
                <a:lnTo>
                  <a:pt x="1026" y="64"/>
                </a:lnTo>
                <a:lnTo>
                  <a:pt x="1032" y="62"/>
                </a:lnTo>
                <a:lnTo>
                  <a:pt x="1037" y="64"/>
                </a:lnTo>
                <a:lnTo>
                  <a:pt x="1037" y="64"/>
                </a:lnTo>
                <a:close/>
                <a:moveTo>
                  <a:pt x="1043" y="360"/>
                </a:moveTo>
                <a:lnTo>
                  <a:pt x="1043" y="360"/>
                </a:lnTo>
                <a:lnTo>
                  <a:pt x="1043" y="360"/>
                </a:lnTo>
                <a:lnTo>
                  <a:pt x="1041" y="360"/>
                </a:lnTo>
                <a:lnTo>
                  <a:pt x="1036" y="360"/>
                </a:lnTo>
                <a:lnTo>
                  <a:pt x="1036" y="360"/>
                </a:lnTo>
                <a:lnTo>
                  <a:pt x="1039" y="360"/>
                </a:lnTo>
                <a:lnTo>
                  <a:pt x="1043" y="360"/>
                </a:lnTo>
                <a:lnTo>
                  <a:pt x="1043" y="360"/>
                </a:lnTo>
                <a:close/>
                <a:moveTo>
                  <a:pt x="1010" y="366"/>
                </a:moveTo>
                <a:lnTo>
                  <a:pt x="1010" y="366"/>
                </a:lnTo>
                <a:lnTo>
                  <a:pt x="995" y="366"/>
                </a:lnTo>
                <a:lnTo>
                  <a:pt x="980" y="366"/>
                </a:lnTo>
                <a:lnTo>
                  <a:pt x="980" y="366"/>
                </a:lnTo>
                <a:lnTo>
                  <a:pt x="980" y="366"/>
                </a:lnTo>
                <a:lnTo>
                  <a:pt x="982" y="364"/>
                </a:lnTo>
                <a:lnTo>
                  <a:pt x="982" y="364"/>
                </a:lnTo>
                <a:lnTo>
                  <a:pt x="982" y="362"/>
                </a:lnTo>
                <a:lnTo>
                  <a:pt x="982" y="362"/>
                </a:lnTo>
                <a:lnTo>
                  <a:pt x="990" y="364"/>
                </a:lnTo>
                <a:lnTo>
                  <a:pt x="991" y="364"/>
                </a:lnTo>
                <a:lnTo>
                  <a:pt x="993" y="366"/>
                </a:lnTo>
                <a:lnTo>
                  <a:pt x="993" y="366"/>
                </a:lnTo>
                <a:lnTo>
                  <a:pt x="995" y="364"/>
                </a:lnTo>
                <a:lnTo>
                  <a:pt x="1001" y="364"/>
                </a:lnTo>
                <a:lnTo>
                  <a:pt x="1010" y="366"/>
                </a:lnTo>
                <a:lnTo>
                  <a:pt x="1010" y="366"/>
                </a:lnTo>
                <a:close/>
                <a:moveTo>
                  <a:pt x="1006" y="364"/>
                </a:moveTo>
                <a:lnTo>
                  <a:pt x="1006" y="364"/>
                </a:lnTo>
                <a:lnTo>
                  <a:pt x="1004" y="364"/>
                </a:lnTo>
                <a:lnTo>
                  <a:pt x="1006" y="362"/>
                </a:lnTo>
                <a:lnTo>
                  <a:pt x="1008" y="360"/>
                </a:lnTo>
                <a:lnTo>
                  <a:pt x="1012" y="360"/>
                </a:lnTo>
                <a:lnTo>
                  <a:pt x="1012" y="360"/>
                </a:lnTo>
                <a:lnTo>
                  <a:pt x="1010" y="362"/>
                </a:lnTo>
                <a:lnTo>
                  <a:pt x="1014" y="362"/>
                </a:lnTo>
                <a:lnTo>
                  <a:pt x="1017" y="362"/>
                </a:lnTo>
                <a:lnTo>
                  <a:pt x="1021" y="364"/>
                </a:lnTo>
                <a:lnTo>
                  <a:pt x="1021" y="364"/>
                </a:lnTo>
                <a:lnTo>
                  <a:pt x="1006" y="364"/>
                </a:lnTo>
                <a:lnTo>
                  <a:pt x="1006" y="364"/>
                </a:lnTo>
                <a:close/>
                <a:moveTo>
                  <a:pt x="988" y="377"/>
                </a:moveTo>
                <a:lnTo>
                  <a:pt x="988" y="377"/>
                </a:lnTo>
                <a:lnTo>
                  <a:pt x="982" y="379"/>
                </a:lnTo>
                <a:lnTo>
                  <a:pt x="977" y="377"/>
                </a:lnTo>
                <a:lnTo>
                  <a:pt x="977" y="377"/>
                </a:lnTo>
                <a:lnTo>
                  <a:pt x="982" y="377"/>
                </a:lnTo>
                <a:lnTo>
                  <a:pt x="988" y="377"/>
                </a:lnTo>
                <a:lnTo>
                  <a:pt x="988" y="377"/>
                </a:lnTo>
                <a:close/>
                <a:moveTo>
                  <a:pt x="870" y="55"/>
                </a:moveTo>
                <a:lnTo>
                  <a:pt x="870" y="55"/>
                </a:lnTo>
                <a:lnTo>
                  <a:pt x="870" y="57"/>
                </a:lnTo>
                <a:lnTo>
                  <a:pt x="868" y="58"/>
                </a:lnTo>
                <a:lnTo>
                  <a:pt x="868" y="58"/>
                </a:lnTo>
                <a:lnTo>
                  <a:pt x="863" y="57"/>
                </a:lnTo>
                <a:lnTo>
                  <a:pt x="855" y="57"/>
                </a:lnTo>
                <a:lnTo>
                  <a:pt x="855" y="57"/>
                </a:lnTo>
                <a:lnTo>
                  <a:pt x="857" y="57"/>
                </a:lnTo>
                <a:lnTo>
                  <a:pt x="861" y="55"/>
                </a:lnTo>
                <a:lnTo>
                  <a:pt x="870" y="55"/>
                </a:lnTo>
                <a:lnTo>
                  <a:pt x="870" y="55"/>
                </a:lnTo>
                <a:close/>
                <a:moveTo>
                  <a:pt x="865" y="364"/>
                </a:moveTo>
                <a:lnTo>
                  <a:pt x="865" y="364"/>
                </a:lnTo>
                <a:lnTo>
                  <a:pt x="863" y="366"/>
                </a:lnTo>
                <a:lnTo>
                  <a:pt x="857" y="366"/>
                </a:lnTo>
                <a:lnTo>
                  <a:pt x="855" y="366"/>
                </a:lnTo>
                <a:lnTo>
                  <a:pt x="852" y="367"/>
                </a:lnTo>
                <a:lnTo>
                  <a:pt x="852" y="367"/>
                </a:lnTo>
                <a:lnTo>
                  <a:pt x="842" y="366"/>
                </a:lnTo>
                <a:lnTo>
                  <a:pt x="833" y="367"/>
                </a:lnTo>
                <a:lnTo>
                  <a:pt x="833" y="364"/>
                </a:lnTo>
                <a:lnTo>
                  <a:pt x="833" y="364"/>
                </a:lnTo>
                <a:lnTo>
                  <a:pt x="848" y="364"/>
                </a:lnTo>
                <a:lnTo>
                  <a:pt x="865" y="364"/>
                </a:lnTo>
                <a:lnTo>
                  <a:pt x="865" y="364"/>
                </a:lnTo>
                <a:close/>
                <a:moveTo>
                  <a:pt x="841" y="57"/>
                </a:moveTo>
                <a:lnTo>
                  <a:pt x="841" y="57"/>
                </a:lnTo>
                <a:lnTo>
                  <a:pt x="833" y="57"/>
                </a:lnTo>
                <a:lnTo>
                  <a:pt x="828" y="57"/>
                </a:lnTo>
                <a:lnTo>
                  <a:pt x="828" y="57"/>
                </a:lnTo>
                <a:lnTo>
                  <a:pt x="830" y="55"/>
                </a:lnTo>
                <a:lnTo>
                  <a:pt x="835" y="55"/>
                </a:lnTo>
                <a:lnTo>
                  <a:pt x="839" y="55"/>
                </a:lnTo>
                <a:lnTo>
                  <a:pt x="841" y="57"/>
                </a:lnTo>
                <a:lnTo>
                  <a:pt x="841" y="57"/>
                </a:lnTo>
                <a:close/>
                <a:moveTo>
                  <a:pt x="831" y="366"/>
                </a:moveTo>
                <a:lnTo>
                  <a:pt x="831" y="366"/>
                </a:lnTo>
                <a:lnTo>
                  <a:pt x="826" y="367"/>
                </a:lnTo>
                <a:lnTo>
                  <a:pt x="819" y="367"/>
                </a:lnTo>
                <a:lnTo>
                  <a:pt x="811" y="367"/>
                </a:lnTo>
                <a:lnTo>
                  <a:pt x="806" y="367"/>
                </a:lnTo>
                <a:lnTo>
                  <a:pt x="806" y="367"/>
                </a:lnTo>
                <a:lnTo>
                  <a:pt x="795" y="369"/>
                </a:lnTo>
                <a:lnTo>
                  <a:pt x="789" y="371"/>
                </a:lnTo>
                <a:lnTo>
                  <a:pt x="780" y="369"/>
                </a:lnTo>
                <a:lnTo>
                  <a:pt x="780" y="369"/>
                </a:lnTo>
                <a:lnTo>
                  <a:pt x="791" y="367"/>
                </a:lnTo>
                <a:lnTo>
                  <a:pt x="796" y="367"/>
                </a:lnTo>
                <a:lnTo>
                  <a:pt x="798" y="364"/>
                </a:lnTo>
                <a:lnTo>
                  <a:pt x="798" y="364"/>
                </a:lnTo>
                <a:lnTo>
                  <a:pt x="819" y="366"/>
                </a:lnTo>
                <a:lnTo>
                  <a:pt x="831" y="366"/>
                </a:lnTo>
                <a:lnTo>
                  <a:pt x="831" y="366"/>
                </a:lnTo>
                <a:close/>
                <a:moveTo>
                  <a:pt x="828" y="356"/>
                </a:moveTo>
                <a:lnTo>
                  <a:pt x="828" y="356"/>
                </a:lnTo>
                <a:lnTo>
                  <a:pt x="826" y="358"/>
                </a:lnTo>
                <a:lnTo>
                  <a:pt x="822" y="358"/>
                </a:lnTo>
                <a:lnTo>
                  <a:pt x="815" y="358"/>
                </a:lnTo>
                <a:lnTo>
                  <a:pt x="815" y="358"/>
                </a:lnTo>
                <a:lnTo>
                  <a:pt x="819" y="356"/>
                </a:lnTo>
                <a:lnTo>
                  <a:pt x="826" y="355"/>
                </a:lnTo>
                <a:lnTo>
                  <a:pt x="826" y="355"/>
                </a:lnTo>
                <a:lnTo>
                  <a:pt x="826" y="356"/>
                </a:lnTo>
                <a:lnTo>
                  <a:pt x="828" y="356"/>
                </a:lnTo>
                <a:lnTo>
                  <a:pt x="828" y="356"/>
                </a:lnTo>
                <a:close/>
                <a:moveTo>
                  <a:pt x="813" y="356"/>
                </a:moveTo>
                <a:lnTo>
                  <a:pt x="813" y="356"/>
                </a:lnTo>
                <a:lnTo>
                  <a:pt x="811" y="356"/>
                </a:lnTo>
                <a:lnTo>
                  <a:pt x="808" y="356"/>
                </a:lnTo>
                <a:lnTo>
                  <a:pt x="798" y="356"/>
                </a:lnTo>
                <a:lnTo>
                  <a:pt x="798" y="356"/>
                </a:lnTo>
                <a:lnTo>
                  <a:pt x="798" y="355"/>
                </a:lnTo>
                <a:lnTo>
                  <a:pt x="796" y="355"/>
                </a:lnTo>
                <a:lnTo>
                  <a:pt x="796" y="355"/>
                </a:lnTo>
                <a:lnTo>
                  <a:pt x="813" y="356"/>
                </a:lnTo>
                <a:lnTo>
                  <a:pt x="813" y="356"/>
                </a:lnTo>
                <a:close/>
                <a:moveTo>
                  <a:pt x="784" y="42"/>
                </a:moveTo>
                <a:lnTo>
                  <a:pt x="784" y="42"/>
                </a:lnTo>
                <a:lnTo>
                  <a:pt x="778" y="42"/>
                </a:lnTo>
                <a:lnTo>
                  <a:pt x="773" y="42"/>
                </a:lnTo>
                <a:lnTo>
                  <a:pt x="773" y="42"/>
                </a:lnTo>
                <a:lnTo>
                  <a:pt x="774" y="42"/>
                </a:lnTo>
                <a:lnTo>
                  <a:pt x="776" y="42"/>
                </a:lnTo>
                <a:lnTo>
                  <a:pt x="784" y="42"/>
                </a:lnTo>
                <a:lnTo>
                  <a:pt x="784" y="42"/>
                </a:lnTo>
                <a:close/>
                <a:moveTo>
                  <a:pt x="796" y="375"/>
                </a:moveTo>
                <a:lnTo>
                  <a:pt x="796" y="375"/>
                </a:lnTo>
                <a:lnTo>
                  <a:pt x="791" y="375"/>
                </a:lnTo>
                <a:lnTo>
                  <a:pt x="785" y="375"/>
                </a:lnTo>
                <a:lnTo>
                  <a:pt x="785" y="375"/>
                </a:lnTo>
                <a:lnTo>
                  <a:pt x="787" y="375"/>
                </a:lnTo>
                <a:lnTo>
                  <a:pt x="785" y="375"/>
                </a:lnTo>
                <a:lnTo>
                  <a:pt x="780" y="375"/>
                </a:lnTo>
                <a:lnTo>
                  <a:pt x="780" y="375"/>
                </a:lnTo>
                <a:lnTo>
                  <a:pt x="784" y="373"/>
                </a:lnTo>
                <a:lnTo>
                  <a:pt x="787" y="373"/>
                </a:lnTo>
                <a:lnTo>
                  <a:pt x="796" y="375"/>
                </a:lnTo>
                <a:lnTo>
                  <a:pt x="796" y="375"/>
                </a:lnTo>
                <a:close/>
                <a:moveTo>
                  <a:pt x="787" y="366"/>
                </a:moveTo>
                <a:lnTo>
                  <a:pt x="787" y="367"/>
                </a:lnTo>
                <a:lnTo>
                  <a:pt x="778" y="367"/>
                </a:lnTo>
                <a:lnTo>
                  <a:pt x="778" y="367"/>
                </a:lnTo>
                <a:lnTo>
                  <a:pt x="780" y="366"/>
                </a:lnTo>
                <a:lnTo>
                  <a:pt x="782" y="366"/>
                </a:lnTo>
                <a:lnTo>
                  <a:pt x="787" y="366"/>
                </a:lnTo>
                <a:lnTo>
                  <a:pt x="787" y="366"/>
                </a:lnTo>
                <a:close/>
                <a:moveTo>
                  <a:pt x="769" y="40"/>
                </a:moveTo>
                <a:lnTo>
                  <a:pt x="769" y="40"/>
                </a:lnTo>
                <a:lnTo>
                  <a:pt x="765" y="42"/>
                </a:lnTo>
                <a:lnTo>
                  <a:pt x="758" y="42"/>
                </a:lnTo>
                <a:lnTo>
                  <a:pt x="758" y="42"/>
                </a:lnTo>
                <a:lnTo>
                  <a:pt x="763" y="40"/>
                </a:lnTo>
                <a:lnTo>
                  <a:pt x="769" y="40"/>
                </a:lnTo>
                <a:lnTo>
                  <a:pt x="769" y="40"/>
                </a:lnTo>
                <a:close/>
                <a:moveTo>
                  <a:pt x="763" y="51"/>
                </a:moveTo>
                <a:lnTo>
                  <a:pt x="763" y="51"/>
                </a:lnTo>
                <a:lnTo>
                  <a:pt x="762" y="51"/>
                </a:lnTo>
                <a:lnTo>
                  <a:pt x="756" y="49"/>
                </a:lnTo>
                <a:lnTo>
                  <a:pt x="756" y="49"/>
                </a:lnTo>
                <a:lnTo>
                  <a:pt x="758" y="49"/>
                </a:lnTo>
                <a:lnTo>
                  <a:pt x="760" y="49"/>
                </a:lnTo>
                <a:lnTo>
                  <a:pt x="763" y="51"/>
                </a:lnTo>
                <a:lnTo>
                  <a:pt x="763" y="51"/>
                </a:lnTo>
                <a:close/>
                <a:moveTo>
                  <a:pt x="751" y="53"/>
                </a:moveTo>
                <a:lnTo>
                  <a:pt x="751" y="53"/>
                </a:lnTo>
                <a:lnTo>
                  <a:pt x="751" y="55"/>
                </a:lnTo>
                <a:lnTo>
                  <a:pt x="747" y="55"/>
                </a:lnTo>
                <a:lnTo>
                  <a:pt x="741" y="55"/>
                </a:lnTo>
                <a:lnTo>
                  <a:pt x="741" y="55"/>
                </a:lnTo>
                <a:lnTo>
                  <a:pt x="741" y="53"/>
                </a:lnTo>
                <a:lnTo>
                  <a:pt x="745" y="53"/>
                </a:lnTo>
                <a:lnTo>
                  <a:pt x="751" y="53"/>
                </a:lnTo>
                <a:lnTo>
                  <a:pt x="751" y="53"/>
                </a:lnTo>
                <a:close/>
                <a:moveTo>
                  <a:pt x="734" y="51"/>
                </a:moveTo>
                <a:lnTo>
                  <a:pt x="734" y="51"/>
                </a:lnTo>
                <a:lnTo>
                  <a:pt x="734" y="51"/>
                </a:lnTo>
                <a:lnTo>
                  <a:pt x="734" y="51"/>
                </a:lnTo>
                <a:lnTo>
                  <a:pt x="734" y="51"/>
                </a:lnTo>
                <a:lnTo>
                  <a:pt x="734" y="53"/>
                </a:lnTo>
                <a:lnTo>
                  <a:pt x="736" y="53"/>
                </a:lnTo>
                <a:lnTo>
                  <a:pt x="739" y="53"/>
                </a:lnTo>
                <a:lnTo>
                  <a:pt x="739" y="55"/>
                </a:lnTo>
                <a:lnTo>
                  <a:pt x="739" y="55"/>
                </a:lnTo>
                <a:lnTo>
                  <a:pt x="736" y="55"/>
                </a:lnTo>
                <a:lnTo>
                  <a:pt x="730" y="55"/>
                </a:lnTo>
                <a:lnTo>
                  <a:pt x="730" y="55"/>
                </a:lnTo>
                <a:lnTo>
                  <a:pt x="727" y="55"/>
                </a:lnTo>
                <a:lnTo>
                  <a:pt x="727" y="55"/>
                </a:lnTo>
                <a:lnTo>
                  <a:pt x="728" y="53"/>
                </a:lnTo>
                <a:lnTo>
                  <a:pt x="730" y="53"/>
                </a:lnTo>
                <a:lnTo>
                  <a:pt x="732" y="53"/>
                </a:lnTo>
                <a:lnTo>
                  <a:pt x="734" y="51"/>
                </a:lnTo>
                <a:lnTo>
                  <a:pt x="734" y="51"/>
                </a:lnTo>
                <a:close/>
                <a:moveTo>
                  <a:pt x="736" y="377"/>
                </a:moveTo>
                <a:lnTo>
                  <a:pt x="736" y="377"/>
                </a:lnTo>
                <a:lnTo>
                  <a:pt x="732" y="375"/>
                </a:lnTo>
                <a:lnTo>
                  <a:pt x="732" y="375"/>
                </a:lnTo>
                <a:lnTo>
                  <a:pt x="732" y="375"/>
                </a:lnTo>
                <a:lnTo>
                  <a:pt x="732" y="375"/>
                </a:lnTo>
                <a:lnTo>
                  <a:pt x="734" y="373"/>
                </a:lnTo>
                <a:lnTo>
                  <a:pt x="730" y="373"/>
                </a:lnTo>
                <a:lnTo>
                  <a:pt x="730" y="373"/>
                </a:lnTo>
                <a:lnTo>
                  <a:pt x="736" y="373"/>
                </a:lnTo>
                <a:lnTo>
                  <a:pt x="739" y="377"/>
                </a:lnTo>
                <a:lnTo>
                  <a:pt x="739" y="377"/>
                </a:lnTo>
                <a:lnTo>
                  <a:pt x="734" y="377"/>
                </a:lnTo>
                <a:lnTo>
                  <a:pt x="730" y="377"/>
                </a:lnTo>
                <a:lnTo>
                  <a:pt x="730" y="377"/>
                </a:lnTo>
                <a:lnTo>
                  <a:pt x="732" y="377"/>
                </a:lnTo>
                <a:lnTo>
                  <a:pt x="736" y="377"/>
                </a:lnTo>
                <a:lnTo>
                  <a:pt x="736" y="377"/>
                </a:lnTo>
                <a:close/>
                <a:moveTo>
                  <a:pt x="719" y="36"/>
                </a:moveTo>
                <a:lnTo>
                  <a:pt x="719" y="36"/>
                </a:lnTo>
                <a:lnTo>
                  <a:pt x="717" y="38"/>
                </a:lnTo>
                <a:lnTo>
                  <a:pt x="716" y="38"/>
                </a:lnTo>
                <a:lnTo>
                  <a:pt x="712" y="38"/>
                </a:lnTo>
                <a:lnTo>
                  <a:pt x="710" y="36"/>
                </a:lnTo>
                <a:lnTo>
                  <a:pt x="710" y="36"/>
                </a:lnTo>
                <a:lnTo>
                  <a:pt x="716" y="36"/>
                </a:lnTo>
                <a:lnTo>
                  <a:pt x="719" y="36"/>
                </a:lnTo>
                <a:lnTo>
                  <a:pt x="719" y="36"/>
                </a:lnTo>
                <a:close/>
                <a:moveTo>
                  <a:pt x="717" y="51"/>
                </a:moveTo>
                <a:lnTo>
                  <a:pt x="717" y="51"/>
                </a:lnTo>
                <a:lnTo>
                  <a:pt x="717" y="51"/>
                </a:lnTo>
                <a:lnTo>
                  <a:pt x="716" y="53"/>
                </a:lnTo>
                <a:lnTo>
                  <a:pt x="714" y="55"/>
                </a:lnTo>
                <a:lnTo>
                  <a:pt x="714" y="55"/>
                </a:lnTo>
                <a:lnTo>
                  <a:pt x="710" y="53"/>
                </a:lnTo>
                <a:lnTo>
                  <a:pt x="710" y="51"/>
                </a:lnTo>
                <a:lnTo>
                  <a:pt x="710" y="51"/>
                </a:lnTo>
                <a:lnTo>
                  <a:pt x="717" y="51"/>
                </a:lnTo>
                <a:lnTo>
                  <a:pt x="717" y="51"/>
                </a:lnTo>
                <a:close/>
                <a:moveTo>
                  <a:pt x="706" y="371"/>
                </a:moveTo>
                <a:lnTo>
                  <a:pt x="706" y="371"/>
                </a:lnTo>
                <a:lnTo>
                  <a:pt x="706" y="373"/>
                </a:lnTo>
                <a:lnTo>
                  <a:pt x="706" y="373"/>
                </a:lnTo>
                <a:lnTo>
                  <a:pt x="703" y="373"/>
                </a:lnTo>
                <a:lnTo>
                  <a:pt x="705" y="371"/>
                </a:lnTo>
                <a:lnTo>
                  <a:pt x="705" y="371"/>
                </a:lnTo>
                <a:lnTo>
                  <a:pt x="701" y="371"/>
                </a:lnTo>
                <a:lnTo>
                  <a:pt x="701" y="369"/>
                </a:lnTo>
                <a:lnTo>
                  <a:pt x="701" y="369"/>
                </a:lnTo>
                <a:lnTo>
                  <a:pt x="703" y="371"/>
                </a:lnTo>
                <a:lnTo>
                  <a:pt x="705" y="369"/>
                </a:lnTo>
                <a:lnTo>
                  <a:pt x="705" y="369"/>
                </a:lnTo>
                <a:lnTo>
                  <a:pt x="705" y="371"/>
                </a:lnTo>
                <a:lnTo>
                  <a:pt x="706" y="371"/>
                </a:lnTo>
                <a:lnTo>
                  <a:pt x="706" y="371"/>
                </a:lnTo>
                <a:close/>
                <a:moveTo>
                  <a:pt x="695" y="375"/>
                </a:moveTo>
                <a:lnTo>
                  <a:pt x="695" y="375"/>
                </a:lnTo>
                <a:lnTo>
                  <a:pt x="695" y="371"/>
                </a:lnTo>
                <a:lnTo>
                  <a:pt x="697" y="369"/>
                </a:lnTo>
                <a:lnTo>
                  <a:pt x="697" y="369"/>
                </a:lnTo>
                <a:lnTo>
                  <a:pt x="699" y="371"/>
                </a:lnTo>
                <a:lnTo>
                  <a:pt x="699" y="373"/>
                </a:lnTo>
                <a:lnTo>
                  <a:pt x="695" y="375"/>
                </a:lnTo>
                <a:lnTo>
                  <a:pt x="695" y="375"/>
                </a:lnTo>
                <a:close/>
                <a:moveTo>
                  <a:pt x="673" y="44"/>
                </a:moveTo>
                <a:lnTo>
                  <a:pt x="673" y="44"/>
                </a:lnTo>
                <a:lnTo>
                  <a:pt x="673" y="44"/>
                </a:lnTo>
                <a:lnTo>
                  <a:pt x="675" y="46"/>
                </a:lnTo>
                <a:lnTo>
                  <a:pt x="675" y="46"/>
                </a:lnTo>
                <a:lnTo>
                  <a:pt x="671" y="46"/>
                </a:lnTo>
                <a:lnTo>
                  <a:pt x="666" y="46"/>
                </a:lnTo>
                <a:lnTo>
                  <a:pt x="666" y="46"/>
                </a:lnTo>
                <a:lnTo>
                  <a:pt x="664" y="44"/>
                </a:lnTo>
                <a:lnTo>
                  <a:pt x="662" y="44"/>
                </a:lnTo>
                <a:lnTo>
                  <a:pt x="662" y="44"/>
                </a:lnTo>
                <a:lnTo>
                  <a:pt x="664" y="44"/>
                </a:lnTo>
                <a:lnTo>
                  <a:pt x="668" y="44"/>
                </a:lnTo>
                <a:lnTo>
                  <a:pt x="670" y="44"/>
                </a:lnTo>
                <a:lnTo>
                  <a:pt x="673" y="44"/>
                </a:lnTo>
                <a:lnTo>
                  <a:pt x="673" y="44"/>
                </a:lnTo>
                <a:close/>
                <a:moveTo>
                  <a:pt x="666" y="351"/>
                </a:moveTo>
                <a:lnTo>
                  <a:pt x="666" y="351"/>
                </a:lnTo>
                <a:lnTo>
                  <a:pt x="653" y="353"/>
                </a:lnTo>
                <a:lnTo>
                  <a:pt x="636" y="355"/>
                </a:lnTo>
                <a:lnTo>
                  <a:pt x="609" y="355"/>
                </a:lnTo>
                <a:lnTo>
                  <a:pt x="609" y="355"/>
                </a:lnTo>
                <a:lnTo>
                  <a:pt x="618" y="353"/>
                </a:lnTo>
                <a:lnTo>
                  <a:pt x="633" y="353"/>
                </a:lnTo>
                <a:lnTo>
                  <a:pt x="666" y="351"/>
                </a:lnTo>
                <a:lnTo>
                  <a:pt x="666" y="351"/>
                </a:lnTo>
                <a:close/>
                <a:moveTo>
                  <a:pt x="647" y="356"/>
                </a:moveTo>
                <a:lnTo>
                  <a:pt x="647" y="358"/>
                </a:lnTo>
                <a:lnTo>
                  <a:pt x="647" y="358"/>
                </a:lnTo>
                <a:lnTo>
                  <a:pt x="636" y="358"/>
                </a:lnTo>
                <a:lnTo>
                  <a:pt x="636" y="358"/>
                </a:lnTo>
                <a:lnTo>
                  <a:pt x="638" y="356"/>
                </a:lnTo>
                <a:lnTo>
                  <a:pt x="640" y="356"/>
                </a:lnTo>
                <a:lnTo>
                  <a:pt x="647" y="356"/>
                </a:lnTo>
                <a:lnTo>
                  <a:pt x="647" y="356"/>
                </a:lnTo>
                <a:close/>
                <a:moveTo>
                  <a:pt x="635" y="358"/>
                </a:moveTo>
                <a:lnTo>
                  <a:pt x="635" y="360"/>
                </a:lnTo>
                <a:lnTo>
                  <a:pt x="635" y="360"/>
                </a:lnTo>
                <a:lnTo>
                  <a:pt x="631" y="360"/>
                </a:lnTo>
                <a:lnTo>
                  <a:pt x="629" y="360"/>
                </a:lnTo>
                <a:lnTo>
                  <a:pt x="629" y="358"/>
                </a:lnTo>
                <a:lnTo>
                  <a:pt x="635" y="358"/>
                </a:lnTo>
                <a:close/>
                <a:moveTo>
                  <a:pt x="627" y="369"/>
                </a:moveTo>
                <a:lnTo>
                  <a:pt x="627" y="369"/>
                </a:lnTo>
                <a:lnTo>
                  <a:pt x="625" y="369"/>
                </a:lnTo>
                <a:lnTo>
                  <a:pt x="625" y="369"/>
                </a:lnTo>
                <a:lnTo>
                  <a:pt x="625" y="369"/>
                </a:lnTo>
                <a:lnTo>
                  <a:pt x="624" y="369"/>
                </a:lnTo>
                <a:lnTo>
                  <a:pt x="622" y="369"/>
                </a:lnTo>
                <a:lnTo>
                  <a:pt x="622" y="367"/>
                </a:lnTo>
                <a:lnTo>
                  <a:pt x="618" y="367"/>
                </a:lnTo>
                <a:lnTo>
                  <a:pt x="618" y="367"/>
                </a:lnTo>
                <a:lnTo>
                  <a:pt x="622" y="367"/>
                </a:lnTo>
                <a:lnTo>
                  <a:pt x="625" y="367"/>
                </a:lnTo>
                <a:lnTo>
                  <a:pt x="625" y="367"/>
                </a:lnTo>
                <a:lnTo>
                  <a:pt x="625" y="367"/>
                </a:lnTo>
                <a:lnTo>
                  <a:pt x="627" y="369"/>
                </a:lnTo>
                <a:lnTo>
                  <a:pt x="627" y="369"/>
                </a:lnTo>
                <a:close/>
                <a:moveTo>
                  <a:pt x="594" y="355"/>
                </a:moveTo>
                <a:lnTo>
                  <a:pt x="594" y="355"/>
                </a:lnTo>
                <a:lnTo>
                  <a:pt x="592" y="356"/>
                </a:lnTo>
                <a:lnTo>
                  <a:pt x="589" y="356"/>
                </a:lnTo>
                <a:lnTo>
                  <a:pt x="581" y="358"/>
                </a:lnTo>
                <a:lnTo>
                  <a:pt x="581" y="358"/>
                </a:lnTo>
                <a:lnTo>
                  <a:pt x="583" y="356"/>
                </a:lnTo>
                <a:lnTo>
                  <a:pt x="587" y="356"/>
                </a:lnTo>
                <a:lnTo>
                  <a:pt x="594" y="355"/>
                </a:lnTo>
                <a:lnTo>
                  <a:pt x="594" y="355"/>
                </a:lnTo>
                <a:close/>
                <a:moveTo>
                  <a:pt x="517" y="20"/>
                </a:moveTo>
                <a:lnTo>
                  <a:pt x="517" y="20"/>
                </a:lnTo>
                <a:lnTo>
                  <a:pt x="511" y="22"/>
                </a:lnTo>
                <a:lnTo>
                  <a:pt x="504" y="22"/>
                </a:lnTo>
                <a:lnTo>
                  <a:pt x="504" y="22"/>
                </a:lnTo>
                <a:lnTo>
                  <a:pt x="510" y="20"/>
                </a:lnTo>
                <a:lnTo>
                  <a:pt x="517" y="20"/>
                </a:lnTo>
                <a:lnTo>
                  <a:pt x="517" y="20"/>
                </a:lnTo>
                <a:close/>
                <a:moveTo>
                  <a:pt x="361" y="345"/>
                </a:moveTo>
                <a:lnTo>
                  <a:pt x="361" y="345"/>
                </a:lnTo>
                <a:lnTo>
                  <a:pt x="355" y="342"/>
                </a:lnTo>
                <a:lnTo>
                  <a:pt x="353" y="342"/>
                </a:lnTo>
                <a:lnTo>
                  <a:pt x="355" y="340"/>
                </a:lnTo>
                <a:lnTo>
                  <a:pt x="362" y="338"/>
                </a:lnTo>
                <a:lnTo>
                  <a:pt x="375" y="338"/>
                </a:lnTo>
                <a:lnTo>
                  <a:pt x="375" y="338"/>
                </a:lnTo>
                <a:lnTo>
                  <a:pt x="372" y="338"/>
                </a:lnTo>
                <a:lnTo>
                  <a:pt x="368" y="338"/>
                </a:lnTo>
                <a:lnTo>
                  <a:pt x="368" y="338"/>
                </a:lnTo>
                <a:lnTo>
                  <a:pt x="368" y="336"/>
                </a:lnTo>
                <a:lnTo>
                  <a:pt x="372" y="336"/>
                </a:lnTo>
                <a:lnTo>
                  <a:pt x="375" y="336"/>
                </a:lnTo>
                <a:lnTo>
                  <a:pt x="375" y="336"/>
                </a:lnTo>
                <a:lnTo>
                  <a:pt x="377" y="336"/>
                </a:lnTo>
                <a:lnTo>
                  <a:pt x="377" y="338"/>
                </a:lnTo>
                <a:lnTo>
                  <a:pt x="377" y="338"/>
                </a:lnTo>
                <a:lnTo>
                  <a:pt x="414" y="336"/>
                </a:lnTo>
                <a:lnTo>
                  <a:pt x="414" y="336"/>
                </a:lnTo>
                <a:lnTo>
                  <a:pt x="416" y="338"/>
                </a:lnTo>
                <a:lnTo>
                  <a:pt x="419" y="338"/>
                </a:lnTo>
                <a:lnTo>
                  <a:pt x="421" y="338"/>
                </a:lnTo>
                <a:lnTo>
                  <a:pt x="425" y="340"/>
                </a:lnTo>
                <a:lnTo>
                  <a:pt x="425" y="340"/>
                </a:lnTo>
                <a:lnTo>
                  <a:pt x="427" y="338"/>
                </a:lnTo>
                <a:lnTo>
                  <a:pt x="425" y="338"/>
                </a:lnTo>
                <a:lnTo>
                  <a:pt x="423" y="338"/>
                </a:lnTo>
                <a:lnTo>
                  <a:pt x="425" y="336"/>
                </a:lnTo>
                <a:lnTo>
                  <a:pt x="425" y="336"/>
                </a:lnTo>
                <a:lnTo>
                  <a:pt x="436" y="338"/>
                </a:lnTo>
                <a:lnTo>
                  <a:pt x="449" y="338"/>
                </a:lnTo>
                <a:lnTo>
                  <a:pt x="449" y="338"/>
                </a:lnTo>
                <a:lnTo>
                  <a:pt x="447" y="336"/>
                </a:lnTo>
                <a:lnTo>
                  <a:pt x="443" y="336"/>
                </a:lnTo>
                <a:lnTo>
                  <a:pt x="441" y="336"/>
                </a:lnTo>
                <a:lnTo>
                  <a:pt x="440" y="336"/>
                </a:lnTo>
                <a:lnTo>
                  <a:pt x="440" y="336"/>
                </a:lnTo>
                <a:lnTo>
                  <a:pt x="440" y="336"/>
                </a:lnTo>
                <a:lnTo>
                  <a:pt x="451" y="336"/>
                </a:lnTo>
                <a:lnTo>
                  <a:pt x="460" y="334"/>
                </a:lnTo>
                <a:lnTo>
                  <a:pt x="460" y="334"/>
                </a:lnTo>
                <a:lnTo>
                  <a:pt x="460" y="336"/>
                </a:lnTo>
                <a:lnTo>
                  <a:pt x="460" y="338"/>
                </a:lnTo>
                <a:lnTo>
                  <a:pt x="460" y="338"/>
                </a:lnTo>
                <a:lnTo>
                  <a:pt x="464" y="338"/>
                </a:lnTo>
                <a:lnTo>
                  <a:pt x="464" y="336"/>
                </a:lnTo>
                <a:lnTo>
                  <a:pt x="464" y="336"/>
                </a:lnTo>
                <a:lnTo>
                  <a:pt x="473" y="336"/>
                </a:lnTo>
                <a:lnTo>
                  <a:pt x="478" y="338"/>
                </a:lnTo>
                <a:lnTo>
                  <a:pt x="478" y="338"/>
                </a:lnTo>
                <a:lnTo>
                  <a:pt x="473" y="340"/>
                </a:lnTo>
                <a:lnTo>
                  <a:pt x="467" y="340"/>
                </a:lnTo>
                <a:lnTo>
                  <a:pt x="452" y="340"/>
                </a:lnTo>
                <a:lnTo>
                  <a:pt x="438" y="340"/>
                </a:lnTo>
                <a:lnTo>
                  <a:pt x="427" y="342"/>
                </a:lnTo>
                <a:lnTo>
                  <a:pt x="427" y="342"/>
                </a:lnTo>
                <a:lnTo>
                  <a:pt x="397" y="340"/>
                </a:lnTo>
                <a:lnTo>
                  <a:pt x="368" y="340"/>
                </a:lnTo>
                <a:lnTo>
                  <a:pt x="368" y="340"/>
                </a:lnTo>
                <a:lnTo>
                  <a:pt x="370" y="342"/>
                </a:lnTo>
                <a:lnTo>
                  <a:pt x="373" y="342"/>
                </a:lnTo>
                <a:lnTo>
                  <a:pt x="373" y="342"/>
                </a:lnTo>
                <a:lnTo>
                  <a:pt x="372" y="342"/>
                </a:lnTo>
                <a:lnTo>
                  <a:pt x="370" y="342"/>
                </a:lnTo>
                <a:lnTo>
                  <a:pt x="366" y="342"/>
                </a:lnTo>
                <a:lnTo>
                  <a:pt x="364" y="342"/>
                </a:lnTo>
                <a:lnTo>
                  <a:pt x="364" y="342"/>
                </a:lnTo>
                <a:lnTo>
                  <a:pt x="361" y="342"/>
                </a:lnTo>
                <a:lnTo>
                  <a:pt x="361" y="345"/>
                </a:lnTo>
                <a:lnTo>
                  <a:pt x="361" y="345"/>
                </a:lnTo>
                <a:close/>
                <a:moveTo>
                  <a:pt x="454" y="5"/>
                </a:moveTo>
                <a:lnTo>
                  <a:pt x="454" y="5"/>
                </a:lnTo>
                <a:lnTo>
                  <a:pt x="449" y="7"/>
                </a:lnTo>
                <a:lnTo>
                  <a:pt x="443" y="7"/>
                </a:lnTo>
                <a:lnTo>
                  <a:pt x="443" y="7"/>
                </a:lnTo>
                <a:lnTo>
                  <a:pt x="449" y="5"/>
                </a:lnTo>
                <a:lnTo>
                  <a:pt x="454" y="5"/>
                </a:lnTo>
                <a:lnTo>
                  <a:pt x="454" y="5"/>
                </a:lnTo>
                <a:close/>
                <a:moveTo>
                  <a:pt x="449" y="1"/>
                </a:moveTo>
                <a:lnTo>
                  <a:pt x="449" y="1"/>
                </a:lnTo>
                <a:lnTo>
                  <a:pt x="449" y="1"/>
                </a:lnTo>
                <a:lnTo>
                  <a:pt x="445" y="3"/>
                </a:lnTo>
                <a:lnTo>
                  <a:pt x="443" y="1"/>
                </a:lnTo>
                <a:lnTo>
                  <a:pt x="441" y="1"/>
                </a:lnTo>
                <a:lnTo>
                  <a:pt x="449" y="1"/>
                </a:lnTo>
                <a:close/>
                <a:moveTo>
                  <a:pt x="451" y="49"/>
                </a:moveTo>
                <a:lnTo>
                  <a:pt x="451" y="49"/>
                </a:lnTo>
                <a:lnTo>
                  <a:pt x="441" y="51"/>
                </a:lnTo>
                <a:lnTo>
                  <a:pt x="436" y="49"/>
                </a:lnTo>
                <a:lnTo>
                  <a:pt x="436" y="49"/>
                </a:lnTo>
                <a:lnTo>
                  <a:pt x="436" y="47"/>
                </a:lnTo>
                <a:lnTo>
                  <a:pt x="436" y="47"/>
                </a:lnTo>
                <a:lnTo>
                  <a:pt x="443" y="49"/>
                </a:lnTo>
                <a:lnTo>
                  <a:pt x="451" y="49"/>
                </a:lnTo>
                <a:lnTo>
                  <a:pt x="451" y="49"/>
                </a:lnTo>
                <a:close/>
                <a:moveTo>
                  <a:pt x="443" y="7"/>
                </a:moveTo>
                <a:lnTo>
                  <a:pt x="443" y="7"/>
                </a:lnTo>
                <a:lnTo>
                  <a:pt x="434" y="7"/>
                </a:lnTo>
                <a:lnTo>
                  <a:pt x="425" y="7"/>
                </a:lnTo>
                <a:lnTo>
                  <a:pt x="408" y="7"/>
                </a:lnTo>
                <a:lnTo>
                  <a:pt x="408" y="7"/>
                </a:lnTo>
                <a:lnTo>
                  <a:pt x="412" y="5"/>
                </a:lnTo>
                <a:lnTo>
                  <a:pt x="414" y="3"/>
                </a:lnTo>
                <a:lnTo>
                  <a:pt x="414" y="3"/>
                </a:lnTo>
                <a:lnTo>
                  <a:pt x="425" y="5"/>
                </a:lnTo>
                <a:lnTo>
                  <a:pt x="436" y="5"/>
                </a:lnTo>
                <a:lnTo>
                  <a:pt x="436" y="5"/>
                </a:lnTo>
                <a:lnTo>
                  <a:pt x="438" y="7"/>
                </a:lnTo>
                <a:lnTo>
                  <a:pt x="443" y="7"/>
                </a:lnTo>
                <a:lnTo>
                  <a:pt x="443" y="7"/>
                </a:lnTo>
                <a:close/>
                <a:moveTo>
                  <a:pt x="445" y="329"/>
                </a:moveTo>
                <a:lnTo>
                  <a:pt x="445" y="329"/>
                </a:lnTo>
                <a:lnTo>
                  <a:pt x="440" y="331"/>
                </a:lnTo>
                <a:lnTo>
                  <a:pt x="432" y="331"/>
                </a:lnTo>
                <a:lnTo>
                  <a:pt x="432" y="331"/>
                </a:lnTo>
                <a:lnTo>
                  <a:pt x="434" y="329"/>
                </a:lnTo>
                <a:lnTo>
                  <a:pt x="436" y="329"/>
                </a:lnTo>
                <a:lnTo>
                  <a:pt x="445" y="329"/>
                </a:lnTo>
                <a:lnTo>
                  <a:pt x="445" y="329"/>
                </a:lnTo>
                <a:close/>
                <a:moveTo>
                  <a:pt x="430" y="33"/>
                </a:moveTo>
                <a:lnTo>
                  <a:pt x="430" y="33"/>
                </a:lnTo>
                <a:lnTo>
                  <a:pt x="429" y="33"/>
                </a:lnTo>
                <a:lnTo>
                  <a:pt x="429" y="35"/>
                </a:lnTo>
                <a:lnTo>
                  <a:pt x="429" y="35"/>
                </a:lnTo>
                <a:lnTo>
                  <a:pt x="425" y="35"/>
                </a:lnTo>
                <a:lnTo>
                  <a:pt x="419" y="35"/>
                </a:lnTo>
                <a:lnTo>
                  <a:pt x="419" y="35"/>
                </a:lnTo>
                <a:lnTo>
                  <a:pt x="421" y="33"/>
                </a:lnTo>
                <a:lnTo>
                  <a:pt x="423" y="33"/>
                </a:lnTo>
                <a:lnTo>
                  <a:pt x="430" y="33"/>
                </a:lnTo>
                <a:lnTo>
                  <a:pt x="430" y="33"/>
                </a:lnTo>
                <a:close/>
                <a:moveTo>
                  <a:pt x="425" y="38"/>
                </a:moveTo>
                <a:lnTo>
                  <a:pt x="425" y="40"/>
                </a:lnTo>
                <a:lnTo>
                  <a:pt x="425" y="40"/>
                </a:lnTo>
                <a:lnTo>
                  <a:pt x="414" y="40"/>
                </a:lnTo>
                <a:lnTo>
                  <a:pt x="403" y="40"/>
                </a:lnTo>
                <a:lnTo>
                  <a:pt x="403" y="40"/>
                </a:lnTo>
                <a:lnTo>
                  <a:pt x="414" y="38"/>
                </a:lnTo>
                <a:lnTo>
                  <a:pt x="425" y="38"/>
                </a:lnTo>
                <a:lnTo>
                  <a:pt x="425" y="38"/>
                </a:lnTo>
                <a:close/>
                <a:moveTo>
                  <a:pt x="403" y="40"/>
                </a:moveTo>
                <a:lnTo>
                  <a:pt x="403" y="40"/>
                </a:lnTo>
                <a:lnTo>
                  <a:pt x="392" y="40"/>
                </a:lnTo>
                <a:lnTo>
                  <a:pt x="383" y="40"/>
                </a:lnTo>
                <a:lnTo>
                  <a:pt x="372" y="40"/>
                </a:lnTo>
                <a:lnTo>
                  <a:pt x="361" y="40"/>
                </a:lnTo>
                <a:lnTo>
                  <a:pt x="361" y="40"/>
                </a:lnTo>
                <a:lnTo>
                  <a:pt x="361" y="38"/>
                </a:lnTo>
                <a:lnTo>
                  <a:pt x="362" y="36"/>
                </a:lnTo>
                <a:lnTo>
                  <a:pt x="362" y="36"/>
                </a:lnTo>
                <a:lnTo>
                  <a:pt x="377" y="38"/>
                </a:lnTo>
                <a:lnTo>
                  <a:pt x="384" y="38"/>
                </a:lnTo>
                <a:lnTo>
                  <a:pt x="390" y="36"/>
                </a:lnTo>
                <a:lnTo>
                  <a:pt x="390" y="36"/>
                </a:lnTo>
                <a:lnTo>
                  <a:pt x="392" y="38"/>
                </a:lnTo>
                <a:lnTo>
                  <a:pt x="392" y="40"/>
                </a:lnTo>
                <a:lnTo>
                  <a:pt x="392" y="40"/>
                </a:lnTo>
                <a:lnTo>
                  <a:pt x="395" y="38"/>
                </a:lnTo>
                <a:lnTo>
                  <a:pt x="394" y="36"/>
                </a:lnTo>
                <a:lnTo>
                  <a:pt x="394" y="36"/>
                </a:lnTo>
                <a:lnTo>
                  <a:pt x="399" y="38"/>
                </a:lnTo>
                <a:lnTo>
                  <a:pt x="403" y="40"/>
                </a:lnTo>
                <a:lnTo>
                  <a:pt x="403" y="40"/>
                </a:lnTo>
                <a:close/>
                <a:moveTo>
                  <a:pt x="408" y="323"/>
                </a:moveTo>
                <a:lnTo>
                  <a:pt x="408" y="323"/>
                </a:lnTo>
                <a:lnTo>
                  <a:pt x="408" y="325"/>
                </a:lnTo>
                <a:lnTo>
                  <a:pt x="406" y="325"/>
                </a:lnTo>
                <a:lnTo>
                  <a:pt x="399" y="325"/>
                </a:lnTo>
                <a:lnTo>
                  <a:pt x="399" y="325"/>
                </a:lnTo>
                <a:lnTo>
                  <a:pt x="403" y="323"/>
                </a:lnTo>
                <a:lnTo>
                  <a:pt x="408" y="323"/>
                </a:lnTo>
                <a:lnTo>
                  <a:pt x="408" y="323"/>
                </a:lnTo>
                <a:close/>
                <a:moveTo>
                  <a:pt x="392" y="305"/>
                </a:moveTo>
                <a:lnTo>
                  <a:pt x="392" y="305"/>
                </a:lnTo>
                <a:lnTo>
                  <a:pt x="375" y="307"/>
                </a:lnTo>
                <a:lnTo>
                  <a:pt x="357" y="307"/>
                </a:lnTo>
                <a:lnTo>
                  <a:pt x="324" y="307"/>
                </a:lnTo>
                <a:lnTo>
                  <a:pt x="324" y="307"/>
                </a:lnTo>
                <a:lnTo>
                  <a:pt x="322" y="307"/>
                </a:lnTo>
                <a:lnTo>
                  <a:pt x="324" y="309"/>
                </a:lnTo>
                <a:lnTo>
                  <a:pt x="329" y="309"/>
                </a:lnTo>
                <a:lnTo>
                  <a:pt x="329" y="309"/>
                </a:lnTo>
                <a:lnTo>
                  <a:pt x="327" y="310"/>
                </a:lnTo>
                <a:lnTo>
                  <a:pt x="324" y="310"/>
                </a:lnTo>
                <a:lnTo>
                  <a:pt x="318" y="309"/>
                </a:lnTo>
                <a:lnTo>
                  <a:pt x="318" y="309"/>
                </a:lnTo>
                <a:lnTo>
                  <a:pt x="320" y="309"/>
                </a:lnTo>
                <a:lnTo>
                  <a:pt x="320" y="307"/>
                </a:lnTo>
                <a:lnTo>
                  <a:pt x="320" y="307"/>
                </a:lnTo>
                <a:lnTo>
                  <a:pt x="315" y="307"/>
                </a:lnTo>
                <a:lnTo>
                  <a:pt x="307" y="307"/>
                </a:lnTo>
                <a:lnTo>
                  <a:pt x="307" y="307"/>
                </a:lnTo>
                <a:lnTo>
                  <a:pt x="326" y="303"/>
                </a:lnTo>
                <a:lnTo>
                  <a:pt x="344" y="303"/>
                </a:lnTo>
                <a:lnTo>
                  <a:pt x="390" y="303"/>
                </a:lnTo>
                <a:lnTo>
                  <a:pt x="390" y="303"/>
                </a:lnTo>
                <a:lnTo>
                  <a:pt x="390" y="305"/>
                </a:lnTo>
                <a:lnTo>
                  <a:pt x="392" y="305"/>
                </a:lnTo>
                <a:lnTo>
                  <a:pt x="392" y="305"/>
                </a:lnTo>
                <a:close/>
                <a:moveTo>
                  <a:pt x="390" y="344"/>
                </a:moveTo>
                <a:lnTo>
                  <a:pt x="390" y="344"/>
                </a:lnTo>
                <a:lnTo>
                  <a:pt x="384" y="345"/>
                </a:lnTo>
                <a:lnTo>
                  <a:pt x="379" y="345"/>
                </a:lnTo>
                <a:lnTo>
                  <a:pt x="379" y="345"/>
                </a:lnTo>
                <a:lnTo>
                  <a:pt x="379" y="344"/>
                </a:lnTo>
                <a:lnTo>
                  <a:pt x="377" y="344"/>
                </a:lnTo>
                <a:lnTo>
                  <a:pt x="377" y="344"/>
                </a:lnTo>
                <a:lnTo>
                  <a:pt x="384" y="344"/>
                </a:lnTo>
                <a:lnTo>
                  <a:pt x="390" y="344"/>
                </a:lnTo>
                <a:lnTo>
                  <a:pt x="390" y="344"/>
                </a:lnTo>
                <a:close/>
                <a:moveTo>
                  <a:pt x="357" y="36"/>
                </a:moveTo>
                <a:lnTo>
                  <a:pt x="357" y="36"/>
                </a:lnTo>
                <a:lnTo>
                  <a:pt x="355" y="38"/>
                </a:lnTo>
                <a:lnTo>
                  <a:pt x="353" y="38"/>
                </a:lnTo>
                <a:lnTo>
                  <a:pt x="344" y="40"/>
                </a:lnTo>
                <a:lnTo>
                  <a:pt x="344" y="40"/>
                </a:lnTo>
                <a:lnTo>
                  <a:pt x="344" y="38"/>
                </a:lnTo>
                <a:lnTo>
                  <a:pt x="346" y="36"/>
                </a:lnTo>
                <a:lnTo>
                  <a:pt x="346" y="36"/>
                </a:lnTo>
                <a:lnTo>
                  <a:pt x="349" y="38"/>
                </a:lnTo>
                <a:lnTo>
                  <a:pt x="357" y="36"/>
                </a:lnTo>
                <a:lnTo>
                  <a:pt x="357" y="36"/>
                </a:lnTo>
                <a:close/>
                <a:moveTo>
                  <a:pt x="351" y="336"/>
                </a:moveTo>
                <a:lnTo>
                  <a:pt x="351" y="336"/>
                </a:lnTo>
                <a:lnTo>
                  <a:pt x="351" y="340"/>
                </a:lnTo>
                <a:lnTo>
                  <a:pt x="349" y="342"/>
                </a:lnTo>
                <a:lnTo>
                  <a:pt x="349" y="342"/>
                </a:lnTo>
                <a:lnTo>
                  <a:pt x="338" y="340"/>
                </a:lnTo>
                <a:lnTo>
                  <a:pt x="326" y="338"/>
                </a:lnTo>
                <a:lnTo>
                  <a:pt x="326" y="338"/>
                </a:lnTo>
                <a:lnTo>
                  <a:pt x="331" y="336"/>
                </a:lnTo>
                <a:lnTo>
                  <a:pt x="337" y="336"/>
                </a:lnTo>
                <a:lnTo>
                  <a:pt x="351" y="336"/>
                </a:lnTo>
                <a:lnTo>
                  <a:pt x="351" y="336"/>
                </a:lnTo>
                <a:close/>
                <a:moveTo>
                  <a:pt x="300" y="349"/>
                </a:moveTo>
                <a:lnTo>
                  <a:pt x="307" y="349"/>
                </a:lnTo>
                <a:lnTo>
                  <a:pt x="307" y="349"/>
                </a:lnTo>
                <a:lnTo>
                  <a:pt x="269" y="351"/>
                </a:lnTo>
                <a:lnTo>
                  <a:pt x="224" y="351"/>
                </a:lnTo>
                <a:lnTo>
                  <a:pt x="372" y="204"/>
                </a:lnTo>
                <a:lnTo>
                  <a:pt x="372" y="204"/>
                </a:lnTo>
                <a:lnTo>
                  <a:pt x="370" y="218"/>
                </a:lnTo>
                <a:lnTo>
                  <a:pt x="370" y="218"/>
                </a:lnTo>
                <a:lnTo>
                  <a:pt x="372" y="220"/>
                </a:lnTo>
                <a:lnTo>
                  <a:pt x="372" y="222"/>
                </a:lnTo>
                <a:lnTo>
                  <a:pt x="372" y="222"/>
                </a:lnTo>
                <a:lnTo>
                  <a:pt x="370" y="231"/>
                </a:lnTo>
                <a:lnTo>
                  <a:pt x="370" y="231"/>
                </a:lnTo>
                <a:lnTo>
                  <a:pt x="370" y="231"/>
                </a:lnTo>
                <a:lnTo>
                  <a:pt x="370" y="228"/>
                </a:lnTo>
                <a:lnTo>
                  <a:pt x="370" y="218"/>
                </a:lnTo>
                <a:lnTo>
                  <a:pt x="370" y="218"/>
                </a:lnTo>
                <a:lnTo>
                  <a:pt x="368" y="218"/>
                </a:lnTo>
                <a:lnTo>
                  <a:pt x="366" y="220"/>
                </a:lnTo>
                <a:lnTo>
                  <a:pt x="366" y="220"/>
                </a:lnTo>
                <a:lnTo>
                  <a:pt x="366" y="204"/>
                </a:lnTo>
                <a:lnTo>
                  <a:pt x="224" y="345"/>
                </a:lnTo>
                <a:lnTo>
                  <a:pt x="224" y="345"/>
                </a:lnTo>
                <a:lnTo>
                  <a:pt x="250" y="345"/>
                </a:lnTo>
                <a:lnTo>
                  <a:pt x="280" y="344"/>
                </a:lnTo>
                <a:lnTo>
                  <a:pt x="280" y="344"/>
                </a:lnTo>
                <a:lnTo>
                  <a:pt x="287" y="344"/>
                </a:lnTo>
                <a:lnTo>
                  <a:pt x="292" y="345"/>
                </a:lnTo>
                <a:lnTo>
                  <a:pt x="292" y="345"/>
                </a:lnTo>
                <a:lnTo>
                  <a:pt x="294" y="345"/>
                </a:lnTo>
                <a:lnTo>
                  <a:pt x="294" y="344"/>
                </a:lnTo>
                <a:lnTo>
                  <a:pt x="292" y="344"/>
                </a:lnTo>
                <a:lnTo>
                  <a:pt x="292" y="342"/>
                </a:lnTo>
                <a:lnTo>
                  <a:pt x="292" y="342"/>
                </a:lnTo>
                <a:lnTo>
                  <a:pt x="298" y="344"/>
                </a:lnTo>
                <a:lnTo>
                  <a:pt x="300" y="344"/>
                </a:lnTo>
                <a:lnTo>
                  <a:pt x="303" y="344"/>
                </a:lnTo>
                <a:lnTo>
                  <a:pt x="303" y="344"/>
                </a:lnTo>
                <a:lnTo>
                  <a:pt x="305" y="344"/>
                </a:lnTo>
                <a:lnTo>
                  <a:pt x="305" y="345"/>
                </a:lnTo>
                <a:lnTo>
                  <a:pt x="305" y="345"/>
                </a:lnTo>
                <a:lnTo>
                  <a:pt x="316" y="345"/>
                </a:lnTo>
                <a:lnTo>
                  <a:pt x="326" y="344"/>
                </a:lnTo>
                <a:lnTo>
                  <a:pt x="326" y="344"/>
                </a:lnTo>
                <a:lnTo>
                  <a:pt x="326" y="344"/>
                </a:lnTo>
                <a:lnTo>
                  <a:pt x="322" y="344"/>
                </a:lnTo>
                <a:lnTo>
                  <a:pt x="316" y="344"/>
                </a:lnTo>
                <a:lnTo>
                  <a:pt x="316" y="344"/>
                </a:lnTo>
                <a:lnTo>
                  <a:pt x="322" y="342"/>
                </a:lnTo>
                <a:lnTo>
                  <a:pt x="327" y="342"/>
                </a:lnTo>
                <a:lnTo>
                  <a:pt x="338" y="344"/>
                </a:lnTo>
                <a:lnTo>
                  <a:pt x="338" y="344"/>
                </a:lnTo>
                <a:lnTo>
                  <a:pt x="338" y="345"/>
                </a:lnTo>
                <a:lnTo>
                  <a:pt x="337" y="345"/>
                </a:lnTo>
                <a:lnTo>
                  <a:pt x="337" y="347"/>
                </a:lnTo>
                <a:lnTo>
                  <a:pt x="340" y="347"/>
                </a:lnTo>
                <a:lnTo>
                  <a:pt x="340" y="347"/>
                </a:lnTo>
                <a:lnTo>
                  <a:pt x="333" y="349"/>
                </a:lnTo>
                <a:lnTo>
                  <a:pt x="324" y="347"/>
                </a:lnTo>
                <a:lnTo>
                  <a:pt x="315" y="347"/>
                </a:lnTo>
                <a:lnTo>
                  <a:pt x="309" y="349"/>
                </a:lnTo>
                <a:lnTo>
                  <a:pt x="309" y="349"/>
                </a:lnTo>
                <a:lnTo>
                  <a:pt x="333" y="349"/>
                </a:lnTo>
                <a:lnTo>
                  <a:pt x="344" y="349"/>
                </a:lnTo>
                <a:lnTo>
                  <a:pt x="353" y="351"/>
                </a:lnTo>
                <a:lnTo>
                  <a:pt x="353" y="351"/>
                </a:lnTo>
                <a:lnTo>
                  <a:pt x="338" y="353"/>
                </a:lnTo>
                <a:lnTo>
                  <a:pt x="327" y="353"/>
                </a:lnTo>
                <a:lnTo>
                  <a:pt x="313" y="351"/>
                </a:lnTo>
                <a:lnTo>
                  <a:pt x="300" y="351"/>
                </a:lnTo>
                <a:lnTo>
                  <a:pt x="300" y="349"/>
                </a:lnTo>
                <a:close/>
                <a:moveTo>
                  <a:pt x="346" y="323"/>
                </a:moveTo>
                <a:lnTo>
                  <a:pt x="346" y="323"/>
                </a:lnTo>
                <a:lnTo>
                  <a:pt x="344" y="325"/>
                </a:lnTo>
                <a:lnTo>
                  <a:pt x="340" y="325"/>
                </a:lnTo>
                <a:lnTo>
                  <a:pt x="340" y="325"/>
                </a:lnTo>
                <a:lnTo>
                  <a:pt x="340" y="325"/>
                </a:lnTo>
                <a:lnTo>
                  <a:pt x="342" y="323"/>
                </a:lnTo>
                <a:lnTo>
                  <a:pt x="346" y="323"/>
                </a:lnTo>
                <a:lnTo>
                  <a:pt x="346" y="323"/>
                </a:lnTo>
                <a:close/>
                <a:moveTo>
                  <a:pt x="329" y="327"/>
                </a:moveTo>
                <a:lnTo>
                  <a:pt x="329" y="327"/>
                </a:lnTo>
                <a:lnTo>
                  <a:pt x="331" y="327"/>
                </a:lnTo>
                <a:lnTo>
                  <a:pt x="331" y="327"/>
                </a:lnTo>
                <a:lnTo>
                  <a:pt x="309" y="327"/>
                </a:lnTo>
                <a:lnTo>
                  <a:pt x="289" y="329"/>
                </a:lnTo>
                <a:lnTo>
                  <a:pt x="289" y="329"/>
                </a:lnTo>
                <a:lnTo>
                  <a:pt x="289" y="327"/>
                </a:lnTo>
                <a:lnTo>
                  <a:pt x="291" y="325"/>
                </a:lnTo>
                <a:lnTo>
                  <a:pt x="303" y="323"/>
                </a:lnTo>
                <a:lnTo>
                  <a:pt x="331" y="323"/>
                </a:lnTo>
                <a:lnTo>
                  <a:pt x="331" y="323"/>
                </a:lnTo>
                <a:lnTo>
                  <a:pt x="335" y="323"/>
                </a:lnTo>
                <a:lnTo>
                  <a:pt x="337" y="325"/>
                </a:lnTo>
                <a:lnTo>
                  <a:pt x="335" y="327"/>
                </a:lnTo>
                <a:lnTo>
                  <a:pt x="329" y="327"/>
                </a:lnTo>
                <a:lnTo>
                  <a:pt x="329" y="327"/>
                </a:lnTo>
                <a:close/>
                <a:moveTo>
                  <a:pt x="320" y="338"/>
                </a:moveTo>
                <a:lnTo>
                  <a:pt x="320" y="338"/>
                </a:lnTo>
                <a:lnTo>
                  <a:pt x="316" y="340"/>
                </a:lnTo>
                <a:lnTo>
                  <a:pt x="313" y="342"/>
                </a:lnTo>
                <a:lnTo>
                  <a:pt x="313" y="342"/>
                </a:lnTo>
                <a:lnTo>
                  <a:pt x="309" y="340"/>
                </a:lnTo>
                <a:lnTo>
                  <a:pt x="305" y="340"/>
                </a:lnTo>
                <a:lnTo>
                  <a:pt x="300" y="340"/>
                </a:lnTo>
                <a:lnTo>
                  <a:pt x="298" y="338"/>
                </a:lnTo>
                <a:lnTo>
                  <a:pt x="298" y="338"/>
                </a:lnTo>
                <a:lnTo>
                  <a:pt x="303" y="340"/>
                </a:lnTo>
                <a:lnTo>
                  <a:pt x="307" y="338"/>
                </a:lnTo>
                <a:lnTo>
                  <a:pt x="313" y="338"/>
                </a:lnTo>
                <a:lnTo>
                  <a:pt x="320" y="338"/>
                </a:lnTo>
                <a:lnTo>
                  <a:pt x="320" y="338"/>
                </a:lnTo>
                <a:close/>
                <a:moveTo>
                  <a:pt x="254" y="310"/>
                </a:moveTo>
                <a:lnTo>
                  <a:pt x="254" y="310"/>
                </a:lnTo>
                <a:lnTo>
                  <a:pt x="250" y="309"/>
                </a:lnTo>
                <a:lnTo>
                  <a:pt x="250" y="309"/>
                </a:lnTo>
                <a:lnTo>
                  <a:pt x="254" y="309"/>
                </a:lnTo>
                <a:lnTo>
                  <a:pt x="256" y="309"/>
                </a:lnTo>
                <a:lnTo>
                  <a:pt x="256" y="309"/>
                </a:lnTo>
                <a:lnTo>
                  <a:pt x="248" y="307"/>
                </a:lnTo>
                <a:lnTo>
                  <a:pt x="239" y="307"/>
                </a:lnTo>
                <a:lnTo>
                  <a:pt x="239" y="307"/>
                </a:lnTo>
                <a:lnTo>
                  <a:pt x="246" y="305"/>
                </a:lnTo>
                <a:lnTo>
                  <a:pt x="256" y="305"/>
                </a:lnTo>
                <a:lnTo>
                  <a:pt x="270" y="303"/>
                </a:lnTo>
                <a:lnTo>
                  <a:pt x="270" y="303"/>
                </a:lnTo>
                <a:lnTo>
                  <a:pt x="272" y="305"/>
                </a:lnTo>
                <a:lnTo>
                  <a:pt x="272" y="305"/>
                </a:lnTo>
                <a:lnTo>
                  <a:pt x="270" y="307"/>
                </a:lnTo>
                <a:lnTo>
                  <a:pt x="270" y="307"/>
                </a:lnTo>
                <a:lnTo>
                  <a:pt x="272" y="309"/>
                </a:lnTo>
                <a:lnTo>
                  <a:pt x="274" y="309"/>
                </a:lnTo>
                <a:lnTo>
                  <a:pt x="278" y="309"/>
                </a:lnTo>
                <a:lnTo>
                  <a:pt x="278" y="309"/>
                </a:lnTo>
                <a:lnTo>
                  <a:pt x="278" y="307"/>
                </a:lnTo>
                <a:lnTo>
                  <a:pt x="276" y="307"/>
                </a:lnTo>
                <a:lnTo>
                  <a:pt x="274" y="307"/>
                </a:lnTo>
                <a:lnTo>
                  <a:pt x="274" y="305"/>
                </a:lnTo>
                <a:lnTo>
                  <a:pt x="274" y="305"/>
                </a:lnTo>
                <a:lnTo>
                  <a:pt x="287" y="305"/>
                </a:lnTo>
                <a:lnTo>
                  <a:pt x="296" y="303"/>
                </a:lnTo>
                <a:lnTo>
                  <a:pt x="296" y="303"/>
                </a:lnTo>
                <a:lnTo>
                  <a:pt x="300" y="305"/>
                </a:lnTo>
                <a:lnTo>
                  <a:pt x="305" y="305"/>
                </a:lnTo>
                <a:lnTo>
                  <a:pt x="305" y="305"/>
                </a:lnTo>
                <a:lnTo>
                  <a:pt x="305" y="305"/>
                </a:lnTo>
                <a:lnTo>
                  <a:pt x="305" y="307"/>
                </a:lnTo>
                <a:lnTo>
                  <a:pt x="300" y="307"/>
                </a:lnTo>
                <a:lnTo>
                  <a:pt x="296" y="307"/>
                </a:lnTo>
                <a:lnTo>
                  <a:pt x="291" y="307"/>
                </a:lnTo>
                <a:lnTo>
                  <a:pt x="291" y="307"/>
                </a:lnTo>
                <a:lnTo>
                  <a:pt x="296" y="307"/>
                </a:lnTo>
                <a:lnTo>
                  <a:pt x="303" y="307"/>
                </a:lnTo>
                <a:lnTo>
                  <a:pt x="311" y="307"/>
                </a:lnTo>
                <a:lnTo>
                  <a:pt x="313" y="307"/>
                </a:lnTo>
                <a:lnTo>
                  <a:pt x="313" y="309"/>
                </a:lnTo>
                <a:lnTo>
                  <a:pt x="313" y="309"/>
                </a:lnTo>
                <a:lnTo>
                  <a:pt x="278" y="310"/>
                </a:lnTo>
                <a:lnTo>
                  <a:pt x="259" y="310"/>
                </a:lnTo>
                <a:lnTo>
                  <a:pt x="241" y="309"/>
                </a:lnTo>
                <a:lnTo>
                  <a:pt x="241" y="309"/>
                </a:lnTo>
                <a:lnTo>
                  <a:pt x="245" y="309"/>
                </a:lnTo>
                <a:lnTo>
                  <a:pt x="246" y="309"/>
                </a:lnTo>
                <a:lnTo>
                  <a:pt x="254" y="310"/>
                </a:lnTo>
                <a:lnTo>
                  <a:pt x="254" y="310"/>
                </a:lnTo>
                <a:close/>
                <a:moveTo>
                  <a:pt x="298" y="334"/>
                </a:moveTo>
                <a:lnTo>
                  <a:pt x="298" y="334"/>
                </a:lnTo>
                <a:lnTo>
                  <a:pt x="300" y="334"/>
                </a:lnTo>
                <a:lnTo>
                  <a:pt x="298" y="334"/>
                </a:lnTo>
                <a:lnTo>
                  <a:pt x="296" y="336"/>
                </a:lnTo>
                <a:lnTo>
                  <a:pt x="300" y="336"/>
                </a:lnTo>
                <a:lnTo>
                  <a:pt x="300" y="336"/>
                </a:lnTo>
                <a:lnTo>
                  <a:pt x="298" y="338"/>
                </a:lnTo>
                <a:lnTo>
                  <a:pt x="296" y="338"/>
                </a:lnTo>
                <a:lnTo>
                  <a:pt x="292" y="336"/>
                </a:lnTo>
                <a:lnTo>
                  <a:pt x="292" y="336"/>
                </a:lnTo>
                <a:lnTo>
                  <a:pt x="292" y="334"/>
                </a:lnTo>
                <a:lnTo>
                  <a:pt x="294" y="334"/>
                </a:lnTo>
                <a:lnTo>
                  <a:pt x="298" y="334"/>
                </a:lnTo>
                <a:lnTo>
                  <a:pt x="298" y="334"/>
                </a:lnTo>
                <a:close/>
                <a:moveTo>
                  <a:pt x="291" y="336"/>
                </a:moveTo>
                <a:lnTo>
                  <a:pt x="291" y="336"/>
                </a:lnTo>
                <a:lnTo>
                  <a:pt x="267" y="338"/>
                </a:lnTo>
                <a:lnTo>
                  <a:pt x="257" y="336"/>
                </a:lnTo>
                <a:lnTo>
                  <a:pt x="256" y="334"/>
                </a:lnTo>
                <a:lnTo>
                  <a:pt x="256" y="334"/>
                </a:lnTo>
                <a:lnTo>
                  <a:pt x="256" y="334"/>
                </a:lnTo>
                <a:lnTo>
                  <a:pt x="263" y="336"/>
                </a:lnTo>
                <a:lnTo>
                  <a:pt x="272" y="336"/>
                </a:lnTo>
                <a:lnTo>
                  <a:pt x="280" y="336"/>
                </a:lnTo>
                <a:lnTo>
                  <a:pt x="291" y="336"/>
                </a:lnTo>
                <a:lnTo>
                  <a:pt x="291" y="336"/>
                </a:lnTo>
                <a:close/>
                <a:moveTo>
                  <a:pt x="259" y="285"/>
                </a:moveTo>
                <a:lnTo>
                  <a:pt x="259" y="285"/>
                </a:lnTo>
                <a:lnTo>
                  <a:pt x="261" y="285"/>
                </a:lnTo>
                <a:lnTo>
                  <a:pt x="259" y="285"/>
                </a:lnTo>
                <a:lnTo>
                  <a:pt x="259" y="285"/>
                </a:lnTo>
                <a:lnTo>
                  <a:pt x="261" y="285"/>
                </a:lnTo>
                <a:lnTo>
                  <a:pt x="261" y="285"/>
                </a:lnTo>
                <a:lnTo>
                  <a:pt x="257" y="287"/>
                </a:lnTo>
                <a:lnTo>
                  <a:pt x="252" y="287"/>
                </a:lnTo>
                <a:lnTo>
                  <a:pt x="241" y="285"/>
                </a:lnTo>
                <a:lnTo>
                  <a:pt x="241" y="285"/>
                </a:lnTo>
                <a:lnTo>
                  <a:pt x="245" y="285"/>
                </a:lnTo>
                <a:lnTo>
                  <a:pt x="250" y="285"/>
                </a:lnTo>
                <a:lnTo>
                  <a:pt x="256" y="285"/>
                </a:lnTo>
                <a:lnTo>
                  <a:pt x="259" y="285"/>
                </a:lnTo>
                <a:lnTo>
                  <a:pt x="259" y="285"/>
                </a:lnTo>
                <a:close/>
                <a:moveTo>
                  <a:pt x="243" y="285"/>
                </a:moveTo>
                <a:lnTo>
                  <a:pt x="234" y="285"/>
                </a:lnTo>
                <a:lnTo>
                  <a:pt x="234" y="285"/>
                </a:lnTo>
                <a:lnTo>
                  <a:pt x="235" y="283"/>
                </a:lnTo>
                <a:lnTo>
                  <a:pt x="234" y="283"/>
                </a:lnTo>
                <a:lnTo>
                  <a:pt x="234" y="283"/>
                </a:lnTo>
                <a:lnTo>
                  <a:pt x="237" y="283"/>
                </a:lnTo>
                <a:lnTo>
                  <a:pt x="239" y="281"/>
                </a:lnTo>
                <a:lnTo>
                  <a:pt x="239" y="281"/>
                </a:lnTo>
                <a:lnTo>
                  <a:pt x="243" y="283"/>
                </a:lnTo>
                <a:lnTo>
                  <a:pt x="243" y="285"/>
                </a:lnTo>
                <a:lnTo>
                  <a:pt x="243" y="285"/>
                </a:lnTo>
                <a:close/>
                <a:moveTo>
                  <a:pt x="252" y="336"/>
                </a:moveTo>
                <a:lnTo>
                  <a:pt x="252" y="336"/>
                </a:lnTo>
                <a:lnTo>
                  <a:pt x="239" y="338"/>
                </a:lnTo>
                <a:lnTo>
                  <a:pt x="224" y="338"/>
                </a:lnTo>
                <a:lnTo>
                  <a:pt x="359" y="204"/>
                </a:lnTo>
                <a:lnTo>
                  <a:pt x="359" y="204"/>
                </a:lnTo>
                <a:lnTo>
                  <a:pt x="359" y="233"/>
                </a:lnTo>
                <a:lnTo>
                  <a:pt x="359" y="233"/>
                </a:lnTo>
                <a:lnTo>
                  <a:pt x="357" y="226"/>
                </a:lnTo>
                <a:lnTo>
                  <a:pt x="357" y="220"/>
                </a:lnTo>
                <a:lnTo>
                  <a:pt x="357" y="204"/>
                </a:lnTo>
                <a:lnTo>
                  <a:pt x="224" y="336"/>
                </a:lnTo>
                <a:lnTo>
                  <a:pt x="224" y="336"/>
                </a:lnTo>
                <a:lnTo>
                  <a:pt x="245" y="336"/>
                </a:lnTo>
                <a:lnTo>
                  <a:pt x="245" y="336"/>
                </a:lnTo>
                <a:lnTo>
                  <a:pt x="245" y="336"/>
                </a:lnTo>
                <a:lnTo>
                  <a:pt x="246" y="336"/>
                </a:lnTo>
                <a:lnTo>
                  <a:pt x="252" y="336"/>
                </a:lnTo>
                <a:lnTo>
                  <a:pt x="252" y="336"/>
                </a:lnTo>
                <a:close/>
                <a:moveTo>
                  <a:pt x="300" y="237"/>
                </a:moveTo>
                <a:lnTo>
                  <a:pt x="300" y="237"/>
                </a:lnTo>
                <a:lnTo>
                  <a:pt x="300" y="246"/>
                </a:lnTo>
                <a:lnTo>
                  <a:pt x="300" y="250"/>
                </a:lnTo>
                <a:lnTo>
                  <a:pt x="298" y="253"/>
                </a:lnTo>
                <a:lnTo>
                  <a:pt x="298" y="253"/>
                </a:lnTo>
                <a:lnTo>
                  <a:pt x="300" y="259"/>
                </a:lnTo>
                <a:lnTo>
                  <a:pt x="300" y="266"/>
                </a:lnTo>
                <a:lnTo>
                  <a:pt x="300" y="266"/>
                </a:lnTo>
                <a:lnTo>
                  <a:pt x="298" y="268"/>
                </a:lnTo>
                <a:lnTo>
                  <a:pt x="298" y="268"/>
                </a:lnTo>
                <a:lnTo>
                  <a:pt x="296" y="268"/>
                </a:lnTo>
                <a:lnTo>
                  <a:pt x="296" y="268"/>
                </a:lnTo>
                <a:lnTo>
                  <a:pt x="298" y="264"/>
                </a:lnTo>
                <a:lnTo>
                  <a:pt x="298" y="263"/>
                </a:lnTo>
                <a:lnTo>
                  <a:pt x="298" y="263"/>
                </a:lnTo>
                <a:lnTo>
                  <a:pt x="298" y="259"/>
                </a:lnTo>
                <a:lnTo>
                  <a:pt x="296" y="263"/>
                </a:lnTo>
                <a:lnTo>
                  <a:pt x="296" y="263"/>
                </a:lnTo>
                <a:lnTo>
                  <a:pt x="294" y="241"/>
                </a:lnTo>
                <a:lnTo>
                  <a:pt x="296" y="222"/>
                </a:lnTo>
                <a:lnTo>
                  <a:pt x="296" y="222"/>
                </a:lnTo>
                <a:lnTo>
                  <a:pt x="298" y="228"/>
                </a:lnTo>
                <a:lnTo>
                  <a:pt x="298" y="233"/>
                </a:lnTo>
                <a:lnTo>
                  <a:pt x="298" y="233"/>
                </a:lnTo>
                <a:lnTo>
                  <a:pt x="300" y="231"/>
                </a:lnTo>
                <a:lnTo>
                  <a:pt x="300" y="230"/>
                </a:lnTo>
                <a:lnTo>
                  <a:pt x="298" y="222"/>
                </a:lnTo>
                <a:lnTo>
                  <a:pt x="298" y="222"/>
                </a:lnTo>
                <a:lnTo>
                  <a:pt x="300" y="218"/>
                </a:lnTo>
                <a:lnTo>
                  <a:pt x="300" y="217"/>
                </a:lnTo>
                <a:lnTo>
                  <a:pt x="300" y="218"/>
                </a:lnTo>
                <a:lnTo>
                  <a:pt x="300" y="218"/>
                </a:lnTo>
                <a:lnTo>
                  <a:pt x="302" y="218"/>
                </a:lnTo>
                <a:lnTo>
                  <a:pt x="302" y="222"/>
                </a:lnTo>
                <a:lnTo>
                  <a:pt x="302" y="231"/>
                </a:lnTo>
                <a:lnTo>
                  <a:pt x="302" y="231"/>
                </a:lnTo>
                <a:lnTo>
                  <a:pt x="303" y="226"/>
                </a:lnTo>
                <a:lnTo>
                  <a:pt x="303" y="220"/>
                </a:lnTo>
                <a:lnTo>
                  <a:pt x="303" y="209"/>
                </a:lnTo>
                <a:lnTo>
                  <a:pt x="303" y="209"/>
                </a:lnTo>
                <a:lnTo>
                  <a:pt x="300" y="211"/>
                </a:lnTo>
                <a:lnTo>
                  <a:pt x="300" y="209"/>
                </a:lnTo>
                <a:lnTo>
                  <a:pt x="300" y="206"/>
                </a:lnTo>
                <a:lnTo>
                  <a:pt x="300" y="206"/>
                </a:lnTo>
                <a:lnTo>
                  <a:pt x="302" y="206"/>
                </a:lnTo>
                <a:lnTo>
                  <a:pt x="303" y="204"/>
                </a:lnTo>
                <a:lnTo>
                  <a:pt x="224" y="283"/>
                </a:lnTo>
                <a:lnTo>
                  <a:pt x="224" y="283"/>
                </a:lnTo>
                <a:lnTo>
                  <a:pt x="230" y="285"/>
                </a:lnTo>
                <a:lnTo>
                  <a:pt x="239" y="285"/>
                </a:lnTo>
                <a:lnTo>
                  <a:pt x="239" y="285"/>
                </a:lnTo>
                <a:lnTo>
                  <a:pt x="237" y="287"/>
                </a:lnTo>
                <a:lnTo>
                  <a:pt x="237" y="287"/>
                </a:lnTo>
                <a:lnTo>
                  <a:pt x="237" y="287"/>
                </a:lnTo>
                <a:lnTo>
                  <a:pt x="224" y="287"/>
                </a:lnTo>
                <a:lnTo>
                  <a:pt x="307" y="204"/>
                </a:lnTo>
                <a:lnTo>
                  <a:pt x="307" y="204"/>
                </a:lnTo>
                <a:lnTo>
                  <a:pt x="309" y="239"/>
                </a:lnTo>
                <a:lnTo>
                  <a:pt x="309" y="272"/>
                </a:lnTo>
                <a:lnTo>
                  <a:pt x="309" y="272"/>
                </a:lnTo>
                <a:lnTo>
                  <a:pt x="307" y="272"/>
                </a:lnTo>
                <a:lnTo>
                  <a:pt x="307" y="270"/>
                </a:lnTo>
                <a:lnTo>
                  <a:pt x="307" y="270"/>
                </a:lnTo>
                <a:lnTo>
                  <a:pt x="307" y="276"/>
                </a:lnTo>
                <a:lnTo>
                  <a:pt x="309" y="283"/>
                </a:lnTo>
                <a:lnTo>
                  <a:pt x="307" y="283"/>
                </a:lnTo>
                <a:lnTo>
                  <a:pt x="307" y="283"/>
                </a:lnTo>
                <a:lnTo>
                  <a:pt x="307" y="288"/>
                </a:lnTo>
                <a:lnTo>
                  <a:pt x="307" y="288"/>
                </a:lnTo>
                <a:lnTo>
                  <a:pt x="307" y="290"/>
                </a:lnTo>
                <a:lnTo>
                  <a:pt x="307" y="290"/>
                </a:lnTo>
                <a:lnTo>
                  <a:pt x="309" y="290"/>
                </a:lnTo>
                <a:lnTo>
                  <a:pt x="309" y="290"/>
                </a:lnTo>
                <a:lnTo>
                  <a:pt x="309" y="299"/>
                </a:lnTo>
                <a:lnTo>
                  <a:pt x="309" y="299"/>
                </a:lnTo>
                <a:lnTo>
                  <a:pt x="309" y="299"/>
                </a:lnTo>
                <a:lnTo>
                  <a:pt x="307" y="301"/>
                </a:lnTo>
                <a:lnTo>
                  <a:pt x="307" y="301"/>
                </a:lnTo>
                <a:lnTo>
                  <a:pt x="305" y="298"/>
                </a:lnTo>
                <a:lnTo>
                  <a:pt x="303" y="288"/>
                </a:lnTo>
                <a:lnTo>
                  <a:pt x="303" y="288"/>
                </a:lnTo>
                <a:lnTo>
                  <a:pt x="303" y="290"/>
                </a:lnTo>
                <a:lnTo>
                  <a:pt x="302" y="290"/>
                </a:lnTo>
                <a:lnTo>
                  <a:pt x="302" y="290"/>
                </a:lnTo>
                <a:lnTo>
                  <a:pt x="302" y="285"/>
                </a:lnTo>
                <a:lnTo>
                  <a:pt x="302" y="281"/>
                </a:lnTo>
                <a:lnTo>
                  <a:pt x="302" y="277"/>
                </a:lnTo>
                <a:lnTo>
                  <a:pt x="302" y="277"/>
                </a:lnTo>
                <a:lnTo>
                  <a:pt x="302" y="276"/>
                </a:lnTo>
                <a:lnTo>
                  <a:pt x="300" y="274"/>
                </a:lnTo>
                <a:lnTo>
                  <a:pt x="300" y="274"/>
                </a:lnTo>
                <a:lnTo>
                  <a:pt x="300" y="255"/>
                </a:lnTo>
                <a:lnTo>
                  <a:pt x="300" y="237"/>
                </a:lnTo>
                <a:lnTo>
                  <a:pt x="300" y="237"/>
                </a:lnTo>
                <a:close/>
                <a:moveTo>
                  <a:pt x="364" y="241"/>
                </a:moveTo>
                <a:lnTo>
                  <a:pt x="364" y="241"/>
                </a:lnTo>
                <a:lnTo>
                  <a:pt x="362" y="241"/>
                </a:lnTo>
                <a:lnTo>
                  <a:pt x="362" y="241"/>
                </a:lnTo>
                <a:lnTo>
                  <a:pt x="361" y="237"/>
                </a:lnTo>
                <a:lnTo>
                  <a:pt x="361" y="237"/>
                </a:lnTo>
                <a:lnTo>
                  <a:pt x="362" y="215"/>
                </a:lnTo>
                <a:lnTo>
                  <a:pt x="362" y="215"/>
                </a:lnTo>
                <a:lnTo>
                  <a:pt x="361" y="217"/>
                </a:lnTo>
                <a:lnTo>
                  <a:pt x="361" y="215"/>
                </a:lnTo>
                <a:lnTo>
                  <a:pt x="361" y="204"/>
                </a:lnTo>
                <a:lnTo>
                  <a:pt x="224" y="340"/>
                </a:lnTo>
                <a:lnTo>
                  <a:pt x="224" y="340"/>
                </a:lnTo>
                <a:lnTo>
                  <a:pt x="235" y="342"/>
                </a:lnTo>
                <a:lnTo>
                  <a:pt x="235" y="342"/>
                </a:lnTo>
                <a:lnTo>
                  <a:pt x="224" y="342"/>
                </a:lnTo>
                <a:lnTo>
                  <a:pt x="362" y="204"/>
                </a:lnTo>
                <a:lnTo>
                  <a:pt x="362" y="204"/>
                </a:lnTo>
                <a:lnTo>
                  <a:pt x="362" y="224"/>
                </a:lnTo>
                <a:lnTo>
                  <a:pt x="362" y="233"/>
                </a:lnTo>
                <a:lnTo>
                  <a:pt x="364" y="241"/>
                </a:lnTo>
                <a:lnTo>
                  <a:pt x="364" y="241"/>
                </a:lnTo>
                <a:close/>
                <a:moveTo>
                  <a:pt x="368" y="233"/>
                </a:moveTo>
                <a:lnTo>
                  <a:pt x="368" y="233"/>
                </a:lnTo>
                <a:lnTo>
                  <a:pt x="368" y="239"/>
                </a:lnTo>
                <a:lnTo>
                  <a:pt x="368" y="242"/>
                </a:lnTo>
                <a:lnTo>
                  <a:pt x="368" y="242"/>
                </a:lnTo>
                <a:lnTo>
                  <a:pt x="366" y="241"/>
                </a:lnTo>
                <a:lnTo>
                  <a:pt x="366" y="239"/>
                </a:lnTo>
                <a:lnTo>
                  <a:pt x="368" y="233"/>
                </a:lnTo>
                <a:lnTo>
                  <a:pt x="368" y="233"/>
                </a:lnTo>
                <a:close/>
                <a:moveTo>
                  <a:pt x="361" y="244"/>
                </a:moveTo>
                <a:lnTo>
                  <a:pt x="361" y="244"/>
                </a:lnTo>
                <a:lnTo>
                  <a:pt x="362" y="244"/>
                </a:lnTo>
                <a:lnTo>
                  <a:pt x="364" y="246"/>
                </a:lnTo>
                <a:lnTo>
                  <a:pt x="364" y="253"/>
                </a:lnTo>
                <a:lnTo>
                  <a:pt x="364" y="253"/>
                </a:lnTo>
                <a:lnTo>
                  <a:pt x="362" y="253"/>
                </a:lnTo>
                <a:lnTo>
                  <a:pt x="362" y="252"/>
                </a:lnTo>
                <a:lnTo>
                  <a:pt x="361" y="250"/>
                </a:lnTo>
                <a:lnTo>
                  <a:pt x="361" y="250"/>
                </a:lnTo>
                <a:lnTo>
                  <a:pt x="361" y="268"/>
                </a:lnTo>
                <a:lnTo>
                  <a:pt x="359" y="277"/>
                </a:lnTo>
                <a:lnTo>
                  <a:pt x="357" y="283"/>
                </a:lnTo>
                <a:lnTo>
                  <a:pt x="357" y="283"/>
                </a:lnTo>
                <a:lnTo>
                  <a:pt x="357" y="268"/>
                </a:lnTo>
                <a:lnTo>
                  <a:pt x="355" y="257"/>
                </a:lnTo>
                <a:lnTo>
                  <a:pt x="355" y="257"/>
                </a:lnTo>
                <a:lnTo>
                  <a:pt x="355" y="253"/>
                </a:lnTo>
                <a:lnTo>
                  <a:pt x="357" y="250"/>
                </a:lnTo>
                <a:lnTo>
                  <a:pt x="357" y="250"/>
                </a:lnTo>
                <a:lnTo>
                  <a:pt x="357" y="253"/>
                </a:lnTo>
                <a:lnTo>
                  <a:pt x="357" y="259"/>
                </a:lnTo>
                <a:lnTo>
                  <a:pt x="357" y="259"/>
                </a:lnTo>
                <a:lnTo>
                  <a:pt x="361" y="253"/>
                </a:lnTo>
                <a:lnTo>
                  <a:pt x="361" y="244"/>
                </a:lnTo>
                <a:lnTo>
                  <a:pt x="361" y="244"/>
                </a:lnTo>
                <a:close/>
                <a:moveTo>
                  <a:pt x="362" y="299"/>
                </a:moveTo>
                <a:lnTo>
                  <a:pt x="362" y="299"/>
                </a:lnTo>
                <a:lnTo>
                  <a:pt x="362" y="305"/>
                </a:lnTo>
                <a:lnTo>
                  <a:pt x="362" y="307"/>
                </a:lnTo>
                <a:lnTo>
                  <a:pt x="361" y="307"/>
                </a:lnTo>
                <a:lnTo>
                  <a:pt x="361" y="307"/>
                </a:lnTo>
                <a:lnTo>
                  <a:pt x="361" y="301"/>
                </a:lnTo>
                <a:lnTo>
                  <a:pt x="361" y="301"/>
                </a:lnTo>
                <a:lnTo>
                  <a:pt x="361" y="301"/>
                </a:lnTo>
                <a:lnTo>
                  <a:pt x="362" y="299"/>
                </a:lnTo>
                <a:lnTo>
                  <a:pt x="362" y="299"/>
                </a:lnTo>
                <a:close/>
                <a:moveTo>
                  <a:pt x="16" y="351"/>
                </a:moveTo>
                <a:lnTo>
                  <a:pt x="16" y="351"/>
                </a:lnTo>
                <a:lnTo>
                  <a:pt x="16" y="353"/>
                </a:lnTo>
                <a:lnTo>
                  <a:pt x="16" y="356"/>
                </a:lnTo>
                <a:lnTo>
                  <a:pt x="15" y="366"/>
                </a:lnTo>
                <a:lnTo>
                  <a:pt x="15" y="366"/>
                </a:lnTo>
                <a:lnTo>
                  <a:pt x="15" y="364"/>
                </a:lnTo>
                <a:lnTo>
                  <a:pt x="15" y="362"/>
                </a:lnTo>
                <a:lnTo>
                  <a:pt x="15" y="358"/>
                </a:lnTo>
                <a:lnTo>
                  <a:pt x="15" y="356"/>
                </a:lnTo>
                <a:lnTo>
                  <a:pt x="15" y="356"/>
                </a:lnTo>
                <a:lnTo>
                  <a:pt x="15" y="355"/>
                </a:lnTo>
                <a:lnTo>
                  <a:pt x="15" y="355"/>
                </a:lnTo>
                <a:lnTo>
                  <a:pt x="16" y="353"/>
                </a:lnTo>
                <a:lnTo>
                  <a:pt x="16" y="351"/>
                </a:lnTo>
                <a:lnTo>
                  <a:pt x="16" y="351"/>
                </a:lnTo>
                <a:close/>
                <a:moveTo>
                  <a:pt x="24" y="404"/>
                </a:moveTo>
                <a:lnTo>
                  <a:pt x="24" y="404"/>
                </a:lnTo>
                <a:lnTo>
                  <a:pt x="24" y="419"/>
                </a:lnTo>
                <a:lnTo>
                  <a:pt x="24" y="426"/>
                </a:lnTo>
                <a:lnTo>
                  <a:pt x="26" y="434"/>
                </a:lnTo>
                <a:lnTo>
                  <a:pt x="26" y="434"/>
                </a:lnTo>
                <a:lnTo>
                  <a:pt x="26" y="436"/>
                </a:lnTo>
                <a:lnTo>
                  <a:pt x="24" y="437"/>
                </a:lnTo>
                <a:lnTo>
                  <a:pt x="24" y="439"/>
                </a:lnTo>
                <a:lnTo>
                  <a:pt x="24" y="443"/>
                </a:lnTo>
                <a:lnTo>
                  <a:pt x="24" y="443"/>
                </a:lnTo>
                <a:lnTo>
                  <a:pt x="22" y="443"/>
                </a:lnTo>
                <a:lnTo>
                  <a:pt x="22" y="443"/>
                </a:lnTo>
                <a:lnTo>
                  <a:pt x="20" y="441"/>
                </a:lnTo>
                <a:lnTo>
                  <a:pt x="20" y="443"/>
                </a:lnTo>
                <a:lnTo>
                  <a:pt x="20" y="443"/>
                </a:lnTo>
                <a:lnTo>
                  <a:pt x="18" y="432"/>
                </a:lnTo>
                <a:lnTo>
                  <a:pt x="18" y="419"/>
                </a:lnTo>
                <a:lnTo>
                  <a:pt x="18" y="419"/>
                </a:lnTo>
                <a:lnTo>
                  <a:pt x="20" y="419"/>
                </a:lnTo>
                <a:lnTo>
                  <a:pt x="22" y="419"/>
                </a:lnTo>
                <a:lnTo>
                  <a:pt x="22" y="419"/>
                </a:lnTo>
                <a:lnTo>
                  <a:pt x="22" y="412"/>
                </a:lnTo>
                <a:lnTo>
                  <a:pt x="24" y="404"/>
                </a:lnTo>
                <a:lnTo>
                  <a:pt x="24" y="404"/>
                </a:lnTo>
                <a:close/>
                <a:moveTo>
                  <a:pt x="348" y="423"/>
                </a:moveTo>
                <a:lnTo>
                  <a:pt x="348" y="423"/>
                </a:lnTo>
                <a:lnTo>
                  <a:pt x="348" y="426"/>
                </a:lnTo>
                <a:lnTo>
                  <a:pt x="348" y="432"/>
                </a:lnTo>
                <a:lnTo>
                  <a:pt x="348" y="432"/>
                </a:lnTo>
                <a:lnTo>
                  <a:pt x="346" y="432"/>
                </a:lnTo>
                <a:lnTo>
                  <a:pt x="346" y="428"/>
                </a:lnTo>
                <a:lnTo>
                  <a:pt x="348" y="423"/>
                </a:lnTo>
                <a:lnTo>
                  <a:pt x="348" y="423"/>
                </a:lnTo>
                <a:close/>
                <a:moveTo>
                  <a:pt x="359" y="428"/>
                </a:moveTo>
                <a:lnTo>
                  <a:pt x="359" y="428"/>
                </a:lnTo>
                <a:lnTo>
                  <a:pt x="361" y="434"/>
                </a:lnTo>
                <a:lnTo>
                  <a:pt x="361" y="441"/>
                </a:lnTo>
                <a:lnTo>
                  <a:pt x="361" y="441"/>
                </a:lnTo>
                <a:lnTo>
                  <a:pt x="359" y="439"/>
                </a:lnTo>
                <a:lnTo>
                  <a:pt x="359" y="437"/>
                </a:lnTo>
                <a:lnTo>
                  <a:pt x="359" y="428"/>
                </a:lnTo>
                <a:lnTo>
                  <a:pt x="359" y="428"/>
                </a:lnTo>
                <a:close/>
                <a:moveTo>
                  <a:pt x="351" y="493"/>
                </a:moveTo>
                <a:lnTo>
                  <a:pt x="351" y="493"/>
                </a:lnTo>
                <a:lnTo>
                  <a:pt x="353" y="493"/>
                </a:lnTo>
                <a:lnTo>
                  <a:pt x="353" y="494"/>
                </a:lnTo>
                <a:lnTo>
                  <a:pt x="353" y="502"/>
                </a:lnTo>
                <a:lnTo>
                  <a:pt x="353" y="502"/>
                </a:lnTo>
                <a:lnTo>
                  <a:pt x="353" y="502"/>
                </a:lnTo>
                <a:lnTo>
                  <a:pt x="351" y="498"/>
                </a:lnTo>
                <a:lnTo>
                  <a:pt x="351" y="493"/>
                </a:lnTo>
                <a:lnTo>
                  <a:pt x="351" y="493"/>
                </a:lnTo>
                <a:close/>
                <a:moveTo>
                  <a:pt x="61" y="557"/>
                </a:moveTo>
                <a:lnTo>
                  <a:pt x="61" y="557"/>
                </a:lnTo>
                <a:lnTo>
                  <a:pt x="62" y="566"/>
                </a:lnTo>
                <a:lnTo>
                  <a:pt x="62" y="568"/>
                </a:lnTo>
                <a:lnTo>
                  <a:pt x="64" y="568"/>
                </a:lnTo>
                <a:lnTo>
                  <a:pt x="64" y="568"/>
                </a:lnTo>
                <a:lnTo>
                  <a:pt x="64" y="575"/>
                </a:lnTo>
                <a:lnTo>
                  <a:pt x="61" y="581"/>
                </a:lnTo>
                <a:lnTo>
                  <a:pt x="59" y="581"/>
                </a:lnTo>
                <a:lnTo>
                  <a:pt x="57" y="581"/>
                </a:lnTo>
                <a:lnTo>
                  <a:pt x="55" y="575"/>
                </a:lnTo>
                <a:lnTo>
                  <a:pt x="55" y="575"/>
                </a:lnTo>
                <a:lnTo>
                  <a:pt x="57" y="564"/>
                </a:lnTo>
                <a:lnTo>
                  <a:pt x="59" y="559"/>
                </a:lnTo>
                <a:lnTo>
                  <a:pt x="61" y="557"/>
                </a:lnTo>
                <a:lnTo>
                  <a:pt x="61" y="557"/>
                </a:lnTo>
                <a:close/>
                <a:moveTo>
                  <a:pt x="283" y="612"/>
                </a:moveTo>
                <a:lnTo>
                  <a:pt x="283" y="612"/>
                </a:lnTo>
                <a:lnTo>
                  <a:pt x="285" y="612"/>
                </a:lnTo>
                <a:lnTo>
                  <a:pt x="285" y="614"/>
                </a:lnTo>
                <a:lnTo>
                  <a:pt x="285" y="620"/>
                </a:lnTo>
                <a:lnTo>
                  <a:pt x="285" y="620"/>
                </a:lnTo>
                <a:lnTo>
                  <a:pt x="283" y="621"/>
                </a:lnTo>
                <a:lnTo>
                  <a:pt x="283" y="621"/>
                </a:lnTo>
                <a:lnTo>
                  <a:pt x="283" y="621"/>
                </a:lnTo>
                <a:lnTo>
                  <a:pt x="283" y="612"/>
                </a:lnTo>
                <a:lnTo>
                  <a:pt x="283" y="612"/>
                </a:lnTo>
                <a:close/>
                <a:moveTo>
                  <a:pt x="68" y="734"/>
                </a:moveTo>
                <a:lnTo>
                  <a:pt x="68" y="734"/>
                </a:lnTo>
                <a:lnTo>
                  <a:pt x="70" y="734"/>
                </a:lnTo>
                <a:lnTo>
                  <a:pt x="70" y="735"/>
                </a:lnTo>
                <a:lnTo>
                  <a:pt x="72" y="743"/>
                </a:lnTo>
                <a:lnTo>
                  <a:pt x="72" y="743"/>
                </a:lnTo>
                <a:lnTo>
                  <a:pt x="75" y="743"/>
                </a:lnTo>
                <a:lnTo>
                  <a:pt x="77" y="741"/>
                </a:lnTo>
                <a:lnTo>
                  <a:pt x="79" y="741"/>
                </a:lnTo>
                <a:lnTo>
                  <a:pt x="83" y="745"/>
                </a:lnTo>
                <a:lnTo>
                  <a:pt x="83" y="745"/>
                </a:lnTo>
                <a:lnTo>
                  <a:pt x="81" y="752"/>
                </a:lnTo>
                <a:lnTo>
                  <a:pt x="81" y="756"/>
                </a:lnTo>
                <a:lnTo>
                  <a:pt x="81" y="756"/>
                </a:lnTo>
                <a:lnTo>
                  <a:pt x="74" y="757"/>
                </a:lnTo>
                <a:lnTo>
                  <a:pt x="70" y="754"/>
                </a:lnTo>
                <a:lnTo>
                  <a:pt x="70" y="754"/>
                </a:lnTo>
                <a:lnTo>
                  <a:pt x="68" y="745"/>
                </a:lnTo>
                <a:lnTo>
                  <a:pt x="68" y="743"/>
                </a:lnTo>
                <a:lnTo>
                  <a:pt x="66" y="741"/>
                </a:lnTo>
                <a:lnTo>
                  <a:pt x="66" y="741"/>
                </a:lnTo>
                <a:lnTo>
                  <a:pt x="68" y="734"/>
                </a:lnTo>
                <a:lnTo>
                  <a:pt x="68" y="734"/>
                </a:lnTo>
                <a:close/>
                <a:moveTo>
                  <a:pt x="199" y="739"/>
                </a:moveTo>
                <a:lnTo>
                  <a:pt x="199" y="739"/>
                </a:lnTo>
                <a:lnTo>
                  <a:pt x="200" y="745"/>
                </a:lnTo>
                <a:lnTo>
                  <a:pt x="199" y="750"/>
                </a:lnTo>
                <a:lnTo>
                  <a:pt x="199" y="750"/>
                </a:lnTo>
                <a:lnTo>
                  <a:pt x="199" y="743"/>
                </a:lnTo>
                <a:lnTo>
                  <a:pt x="199" y="743"/>
                </a:lnTo>
                <a:lnTo>
                  <a:pt x="199" y="743"/>
                </a:lnTo>
                <a:lnTo>
                  <a:pt x="199" y="739"/>
                </a:lnTo>
                <a:lnTo>
                  <a:pt x="199" y="739"/>
                </a:lnTo>
                <a:close/>
                <a:moveTo>
                  <a:pt x="75" y="765"/>
                </a:moveTo>
                <a:lnTo>
                  <a:pt x="75" y="765"/>
                </a:lnTo>
                <a:lnTo>
                  <a:pt x="75" y="772"/>
                </a:lnTo>
                <a:lnTo>
                  <a:pt x="75" y="772"/>
                </a:lnTo>
                <a:lnTo>
                  <a:pt x="74" y="772"/>
                </a:lnTo>
                <a:lnTo>
                  <a:pt x="74" y="770"/>
                </a:lnTo>
                <a:lnTo>
                  <a:pt x="74" y="770"/>
                </a:lnTo>
                <a:lnTo>
                  <a:pt x="72" y="770"/>
                </a:lnTo>
                <a:lnTo>
                  <a:pt x="72" y="770"/>
                </a:lnTo>
                <a:lnTo>
                  <a:pt x="74" y="767"/>
                </a:lnTo>
                <a:lnTo>
                  <a:pt x="75" y="765"/>
                </a:lnTo>
                <a:lnTo>
                  <a:pt x="75" y="765"/>
                </a:lnTo>
                <a:lnTo>
                  <a:pt x="75" y="765"/>
                </a:lnTo>
                <a:close/>
                <a:moveTo>
                  <a:pt x="292" y="763"/>
                </a:moveTo>
                <a:lnTo>
                  <a:pt x="292" y="763"/>
                </a:lnTo>
                <a:lnTo>
                  <a:pt x="294" y="765"/>
                </a:lnTo>
                <a:lnTo>
                  <a:pt x="294" y="769"/>
                </a:lnTo>
                <a:lnTo>
                  <a:pt x="294" y="772"/>
                </a:lnTo>
                <a:lnTo>
                  <a:pt x="292" y="774"/>
                </a:lnTo>
                <a:lnTo>
                  <a:pt x="292" y="774"/>
                </a:lnTo>
                <a:lnTo>
                  <a:pt x="292" y="774"/>
                </a:lnTo>
                <a:lnTo>
                  <a:pt x="292" y="769"/>
                </a:lnTo>
                <a:lnTo>
                  <a:pt x="292" y="763"/>
                </a:lnTo>
                <a:lnTo>
                  <a:pt x="292" y="763"/>
                </a:lnTo>
                <a:close/>
                <a:moveTo>
                  <a:pt x="283" y="833"/>
                </a:moveTo>
                <a:lnTo>
                  <a:pt x="283" y="837"/>
                </a:lnTo>
                <a:lnTo>
                  <a:pt x="283" y="837"/>
                </a:lnTo>
                <a:lnTo>
                  <a:pt x="280" y="838"/>
                </a:lnTo>
                <a:lnTo>
                  <a:pt x="280" y="833"/>
                </a:lnTo>
                <a:lnTo>
                  <a:pt x="280" y="833"/>
                </a:lnTo>
                <a:lnTo>
                  <a:pt x="280" y="833"/>
                </a:lnTo>
                <a:lnTo>
                  <a:pt x="281" y="833"/>
                </a:lnTo>
                <a:lnTo>
                  <a:pt x="281" y="833"/>
                </a:lnTo>
                <a:lnTo>
                  <a:pt x="283" y="833"/>
                </a:lnTo>
                <a:lnTo>
                  <a:pt x="283" y="8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3"/>
          <p:cNvSpPr>
            <a:spLocks noEditPoints="1"/>
          </p:cNvSpPr>
          <p:nvPr/>
        </p:nvSpPr>
        <p:spPr bwMode="auto">
          <a:xfrm flipH="1">
            <a:off x="6077786" y="4779861"/>
            <a:ext cx="1472618" cy="1400828"/>
          </a:xfrm>
          <a:custGeom>
            <a:avLst/>
            <a:gdLst>
              <a:gd name="T0" fmla="*/ 1557 w 1599"/>
              <a:gd name="T1" fmla="*/ 1271 h 1521"/>
              <a:gd name="T2" fmla="*/ 1570 w 1599"/>
              <a:gd name="T3" fmla="*/ 669 h 1521"/>
              <a:gd name="T4" fmla="*/ 1594 w 1599"/>
              <a:gd name="T5" fmla="*/ 675 h 1521"/>
              <a:gd name="T6" fmla="*/ 1582 w 1599"/>
              <a:gd name="T7" fmla="*/ 371 h 1521"/>
              <a:gd name="T8" fmla="*/ 1097 w 1599"/>
              <a:gd name="T9" fmla="*/ 79 h 1521"/>
              <a:gd name="T10" fmla="*/ 817 w 1599"/>
              <a:gd name="T11" fmla="*/ 49 h 1521"/>
              <a:gd name="T12" fmla="*/ 626 w 1599"/>
              <a:gd name="T13" fmla="*/ 66 h 1521"/>
              <a:gd name="T14" fmla="*/ 631 w 1599"/>
              <a:gd name="T15" fmla="*/ 40 h 1521"/>
              <a:gd name="T16" fmla="*/ 582 w 1599"/>
              <a:gd name="T17" fmla="*/ 24 h 1521"/>
              <a:gd name="T18" fmla="*/ 508 w 1599"/>
              <a:gd name="T19" fmla="*/ 3 h 1521"/>
              <a:gd name="T20" fmla="*/ 39 w 1599"/>
              <a:gd name="T21" fmla="*/ 288 h 1521"/>
              <a:gd name="T22" fmla="*/ 39 w 1599"/>
              <a:gd name="T23" fmla="*/ 671 h 1521"/>
              <a:gd name="T24" fmla="*/ 76 w 1599"/>
              <a:gd name="T25" fmla="*/ 896 h 1521"/>
              <a:gd name="T26" fmla="*/ 135 w 1599"/>
              <a:gd name="T27" fmla="*/ 1098 h 1521"/>
              <a:gd name="T28" fmla="*/ 221 w 1599"/>
              <a:gd name="T29" fmla="*/ 1142 h 1521"/>
              <a:gd name="T30" fmla="*/ 265 w 1599"/>
              <a:gd name="T31" fmla="*/ 734 h 1521"/>
              <a:gd name="T32" fmla="*/ 311 w 1599"/>
              <a:gd name="T33" fmla="*/ 989 h 1521"/>
              <a:gd name="T34" fmla="*/ 401 w 1599"/>
              <a:gd name="T35" fmla="*/ 666 h 1521"/>
              <a:gd name="T36" fmla="*/ 422 w 1599"/>
              <a:gd name="T37" fmla="*/ 563 h 1521"/>
              <a:gd name="T38" fmla="*/ 431 w 1599"/>
              <a:gd name="T39" fmla="*/ 631 h 1521"/>
              <a:gd name="T40" fmla="*/ 458 w 1599"/>
              <a:gd name="T41" fmla="*/ 274 h 1521"/>
              <a:gd name="T42" fmla="*/ 482 w 1599"/>
              <a:gd name="T43" fmla="*/ 612 h 1521"/>
              <a:gd name="T44" fmla="*/ 503 w 1599"/>
              <a:gd name="T45" fmla="*/ 373 h 1521"/>
              <a:gd name="T46" fmla="*/ 506 w 1599"/>
              <a:gd name="T47" fmla="*/ 579 h 1521"/>
              <a:gd name="T48" fmla="*/ 521 w 1599"/>
              <a:gd name="T49" fmla="*/ 340 h 1521"/>
              <a:gd name="T50" fmla="*/ 635 w 1599"/>
              <a:gd name="T51" fmla="*/ 491 h 1521"/>
              <a:gd name="T52" fmla="*/ 839 w 1599"/>
              <a:gd name="T53" fmla="*/ 507 h 1521"/>
              <a:gd name="T54" fmla="*/ 1034 w 1599"/>
              <a:gd name="T55" fmla="*/ 500 h 1521"/>
              <a:gd name="T56" fmla="*/ 1387 w 1599"/>
              <a:gd name="T57" fmla="*/ 493 h 1521"/>
              <a:gd name="T58" fmla="*/ 1198 w 1599"/>
              <a:gd name="T59" fmla="*/ 741 h 1521"/>
              <a:gd name="T60" fmla="*/ 1204 w 1599"/>
              <a:gd name="T61" fmla="*/ 498 h 1521"/>
              <a:gd name="T62" fmla="*/ 1189 w 1599"/>
              <a:gd name="T63" fmla="*/ 474 h 1521"/>
              <a:gd name="T64" fmla="*/ 1213 w 1599"/>
              <a:gd name="T65" fmla="*/ 346 h 1521"/>
              <a:gd name="T66" fmla="*/ 1237 w 1599"/>
              <a:gd name="T67" fmla="*/ 546 h 1521"/>
              <a:gd name="T68" fmla="*/ 1253 w 1599"/>
              <a:gd name="T69" fmla="*/ 778 h 1521"/>
              <a:gd name="T70" fmla="*/ 1297 w 1599"/>
              <a:gd name="T71" fmla="*/ 1034 h 1521"/>
              <a:gd name="T72" fmla="*/ 1351 w 1599"/>
              <a:gd name="T73" fmla="*/ 1046 h 1521"/>
              <a:gd name="T74" fmla="*/ 1369 w 1599"/>
              <a:gd name="T75" fmla="*/ 583 h 1521"/>
              <a:gd name="T76" fmla="*/ 1402 w 1599"/>
              <a:gd name="T77" fmla="*/ 728 h 1521"/>
              <a:gd name="T78" fmla="*/ 1415 w 1599"/>
              <a:gd name="T79" fmla="*/ 1113 h 1521"/>
              <a:gd name="T80" fmla="*/ 1424 w 1599"/>
              <a:gd name="T81" fmla="*/ 1052 h 1521"/>
              <a:gd name="T82" fmla="*/ 1163 w 1599"/>
              <a:gd name="T83" fmla="*/ 1436 h 1521"/>
              <a:gd name="T84" fmla="*/ 1196 w 1599"/>
              <a:gd name="T85" fmla="*/ 557 h 1521"/>
              <a:gd name="T86" fmla="*/ 1544 w 1599"/>
              <a:gd name="T87" fmla="*/ 1337 h 1521"/>
              <a:gd name="T88" fmla="*/ 1421 w 1599"/>
              <a:gd name="T89" fmla="*/ 537 h 1521"/>
              <a:gd name="T90" fmla="*/ 1415 w 1599"/>
              <a:gd name="T91" fmla="*/ 255 h 1521"/>
              <a:gd name="T92" fmla="*/ 1413 w 1599"/>
              <a:gd name="T93" fmla="*/ 500 h 1521"/>
              <a:gd name="T94" fmla="*/ 1411 w 1599"/>
              <a:gd name="T95" fmla="*/ 686 h 1521"/>
              <a:gd name="T96" fmla="*/ 1588 w 1599"/>
              <a:gd name="T97" fmla="*/ 434 h 1521"/>
              <a:gd name="T98" fmla="*/ 1387 w 1599"/>
              <a:gd name="T99" fmla="*/ 274 h 1521"/>
              <a:gd name="T100" fmla="*/ 1290 w 1599"/>
              <a:gd name="T101" fmla="*/ 456 h 1521"/>
              <a:gd name="T102" fmla="*/ 1158 w 1599"/>
              <a:gd name="T103" fmla="*/ 493 h 1521"/>
              <a:gd name="T104" fmla="*/ 911 w 1599"/>
              <a:gd name="T105" fmla="*/ 77 h 1521"/>
              <a:gd name="T106" fmla="*/ 830 w 1599"/>
              <a:gd name="T107" fmla="*/ 75 h 1521"/>
              <a:gd name="T108" fmla="*/ 749 w 1599"/>
              <a:gd name="T109" fmla="*/ 62 h 1521"/>
              <a:gd name="T110" fmla="*/ 508 w 1599"/>
              <a:gd name="T111" fmla="*/ 450 h 1521"/>
              <a:gd name="T112" fmla="*/ 506 w 1599"/>
              <a:gd name="T113" fmla="*/ 47 h 1521"/>
              <a:gd name="T114" fmla="*/ 427 w 1599"/>
              <a:gd name="T115" fmla="*/ 53 h 1521"/>
              <a:gd name="T116" fmla="*/ 429 w 1599"/>
              <a:gd name="T117" fmla="*/ 434 h 1521"/>
              <a:gd name="T118" fmla="*/ 376 w 1599"/>
              <a:gd name="T119" fmla="*/ 449 h 1521"/>
              <a:gd name="T120" fmla="*/ 411 w 1599"/>
              <a:gd name="T121" fmla="*/ 301 h 1521"/>
              <a:gd name="T122" fmla="*/ 492 w 1599"/>
              <a:gd name="T123" fmla="*/ 322 h 1521"/>
              <a:gd name="T124" fmla="*/ 479 w 1599"/>
              <a:gd name="T125" fmla="*/ 563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99" h="1521">
                <a:moveTo>
                  <a:pt x="1047" y="1488"/>
                </a:moveTo>
                <a:lnTo>
                  <a:pt x="1047" y="1488"/>
                </a:lnTo>
                <a:lnTo>
                  <a:pt x="1073" y="1488"/>
                </a:lnTo>
                <a:lnTo>
                  <a:pt x="1093" y="1488"/>
                </a:lnTo>
                <a:lnTo>
                  <a:pt x="1093" y="1488"/>
                </a:lnTo>
                <a:lnTo>
                  <a:pt x="1097" y="1490"/>
                </a:lnTo>
                <a:lnTo>
                  <a:pt x="1102" y="1492"/>
                </a:lnTo>
                <a:lnTo>
                  <a:pt x="1113" y="1492"/>
                </a:lnTo>
                <a:lnTo>
                  <a:pt x="1124" y="1492"/>
                </a:lnTo>
                <a:lnTo>
                  <a:pt x="1128" y="1493"/>
                </a:lnTo>
                <a:lnTo>
                  <a:pt x="1132" y="1495"/>
                </a:lnTo>
                <a:lnTo>
                  <a:pt x="1132" y="1495"/>
                </a:lnTo>
                <a:lnTo>
                  <a:pt x="1135" y="1495"/>
                </a:lnTo>
                <a:lnTo>
                  <a:pt x="1135" y="1493"/>
                </a:lnTo>
                <a:lnTo>
                  <a:pt x="1137" y="1492"/>
                </a:lnTo>
                <a:lnTo>
                  <a:pt x="1141" y="1492"/>
                </a:lnTo>
                <a:lnTo>
                  <a:pt x="1141" y="1492"/>
                </a:lnTo>
                <a:lnTo>
                  <a:pt x="1158" y="1495"/>
                </a:lnTo>
                <a:lnTo>
                  <a:pt x="1158" y="1495"/>
                </a:lnTo>
                <a:lnTo>
                  <a:pt x="1161" y="1495"/>
                </a:lnTo>
                <a:lnTo>
                  <a:pt x="1167" y="1493"/>
                </a:lnTo>
                <a:lnTo>
                  <a:pt x="1170" y="1495"/>
                </a:lnTo>
                <a:lnTo>
                  <a:pt x="1174" y="1497"/>
                </a:lnTo>
                <a:lnTo>
                  <a:pt x="1174" y="1497"/>
                </a:lnTo>
                <a:lnTo>
                  <a:pt x="1172" y="1499"/>
                </a:lnTo>
                <a:lnTo>
                  <a:pt x="1170" y="1499"/>
                </a:lnTo>
                <a:lnTo>
                  <a:pt x="1170" y="1499"/>
                </a:lnTo>
                <a:lnTo>
                  <a:pt x="1163" y="1497"/>
                </a:lnTo>
                <a:lnTo>
                  <a:pt x="1156" y="1497"/>
                </a:lnTo>
                <a:lnTo>
                  <a:pt x="1139" y="1499"/>
                </a:lnTo>
                <a:lnTo>
                  <a:pt x="1139" y="1499"/>
                </a:lnTo>
                <a:lnTo>
                  <a:pt x="1159" y="1501"/>
                </a:lnTo>
                <a:lnTo>
                  <a:pt x="1170" y="1501"/>
                </a:lnTo>
                <a:lnTo>
                  <a:pt x="1180" y="1499"/>
                </a:lnTo>
                <a:lnTo>
                  <a:pt x="1180" y="1499"/>
                </a:lnTo>
                <a:lnTo>
                  <a:pt x="1176" y="1499"/>
                </a:lnTo>
                <a:lnTo>
                  <a:pt x="1174" y="1499"/>
                </a:lnTo>
                <a:lnTo>
                  <a:pt x="1174" y="1499"/>
                </a:lnTo>
                <a:lnTo>
                  <a:pt x="1180" y="1497"/>
                </a:lnTo>
                <a:lnTo>
                  <a:pt x="1183" y="1497"/>
                </a:lnTo>
                <a:lnTo>
                  <a:pt x="1183" y="1497"/>
                </a:lnTo>
                <a:lnTo>
                  <a:pt x="1183" y="1497"/>
                </a:lnTo>
                <a:lnTo>
                  <a:pt x="1183" y="1499"/>
                </a:lnTo>
                <a:lnTo>
                  <a:pt x="1185" y="1499"/>
                </a:lnTo>
                <a:lnTo>
                  <a:pt x="1185" y="1499"/>
                </a:lnTo>
                <a:lnTo>
                  <a:pt x="1189" y="1497"/>
                </a:lnTo>
                <a:lnTo>
                  <a:pt x="1192" y="1497"/>
                </a:lnTo>
                <a:lnTo>
                  <a:pt x="1192" y="1497"/>
                </a:lnTo>
                <a:lnTo>
                  <a:pt x="1213" y="1499"/>
                </a:lnTo>
                <a:lnTo>
                  <a:pt x="1222" y="1499"/>
                </a:lnTo>
                <a:lnTo>
                  <a:pt x="1231" y="1497"/>
                </a:lnTo>
                <a:lnTo>
                  <a:pt x="1231" y="1497"/>
                </a:lnTo>
                <a:lnTo>
                  <a:pt x="1238" y="1501"/>
                </a:lnTo>
                <a:lnTo>
                  <a:pt x="1246" y="1501"/>
                </a:lnTo>
                <a:lnTo>
                  <a:pt x="1262" y="1501"/>
                </a:lnTo>
                <a:lnTo>
                  <a:pt x="1275" y="1503"/>
                </a:lnTo>
                <a:lnTo>
                  <a:pt x="1281" y="1504"/>
                </a:lnTo>
                <a:lnTo>
                  <a:pt x="1283" y="1506"/>
                </a:lnTo>
                <a:lnTo>
                  <a:pt x="1283" y="1506"/>
                </a:lnTo>
                <a:lnTo>
                  <a:pt x="1303" y="1506"/>
                </a:lnTo>
                <a:lnTo>
                  <a:pt x="1314" y="1506"/>
                </a:lnTo>
                <a:lnTo>
                  <a:pt x="1323" y="1508"/>
                </a:lnTo>
                <a:lnTo>
                  <a:pt x="1323" y="1508"/>
                </a:lnTo>
                <a:lnTo>
                  <a:pt x="1325" y="1508"/>
                </a:lnTo>
                <a:lnTo>
                  <a:pt x="1327" y="1506"/>
                </a:lnTo>
                <a:lnTo>
                  <a:pt x="1327" y="1506"/>
                </a:lnTo>
                <a:lnTo>
                  <a:pt x="1329" y="1506"/>
                </a:lnTo>
                <a:lnTo>
                  <a:pt x="1329" y="1506"/>
                </a:lnTo>
                <a:lnTo>
                  <a:pt x="1334" y="1508"/>
                </a:lnTo>
                <a:lnTo>
                  <a:pt x="1340" y="1508"/>
                </a:lnTo>
                <a:lnTo>
                  <a:pt x="1353" y="1506"/>
                </a:lnTo>
                <a:lnTo>
                  <a:pt x="1367" y="1504"/>
                </a:lnTo>
                <a:lnTo>
                  <a:pt x="1380" y="1506"/>
                </a:lnTo>
                <a:lnTo>
                  <a:pt x="1380" y="1506"/>
                </a:lnTo>
                <a:lnTo>
                  <a:pt x="1376" y="1506"/>
                </a:lnTo>
                <a:lnTo>
                  <a:pt x="1371" y="1506"/>
                </a:lnTo>
                <a:lnTo>
                  <a:pt x="1367" y="1508"/>
                </a:lnTo>
                <a:lnTo>
                  <a:pt x="1367" y="1508"/>
                </a:lnTo>
                <a:lnTo>
                  <a:pt x="1369" y="1510"/>
                </a:lnTo>
                <a:lnTo>
                  <a:pt x="1369" y="1510"/>
                </a:lnTo>
                <a:lnTo>
                  <a:pt x="1384" y="1508"/>
                </a:lnTo>
                <a:lnTo>
                  <a:pt x="1397" y="1508"/>
                </a:lnTo>
                <a:lnTo>
                  <a:pt x="1527" y="1521"/>
                </a:lnTo>
                <a:lnTo>
                  <a:pt x="1542" y="1363"/>
                </a:lnTo>
                <a:lnTo>
                  <a:pt x="1542" y="1363"/>
                </a:lnTo>
                <a:lnTo>
                  <a:pt x="1546" y="1344"/>
                </a:lnTo>
                <a:lnTo>
                  <a:pt x="1546" y="1328"/>
                </a:lnTo>
                <a:lnTo>
                  <a:pt x="1546" y="1328"/>
                </a:lnTo>
                <a:lnTo>
                  <a:pt x="1548" y="1330"/>
                </a:lnTo>
                <a:lnTo>
                  <a:pt x="1548" y="1332"/>
                </a:lnTo>
                <a:lnTo>
                  <a:pt x="1548" y="1333"/>
                </a:lnTo>
                <a:lnTo>
                  <a:pt x="1549" y="1335"/>
                </a:lnTo>
                <a:lnTo>
                  <a:pt x="1549" y="1335"/>
                </a:lnTo>
                <a:lnTo>
                  <a:pt x="1549" y="1324"/>
                </a:lnTo>
                <a:lnTo>
                  <a:pt x="1549" y="1311"/>
                </a:lnTo>
                <a:lnTo>
                  <a:pt x="1549" y="1311"/>
                </a:lnTo>
                <a:lnTo>
                  <a:pt x="1551" y="1309"/>
                </a:lnTo>
                <a:lnTo>
                  <a:pt x="1553" y="1309"/>
                </a:lnTo>
                <a:lnTo>
                  <a:pt x="1553" y="1309"/>
                </a:lnTo>
                <a:lnTo>
                  <a:pt x="1553" y="1300"/>
                </a:lnTo>
                <a:lnTo>
                  <a:pt x="1553" y="1291"/>
                </a:lnTo>
                <a:lnTo>
                  <a:pt x="1557" y="1271"/>
                </a:lnTo>
                <a:lnTo>
                  <a:pt x="1557" y="1271"/>
                </a:lnTo>
                <a:lnTo>
                  <a:pt x="1555" y="1271"/>
                </a:lnTo>
                <a:lnTo>
                  <a:pt x="1553" y="1273"/>
                </a:lnTo>
                <a:lnTo>
                  <a:pt x="1553" y="1273"/>
                </a:lnTo>
                <a:lnTo>
                  <a:pt x="1553" y="1271"/>
                </a:lnTo>
                <a:lnTo>
                  <a:pt x="1553" y="1262"/>
                </a:lnTo>
                <a:lnTo>
                  <a:pt x="1553" y="1262"/>
                </a:lnTo>
                <a:lnTo>
                  <a:pt x="1555" y="1263"/>
                </a:lnTo>
                <a:lnTo>
                  <a:pt x="1557" y="1260"/>
                </a:lnTo>
                <a:lnTo>
                  <a:pt x="1557" y="1260"/>
                </a:lnTo>
                <a:lnTo>
                  <a:pt x="1555" y="1236"/>
                </a:lnTo>
                <a:lnTo>
                  <a:pt x="1555" y="1225"/>
                </a:lnTo>
                <a:lnTo>
                  <a:pt x="1553" y="1214"/>
                </a:lnTo>
                <a:lnTo>
                  <a:pt x="1553" y="1214"/>
                </a:lnTo>
                <a:lnTo>
                  <a:pt x="1555" y="1216"/>
                </a:lnTo>
                <a:lnTo>
                  <a:pt x="1555" y="1214"/>
                </a:lnTo>
                <a:lnTo>
                  <a:pt x="1553" y="1208"/>
                </a:lnTo>
                <a:lnTo>
                  <a:pt x="1553" y="1208"/>
                </a:lnTo>
                <a:lnTo>
                  <a:pt x="1555" y="1208"/>
                </a:lnTo>
                <a:lnTo>
                  <a:pt x="1555" y="1208"/>
                </a:lnTo>
                <a:lnTo>
                  <a:pt x="1557" y="1186"/>
                </a:lnTo>
                <a:lnTo>
                  <a:pt x="1555" y="1159"/>
                </a:lnTo>
                <a:lnTo>
                  <a:pt x="1555" y="1135"/>
                </a:lnTo>
                <a:lnTo>
                  <a:pt x="1555" y="1125"/>
                </a:lnTo>
                <a:lnTo>
                  <a:pt x="1557" y="1118"/>
                </a:lnTo>
                <a:lnTo>
                  <a:pt x="1557" y="1118"/>
                </a:lnTo>
                <a:lnTo>
                  <a:pt x="1555" y="1118"/>
                </a:lnTo>
                <a:lnTo>
                  <a:pt x="1555" y="1118"/>
                </a:lnTo>
                <a:lnTo>
                  <a:pt x="1553" y="1114"/>
                </a:lnTo>
                <a:lnTo>
                  <a:pt x="1551" y="1111"/>
                </a:lnTo>
                <a:lnTo>
                  <a:pt x="1553" y="1105"/>
                </a:lnTo>
                <a:lnTo>
                  <a:pt x="1553" y="1105"/>
                </a:lnTo>
                <a:lnTo>
                  <a:pt x="1555" y="1105"/>
                </a:lnTo>
                <a:lnTo>
                  <a:pt x="1555" y="1105"/>
                </a:lnTo>
                <a:lnTo>
                  <a:pt x="1557" y="1109"/>
                </a:lnTo>
                <a:lnTo>
                  <a:pt x="1557" y="1109"/>
                </a:lnTo>
                <a:lnTo>
                  <a:pt x="1555" y="1043"/>
                </a:lnTo>
                <a:lnTo>
                  <a:pt x="1555" y="975"/>
                </a:lnTo>
                <a:lnTo>
                  <a:pt x="1555" y="975"/>
                </a:lnTo>
                <a:lnTo>
                  <a:pt x="1555" y="976"/>
                </a:lnTo>
                <a:lnTo>
                  <a:pt x="1555" y="976"/>
                </a:lnTo>
                <a:lnTo>
                  <a:pt x="1555" y="976"/>
                </a:lnTo>
                <a:lnTo>
                  <a:pt x="1557" y="951"/>
                </a:lnTo>
                <a:lnTo>
                  <a:pt x="1557" y="940"/>
                </a:lnTo>
                <a:lnTo>
                  <a:pt x="1557" y="927"/>
                </a:lnTo>
                <a:lnTo>
                  <a:pt x="1557" y="927"/>
                </a:lnTo>
                <a:lnTo>
                  <a:pt x="1557" y="894"/>
                </a:lnTo>
                <a:lnTo>
                  <a:pt x="1557" y="868"/>
                </a:lnTo>
                <a:lnTo>
                  <a:pt x="1557" y="868"/>
                </a:lnTo>
                <a:lnTo>
                  <a:pt x="1555" y="873"/>
                </a:lnTo>
                <a:lnTo>
                  <a:pt x="1555" y="875"/>
                </a:lnTo>
                <a:lnTo>
                  <a:pt x="1553" y="873"/>
                </a:lnTo>
                <a:lnTo>
                  <a:pt x="1553" y="873"/>
                </a:lnTo>
                <a:lnTo>
                  <a:pt x="1557" y="861"/>
                </a:lnTo>
                <a:lnTo>
                  <a:pt x="1559" y="846"/>
                </a:lnTo>
                <a:lnTo>
                  <a:pt x="1559" y="813"/>
                </a:lnTo>
                <a:lnTo>
                  <a:pt x="1559" y="813"/>
                </a:lnTo>
                <a:lnTo>
                  <a:pt x="1560" y="809"/>
                </a:lnTo>
                <a:lnTo>
                  <a:pt x="1562" y="804"/>
                </a:lnTo>
                <a:lnTo>
                  <a:pt x="1560" y="796"/>
                </a:lnTo>
                <a:lnTo>
                  <a:pt x="1560" y="794"/>
                </a:lnTo>
                <a:lnTo>
                  <a:pt x="1559" y="793"/>
                </a:lnTo>
                <a:lnTo>
                  <a:pt x="1559" y="793"/>
                </a:lnTo>
                <a:lnTo>
                  <a:pt x="1559" y="800"/>
                </a:lnTo>
                <a:lnTo>
                  <a:pt x="1560" y="804"/>
                </a:lnTo>
                <a:lnTo>
                  <a:pt x="1560" y="804"/>
                </a:lnTo>
                <a:lnTo>
                  <a:pt x="1560" y="809"/>
                </a:lnTo>
                <a:lnTo>
                  <a:pt x="1559" y="811"/>
                </a:lnTo>
                <a:lnTo>
                  <a:pt x="1557" y="811"/>
                </a:lnTo>
                <a:lnTo>
                  <a:pt x="1557" y="811"/>
                </a:lnTo>
                <a:lnTo>
                  <a:pt x="1557" y="791"/>
                </a:lnTo>
                <a:lnTo>
                  <a:pt x="1557" y="785"/>
                </a:lnTo>
                <a:lnTo>
                  <a:pt x="1559" y="785"/>
                </a:lnTo>
                <a:lnTo>
                  <a:pt x="1559" y="789"/>
                </a:lnTo>
                <a:lnTo>
                  <a:pt x="1559" y="789"/>
                </a:lnTo>
                <a:lnTo>
                  <a:pt x="1559" y="770"/>
                </a:lnTo>
                <a:lnTo>
                  <a:pt x="1559" y="758"/>
                </a:lnTo>
                <a:lnTo>
                  <a:pt x="1560" y="745"/>
                </a:lnTo>
                <a:lnTo>
                  <a:pt x="1560" y="730"/>
                </a:lnTo>
                <a:lnTo>
                  <a:pt x="1560" y="730"/>
                </a:lnTo>
                <a:lnTo>
                  <a:pt x="1562" y="728"/>
                </a:lnTo>
                <a:lnTo>
                  <a:pt x="1564" y="723"/>
                </a:lnTo>
                <a:lnTo>
                  <a:pt x="1564" y="712"/>
                </a:lnTo>
                <a:lnTo>
                  <a:pt x="1564" y="701"/>
                </a:lnTo>
                <a:lnTo>
                  <a:pt x="1564" y="697"/>
                </a:lnTo>
                <a:lnTo>
                  <a:pt x="1566" y="697"/>
                </a:lnTo>
                <a:lnTo>
                  <a:pt x="1566" y="697"/>
                </a:lnTo>
                <a:lnTo>
                  <a:pt x="1564" y="691"/>
                </a:lnTo>
                <a:lnTo>
                  <a:pt x="1564" y="686"/>
                </a:lnTo>
                <a:lnTo>
                  <a:pt x="1566" y="678"/>
                </a:lnTo>
                <a:lnTo>
                  <a:pt x="1568" y="673"/>
                </a:lnTo>
                <a:lnTo>
                  <a:pt x="1568" y="673"/>
                </a:lnTo>
                <a:lnTo>
                  <a:pt x="1570" y="693"/>
                </a:lnTo>
                <a:lnTo>
                  <a:pt x="1570" y="708"/>
                </a:lnTo>
                <a:lnTo>
                  <a:pt x="1570" y="708"/>
                </a:lnTo>
                <a:lnTo>
                  <a:pt x="1570" y="701"/>
                </a:lnTo>
                <a:lnTo>
                  <a:pt x="1571" y="695"/>
                </a:lnTo>
                <a:lnTo>
                  <a:pt x="1571" y="695"/>
                </a:lnTo>
                <a:lnTo>
                  <a:pt x="1570" y="690"/>
                </a:lnTo>
                <a:lnTo>
                  <a:pt x="1570" y="684"/>
                </a:lnTo>
                <a:lnTo>
                  <a:pt x="1571" y="673"/>
                </a:lnTo>
                <a:lnTo>
                  <a:pt x="1571" y="673"/>
                </a:lnTo>
                <a:lnTo>
                  <a:pt x="1570" y="673"/>
                </a:lnTo>
                <a:lnTo>
                  <a:pt x="1570" y="669"/>
                </a:lnTo>
                <a:lnTo>
                  <a:pt x="1571" y="666"/>
                </a:lnTo>
                <a:lnTo>
                  <a:pt x="1571" y="666"/>
                </a:lnTo>
                <a:lnTo>
                  <a:pt x="1570" y="666"/>
                </a:lnTo>
                <a:lnTo>
                  <a:pt x="1570" y="667"/>
                </a:lnTo>
                <a:lnTo>
                  <a:pt x="1570" y="669"/>
                </a:lnTo>
                <a:lnTo>
                  <a:pt x="1568" y="669"/>
                </a:lnTo>
                <a:lnTo>
                  <a:pt x="1568" y="669"/>
                </a:lnTo>
                <a:lnTo>
                  <a:pt x="1568" y="651"/>
                </a:lnTo>
                <a:lnTo>
                  <a:pt x="1570" y="632"/>
                </a:lnTo>
                <a:lnTo>
                  <a:pt x="1570" y="632"/>
                </a:lnTo>
                <a:lnTo>
                  <a:pt x="1571" y="636"/>
                </a:lnTo>
                <a:lnTo>
                  <a:pt x="1571" y="640"/>
                </a:lnTo>
                <a:lnTo>
                  <a:pt x="1571" y="640"/>
                </a:lnTo>
                <a:lnTo>
                  <a:pt x="1571" y="632"/>
                </a:lnTo>
                <a:lnTo>
                  <a:pt x="1573" y="625"/>
                </a:lnTo>
                <a:lnTo>
                  <a:pt x="1573" y="620"/>
                </a:lnTo>
                <a:lnTo>
                  <a:pt x="1571" y="618"/>
                </a:lnTo>
                <a:lnTo>
                  <a:pt x="1570" y="618"/>
                </a:lnTo>
                <a:lnTo>
                  <a:pt x="1570" y="618"/>
                </a:lnTo>
                <a:lnTo>
                  <a:pt x="1571" y="625"/>
                </a:lnTo>
                <a:lnTo>
                  <a:pt x="1570" y="627"/>
                </a:lnTo>
                <a:lnTo>
                  <a:pt x="1570" y="629"/>
                </a:lnTo>
                <a:lnTo>
                  <a:pt x="1570" y="629"/>
                </a:lnTo>
                <a:lnTo>
                  <a:pt x="1570" y="614"/>
                </a:lnTo>
                <a:lnTo>
                  <a:pt x="1571" y="601"/>
                </a:lnTo>
                <a:lnTo>
                  <a:pt x="1571" y="601"/>
                </a:lnTo>
                <a:lnTo>
                  <a:pt x="1571" y="607"/>
                </a:lnTo>
                <a:lnTo>
                  <a:pt x="1571" y="609"/>
                </a:lnTo>
                <a:lnTo>
                  <a:pt x="1571" y="607"/>
                </a:lnTo>
                <a:lnTo>
                  <a:pt x="1571" y="607"/>
                </a:lnTo>
                <a:lnTo>
                  <a:pt x="1571" y="599"/>
                </a:lnTo>
                <a:lnTo>
                  <a:pt x="1570" y="592"/>
                </a:lnTo>
                <a:lnTo>
                  <a:pt x="1570" y="592"/>
                </a:lnTo>
                <a:lnTo>
                  <a:pt x="1573" y="579"/>
                </a:lnTo>
                <a:lnTo>
                  <a:pt x="1575" y="568"/>
                </a:lnTo>
                <a:lnTo>
                  <a:pt x="1575" y="544"/>
                </a:lnTo>
                <a:lnTo>
                  <a:pt x="1575" y="544"/>
                </a:lnTo>
                <a:lnTo>
                  <a:pt x="1575" y="540"/>
                </a:lnTo>
                <a:lnTo>
                  <a:pt x="1573" y="537"/>
                </a:lnTo>
                <a:lnTo>
                  <a:pt x="1573" y="524"/>
                </a:lnTo>
                <a:lnTo>
                  <a:pt x="1573" y="524"/>
                </a:lnTo>
                <a:lnTo>
                  <a:pt x="1575" y="522"/>
                </a:lnTo>
                <a:lnTo>
                  <a:pt x="1575" y="522"/>
                </a:lnTo>
                <a:lnTo>
                  <a:pt x="1577" y="522"/>
                </a:lnTo>
                <a:lnTo>
                  <a:pt x="1577" y="526"/>
                </a:lnTo>
                <a:lnTo>
                  <a:pt x="1579" y="528"/>
                </a:lnTo>
                <a:lnTo>
                  <a:pt x="1579" y="528"/>
                </a:lnTo>
                <a:lnTo>
                  <a:pt x="1579" y="528"/>
                </a:lnTo>
                <a:lnTo>
                  <a:pt x="1579" y="513"/>
                </a:lnTo>
                <a:lnTo>
                  <a:pt x="1581" y="504"/>
                </a:lnTo>
                <a:lnTo>
                  <a:pt x="1582" y="495"/>
                </a:lnTo>
                <a:lnTo>
                  <a:pt x="1582" y="495"/>
                </a:lnTo>
                <a:lnTo>
                  <a:pt x="1581" y="489"/>
                </a:lnTo>
                <a:lnTo>
                  <a:pt x="1581" y="480"/>
                </a:lnTo>
                <a:lnTo>
                  <a:pt x="1581" y="472"/>
                </a:lnTo>
                <a:lnTo>
                  <a:pt x="1581" y="469"/>
                </a:lnTo>
                <a:lnTo>
                  <a:pt x="1582" y="467"/>
                </a:lnTo>
                <a:lnTo>
                  <a:pt x="1582" y="467"/>
                </a:lnTo>
                <a:lnTo>
                  <a:pt x="1584" y="483"/>
                </a:lnTo>
                <a:lnTo>
                  <a:pt x="1584" y="496"/>
                </a:lnTo>
                <a:lnTo>
                  <a:pt x="1584" y="496"/>
                </a:lnTo>
                <a:lnTo>
                  <a:pt x="1584" y="502"/>
                </a:lnTo>
                <a:lnTo>
                  <a:pt x="1584" y="515"/>
                </a:lnTo>
                <a:lnTo>
                  <a:pt x="1584" y="526"/>
                </a:lnTo>
                <a:lnTo>
                  <a:pt x="1586" y="528"/>
                </a:lnTo>
                <a:lnTo>
                  <a:pt x="1588" y="528"/>
                </a:lnTo>
                <a:lnTo>
                  <a:pt x="1588" y="528"/>
                </a:lnTo>
                <a:lnTo>
                  <a:pt x="1586" y="531"/>
                </a:lnTo>
                <a:lnTo>
                  <a:pt x="1584" y="535"/>
                </a:lnTo>
                <a:lnTo>
                  <a:pt x="1584" y="535"/>
                </a:lnTo>
                <a:lnTo>
                  <a:pt x="1590" y="548"/>
                </a:lnTo>
                <a:lnTo>
                  <a:pt x="1590" y="548"/>
                </a:lnTo>
                <a:lnTo>
                  <a:pt x="1588" y="548"/>
                </a:lnTo>
                <a:lnTo>
                  <a:pt x="1588" y="548"/>
                </a:lnTo>
                <a:lnTo>
                  <a:pt x="1588" y="552"/>
                </a:lnTo>
                <a:lnTo>
                  <a:pt x="1590" y="557"/>
                </a:lnTo>
                <a:lnTo>
                  <a:pt x="1590" y="559"/>
                </a:lnTo>
                <a:lnTo>
                  <a:pt x="1588" y="559"/>
                </a:lnTo>
                <a:lnTo>
                  <a:pt x="1588" y="559"/>
                </a:lnTo>
                <a:lnTo>
                  <a:pt x="1588" y="563"/>
                </a:lnTo>
                <a:lnTo>
                  <a:pt x="1588" y="563"/>
                </a:lnTo>
                <a:lnTo>
                  <a:pt x="1590" y="564"/>
                </a:lnTo>
                <a:lnTo>
                  <a:pt x="1590" y="566"/>
                </a:lnTo>
                <a:lnTo>
                  <a:pt x="1590" y="566"/>
                </a:lnTo>
                <a:lnTo>
                  <a:pt x="1588" y="572"/>
                </a:lnTo>
                <a:lnTo>
                  <a:pt x="1586" y="577"/>
                </a:lnTo>
                <a:lnTo>
                  <a:pt x="1586" y="577"/>
                </a:lnTo>
                <a:lnTo>
                  <a:pt x="1588" y="592"/>
                </a:lnTo>
                <a:lnTo>
                  <a:pt x="1590" y="609"/>
                </a:lnTo>
                <a:lnTo>
                  <a:pt x="1590" y="638"/>
                </a:lnTo>
                <a:lnTo>
                  <a:pt x="1588" y="669"/>
                </a:lnTo>
                <a:lnTo>
                  <a:pt x="1588" y="699"/>
                </a:lnTo>
                <a:lnTo>
                  <a:pt x="1588" y="699"/>
                </a:lnTo>
                <a:lnTo>
                  <a:pt x="1590" y="686"/>
                </a:lnTo>
                <a:lnTo>
                  <a:pt x="1590" y="678"/>
                </a:lnTo>
                <a:lnTo>
                  <a:pt x="1592" y="675"/>
                </a:lnTo>
                <a:lnTo>
                  <a:pt x="1592" y="675"/>
                </a:lnTo>
                <a:lnTo>
                  <a:pt x="1592" y="680"/>
                </a:lnTo>
                <a:lnTo>
                  <a:pt x="1592" y="684"/>
                </a:lnTo>
                <a:lnTo>
                  <a:pt x="1592" y="686"/>
                </a:lnTo>
                <a:lnTo>
                  <a:pt x="1592" y="686"/>
                </a:lnTo>
                <a:lnTo>
                  <a:pt x="1594" y="678"/>
                </a:lnTo>
                <a:lnTo>
                  <a:pt x="1594" y="675"/>
                </a:lnTo>
                <a:lnTo>
                  <a:pt x="1594" y="675"/>
                </a:lnTo>
                <a:lnTo>
                  <a:pt x="1594" y="680"/>
                </a:lnTo>
                <a:lnTo>
                  <a:pt x="1594" y="686"/>
                </a:lnTo>
                <a:lnTo>
                  <a:pt x="1592" y="690"/>
                </a:lnTo>
                <a:lnTo>
                  <a:pt x="1592" y="693"/>
                </a:lnTo>
                <a:lnTo>
                  <a:pt x="1592" y="693"/>
                </a:lnTo>
                <a:lnTo>
                  <a:pt x="1594" y="690"/>
                </a:lnTo>
                <a:lnTo>
                  <a:pt x="1594" y="690"/>
                </a:lnTo>
                <a:lnTo>
                  <a:pt x="1595" y="693"/>
                </a:lnTo>
                <a:lnTo>
                  <a:pt x="1595" y="693"/>
                </a:lnTo>
                <a:lnTo>
                  <a:pt x="1595" y="688"/>
                </a:lnTo>
                <a:lnTo>
                  <a:pt x="1597" y="684"/>
                </a:lnTo>
                <a:lnTo>
                  <a:pt x="1599" y="680"/>
                </a:lnTo>
                <a:lnTo>
                  <a:pt x="1599" y="680"/>
                </a:lnTo>
                <a:lnTo>
                  <a:pt x="1597" y="680"/>
                </a:lnTo>
                <a:lnTo>
                  <a:pt x="1595" y="682"/>
                </a:lnTo>
                <a:lnTo>
                  <a:pt x="1595" y="682"/>
                </a:lnTo>
                <a:lnTo>
                  <a:pt x="1595" y="678"/>
                </a:lnTo>
                <a:lnTo>
                  <a:pt x="1597" y="675"/>
                </a:lnTo>
                <a:lnTo>
                  <a:pt x="1597" y="675"/>
                </a:lnTo>
                <a:lnTo>
                  <a:pt x="1595" y="666"/>
                </a:lnTo>
                <a:lnTo>
                  <a:pt x="1594" y="655"/>
                </a:lnTo>
                <a:lnTo>
                  <a:pt x="1594" y="632"/>
                </a:lnTo>
                <a:lnTo>
                  <a:pt x="1594" y="609"/>
                </a:lnTo>
                <a:lnTo>
                  <a:pt x="1592" y="586"/>
                </a:lnTo>
                <a:lnTo>
                  <a:pt x="1592" y="586"/>
                </a:lnTo>
                <a:lnTo>
                  <a:pt x="1594" y="585"/>
                </a:lnTo>
                <a:lnTo>
                  <a:pt x="1594" y="583"/>
                </a:lnTo>
                <a:lnTo>
                  <a:pt x="1594" y="579"/>
                </a:lnTo>
                <a:lnTo>
                  <a:pt x="1592" y="579"/>
                </a:lnTo>
                <a:lnTo>
                  <a:pt x="1592" y="579"/>
                </a:lnTo>
                <a:lnTo>
                  <a:pt x="1594" y="572"/>
                </a:lnTo>
                <a:lnTo>
                  <a:pt x="1597" y="568"/>
                </a:lnTo>
                <a:lnTo>
                  <a:pt x="1597" y="568"/>
                </a:lnTo>
                <a:lnTo>
                  <a:pt x="1595" y="564"/>
                </a:lnTo>
                <a:lnTo>
                  <a:pt x="1594" y="561"/>
                </a:lnTo>
                <a:lnTo>
                  <a:pt x="1594" y="550"/>
                </a:lnTo>
                <a:lnTo>
                  <a:pt x="1594" y="539"/>
                </a:lnTo>
                <a:lnTo>
                  <a:pt x="1594" y="529"/>
                </a:lnTo>
                <a:lnTo>
                  <a:pt x="1594" y="529"/>
                </a:lnTo>
                <a:lnTo>
                  <a:pt x="1594" y="526"/>
                </a:lnTo>
                <a:lnTo>
                  <a:pt x="1595" y="520"/>
                </a:lnTo>
                <a:lnTo>
                  <a:pt x="1594" y="507"/>
                </a:lnTo>
                <a:lnTo>
                  <a:pt x="1594" y="495"/>
                </a:lnTo>
                <a:lnTo>
                  <a:pt x="1592" y="483"/>
                </a:lnTo>
                <a:lnTo>
                  <a:pt x="1592" y="483"/>
                </a:lnTo>
                <a:lnTo>
                  <a:pt x="1592" y="485"/>
                </a:lnTo>
                <a:lnTo>
                  <a:pt x="1590" y="485"/>
                </a:lnTo>
                <a:lnTo>
                  <a:pt x="1590" y="485"/>
                </a:lnTo>
                <a:lnTo>
                  <a:pt x="1590" y="478"/>
                </a:lnTo>
                <a:lnTo>
                  <a:pt x="1592" y="472"/>
                </a:lnTo>
                <a:lnTo>
                  <a:pt x="1592" y="472"/>
                </a:lnTo>
                <a:lnTo>
                  <a:pt x="1592" y="474"/>
                </a:lnTo>
                <a:lnTo>
                  <a:pt x="1592" y="476"/>
                </a:lnTo>
                <a:lnTo>
                  <a:pt x="1590" y="478"/>
                </a:lnTo>
                <a:lnTo>
                  <a:pt x="1590" y="482"/>
                </a:lnTo>
                <a:lnTo>
                  <a:pt x="1590" y="482"/>
                </a:lnTo>
                <a:lnTo>
                  <a:pt x="1594" y="471"/>
                </a:lnTo>
                <a:lnTo>
                  <a:pt x="1594" y="458"/>
                </a:lnTo>
                <a:lnTo>
                  <a:pt x="1594" y="445"/>
                </a:lnTo>
                <a:lnTo>
                  <a:pt x="1594" y="432"/>
                </a:lnTo>
                <a:lnTo>
                  <a:pt x="1594" y="432"/>
                </a:lnTo>
                <a:lnTo>
                  <a:pt x="1592" y="421"/>
                </a:lnTo>
                <a:lnTo>
                  <a:pt x="1592" y="421"/>
                </a:lnTo>
                <a:lnTo>
                  <a:pt x="1592" y="417"/>
                </a:lnTo>
                <a:lnTo>
                  <a:pt x="1594" y="412"/>
                </a:lnTo>
                <a:lnTo>
                  <a:pt x="1592" y="401"/>
                </a:lnTo>
                <a:lnTo>
                  <a:pt x="1592" y="401"/>
                </a:lnTo>
                <a:lnTo>
                  <a:pt x="1590" y="397"/>
                </a:lnTo>
                <a:lnTo>
                  <a:pt x="1588" y="390"/>
                </a:lnTo>
                <a:lnTo>
                  <a:pt x="1588" y="390"/>
                </a:lnTo>
                <a:lnTo>
                  <a:pt x="1586" y="397"/>
                </a:lnTo>
                <a:lnTo>
                  <a:pt x="1584" y="406"/>
                </a:lnTo>
                <a:lnTo>
                  <a:pt x="1586" y="425"/>
                </a:lnTo>
                <a:lnTo>
                  <a:pt x="1586" y="425"/>
                </a:lnTo>
                <a:lnTo>
                  <a:pt x="1584" y="423"/>
                </a:lnTo>
                <a:lnTo>
                  <a:pt x="1582" y="423"/>
                </a:lnTo>
                <a:lnTo>
                  <a:pt x="1581" y="425"/>
                </a:lnTo>
                <a:lnTo>
                  <a:pt x="1579" y="421"/>
                </a:lnTo>
                <a:lnTo>
                  <a:pt x="1579" y="421"/>
                </a:lnTo>
                <a:lnTo>
                  <a:pt x="1581" y="419"/>
                </a:lnTo>
                <a:lnTo>
                  <a:pt x="1582" y="414"/>
                </a:lnTo>
                <a:lnTo>
                  <a:pt x="1582" y="403"/>
                </a:lnTo>
                <a:lnTo>
                  <a:pt x="1582" y="382"/>
                </a:lnTo>
                <a:lnTo>
                  <a:pt x="1582" y="382"/>
                </a:lnTo>
                <a:lnTo>
                  <a:pt x="1581" y="388"/>
                </a:lnTo>
                <a:lnTo>
                  <a:pt x="1581" y="390"/>
                </a:lnTo>
                <a:lnTo>
                  <a:pt x="1579" y="390"/>
                </a:lnTo>
                <a:lnTo>
                  <a:pt x="1579" y="390"/>
                </a:lnTo>
                <a:lnTo>
                  <a:pt x="1579" y="379"/>
                </a:lnTo>
                <a:lnTo>
                  <a:pt x="1579" y="375"/>
                </a:lnTo>
                <a:lnTo>
                  <a:pt x="1579" y="371"/>
                </a:lnTo>
                <a:lnTo>
                  <a:pt x="1579" y="371"/>
                </a:lnTo>
                <a:lnTo>
                  <a:pt x="1579" y="375"/>
                </a:lnTo>
                <a:lnTo>
                  <a:pt x="1581" y="377"/>
                </a:lnTo>
                <a:lnTo>
                  <a:pt x="1581" y="379"/>
                </a:lnTo>
                <a:lnTo>
                  <a:pt x="1579" y="382"/>
                </a:lnTo>
                <a:lnTo>
                  <a:pt x="1579" y="382"/>
                </a:lnTo>
                <a:lnTo>
                  <a:pt x="1582" y="377"/>
                </a:lnTo>
                <a:lnTo>
                  <a:pt x="1584" y="369"/>
                </a:lnTo>
                <a:lnTo>
                  <a:pt x="1584" y="369"/>
                </a:lnTo>
                <a:lnTo>
                  <a:pt x="1584" y="369"/>
                </a:lnTo>
                <a:lnTo>
                  <a:pt x="1582" y="371"/>
                </a:lnTo>
                <a:lnTo>
                  <a:pt x="1582" y="373"/>
                </a:lnTo>
                <a:lnTo>
                  <a:pt x="1581" y="371"/>
                </a:lnTo>
                <a:lnTo>
                  <a:pt x="1581" y="371"/>
                </a:lnTo>
                <a:lnTo>
                  <a:pt x="1581" y="369"/>
                </a:lnTo>
                <a:lnTo>
                  <a:pt x="1581" y="369"/>
                </a:lnTo>
                <a:lnTo>
                  <a:pt x="1581" y="366"/>
                </a:lnTo>
                <a:lnTo>
                  <a:pt x="1582" y="358"/>
                </a:lnTo>
                <a:lnTo>
                  <a:pt x="1582" y="355"/>
                </a:lnTo>
                <a:lnTo>
                  <a:pt x="1582" y="355"/>
                </a:lnTo>
                <a:lnTo>
                  <a:pt x="1584" y="355"/>
                </a:lnTo>
                <a:lnTo>
                  <a:pt x="1584" y="355"/>
                </a:lnTo>
                <a:lnTo>
                  <a:pt x="1584" y="334"/>
                </a:lnTo>
                <a:lnTo>
                  <a:pt x="1586" y="325"/>
                </a:lnTo>
                <a:lnTo>
                  <a:pt x="1588" y="320"/>
                </a:lnTo>
                <a:lnTo>
                  <a:pt x="1588" y="320"/>
                </a:lnTo>
                <a:lnTo>
                  <a:pt x="1586" y="296"/>
                </a:lnTo>
                <a:lnTo>
                  <a:pt x="1584" y="274"/>
                </a:lnTo>
                <a:lnTo>
                  <a:pt x="1586" y="88"/>
                </a:lnTo>
                <a:lnTo>
                  <a:pt x="1397" y="86"/>
                </a:lnTo>
                <a:lnTo>
                  <a:pt x="1397" y="86"/>
                </a:lnTo>
                <a:lnTo>
                  <a:pt x="1384" y="84"/>
                </a:lnTo>
                <a:lnTo>
                  <a:pt x="1384" y="84"/>
                </a:lnTo>
                <a:lnTo>
                  <a:pt x="1384" y="82"/>
                </a:lnTo>
                <a:lnTo>
                  <a:pt x="1382" y="82"/>
                </a:lnTo>
                <a:lnTo>
                  <a:pt x="1382" y="82"/>
                </a:lnTo>
                <a:lnTo>
                  <a:pt x="1378" y="84"/>
                </a:lnTo>
                <a:lnTo>
                  <a:pt x="1375" y="86"/>
                </a:lnTo>
                <a:lnTo>
                  <a:pt x="1375" y="86"/>
                </a:lnTo>
                <a:lnTo>
                  <a:pt x="1373" y="84"/>
                </a:lnTo>
                <a:lnTo>
                  <a:pt x="1371" y="84"/>
                </a:lnTo>
                <a:lnTo>
                  <a:pt x="1369" y="84"/>
                </a:lnTo>
                <a:lnTo>
                  <a:pt x="1369" y="84"/>
                </a:lnTo>
                <a:lnTo>
                  <a:pt x="1369" y="84"/>
                </a:lnTo>
                <a:lnTo>
                  <a:pt x="1371" y="82"/>
                </a:lnTo>
                <a:lnTo>
                  <a:pt x="1373" y="81"/>
                </a:lnTo>
                <a:lnTo>
                  <a:pt x="1373" y="81"/>
                </a:lnTo>
                <a:lnTo>
                  <a:pt x="1364" y="81"/>
                </a:lnTo>
                <a:lnTo>
                  <a:pt x="1364" y="81"/>
                </a:lnTo>
                <a:lnTo>
                  <a:pt x="1364" y="81"/>
                </a:lnTo>
                <a:lnTo>
                  <a:pt x="1365" y="82"/>
                </a:lnTo>
                <a:lnTo>
                  <a:pt x="1367" y="82"/>
                </a:lnTo>
                <a:lnTo>
                  <a:pt x="1367" y="84"/>
                </a:lnTo>
                <a:lnTo>
                  <a:pt x="1367" y="84"/>
                </a:lnTo>
                <a:lnTo>
                  <a:pt x="1364" y="84"/>
                </a:lnTo>
                <a:lnTo>
                  <a:pt x="1358" y="86"/>
                </a:lnTo>
                <a:lnTo>
                  <a:pt x="1358" y="86"/>
                </a:lnTo>
                <a:lnTo>
                  <a:pt x="1353" y="86"/>
                </a:lnTo>
                <a:lnTo>
                  <a:pt x="1347" y="86"/>
                </a:lnTo>
                <a:lnTo>
                  <a:pt x="1338" y="86"/>
                </a:lnTo>
                <a:lnTo>
                  <a:pt x="1330" y="86"/>
                </a:lnTo>
                <a:lnTo>
                  <a:pt x="1330" y="86"/>
                </a:lnTo>
                <a:lnTo>
                  <a:pt x="1330" y="84"/>
                </a:lnTo>
                <a:lnTo>
                  <a:pt x="1332" y="82"/>
                </a:lnTo>
                <a:lnTo>
                  <a:pt x="1332" y="82"/>
                </a:lnTo>
                <a:lnTo>
                  <a:pt x="1329" y="82"/>
                </a:lnTo>
                <a:lnTo>
                  <a:pt x="1325" y="84"/>
                </a:lnTo>
                <a:lnTo>
                  <a:pt x="1323" y="86"/>
                </a:lnTo>
                <a:lnTo>
                  <a:pt x="1319" y="86"/>
                </a:lnTo>
                <a:lnTo>
                  <a:pt x="1319" y="86"/>
                </a:lnTo>
                <a:lnTo>
                  <a:pt x="1321" y="84"/>
                </a:lnTo>
                <a:lnTo>
                  <a:pt x="1323" y="84"/>
                </a:lnTo>
                <a:lnTo>
                  <a:pt x="1323" y="84"/>
                </a:lnTo>
                <a:lnTo>
                  <a:pt x="1319" y="86"/>
                </a:lnTo>
                <a:lnTo>
                  <a:pt x="1316" y="86"/>
                </a:lnTo>
                <a:lnTo>
                  <a:pt x="1305" y="86"/>
                </a:lnTo>
                <a:lnTo>
                  <a:pt x="1288" y="82"/>
                </a:lnTo>
                <a:lnTo>
                  <a:pt x="1288" y="82"/>
                </a:lnTo>
                <a:lnTo>
                  <a:pt x="1292" y="84"/>
                </a:lnTo>
                <a:lnTo>
                  <a:pt x="1292" y="84"/>
                </a:lnTo>
                <a:lnTo>
                  <a:pt x="1290" y="84"/>
                </a:lnTo>
                <a:lnTo>
                  <a:pt x="1290" y="84"/>
                </a:lnTo>
                <a:lnTo>
                  <a:pt x="1251" y="84"/>
                </a:lnTo>
                <a:lnTo>
                  <a:pt x="1215" y="86"/>
                </a:lnTo>
                <a:lnTo>
                  <a:pt x="1215" y="86"/>
                </a:lnTo>
                <a:lnTo>
                  <a:pt x="1215" y="84"/>
                </a:lnTo>
                <a:lnTo>
                  <a:pt x="1215" y="84"/>
                </a:lnTo>
                <a:lnTo>
                  <a:pt x="1215" y="84"/>
                </a:lnTo>
                <a:lnTo>
                  <a:pt x="1176" y="88"/>
                </a:lnTo>
                <a:lnTo>
                  <a:pt x="1158" y="90"/>
                </a:lnTo>
                <a:lnTo>
                  <a:pt x="1154" y="88"/>
                </a:lnTo>
                <a:lnTo>
                  <a:pt x="1154" y="86"/>
                </a:lnTo>
                <a:lnTo>
                  <a:pt x="1154" y="84"/>
                </a:lnTo>
                <a:lnTo>
                  <a:pt x="1154" y="84"/>
                </a:lnTo>
                <a:lnTo>
                  <a:pt x="1152" y="84"/>
                </a:lnTo>
                <a:lnTo>
                  <a:pt x="1150" y="84"/>
                </a:lnTo>
                <a:lnTo>
                  <a:pt x="1150" y="84"/>
                </a:lnTo>
                <a:lnTo>
                  <a:pt x="1154" y="84"/>
                </a:lnTo>
                <a:lnTo>
                  <a:pt x="1156" y="82"/>
                </a:lnTo>
                <a:lnTo>
                  <a:pt x="1156" y="82"/>
                </a:lnTo>
                <a:lnTo>
                  <a:pt x="1152" y="82"/>
                </a:lnTo>
                <a:lnTo>
                  <a:pt x="1146" y="82"/>
                </a:lnTo>
                <a:lnTo>
                  <a:pt x="1134" y="84"/>
                </a:lnTo>
                <a:lnTo>
                  <a:pt x="1134" y="84"/>
                </a:lnTo>
                <a:lnTo>
                  <a:pt x="1128" y="81"/>
                </a:lnTo>
                <a:lnTo>
                  <a:pt x="1128" y="81"/>
                </a:lnTo>
                <a:lnTo>
                  <a:pt x="1124" y="82"/>
                </a:lnTo>
                <a:lnTo>
                  <a:pt x="1121" y="82"/>
                </a:lnTo>
                <a:lnTo>
                  <a:pt x="1112" y="82"/>
                </a:lnTo>
                <a:lnTo>
                  <a:pt x="1104" y="81"/>
                </a:lnTo>
                <a:lnTo>
                  <a:pt x="1095" y="81"/>
                </a:lnTo>
                <a:lnTo>
                  <a:pt x="1095" y="81"/>
                </a:lnTo>
                <a:lnTo>
                  <a:pt x="1095" y="79"/>
                </a:lnTo>
                <a:lnTo>
                  <a:pt x="1097" y="79"/>
                </a:lnTo>
                <a:lnTo>
                  <a:pt x="1100" y="79"/>
                </a:lnTo>
                <a:lnTo>
                  <a:pt x="1100" y="77"/>
                </a:lnTo>
                <a:lnTo>
                  <a:pt x="1100" y="77"/>
                </a:lnTo>
                <a:lnTo>
                  <a:pt x="1093" y="79"/>
                </a:lnTo>
                <a:lnTo>
                  <a:pt x="1084" y="81"/>
                </a:lnTo>
                <a:lnTo>
                  <a:pt x="1067" y="81"/>
                </a:lnTo>
                <a:lnTo>
                  <a:pt x="1047" y="81"/>
                </a:lnTo>
                <a:lnTo>
                  <a:pt x="1029" y="81"/>
                </a:lnTo>
                <a:lnTo>
                  <a:pt x="1029" y="81"/>
                </a:lnTo>
                <a:lnTo>
                  <a:pt x="1029" y="81"/>
                </a:lnTo>
                <a:lnTo>
                  <a:pt x="1032" y="81"/>
                </a:lnTo>
                <a:lnTo>
                  <a:pt x="1036" y="81"/>
                </a:lnTo>
                <a:lnTo>
                  <a:pt x="1034" y="79"/>
                </a:lnTo>
                <a:lnTo>
                  <a:pt x="1034" y="79"/>
                </a:lnTo>
                <a:lnTo>
                  <a:pt x="1020" y="79"/>
                </a:lnTo>
                <a:lnTo>
                  <a:pt x="1001" y="79"/>
                </a:lnTo>
                <a:lnTo>
                  <a:pt x="981" y="79"/>
                </a:lnTo>
                <a:lnTo>
                  <a:pt x="963" y="81"/>
                </a:lnTo>
                <a:lnTo>
                  <a:pt x="963" y="81"/>
                </a:lnTo>
                <a:lnTo>
                  <a:pt x="963" y="79"/>
                </a:lnTo>
                <a:lnTo>
                  <a:pt x="961" y="79"/>
                </a:lnTo>
                <a:lnTo>
                  <a:pt x="957" y="79"/>
                </a:lnTo>
                <a:lnTo>
                  <a:pt x="955" y="77"/>
                </a:lnTo>
                <a:lnTo>
                  <a:pt x="955" y="77"/>
                </a:lnTo>
                <a:lnTo>
                  <a:pt x="966" y="75"/>
                </a:lnTo>
                <a:lnTo>
                  <a:pt x="979" y="73"/>
                </a:lnTo>
                <a:lnTo>
                  <a:pt x="992" y="73"/>
                </a:lnTo>
                <a:lnTo>
                  <a:pt x="1007" y="71"/>
                </a:lnTo>
                <a:lnTo>
                  <a:pt x="1007" y="71"/>
                </a:lnTo>
                <a:lnTo>
                  <a:pt x="1007" y="70"/>
                </a:lnTo>
                <a:lnTo>
                  <a:pt x="1007" y="68"/>
                </a:lnTo>
                <a:lnTo>
                  <a:pt x="1005" y="68"/>
                </a:lnTo>
                <a:lnTo>
                  <a:pt x="1005" y="68"/>
                </a:lnTo>
                <a:lnTo>
                  <a:pt x="1001" y="70"/>
                </a:lnTo>
                <a:lnTo>
                  <a:pt x="997" y="71"/>
                </a:lnTo>
                <a:lnTo>
                  <a:pt x="986" y="71"/>
                </a:lnTo>
                <a:lnTo>
                  <a:pt x="975" y="73"/>
                </a:lnTo>
                <a:lnTo>
                  <a:pt x="964" y="73"/>
                </a:lnTo>
                <a:lnTo>
                  <a:pt x="964" y="73"/>
                </a:lnTo>
                <a:lnTo>
                  <a:pt x="961" y="71"/>
                </a:lnTo>
                <a:lnTo>
                  <a:pt x="959" y="71"/>
                </a:lnTo>
                <a:lnTo>
                  <a:pt x="961" y="70"/>
                </a:lnTo>
                <a:lnTo>
                  <a:pt x="961" y="70"/>
                </a:lnTo>
                <a:lnTo>
                  <a:pt x="948" y="73"/>
                </a:lnTo>
                <a:lnTo>
                  <a:pt x="933" y="73"/>
                </a:lnTo>
                <a:lnTo>
                  <a:pt x="917" y="73"/>
                </a:lnTo>
                <a:lnTo>
                  <a:pt x="900" y="71"/>
                </a:lnTo>
                <a:lnTo>
                  <a:pt x="900" y="71"/>
                </a:lnTo>
                <a:lnTo>
                  <a:pt x="896" y="73"/>
                </a:lnTo>
                <a:lnTo>
                  <a:pt x="889" y="73"/>
                </a:lnTo>
                <a:lnTo>
                  <a:pt x="882" y="73"/>
                </a:lnTo>
                <a:lnTo>
                  <a:pt x="874" y="73"/>
                </a:lnTo>
                <a:lnTo>
                  <a:pt x="874" y="73"/>
                </a:lnTo>
                <a:lnTo>
                  <a:pt x="878" y="71"/>
                </a:lnTo>
                <a:lnTo>
                  <a:pt x="878" y="70"/>
                </a:lnTo>
                <a:lnTo>
                  <a:pt x="880" y="70"/>
                </a:lnTo>
                <a:lnTo>
                  <a:pt x="883" y="68"/>
                </a:lnTo>
                <a:lnTo>
                  <a:pt x="883" y="68"/>
                </a:lnTo>
                <a:lnTo>
                  <a:pt x="883" y="70"/>
                </a:lnTo>
                <a:lnTo>
                  <a:pt x="882" y="71"/>
                </a:lnTo>
                <a:lnTo>
                  <a:pt x="882" y="71"/>
                </a:lnTo>
                <a:lnTo>
                  <a:pt x="885" y="71"/>
                </a:lnTo>
                <a:lnTo>
                  <a:pt x="885" y="71"/>
                </a:lnTo>
                <a:lnTo>
                  <a:pt x="887" y="70"/>
                </a:lnTo>
                <a:lnTo>
                  <a:pt x="891" y="68"/>
                </a:lnTo>
                <a:lnTo>
                  <a:pt x="898" y="68"/>
                </a:lnTo>
                <a:lnTo>
                  <a:pt x="907" y="68"/>
                </a:lnTo>
                <a:lnTo>
                  <a:pt x="915" y="68"/>
                </a:lnTo>
                <a:lnTo>
                  <a:pt x="915" y="68"/>
                </a:lnTo>
                <a:lnTo>
                  <a:pt x="913" y="66"/>
                </a:lnTo>
                <a:lnTo>
                  <a:pt x="913" y="66"/>
                </a:lnTo>
                <a:lnTo>
                  <a:pt x="915" y="64"/>
                </a:lnTo>
                <a:lnTo>
                  <a:pt x="915" y="64"/>
                </a:lnTo>
                <a:lnTo>
                  <a:pt x="915" y="64"/>
                </a:lnTo>
                <a:lnTo>
                  <a:pt x="909" y="64"/>
                </a:lnTo>
                <a:lnTo>
                  <a:pt x="904" y="64"/>
                </a:lnTo>
                <a:lnTo>
                  <a:pt x="898" y="64"/>
                </a:lnTo>
                <a:lnTo>
                  <a:pt x="893" y="66"/>
                </a:lnTo>
                <a:lnTo>
                  <a:pt x="893" y="66"/>
                </a:lnTo>
                <a:lnTo>
                  <a:pt x="883" y="64"/>
                </a:lnTo>
                <a:lnTo>
                  <a:pt x="882" y="64"/>
                </a:lnTo>
                <a:lnTo>
                  <a:pt x="883" y="66"/>
                </a:lnTo>
                <a:lnTo>
                  <a:pt x="883" y="66"/>
                </a:lnTo>
                <a:lnTo>
                  <a:pt x="878" y="64"/>
                </a:lnTo>
                <a:lnTo>
                  <a:pt x="871" y="64"/>
                </a:lnTo>
                <a:lnTo>
                  <a:pt x="863" y="62"/>
                </a:lnTo>
                <a:lnTo>
                  <a:pt x="858" y="60"/>
                </a:lnTo>
                <a:lnTo>
                  <a:pt x="858" y="60"/>
                </a:lnTo>
                <a:lnTo>
                  <a:pt x="869" y="60"/>
                </a:lnTo>
                <a:lnTo>
                  <a:pt x="880" y="60"/>
                </a:lnTo>
                <a:lnTo>
                  <a:pt x="896" y="57"/>
                </a:lnTo>
                <a:lnTo>
                  <a:pt x="896" y="57"/>
                </a:lnTo>
                <a:lnTo>
                  <a:pt x="891" y="57"/>
                </a:lnTo>
                <a:lnTo>
                  <a:pt x="887" y="55"/>
                </a:lnTo>
                <a:lnTo>
                  <a:pt x="876" y="55"/>
                </a:lnTo>
                <a:lnTo>
                  <a:pt x="876" y="55"/>
                </a:lnTo>
                <a:lnTo>
                  <a:pt x="878" y="53"/>
                </a:lnTo>
                <a:lnTo>
                  <a:pt x="878" y="53"/>
                </a:lnTo>
                <a:lnTo>
                  <a:pt x="845" y="53"/>
                </a:lnTo>
                <a:lnTo>
                  <a:pt x="832" y="51"/>
                </a:lnTo>
                <a:lnTo>
                  <a:pt x="817" y="47"/>
                </a:lnTo>
                <a:lnTo>
                  <a:pt x="817" y="47"/>
                </a:lnTo>
                <a:lnTo>
                  <a:pt x="817" y="49"/>
                </a:lnTo>
                <a:lnTo>
                  <a:pt x="817" y="51"/>
                </a:lnTo>
                <a:lnTo>
                  <a:pt x="817" y="51"/>
                </a:lnTo>
                <a:lnTo>
                  <a:pt x="806" y="49"/>
                </a:lnTo>
                <a:lnTo>
                  <a:pt x="795" y="49"/>
                </a:lnTo>
                <a:lnTo>
                  <a:pt x="773" y="49"/>
                </a:lnTo>
                <a:lnTo>
                  <a:pt x="773" y="49"/>
                </a:lnTo>
                <a:lnTo>
                  <a:pt x="777" y="49"/>
                </a:lnTo>
                <a:lnTo>
                  <a:pt x="777" y="51"/>
                </a:lnTo>
                <a:lnTo>
                  <a:pt x="777" y="51"/>
                </a:lnTo>
                <a:lnTo>
                  <a:pt x="766" y="51"/>
                </a:lnTo>
                <a:lnTo>
                  <a:pt x="762" y="51"/>
                </a:lnTo>
                <a:lnTo>
                  <a:pt x="760" y="49"/>
                </a:lnTo>
                <a:lnTo>
                  <a:pt x="760" y="49"/>
                </a:lnTo>
                <a:lnTo>
                  <a:pt x="758" y="49"/>
                </a:lnTo>
                <a:lnTo>
                  <a:pt x="756" y="51"/>
                </a:lnTo>
                <a:lnTo>
                  <a:pt x="756" y="51"/>
                </a:lnTo>
                <a:lnTo>
                  <a:pt x="753" y="53"/>
                </a:lnTo>
                <a:lnTo>
                  <a:pt x="753" y="53"/>
                </a:lnTo>
                <a:lnTo>
                  <a:pt x="747" y="49"/>
                </a:lnTo>
                <a:lnTo>
                  <a:pt x="740" y="46"/>
                </a:lnTo>
                <a:lnTo>
                  <a:pt x="740" y="46"/>
                </a:lnTo>
                <a:lnTo>
                  <a:pt x="740" y="46"/>
                </a:lnTo>
                <a:lnTo>
                  <a:pt x="738" y="47"/>
                </a:lnTo>
                <a:lnTo>
                  <a:pt x="731" y="49"/>
                </a:lnTo>
                <a:lnTo>
                  <a:pt x="725" y="47"/>
                </a:lnTo>
                <a:lnTo>
                  <a:pt x="723" y="46"/>
                </a:lnTo>
                <a:lnTo>
                  <a:pt x="725" y="44"/>
                </a:lnTo>
                <a:lnTo>
                  <a:pt x="725" y="44"/>
                </a:lnTo>
                <a:lnTo>
                  <a:pt x="710" y="46"/>
                </a:lnTo>
                <a:lnTo>
                  <a:pt x="705" y="44"/>
                </a:lnTo>
                <a:lnTo>
                  <a:pt x="701" y="42"/>
                </a:lnTo>
                <a:lnTo>
                  <a:pt x="701" y="42"/>
                </a:lnTo>
                <a:lnTo>
                  <a:pt x="696" y="44"/>
                </a:lnTo>
                <a:lnTo>
                  <a:pt x="690" y="47"/>
                </a:lnTo>
                <a:lnTo>
                  <a:pt x="690" y="47"/>
                </a:lnTo>
                <a:lnTo>
                  <a:pt x="690" y="51"/>
                </a:lnTo>
                <a:lnTo>
                  <a:pt x="690" y="55"/>
                </a:lnTo>
                <a:lnTo>
                  <a:pt x="688" y="59"/>
                </a:lnTo>
                <a:lnTo>
                  <a:pt x="688" y="62"/>
                </a:lnTo>
                <a:lnTo>
                  <a:pt x="688" y="62"/>
                </a:lnTo>
                <a:lnTo>
                  <a:pt x="701" y="60"/>
                </a:lnTo>
                <a:lnTo>
                  <a:pt x="705" y="62"/>
                </a:lnTo>
                <a:lnTo>
                  <a:pt x="709" y="66"/>
                </a:lnTo>
                <a:lnTo>
                  <a:pt x="709" y="66"/>
                </a:lnTo>
                <a:lnTo>
                  <a:pt x="710" y="64"/>
                </a:lnTo>
                <a:lnTo>
                  <a:pt x="716" y="64"/>
                </a:lnTo>
                <a:lnTo>
                  <a:pt x="723" y="64"/>
                </a:lnTo>
                <a:lnTo>
                  <a:pt x="727" y="64"/>
                </a:lnTo>
                <a:lnTo>
                  <a:pt x="727" y="64"/>
                </a:lnTo>
                <a:lnTo>
                  <a:pt x="731" y="64"/>
                </a:lnTo>
                <a:lnTo>
                  <a:pt x="736" y="62"/>
                </a:lnTo>
                <a:lnTo>
                  <a:pt x="747" y="64"/>
                </a:lnTo>
                <a:lnTo>
                  <a:pt x="760" y="66"/>
                </a:lnTo>
                <a:lnTo>
                  <a:pt x="773" y="66"/>
                </a:lnTo>
                <a:lnTo>
                  <a:pt x="773" y="66"/>
                </a:lnTo>
                <a:lnTo>
                  <a:pt x="773" y="68"/>
                </a:lnTo>
                <a:lnTo>
                  <a:pt x="775" y="68"/>
                </a:lnTo>
                <a:lnTo>
                  <a:pt x="779" y="68"/>
                </a:lnTo>
                <a:lnTo>
                  <a:pt x="780" y="70"/>
                </a:lnTo>
                <a:lnTo>
                  <a:pt x="780" y="70"/>
                </a:lnTo>
                <a:lnTo>
                  <a:pt x="764" y="71"/>
                </a:lnTo>
                <a:lnTo>
                  <a:pt x="764" y="71"/>
                </a:lnTo>
                <a:lnTo>
                  <a:pt x="766" y="70"/>
                </a:lnTo>
                <a:lnTo>
                  <a:pt x="764" y="68"/>
                </a:lnTo>
                <a:lnTo>
                  <a:pt x="760" y="66"/>
                </a:lnTo>
                <a:lnTo>
                  <a:pt x="760" y="66"/>
                </a:lnTo>
                <a:lnTo>
                  <a:pt x="758" y="68"/>
                </a:lnTo>
                <a:lnTo>
                  <a:pt x="755" y="68"/>
                </a:lnTo>
                <a:lnTo>
                  <a:pt x="747" y="66"/>
                </a:lnTo>
                <a:lnTo>
                  <a:pt x="747" y="66"/>
                </a:lnTo>
                <a:lnTo>
                  <a:pt x="747" y="68"/>
                </a:lnTo>
                <a:lnTo>
                  <a:pt x="751" y="70"/>
                </a:lnTo>
                <a:lnTo>
                  <a:pt x="753" y="70"/>
                </a:lnTo>
                <a:lnTo>
                  <a:pt x="756" y="70"/>
                </a:lnTo>
                <a:lnTo>
                  <a:pt x="756" y="70"/>
                </a:lnTo>
                <a:lnTo>
                  <a:pt x="736" y="73"/>
                </a:lnTo>
                <a:lnTo>
                  <a:pt x="736" y="73"/>
                </a:lnTo>
                <a:lnTo>
                  <a:pt x="731" y="71"/>
                </a:lnTo>
                <a:lnTo>
                  <a:pt x="725" y="70"/>
                </a:lnTo>
                <a:lnTo>
                  <a:pt x="712" y="71"/>
                </a:lnTo>
                <a:lnTo>
                  <a:pt x="712" y="71"/>
                </a:lnTo>
                <a:lnTo>
                  <a:pt x="709" y="70"/>
                </a:lnTo>
                <a:lnTo>
                  <a:pt x="710" y="66"/>
                </a:lnTo>
                <a:lnTo>
                  <a:pt x="710" y="66"/>
                </a:lnTo>
                <a:lnTo>
                  <a:pt x="699" y="70"/>
                </a:lnTo>
                <a:lnTo>
                  <a:pt x="687" y="70"/>
                </a:lnTo>
                <a:lnTo>
                  <a:pt x="676" y="68"/>
                </a:lnTo>
                <a:lnTo>
                  <a:pt x="664" y="66"/>
                </a:lnTo>
                <a:lnTo>
                  <a:pt x="664" y="66"/>
                </a:lnTo>
                <a:lnTo>
                  <a:pt x="663" y="68"/>
                </a:lnTo>
                <a:lnTo>
                  <a:pt x="661" y="70"/>
                </a:lnTo>
                <a:lnTo>
                  <a:pt x="653" y="68"/>
                </a:lnTo>
                <a:lnTo>
                  <a:pt x="648" y="66"/>
                </a:lnTo>
                <a:lnTo>
                  <a:pt x="642" y="66"/>
                </a:lnTo>
                <a:lnTo>
                  <a:pt x="642" y="66"/>
                </a:lnTo>
                <a:lnTo>
                  <a:pt x="646" y="70"/>
                </a:lnTo>
                <a:lnTo>
                  <a:pt x="646" y="70"/>
                </a:lnTo>
                <a:lnTo>
                  <a:pt x="642" y="70"/>
                </a:lnTo>
                <a:lnTo>
                  <a:pt x="637" y="70"/>
                </a:lnTo>
                <a:lnTo>
                  <a:pt x="637" y="70"/>
                </a:lnTo>
                <a:lnTo>
                  <a:pt x="635" y="68"/>
                </a:lnTo>
                <a:lnTo>
                  <a:pt x="633" y="68"/>
                </a:lnTo>
                <a:lnTo>
                  <a:pt x="626" y="66"/>
                </a:lnTo>
                <a:lnTo>
                  <a:pt x="626" y="66"/>
                </a:lnTo>
                <a:lnTo>
                  <a:pt x="626" y="68"/>
                </a:lnTo>
                <a:lnTo>
                  <a:pt x="628" y="68"/>
                </a:lnTo>
                <a:lnTo>
                  <a:pt x="628" y="68"/>
                </a:lnTo>
                <a:lnTo>
                  <a:pt x="626" y="70"/>
                </a:lnTo>
                <a:lnTo>
                  <a:pt x="626" y="70"/>
                </a:lnTo>
                <a:lnTo>
                  <a:pt x="609" y="68"/>
                </a:lnTo>
                <a:lnTo>
                  <a:pt x="596" y="70"/>
                </a:lnTo>
                <a:lnTo>
                  <a:pt x="596" y="70"/>
                </a:lnTo>
                <a:lnTo>
                  <a:pt x="595" y="66"/>
                </a:lnTo>
                <a:lnTo>
                  <a:pt x="591" y="66"/>
                </a:lnTo>
                <a:lnTo>
                  <a:pt x="585" y="66"/>
                </a:lnTo>
                <a:lnTo>
                  <a:pt x="585" y="66"/>
                </a:lnTo>
                <a:lnTo>
                  <a:pt x="585" y="68"/>
                </a:lnTo>
                <a:lnTo>
                  <a:pt x="584" y="68"/>
                </a:lnTo>
                <a:lnTo>
                  <a:pt x="584" y="68"/>
                </a:lnTo>
                <a:lnTo>
                  <a:pt x="587" y="70"/>
                </a:lnTo>
                <a:lnTo>
                  <a:pt x="589" y="68"/>
                </a:lnTo>
                <a:lnTo>
                  <a:pt x="591" y="68"/>
                </a:lnTo>
                <a:lnTo>
                  <a:pt x="593" y="68"/>
                </a:lnTo>
                <a:lnTo>
                  <a:pt x="593" y="68"/>
                </a:lnTo>
                <a:lnTo>
                  <a:pt x="585" y="70"/>
                </a:lnTo>
                <a:lnTo>
                  <a:pt x="578" y="68"/>
                </a:lnTo>
                <a:lnTo>
                  <a:pt x="573" y="68"/>
                </a:lnTo>
                <a:lnTo>
                  <a:pt x="567" y="71"/>
                </a:lnTo>
                <a:lnTo>
                  <a:pt x="567" y="71"/>
                </a:lnTo>
                <a:lnTo>
                  <a:pt x="563" y="70"/>
                </a:lnTo>
                <a:lnTo>
                  <a:pt x="561" y="70"/>
                </a:lnTo>
                <a:lnTo>
                  <a:pt x="561" y="68"/>
                </a:lnTo>
                <a:lnTo>
                  <a:pt x="561" y="68"/>
                </a:lnTo>
                <a:lnTo>
                  <a:pt x="563" y="68"/>
                </a:lnTo>
                <a:lnTo>
                  <a:pt x="563" y="70"/>
                </a:lnTo>
                <a:lnTo>
                  <a:pt x="565" y="70"/>
                </a:lnTo>
                <a:lnTo>
                  <a:pt x="569" y="70"/>
                </a:lnTo>
                <a:lnTo>
                  <a:pt x="569" y="70"/>
                </a:lnTo>
                <a:lnTo>
                  <a:pt x="569" y="68"/>
                </a:lnTo>
                <a:lnTo>
                  <a:pt x="571" y="66"/>
                </a:lnTo>
                <a:lnTo>
                  <a:pt x="580" y="66"/>
                </a:lnTo>
                <a:lnTo>
                  <a:pt x="580" y="66"/>
                </a:lnTo>
                <a:lnTo>
                  <a:pt x="573" y="64"/>
                </a:lnTo>
                <a:lnTo>
                  <a:pt x="567" y="60"/>
                </a:lnTo>
                <a:lnTo>
                  <a:pt x="561" y="60"/>
                </a:lnTo>
                <a:lnTo>
                  <a:pt x="560" y="60"/>
                </a:lnTo>
                <a:lnTo>
                  <a:pt x="558" y="62"/>
                </a:lnTo>
                <a:lnTo>
                  <a:pt x="558" y="62"/>
                </a:lnTo>
                <a:lnTo>
                  <a:pt x="536" y="59"/>
                </a:lnTo>
                <a:lnTo>
                  <a:pt x="512" y="53"/>
                </a:lnTo>
                <a:lnTo>
                  <a:pt x="512" y="53"/>
                </a:lnTo>
                <a:lnTo>
                  <a:pt x="514" y="51"/>
                </a:lnTo>
                <a:lnTo>
                  <a:pt x="515" y="51"/>
                </a:lnTo>
                <a:lnTo>
                  <a:pt x="515" y="51"/>
                </a:lnTo>
                <a:lnTo>
                  <a:pt x="510" y="51"/>
                </a:lnTo>
                <a:lnTo>
                  <a:pt x="504" y="51"/>
                </a:lnTo>
                <a:lnTo>
                  <a:pt x="501" y="51"/>
                </a:lnTo>
                <a:lnTo>
                  <a:pt x="499" y="49"/>
                </a:lnTo>
                <a:lnTo>
                  <a:pt x="499" y="49"/>
                </a:lnTo>
                <a:lnTo>
                  <a:pt x="512" y="49"/>
                </a:lnTo>
                <a:lnTo>
                  <a:pt x="517" y="49"/>
                </a:lnTo>
                <a:lnTo>
                  <a:pt x="521" y="47"/>
                </a:lnTo>
                <a:lnTo>
                  <a:pt x="521" y="47"/>
                </a:lnTo>
                <a:lnTo>
                  <a:pt x="517" y="47"/>
                </a:lnTo>
                <a:lnTo>
                  <a:pt x="515" y="46"/>
                </a:lnTo>
                <a:lnTo>
                  <a:pt x="515" y="46"/>
                </a:lnTo>
                <a:lnTo>
                  <a:pt x="519" y="47"/>
                </a:lnTo>
                <a:lnTo>
                  <a:pt x="521" y="46"/>
                </a:lnTo>
                <a:lnTo>
                  <a:pt x="523" y="44"/>
                </a:lnTo>
                <a:lnTo>
                  <a:pt x="530" y="44"/>
                </a:lnTo>
                <a:lnTo>
                  <a:pt x="530" y="44"/>
                </a:lnTo>
                <a:lnTo>
                  <a:pt x="530" y="42"/>
                </a:lnTo>
                <a:lnTo>
                  <a:pt x="532" y="42"/>
                </a:lnTo>
                <a:lnTo>
                  <a:pt x="534" y="40"/>
                </a:lnTo>
                <a:lnTo>
                  <a:pt x="536" y="38"/>
                </a:lnTo>
                <a:lnTo>
                  <a:pt x="536" y="38"/>
                </a:lnTo>
                <a:lnTo>
                  <a:pt x="528" y="38"/>
                </a:lnTo>
                <a:lnTo>
                  <a:pt x="521" y="36"/>
                </a:lnTo>
                <a:lnTo>
                  <a:pt x="521" y="36"/>
                </a:lnTo>
                <a:lnTo>
                  <a:pt x="538" y="35"/>
                </a:lnTo>
                <a:lnTo>
                  <a:pt x="545" y="35"/>
                </a:lnTo>
                <a:lnTo>
                  <a:pt x="550" y="36"/>
                </a:lnTo>
                <a:lnTo>
                  <a:pt x="550" y="36"/>
                </a:lnTo>
                <a:lnTo>
                  <a:pt x="545" y="36"/>
                </a:lnTo>
                <a:lnTo>
                  <a:pt x="543" y="36"/>
                </a:lnTo>
                <a:lnTo>
                  <a:pt x="541" y="38"/>
                </a:lnTo>
                <a:lnTo>
                  <a:pt x="541" y="38"/>
                </a:lnTo>
                <a:lnTo>
                  <a:pt x="545" y="38"/>
                </a:lnTo>
                <a:lnTo>
                  <a:pt x="543" y="40"/>
                </a:lnTo>
                <a:lnTo>
                  <a:pt x="543" y="40"/>
                </a:lnTo>
                <a:lnTo>
                  <a:pt x="545" y="40"/>
                </a:lnTo>
                <a:lnTo>
                  <a:pt x="545" y="40"/>
                </a:lnTo>
                <a:lnTo>
                  <a:pt x="554" y="36"/>
                </a:lnTo>
                <a:lnTo>
                  <a:pt x="561" y="35"/>
                </a:lnTo>
                <a:lnTo>
                  <a:pt x="561" y="35"/>
                </a:lnTo>
                <a:lnTo>
                  <a:pt x="561" y="36"/>
                </a:lnTo>
                <a:lnTo>
                  <a:pt x="565" y="36"/>
                </a:lnTo>
                <a:lnTo>
                  <a:pt x="569" y="36"/>
                </a:lnTo>
                <a:lnTo>
                  <a:pt x="573" y="38"/>
                </a:lnTo>
                <a:lnTo>
                  <a:pt x="573" y="38"/>
                </a:lnTo>
                <a:lnTo>
                  <a:pt x="576" y="36"/>
                </a:lnTo>
                <a:lnTo>
                  <a:pt x="580" y="35"/>
                </a:lnTo>
                <a:lnTo>
                  <a:pt x="580" y="35"/>
                </a:lnTo>
                <a:lnTo>
                  <a:pt x="591" y="36"/>
                </a:lnTo>
                <a:lnTo>
                  <a:pt x="606" y="38"/>
                </a:lnTo>
                <a:lnTo>
                  <a:pt x="631" y="40"/>
                </a:lnTo>
                <a:lnTo>
                  <a:pt x="631" y="40"/>
                </a:lnTo>
                <a:lnTo>
                  <a:pt x="628" y="38"/>
                </a:lnTo>
                <a:lnTo>
                  <a:pt x="626" y="38"/>
                </a:lnTo>
                <a:lnTo>
                  <a:pt x="626" y="36"/>
                </a:lnTo>
                <a:lnTo>
                  <a:pt x="626" y="36"/>
                </a:lnTo>
                <a:lnTo>
                  <a:pt x="630" y="36"/>
                </a:lnTo>
                <a:lnTo>
                  <a:pt x="630" y="36"/>
                </a:lnTo>
                <a:lnTo>
                  <a:pt x="633" y="36"/>
                </a:lnTo>
                <a:lnTo>
                  <a:pt x="639" y="38"/>
                </a:lnTo>
                <a:lnTo>
                  <a:pt x="644" y="38"/>
                </a:lnTo>
                <a:lnTo>
                  <a:pt x="648" y="40"/>
                </a:lnTo>
                <a:lnTo>
                  <a:pt x="648" y="40"/>
                </a:lnTo>
                <a:lnTo>
                  <a:pt x="655" y="40"/>
                </a:lnTo>
                <a:lnTo>
                  <a:pt x="661" y="40"/>
                </a:lnTo>
                <a:lnTo>
                  <a:pt x="661" y="40"/>
                </a:lnTo>
                <a:lnTo>
                  <a:pt x="663" y="38"/>
                </a:lnTo>
                <a:lnTo>
                  <a:pt x="664" y="36"/>
                </a:lnTo>
                <a:lnTo>
                  <a:pt x="670" y="36"/>
                </a:lnTo>
                <a:lnTo>
                  <a:pt x="670" y="36"/>
                </a:lnTo>
                <a:lnTo>
                  <a:pt x="666" y="38"/>
                </a:lnTo>
                <a:lnTo>
                  <a:pt x="664" y="40"/>
                </a:lnTo>
                <a:lnTo>
                  <a:pt x="664" y="40"/>
                </a:lnTo>
                <a:lnTo>
                  <a:pt x="690" y="40"/>
                </a:lnTo>
                <a:lnTo>
                  <a:pt x="701" y="40"/>
                </a:lnTo>
                <a:lnTo>
                  <a:pt x="710" y="42"/>
                </a:lnTo>
                <a:lnTo>
                  <a:pt x="710" y="42"/>
                </a:lnTo>
                <a:lnTo>
                  <a:pt x="720" y="38"/>
                </a:lnTo>
                <a:lnTo>
                  <a:pt x="729" y="36"/>
                </a:lnTo>
                <a:lnTo>
                  <a:pt x="740" y="36"/>
                </a:lnTo>
                <a:lnTo>
                  <a:pt x="749" y="38"/>
                </a:lnTo>
                <a:lnTo>
                  <a:pt x="769" y="40"/>
                </a:lnTo>
                <a:lnTo>
                  <a:pt x="779" y="40"/>
                </a:lnTo>
                <a:lnTo>
                  <a:pt x="786" y="36"/>
                </a:lnTo>
                <a:lnTo>
                  <a:pt x="786" y="36"/>
                </a:lnTo>
                <a:lnTo>
                  <a:pt x="788" y="38"/>
                </a:lnTo>
                <a:lnTo>
                  <a:pt x="790" y="38"/>
                </a:lnTo>
                <a:lnTo>
                  <a:pt x="790" y="38"/>
                </a:lnTo>
                <a:lnTo>
                  <a:pt x="784" y="38"/>
                </a:lnTo>
                <a:lnTo>
                  <a:pt x="784" y="40"/>
                </a:lnTo>
                <a:lnTo>
                  <a:pt x="784" y="42"/>
                </a:lnTo>
                <a:lnTo>
                  <a:pt x="784" y="42"/>
                </a:lnTo>
                <a:lnTo>
                  <a:pt x="793" y="42"/>
                </a:lnTo>
                <a:lnTo>
                  <a:pt x="804" y="44"/>
                </a:lnTo>
                <a:lnTo>
                  <a:pt x="804" y="44"/>
                </a:lnTo>
                <a:lnTo>
                  <a:pt x="801" y="40"/>
                </a:lnTo>
                <a:lnTo>
                  <a:pt x="795" y="38"/>
                </a:lnTo>
                <a:lnTo>
                  <a:pt x="788" y="36"/>
                </a:lnTo>
                <a:lnTo>
                  <a:pt x="784" y="35"/>
                </a:lnTo>
                <a:lnTo>
                  <a:pt x="784" y="35"/>
                </a:lnTo>
                <a:lnTo>
                  <a:pt x="791" y="35"/>
                </a:lnTo>
                <a:lnTo>
                  <a:pt x="802" y="35"/>
                </a:lnTo>
                <a:lnTo>
                  <a:pt x="802" y="35"/>
                </a:lnTo>
                <a:lnTo>
                  <a:pt x="799" y="33"/>
                </a:lnTo>
                <a:lnTo>
                  <a:pt x="791" y="33"/>
                </a:lnTo>
                <a:lnTo>
                  <a:pt x="780" y="31"/>
                </a:lnTo>
                <a:lnTo>
                  <a:pt x="780" y="31"/>
                </a:lnTo>
                <a:lnTo>
                  <a:pt x="779" y="33"/>
                </a:lnTo>
                <a:lnTo>
                  <a:pt x="777" y="35"/>
                </a:lnTo>
                <a:lnTo>
                  <a:pt x="777" y="35"/>
                </a:lnTo>
                <a:lnTo>
                  <a:pt x="769" y="31"/>
                </a:lnTo>
                <a:lnTo>
                  <a:pt x="769" y="31"/>
                </a:lnTo>
                <a:lnTo>
                  <a:pt x="751" y="33"/>
                </a:lnTo>
                <a:lnTo>
                  <a:pt x="742" y="33"/>
                </a:lnTo>
                <a:lnTo>
                  <a:pt x="736" y="31"/>
                </a:lnTo>
                <a:lnTo>
                  <a:pt x="736" y="31"/>
                </a:lnTo>
                <a:lnTo>
                  <a:pt x="742" y="29"/>
                </a:lnTo>
                <a:lnTo>
                  <a:pt x="745" y="27"/>
                </a:lnTo>
                <a:lnTo>
                  <a:pt x="745" y="27"/>
                </a:lnTo>
                <a:lnTo>
                  <a:pt x="727" y="29"/>
                </a:lnTo>
                <a:lnTo>
                  <a:pt x="709" y="29"/>
                </a:lnTo>
                <a:lnTo>
                  <a:pt x="668" y="29"/>
                </a:lnTo>
                <a:lnTo>
                  <a:pt x="668" y="29"/>
                </a:lnTo>
                <a:lnTo>
                  <a:pt x="670" y="27"/>
                </a:lnTo>
                <a:lnTo>
                  <a:pt x="670" y="27"/>
                </a:lnTo>
                <a:lnTo>
                  <a:pt x="661" y="27"/>
                </a:lnTo>
                <a:lnTo>
                  <a:pt x="652" y="27"/>
                </a:lnTo>
                <a:lnTo>
                  <a:pt x="642" y="27"/>
                </a:lnTo>
                <a:lnTo>
                  <a:pt x="633" y="29"/>
                </a:lnTo>
                <a:lnTo>
                  <a:pt x="633" y="29"/>
                </a:lnTo>
                <a:lnTo>
                  <a:pt x="635" y="27"/>
                </a:lnTo>
                <a:lnTo>
                  <a:pt x="637" y="27"/>
                </a:lnTo>
                <a:lnTo>
                  <a:pt x="637" y="27"/>
                </a:lnTo>
                <a:lnTo>
                  <a:pt x="619" y="31"/>
                </a:lnTo>
                <a:lnTo>
                  <a:pt x="619" y="31"/>
                </a:lnTo>
                <a:lnTo>
                  <a:pt x="619" y="29"/>
                </a:lnTo>
                <a:lnTo>
                  <a:pt x="617" y="27"/>
                </a:lnTo>
                <a:lnTo>
                  <a:pt x="613" y="27"/>
                </a:lnTo>
                <a:lnTo>
                  <a:pt x="611" y="25"/>
                </a:lnTo>
                <a:lnTo>
                  <a:pt x="611" y="25"/>
                </a:lnTo>
                <a:lnTo>
                  <a:pt x="611" y="27"/>
                </a:lnTo>
                <a:lnTo>
                  <a:pt x="606" y="27"/>
                </a:lnTo>
                <a:lnTo>
                  <a:pt x="606" y="27"/>
                </a:lnTo>
                <a:lnTo>
                  <a:pt x="606" y="27"/>
                </a:lnTo>
                <a:lnTo>
                  <a:pt x="606" y="25"/>
                </a:lnTo>
                <a:lnTo>
                  <a:pt x="606" y="25"/>
                </a:lnTo>
                <a:lnTo>
                  <a:pt x="604" y="25"/>
                </a:lnTo>
                <a:lnTo>
                  <a:pt x="604" y="25"/>
                </a:lnTo>
                <a:lnTo>
                  <a:pt x="591" y="27"/>
                </a:lnTo>
                <a:lnTo>
                  <a:pt x="580" y="29"/>
                </a:lnTo>
                <a:lnTo>
                  <a:pt x="580" y="29"/>
                </a:lnTo>
                <a:lnTo>
                  <a:pt x="584" y="27"/>
                </a:lnTo>
                <a:lnTo>
                  <a:pt x="584" y="25"/>
                </a:lnTo>
                <a:lnTo>
                  <a:pt x="582" y="24"/>
                </a:lnTo>
                <a:lnTo>
                  <a:pt x="582" y="24"/>
                </a:lnTo>
                <a:lnTo>
                  <a:pt x="573" y="25"/>
                </a:lnTo>
                <a:lnTo>
                  <a:pt x="558" y="25"/>
                </a:lnTo>
                <a:lnTo>
                  <a:pt x="534" y="22"/>
                </a:lnTo>
                <a:lnTo>
                  <a:pt x="534" y="22"/>
                </a:lnTo>
                <a:lnTo>
                  <a:pt x="534" y="24"/>
                </a:lnTo>
                <a:lnTo>
                  <a:pt x="532" y="24"/>
                </a:lnTo>
                <a:lnTo>
                  <a:pt x="528" y="24"/>
                </a:lnTo>
                <a:lnTo>
                  <a:pt x="527" y="24"/>
                </a:lnTo>
                <a:lnTo>
                  <a:pt x="527" y="24"/>
                </a:lnTo>
                <a:lnTo>
                  <a:pt x="527" y="25"/>
                </a:lnTo>
                <a:lnTo>
                  <a:pt x="528" y="25"/>
                </a:lnTo>
                <a:lnTo>
                  <a:pt x="530" y="25"/>
                </a:lnTo>
                <a:lnTo>
                  <a:pt x="528" y="27"/>
                </a:lnTo>
                <a:lnTo>
                  <a:pt x="528" y="27"/>
                </a:lnTo>
                <a:lnTo>
                  <a:pt x="525" y="25"/>
                </a:lnTo>
                <a:lnTo>
                  <a:pt x="521" y="25"/>
                </a:lnTo>
                <a:lnTo>
                  <a:pt x="515" y="25"/>
                </a:lnTo>
                <a:lnTo>
                  <a:pt x="512" y="24"/>
                </a:lnTo>
                <a:lnTo>
                  <a:pt x="512" y="24"/>
                </a:lnTo>
                <a:lnTo>
                  <a:pt x="512" y="24"/>
                </a:lnTo>
                <a:lnTo>
                  <a:pt x="514" y="22"/>
                </a:lnTo>
                <a:lnTo>
                  <a:pt x="517" y="22"/>
                </a:lnTo>
                <a:lnTo>
                  <a:pt x="517" y="22"/>
                </a:lnTo>
                <a:lnTo>
                  <a:pt x="517" y="22"/>
                </a:lnTo>
                <a:lnTo>
                  <a:pt x="493" y="18"/>
                </a:lnTo>
                <a:lnTo>
                  <a:pt x="493" y="18"/>
                </a:lnTo>
                <a:lnTo>
                  <a:pt x="508" y="16"/>
                </a:lnTo>
                <a:lnTo>
                  <a:pt x="527" y="16"/>
                </a:lnTo>
                <a:lnTo>
                  <a:pt x="545" y="16"/>
                </a:lnTo>
                <a:lnTo>
                  <a:pt x="554" y="14"/>
                </a:lnTo>
                <a:lnTo>
                  <a:pt x="563" y="13"/>
                </a:lnTo>
                <a:lnTo>
                  <a:pt x="563" y="13"/>
                </a:lnTo>
                <a:lnTo>
                  <a:pt x="561" y="13"/>
                </a:lnTo>
                <a:lnTo>
                  <a:pt x="560" y="13"/>
                </a:lnTo>
                <a:lnTo>
                  <a:pt x="552" y="14"/>
                </a:lnTo>
                <a:lnTo>
                  <a:pt x="552" y="14"/>
                </a:lnTo>
                <a:lnTo>
                  <a:pt x="552" y="11"/>
                </a:lnTo>
                <a:lnTo>
                  <a:pt x="549" y="11"/>
                </a:lnTo>
                <a:lnTo>
                  <a:pt x="547" y="13"/>
                </a:lnTo>
                <a:lnTo>
                  <a:pt x="543" y="11"/>
                </a:lnTo>
                <a:lnTo>
                  <a:pt x="543" y="11"/>
                </a:lnTo>
                <a:lnTo>
                  <a:pt x="545" y="9"/>
                </a:lnTo>
                <a:lnTo>
                  <a:pt x="547" y="9"/>
                </a:lnTo>
                <a:lnTo>
                  <a:pt x="554" y="9"/>
                </a:lnTo>
                <a:lnTo>
                  <a:pt x="561" y="11"/>
                </a:lnTo>
                <a:lnTo>
                  <a:pt x="569" y="9"/>
                </a:lnTo>
                <a:lnTo>
                  <a:pt x="569" y="9"/>
                </a:lnTo>
                <a:lnTo>
                  <a:pt x="565" y="9"/>
                </a:lnTo>
                <a:lnTo>
                  <a:pt x="565" y="7"/>
                </a:lnTo>
                <a:lnTo>
                  <a:pt x="565" y="7"/>
                </a:lnTo>
                <a:lnTo>
                  <a:pt x="569" y="7"/>
                </a:lnTo>
                <a:lnTo>
                  <a:pt x="569" y="7"/>
                </a:lnTo>
                <a:lnTo>
                  <a:pt x="587" y="9"/>
                </a:lnTo>
                <a:lnTo>
                  <a:pt x="595" y="9"/>
                </a:lnTo>
                <a:lnTo>
                  <a:pt x="598" y="7"/>
                </a:lnTo>
                <a:lnTo>
                  <a:pt x="598" y="5"/>
                </a:lnTo>
                <a:lnTo>
                  <a:pt x="598" y="5"/>
                </a:lnTo>
                <a:lnTo>
                  <a:pt x="606" y="7"/>
                </a:lnTo>
                <a:lnTo>
                  <a:pt x="611" y="9"/>
                </a:lnTo>
                <a:lnTo>
                  <a:pt x="617" y="11"/>
                </a:lnTo>
                <a:lnTo>
                  <a:pt x="620" y="11"/>
                </a:lnTo>
                <a:lnTo>
                  <a:pt x="620" y="11"/>
                </a:lnTo>
                <a:lnTo>
                  <a:pt x="609" y="7"/>
                </a:lnTo>
                <a:lnTo>
                  <a:pt x="604" y="5"/>
                </a:lnTo>
                <a:lnTo>
                  <a:pt x="600" y="2"/>
                </a:lnTo>
                <a:lnTo>
                  <a:pt x="600" y="2"/>
                </a:lnTo>
                <a:lnTo>
                  <a:pt x="606" y="2"/>
                </a:lnTo>
                <a:lnTo>
                  <a:pt x="609" y="2"/>
                </a:lnTo>
                <a:lnTo>
                  <a:pt x="607" y="0"/>
                </a:lnTo>
                <a:lnTo>
                  <a:pt x="607" y="0"/>
                </a:lnTo>
                <a:lnTo>
                  <a:pt x="593" y="3"/>
                </a:lnTo>
                <a:lnTo>
                  <a:pt x="578" y="3"/>
                </a:lnTo>
                <a:lnTo>
                  <a:pt x="578" y="3"/>
                </a:lnTo>
                <a:lnTo>
                  <a:pt x="584" y="3"/>
                </a:lnTo>
                <a:lnTo>
                  <a:pt x="585" y="5"/>
                </a:lnTo>
                <a:lnTo>
                  <a:pt x="585" y="5"/>
                </a:lnTo>
                <a:lnTo>
                  <a:pt x="585" y="5"/>
                </a:lnTo>
                <a:lnTo>
                  <a:pt x="576" y="5"/>
                </a:lnTo>
                <a:lnTo>
                  <a:pt x="573" y="5"/>
                </a:lnTo>
                <a:lnTo>
                  <a:pt x="573" y="5"/>
                </a:lnTo>
                <a:lnTo>
                  <a:pt x="573" y="5"/>
                </a:lnTo>
                <a:lnTo>
                  <a:pt x="573" y="3"/>
                </a:lnTo>
                <a:lnTo>
                  <a:pt x="573" y="2"/>
                </a:lnTo>
                <a:lnTo>
                  <a:pt x="569" y="2"/>
                </a:lnTo>
                <a:lnTo>
                  <a:pt x="569" y="2"/>
                </a:lnTo>
                <a:lnTo>
                  <a:pt x="569" y="2"/>
                </a:lnTo>
                <a:lnTo>
                  <a:pt x="571" y="3"/>
                </a:lnTo>
                <a:lnTo>
                  <a:pt x="569" y="3"/>
                </a:lnTo>
                <a:lnTo>
                  <a:pt x="565" y="5"/>
                </a:lnTo>
                <a:lnTo>
                  <a:pt x="565" y="5"/>
                </a:lnTo>
                <a:lnTo>
                  <a:pt x="561" y="5"/>
                </a:lnTo>
                <a:lnTo>
                  <a:pt x="558" y="5"/>
                </a:lnTo>
                <a:lnTo>
                  <a:pt x="558" y="5"/>
                </a:lnTo>
                <a:lnTo>
                  <a:pt x="558" y="2"/>
                </a:lnTo>
                <a:lnTo>
                  <a:pt x="556" y="2"/>
                </a:lnTo>
                <a:lnTo>
                  <a:pt x="556" y="2"/>
                </a:lnTo>
                <a:lnTo>
                  <a:pt x="550" y="2"/>
                </a:lnTo>
                <a:lnTo>
                  <a:pt x="545" y="3"/>
                </a:lnTo>
                <a:lnTo>
                  <a:pt x="545" y="3"/>
                </a:lnTo>
                <a:lnTo>
                  <a:pt x="536" y="2"/>
                </a:lnTo>
                <a:lnTo>
                  <a:pt x="527" y="2"/>
                </a:lnTo>
                <a:lnTo>
                  <a:pt x="508" y="3"/>
                </a:lnTo>
                <a:lnTo>
                  <a:pt x="488" y="5"/>
                </a:lnTo>
                <a:lnTo>
                  <a:pt x="471" y="5"/>
                </a:lnTo>
                <a:lnTo>
                  <a:pt x="471" y="5"/>
                </a:lnTo>
                <a:lnTo>
                  <a:pt x="473" y="5"/>
                </a:lnTo>
                <a:lnTo>
                  <a:pt x="473" y="3"/>
                </a:lnTo>
                <a:lnTo>
                  <a:pt x="473" y="3"/>
                </a:lnTo>
                <a:lnTo>
                  <a:pt x="469" y="5"/>
                </a:lnTo>
                <a:lnTo>
                  <a:pt x="464" y="7"/>
                </a:lnTo>
                <a:lnTo>
                  <a:pt x="460" y="7"/>
                </a:lnTo>
                <a:lnTo>
                  <a:pt x="458" y="7"/>
                </a:lnTo>
                <a:lnTo>
                  <a:pt x="458" y="7"/>
                </a:lnTo>
                <a:lnTo>
                  <a:pt x="453" y="7"/>
                </a:lnTo>
                <a:lnTo>
                  <a:pt x="447" y="7"/>
                </a:lnTo>
                <a:lnTo>
                  <a:pt x="447" y="7"/>
                </a:lnTo>
                <a:lnTo>
                  <a:pt x="451" y="7"/>
                </a:lnTo>
                <a:lnTo>
                  <a:pt x="455" y="7"/>
                </a:lnTo>
                <a:lnTo>
                  <a:pt x="457" y="9"/>
                </a:lnTo>
                <a:lnTo>
                  <a:pt x="457" y="9"/>
                </a:lnTo>
                <a:lnTo>
                  <a:pt x="453" y="11"/>
                </a:lnTo>
                <a:lnTo>
                  <a:pt x="453" y="11"/>
                </a:lnTo>
                <a:lnTo>
                  <a:pt x="447" y="9"/>
                </a:lnTo>
                <a:lnTo>
                  <a:pt x="442" y="11"/>
                </a:lnTo>
                <a:lnTo>
                  <a:pt x="436" y="9"/>
                </a:lnTo>
                <a:lnTo>
                  <a:pt x="436" y="9"/>
                </a:lnTo>
                <a:lnTo>
                  <a:pt x="412" y="11"/>
                </a:lnTo>
                <a:lnTo>
                  <a:pt x="412" y="11"/>
                </a:lnTo>
                <a:lnTo>
                  <a:pt x="414" y="7"/>
                </a:lnTo>
                <a:lnTo>
                  <a:pt x="414" y="7"/>
                </a:lnTo>
                <a:lnTo>
                  <a:pt x="407" y="7"/>
                </a:lnTo>
                <a:lnTo>
                  <a:pt x="401" y="7"/>
                </a:lnTo>
                <a:lnTo>
                  <a:pt x="401" y="7"/>
                </a:lnTo>
                <a:lnTo>
                  <a:pt x="409" y="5"/>
                </a:lnTo>
                <a:lnTo>
                  <a:pt x="412" y="2"/>
                </a:lnTo>
                <a:lnTo>
                  <a:pt x="412" y="2"/>
                </a:lnTo>
                <a:lnTo>
                  <a:pt x="400" y="3"/>
                </a:lnTo>
                <a:lnTo>
                  <a:pt x="394" y="5"/>
                </a:lnTo>
                <a:lnTo>
                  <a:pt x="390" y="7"/>
                </a:lnTo>
                <a:lnTo>
                  <a:pt x="390" y="7"/>
                </a:lnTo>
                <a:lnTo>
                  <a:pt x="396" y="5"/>
                </a:lnTo>
                <a:lnTo>
                  <a:pt x="398" y="5"/>
                </a:lnTo>
                <a:lnTo>
                  <a:pt x="400" y="7"/>
                </a:lnTo>
                <a:lnTo>
                  <a:pt x="400" y="7"/>
                </a:lnTo>
                <a:lnTo>
                  <a:pt x="387" y="11"/>
                </a:lnTo>
                <a:lnTo>
                  <a:pt x="387" y="11"/>
                </a:lnTo>
                <a:lnTo>
                  <a:pt x="385" y="9"/>
                </a:lnTo>
                <a:lnTo>
                  <a:pt x="381" y="9"/>
                </a:lnTo>
                <a:lnTo>
                  <a:pt x="381" y="9"/>
                </a:lnTo>
                <a:lnTo>
                  <a:pt x="383" y="7"/>
                </a:lnTo>
                <a:lnTo>
                  <a:pt x="381" y="5"/>
                </a:lnTo>
                <a:lnTo>
                  <a:pt x="376" y="2"/>
                </a:lnTo>
                <a:lnTo>
                  <a:pt x="376" y="2"/>
                </a:lnTo>
                <a:lnTo>
                  <a:pt x="376" y="3"/>
                </a:lnTo>
                <a:lnTo>
                  <a:pt x="378" y="5"/>
                </a:lnTo>
                <a:lnTo>
                  <a:pt x="379" y="7"/>
                </a:lnTo>
                <a:lnTo>
                  <a:pt x="379" y="9"/>
                </a:lnTo>
                <a:lnTo>
                  <a:pt x="379" y="9"/>
                </a:lnTo>
                <a:lnTo>
                  <a:pt x="376" y="9"/>
                </a:lnTo>
                <a:lnTo>
                  <a:pt x="376" y="9"/>
                </a:lnTo>
                <a:lnTo>
                  <a:pt x="376" y="9"/>
                </a:lnTo>
                <a:lnTo>
                  <a:pt x="374" y="11"/>
                </a:lnTo>
                <a:lnTo>
                  <a:pt x="374" y="11"/>
                </a:lnTo>
                <a:lnTo>
                  <a:pt x="368" y="11"/>
                </a:lnTo>
                <a:lnTo>
                  <a:pt x="365" y="9"/>
                </a:lnTo>
                <a:lnTo>
                  <a:pt x="361" y="7"/>
                </a:lnTo>
                <a:lnTo>
                  <a:pt x="357" y="7"/>
                </a:lnTo>
                <a:lnTo>
                  <a:pt x="357" y="7"/>
                </a:lnTo>
                <a:lnTo>
                  <a:pt x="359" y="5"/>
                </a:lnTo>
                <a:lnTo>
                  <a:pt x="363" y="3"/>
                </a:lnTo>
                <a:lnTo>
                  <a:pt x="368" y="2"/>
                </a:lnTo>
                <a:lnTo>
                  <a:pt x="368" y="2"/>
                </a:lnTo>
                <a:lnTo>
                  <a:pt x="363" y="2"/>
                </a:lnTo>
                <a:lnTo>
                  <a:pt x="359" y="3"/>
                </a:lnTo>
                <a:lnTo>
                  <a:pt x="355" y="5"/>
                </a:lnTo>
                <a:lnTo>
                  <a:pt x="350" y="5"/>
                </a:lnTo>
                <a:lnTo>
                  <a:pt x="350" y="5"/>
                </a:lnTo>
                <a:lnTo>
                  <a:pt x="352" y="3"/>
                </a:lnTo>
                <a:lnTo>
                  <a:pt x="348" y="2"/>
                </a:lnTo>
                <a:lnTo>
                  <a:pt x="348" y="2"/>
                </a:lnTo>
                <a:lnTo>
                  <a:pt x="341" y="5"/>
                </a:lnTo>
                <a:lnTo>
                  <a:pt x="330" y="5"/>
                </a:lnTo>
                <a:lnTo>
                  <a:pt x="308" y="7"/>
                </a:lnTo>
                <a:lnTo>
                  <a:pt x="28" y="14"/>
                </a:lnTo>
                <a:lnTo>
                  <a:pt x="41" y="274"/>
                </a:lnTo>
                <a:lnTo>
                  <a:pt x="41" y="279"/>
                </a:lnTo>
                <a:lnTo>
                  <a:pt x="41" y="279"/>
                </a:lnTo>
                <a:lnTo>
                  <a:pt x="41" y="276"/>
                </a:lnTo>
                <a:lnTo>
                  <a:pt x="41" y="274"/>
                </a:lnTo>
                <a:lnTo>
                  <a:pt x="10" y="47"/>
                </a:lnTo>
                <a:lnTo>
                  <a:pt x="308" y="7"/>
                </a:lnTo>
                <a:lnTo>
                  <a:pt x="308" y="7"/>
                </a:lnTo>
                <a:lnTo>
                  <a:pt x="309" y="7"/>
                </a:lnTo>
                <a:lnTo>
                  <a:pt x="309" y="7"/>
                </a:lnTo>
                <a:lnTo>
                  <a:pt x="308" y="9"/>
                </a:lnTo>
                <a:lnTo>
                  <a:pt x="0" y="70"/>
                </a:lnTo>
                <a:lnTo>
                  <a:pt x="43" y="274"/>
                </a:lnTo>
                <a:lnTo>
                  <a:pt x="43" y="274"/>
                </a:lnTo>
                <a:lnTo>
                  <a:pt x="43" y="277"/>
                </a:lnTo>
                <a:lnTo>
                  <a:pt x="43" y="277"/>
                </a:lnTo>
                <a:lnTo>
                  <a:pt x="41" y="281"/>
                </a:lnTo>
                <a:lnTo>
                  <a:pt x="39" y="281"/>
                </a:lnTo>
                <a:lnTo>
                  <a:pt x="37" y="283"/>
                </a:lnTo>
                <a:lnTo>
                  <a:pt x="37" y="283"/>
                </a:lnTo>
                <a:lnTo>
                  <a:pt x="39" y="288"/>
                </a:lnTo>
                <a:lnTo>
                  <a:pt x="39" y="298"/>
                </a:lnTo>
                <a:lnTo>
                  <a:pt x="39" y="314"/>
                </a:lnTo>
                <a:lnTo>
                  <a:pt x="39" y="314"/>
                </a:lnTo>
                <a:lnTo>
                  <a:pt x="37" y="318"/>
                </a:lnTo>
                <a:lnTo>
                  <a:pt x="35" y="320"/>
                </a:lnTo>
                <a:lnTo>
                  <a:pt x="37" y="323"/>
                </a:lnTo>
                <a:lnTo>
                  <a:pt x="37" y="323"/>
                </a:lnTo>
                <a:lnTo>
                  <a:pt x="37" y="320"/>
                </a:lnTo>
                <a:lnTo>
                  <a:pt x="37" y="320"/>
                </a:lnTo>
                <a:lnTo>
                  <a:pt x="37" y="320"/>
                </a:lnTo>
                <a:lnTo>
                  <a:pt x="39" y="344"/>
                </a:lnTo>
                <a:lnTo>
                  <a:pt x="39" y="344"/>
                </a:lnTo>
                <a:lnTo>
                  <a:pt x="37" y="344"/>
                </a:lnTo>
                <a:lnTo>
                  <a:pt x="35" y="346"/>
                </a:lnTo>
                <a:lnTo>
                  <a:pt x="34" y="353"/>
                </a:lnTo>
                <a:lnTo>
                  <a:pt x="30" y="366"/>
                </a:lnTo>
                <a:lnTo>
                  <a:pt x="30" y="366"/>
                </a:lnTo>
                <a:lnTo>
                  <a:pt x="32" y="368"/>
                </a:lnTo>
                <a:lnTo>
                  <a:pt x="32" y="366"/>
                </a:lnTo>
                <a:lnTo>
                  <a:pt x="34" y="366"/>
                </a:lnTo>
                <a:lnTo>
                  <a:pt x="34" y="368"/>
                </a:lnTo>
                <a:lnTo>
                  <a:pt x="34" y="368"/>
                </a:lnTo>
                <a:lnTo>
                  <a:pt x="30" y="391"/>
                </a:lnTo>
                <a:lnTo>
                  <a:pt x="28" y="419"/>
                </a:lnTo>
                <a:lnTo>
                  <a:pt x="28" y="419"/>
                </a:lnTo>
                <a:lnTo>
                  <a:pt x="26" y="415"/>
                </a:lnTo>
                <a:lnTo>
                  <a:pt x="26" y="419"/>
                </a:lnTo>
                <a:lnTo>
                  <a:pt x="24" y="423"/>
                </a:lnTo>
                <a:lnTo>
                  <a:pt x="24" y="423"/>
                </a:lnTo>
                <a:lnTo>
                  <a:pt x="24" y="423"/>
                </a:lnTo>
                <a:lnTo>
                  <a:pt x="24" y="423"/>
                </a:lnTo>
                <a:lnTo>
                  <a:pt x="26" y="436"/>
                </a:lnTo>
                <a:lnTo>
                  <a:pt x="26" y="447"/>
                </a:lnTo>
                <a:lnTo>
                  <a:pt x="26" y="447"/>
                </a:lnTo>
                <a:lnTo>
                  <a:pt x="26" y="447"/>
                </a:lnTo>
                <a:lnTo>
                  <a:pt x="28" y="445"/>
                </a:lnTo>
                <a:lnTo>
                  <a:pt x="30" y="447"/>
                </a:lnTo>
                <a:lnTo>
                  <a:pt x="30" y="447"/>
                </a:lnTo>
                <a:lnTo>
                  <a:pt x="30" y="447"/>
                </a:lnTo>
                <a:lnTo>
                  <a:pt x="28" y="450"/>
                </a:lnTo>
                <a:lnTo>
                  <a:pt x="28" y="454"/>
                </a:lnTo>
                <a:lnTo>
                  <a:pt x="28" y="454"/>
                </a:lnTo>
                <a:lnTo>
                  <a:pt x="24" y="454"/>
                </a:lnTo>
                <a:lnTo>
                  <a:pt x="22" y="460"/>
                </a:lnTo>
                <a:lnTo>
                  <a:pt x="22" y="460"/>
                </a:lnTo>
                <a:lnTo>
                  <a:pt x="22" y="461"/>
                </a:lnTo>
                <a:lnTo>
                  <a:pt x="24" y="461"/>
                </a:lnTo>
                <a:lnTo>
                  <a:pt x="26" y="461"/>
                </a:lnTo>
                <a:lnTo>
                  <a:pt x="26" y="463"/>
                </a:lnTo>
                <a:lnTo>
                  <a:pt x="26" y="463"/>
                </a:lnTo>
                <a:lnTo>
                  <a:pt x="24" y="472"/>
                </a:lnTo>
                <a:lnTo>
                  <a:pt x="24" y="472"/>
                </a:lnTo>
                <a:lnTo>
                  <a:pt x="21" y="469"/>
                </a:lnTo>
                <a:lnTo>
                  <a:pt x="21" y="469"/>
                </a:lnTo>
                <a:lnTo>
                  <a:pt x="21" y="471"/>
                </a:lnTo>
                <a:lnTo>
                  <a:pt x="21" y="471"/>
                </a:lnTo>
                <a:lnTo>
                  <a:pt x="19" y="471"/>
                </a:lnTo>
                <a:lnTo>
                  <a:pt x="19" y="471"/>
                </a:lnTo>
                <a:lnTo>
                  <a:pt x="17" y="478"/>
                </a:lnTo>
                <a:lnTo>
                  <a:pt x="15" y="483"/>
                </a:lnTo>
                <a:lnTo>
                  <a:pt x="15" y="483"/>
                </a:lnTo>
                <a:lnTo>
                  <a:pt x="21" y="482"/>
                </a:lnTo>
                <a:lnTo>
                  <a:pt x="22" y="482"/>
                </a:lnTo>
                <a:lnTo>
                  <a:pt x="24" y="483"/>
                </a:lnTo>
                <a:lnTo>
                  <a:pt x="24" y="483"/>
                </a:lnTo>
                <a:lnTo>
                  <a:pt x="26" y="480"/>
                </a:lnTo>
                <a:lnTo>
                  <a:pt x="28" y="478"/>
                </a:lnTo>
                <a:lnTo>
                  <a:pt x="32" y="476"/>
                </a:lnTo>
                <a:lnTo>
                  <a:pt x="32" y="476"/>
                </a:lnTo>
                <a:lnTo>
                  <a:pt x="32" y="496"/>
                </a:lnTo>
                <a:lnTo>
                  <a:pt x="30" y="518"/>
                </a:lnTo>
                <a:lnTo>
                  <a:pt x="26" y="539"/>
                </a:lnTo>
                <a:lnTo>
                  <a:pt x="22" y="557"/>
                </a:lnTo>
                <a:lnTo>
                  <a:pt x="22" y="557"/>
                </a:lnTo>
                <a:lnTo>
                  <a:pt x="21" y="555"/>
                </a:lnTo>
                <a:lnTo>
                  <a:pt x="19" y="555"/>
                </a:lnTo>
                <a:lnTo>
                  <a:pt x="17" y="555"/>
                </a:lnTo>
                <a:lnTo>
                  <a:pt x="15" y="559"/>
                </a:lnTo>
                <a:lnTo>
                  <a:pt x="15" y="559"/>
                </a:lnTo>
                <a:lnTo>
                  <a:pt x="19" y="563"/>
                </a:lnTo>
                <a:lnTo>
                  <a:pt x="21" y="570"/>
                </a:lnTo>
                <a:lnTo>
                  <a:pt x="21" y="577"/>
                </a:lnTo>
                <a:lnTo>
                  <a:pt x="21" y="586"/>
                </a:lnTo>
                <a:lnTo>
                  <a:pt x="17" y="605"/>
                </a:lnTo>
                <a:lnTo>
                  <a:pt x="17" y="614"/>
                </a:lnTo>
                <a:lnTo>
                  <a:pt x="19" y="623"/>
                </a:lnTo>
                <a:lnTo>
                  <a:pt x="19" y="623"/>
                </a:lnTo>
                <a:lnTo>
                  <a:pt x="22" y="623"/>
                </a:lnTo>
                <a:lnTo>
                  <a:pt x="24" y="623"/>
                </a:lnTo>
                <a:lnTo>
                  <a:pt x="30" y="621"/>
                </a:lnTo>
                <a:lnTo>
                  <a:pt x="30" y="621"/>
                </a:lnTo>
                <a:lnTo>
                  <a:pt x="30" y="629"/>
                </a:lnTo>
                <a:lnTo>
                  <a:pt x="32" y="634"/>
                </a:lnTo>
                <a:lnTo>
                  <a:pt x="37" y="644"/>
                </a:lnTo>
                <a:lnTo>
                  <a:pt x="37" y="644"/>
                </a:lnTo>
                <a:lnTo>
                  <a:pt x="39" y="655"/>
                </a:lnTo>
                <a:lnTo>
                  <a:pt x="39" y="669"/>
                </a:lnTo>
                <a:lnTo>
                  <a:pt x="39" y="669"/>
                </a:lnTo>
                <a:lnTo>
                  <a:pt x="37" y="669"/>
                </a:lnTo>
                <a:lnTo>
                  <a:pt x="37" y="671"/>
                </a:lnTo>
                <a:lnTo>
                  <a:pt x="37" y="671"/>
                </a:lnTo>
                <a:lnTo>
                  <a:pt x="37" y="673"/>
                </a:lnTo>
                <a:lnTo>
                  <a:pt x="39" y="671"/>
                </a:lnTo>
                <a:lnTo>
                  <a:pt x="41" y="669"/>
                </a:lnTo>
                <a:lnTo>
                  <a:pt x="41" y="669"/>
                </a:lnTo>
                <a:lnTo>
                  <a:pt x="41" y="669"/>
                </a:lnTo>
                <a:lnTo>
                  <a:pt x="43" y="677"/>
                </a:lnTo>
                <a:lnTo>
                  <a:pt x="46" y="682"/>
                </a:lnTo>
                <a:lnTo>
                  <a:pt x="48" y="688"/>
                </a:lnTo>
                <a:lnTo>
                  <a:pt x="48" y="695"/>
                </a:lnTo>
                <a:lnTo>
                  <a:pt x="48" y="695"/>
                </a:lnTo>
                <a:lnTo>
                  <a:pt x="52" y="693"/>
                </a:lnTo>
                <a:lnTo>
                  <a:pt x="56" y="695"/>
                </a:lnTo>
                <a:lnTo>
                  <a:pt x="59" y="697"/>
                </a:lnTo>
                <a:lnTo>
                  <a:pt x="59" y="697"/>
                </a:lnTo>
                <a:lnTo>
                  <a:pt x="57" y="699"/>
                </a:lnTo>
                <a:lnTo>
                  <a:pt x="59" y="702"/>
                </a:lnTo>
                <a:lnTo>
                  <a:pt x="59" y="702"/>
                </a:lnTo>
                <a:lnTo>
                  <a:pt x="59" y="701"/>
                </a:lnTo>
                <a:lnTo>
                  <a:pt x="59" y="701"/>
                </a:lnTo>
                <a:lnTo>
                  <a:pt x="59" y="706"/>
                </a:lnTo>
                <a:lnTo>
                  <a:pt x="59" y="706"/>
                </a:lnTo>
                <a:lnTo>
                  <a:pt x="59" y="704"/>
                </a:lnTo>
                <a:lnTo>
                  <a:pt x="57" y="704"/>
                </a:lnTo>
                <a:lnTo>
                  <a:pt x="56" y="708"/>
                </a:lnTo>
                <a:lnTo>
                  <a:pt x="56" y="713"/>
                </a:lnTo>
                <a:lnTo>
                  <a:pt x="57" y="715"/>
                </a:lnTo>
                <a:lnTo>
                  <a:pt x="57" y="715"/>
                </a:lnTo>
                <a:lnTo>
                  <a:pt x="59" y="706"/>
                </a:lnTo>
                <a:lnTo>
                  <a:pt x="61" y="702"/>
                </a:lnTo>
                <a:lnTo>
                  <a:pt x="63" y="702"/>
                </a:lnTo>
                <a:lnTo>
                  <a:pt x="65" y="704"/>
                </a:lnTo>
                <a:lnTo>
                  <a:pt x="65" y="704"/>
                </a:lnTo>
                <a:lnTo>
                  <a:pt x="65" y="697"/>
                </a:lnTo>
                <a:lnTo>
                  <a:pt x="67" y="693"/>
                </a:lnTo>
                <a:lnTo>
                  <a:pt x="67" y="693"/>
                </a:lnTo>
                <a:lnTo>
                  <a:pt x="70" y="701"/>
                </a:lnTo>
                <a:lnTo>
                  <a:pt x="70" y="701"/>
                </a:lnTo>
                <a:lnTo>
                  <a:pt x="76" y="693"/>
                </a:lnTo>
                <a:lnTo>
                  <a:pt x="76" y="693"/>
                </a:lnTo>
                <a:lnTo>
                  <a:pt x="78" y="701"/>
                </a:lnTo>
                <a:lnTo>
                  <a:pt x="78" y="710"/>
                </a:lnTo>
                <a:lnTo>
                  <a:pt x="78" y="721"/>
                </a:lnTo>
                <a:lnTo>
                  <a:pt x="74" y="728"/>
                </a:lnTo>
                <a:lnTo>
                  <a:pt x="74" y="728"/>
                </a:lnTo>
                <a:lnTo>
                  <a:pt x="79" y="739"/>
                </a:lnTo>
                <a:lnTo>
                  <a:pt x="79" y="745"/>
                </a:lnTo>
                <a:lnTo>
                  <a:pt x="78" y="748"/>
                </a:lnTo>
                <a:lnTo>
                  <a:pt x="78" y="748"/>
                </a:lnTo>
                <a:lnTo>
                  <a:pt x="76" y="745"/>
                </a:lnTo>
                <a:lnTo>
                  <a:pt x="74" y="739"/>
                </a:lnTo>
                <a:lnTo>
                  <a:pt x="74" y="739"/>
                </a:lnTo>
                <a:lnTo>
                  <a:pt x="76" y="750"/>
                </a:lnTo>
                <a:lnTo>
                  <a:pt x="76" y="756"/>
                </a:lnTo>
                <a:lnTo>
                  <a:pt x="74" y="759"/>
                </a:lnTo>
                <a:lnTo>
                  <a:pt x="74" y="759"/>
                </a:lnTo>
                <a:lnTo>
                  <a:pt x="70" y="747"/>
                </a:lnTo>
                <a:lnTo>
                  <a:pt x="68" y="734"/>
                </a:lnTo>
                <a:lnTo>
                  <a:pt x="67" y="719"/>
                </a:lnTo>
                <a:lnTo>
                  <a:pt x="67" y="704"/>
                </a:lnTo>
                <a:lnTo>
                  <a:pt x="67" y="704"/>
                </a:lnTo>
                <a:lnTo>
                  <a:pt x="65" y="715"/>
                </a:lnTo>
                <a:lnTo>
                  <a:pt x="65" y="728"/>
                </a:lnTo>
                <a:lnTo>
                  <a:pt x="70" y="756"/>
                </a:lnTo>
                <a:lnTo>
                  <a:pt x="70" y="756"/>
                </a:lnTo>
                <a:lnTo>
                  <a:pt x="68" y="763"/>
                </a:lnTo>
                <a:lnTo>
                  <a:pt x="68" y="772"/>
                </a:lnTo>
                <a:lnTo>
                  <a:pt x="72" y="789"/>
                </a:lnTo>
                <a:lnTo>
                  <a:pt x="72" y="789"/>
                </a:lnTo>
                <a:lnTo>
                  <a:pt x="70" y="793"/>
                </a:lnTo>
                <a:lnTo>
                  <a:pt x="68" y="796"/>
                </a:lnTo>
                <a:lnTo>
                  <a:pt x="68" y="796"/>
                </a:lnTo>
                <a:lnTo>
                  <a:pt x="72" y="822"/>
                </a:lnTo>
                <a:lnTo>
                  <a:pt x="72" y="833"/>
                </a:lnTo>
                <a:lnTo>
                  <a:pt x="70" y="837"/>
                </a:lnTo>
                <a:lnTo>
                  <a:pt x="67" y="839"/>
                </a:lnTo>
                <a:lnTo>
                  <a:pt x="67" y="839"/>
                </a:lnTo>
                <a:lnTo>
                  <a:pt x="67" y="840"/>
                </a:lnTo>
                <a:lnTo>
                  <a:pt x="68" y="840"/>
                </a:lnTo>
                <a:lnTo>
                  <a:pt x="68" y="840"/>
                </a:lnTo>
                <a:lnTo>
                  <a:pt x="70" y="842"/>
                </a:lnTo>
                <a:lnTo>
                  <a:pt x="70" y="842"/>
                </a:lnTo>
                <a:lnTo>
                  <a:pt x="68" y="848"/>
                </a:lnTo>
                <a:lnTo>
                  <a:pt x="67" y="848"/>
                </a:lnTo>
                <a:lnTo>
                  <a:pt x="65" y="848"/>
                </a:lnTo>
                <a:lnTo>
                  <a:pt x="65" y="848"/>
                </a:lnTo>
                <a:lnTo>
                  <a:pt x="59" y="835"/>
                </a:lnTo>
                <a:lnTo>
                  <a:pt x="56" y="820"/>
                </a:lnTo>
                <a:lnTo>
                  <a:pt x="45" y="791"/>
                </a:lnTo>
                <a:lnTo>
                  <a:pt x="45" y="791"/>
                </a:lnTo>
                <a:lnTo>
                  <a:pt x="43" y="798"/>
                </a:lnTo>
                <a:lnTo>
                  <a:pt x="41" y="802"/>
                </a:lnTo>
                <a:lnTo>
                  <a:pt x="37" y="804"/>
                </a:lnTo>
                <a:lnTo>
                  <a:pt x="37" y="804"/>
                </a:lnTo>
                <a:lnTo>
                  <a:pt x="39" y="816"/>
                </a:lnTo>
                <a:lnTo>
                  <a:pt x="41" y="827"/>
                </a:lnTo>
                <a:lnTo>
                  <a:pt x="48" y="848"/>
                </a:lnTo>
                <a:lnTo>
                  <a:pt x="56" y="868"/>
                </a:lnTo>
                <a:lnTo>
                  <a:pt x="57" y="879"/>
                </a:lnTo>
                <a:lnTo>
                  <a:pt x="59" y="892"/>
                </a:lnTo>
                <a:lnTo>
                  <a:pt x="59" y="892"/>
                </a:lnTo>
                <a:lnTo>
                  <a:pt x="61" y="892"/>
                </a:lnTo>
                <a:lnTo>
                  <a:pt x="65" y="892"/>
                </a:lnTo>
                <a:lnTo>
                  <a:pt x="68" y="894"/>
                </a:lnTo>
                <a:lnTo>
                  <a:pt x="72" y="896"/>
                </a:lnTo>
                <a:lnTo>
                  <a:pt x="76" y="896"/>
                </a:lnTo>
                <a:lnTo>
                  <a:pt x="78" y="894"/>
                </a:lnTo>
                <a:lnTo>
                  <a:pt x="78" y="894"/>
                </a:lnTo>
                <a:lnTo>
                  <a:pt x="79" y="901"/>
                </a:lnTo>
                <a:lnTo>
                  <a:pt x="79" y="901"/>
                </a:lnTo>
                <a:lnTo>
                  <a:pt x="89" y="897"/>
                </a:lnTo>
                <a:lnTo>
                  <a:pt x="92" y="899"/>
                </a:lnTo>
                <a:lnTo>
                  <a:pt x="96" y="903"/>
                </a:lnTo>
                <a:lnTo>
                  <a:pt x="96" y="903"/>
                </a:lnTo>
                <a:lnTo>
                  <a:pt x="96" y="901"/>
                </a:lnTo>
                <a:lnTo>
                  <a:pt x="98" y="897"/>
                </a:lnTo>
                <a:lnTo>
                  <a:pt x="98" y="897"/>
                </a:lnTo>
                <a:lnTo>
                  <a:pt x="98" y="901"/>
                </a:lnTo>
                <a:lnTo>
                  <a:pt x="100" y="903"/>
                </a:lnTo>
                <a:lnTo>
                  <a:pt x="103" y="905"/>
                </a:lnTo>
                <a:lnTo>
                  <a:pt x="103" y="905"/>
                </a:lnTo>
                <a:lnTo>
                  <a:pt x="103" y="901"/>
                </a:lnTo>
                <a:lnTo>
                  <a:pt x="105" y="897"/>
                </a:lnTo>
                <a:lnTo>
                  <a:pt x="105" y="897"/>
                </a:lnTo>
                <a:lnTo>
                  <a:pt x="118" y="892"/>
                </a:lnTo>
                <a:lnTo>
                  <a:pt x="129" y="885"/>
                </a:lnTo>
                <a:lnTo>
                  <a:pt x="155" y="864"/>
                </a:lnTo>
                <a:lnTo>
                  <a:pt x="155" y="864"/>
                </a:lnTo>
                <a:lnTo>
                  <a:pt x="159" y="855"/>
                </a:lnTo>
                <a:lnTo>
                  <a:pt x="162" y="848"/>
                </a:lnTo>
                <a:lnTo>
                  <a:pt x="168" y="840"/>
                </a:lnTo>
                <a:lnTo>
                  <a:pt x="171" y="831"/>
                </a:lnTo>
                <a:lnTo>
                  <a:pt x="171" y="831"/>
                </a:lnTo>
                <a:lnTo>
                  <a:pt x="173" y="833"/>
                </a:lnTo>
                <a:lnTo>
                  <a:pt x="173" y="831"/>
                </a:lnTo>
                <a:lnTo>
                  <a:pt x="177" y="829"/>
                </a:lnTo>
                <a:lnTo>
                  <a:pt x="179" y="827"/>
                </a:lnTo>
                <a:lnTo>
                  <a:pt x="181" y="826"/>
                </a:lnTo>
                <a:lnTo>
                  <a:pt x="183" y="827"/>
                </a:lnTo>
                <a:lnTo>
                  <a:pt x="183" y="827"/>
                </a:lnTo>
                <a:lnTo>
                  <a:pt x="183" y="822"/>
                </a:lnTo>
                <a:lnTo>
                  <a:pt x="184" y="820"/>
                </a:lnTo>
                <a:lnTo>
                  <a:pt x="184" y="820"/>
                </a:lnTo>
                <a:lnTo>
                  <a:pt x="184" y="826"/>
                </a:lnTo>
                <a:lnTo>
                  <a:pt x="186" y="827"/>
                </a:lnTo>
                <a:lnTo>
                  <a:pt x="186" y="827"/>
                </a:lnTo>
                <a:lnTo>
                  <a:pt x="186" y="824"/>
                </a:lnTo>
                <a:lnTo>
                  <a:pt x="188" y="822"/>
                </a:lnTo>
                <a:lnTo>
                  <a:pt x="190" y="824"/>
                </a:lnTo>
                <a:lnTo>
                  <a:pt x="190" y="824"/>
                </a:lnTo>
                <a:lnTo>
                  <a:pt x="195" y="818"/>
                </a:lnTo>
                <a:lnTo>
                  <a:pt x="201" y="813"/>
                </a:lnTo>
                <a:lnTo>
                  <a:pt x="205" y="805"/>
                </a:lnTo>
                <a:lnTo>
                  <a:pt x="210" y="802"/>
                </a:lnTo>
                <a:lnTo>
                  <a:pt x="210" y="802"/>
                </a:lnTo>
                <a:lnTo>
                  <a:pt x="212" y="807"/>
                </a:lnTo>
                <a:lnTo>
                  <a:pt x="210" y="815"/>
                </a:lnTo>
                <a:lnTo>
                  <a:pt x="208" y="827"/>
                </a:lnTo>
                <a:lnTo>
                  <a:pt x="206" y="840"/>
                </a:lnTo>
                <a:lnTo>
                  <a:pt x="206" y="846"/>
                </a:lnTo>
                <a:lnTo>
                  <a:pt x="208" y="851"/>
                </a:lnTo>
                <a:lnTo>
                  <a:pt x="208" y="851"/>
                </a:lnTo>
                <a:lnTo>
                  <a:pt x="205" y="862"/>
                </a:lnTo>
                <a:lnTo>
                  <a:pt x="203" y="868"/>
                </a:lnTo>
                <a:lnTo>
                  <a:pt x="199" y="870"/>
                </a:lnTo>
                <a:lnTo>
                  <a:pt x="199" y="870"/>
                </a:lnTo>
                <a:lnTo>
                  <a:pt x="199" y="862"/>
                </a:lnTo>
                <a:lnTo>
                  <a:pt x="197" y="861"/>
                </a:lnTo>
                <a:lnTo>
                  <a:pt x="195" y="859"/>
                </a:lnTo>
                <a:lnTo>
                  <a:pt x="195" y="859"/>
                </a:lnTo>
                <a:lnTo>
                  <a:pt x="192" y="877"/>
                </a:lnTo>
                <a:lnTo>
                  <a:pt x="190" y="901"/>
                </a:lnTo>
                <a:lnTo>
                  <a:pt x="190" y="901"/>
                </a:lnTo>
                <a:lnTo>
                  <a:pt x="186" y="903"/>
                </a:lnTo>
                <a:lnTo>
                  <a:pt x="184" y="907"/>
                </a:lnTo>
                <a:lnTo>
                  <a:pt x="183" y="916"/>
                </a:lnTo>
                <a:lnTo>
                  <a:pt x="183" y="938"/>
                </a:lnTo>
                <a:lnTo>
                  <a:pt x="183" y="938"/>
                </a:lnTo>
                <a:lnTo>
                  <a:pt x="181" y="936"/>
                </a:lnTo>
                <a:lnTo>
                  <a:pt x="179" y="934"/>
                </a:lnTo>
                <a:lnTo>
                  <a:pt x="179" y="934"/>
                </a:lnTo>
                <a:lnTo>
                  <a:pt x="179" y="934"/>
                </a:lnTo>
                <a:lnTo>
                  <a:pt x="179" y="965"/>
                </a:lnTo>
                <a:lnTo>
                  <a:pt x="175" y="995"/>
                </a:lnTo>
                <a:lnTo>
                  <a:pt x="175" y="995"/>
                </a:lnTo>
                <a:lnTo>
                  <a:pt x="171" y="999"/>
                </a:lnTo>
                <a:lnTo>
                  <a:pt x="170" y="1004"/>
                </a:lnTo>
                <a:lnTo>
                  <a:pt x="166" y="1021"/>
                </a:lnTo>
                <a:lnTo>
                  <a:pt x="162" y="1034"/>
                </a:lnTo>
                <a:lnTo>
                  <a:pt x="160" y="1039"/>
                </a:lnTo>
                <a:lnTo>
                  <a:pt x="157" y="1041"/>
                </a:lnTo>
                <a:lnTo>
                  <a:pt x="157" y="1041"/>
                </a:lnTo>
                <a:lnTo>
                  <a:pt x="155" y="1054"/>
                </a:lnTo>
                <a:lnTo>
                  <a:pt x="153" y="1057"/>
                </a:lnTo>
                <a:lnTo>
                  <a:pt x="151" y="1061"/>
                </a:lnTo>
                <a:lnTo>
                  <a:pt x="151" y="1061"/>
                </a:lnTo>
                <a:lnTo>
                  <a:pt x="146" y="1057"/>
                </a:lnTo>
                <a:lnTo>
                  <a:pt x="142" y="1056"/>
                </a:lnTo>
                <a:lnTo>
                  <a:pt x="138" y="1056"/>
                </a:lnTo>
                <a:lnTo>
                  <a:pt x="138" y="1056"/>
                </a:lnTo>
                <a:lnTo>
                  <a:pt x="137" y="1061"/>
                </a:lnTo>
                <a:lnTo>
                  <a:pt x="135" y="1067"/>
                </a:lnTo>
                <a:lnTo>
                  <a:pt x="133" y="1074"/>
                </a:lnTo>
                <a:lnTo>
                  <a:pt x="131" y="1081"/>
                </a:lnTo>
                <a:lnTo>
                  <a:pt x="131" y="1081"/>
                </a:lnTo>
                <a:lnTo>
                  <a:pt x="133" y="1083"/>
                </a:lnTo>
                <a:lnTo>
                  <a:pt x="135" y="1087"/>
                </a:lnTo>
                <a:lnTo>
                  <a:pt x="135" y="1092"/>
                </a:lnTo>
                <a:lnTo>
                  <a:pt x="135" y="1098"/>
                </a:lnTo>
                <a:lnTo>
                  <a:pt x="135" y="1098"/>
                </a:lnTo>
                <a:lnTo>
                  <a:pt x="133" y="1094"/>
                </a:lnTo>
                <a:lnTo>
                  <a:pt x="131" y="1091"/>
                </a:lnTo>
                <a:lnTo>
                  <a:pt x="131" y="1091"/>
                </a:lnTo>
                <a:lnTo>
                  <a:pt x="127" y="1094"/>
                </a:lnTo>
                <a:lnTo>
                  <a:pt x="124" y="1098"/>
                </a:lnTo>
                <a:lnTo>
                  <a:pt x="120" y="1100"/>
                </a:lnTo>
                <a:lnTo>
                  <a:pt x="116" y="1102"/>
                </a:lnTo>
                <a:lnTo>
                  <a:pt x="116" y="1102"/>
                </a:lnTo>
                <a:lnTo>
                  <a:pt x="116" y="1111"/>
                </a:lnTo>
                <a:lnTo>
                  <a:pt x="116" y="1114"/>
                </a:lnTo>
                <a:lnTo>
                  <a:pt x="113" y="1118"/>
                </a:lnTo>
                <a:lnTo>
                  <a:pt x="113" y="1118"/>
                </a:lnTo>
                <a:lnTo>
                  <a:pt x="114" y="1113"/>
                </a:lnTo>
                <a:lnTo>
                  <a:pt x="114" y="1111"/>
                </a:lnTo>
                <a:lnTo>
                  <a:pt x="113" y="1109"/>
                </a:lnTo>
                <a:lnTo>
                  <a:pt x="113" y="1109"/>
                </a:lnTo>
                <a:lnTo>
                  <a:pt x="113" y="1113"/>
                </a:lnTo>
                <a:lnTo>
                  <a:pt x="111" y="1114"/>
                </a:lnTo>
                <a:lnTo>
                  <a:pt x="111" y="1116"/>
                </a:lnTo>
                <a:lnTo>
                  <a:pt x="109" y="1120"/>
                </a:lnTo>
                <a:lnTo>
                  <a:pt x="109" y="1120"/>
                </a:lnTo>
                <a:lnTo>
                  <a:pt x="113" y="1120"/>
                </a:lnTo>
                <a:lnTo>
                  <a:pt x="113" y="1124"/>
                </a:lnTo>
                <a:lnTo>
                  <a:pt x="111" y="1129"/>
                </a:lnTo>
                <a:lnTo>
                  <a:pt x="111" y="1129"/>
                </a:lnTo>
                <a:lnTo>
                  <a:pt x="111" y="1131"/>
                </a:lnTo>
                <a:lnTo>
                  <a:pt x="113" y="1131"/>
                </a:lnTo>
                <a:lnTo>
                  <a:pt x="114" y="1131"/>
                </a:lnTo>
                <a:lnTo>
                  <a:pt x="116" y="1133"/>
                </a:lnTo>
                <a:lnTo>
                  <a:pt x="116" y="1133"/>
                </a:lnTo>
                <a:lnTo>
                  <a:pt x="116" y="1140"/>
                </a:lnTo>
                <a:lnTo>
                  <a:pt x="114" y="1148"/>
                </a:lnTo>
                <a:lnTo>
                  <a:pt x="111" y="1160"/>
                </a:lnTo>
                <a:lnTo>
                  <a:pt x="107" y="1173"/>
                </a:lnTo>
                <a:lnTo>
                  <a:pt x="107" y="1179"/>
                </a:lnTo>
                <a:lnTo>
                  <a:pt x="109" y="1184"/>
                </a:lnTo>
                <a:lnTo>
                  <a:pt x="109" y="1184"/>
                </a:lnTo>
                <a:lnTo>
                  <a:pt x="111" y="1179"/>
                </a:lnTo>
                <a:lnTo>
                  <a:pt x="111" y="1171"/>
                </a:lnTo>
                <a:lnTo>
                  <a:pt x="111" y="1171"/>
                </a:lnTo>
                <a:lnTo>
                  <a:pt x="120" y="1153"/>
                </a:lnTo>
                <a:lnTo>
                  <a:pt x="129" y="1131"/>
                </a:lnTo>
                <a:lnTo>
                  <a:pt x="129" y="1131"/>
                </a:lnTo>
                <a:lnTo>
                  <a:pt x="129" y="1131"/>
                </a:lnTo>
                <a:lnTo>
                  <a:pt x="133" y="1133"/>
                </a:lnTo>
                <a:lnTo>
                  <a:pt x="133" y="1133"/>
                </a:lnTo>
                <a:lnTo>
                  <a:pt x="131" y="1124"/>
                </a:lnTo>
                <a:lnTo>
                  <a:pt x="129" y="1116"/>
                </a:lnTo>
                <a:lnTo>
                  <a:pt x="129" y="1116"/>
                </a:lnTo>
                <a:lnTo>
                  <a:pt x="131" y="1113"/>
                </a:lnTo>
                <a:lnTo>
                  <a:pt x="131" y="1105"/>
                </a:lnTo>
                <a:lnTo>
                  <a:pt x="131" y="1105"/>
                </a:lnTo>
                <a:lnTo>
                  <a:pt x="135" y="1107"/>
                </a:lnTo>
                <a:lnTo>
                  <a:pt x="135" y="1105"/>
                </a:lnTo>
                <a:lnTo>
                  <a:pt x="137" y="1102"/>
                </a:lnTo>
                <a:lnTo>
                  <a:pt x="138" y="1100"/>
                </a:lnTo>
                <a:lnTo>
                  <a:pt x="138" y="1100"/>
                </a:lnTo>
                <a:lnTo>
                  <a:pt x="140" y="1103"/>
                </a:lnTo>
                <a:lnTo>
                  <a:pt x="144" y="1103"/>
                </a:lnTo>
                <a:lnTo>
                  <a:pt x="144" y="1103"/>
                </a:lnTo>
                <a:lnTo>
                  <a:pt x="146" y="1105"/>
                </a:lnTo>
                <a:lnTo>
                  <a:pt x="146" y="1109"/>
                </a:lnTo>
                <a:lnTo>
                  <a:pt x="146" y="1109"/>
                </a:lnTo>
                <a:lnTo>
                  <a:pt x="142" y="1135"/>
                </a:lnTo>
                <a:lnTo>
                  <a:pt x="140" y="1162"/>
                </a:lnTo>
                <a:lnTo>
                  <a:pt x="140" y="1162"/>
                </a:lnTo>
                <a:lnTo>
                  <a:pt x="144" y="1155"/>
                </a:lnTo>
                <a:lnTo>
                  <a:pt x="148" y="1146"/>
                </a:lnTo>
                <a:lnTo>
                  <a:pt x="151" y="1125"/>
                </a:lnTo>
                <a:lnTo>
                  <a:pt x="151" y="1125"/>
                </a:lnTo>
                <a:lnTo>
                  <a:pt x="157" y="1127"/>
                </a:lnTo>
                <a:lnTo>
                  <a:pt x="160" y="1124"/>
                </a:lnTo>
                <a:lnTo>
                  <a:pt x="168" y="1113"/>
                </a:lnTo>
                <a:lnTo>
                  <a:pt x="168" y="1113"/>
                </a:lnTo>
                <a:lnTo>
                  <a:pt x="168" y="1109"/>
                </a:lnTo>
                <a:lnTo>
                  <a:pt x="166" y="1109"/>
                </a:lnTo>
                <a:lnTo>
                  <a:pt x="166" y="1109"/>
                </a:lnTo>
                <a:lnTo>
                  <a:pt x="166" y="1105"/>
                </a:lnTo>
                <a:lnTo>
                  <a:pt x="166" y="1105"/>
                </a:lnTo>
                <a:lnTo>
                  <a:pt x="171" y="1100"/>
                </a:lnTo>
                <a:lnTo>
                  <a:pt x="177" y="1092"/>
                </a:lnTo>
                <a:lnTo>
                  <a:pt x="184" y="1089"/>
                </a:lnTo>
                <a:lnTo>
                  <a:pt x="188" y="1087"/>
                </a:lnTo>
                <a:lnTo>
                  <a:pt x="192" y="1087"/>
                </a:lnTo>
                <a:lnTo>
                  <a:pt x="192" y="1087"/>
                </a:lnTo>
                <a:lnTo>
                  <a:pt x="194" y="1100"/>
                </a:lnTo>
                <a:lnTo>
                  <a:pt x="197" y="1109"/>
                </a:lnTo>
                <a:lnTo>
                  <a:pt x="199" y="1116"/>
                </a:lnTo>
                <a:lnTo>
                  <a:pt x="201" y="1129"/>
                </a:lnTo>
                <a:lnTo>
                  <a:pt x="201" y="1129"/>
                </a:lnTo>
                <a:lnTo>
                  <a:pt x="203" y="1131"/>
                </a:lnTo>
                <a:lnTo>
                  <a:pt x="205" y="1133"/>
                </a:lnTo>
                <a:lnTo>
                  <a:pt x="206" y="1137"/>
                </a:lnTo>
                <a:lnTo>
                  <a:pt x="208" y="1138"/>
                </a:lnTo>
                <a:lnTo>
                  <a:pt x="208" y="1138"/>
                </a:lnTo>
                <a:lnTo>
                  <a:pt x="210" y="1137"/>
                </a:lnTo>
                <a:lnTo>
                  <a:pt x="212" y="1133"/>
                </a:lnTo>
                <a:lnTo>
                  <a:pt x="212" y="1133"/>
                </a:lnTo>
                <a:lnTo>
                  <a:pt x="216" y="1137"/>
                </a:lnTo>
                <a:lnTo>
                  <a:pt x="217" y="1142"/>
                </a:lnTo>
                <a:lnTo>
                  <a:pt x="217" y="1142"/>
                </a:lnTo>
                <a:lnTo>
                  <a:pt x="221" y="1142"/>
                </a:lnTo>
                <a:lnTo>
                  <a:pt x="223" y="1140"/>
                </a:lnTo>
                <a:lnTo>
                  <a:pt x="227" y="1135"/>
                </a:lnTo>
                <a:lnTo>
                  <a:pt x="230" y="1127"/>
                </a:lnTo>
                <a:lnTo>
                  <a:pt x="232" y="1125"/>
                </a:lnTo>
                <a:lnTo>
                  <a:pt x="234" y="1124"/>
                </a:lnTo>
                <a:lnTo>
                  <a:pt x="234" y="1124"/>
                </a:lnTo>
                <a:lnTo>
                  <a:pt x="236" y="1149"/>
                </a:lnTo>
                <a:lnTo>
                  <a:pt x="238" y="1162"/>
                </a:lnTo>
                <a:lnTo>
                  <a:pt x="240" y="1171"/>
                </a:lnTo>
                <a:lnTo>
                  <a:pt x="240" y="1171"/>
                </a:lnTo>
                <a:lnTo>
                  <a:pt x="241" y="1168"/>
                </a:lnTo>
                <a:lnTo>
                  <a:pt x="243" y="1164"/>
                </a:lnTo>
                <a:lnTo>
                  <a:pt x="247" y="1164"/>
                </a:lnTo>
                <a:lnTo>
                  <a:pt x="249" y="1168"/>
                </a:lnTo>
                <a:lnTo>
                  <a:pt x="249" y="1168"/>
                </a:lnTo>
                <a:lnTo>
                  <a:pt x="252" y="1162"/>
                </a:lnTo>
                <a:lnTo>
                  <a:pt x="254" y="1157"/>
                </a:lnTo>
                <a:lnTo>
                  <a:pt x="258" y="1153"/>
                </a:lnTo>
                <a:lnTo>
                  <a:pt x="262" y="1148"/>
                </a:lnTo>
                <a:lnTo>
                  <a:pt x="262" y="1148"/>
                </a:lnTo>
                <a:lnTo>
                  <a:pt x="256" y="1137"/>
                </a:lnTo>
                <a:lnTo>
                  <a:pt x="251" y="1131"/>
                </a:lnTo>
                <a:lnTo>
                  <a:pt x="247" y="1124"/>
                </a:lnTo>
                <a:lnTo>
                  <a:pt x="241" y="1113"/>
                </a:lnTo>
                <a:lnTo>
                  <a:pt x="241" y="1113"/>
                </a:lnTo>
                <a:lnTo>
                  <a:pt x="247" y="1105"/>
                </a:lnTo>
                <a:lnTo>
                  <a:pt x="251" y="1098"/>
                </a:lnTo>
                <a:lnTo>
                  <a:pt x="254" y="1074"/>
                </a:lnTo>
                <a:lnTo>
                  <a:pt x="256" y="1052"/>
                </a:lnTo>
                <a:lnTo>
                  <a:pt x="256" y="1035"/>
                </a:lnTo>
                <a:lnTo>
                  <a:pt x="256" y="1035"/>
                </a:lnTo>
                <a:lnTo>
                  <a:pt x="256" y="1037"/>
                </a:lnTo>
                <a:lnTo>
                  <a:pt x="254" y="1039"/>
                </a:lnTo>
                <a:lnTo>
                  <a:pt x="254" y="1039"/>
                </a:lnTo>
                <a:lnTo>
                  <a:pt x="254" y="1028"/>
                </a:lnTo>
                <a:lnTo>
                  <a:pt x="256" y="1021"/>
                </a:lnTo>
                <a:lnTo>
                  <a:pt x="256" y="1021"/>
                </a:lnTo>
                <a:lnTo>
                  <a:pt x="254" y="1021"/>
                </a:lnTo>
                <a:lnTo>
                  <a:pt x="252" y="1017"/>
                </a:lnTo>
                <a:lnTo>
                  <a:pt x="252" y="1013"/>
                </a:lnTo>
                <a:lnTo>
                  <a:pt x="252" y="1011"/>
                </a:lnTo>
                <a:lnTo>
                  <a:pt x="252" y="1011"/>
                </a:lnTo>
                <a:lnTo>
                  <a:pt x="251" y="1015"/>
                </a:lnTo>
                <a:lnTo>
                  <a:pt x="249" y="1017"/>
                </a:lnTo>
                <a:lnTo>
                  <a:pt x="249" y="1017"/>
                </a:lnTo>
                <a:lnTo>
                  <a:pt x="247" y="999"/>
                </a:lnTo>
                <a:lnTo>
                  <a:pt x="245" y="982"/>
                </a:lnTo>
                <a:lnTo>
                  <a:pt x="243" y="967"/>
                </a:lnTo>
                <a:lnTo>
                  <a:pt x="241" y="949"/>
                </a:lnTo>
                <a:lnTo>
                  <a:pt x="241" y="949"/>
                </a:lnTo>
                <a:lnTo>
                  <a:pt x="240" y="949"/>
                </a:lnTo>
                <a:lnTo>
                  <a:pt x="240" y="947"/>
                </a:lnTo>
                <a:lnTo>
                  <a:pt x="240" y="947"/>
                </a:lnTo>
                <a:lnTo>
                  <a:pt x="240" y="921"/>
                </a:lnTo>
                <a:lnTo>
                  <a:pt x="238" y="899"/>
                </a:lnTo>
                <a:lnTo>
                  <a:pt x="232" y="853"/>
                </a:lnTo>
                <a:lnTo>
                  <a:pt x="232" y="853"/>
                </a:lnTo>
                <a:lnTo>
                  <a:pt x="232" y="853"/>
                </a:lnTo>
                <a:lnTo>
                  <a:pt x="230" y="851"/>
                </a:lnTo>
                <a:lnTo>
                  <a:pt x="230" y="851"/>
                </a:lnTo>
                <a:lnTo>
                  <a:pt x="232" y="840"/>
                </a:lnTo>
                <a:lnTo>
                  <a:pt x="232" y="831"/>
                </a:lnTo>
                <a:lnTo>
                  <a:pt x="232" y="831"/>
                </a:lnTo>
                <a:lnTo>
                  <a:pt x="232" y="833"/>
                </a:lnTo>
                <a:lnTo>
                  <a:pt x="230" y="833"/>
                </a:lnTo>
                <a:lnTo>
                  <a:pt x="230" y="833"/>
                </a:lnTo>
                <a:lnTo>
                  <a:pt x="230" y="793"/>
                </a:lnTo>
                <a:lnTo>
                  <a:pt x="230" y="783"/>
                </a:lnTo>
                <a:lnTo>
                  <a:pt x="232" y="776"/>
                </a:lnTo>
                <a:lnTo>
                  <a:pt x="236" y="770"/>
                </a:lnTo>
                <a:lnTo>
                  <a:pt x="240" y="767"/>
                </a:lnTo>
                <a:lnTo>
                  <a:pt x="240" y="767"/>
                </a:lnTo>
                <a:lnTo>
                  <a:pt x="240" y="769"/>
                </a:lnTo>
                <a:lnTo>
                  <a:pt x="240" y="770"/>
                </a:lnTo>
                <a:lnTo>
                  <a:pt x="240" y="770"/>
                </a:lnTo>
                <a:lnTo>
                  <a:pt x="243" y="763"/>
                </a:lnTo>
                <a:lnTo>
                  <a:pt x="245" y="761"/>
                </a:lnTo>
                <a:lnTo>
                  <a:pt x="249" y="763"/>
                </a:lnTo>
                <a:lnTo>
                  <a:pt x="249" y="763"/>
                </a:lnTo>
                <a:lnTo>
                  <a:pt x="249" y="758"/>
                </a:lnTo>
                <a:lnTo>
                  <a:pt x="251" y="752"/>
                </a:lnTo>
                <a:lnTo>
                  <a:pt x="252" y="750"/>
                </a:lnTo>
                <a:lnTo>
                  <a:pt x="256" y="752"/>
                </a:lnTo>
                <a:lnTo>
                  <a:pt x="256" y="752"/>
                </a:lnTo>
                <a:lnTo>
                  <a:pt x="256" y="750"/>
                </a:lnTo>
                <a:lnTo>
                  <a:pt x="258" y="750"/>
                </a:lnTo>
                <a:lnTo>
                  <a:pt x="258" y="750"/>
                </a:lnTo>
                <a:lnTo>
                  <a:pt x="260" y="747"/>
                </a:lnTo>
                <a:lnTo>
                  <a:pt x="258" y="743"/>
                </a:lnTo>
                <a:lnTo>
                  <a:pt x="258" y="743"/>
                </a:lnTo>
                <a:lnTo>
                  <a:pt x="260" y="741"/>
                </a:lnTo>
                <a:lnTo>
                  <a:pt x="260" y="741"/>
                </a:lnTo>
                <a:lnTo>
                  <a:pt x="260" y="747"/>
                </a:lnTo>
                <a:lnTo>
                  <a:pt x="262" y="747"/>
                </a:lnTo>
                <a:lnTo>
                  <a:pt x="262" y="747"/>
                </a:lnTo>
                <a:lnTo>
                  <a:pt x="262" y="747"/>
                </a:lnTo>
                <a:lnTo>
                  <a:pt x="262" y="741"/>
                </a:lnTo>
                <a:lnTo>
                  <a:pt x="263" y="741"/>
                </a:lnTo>
                <a:lnTo>
                  <a:pt x="267" y="741"/>
                </a:lnTo>
                <a:lnTo>
                  <a:pt x="269" y="739"/>
                </a:lnTo>
                <a:lnTo>
                  <a:pt x="269" y="739"/>
                </a:lnTo>
                <a:lnTo>
                  <a:pt x="267" y="735"/>
                </a:lnTo>
                <a:lnTo>
                  <a:pt x="265" y="734"/>
                </a:lnTo>
                <a:lnTo>
                  <a:pt x="263" y="732"/>
                </a:lnTo>
                <a:lnTo>
                  <a:pt x="263" y="726"/>
                </a:lnTo>
                <a:lnTo>
                  <a:pt x="263" y="726"/>
                </a:lnTo>
                <a:lnTo>
                  <a:pt x="265" y="728"/>
                </a:lnTo>
                <a:lnTo>
                  <a:pt x="267" y="728"/>
                </a:lnTo>
                <a:lnTo>
                  <a:pt x="269" y="726"/>
                </a:lnTo>
                <a:lnTo>
                  <a:pt x="271" y="726"/>
                </a:lnTo>
                <a:lnTo>
                  <a:pt x="271" y="726"/>
                </a:lnTo>
                <a:lnTo>
                  <a:pt x="269" y="730"/>
                </a:lnTo>
                <a:lnTo>
                  <a:pt x="269" y="732"/>
                </a:lnTo>
                <a:lnTo>
                  <a:pt x="271" y="734"/>
                </a:lnTo>
                <a:lnTo>
                  <a:pt x="271" y="734"/>
                </a:lnTo>
                <a:lnTo>
                  <a:pt x="271" y="730"/>
                </a:lnTo>
                <a:lnTo>
                  <a:pt x="273" y="730"/>
                </a:lnTo>
                <a:lnTo>
                  <a:pt x="274" y="728"/>
                </a:lnTo>
                <a:lnTo>
                  <a:pt x="274" y="728"/>
                </a:lnTo>
                <a:lnTo>
                  <a:pt x="273" y="721"/>
                </a:lnTo>
                <a:lnTo>
                  <a:pt x="273" y="721"/>
                </a:lnTo>
                <a:lnTo>
                  <a:pt x="274" y="723"/>
                </a:lnTo>
                <a:lnTo>
                  <a:pt x="274" y="719"/>
                </a:lnTo>
                <a:lnTo>
                  <a:pt x="276" y="715"/>
                </a:lnTo>
                <a:lnTo>
                  <a:pt x="276" y="715"/>
                </a:lnTo>
                <a:lnTo>
                  <a:pt x="278" y="715"/>
                </a:lnTo>
                <a:lnTo>
                  <a:pt x="278" y="715"/>
                </a:lnTo>
                <a:lnTo>
                  <a:pt x="276" y="724"/>
                </a:lnTo>
                <a:lnTo>
                  <a:pt x="276" y="732"/>
                </a:lnTo>
                <a:lnTo>
                  <a:pt x="278" y="748"/>
                </a:lnTo>
                <a:lnTo>
                  <a:pt x="278" y="748"/>
                </a:lnTo>
                <a:lnTo>
                  <a:pt x="276" y="750"/>
                </a:lnTo>
                <a:lnTo>
                  <a:pt x="276" y="754"/>
                </a:lnTo>
                <a:lnTo>
                  <a:pt x="274" y="763"/>
                </a:lnTo>
                <a:lnTo>
                  <a:pt x="273" y="772"/>
                </a:lnTo>
                <a:lnTo>
                  <a:pt x="271" y="774"/>
                </a:lnTo>
                <a:lnTo>
                  <a:pt x="269" y="778"/>
                </a:lnTo>
                <a:lnTo>
                  <a:pt x="269" y="778"/>
                </a:lnTo>
                <a:lnTo>
                  <a:pt x="267" y="772"/>
                </a:lnTo>
                <a:lnTo>
                  <a:pt x="267" y="772"/>
                </a:lnTo>
                <a:lnTo>
                  <a:pt x="265" y="776"/>
                </a:lnTo>
                <a:lnTo>
                  <a:pt x="263" y="780"/>
                </a:lnTo>
                <a:lnTo>
                  <a:pt x="263" y="780"/>
                </a:lnTo>
                <a:lnTo>
                  <a:pt x="263" y="785"/>
                </a:lnTo>
                <a:lnTo>
                  <a:pt x="262" y="791"/>
                </a:lnTo>
                <a:lnTo>
                  <a:pt x="258" y="800"/>
                </a:lnTo>
                <a:lnTo>
                  <a:pt x="252" y="807"/>
                </a:lnTo>
                <a:lnTo>
                  <a:pt x="251" y="813"/>
                </a:lnTo>
                <a:lnTo>
                  <a:pt x="249" y="820"/>
                </a:lnTo>
                <a:lnTo>
                  <a:pt x="249" y="820"/>
                </a:lnTo>
                <a:lnTo>
                  <a:pt x="252" y="822"/>
                </a:lnTo>
                <a:lnTo>
                  <a:pt x="254" y="826"/>
                </a:lnTo>
                <a:lnTo>
                  <a:pt x="252" y="837"/>
                </a:lnTo>
                <a:lnTo>
                  <a:pt x="252" y="837"/>
                </a:lnTo>
                <a:lnTo>
                  <a:pt x="256" y="839"/>
                </a:lnTo>
                <a:lnTo>
                  <a:pt x="256" y="840"/>
                </a:lnTo>
                <a:lnTo>
                  <a:pt x="256" y="850"/>
                </a:lnTo>
                <a:lnTo>
                  <a:pt x="256" y="850"/>
                </a:lnTo>
                <a:lnTo>
                  <a:pt x="258" y="848"/>
                </a:lnTo>
                <a:lnTo>
                  <a:pt x="262" y="850"/>
                </a:lnTo>
                <a:lnTo>
                  <a:pt x="265" y="853"/>
                </a:lnTo>
                <a:lnTo>
                  <a:pt x="267" y="859"/>
                </a:lnTo>
                <a:lnTo>
                  <a:pt x="269" y="859"/>
                </a:lnTo>
                <a:lnTo>
                  <a:pt x="273" y="857"/>
                </a:lnTo>
                <a:lnTo>
                  <a:pt x="273" y="857"/>
                </a:lnTo>
                <a:lnTo>
                  <a:pt x="271" y="861"/>
                </a:lnTo>
                <a:lnTo>
                  <a:pt x="271" y="862"/>
                </a:lnTo>
                <a:lnTo>
                  <a:pt x="273" y="864"/>
                </a:lnTo>
                <a:lnTo>
                  <a:pt x="273" y="864"/>
                </a:lnTo>
                <a:lnTo>
                  <a:pt x="274" y="859"/>
                </a:lnTo>
                <a:lnTo>
                  <a:pt x="274" y="857"/>
                </a:lnTo>
                <a:lnTo>
                  <a:pt x="276" y="857"/>
                </a:lnTo>
                <a:lnTo>
                  <a:pt x="276" y="857"/>
                </a:lnTo>
                <a:lnTo>
                  <a:pt x="276" y="859"/>
                </a:lnTo>
                <a:lnTo>
                  <a:pt x="276" y="864"/>
                </a:lnTo>
                <a:lnTo>
                  <a:pt x="276" y="864"/>
                </a:lnTo>
                <a:lnTo>
                  <a:pt x="280" y="862"/>
                </a:lnTo>
                <a:lnTo>
                  <a:pt x="282" y="861"/>
                </a:lnTo>
                <a:lnTo>
                  <a:pt x="286" y="851"/>
                </a:lnTo>
                <a:lnTo>
                  <a:pt x="287" y="844"/>
                </a:lnTo>
                <a:lnTo>
                  <a:pt x="291" y="837"/>
                </a:lnTo>
                <a:lnTo>
                  <a:pt x="291" y="837"/>
                </a:lnTo>
                <a:lnTo>
                  <a:pt x="293" y="846"/>
                </a:lnTo>
                <a:lnTo>
                  <a:pt x="293" y="853"/>
                </a:lnTo>
                <a:lnTo>
                  <a:pt x="289" y="868"/>
                </a:lnTo>
                <a:lnTo>
                  <a:pt x="287" y="883"/>
                </a:lnTo>
                <a:lnTo>
                  <a:pt x="286" y="890"/>
                </a:lnTo>
                <a:lnTo>
                  <a:pt x="286" y="897"/>
                </a:lnTo>
                <a:lnTo>
                  <a:pt x="284" y="897"/>
                </a:lnTo>
                <a:lnTo>
                  <a:pt x="284" y="897"/>
                </a:lnTo>
                <a:lnTo>
                  <a:pt x="282" y="905"/>
                </a:lnTo>
                <a:lnTo>
                  <a:pt x="284" y="910"/>
                </a:lnTo>
                <a:lnTo>
                  <a:pt x="287" y="918"/>
                </a:lnTo>
                <a:lnTo>
                  <a:pt x="291" y="925"/>
                </a:lnTo>
                <a:lnTo>
                  <a:pt x="293" y="929"/>
                </a:lnTo>
                <a:lnTo>
                  <a:pt x="293" y="934"/>
                </a:lnTo>
                <a:lnTo>
                  <a:pt x="293" y="934"/>
                </a:lnTo>
                <a:lnTo>
                  <a:pt x="300" y="951"/>
                </a:lnTo>
                <a:lnTo>
                  <a:pt x="304" y="971"/>
                </a:lnTo>
                <a:lnTo>
                  <a:pt x="304" y="971"/>
                </a:lnTo>
                <a:lnTo>
                  <a:pt x="306" y="971"/>
                </a:lnTo>
                <a:lnTo>
                  <a:pt x="308" y="975"/>
                </a:lnTo>
                <a:lnTo>
                  <a:pt x="308" y="980"/>
                </a:lnTo>
                <a:lnTo>
                  <a:pt x="309" y="982"/>
                </a:lnTo>
                <a:lnTo>
                  <a:pt x="309" y="982"/>
                </a:lnTo>
                <a:lnTo>
                  <a:pt x="311" y="989"/>
                </a:lnTo>
                <a:lnTo>
                  <a:pt x="313" y="995"/>
                </a:lnTo>
                <a:lnTo>
                  <a:pt x="315" y="995"/>
                </a:lnTo>
                <a:lnTo>
                  <a:pt x="319" y="993"/>
                </a:lnTo>
                <a:lnTo>
                  <a:pt x="326" y="988"/>
                </a:lnTo>
                <a:lnTo>
                  <a:pt x="330" y="986"/>
                </a:lnTo>
                <a:lnTo>
                  <a:pt x="332" y="986"/>
                </a:lnTo>
                <a:lnTo>
                  <a:pt x="332" y="986"/>
                </a:lnTo>
                <a:lnTo>
                  <a:pt x="337" y="978"/>
                </a:lnTo>
                <a:lnTo>
                  <a:pt x="339" y="973"/>
                </a:lnTo>
                <a:lnTo>
                  <a:pt x="343" y="971"/>
                </a:lnTo>
                <a:lnTo>
                  <a:pt x="343" y="971"/>
                </a:lnTo>
                <a:lnTo>
                  <a:pt x="344" y="975"/>
                </a:lnTo>
                <a:lnTo>
                  <a:pt x="344" y="973"/>
                </a:lnTo>
                <a:lnTo>
                  <a:pt x="346" y="980"/>
                </a:lnTo>
                <a:lnTo>
                  <a:pt x="346" y="980"/>
                </a:lnTo>
                <a:lnTo>
                  <a:pt x="348" y="980"/>
                </a:lnTo>
                <a:lnTo>
                  <a:pt x="350" y="980"/>
                </a:lnTo>
                <a:lnTo>
                  <a:pt x="352" y="980"/>
                </a:lnTo>
                <a:lnTo>
                  <a:pt x="354" y="976"/>
                </a:lnTo>
                <a:lnTo>
                  <a:pt x="354" y="976"/>
                </a:lnTo>
                <a:lnTo>
                  <a:pt x="354" y="965"/>
                </a:lnTo>
                <a:lnTo>
                  <a:pt x="355" y="954"/>
                </a:lnTo>
                <a:lnTo>
                  <a:pt x="357" y="945"/>
                </a:lnTo>
                <a:lnTo>
                  <a:pt x="363" y="938"/>
                </a:lnTo>
                <a:lnTo>
                  <a:pt x="363" y="938"/>
                </a:lnTo>
                <a:lnTo>
                  <a:pt x="365" y="940"/>
                </a:lnTo>
                <a:lnTo>
                  <a:pt x="365" y="943"/>
                </a:lnTo>
                <a:lnTo>
                  <a:pt x="365" y="943"/>
                </a:lnTo>
                <a:lnTo>
                  <a:pt x="366" y="942"/>
                </a:lnTo>
                <a:lnTo>
                  <a:pt x="366" y="940"/>
                </a:lnTo>
                <a:lnTo>
                  <a:pt x="368" y="936"/>
                </a:lnTo>
                <a:lnTo>
                  <a:pt x="370" y="934"/>
                </a:lnTo>
                <a:lnTo>
                  <a:pt x="370" y="934"/>
                </a:lnTo>
                <a:lnTo>
                  <a:pt x="368" y="942"/>
                </a:lnTo>
                <a:lnTo>
                  <a:pt x="365" y="947"/>
                </a:lnTo>
                <a:lnTo>
                  <a:pt x="363" y="953"/>
                </a:lnTo>
                <a:lnTo>
                  <a:pt x="361" y="958"/>
                </a:lnTo>
                <a:lnTo>
                  <a:pt x="361" y="958"/>
                </a:lnTo>
                <a:lnTo>
                  <a:pt x="361" y="958"/>
                </a:lnTo>
                <a:lnTo>
                  <a:pt x="363" y="958"/>
                </a:lnTo>
                <a:lnTo>
                  <a:pt x="363" y="960"/>
                </a:lnTo>
                <a:lnTo>
                  <a:pt x="365" y="960"/>
                </a:lnTo>
                <a:lnTo>
                  <a:pt x="365" y="960"/>
                </a:lnTo>
                <a:lnTo>
                  <a:pt x="363" y="953"/>
                </a:lnTo>
                <a:lnTo>
                  <a:pt x="363" y="953"/>
                </a:lnTo>
                <a:lnTo>
                  <a:pt x="365" y="954"/>
                </a:lnTo>
                <a:lnTo>
                  <a:pt x="366" y="953"/>
                </a:lnTo>
                <a:lnTo>
                  <a:pt x="366" y="951"/>
                </a:lnTo>
                <a:lnTo>
                  <a:pt x="368" y="949"/>
                </a:lnTo>
                <a:lnTo>
                  <a:pt x="368" y="949"/>
                </a:lnTo>
                <a:lnTo>
                  <a:pt x="370" y="943"/>
                </a:lnTo>
                <a:lnTo>
                  <a:pt x="372" y="936"/>
                </a:lnTo>
                <a:lnTo>
                  <a:pt x="372" y="936"/>
                </a:lnTo>
                <a:lnTo>
                  <a:pt x="370" y="930"/>
                </a:lnTo>
                <a:lnTo>
                  <a:pt x="370" y="927"/>
                </a:lnTo>
                <a:lnTo>
                  <a:pt x="370" y="923"/>
                </a:lnTo>
                <a:lnTo>
                  <a:pt x="370" y="923"/>
                </a:lnTo>
                <a:lnTo>
                  <a:pt x="370" y="929"/>
                </a:lnTo>
                <a:lnTo>
                  <a:pt x="372" y="927"/>
                </a:lnTo>
                <a:lnTo>
                  <a:pt x="374" y="927"/>
                </a:lnTo>
                <a:lnTo>
                  <a:pt x="374" y="929"/>
                </a:lnTo>
                <a:lnTo>
                  <a:pt x="374" y="929"/>
                </a:lnTo>
                <a:lnTo>
                  <a:pt x="376" y="914"/>
                </a:lnTo>
                <a:lnTo>
                  <a:pt x="378" y="901"/>
                </a:lnTo>
                <a:lnTo>
                  <a:pt x="378" y="901"/>
                </a:lnTo>
                <a:lnTo>
                  <a:pt x="379" y="908"/>
                </a:lnTo>
                <a:lnTo>
                  <a:pt x="381" y="910"/>
                </a:lnTo>
                <a:lnTo>
                  <a:pt x="385" y="912"/>
                </a:lnTo>
                <a:lnTo>
                  <a:pt x="385" y="912"/>
                </a:lnTo>
                <a:lnTo>
                  <a:pt x="385" y="908"/>
                </a:lnTo>
                <a:lnTo>
                  <a:pt x="385" y="908"/>
                </a:lnTo>
                <a:lnTo>
                  <a:pt x="387" y="907"/>
                </a:lnTo>
                <a:lnTo>
                  <a:pt x="387" y="907"/>
                </a:lnTo>
                <a:lnTo>
                  <a:pt x="390" y="892"/>
                </a:lnTo>
                <a:lnTo>
                  <a:pt x="394" y="879"/>
                </a:lnTo>
                <a:lnTo>
                  <a:pt x="396" y="866"/>
                </a:lnTo>
                <a:lnTo>
                  <a:pt x="400" y="850"/>
                </a:lnTo>
                <a:lnTo>
                  <a:pt x="400" y="850"/>
                </a:lnTo>
                <a:lnTo>
                  <a:pt x="401" y="857"/>
                </a:lnTo>
                <a:lnTo>
                  <a:pt x="401" y="866"/>
                </a:lnTo>
                <a:lnTo>
                  <a:pt x="403" y="888"/>
                </a:lnTo>
                <a:lnTo>
                  <a:pt x="403" y="888"/>
                </a:lnTo>
                <a:lnTo>
                  <a:pt x="407" y="894"/>
                </a:lnTo>
                <a:lnTo>
                  <a:pt x="409" y="896"/>
                </a:lnTo>
                <a:lnTo>
                  <a:pt x="412" y="896"/>
                </a:lnTo>
                <a:lnTo>
                  <a:pt x="412" y="896"/>
                </a:lnTo>
                <a:lnTo>
                  <a:pt x="412" y="881"/>
                </a:lnTo>
                <a:lnTo>
                  <a:pt x="414" y="866"/>
                </a:lnTo>
                <a:lnTo>
                  <a:pt x="414" y="850"/>
                </a:lnTo>
                <a:lnTo>
                  <a:pt x="412" y="835"/>
                </a:lnTo>
                <a:lnTo>
                  <a:pt x="412" y="835"/>
                </a:lnTo>
                <a:lnTo>
                  <a:pt x="414" y="829"/>
                </a:lnTo>
                <a:lnTo>
                  <a:pt x="414" y="824"/>
                </a:lnTo>
                <a:lnTo>
                  <a:pt x="412" y="809"/>
                </a:lnTo>
                <a:lnTo>
                  <a:pt x="411" y="793"/>
                </a:lnTo>
                <a:lnTo>
                  <a:pt x="411" y="776"/>
                </a:lnTo>
                <a:lnTo>
                  <a:pt x="411" y="776"/>
                </a:lnTo>
                <a:lnTo>
                  <a:pt x="411" y="759"/>
                </a:lnTo>
                <a:lnTo>
                  <a:pt x="409" y="752"/>
                </a:lnTo>
                <a:lnTo>
                  <a:pt x="405" y="747"/>
                </a:lnTo>
                <a:lnTo>
                  <a:pt x="405" y="747"/>
                </a:lnTo>
                <a:lnTo>
                  <a:pt x="403" y="708"/>
                </a:lnTo>
                <a:lnTo>
                  <a:pt x="401" y="666"/>
                </a:lnTo>
                <a:lnTo>
                  <a:pt x="401" y="666"/>
                </a:lnTo>
                <a:lnTo>
                  <a:pt x="403" y="666"/>
                </a:lnTo>
                <a:lnTo>
                  <a:pt x="405" y="667"/>
                </a:lnTo>
                <a:lnTo>
                  <a:pt x="405" y="667"/>
                </a:lnTo>
                <a:lnTo>
                  <a:pt x="405" y="664"/>
                </a:lnTo>
                <a:lnTo>
                  <a:pt x="405" y="664"/>
                </a:lnTo>
                <a:lnTo>
                  <a:pt x="403" y="656"/>
                </a:lnTo>
                <a:lnTo>
                  <a:pt x="403" y="645"/>
                </a:lnTo>
                <a:lnTo>
                  <a:pt x="401" y="634"/>
                </a:lnTo>
                <a:lnTo>
                  <a:pt x="401" y="627"/>
                </a:lnTo>
                <a:lnTo>
                  <a:pt x="401" y="627"/>
                </a:lnTo>
                <a:lnTo>
                  <a:pt x="400" y="669"/>
                </a:lnTo>
                <a:lnTo>
                  <a:pt x="400" y="710"/>
                </a:lnTo>
                <a:lnTo>
                  <a:pt x="400" y="710"/>
                </a:lnTo>
                <a:lnTo>
                  <a:pt x="396" y="713"/>
                </a:lnTo>
                <a:lnTo>
                  <a:pt x="396" y="713"/>
                </a:lnTo>
                <a:lnTo>
                  <a:pt x="396" y="706"/>
                </a:lnTo>
                <a:lnTo>
                  <a:pt x="396" y="699"/>
                </a:lnTo>
                <a:lnTo>
                  <a:pt x="392" y="686"/>
                </a:lnTo>
                <a:lnTo>
                  <a:pt x="390" y="677"/>
                </a:lnTo>
                <a:lnTo>
                  <a:pt x="390" y="675"/>
                </a:lnTo>
                <a:lnTo>
                  <a:pt x="392" y="675"/>
                </a:lnTo>
                <a:lnTo>
                  <a:pt x="392" y="675"/>
                </a:lnTo>
                <a:lnTo>
                  <a:pt x="392" y="669"/>
                </a:lnTo>
                <a:lnTo>
                  <a:pt x="392" y="660"/>
                </a:lnTo>
                <a:lnTo>
                  <a:pt x="392" y="660"/>
                </a:lnTo>
                <a:lnTo>
                  <a:pt x="390" y="658"/>
                </a:lnTo>
                <a:lnTo>
                  <a:pt x="390" y="655"/>
                </a:lnTo>
                <a:lnTo>
                  <a:pt x="390" y="647"/>
                </a:lnTo>
                <a:lnTo>
                  <a:pt x="392" y="640"/>
                </a:lnTo>
                <a:lnTo>
                  <a:pt x="392" y="631"/>
                </a:lnTo>
                <a:lnTo>
                  <a:pt x="392" y="631"/>
                </a:lnTo>
                <a:lnTo>
                  <a:pt x="390" y="631"/>
                </a:lnTo>
                <a:lnTo>
                  <a:pt x="390" y="627"/>
                </a:lnTo>
                <a:lnTo>
                  <a:pt x="390" y="625"/>
                </a:lnTo>
                <a:lnTo>
                  <a:pt x="389" y="625"/>
                </a:lnTo>
                <a:lnTo>
                  <a:pt x="389" y="625"/>
                </a:lnTo>
                <a:lnTo>
                  <a:pt x="387" y="627"/>
                </a:lnTo>
                <a:lnTo>
                  <a:pt x="387" y="629"/>
                </a:lnTo>
                <a:lnTo>
                  <a:pt x="385" y="631"/>
                </a:lnTo>
                <a:lnTo>
                  <a:pt x="383" y="632"/>
                </a:lnTo>
                <a:lnTo>
                  <a:pt x="383" y="632"/>
                </a:lnTo>
                <a:lnTo>
                  <a:pt x="379" y="625"/>
                </a:lnTo>
                <a:lnTo>
                  <a:pt x="379" y="616"/>
                </a:lnTo>
                <a:lnTo>
                  <a:pt x="379" y="596"/>
                </a:lnTo>
                <a:lnTo>
                  <a:pt x="379" y="596"/>
                </a:lnTo>
                <a:lnTo>
                  <a:pt x="381" y="594"/>
                </a:lnTo>
                <a:lnTo>
                  <a:pt x="383" y="596"/>
                </a:lnTo>
                <a:lnTo>
                  <a:pt x="383" y="596"/>
                </a:lnTo>
                <a:lnTo>
                  <a:pt x="381" y="586"/>
                </a:lnTo>
                <a:lnTo>
                  <a:pt x="383" y="581"/>
                </a:lnTo>
                <a:lnTo>
                  <a:pt x="383" y="579"/>
                </a:lnTo>
                <a:lnTo>
                  <a:pt x="385" y="579"/>
                </a:lnTo>
                <a:lnTo>
                  <a:pt x="385" y="579"/>
                </a:lnTo>
                <a:lnTo>
                  <a:pt x="385" y="585"/>
                </a:lnTo>
                <a:lnTo>
                  <a:pt x="385" y="586"/>
                </a:lnTo>
                <a:lnTo>
                  <a:pt x="383" y="588"/>
                </a:lnTo>
                <a:lnTo>
                  <a:pt x="383" y="588"/>
                </a:lnTo>
                <a:lnTo>
                  <a:pt x="387" y="590"/>
                </a:lnTo>
                <a:lnTo>
                  <a:pt x="387" y="588"/>
                </a:lnTo>
                <a:lnTo>
                  <a:pt x="390" y="583"/>
                </a:lnTo>
                <a:lnTo>
                  <a:pt x="390" y="583"/>
                </a:lnTo>
                <a:lnTo>
                  <a:pt x="392" y="586"/>
                </a:lnTo>
                <a:lnTo>
                  <a:pt x="394" y="588"/>
                </a:lnTo>
                <a:lnTo>
                  <a:pt x="396" y="590"/>
                </a:lnTo>
                <a:lnTo>
                  <a:pt x="398" y="594"/>
                </a:lnTo>
                <a:lnTo>
                  <a:pt x="398" y="594"/>
                </a:lnTo>
                <a:lnTo>
                  <a:pt x="398" y="590"/>
                </a:lnTo>
                <a:lnTo>
                  <a:pt x="400" y="588"/>
                </a:lnTo>
                <a:lnTo>
                  <a:pt x="400" y="588"/>
                </a:lnTo>
                <a:lnTo>
                  <a:pt x="401" y="592"/>
                </a:lnTo>
                <a:lnTo>
                  <a:pt x="401" y="594"/>
                </a:lnTo>
                <a:lnTo>
                  <a:pt x="403" y="594"/>
                </a:lnTo>
                <a:lnTo>
                  <a:pt x="403" y="594"/>
                </a:lnTo>
                <a:lnTo>
                  <a:pt x="403" y="585"/>
                </a:lnTo>
                <a:lnTo>
                  <a:pt x="405" y="572"/>
                </a:lnTo>
                <a:lnTo>
                  <a:pt x="405" y="572"/>
                </a:lnTo>
                <a:lnTo>
                  <a:pt x="401" y="570"/>
                </a:lnTo>
                <a:lnTo>
                  <a:pt x="401" y="566"/>
                </a:lnTo>
                <a:lnTo>
                  <a:pt x="401" y="559"/>
                </a:lnTo>
                <a:lnTo>
                  <a:pt x="401" y="559"/>
                </a:lnTo>
                <a:lnTo>
                  <a:pt x="405" y="564"/>
                </a:lnTo>
                <a:lnTo>
                  <a:pt x="403" y="570"/>
                </a:lnTo>
                <a:lnTo>
                  <a:pt x="403" y="570"/>
                </a:lnTo>
                <a:lnTo>
                  <a:pt x="405" y="570"/>
                </a:lnTo>
                <a:lnTo>
                  <a:pt x="407" y="572"/>
                </a:lnTo>
                <a:lnTo>
                  <a:pt x="407" y="575"/>
                </a:lnTo>
                <a:lnTo>
                  <a:pt x="409" y="575"/>
                </a:lnTo>
                <a:lnTo>
                  <a:pt x="409" y="575"/>
                </a:lnTo>
                <a:lnTo>
                  <a:pt x="407" y="568"/>
                </a:lnTo>
                <a:lnTo>
                  <a:pt x="405" y="559"/>
                </a:lnTo>
                <a:lnTo>
                  <a:pt x="403" y="550"/>
                </a:lnTo>
                <a:lnTo>
                  <a:pt x="405" y="546"/>
                </a:lnTo>
                <a:lnTo>
                  <a:pt x="407" y="542"/>
                </a:lnTo>
                <a:lnTo>
                  <a:pt x="407" y="542"/>
                </a:lnTo>
                <a:lnTo>
                  <a:pt x="407" y="552"/>
                </a:lnTo>
                <a:lnTo>
                  <a:pt x="409" y="557"/>
                </a:lnTo>
                <a:lnTo>
                  <a:pt x="412" y="568"/>
                </a:lnTo>
                <a:lnTo>
                  <a:pt x="412" y="568"/>
                </a:lnTo>
                <a:lnTo>
                  <a:pt x="416" y="570"/>
                </a:lnTo>
                <a:lnTo>
                  <a:pt x="418" y="568"/>
                </a:lnTo>
                <a:lnTo>
                  <a:pt x="420" y="566"/>
                </a:lnTo>
                <a:lnTo>
                  <a:pt x="422" y="563"/>
                </a:lnTo>
                <a:lnTo>
                  <a:pt x="422" y="552"/>
                </a:lnTo>
                <a:lnTo>
                  <a:pt x="424" y="542"/>
                </a:lnTo>
                <a:lnTo>
                  <a:pt x="424" y="542"/>
                </a:lnTo>
                <a:lnTo>
                  <a:pt x="424" y="531"/>
                </a:lnTo>
                <a:lnTo>
                  <a:pt x="425" y="518"/>
                </a:lnTo>
                <a:lnTo>
                  <a:pt x="425" y="506"/>
                </a:lnTo>
                <a:lnTo>
                  <a:pt x="425" y="495"/>
                </a:lnTo>
                <a:lnTo>
                  <a:pt x="425" y="495"/>
                </a:lnTo>
                <a:lnTo>
                  <a:pt x="424" y="506"/>
                </a:lnTo>
                <a:lnTo>
                  <a:pt x="424" y="511"/>
                </a:lnTo>
                <a:lnTo>
                  <a:pt x="420" y="515"/>
                </a:lnTo>
                <a:lnTo>
                  <a:pt x="420" y="515"/>
                </a:lnTo>
                <a:lnTo>
                  <a:pt x="418" y="511"/>
                </a:lnTo>
                <a:lnTo>
                  <a:pt x="420" y="507"/>
                </a:lnTo>
                <a:lnTo>
                  <a:pt x="420" y="504"/>
                </a:lnTo>
                <a:lnTo>
                  <a:pt x="418" y="502"/>
                </a:lnTo>
                <a:lnTo>
                  <a:pt x="418" y="502"/>
                </a:lnTo>
                <a:lnTo>
                  <a:pt x="418" y="511"/>
                </a:lnTo>
                <a:lnTo>
                  <a:pt x="418" y="513"/>
                </a:lnTo>
                <a:lnTo>
                  <a:pt x="416" y="517"/>
                </a:lnTo>
                <a:lnTo>
                  <a:pt x="416" y="517"/>
                </a:lnTo>
                <a:lnTo>
                  <a:pt x="414" y="515"/>
                </a:lnTo>
                <a:lnTo>
                  <a:pt x="414" y="513"/>
                </a:lnTo>
                <a:lnTo>
                  <a:pt x="414" y="513"/>
                </a:lnTo>
                <a:lnTo>
                  <a:pt x="416" y="502"/>
                </a:lnTo>
                <a:lnTo>
                  <a:pt x="418" y="500"/>
                </a:lnTo>
                <a:lnTo>
                  <a:pt x="420" y="498"/>
                </a:lnTo>
                <a:lnTo>
                  <a:pt x="420" y="498"/>
                </a:lnTo>
                <a:lnTo>
                  <a:pt x="420" y="498"/>
                </a:lnTo>
                <a:lnTo>
                  <a:pt x="420" y="496"/>
                </a:lnTo>
                <a:lnTo>
                  <a:pt x="420" y="495"/>
                </a:lnTo>
                <a:lnTo>
                  <a:pt x="420" y="495"/>
                </a:lnTo>
                <a:lnTo>
                  <a:pt x="420" y="495"/>
                </a:lnTo>
                <a:lnTo>
                  <a:pt x="418" y="496"/>
                </a:lnTo>
                <a:lnTo>
                  <a:pt x="414" y="496"/>
                </a:lnTo>
                <a:lnTo>
                  <a:pt x="414" y="496"/>
                </a:lnTo>
                <a:lnTo>
                  <a:pt x="414" y="507"/>
                </a:lnTo>
                <a:lnTo>
                  <a:pt x="412" y="511"/>
                </a:lnTo>
                <a:lnTo>
                  <a:pt x="411" y="513"/>
                </a:lnTo>
                <a:lnTo>
                  <a:pt x="411" y="513"/>
                </a:lnTo>
                <a:lnTo>
                  <a:pt x="409" y="504"/>
                </a:lnTo>
                <a:lnTo>
                  <a:pt x="409" y="496"/>
                </a:lnTo>
                <a:lnTo>
                  <a:pt x="407" y="487"/>
                </a:lnTo>
                <a:lnTo>
                  <a:pt x="405" y="480"/>
                </a:lnTo>
                <a:lnTo>
                  <a:pt x="405" y="480"/>
                </a:lnTo>
                <a:lnTo>
                  <a:pt x="407" y="472"/>
                </a:lnTo>
                <a:lnTo>
                  <a:pt x="407" y="469"/>
                </a:lnTo>
                <a:lnTo>
                  <a:pt x="407" y="465"/>
                </a:lnTo>
                <a:lnTo>
                  <a:pt x="407" y="465"/>
                </a:lnTo>
                <a:lnTo>
                  <a:pt x="405" y="469"/>
                </a:lnTo>
                <a:lnTo>
                  <a:pt x="403" y="469"/>
                </a:lnTo>
                <a:lnTo>
                  <a:pt x="403" y="469"/>
                </a:lnTo>
                <a:lnTo>
                  <a:pt x="407" y="437"/>
                </a:lnTo>
                <a:lnTo>
                  <a:pt x="407" y="408"/>
                </a:lnTo>
                <a:lnTo>
                  <a:pt x="407" y="408"/>
                </a:lnTo>
                <a:lnTo>
                  <a:pt x="411" y="415"/>
                </a:lnTo>
                <a:lnTo>
                  <a:pt x="411" y="425"/>
                </a:lnTo>
                <a:lnTo>
                  <a:pt x="411" y="425"/>
                </a:lnTo>
                <a:lnTo>
                  <a:pt x="412" y="417"/>
                </a:lnTo>
                <a:lnTo>
                  <a:pt x="414" y="414"/>
                </a:lnTo>
                <a:lnTo>
                  <a:pt x="414" y="414"/>
                </a:lnTo>
                <a:lnTo>
                  <a:pt x="418" y="421"/>
                </a:lnTo>
                <a:lnTo>
                  <a:pt x="420" y="423"/>
                </a:lnTo>
                <a:lnTo>
                  <a:pt x="422" y="425"/>
                </a:lnTo>
                <a:lnTo>
                  <a:pt x="422" y="425"/>
                </a:lnTo>
                <a:lnTo>
                  <a:pt x="424" y="436"/>
                </a:lnTo>
                <a:lnTo>
                  <a:pt x="424" y="443"/>
                </a:lnTo>
                <a:lnTo>
                  <a:pt x="424" y="449"/>
                </a:lnTo>
                <a:lnTo>
                  <a:pt x="424" y="449"/>
                </a:lnTo>
                <a:lnTo>
                  <a:pt x="425" y="447"/>
                </a:lnTo>
                <a:lnTo>
                  <a:pt x="425" y="441"/>
                </a:lnTo>
                <a:lnTo>
                  <a:pt x="424" y="432"/>
                </a:lnTo>
                <a:lnTo>
                  <a:pt x="424" y="432"/>
                </a:lnTo>
                <a:lnTo>
                  <a:pt x="425" y="430"/>
                </a:lnTo>
                <a:lnTo>
                  <a:pt x="425" y="430"/>
                </a:lnTo>
                <a:lnTo>
                  <a:pt x="429" y="434"/>
                </a:lnTo>
                <a:lnTo>
                  <a:pt x="433" y="436"/>
                </a:lnTo>
                <a:lnTo>
                  <a:pt x="442" y="432"/>
                </a:lnTo>
                <a:lnTo>
                  <a:pt x="442" y="432"/>
                </a:lnTo>
                <a:lnTo>
                  <a:pt x="442" y="445"/>
                </a:lnTo>
                <a:lnTo>
                  <a:pt x="444" y="458"/>
                </a:lnTo>
                <a:lnTo>
                  <a:pt x="442" y="482"/>
                </a:lnTo>
                <a:lnTo>
                  <a:pt x="440" y="506"/>
                </a:lnTo>
                <a:lnTo>
                  <a:pt x="440" y="518"/>
                </a:lnTo>
                <a:lnTo>
                  <a:pt x="442" y="531"/>
                </a:lnTo>
                <a:lnTo>
                  <a:pt x="442" y="531"/>
                </a:lnTo>
                <a:lnTo>
                  <a:pt x="438" y="550"/>
                </a:lnTo>
                <a:lnTo>
                  <a:pt x="438" y="563"/>
                </a:lnTo>
                <a:lnTo>
                  <a:pt x="438" y="575"/>
                </a:lnTo>
                <a:lnTo>
                  <a:pt x="438" y="575"/>
                </a:lnTo>
                <a:lnTo>
                  <a:pt x="436" y="575"/>
                </a:lnTo>
                <a:lnTo>
                  <a:pt x="435" y="575"/>
                </a:lnTo>
                <a:lnTo>
                  <a:pt x="435" y="577"/>
                </a:lnTo>
                <a:lnTo>
                  <a:pt x="433" y="577"/>
                </a:lnTo>
                <a:lnTo>
                  <a:pt x="433" y="577"/>
                </a:lnTo>
                <a:lnTo>
                  <a:pt x="435" y="588"/>
                </a:lnTo>
                <a:lnTo>
                  <a:pt x="433" y="598"/>
                </a:lnTo>
                <a:lnTo>
                  <a:pt x="429" y="616"/>
                </a:lnTo>
                <a:lnTo>
                  <a:pt x="429" y="616"/>
                </a:lnTo>
                <a:lnTo>
                  <a:pt x="431" y="618"/>
                </a:lnTo>
                <a:lnTo>
                  <a:pt x="433" y="620"/>
                </a:lnTo>
                <a:lnTo>
                  <a:pt x="431" y="625"/>
                </a:lnTo>
                <a:lnTo>
                  <a:pt x="431" y="631"/>
                </a:lnTo>
                <a:lnTo>
                  <a:pt x="431" y="636"/>
                </a:lnTo>
                <a:lnTo>
                  <a:pt x="431" y="636"/>
                </a:lnTo>
                <a:lnTo>
                  <a:pt x="429" y="638"/>
                </a:lnTo>
                <a:lnTo>
                  <a:pt x="429" y="636"/>
                </a:lnTo>
                <a:lnTo>
                  <a:pt x="429" y="636"/>
                </a:lnTo>
                <a:lnTo>
                  <a:pt x="429" y="642"/>
                </a:lnTo>
                <a:lnTo>
                  <a:pt x="429" y="645"/>
                </a:lnTo>
                <a:lnTo>
                  <a:pt x="427" y="655"/>
                </a:lnTo>
                <a:lnTo>
                  <a:pt x="425" y="664"/>
                </a:lnTo>
                <a:lnTo>
                  <a:pt x="425" y="673"/>
                </a:lnTo>
                <a:lnTo>
                  <a:pt x="425" y="673"/>
                </a:lnTo>
                <a:lnTo>
                  <a:pt x="427" y="671"/>
                </a:lnTo>
                <a:lnTo>
                  <a:pt x="429" y="673"/>
                </a:lnTo>
                <a:lnTo>
                  <a:pt x="429" y="673"/>
                </a:lnTo>
                <a:lnTo>
                  <a:pt x="431" y="667"/>
                </a:lnTo>
                <a:lnTo>
                  <a:pt x="431" y="667"/>
                </a:lnTo>
                <a:lnTo>
                  <a:pt x="429" y="667"/>
                </a:lnTo>
                <a:lnTo>
                  <a:pt x="427" y="667"/>
                </a:lnTo>
                <a:lnTo>
                  <a:pt x="427" y="669"/>
                </a:lnTo>
                <a:lnTo>
                  <a:pt x="427" y="667"/>
                </a:lnTo>
                <a:lnTo>
                  <a:pt x="427" y="667"/>
                </a:lnTo>
                <a:lnTo>
                  <a:pt x="429" y="666"/>
                </a:lnTo>
                <a:lnTo>
                  <a:pt x="429" y="666"/>
                </a:lnTo>
                <a:lnTo>
                  <a:pt x="431" y="660"/>
                </a:lnTo>
                <a:lnTo>
                  <a:pt x="433" y="653"/>
                </a:lnTo>
                <a:lnTo>
                  <a:pt x="435" y="647"/>
                </a:lnTo>
                <a:lnTo>
                  <a:pt x="435" y="647"/>
                </a:lnTo>
                <a:lnTo>
                  <a:pt x="433" y="642"/>
                </a:lnTo>
                <a:lnTo>
                  <a:pt x="433" y="632"/>
                </a:lnTo>
                <a:lnTo>
                  <a:pt x="435" y="616"/>
                </a:lnTo>
                <a:lnTo>
                  <a:pt x="435" y="616"/>
                </a:lnTo>
                <a:lnTo>
                  <a:pt x="438" y="612"/>
                </a:lnTo>
                <a:lnTo>
                  <a:pt x="440" y="610"/>
                </a:lnTo>
                <a:lnTo>
                  <a:pt x="440" y="607"/>
                </a:lnTo>
                <a:lnTo>
                  <a:pt x="440" y="607"/>
                </a:lnTo>
                <a:lnTo>
                  <a:pt x="440" y="610"/>
                </a:lnTo>
                <a:lnTo>
                  <a:pt x="438" y="609"/>
                </a:lnTo>
                <a:lnTo>
                  <a:pt x="435" y="605"/>
                </a:lnTo>
                <a:lnTo>
                  <a:pt x="435" y="605"/>
                </a:lnTo>
                <a:lnTo>
                  <a:pt x="436" y="592"/>
                </a:lnTo>
                <a:lnTo>
                  <a:pt x="438" y="577"/>
                </a:lnTo>
                <a:lnTo>
                  <a:pt x="438" y="577"/>
                </a:lnTo>
                <a:lnTo>
                  <a:pt x="440" y="579"/>
                </a:lnTo>
                <a:lnTo>
                  <a:pt x="442" y="581"/>
                </a:lnTo>
                <a:lnTo>
                  <a:pt x="440" y="588"/>
                </a:lnTo>
                <a:lnTo>
                  <a:pt x="440" y="588"/>
                </a:lnTo>
                <a:lnTo>
                  <a:pt x="444" y="588"/>
                </a:lnTo>
                <a:lnTo>
                  <a:pt x="446" y="588"/>
                </a:lnTo>
                <a:lnTo>
                  <a:pt x="446" y="588"/>
                </a:lnTo>
                <a:lnTo>
                  <a:pt x="446" y="583"/>
                </a:lnTo>
                <a:lnTo>
                  <a:pt x="446" y="581"/>
                </a:lnTo>
                <a:lnTo>
                  <a:pt x="442" y="575"/>
                </a:lnTo>
                <a:lnTo>
                  <a:pt x="442" y="575"/>
                </a:lnTo>
                <a:lnTo>
                  <a:pt x="444" y="575"/>
                </a:lnTo>
                <a:lnTo>
                  <a:pt x="446" y="574"/>
                </a:lnTo>
                <a:lnTo>
                  <a:pt x="446" y="566"/>
                </a:lnTo>
                <a:lnTo>
                  <a:pt x="447" y="557"/>
                </a:lnTo>
                <a:lnTo>
                  <a:pt x="447" y="552"/>
                </a:lnTo>
                <a:lnTo>
                  <a:pt x="447" y="552"/>
                </a:lnTo>
                <a:lnTo>
                  <a:pt x="446" y="550"/>
                </a:lnTo>
                <a:lnTo>
                  <a:pt x="446" y="546"/>
                </a:lnTo>
                <a:lnTo>
                  <a:pt x="446" y="546"/>
                </a:lnTo>
                <a:lnTo>
                  <a:pt x="447" y="546"/>
                </a:lnTo>
                <a:lnTo>
                  <a:pt x="447" y="546"/>
                </a:lnTo>
                <a:lnTo>
                  <a:pt x="447" y="546"/>
                </a:lnTo>
                <a:lnTo>
                  <a:pt x="446" y="498"/>
                </a:lnTo>
                <a:lnTo>
                  <a:pt x="446" y="476"/>
                </a:lnTo>
                <a:lnTo>
                  <a:pt x="446" y="454"/>
                </a:lnTo>
                <a:lnTo>
                  <a:pt x="446" y="454"/>
                </a:lnTo>
                <a:lnTo>
                  <a:pt x="444" y="443"/>
                </a:lnTo>
                <a:lnTo>
                  <a:pt x="444" y="430"/>
                </a:lnTo>
                <a:lnTo>
                  <a:pt x="446" y="421"/>
                </a:lnTo>
                <a:lnTo>
                  <a:pt x="447" y="417"/>
                </a:lnTo>
                <a:lnTo>
                  <a:pt x="449" y="415"/>
                </a:lnTo>
                <a:lnTo>
                  <a:pt x="449" y="415"/>
                </a:lnTo>
                <a:lnTo>
                  <a:pt x="451" y="390"/>
                </a:lnTo>
                <a:lnTo>
                  <a:pt x="451" y="362"/>
                </a:lnTo>
                <a:lnTo>
                  <a:pt x="451" y="334"/>
                </a:lnTo>
                <a:lnTo>
                  <a:pt x="453" y="305"/>
                </a:lnTo>
                <a:lnTo>
                  <a:pt x="453" y="305"/>
                </a:lnTo>
                <a:lnTo>
                  <a:pt x="449" y="290"/>
                </a:lnTo>
                <a:lnTo>
                  <a:pt x="449" y="274"/>
                </a:lnTo>
                <a:lnTo>
                  <a:pt x="308" y="415"/>
                </a:lnTo>
                <a:lnTo>
                  <a:pt x="308" y="415"/>
                </a:lnTo>
                <a:lnTo>
                  <a:pt x="317" y="415"/>
                </a:lnTo>
                <a:lnTo>
                  <a:pt x="317" y="415"/>
                </a:lnTo>
                <a:lnTo>
                  <a:pt x="319" y="415"/>
                </a:lnTo>
                <a:lnTo>
                  <a:pt x="324" y="415"/>
                </a:lnTo>
                <a:lnTo>
                  <a:pt x="324" y="415"/>
                </a:lnTo>
                <a:lnTo>
                  <a:pt x="326" y="417"/>
                </a:lnTo>
                <a:lnTo>
                  <a:pt x="328" y="417"/>
                </a:lnTo>
                <a:lnTo>
                  <a:pt x="324" y="419"/>
                </a:lnTo>
                <a:lnTo>
                  <a:pt x="308" y="421"/>
                </a:lnTo>
                <a:lnTo>
                  <a:pt x="455" y="274"/>
                </a:lnTo>
                <a:lnTo>
                  <a:pt x="455" y="276"/>
                </a:lnTo>
                <a:lnTo>
                  <a:pt x="455" y="276"/>
                </a:lnTo>
                <a:lnTo>
                  <a:pt x="455" y="274"/>
                </a:lnTo>
                <a:lnTo>
                  <a:pt x="308" y="421"/>
                </a:lnTo>
                <a:lnTo>
                  <a:pt x="308" y="421"/>
                </a:lnTo>
                <a:lnTo>
                  <a:pt x="309" y="423"/>
                </a:lnTo>
                <a:lnTo>
                  <a:pt x="308" y="425"/>
                </a:lnTo>
                <a:lnTo>
                  <a:pt x="458" y="274"/>
                </a:lnTo>
                <a:lnTo>
                  <a:pt x="458" y="274"/>
                </a:lnTo>
                <a:lnTo>
                  <a:pt x="464" y="277"/>
                </a:lnTo>
                <a:lnTo>
                  <a:pt x="464" y="277"/>
                </a:lnTo>
                <a:lnTo>
                  <a:pt x="466" y="305"/>
                </a:lnTo>
                <a:lnTo>
                  <a:pt x="468" y="329"/>
                </a:lnTo>
                <a:lnTo>
                  <a:pt x="468" y="329"/>
                </a:lnTo>
                <a:lnTo>
                  <a:pt x="468" y="334"/>
                </a:lnTo>
                <a:lnTo>
                  <a:pt x="466" y="338"/>
                </a:lnTo>
                <a:lnTo>
                  <a:pt x="466" y="338"/>
                </a:lnTo>
                <a:lnTo>
                  <a:pt x="468" y="344"/>
                </a:lnTo>
                <a:lnTo>
                  <a:pt x="466" y="351"/>
                </a:lnTo>
                <a:lnTo>
                  <a:pt x="466" y="357"/>
                </a:lnTo>
                <a:lnTo>
                  <a:pt x="466" y="362"/>
                </a:lnTo>
                <a:lnTo>
                  <a:pt x="466" y="362"/>
                </a:lnTo>
                <a:lnTo>
                  <a:pt x="468" y="369"/>
                </a:lnTo>
                <a:lnTo>
                  <a:pt x="469" y="377"/>
                </a:lnTo>
                <a:lnTo>
                  <a:pt x="469" y="377"/>
                </a:lnTo>
                <a:lnTo>
                  <a:pt x="468" y="384"/>
                </a:lnTo>
                <a:lnTo>
                  <a:pt x="466" y="391"/>
                </a:lnTo>
                <a:lnTo>
                  <a:pt x="466" y="391"/>
                </a:lnTo>
                <a:lnTo>
                  <a:pt x="468" y="403"/>
                </a:lnTo>
                <a:lnTo>
                  <a:pt x="468" y="403"/>
                </a:lnTo>
                <a:lnTo>
                  <a:pt x="466" y="401"/>
                </a:lnTo>
                <a:lnTo>
                  <a:pt x="466" y="401"/>
                </a:lnTo>
                <a:lnTo>
                  <a:pt x="468" y="406"/>
                </a:lnTo>
                <a:lnTo>
                  <a:pt x="469" y="412"/>
                </a:lnTo>
                <a:lnTo>
                  <a:pt x="469" y="412"/>
                </a:lnTo>
                <a:lnTo>
                  <a:pt x="466" y="414"/>
                </a:lnTo>
                <a:lnTo>
                  <a:pt x="466" y="414"/>
                </a:lnTo>
                <a:lnTo>
                  <a:pt x="466" y="419"/>
                </a:lnTo>
                <a:lnTo>
                  <a:pt x="468" y="425"/>
                </a:lnTo>
                <a:lnTo>
                  <a:pt x="469" y="434"/>
                </a:lnTo>
                <a:lnTo>
                  <a:pt x="469" y="434"/>
                </a:lnTo>
                <a:lnTo>
                  <a:pt x="468" y="436"/>
                </a:lnTo>
                <a:lnTo>
                  <a:pt x="468" y="434"/>
                </a:lnTo>
                <a:lnTo>
                  <a:pt x="466" y="434"/>
                </a:lnTo>
                <a:lnTo>
                  <a:pt x="466" y="436"/>
                </a:lnTo>
                <a:lnTo>
                  <a:pt x="466" y="436"/>
                </a:lnTo>
                <a:lnTo>
                  <a:pt x="468" y="437"/>
                </a:lnTo>
                <a:lnTo>
                  <a:pt x="468" y="441"/>
                </a:lnTo>
                <a:lnTo>
                  <a:pt x="469" y="447"/>
                </a:lnTo>
                <a:lnTo>
                  <a:pt x="469" y="447"/>
                </a:lnTo>
                <a:lnTo>
                  <a:pt x="468" y="450"/>
                </a:lnTo>
                <a:lnTo>
                  <a:pt x="468" y="458"/>
                </a:lnTo>
                <a:lnTo>
                  <a:pt x="468" y="461"/>
                </a:lnTo>
                <a:lnTo>
                  <a:pt x="468" y="463"/>
                </a:lnTo>
                <a:lnTo>
                  <a:pt x="466" y="463"/>
                </a:lnTo>
                <a:lnTo>
                  <a:pt x="466" y="463"/>
                </a:lnTo>
                <a:lnTo>
                  <a:pt x="468" y="485"/>
                </a:lnTo>
                <a:lnTo>
                  <a:pt x="469" y="506"/>
                </a:lnTo>
                <a:lnTo>
                  <a:pt x="469" y="506"/>
                </a:lnTo>
                <a:lnTo>
                  <a:pt x="471" y="504"/>
                </a:lnTo>
                <a:lnTo>
                  <a:pt x="471" y="504"/>
                </a:lnTo>
                <a:lnTo>
                  <a:pt x="471" y="504"/>
                </a:lnTo>
                <a:lnTo>
                  <a:pt x="473" y="518"/>
                </a:lnTo>
                <a:lnTo>
                  <a:pt x="475" y="528"/>
                </a:lnTo>
                <a:lnTo>
                  <a:pt x="475" y="528"/>
                </a:lnTo>
                <a:lnTo>
                  <a:pt x="473" y="526"/>
                </a:lnTo>
                <a:lnTo>
                  <a:pt x="473" y="526"/>
                </a:lnTo>
                <a:lnTo>
                  <a:pt x="473" y="553"/>
                </a:lnTo>
                <a:lnTo>
                  <a:pt x="473" y="574"/>
                </a:lnTo>
                <a:lnTo>
                  <a:pt x="473" y="574"/>
                </a:lnTo>
                <a:lnTo>
                  <a:pt x="477" y="579"/>
                </a:lnTo>
                <a:lnTo>
                  <a:pt x="477" y="579"/>
                </a:lnTo>
                <a:lnTo>
                  <a:pt x="475" y="583"/>
                </a:lnTo>
                <a:lnTo>
                  <a:pt x="477" y="586"/>
                </a:lnTo>
                <a:lnTo>
                  <a:pt x="477" y="586"/>
                </a:lnTo>
                <a:lnTo>
                  <a:pt x="475" y="590"/>
                </a:lnTo>
                <a:lnTo>
                  <a:pt x="473" y="592"/>
                </a:lnTo>
                <a:lnTo>
                  <a:pt x="473" y="594"/>
                </a:lnTo>
                <a:lnTo>
                  <a:pt x="473" y="594"/>
                </a:lnTo>
                <a:lnTo>
                  <a:pt x="475" y="592"/>
                </a:lnTo>
                <a:lnTo>
                  <a:pt x="477" y="596"/>
                </a:lnTo>
                <a:lnTo>
                  <a:pt x="477" y="605"/>
                </a:lnTo>
                <a:lnTo>
                  <a:pt x="477" y="605"/>
                </a:lnTo>
                <a:lnTo>
                  <a:pt x="477" y="607"/>
                </a:lnTo>
                <a:lnTo>
                  <a:pt x="475" y="609"/>
                </a:lnTo>
                <a:lnTo>
                  <a:pt x="473" y="609"/>
                </a:lnTo>
                <a:lnTo>
                  <a:pt x="473" y="609"/>
                </a:lnTo>
                <a:lnTo>
                  <a:pt x="473" y="607"/>
                </a:lnTo>
                <a:lnTo>
                  <a:pt x="473" y="605"/>
                </a:lnTo>
                <a:lnTo>
                  <a:pt x="471" y="603"/>
                </a:lnTo>
                <a:lnTo>
                  <a:pt x="471" y="603"/>
                </a:lnTo>
                <a:lnTo>
                  <a:pt x="471" y="609"/>
                </a:lnTo>
                <a:lnTo>
                  <a:pt x="473" y="612"/>
                </a:lnTo>
                <a:lnTo>
                  <a:pt x="475" y="614"/>
                </a:lnTo>
                <a:lnTo>
                  <a:pt x="479" y="614"/>
                </a:lnTo>
                <a:lnTo>
                  <a:pt x="479" y="614"/>
                </a:lnTo>
                <a:lnTo>
                  <a:pt x="481" y="599"/>
                </a:lnTo>
                <a:lnTo>
                  <a:pt x="481" y="599"/>
                </a:lnTo>
                <a:lnTo>
                  <a:pt x="479" y="598"/>
                </a:lnTo>
                <a:lnTo>
                  <a:pt x="479" y="594"/>
                </a:lnTo>
                <a:lnTo>
                  <a:pt x="479" y="586"/>
                </a:lnTo>
                <a:lnTo>
                  <a:pt x="481" y="574"/>
                </a:lnTo>
                <a:lnTo>
                  <a:pt x="481" y="574"/>
                </a:lnTo>
                <a:lnTo>
                  <a:pt x="482" y="575"/>
                </a:lnTo>
                <a:lnTo>
                  <a:pt x="482" y="577"/>
                </a:lnTo>
                <a:lnTo>
                  <a:pt x="482" y="577"/>
                </a:lnTo>
                <a:lnTo>
                  <a:pt x="481" y="577"/>
                </a:lnTo>
                <a:lnTo>
                  <a:pt x="481" y="579"/>
                </a:lnTo>
                <a:lnTo>
                  <a:pt x="481" y="579"/>
                </a:lnTo>
                <a:lnTo>
                  <a:pt x="482" y="586"/>
                </a:lnTo>
                <a:lnTo>
                  <a:pt x="482" y="594"/>
                </a:lnTo>
                <a:lnTo>
                  <a:pt x="482" y="612"/>
                </a:lnTo>
                <a:lnTo>
                  <a:pt x="482" y="612"/>
                </a:lnTo>
                <a:lnTo>
                  <a:pt x="484" y="612"/>
                </a:lnTo>
                <a:lnTo>
                  <a:pt x="484" y="612"/>
                </a:lnTo>
                <a:lnTo>
                  <a:pt x="486" y="614"/>
                </a:lnTo>
                <a:lnTo>
                  <a:pt x="488" y="616"/>
                </a:lnTo>
                <a:lnTo>
                  <a:pt x="488" y="616"/>
                </a:lnTo>
                <a:lnTo>
                  <a:pt x="488" y="577"/>
                </a:lnTo>
                <a:lnTo>
                  <a:pt x="488" y="577"/>
                </a:lnTo>
                <a:lnTo>
                  <a:pt x="486" y="577"/>
                </a:lnTo>
                <a:lnTo>
                  <a:pt x="486" y="575"/>
                </a:lnTo>
                <a:lnTo>
                  <a:pt x="484" y="570"/>
                </a:lnTo>
                <a:lnTo>
                  <a:pt x="484" y="570"/>
                </a:lnTo>
                <a:lnTo>
                  <a:pt x="486" y="563"/>
                </a:lnTo>
                <a:lnTo>
                  <a:pt x="486" y="555"/>
                </a:lnTo>
                <a:lnTo>
                  <a:pt x="486" y="555"/>
                </a:lnTo>
                <a:lnTo>
                  <a:pt x="486" y="557"/>
                </a:lnTo>
                <a:lnTo>
                  <a:pt x="484" y="557"/>
                </a:lnTo>
                <a:lnTo>
                  <a:pt x="484" y="557"/>
                </a:lnTo>
                <a:lnTo>
                  <a:pt x="486" y="550"/>
                </a:lnTo>
                <a:lnTo>
                  <a:pt x="486" y="544"/>
                </a:lnTo>
                <a:lnTo>
                  <a:pt x="488" y="529"/>
                </a:lnTo>
                <a:lnTo>
                  <a:pt x="488" y="529"/>
                </a:lnTo>
                <a:lnTo>
                  <a:pt x="488" y="535"/>
                </a:lnTo>
                <a:lnTo>
                  <a:pt x="488" y="537"/>
                </a:lnTo>
                <a:lnTo>
                  <a:pt x="490" y="539"/>
                </a:lnTo>
                <a:lnTo>
                  <a:pt x="490" y="542"/>
                </a:lnTo>
                <a:lnTo>
                  <a:pt x="490" y="542"/>
                </a:lnTo>
                <a:lnTo>
                  <a:pt x="492" y="533"/>
                </a:lnTo>
                <a:lnTo>
                  <a:pt x="492" y="529"/>
                </a:lnTo>
                <a:lnTo>
                  <a:pt x="490" y="526"/>
                </a:lnTo>
                <a:lnTo>
                  <a:pt x="492" y="526"/>
                </a:lnTo>
                <a:lnTo>
                  <a:pt x="492" y="526"/>
                </a:lnTo>
                <a:lnTo>
                  <a:pt x="492" y="513"/>
                </a:lnTo>
                <a:lnTo>
                  <a:pt x="492" y="496"/>
                </a:lnTo>
                <a:lnTo>
                  <a:pt x="492" y="480"/>
                </a:lnTo>
                <a:lnTo>
                  <a:pt x="492" y="465"/>
                </a:lnTo>
                <a:lnTo>
                  <a:pt x="492" y="465"/>
                </a:lnTo>
                <a:lnTo>
                  <a:pt x="493" y="463"/>
                </a:lnTo>
                <a:lnTo>
                  <a:pt x="493" y="463"/>
                </a:lnTo>
                <a:lnTo>
                  <a:pt x="493" y="463"/>
                </a:lnTo>
                <a:lnTo>
                  <a:pt x="493" y="449"/>
                </a:lnTo>
                <a:lnTo>
                  <a:pt x="493" y="432"/>
                </a:lnTo>
                <a:lnTo>
                  <a:pt x="493" y="419"/>
                </a:lnTo>
                <a:lnTo>
                  <a:pt x="493" y="410"/>
                </a:lnTo>
                <a:lnTo>
                  <a:pt x="493" y="410"/>
                </a:lnTo>
                <a:lnTo>
                  <a:pt x="495" y="410"/>
                </a:lnTo>
                <a:lnTo>
                  <a:pt x="495" y="414"/>
                </a:lnTo>
                <a:lnTo>
                  <a:pt x="497" y="417"/>
                </a:lnTo>
                <a:lnTo>
                  <a:pt x="495" y="421"/>
                </a:lnTo>
                <a:lnTo>
                  <a:pt x="495" y="421"/>
                </a:lnTo>
                <a:lnTo>
                  <a:pt x="499" y="419"/>
                </a:lnTo>
                <a:lnTo>
                  <a:pt x="499" y="415"/>
                </a:lnTo>
                <a:lnTo>
                  <a:pt x="495" y="406"/>
                </a:lnTo>
                <a:lnTo>
                  <a:pt x="495" y="406"/>
                </a:lnTo>
                <a:lnTo>
                  <a:pt x="497" y="406"/>
                </a:lnTo>
                <a:lnTo>
                  <a:pt x="497" y="406"/>
                </a:lnTo>
                <a:lnTo>
                  <a:pt x="495" y="397"/>
                </a:lnTo>
                <a:lnTo>
                  <a:pt x="493" y="393"/>
                </a:lnTo>
                <a:lnTo>
                  <a:pt x="493" y="390"/>
                </a:lnTo>
                <a:lnTo>
                  <a:pt x="493" y="390"/>
                </a:lnTo>
                <a:lnTo>
                  <a:pt x="493" y="384"/>
                </a:lnTo>
                <a:lnTo>
                  <a:pt x="493" y="379"/>
                </a:lnTo>
                <a:lnTo>
                  <a:pt x="495" y="373"/>
                </a:lnTo>
                <a:lnTo>
                  <a:pt x="495" y="366"/>
                </a:lnTo>
                <a:lnTo>
                  <a:pt x="495" y="366"/>
                </a:lnTo>
                <a:lnTo>
                  <a:pt x="493" y="366"/>
                </a:lnTo>
                <a:lnTo>
                  <a:pt x="493" y="366"/>
                </a:lnTo>
                <a:lnTo>
                  <a:pt x="493" y="360"/>
                </a:lnTo>
                <a:lnTo>
                  <a:pt x="493" y="353"/>
                </a:lnTo>
                <a:lnTo>
                  <a:pt x="492" y="349"/>
                </a:lnTo>
                <a:lnTo>
                  <a:pt x="492" y="349"/>
                </a:lnTo>
                <a:lnTo>
                  <a:pt x="492" y="353"/>
                </a:lnTo>
                <a:lnTo>
                  <a:pt x="490" y="346"/>
                </a:lnTo>
                <a:lnTo>
                  <a:pt x="492" y="334"/>
                </a:lnTo>
                <a:lnTo>
                  <a:pt x="492" y="329"/>
                </a:lnTo>
                <a:lnTo>
                  <a:pt x="493" y="327"/>
                </a:lnTo>
                <a:lnTo>
                  <a:pt x="493" y="327"/>
                </a:lnTo>
                <a:lnTo>
                  <a:pt x="495" y="334"/>
                </a:lnTo>
                <a:lnTo>
                  <a:pt x="497" y="338"/>
                </a:lnTo>
                <a:lnTo>
                  <a:pt x="497" y="338"/>
                </a:lnTo>
                <a:lnTo>
                  <a:pt x="497" y="333"/>
                </a:lnTo>
                <a:lnTo>
                  <a:pt x="497" y="333"/>
                </a:lnTo>
                <a:lnTo>
                  <a:pt x="501" y="331"/>
                </a:lnTo>
                <a:lnTo>
                  <a:pt x="501" y="331"/>
                </a:lnTo>
                <a:lnTo>
                  <a:pt x="501" y="323"/>
                </a:lnTo>
                <a:lnTo>
                  <a:pt x="503" y="318"/>
                </a:lnTo>
                <a:lnTo>
                  <a:pt x="503" y="318"/>
                </a:lnTo>
                <a:lnTo>
                  <a:pt x="501" y="320"/>
                </a:lnTo>
                <a:lnTo>
                  <a:pt x="501" y="322"/>
                </a:lnTo>
                <a:lnTo>
                  <a:pt x="499" y="327"/>
                </a:lnTo>
                <a:lnTo>
                  <a:pt x="499" y="327"/>
                </a:lnTo>
                <a:lnTo>
                  <a:pt x="497" y="323"/>
                </a:lnTo>
                <a:lnTo>
                  <a:pt x="497" y="323"/>
                </a:lnTo>
                <a:lnTo>
                  <a:pt x="501" y="318"/>
                </a:lnTo>
                <a:lnTo>
                  <a:pt x="501" y="314"/>
                </a:lnTo>
                <a:lnTo>
                  <a:pt x="499" y="312"/>
                </a:lnTo>
                <a:lnTo>
                  <a:pt x="499" y="312"/>
                </a:lnTo>
                <a:lnTo>
                  <a:pt x="501" y="312"/>
                </a:lnTo>
                <a:lnTo>
                  <a:pt x="503" y="311"/>
                </a:lnTo>
                <a:lnTo>
                  <a:pt x="503" y="311"/>
                </a:lnTo>
                <a:lnTo>
                  <a:pt x="504" y="344"/>
                </a:lnTo>
                <a:lnTo>
                  <a:pt x="504" y="357"/>
                </a:lnTo>
                <a:lnTo>
                  <a:pt x="503" y="373"/>
                </a:lnTo>
                <a:lnTo>
                  <a:pt x="503" y="373"/>
                </a:lnTo>
                <a:lnTo>
                  <a:pt x="504" y="386"/>
                </a:lnTo>
                <a:lnTo>
                  <a:pt x="503" y="397"/>
                </a:lnTo>
                <a:lnTo>
                  <a:pt x="503" y="410"/>
                </a:lnTo>
                <a:lnTo>
                  <a:pt x="504" y="421"/>
                </a:lnTo>
                <a:lnTo>
                  <a:pt x="504" y="421"/>
                </a:lnTo>
                <a:lnTo>
                  <a:pt x="504" y="425"/>
                </a:lnTo>
                <a:lnTo>
                  <a:pt x="504" y="426"/>
                </a:lnTo>
                <a:lnTo>
                  <a:pt x="503" y="426"/>
                </a:lnTo>
                <a:lnTo>
                  <a:pt x="503" y="426"/>
                </a:lnTo>
                <a:lnTo>
                  <a:pt x="503" y="443"/>
                </a:lnTo>
                <a:lnTo>
                  <a:pt x="501" y="458"/>
                </a:lnTo>
                <a:lnTo>
                  <a:pt x="501" y="474"/>
                </a:lnTo>
                <a:lnTo>
                  <a:pt x="501" y="482"/>
                </a:lnTo>
                <a:lnTo>
                  <a:pt x="503" y="487"/>
                </a:lnTo>
                <a:lnTo>
                  <a:pt x="503" y="487"/>
                </a:lnTo>
                <a:lnTo>
                  <a:pt x="503" y="480"/>
                </a:lnTo>
                <a:lnTo>
                  <a:pt x="503" y="478"/>
                </a:lnTo>
                <a:lnTo>
                  <a:pt x="504" y="476"/>
                </a:lnTo>
                <a:lnTo>
                  <a:pt x="504" y="476"/>
                </a:lnTo>
                <a:lnTo>
                  <a:pt x="504" y="491"/>
                </a:lnTo>
                <a:lnTo>
                  <a:pt x="504" y="498"/>
                </a:lnTo>
                <a:lnTo>
                  <a:pt x="503" y="500"/>
                </a:lnTo>
                <a:lnTo>
                  <a:pt x="501" y="500"/>
                </a:lnTo>
                <a:lnTo>
                  <a:pt x="501" y="500"/>
                </a:lnTo>
                <a:lnTo>
                  <a:pt x="503" y="506"/>
                </a:lnTo>
                <a:lnTo>
                  <a:pt x="503" y="513"/>
                </a:lnTo>
                <a:lnTo>
                  <a:pt x="503" y="513"/>
                </a:lnTo>
                <a:lnTo>
                  <a:pt x="503" y="513"/>
                </a:lnTo>
                <a:lnTo>
                  <a:pt x="504" y="513"/>
                </a:lnTo>
                <a:lnTo>
                  <a:pt x="504" y="509"/>
                </a:lnTo>
                <a:lnTo>
                  <a:pt x="504" y="506"/>
                </a:lnTo>
                <a:lnTo>
                  <a:pt x="504" y="506"/>
                </a:lnTo>
                <a:lnTo>
                  <a:pt x="504" y="506"/>
                </a:lnTo>
                <a:lnTo>
                  <a:pt x="506" y="520"/>
                </a:lnTo>
                <a:lnTo>
                  <a:pt x="504" y="529"/>
                </a:lnTo>
                <a:lnTo>
                  <a:pt x="503" y="535"/>
                </a:lnTo>
                <a:lnTo>
                  <a:pt x="503" y="535"/>
                </a:lnTo>
                <a:lnTo>
                  <a:pt x="503" y="577"/>
                </a:lnTo>
                <a:lnTo>
                  <a:pt x="503" y="594"/>
                </a:lnTo>
                <a:lnTo>
                  <a:pt x="499" y="610"/>
                </a:lnTo>
                <a:lnTo>
                  <a:pt x="499" y="610"/>
                </a:lnTo>
                <a:lnTo>
                  <a:pt x="501" y="612"/>
                </a:lnTo>
                <a:lnTo>
                  <a:pt x="501" y="612"/>
                </a:lnTo>
                <a:lnTo>
                  <a:pt x="499" y="614"/>
                </a:lnTo>
                <a:lnTo>
                  <a:pt x="497" y="618"/>
                </a:lnTo>
                <a:lnTo>
                  <a:pt x="497" y="618"/>
                </a:lnTo>
                <a:lnTo>
                  <a:pt x="499" y="620"/>
                </a:lnTo>
                <a:lnTo>
                  <a:pt x="501" y="618"/>
                </a:lnTo>
                <a:lnTo>
                  <a:pt x="503" y="618"/>
                </a:lnTo>
                <a:lnTo>
                  <a:pt x="503" y="620"/>
                </a:lnTo>
                <a:lnTo>
                  <a:pt x="503" y="620"/>
                </a:lnTo>
                <a:lnTo>
                  <a:pt x="503" y="621"/>
                </a:lnTo>
                <a:lnTo>
                  <a:pt x="503" y="621"/>
                </a:lnTo>
                <a:lnTo>
                  <a:pt x="503" y="625"/>
                </a:lnTo>
                <a:lnTo>
                  <a:pt x="503" y="629"/>
                </a:lnTo>
                <a:lnTo>
                  <a:pt x="501" y="632"/>
                </a:lnTo>
                <a:lnTo>
                  <a:pt x="501" y="632"/>
                </a:lnTo>
                <a:lnTo>
                  <a:pt x="503" y="634"/>
                </a:lnTo>
                <a:lnTo>
                  <a:pt x="503" y="640"/>
                </a:lnTo>
                <a:lnTo>
                  <a:pt x="503" y="649"/>
                </a:lnTo>
                <a:lnTo>
                  <a:pt x="503" y="649"/>
                </a:lnTo>
                <a:lnTo>
                  <a:pt x="501" y="651"/>
                </a:lnTo>
                <a:lnTo>
                  <a:pt x="499" y="653"/>
                </a:lnTo>
                <a:lnTo>
                  <a:pt x="499" y="658"/>
                </a:lnTo>
                <a:lnTo>
                  <a:pt x="501" y="669"/>
                </a:lnTo>
                <a:lnTo>
                  <a:pt x="501" y="669"/>
                </a:lnTo>
                <a:lnTo>
                  <a:pt x="499" y="715"/>
                </a:lnTo>
                <a:lnTo>
                  <a:pt x="497" y="758"/>
                </a:lnTo>
                <a:lnTo>
                  <a:pt x="497" y="758"/>
                </a:lnTo>
                <a:lnTo>
                  <a:pt x="499" y="737"/>
                </a:lnTo>
                <a:lnTo>
                  <a:pt x="499" y="728"/>
                </a:lnTo>
                <a:lnTo>
                  <a:pt x="501" y="719"/>
                </a:lnTo>
                <a:lnTo>
                  <a:pt x="501" y="719"/>
                </a:lnTo>
                <a:lnTo>
                  <a:pt x="501" y="702"/>
                </a:lnTo>
                <a:lnTo>
                  <a:pt x="501" y="686"/>
                </a:lnTo>
                <a:lnTo>
                  <a:pt x="501" y="667"/>
                </a:lnTo>
                <a:lnTo>
                  <a:pt x="501" y="651"/>
                </a:lnTo>
                <a:lnTo>
                  <a:pt x="501" y="651"/>
                </a:lnTo>
                <a:lnTo>
                  <a:pt x="504" y="649"/>
                </a:lnTo>
                <a:lnTo>
                  <a:pt x="506" y="647"/>
                </a:lnTo>
                <a:lnTo>
                  <a:pt x="506" y="647"/>
                </a:lnTo>
                <a:lnTo>
                  <a:pt x="508" y="656"/>
                </a:lnTo>
                <a:lnTo>
                  <a:pt x="508" y="656"/>
                </a:lnTo>
                <a:lnTo>
                  <a:pt x="508" y="649"/>
                </a:lnTo>
                <a:lnTo>
                  <a:pt x="508" y="640"/>
                </a:lnTo>
                <a:lnTo>
                  <a:pt x="508" y="629"/>
                </a:lnTo>
                <a:lnTo>
                  <a:pt x="510" y="620"/>
                </a:lnTo>
                <a:lnTo>
                  <a:pt x="510" y="620"/>
                </a:lnTo>
                <a:lnTo>
                  <a:pt x="508" y="620"/>
                </a:lnTo>
                <a:lnTo>
                  <a:pt x="508" y="616"/>
                </a:lnTo>
                <a:lnTo>
                  <a:pt x="510" y="610"/>
                </a:lnTo>
                <a:lnTo>
                  <a:pt x="510" y="610"/>
                </a:lnTo>
                <a:lnTo>
                  <a:pt x="508" y="607"/>
                </a:lnTo>
                <a:lnTo>
                  <a:pt x="506" y="603"/>
                </a:lnTo>
                <a:lnTo>
                  <a:pt x="504" y="592"/>
                </a:lnTo>
                <a:lnTo>
                  <a:pt x="504" y="570"/>
                </a:lnTo>
                <a:lnTo>
                  <a:pt x="504" y="570"/>
                </a:lnTo>
                <a:lnTo>
                  <a:pt x="504" y="572"/>
                </a:lnTo>
                <a:lnTo>
                  <a:pt x="506" y="577"/>
                </a:lnTo>
                <a:lnTo>
                  <a:pt x="506" y="581"/>
                </a:lnTo>
                <a:lnTo>
                  <a:pt x="506" y="579"/>
                </a:lnTo>
                <a:lnTo>
                  <a:pt x="506" y="579"/>
                </a:lnTo>
                <a:lnTo>
                  <a:pt x="506" y="572"/>
                </a:lnTo>
                <a:lnTo>
                  <a:pt x="508" y="570"/>
                </a:lnTo>
                <a:lnTo>
                  <a:pt x="508" y="570"/>
                </a:lnTo>
                <a:lnTo>
                  <a:pt x="508" y="570"/>
                </a:lnTo>
                <a:lnTo>
                  <a:pt x="508" y="575"/>
                </a:lnTo>
                <a:lnTo>
                  <a:pt x="508" y="577"/>
                </a:lnTo>
                <a:lnTo>
                  <a:pt x="510" y="579"/>
                </a:lnTo>
                <a:lnTo>
                  <a:pt x="510" y="579"/>
                </a:lnTo>
                <a:lnTo>
                  <a:pt x="510" y="570"/>
                </a:lnTo>
                <a:lnTo>
                  <a:pt x="512" y="566"/>
                </a:lnTo>
                <a:lnTo>
                  <a:pt x="514" y="564"/>
                </a:lnTo>
                <a:lnTo>
                  <a:pt x="515" y="566"/>
                </a:lnTo>
                <a:lnTo>
                  <a:pt x="515" y="566"/>
                </a:lnTo>
                <a:lnTo>
                  <a:pt x="515" y="563"/>
                </a:lnTo>
                <a:lnTo>
                  <a:pt x="514" y="563"/>
                </a:lnTo>
                <a:lnTo>
                  <a:pt x="512" y="564"/>
                </a:lnTo>
                <a:lnTo>
                  <a:pt x="512" y="561"/>
                </a:lnTo>
                <a:lnTo>
                  <a:pt x="512" y="561"/>
                </a:lnTo>
                <a:lnTo>
                  <a:pt x="512" y="557"/>
                </a:lnTo>
                <a:lnTo>
                  <a:pt x="512" y="557"/>
                </a:lnTo>
                <a:lnTo>
                  <a:pt x="515" y="557"/>
                </a:lnTo>
                <a:lnTo>
                  <a:pt x="515" y="559"/>
                </a:lnTo>
                <a:lnTo>
                  <a:pt x="519" y="563"/>
                </a:lnTo>
                <a:lnTo>
                  <a:pt x="519" y="563"/>
                </a:lnTo>
                <a:lnTo>
                  <a:pt x="519" y="557"/>
                </a:lnTo>
                <a:lnTo>
                  <a:pt x="519" y="555"/>
                </a:lnTo>
                <a:lnTo>
                  <a:pt x="515" y="553"/>
                </a:lnTo>
                <a:lnTo>
                  <a:pt x="515" y="553"/>
                </a:lnTo>
                <a:lnTo>
                  <a:pt x="517" y="552"/>
                </a:lnTo>
                <a:lnTo>
                  <a:pt x="519" y="553"/>
                </a:lnTo>
                <a:lnTo>
                  <a:pt x="519" y="555"/>
                </a:lnTo>
                <a:lnTo>
                  <a:pt x="521" y="553"/>
                </a:lnTo>
                <a:lnTo>
                  <a:pt x="521" y="553"/>
                </a:lnTo>
                <a:lnTo>
                  <a:pt x="523" y="542"/>
                </a:lnTo>
                <a:lnTo>
                  <a:pt x="523" y="535"/>
                </a:lnTo>
                <a:lnTo>
                  <a:pt x="523" y="535"/>
                </a:lnTo>
                <a:lnTo>
                  <a:pt x="521" y="539"/>
                </a:lnTo>
                <a:lnTo>
                  <a:pt x="521" y="539"/>
                </a:lnTo>
                <a:lnTo>
                  <a:pt x="521" y="533"/>
                </a:lnTo>
                <a:lnTo>
                  <a:pt x="519" y="531"/>
                </a:lnTo>
                <a:lnTo>
                  <a:pt x="521" y="529"/>
                </a:lnTo>
                <a:lnTo>
                  <a:pt x="521" y="529"/>
                </a:lnTo>
                <a:lnTo>
                  <a:pt x="521" y="533"/>
                </a:lnTo>
                <a:lnTo>
                  <a:pt x="523" y="535"/>
                </a:lnTo>
                <a:lnTo>
                  <a:pt x="523" y="535"/>
                </a:lnTo>
                <a:lnTo>
                  <a:pt x="523" y="528"/>
                </a:lnTo>
                <a:lnTo>
                  <a:pt x="523" y="518"/>
                </a:lnTo>
                <a:lnTo>
                  <a:pt x="525" y="509"/>
                </a:lnTo>
                <a:lnTo>
                  <a:pt x="527" y="504"/>
                </a:lnTo>
                <a:lnTo>
                  <a:pt x="527" y="504"/>
                </a:lnTo>
                <a:lnTo>
                  <a:pt x="525" y="502"/>
                </a:lnTo>
                <a:lnTo>
                  <a:pt x="525" y="504"/>
                </a:lnTo>
                <a:lnTo>
                  <a:pt x="523" y="504"/>
                </a:lnTo>
                <a:lnTo>
                  <a:pt x="523" y="502"/>
                </a:lnTo>
                <a:lnTo>
                  <a:pt x="523" y="502"/>
                </a:lnTo>
                <a:lnTo>
                  <a:pt x="523" y="496"/>
                </a:lnTo>
                <a:lnTo>
                  <a:pt x="523" y="493"/>
                </a:lnTo>
                <a:lnTo>
                  <a:pt x="525" y="491"/>
                </a:lnTo>
                <a:lnTo>
                  <a:pt x="527" y="487"/>
                </a:lnTo>
                <a:lnTo>
                  <a:pt x="527" y="487"/>
                </a:lnTo>
                <a:lnTo>
                  <a:pt x="523" y="487"/>
                </a:lnTo>
                <a:lnTo>
                  <a:pt x="523" y="487"/>
                </a:lnTo>
                <a:lnTo>
                  <a:pt x="521" y="485"/>
                </a:lnTo>
                <a:lnTo>
                  <a:pt x="521" y="485"/>
                </a:lnTo>
                <a:lnTo>
                  <a:pt x="521" y="474"/>
                </a:lnTo>
                <a:lnTo>
                  <a:pt x="523" y="471"/>
                </a:lnTo>
                <a:lnTo>
                  <a:pt x="525" y="471"/>
                </a:lnTo>
                <a:lnTo>
                  <a:pt x="525" y="471"/>
                </a:lnTo>
                <a:lnTo>
                  <a:pt x="525" y="476"/>
                </a:lnTo>
                <a:lnTo>
                  <a:pt x="525" y="480"/>
                </a:lnTo>
                <a:lnTo>
                  <a:pt x="527" y="478"/>
                </a:lnTo>
                <a:lnTo>
                  <a:pt x="527" y="478"/>
                </a:lnTo>
                <a:lnTo>
                  <a:pt x="525" y="467"/>
                </a:lnTo>
                <a:lnTo>
                  <a:pt x="525" y="461"/>
                </a:lnTo>
                <a:lnTo>
                  <a:pt x="523" y="458"/>
                </a:lnTo>
                <a:lnTo>
                  <a:pt x="523" y="458"/>
                </a:lnTo>
                <a:lnTo>
                  <a:pt x="523" y="456"/>
                </a:lnTo>
                <a:lnTo>
                  <a:pt x="525" y="456"/>
                </a:lnTo>
                <a:lnTo>
                  <a:pt x="527" y="456"/>
                </a:lnTo>
                <a:lnTo>
                  <a:pt x="528" y="452"/>
                </a:lnTo>
                <a:lnTo>
                  <a:pt x="528" y="452"/>
                </a:lnTo>
                <a:lnTo>
                  <a:pt x="527" y="452"/>
                </a:lnTo>
                <a:lnTo>
                  <a:pt x="525" y="452"/>
                </a:lnTo>
                <a:lnTo>
                  <a:pt x="525" y="450"/>
                </a:lnTo>
                <a:lnTo>
                  <a:pt x="525" y="450"/>
                </a:lnTo>
                <a:lnTo>
                  <a:pt x="525" y="450"/>
                </a:lnTo>
                <a:lnTo>
                  <a:pt x="527" y="439"/>
                </a:lnTo>
                <a:lnTo>
                  <a:pt x="527" y="436"/>
                </a:lnTo>
                <a:lnTo>
                  <a:pt x="525" y="437"/>
                </a:lnTo>
                <a:lnTo>
                  <a:pt x="525" y="437"/>
                </a:lnTo>
                <a:lnTo>
                  <a:pt x="527" y="419"/>
                </a:lnTo>
                <a:lnTo>
                  <a:pt x="527" y="419"/>
                </a:lnTo>
                <a:lnTo>
                  <a:pt x="525" y="419"/>
                </a:lnTo>
                <a:lnTo>
                  <a:pt x="523" y="417"/>
                </a:lnTo>
                <a:lnTo>
                  <a:pt x="523" y="417"/>
                </a:lnTo>
                <a:lnTo>
                  <a:pt x="525" y="397"/>
                </a:lnTo>
                <a:lnTo>
                  <a:pt x="523" y="377"/>
                </a:lnTo>
                <a:lnTo>
                  <a:pt x="523" y="358"/>
                </a:lnTo>
                <a:lnTo>
                  <a:pt x="525" y="338"/>
                </a:lnTo>
                <a:lnTo>
                  <a:pt x="525" y="338"/>
                </a:lnTo>
                <a:lnTo>
                  <a:pt x="523" y="340"/>
                </a:lnTo>
                <a:lnTo>
                  <a:pt x="521" y="340"/>
                </a:lnTo>
                <a:lnTo>
                  <a:pt x="521" y="340"/>
                </a:lnTo>
                <a:lnTo>
                  <a:pt x="521" y="340"/>
                </a:lnTo>
                <a:lnTo>
                  <a:pt x="523" y="325"/>
                </a:lnTo>
                <a:lnTo>
                  <a:pt x="523" y="320"/>
                </a:lnTo>
                <a:lnTo>
                  <a:pt x="521" y="316"/>
                </a:lnTo>
                <a:lnTo>
                  <a:pt x="521" y="316"/>
                </a:lnTo>
                <a:lnTo>
                  <a:pt x="523" y="316"/>
                </a:lnTo>
                <a:lnTo>
                  <a:pt x="523" y="316"/>
                </a:lnTo>
                <a:lnTo>
                  <a:pt x="523" y="305"/>
                </a:lnTo>
                <a:lnTo>
                  <a:pt x="525" y="294"/>
                </a:lnTo>
                <a:lnTo>
                  <a:pt x="525" y="294"/>
                </a:lnTo>
                <a:lnTo>
                  <a:pt x="527" y="300"/>
                </a:lnTo>
                <a:lnTo>
                  <a:pt x="527" y="303"/>
                </a:lnTo>
                <a:lnTo>
                  <a:pt x="528" y="307"/>
                </a:lnTo>
                <a:lnTo>
                  <a:pt x="530" y="311"/>
                </a:lnTo>
                <a:lnTo>
                  <a:pt x="530" y="311"/>
                </a:lnTo>
                <a:lnTo>
                  <a:pt x="528" y="301"/>
                </a:lnTo>
                <a:lnTo>
                  <a:pt x="527" y="296"/>
                </a:lnTo>
                <a:lnTo>
                  <a:pt x="525" y="288"/>
                </a:lnTo>
                <a:lnTo>
                  <a:pt x="525" y="279"/>
                </a:lnTo>
                <a:lnTo>
                  <a:pt x="525" y="279"/>
                </a:lnTo>
                <a:lnTo>
                  <a:pt x="523" y="279"/>
                </a:lnTo>
                <a:lnTo>
                  <a:pt x="521" y="281"/>
                </a:lnTo>
                <a:lnTo>
                  <a:pt x="521" y="281"/>
                </a:lnTo>
                <a:lnTo>
                  <a:pt x="521" y="279"/>
                </a:lnTo>
                <a:lnTo>
                  <a:pt x="521" y="279"/>
                </a:lnTo>
                <a:lnTo>
                  <a:pt x="521" y="274"/>
                </a:lnTo>
                <a:lnTo>
                  <a:pt x="308" y="487"/>
                </a:lnTo>
                <a:lnTo>
                  <a:pt x="308" y="487"/>
                </a:lnTo>
                <a:lnTo>
                  <a:pt x="311" y="485"/>
                </a:lnTo>
                <a:lnTo>
                  <a:pt x="311" y="485"/>
                </a:lnTo>
                <a:lnTo>
                  <a:pt x="313" y="487"/>
                </a:lnTo>
                <a:lnTo>
                  <a:pt x="315" y="489"/>
                </a:lnTo>
                <a:lnTo>
                  <a:pt x="320" y="491"/>
                </a:lnTo>
                <a:lnTo>
                  <a:pt x="320" y="491"/>
                </a:lnTo>
                <a:lnTo>
                  <a:pt x="332" y="489"/>
                </a:lnTo>
                <a:lnTo>
                  <a:pt x="341" y="489"/>
                </a:lnTo>
                <a:lnTo>
                  <a:pt x="350" y="489"/>
                </a:lnTo>
                <a:lnTo>
                  <a:pt x="359" y="487"/>
                </a:lnTo>
                <a:lnTo>
                  <a:pt x="359" y="487"/>
                </a:lnTo>
                <a:lnTo>
                  <a:pt x="381" y="489"/>
                </a:lnTo>
                <a:lnTo>
                  <a:pt x="405" y="489"/>
                </a:lnTo>
                <a:lnTo>
                  <a:pt x="429" y="487"/>
                </a:lnTo>
                <a:lnTo>
                  <a:pt x="447" y="485"/>
                </a:lnTo>
                <a:lnTo>
                  <a:pt x="447" y="485"/>
                </a:lnTo>
                <a:lnTo>
                  <a:pt x="451" y="485"/>
                </a:lnTo>
                <a:lnTo>
                  <a:pt x="453" y="487"/>
                </a:lnTo>
                <a:lnTo>
                  <a:pt x="457" y="487"/>
                </a:lnTo>
                <a:lnTo>
                  <a:pt x="457" y="489"/>
                </a:lnTo>
                <a:lnTo>
                  <a:pt x="457" y="489"/>
                </a:lnTo>
                <a:lnTo>
                  <a:pt x="464" y="487"/>
                </a:lnTo>
                <a:lnTo>
                  <a:pt x="469" y="489"/>
                </a:lnTo>
                <a:lnTo>
                  <a:pt x="473" y="489"/>
                </a:lnTo>
                <a:lnTo>
                  <a:pt x="479" y="487"/>
                </a:lnTo>
                <a:lnTo>
                  <a:pt x="479" y="487"/>
                </a:lnTo>
                <a:lnTo>
                  <a:pt x="477" y="487"/>
                </a:lnTo>
                <a:lnTo>
                  <a:pt x="475" y="485"/>
                </a:lnTo>
                <a:lnTo>
                  <a:pt x="475" y="485"/>
                </a:lnTo>
                <a:lnTo>
                  <a:pt x="488" y="485"/>
                </a:lnTo>
                <a:lnTo>
                  <a:pt x="488" y="485"/>
                </a:lnTo>
                <a:lnTo>
                  <a:pt x="488" y="487"/>
                </a:lnTo>
                <a:lnTo>
                  <a:pt x="492" y="487"/>
                </a:lnTo>
                <a:lnTo>
                  <a:pt x="492" y="487"/>
                </a:lnTo>
                <a:lnTo>
                  <a:pt x="493" y="485"/>
                </a:lnTo>
                <a:lnTo>
                  <a:pt x="495" y="485"/>
                </a:lnTo>
                <a:lnTo>
                  <a:pt x="503" y="485"/>
                </a:lnTo>
                <a:lnTo>
                  <a:pt x="517" y="487"/>
                </a:lnTo>
                <a:lnTo>
                  <a:pt x="517" y="487"/>
                </a:lnTo>
                <a:lnTo>
                  <a:pt x="517" y="485"/>
                </a:lnTo>
                <a:lnTo>
                  <a:pt x="514" y="485"/>
                </a:lnTo>
                <a:lnTo>
                  <a:pt x="514" y="485"/>
                </a:lnTo>
                <a:lnTo>
                  <a:pt x="527" y="485"/>
                </a:lnTo>
                <a:lnTo>
                  <a:pt x="532" y="485"/>
                </a:lnTo>
                <a:lnTo>
                  <a:pt x="536" y="489"/>
                </a:lnTo>
                <a:lnTo>
                  <a:pt x="536" y="489"/>
                </a:lnTo>
                <a:lnTo>
                  <a:pt x="532" y="489"/>
                </a:lnTo>
                <a:lnTo>
                  <a:pt x="530" y="487"/>
                </a:lnTo>
                <a:lnTo>
                  <a:pt x="528" y="487"/>
                </a:lnTo>
                <a:lnTo>
                  <a:pt x="527" y="487"/>
                </a:lnTo>
                <a:lnTo>
                  <a:pt x="527" y="487"/>
                </a:lnTo>
                <a:lnTo>
                  <a:pt x="528" y="489"/>
                </a:lnTo>
                <a:lnTo>
                  <a:pt x="530" y="491"/>
                </a:lnTo>
                <a:lnTo>
                  <a:pt x="530" y="491"/>
                </a:lnTo>
                <a:lnTo>
                  <a:pt x="545" y="487"/>
                </a:lnTo>
                <a:lnTo>
                  <a:pt x="560" y="487"/>
                </a:lnTo>
                <a:lnTo>
                  <a:pt x="585" y="487"/>
                </a:lnTo>
                <a:lnTo>
                  <a:pt x="585" y="487"/>
                </a:lnTo>
                <a:lnTo>
                  <a:pt x="591" y="485"/>
                </a:lnTo>
                <a:lnTo>
                  <a:pt x="595" y="485"/>
                </a:lnTo>
                <a:lnTo>
                  <a:pt x="595" y="485"/>
                </a:lnTo>
                <a:lnTo>
                  <a:pt x="602" y="487"/>
                </a:lnTo>
                <a:lnTo>
                  <a:pt x="607" y="487"/>
                </a:lnTo>
                <a:lnTo>
                  <a:pt x="613" y="487"/>
                </a:lnTo>
                <a:lnTo>
                  <a:pt x="613" y="487"/>
                </a:lnTo>
                <a:lnTo>
                  <a:pt x="620" y="487"/>
                </a:lnTo>
                <a:lnTo>
                  <a:pt x="620" y="487"/>
                </a:lnTo>
                <a:lnTo>
                  <a:pt x="631" y="487"/>
                </a:lnTo>
                <a:lnTo>
                  <a:pt x="639" y="487"/>
                </a:lnTo>
                <a:lnTo>
                  <a:pt x="644" y="489"/>
                </a:lnTo>
                <a:lnTo>
                  <a:pt x="644" y="489"/>
                </a:lnTo>
                <a:lnTo>
                  <a:pt x="642" y="489"/>
                </a:lnTo>
                <a:lnTo>
                  <a:pt x="639" y="491"/>
                </a:lnTo>
                <a:lnTo>
                  <a:pt x="635" y="491"/>
                </a:lnTo>
                <a:lnTo>
                  <a:pt x="635" y="491"/>
                </a:lnTo>
                <a:lnTo>
                  <a:pt x="635" y="491"/>
                </a:lnTo>
                <a:lnTo>
                  <a:pt x="642" y="491"/>
                </a:lnTo>
                <a:lnTo>
                  <a:pt x="650" y="491"/>
                </a:lnTo>
                <a:lnTo>
                  <a:pt x="650" y="491"/>
                </a:lnTo>
                <a:lnTo>
                  <a:pt x="650" y="489"/>
                </a:lnTo>
                <a:lnTo>
                  <a:pt x="653" y="487"/>
                </a:lnTo>
                <a:lnTo>
                  <a:pt x="661" y="489"/>
                </a:lnTo>
                <a:lnTo>
                  <a:pt x="661" y="489"/>
                </a:lnTo>
                <a:lnTo>
                  <a:pt x="652" y="491"/>
                </a:lnTo>
                <a:lnTo>
                  <a:pt x="648" y="493"/>
                </a:lnTo>
                <a:lnTo>
                  <a:pt x="646" y="495"/>
                </a:lnTo>
                <a:lnTo>
                  <a:pt x="646" y="495"/>
                </a:lnTo>
                <a:lnTo>
                  <a:pt x="664" y="491"/>
                </a:lnTo>
                <a:lnTo>
                  <a:pt x="672" y="493"/>
                </a:lnTo>
                <a:lnTo>
                  <a:pt x="674" y="495"/>
                </a:lnTo>
                <a:lnTo>
                  <a:pt x="676" y="496"/>
                </a:lnTo>
                <a:lnTo>
                  <a:pt x="676" y="496"/>
                </a:lnTo>
                <a:lnTo>
                  <a:pt x="676" y="496"/>
                </a:lnTo>
                <a:lnTo>
                  <a:pt x="677" y="496"/>
                </a:lnTo>
                <a:lnTo>
                  <a:pt x="677" y="496"/>
                </a:lnTo>
                <a:lnTo>
                  <a:pt x="676" y="498"/>
                </a:lnTo>
                <a:lnTo>
                  <a:pt x="674" y="500"/>
                </a:lnTo>
                <a:lnTo>
                  <a:pt x="672" y="500"/>
                </a:lnTo>
                <a:lnTo>
                  <a:pt x="668" y="502"/>
                </a:lnTo>
                <a:lnTo>
                  <a:pt x="668" y="502"/>
                </a:lnTo>
                <a:lnTo>
                  <a:pt x="676" y="500"/>
                </a:lnTo>
                <a:lnTo>
                  <a:pt x="685" y="500"/>
                </a:lnTo>
                <a:lnTo>
                  <a:pt x="699" y="500"/>
                </a:lnTo>
                <a:lnTo>
                  <a:pt x="712" y="500"/>
                </a:lnTo>
                <a:lnTo>
                  <a:pt x="720" y="498"/>
                </a:lnTo>
                <a:lnTo>
                  <a:pt x="727" y="496"/>
                </a:lnTo>
                <a:lnTo>
                  <a:pt x="727" y="496"/>
                </a:lnTo>
                <a:lnTo>
                  <a:pt x="727" y="498"/>
                </a:lnTo>
                <a:lnTo>
                  <a:pt x="725" y="500"/>
                </a:lnTo>
                <a:lnTo>
                  <a:pt x="725" y="500"/>
                </a:lnTo>
                <a:lnTo>
                  <a:pt x="731" y="498"/>
                </a:lnTo>
                <a:lnTo>
                  <a:pt x="734" y="498"/>
                </a:lnTo>
                <a:lnTo>
                  <a:pt x="738" y="498"/>
                </a:lnTo>
                <a:lnTo>
                  <a:pt x="738" y="498"/>
                </a:lnTo>
                <a:lnTo>
                  <a:pt x="738" y="500"/>
                </a:lnTo>
                <a:lnTo>
                  <a:pt x="740" y="502"/>
                </a:lnTo>
                <a:lnTo>
                  <a:pt x="740" y="502"/>
                </a:lnTo>
                <a:lnTo>
                  <a:pt x="745" y="500"/>
                </a:lnTo>
                <a:lnTo>
                  <a:pt x="751" y="500"/>
                </a:lnTo>
                <a:lnTo>
                  <a:pt x="751" y="500"/>
                </a:lnTo>
                <a:lnTo>
                  <a:pt x="744" y="498"/>
                </a:lnTo>
                <a:lnTo>
                  <a:pt x="740" y="496"/>
                </a:lnTo>
                <a:lnTo>
                  <a:pt x="740" y="495"/>
                </a:lnTo>
                <a:lnTo>
                  <a:pt x="740" y="495"/>
                </a:lnTo>
                <a:lnTo>
                  <a:pt x="747" y="495"/>
                </a:lnTo>
                <a:lnTo>
                  <a:pt x="753" y="495"/>
                </a:lnTo>
                <a:lnTo>
                  <a:pt x="760" y="495"/>
                </a:lnTo>
                <a:lnTo>
                  <a:pt x="768" y="496"/>
                </a:lnTo>
                <a:lnTo>
                  <a:pt x="768" y="496"/>
                </a:lnTo>
                <a:lnTo>
                  <a:pt x="764" y="496"/>
                </a:lnTo>
                <a:lnTo>
                  <a:pt x="760" y="498"/>
                </a:lnTo>
                <a:lnTo>
                  <a:pt x="758" y="498"/>
                </a:lnTo>
                <a:lnTo>
                  <a:pt x="755" y="498"/>
                </a:lnTo>
                <a:lnTo>
                  <a:pt x="755" y="498"/>
                </a:lnTo>
                <a:lnTo>
                  <a:pt x="756" y="502"/>
                </a:lnTo>
                <a:lnTo>
                  <a:pt x="758" y="504"/>
                </a:lnTo>
                <a:lnTo>
                  <a:pt x="762" y="504"/>
                </a:lnTo>
                <a:lnTo>
                  <a:pt x="762" y="504"/>
                </a:lnTo>
                <a:lnTo>
                  <a:pt x="762" y="502"/>
                </a:lnTo>
                <a:lnTo>
                  <a:pt x="764" y="500"/>
                </a:lnTo>
                <a:lnTo>
                  <a:pt x="764" y="500"/>
                </a:lnTo>
                <a:lnTo>
                  <a:pt x="764" y="502"/>
                </a:lnTo>
                <a:lnTo>
                  <a:pt x="766" y="502"/>
                </a:lnTo>
                <a:lnTo>
                  <a:pt x="775" y="504"/>
                </a:lnTo>
                <a:lnTo>
                  <a:pt x="795" y="506"/>
                </a:lnTo>
                <a:lnTo>
                  <a:pt x="795" y="506"/>
                </a:lnTo>
                <a:lnTo>
                  <a:pt x="795" y="504"/>
                </a:lnTo>
                <a:lnTo>
                  <a:pt x="793" y="502"/>
                </a:lnTo>
                <a:lnTo>
                  <a:pt x="791" y="502"/>
                </a:lnTo>
                <a:lnTo>
                  <a:pt x="791" y="500"/>
                </a:lnTo>
                <a:lnTo>
                  <a:pt x="791" y="500"/>
                </a:lnTo>
                <a:lnTo>
                  <a:pt x="795" y="500"/>
                </a:lnTo>
                <a:lnTo>
                  <a:pt x="801" y="500"/>
                </a:lnTo>
                <a:lnTo>
                  <a:pt x="801" y="500"/>
                </a:lnTo>
                <a:lnTo>
                  <a:pt x="799" y="502"/>
                </a:lnTo>
                <a:lnTo>
                  <a:pt x="799" y="506"/>
                </a:lnTo>
                <a:lnTo>
                  <a:pt x="799" y="506"/>
                </a:lnTo>
                <a:lnTo>
                  <a:pt x="802" y="506"/>
                </a:lnTo>
                <a:lnTo>
                  <a:pt x="802" y="506"/>
                </a:lnTo>
                <a:lnTo>
                  <a:pt x="804" y="504"/>
                </a:lnTo>
                <a:lnTo>
                  <a:pt x="806" y="504"/>
                </a:lnTo>
                <a:lnTo>
                  <a:pt x="806" y="504"/>
                </a:lnTo>
                <a:lnTo>
                  <a:pt x="808" y="506"/>
                </a:lnTo>
                <a:lnTo>
                  <a:pt x="810" y="506"/>
                </a:lnTo>
                <a:lnTo>
                  <a:pt x="814" y="506"/>
                </a:lnTo>
                <a:lnTo>
                  <a:pt x="817" y="507"/>
                </a:lnTo>
                <a:lnTo>
                  <a:pt x="817" y="507"/>
                </a:lnTo>
                <a:lnTo>
                  <a:pt x="821" y="506"/>
                </a:lnTo>
                <a:lnTo>
                  <a:pt x="825" y="506"/>
                </a:lnTo>
                <a:lnTo>
                  <a:pt x="825" y="507"/>
                </a:lnTo>
                <a:lnTo>
                  <a:pt x="825" y="509"/>
                </a:lnTo>
                <a:lnTo>
                  <a:pt x="825" y="509"/>
                </a:lnTo>
                <a:lnTo>
                  <a:pt x="832" y="507"/>
                </a:lnTo>
                <a:lnTo>
                  <a:pt x="839" y="504"/>
                </a:lnTo>
                <a:lnTo>
                  <a:pt x="839" y="504"/>
                </a:lnTo>
                <a:lnTo>
                  <a:pt x="839" y="506"/>
                </a:lnTo>
                <a:lnTo>
                  <a:pt x="839" y="507"/>
                </a:lnTo>
                <a:lnTo>
                  <a:pt x="839" y="507"/>
                </a:lnTo>
                <a:lnTo>
                  <a:pt x="845" y="507"/>
                </a:lnTo>
                <a:lnTo>
                  <a:pt x="850" y="509"/>
                </a:lnTo>
                <a:lnTo>
                  <a:pt x="850" y="509"/>
                </a:lnTo>
                <a:lnTo>
                  <a:pt x="858" y="506"/>
                </a:lnTo>
                <a:lnTo>
                  <a:pt x="858" y="506"/>
                </a:lnTo>
                <a:lnTo>
                  <a:pt x="861" y="507"/>
                </a:lnTo>
                <a:lnTo>
                  <a:pt x="859" y="507"/>
                </a:lnTo>
                <a:lnTo>
                  <a:pt x="859" y="507"/>
                </a:lnTo>
                <a:lnTo>
                  <a:pt x="871" y="507"/>
                </a:lnTo>
                <a:lnTo>
                  <a:pt x="880" y="504"/>
                </a:lnTo>
                <a:lnTo>
                  <a:pt x="887" y="502"/>
                </a:lnTo>
                <a:lnTo>
                  <a:pt x="893" y="502"/>
                </a:lnTo>
                <a:lnTo>
                  <a:pt x="893" y="502"/>
                </a:lnTo>
                <a:lnTo>
                  <a:pt x="894" y="498"/>
                </a:lnTo>
                <a:lnTo>
                  <a:pt x="898" y="498"/>
                </a:lnTo>
                <a:lnTo>
                  <a:pt x="907" y="500"/>
                </a:lnTo>
                <a:lnTo>
                  <a:pt x="907" y="500"/>
                </a:lnTo>
                <a:lnTo>
                  <a:pt x="909" y="498"/>
                </a:lnTo>
                <a:lnTo>
                  <a:pt x="907" y="496"/>
                </a:lnTo>
                <a:lnTo>
                  <a:pt x="907" y="496"/>
                </a:lnTo>
                <a:lnTo>
                  <a:pt x="907" y="496"/>
                </a:lnTo>
                <a:lnTo>
                  <a:pt x="907" y="496"/>
                </a:lnTo>
                <a:lnTo>
                  <a:pt x="915" y="498"/>
                </a:lnTo>
                <a:lnTo>
                  <a:pt x="924" y="496"/>
                </a:lnTo>
                <a:lnTo>
                  <a:pt x="924" y="496"/>
                </a:lnTo>
                <a:lnTo>
                  <a:pt x="924" y="498"/>
                </a:lnTo>
                <a:lnTo>
                  <a:pt x="922" y="500"/>
                </a:lnTo>
                <a:lnTo>
                  <a:pt x="920" y="502"/>
                </a:lnTo>
                <a:lnTo>
                  <a:pt x="920" y="502"/>
                </a:lnTo>
                <a:lnTo>
                  <a:pt x="926" y="500"/>
                </a:lnTo>
                <a:lnTo>
                  <a:pt x="929" y="500"/>
                </a:lnTo>
                <a:lnTo>
                  <a:pt x="929" y="500"/>
                </a:lnTo>
                <a:lnTo>
                  <a:pt x="926" y="498"/>
                </a:lnTo>
                <a:lnTo>
                  <a:pt x="926" y="498"/>
                </a:lnTo>
                <a:lnTo>
                  <a:pt x="929" y="496"/>
                </a:lnTo>
                <a:lnTo>
                  <a:pt x="935" y="496"/>
                </a:lnTo>
                <a:lnTo>
                  <a:pt x="935" y="500"/>
                </a:lnTo>
                <a:lnTo>
                  <a:pt x="935" y="500"/>
                </a:lnTo>
                <a:lnTo>
                  <a:pt x="948" y="496"/>
                </a:lnTo>
                <a:lnTo>
                  <a:pt x="959" y="496"/>
                </a:lnTo>
                <a:lnTo>
                  <a:pt x="970" y="496"/>
                </a:lnTo>
                <a:lnTo>
                  <a:pt x="975" y="495"/>
                </a:lnTo>
                <a:lnTo>
                  <a:pt x="975" y="495"/>
                </a:lnTo>
                <a:lnTo>
                  <a:pt x="979" y="495"/>
                </a:lnTo>
                <a:lnTo>
                  <a:pt x="981" y="496"/>
                </a:lnTo>
                <a:lnTo>
                  <a:pt x="981" y="496"/>
                </a:lnTo>
                <a:lnTo>
                  <a:pt x="983" y="498"/>
                </a:lnTo>
                <a:lnTo>
                  <a:pt x="983" y="498"/>
                </a:lnTo>
                <a:lnTo>
                  <a:pt x="981" y="495"/>
                </a:lnTo>
                <a:lnTo>
                  <a:pt x="981" y="495"/>
                </a:lnTo>
                <a:lnTo>
                  <a:pt x="986" y="495"/>
                </a:lnTo>
                <a:lnTo>
                  <a:pt x="994" y="496"/>
                </a:lnTo>
                <a:lnTo>
                  <a:pt x="997" y="496"/>
                </a:lnTo>
                <a:lnTo>
                  <a:pt x="996" y="495"/>
                </a:lnTo>
                <a:lnTo>
                  <a:pt x="996" y="495"/>
                </a:lnTo>
                <a:lnTo>
                  <a:pt x="1003" y="496"/>
                </a:lnTo>
                <a:lnTo>
                  <a:pt x="1007" y="496"/>
                </a:lnTo>
                <a:lnTo>
                  <a:pt x="1010" y="496"/>
                </a:lnTo>
                <a:lnTo>
                  <a:pt x="1010" y="496"/>
                </a:lnTo>
                <a:lnTo>
                  <a:pt x="1007" y="495"/>
                </a:lnTo>
                <a:lnTo>
                  <a:pt x="1010" y="493"/>
                </a:lnTo>
                <a:lnTo>
                  <a:pt x="1010" y="493"/>
                </a:lnTo>
                <a:lnTo>
                  <a:pt x="1009" y="495"/>
                </a:lnTo>
                <a:lnTo>
                  <a:pt x="1009" y="495"/>
                </a:lnTo>
                <a:lnTo>
                  <a:pt x="1014" y="496"/>
                </a:lnTo>
                <a:lnTo>
                  <a:pt x="1014" y="496"/>
                </a:lnTo>
                <a:lnTo>
                  <a:pt x="1018" y="495"/>
                </a:lnTo>
                <a:lnTo>
                  <a:pt x="1021" y="493"/>
                </a:lnTo>
                <a:lnTo>
                  <a:pt x="1021" y="493"/>
                </a:lnTo>
                <a:lnTo>
                  <a:pt x="1021" y="495"/>
                </a:lnTo>
                <a:lnTo>
                  <a:pt x="1025" y="495"/>
                </a:lnTo>
                <a:lnTo>
                  <a:pt x="1032" y="495"/>
                </a:lnTo>
                <a:lnTo>
                  <a:pt x="1032" y="495"/>
                </a:lnTo>
                <a:lnTo>
                  <a:pt x="1031" y="495"/>
                </a:lnTo>
                <a:lnTo>
                  <a:pt x="1029" y="493"/>
                </a:lnTo>
                <a:lnTo>
                  <a:pt x="1029" y="493"/>
                </a:lnTo>
                <a:lnTo>
                  <a:pt x="1036" y="493"/>
                </a:lnTo>
                <a:lnTo>
                  <a:pt x="1042" y="493"/>
                </a:lnTo>
                <a:lnTo>
                  <a:pt x="1043" y="493"/>
                </a:lnTo>
                <a:lnTo>
                  <a:pt x="1043" y="493"/>
                </a:lnTo>
                <a:lnTo>
                  <a:pt x="1040" y="495"/>
                </a:lnTo>
                <a:lnTo>
                  <a:pt x="1038" y="495"/>
                </a:lnTo>
                <a:lnTo>
                  <a:pt x="1038" y="495"/>
                </a:lnTo>
                <a:lnTo>
                  <a:pt x="1042" y="496"/>
                </a:lnTo>
                <a:lnTo>
                  <a:pt x="1043" y="495"/>
                </a:lnTo>
                <a:lnTo>
                  <a:pt x="1051" y="493"/>
                </a:lnTo>
                <a:lnTo>
                  <a:pt x="1051" y="493"/>
                </a:lnTo>
                <a:lnTo>
                  <a:pt x="1053" y="495"/>
                </a:lnTo>
                <a:lnTo>
                  <a:pt x="1054" y="495"/>
                </a:lnTo>
                <a:lnTo>
                  <a:pt x="1060" y="495"/>
                </a:lnTo>
                <a:lnTo>
                  <a:pt x="1066" y="493"/>
                </a:lnTo>
                <a:lnTo>
                  <a:pt x="1069" y="495"/>
                </a:lnTo>
                <a:lnTo>
                  <a:pt x="1069" y="496"/>
                </a:lnTo>
                <a:lnTo>
                  <a:pt x="1069" y="496"/>
                </a:lnTo>
                <a:lnTo>
                  <a:pt x="1066" y="495"/>
                </a:lnTo>
                <a:lnTo>
                  <a:pt x="1060" y="496"/>
                </a:lnTo>
                <a:lnTo>
                  <a:pt x="1053" y="498"/>
                </a:lnTo>
                <a:lnTo>
                  <a:pt x="1045" y="500"/>
                </a:lnTo>
                <a:lnTo>
                  <a:pt x="1042" y="498"/>
                </a:lnTo>
                <a:lnTo>
                  <a:pt x="1040" y="496"/>
                </a:lnTo>
                <a:lnTo>
                  <a:pt x="1040" y="496"/>
                </a:lnTo>
                <a:lnTo>
                  <a:pt x="1038" y="500"/>
                </a:lnTo>
                <a:lnTo>
                  <a:pt x="1034" y="500"/>
                </a:lnTo>
                <a:lnTo>
                  <a:pt x="1025" y="500"/>
                </a:lnTo>
                <a:lnTo>
                  <a:pt x="1025" y="500"/>
                </a:lnTo>
                <a:lnTo>
                  <a:pt x="1027" y="502"/>
                </a:lnTo>
                <a:lnTo>
                  <a:pt x="1025" y="502"/>
                </a:lnTo>
                <a:lnTo>
                  <a:pt x="1023" y="504"/>
                </a:lnTo>
                <a:lnTo>
                  <a:pt x="1023" y="504"/>
                </a:lnTo>
                <a:lnTo>
                  <a:pt x="1029" y="504"/>
                </a:lnTo>
                <a:lnTo>
                  <a:pt x="1029" y="502"/>
                </a:lnTo>
                <a:lnTo>
                  <a:pt x="1029" y="502"/>
                </a:lnTo>
                <a:lnTo>
                  <a:pt x="1032" y="504"/>
                </a:lnTo>
                <a:lnTo>
                  <a:pt x="1034" y="504"/>
                </a:lnTo>
                <a:lnTo>
                  <a:pt x="1034" y="506"/>
                </a:lnTo>
                <a:lnTo>
                  <a:pt x="1034" y="506"/>
                </a:lnTo>
                <a:lnTo>
                  <a:pt x="1031" y="506"/>
                </a:lnTo>
                <a:lnTo>
                  <a:pt x="1029" y="506"/>
                </a:lnTo>
                <a:lnTo>
                  <a:pt x="1029" y="506"/>
                </a:lnTo>
                <a:lnTo>
                  <a:pt x="1038" y="506"/>
                </a:lnTo>
                <a:lnTo>
                  <a:pt x="1042" y="507"/>
                </a:lnTo>
                <a:lnTo>
                  <a:pt x="1042" y="507"/>
                </a:lnTo>
                <a:lnTo>
                  <a:pt x="1047" y="507"/>
                </a:lnTo>
                <a:lnTo>
                  <a:pt x="1054" y="507"/>
                </a:lnTo>
                <a:lnTo>
                  <a:pt x="1075" y="507"/>
                </a:lnTo>
                <a:lnTo>
                  <a:pt x="1075" y="507"/>
                </a:lnTo>
                <a:lnTo>
                  <a:pt x="1077" y="506"/>
                </a:lnTo>
                <a:lnTo>
                  <a:pt x="1077" y="506"/>
                </a:lnTo>
                <a:lnTo>
                  <a:pt x="1077" y="504"/>
                </a:lnTo>
                <a:lnTo>
                  <a:pt x="1078" y="504"/>
                </a:lnTo>
                <a:lnTo>
                  <a:pt x="1078" y="504"/>
                </a:lnTo>
                <a:lnTo>
                  <a:pt x="1095" y="504"/>
                </a:lnTo>
                <a:lnTo>
                  <a:pt x="1110" y="504"/>
                </a:lnTo>
                <a:lnTo>
                  <a:pt x="1124" y="502"/>
                </a:lnTo>
                <a:lnTo>
                  <a:pt x="1137" y="502"/>
                </a:lnTo>
                <a:lnTo>
                  <a:pt x="1137" y="502"/>
                </a:lnTo>
                <a:lnTo>
                  <a:pt x="1139" y="500"/>
                </a:lnTo>
                <a:lnTo>
                  <a:pt x="1139" y="498"/>
                </a:lnTo>
                <a:lnTo>
                  <a:pt x="1139" y="496"/>
                </a:lnTo>
                <a:lnTo>
                  <a:pt x="1143" y="496"/>
                </a:lnTo>
                <a:lnTo>
                  <a:pt x="1143" y="496"/>
                </a:lnTo>
                <a:lnTo>
                  <a:pt x="1145" y="496"/>
                </a:lnTo>
                <a:lnTo>
                  <a:pt x="1146" y="498"/>
                </a:lnTo>
                <a:lnTo>
                  <a:pt x="1145" y="502"/>
                </a:lnTo>
                <a:lnTo>
                  <a:pt x="1145" y="502"/>
                </a:lnTo>
                <a:lnTo>
                  <a:pt x="1156" y="500"/>
                </a:lnTo>
                <a:lnTo>
                  <a:pt x="1165" y="500"/>
                </a:lnTo>
                <a:lnTo>
                  <a:pt x="1176" y="502"/>
                </a:lnTo>
                <a:lnTo>
                  <a:pt x="1187" y="502"/>
                </a:lnTo>
                <a:lnTo>
                  <a:pt x="1187" y="502"/>
                </a:lnTo>
                <a:lnTo>
                  <a:pt x="1191" y="500"/>
                </a:lnTo>
                <a:lnTo>
                  <a:pt x="1194" y="498"/>
                </a:lnTo>
                <a:lnTo>
                  <a:pt x="1207" y="498"/>
                </a:lnTo>
                <a:lnTo>
                  <a:pt x="1218" y="498"/>
                </a:lnTo>
                <a:lnTo>
                  <a:pt x="1224" y="496"/>
                </a:lnTo>
                <a:lnTo>
                  <a:pt x="1227" y="495"/>
                </a:lnTo>
                <a:lnTo>
                  <a:pt x="1227" y="495"/>
                </a:lnTo>
                <a:lnTo>
                  <a:pt x="1216" y="496"/>
                </a:lnTo>
                <a:lnTo>
                  <a:pt x="1211" y="495"/>
                </a:lnTo>
                <a:lnTo>
                  <a:pt x="1205" y="495"/>
                </a:lnTo>
                <a:lnTo>
                  <a:pt x="1205" y="495"/>
                </a:lnTo>
                <a:lnTo>
                  <a:pt x="1213" y="491"/>
                </a:lnTo>
                <a:lnTo>
                  <a:pt x="1222" y="491"/>
                </a:lnTo>
                <a:lnTo>
                  <a:pt x="1227" y="493"/>
                </a:lnTo>
                <a:lnTo>
                  <a:pt x="1229" y="493"/>
                </a:lnTo>
                <a:lnTo>
                  <a:pt x="1229" y="495"/>
                </a:lnTo>
                <a:lnTo>
                  <a:pt x="1229" y="495"/>
                </a:lnTo>
                <a:lnTo>
                  <a:pt x="1237" y="495"/>
                </a:lnTo>
                <a:lnTo>
                  <a:pt x="1242" y="495"/>
                </a:lnTo>
                <a:lnTo>
                  <a:pt x="1248" y="496"/>
                </a:lnTo>
                <a:lnTo>
                  <a:pt x="1249" y="493"/>
                </a:lnTo>
                <a:lnTo>
                  <a:pt x="1249" y="493"/>
                </a:lnTo>
                <a:lnTo>
                  <a:pt x="1251" y="495"/>
                </a:lnTo>
                <a:lnTo>
                  <a:pt x="1255" y="496"/>
                </a:lnTo>
                <a:lnTo>
                  <a:pt x="1262" y="498"/>
                </a:lnTo>
                <a:lnTo>
                  <a:pt x="1273" y="498"/>
                </a:lnTo>
                <a:lnTo>
                  <a:pt x="1283" y="496"/>
                </a:lnTo>
                <a:lnTo>
                  <a:pt x="1283" y="496"/>
                </a:lnTo>
                <a:lnTo>
                  <a:pt x="1290" y="498"/>
                </a:lnTo>
                <a:lnTo>
                  <a:pt x="1290" y="498"/>
                </a:lnTo>
                <a:lnTo>
                  <a:pt x="1325" y="496"/>
                </a:lnTo>
                <a:lnTo>
                  <a:pt x="1343" y="496"/>
                </a:lnTo>
                <a:lnTo>
                  <a:pt x="1360" y="493"/>
                </a:lnTo>
                <a:lnTo>
                  <a:pt x="1360" y="493"/>
                </a:lnTo>
                <a:lnTo>
                  <a:pt x="1362" y="495"/>
                </a:lnTo>
                <a:lnTo>
                  <a:pt x="1364" y="496"/>
                </a:lnTo>
                <a:lnTo>
                  <a:pt x="1364" y="496"/>
                </a:lnTo>
                <a:lnTo>
                  <a:pt x="1365" y="493"/>
                </a:lnTo>
                <a:lnTo>
                  <a:pt x="1367" y="493"/>
                </a:lnTo>
                <a:lnTo>
                  <a:pt x="1369" y="491"/>
                </a:lnTo>
                <a:lnTo>
                  <a:pt x="1369" y="491"/>
                </a:lnTo>
                <a:lnTo>
                  <a:pt x="1369" y="493"/>
                </a:lnTo>
                <a:lnTo>
                  <a:pt x="1367" y="495"/>
                </a:lnTo>
                <a:lnTo>
                  <a:pt x="1371" y="495"/>
                </a:lnTo>
                <a:lnTo>
                  <a:pt x="1371" y="495"/>
                </a:lnTo>
                <a:lnTo>
                  <a:pt x="1375" y="493"/>
                </a:lnTo>
                <a:lnTo>
                  <a:pt x="1380" y="493"/>
                </a:lnTo>
                <a:lnTo>
                  <a:pt x="1380" y="493"/>
                </a:lnTo>
                <a:lnTo>
                  <a:pt x="1380" y="493"/>
                </a:lnTo>
                <a:lnTo>
                  <a:pt x="1380" y="491"/>
                </a:lnTo>
                <a:lnTo>
                  <a:pt x="1380" y="491"/>
                </a:lnTo>
                <a:lnTo>
                  <a:pt x="1382" y="491"/>
                </a:lnTo>
                <a:lnTo>
                  <a:pt x="1382" y="491"/>
                </a:lnTo>
                <a:lnTo>
                  <a:pt x="1386" y="491"/>
                </a:lnTo>
                <a:lnTo>
                  <a:pt x="1387" y="493"/>
                </a:lnTo>
                <a:lnTo>
                  <a:pt x="1387" y="493"/>
                </a:lnTo>
                <a:lnTo>
                  <a:pt x="1386" y="493"/>
                </a:lnTo>
                <a:lnTo>
                  <a:pt x="1386" y="495"/>
                </a:lnTo>
                <a:lnTo>
                  <a:pt x="1384" y="495"/>
                </a:lnTo>
                <a:lnTo>
                  <a:pt x="1384" y="495"/>
                </a:lnTo>
                <a:lnTo>
                  <a:pt x="1397" y="493"/>
                </a:lnTo>
                <a:lnTo>
                  <a:pt x="1178" y="274"/>
                </a:lnTo>
                <a:lnTo>
                  <a:pt x="1178" y="277"/>
                </a:lnTo>
                <a:lnTo>
                  <a:pt x="1178" y="277"/>
                </a:lnTo>
                <a:lnTo>
                  <a:pt x="1180" y="276"/>
                </a:lnTo>
                <a:lnTo>
                  <a:pt x="1180" y="274"/>
                </a:lnTo>
                <a:lnTo>
                  <a:pt x="1397" y="491"/>
                </a:lnTo>
                <a:lnTo>
                  <a:pt x="1397" y="491"/>
                </a:lnTo>
                <a:lnTo>
                  <a:pt x="1395" y="491"/>
                </a:lnTo>
                <a:lnTo>
                  <a:pt x="1393" y="489"/>
                </a:lnTo>
                <a:lnTo>
                  <a:pt x="1397" y="487"/>
                </a:lnTo>
                <a:lnTo>
                  <a:pt x="1183" y="274"/>
                </a:lnTo>
                <a:lnTo>
                  <a:pt x="1183" y="274"/>
                </a:lnTo>
                <a:lnTo>
                  <a:pt x="1185" y="287"/>
                </a:lnTo>
                <a:lnTo>
                  <a:pt x="1189" y="301"/>
                </a:lnTo>
                <a:lnTo>
                  <a:pt x="1191" y="331"/>
                </a:lnTo>
                <a:lnTo>
                  <a:pt x="1192" y="390"/>
                </a:lnTo>
                <a:lnTo>
                  <a:pt x="1192" y="390"/>
                </a:lnTo>
                <a:lnTo>
                  <a:pt x="1191" y="388"/>
                </a:lnTo>
                <a:lnTo>
                  <a:pt x="1191" y="384"/>
                </a:lnTo>
                <a:lnTo>
                  <a:pt x="1191" y="382"/>
                </a:lnTo>
                <a:lnTo>
                  <a:pt x="1189" y="384"/>
                </a:lnTo>
                <a:lnTo>
                  <a:pt x="1189" y="384"/>
                </a:lnTo>
                <a:lnTo>
                  <a:pt x="1192" y="401"/>
                </a:lnTo>
                <a:lnTo>
                  <a:pt x="1192" y="408"/>
                </a:lnTo>
                <a:lnTo>
                  <a:pt x="1191" y="415"/>
                </a:lnTo>
                <a:lnTo>
                  <a:pt x="1191" y="415"/>
                </a:lnTo>
                <a:lnTo>
                  <a:pt x="1191" y="419"/>
                </a:lnTo>
                <a:lnTo>
                  <a:pt x="1192" y="423"/>
                </a:lnTo>
                <a:lnTo>
                  <a:pt x="1196" y="426"/>
                </a:lnTo>
                <a:lnTo>
                  <a:pt x="1196" y="426"/>
                </a:lnTo>
                <a:lnTo>
                  <a:pt x="1194" y="432"/>
                </a:lnTo>
                <a:lnTo>
                  <a:pt x="1196" y="441"/>
                </a:lnTo>
                <a:lnTo>
                  <a:pt x="1196" y="450"/>
                </a:lnTo>
                <a:lnTo>
                  <a:pt x="1196" y="454"/>
                </a:lnTo>
                <a:lnTo>
                  <a:pt x="1194" y="458"/>
                </a:lnTo>
                <a:lnTo>
                  <a:pt x="1194" y="458"/>
                </a:lnTo>
                <a:lnTo>
                  <a:pt x="1194" y="458"/>
                </a:lnTo>
                <a:lnTo>
                  <a:pt x="1194" y="461"/>
                </a:lnTo>
                <a:lnTo>
                  <a:pt x="1196" y="465"/>
                </a:lnTo>
                <a:lnTo>
                  <a:pt x="1196" y="469"/>
                </a:lnTo>
                <a:lnTo>
                  <a:pt x="1196" y="469"/>
                </a:lnTo>
                <a:lnTo>
                  <a:pt x="1194" y="469"/>
                </a:lnTo>
                <a:lnTo>
                  <a:pt x="1194" y="471"/>
                </a:lnTo>
                <a:lnTo>
                  <a:pt x="1196" y="474"/>
                </a:lnTo>
                <a:lnTo>
                  <a:pt x="1196" y="474"/>
                </a:lnTo>
                <a:lnTo>
                  <a:pt x="1192" y="476"/>
                </a:lnTo>
                <a:lnTo>
                  <a:pt x="1192" y="480"/>
                </a:lnTo>
                <a:lnTo>
                  <a:pt x="1192" y="483"/>
                </a:lnTo>
                <a:lnTo>
                  <a:pt x="1191" y="485"/>
                </a:lnTo>
                <a:lnTo>
                  <a:pt x="1191" y="485"/>
                </a:lnTo>
                <a:lnTo>
                  <a:pt x="1192" y="489"/>
                </a:lnTo>
                <a:lnTo>
                  <a:pt x="1194" y="491"/>
                </a:lnTo>
                <a:lnTo>
                  <a:pt x="1192" y="500"/>
                </a:lnTo>
                <a:lnTo>
                  <a:pt x="1192" y="500"/>
                </a:lnTo>
                <a:lnTo>
                  <a:pt x="1192" y="500"/>
                </a:lnTo>
                <a:lnTo>
                  <a:pt x="1194" y="500"/>
                </a:lnTo>
                <a:lnTo>
                  <a:pt x="1194" y="500"/>
                </a:lnTo>
                <a:lnTo>
                  <a:pt x="1194" y="502"/>
                </a:lnTo>
                <a:lnTo>
                  <a:pt x="1194" y="502"/>
                </a:lnTo>
                <a:lnTo>
                  <a:pt x="1194" y="507"/>
                </a:lnTo>
                <a:lnTo>
                  <a:pt x="1194" y="515"/>
                </a:lnTo>
                <a:lnTo>
                  <a:pt x="1194" y="522"/>
                </a:lnTo>
                <a:lnTo>
                  <a:pt x="1192" y="528"/>
                </a:lnTo>
                <a:lnTo>
                  <a:pt x="1192" y="528"/>
                </a:lnTo>
                <a:lnTo>
                  <a:pt x="1194" y="533"/>
                </a:lnTo>
                <a:lnTo>
                  <a:pt x="1194" y="542"/>
                </a:lnTo>
                <a:lnTo>
                  <a:pt x="1192" y="553"/>
                </a:lnTo>
                <a:lnTo>
                  <a:pt x="1191" y="559"/>
                </a:lnTo>
                <a:lnTo>
                  <a:pt x="1191" y="559"/>
                </a:lnTo>
                <a:lnTo>
                  <a:pt x="1192" y="561"/>
                </a:lnTo>
                <a:lnTo>
                  <a:pt x="1194" y="563"/>
                </a:lnTo>
                <a:lnTo>
                  <a:pt x="1194" y="570"/>
                </a:lnTo>
                <a:lnTo>
                  <a:pt x="1194" y="577"/>
                </a:lnTo>
                <a:lnTo>
                  <a:pt x="1192" y="579"/>
                </a:lnTo>
                <a:lnTo>
                  <a:pt x="1192" y="579"/>
                </a:lnTo>
                <a:lnTo>
                  <a:pt x="1200" y="599"/>
                </a:lnTo>
                <a:lnTo>
                  <a:pt x="1200" y="599"/>
                </a:lnTo>
                <a:lnTo>
                  <a:pt x="1196" y="596"/>
                </a:lnTo>
                <a:lnTo>
                  <a:pt x="1196" y="596"/>
                </a:lnTo>
                <a:lnTo>
                  <a:pt x="1196" y="620"/>
                </a:lnTo>
                <a:lnTo>
                  <a:pt x="1198" y="642"/>
                </a:lnTo>
                <a:lnTo>
                  <a:pt x="1198" y="666"/>
                </a:lnTo>
                <a:lnTo>
                  <a:pt x="1196" y="691"/>
                </a:lnTo>
                <a:lnTo>
                  <a:pt x="1196" y="691"/>
                </a:lnTo>
                <a:lnTo>
                  <a:pt x="1198" y="693"/>
                </a:lnTo>
                <a:lnTo>
                  <a:pt x="1200" y="695"/>
                </a:lnTo>
                <a:lnTo>
                  <a:pt x="1200" y="695"/>
                </a:lnTo>
                <a:lnTo>
                  <a:pt x="1198" y="701"/>
                </a:lnTo>
                <a:lnTo>
                  <a:pt x="1198" y="706"/>
                </a:lnTo>
                <a:lnTo>
                  <a:pt x="1198" y="719"/>
                </a:lnTo>
                <a:lnTo>
                  <a:pt x="1198" y="730"/>
                </a:lnTo>
                <a:lnTo>
                  <a:pt x="1198" y="734"/>
                </a:lnTo>
                <a:lnTo>
                  <a:pt x="1194" y="734"/>
                </a:lnTo>
                <a:lnTo>
                  <a:pt x="1194" y="734"/>
                </a:lnTo>
                <a:lnTo>
                  <a:pt x="1194" y="737"/>
                </a:lnTo>
                <a:lnTo>
                  <a:pt x="1196" y="739"/>
                </a:lnTo>
                <a:lnTo>
                  <a:pt x="1198" y="739"/>
                </a:lnTo>
                <a:lnTo>
                  <a:pt x="1198" y="741"/>
                </a:lnTo>
                <a:lnTo>
                  <a:pt x="1198" y="741"/>
                </a:lnTo>
                <a:lnTo>
                  <a:pt x="1200" y="767"/>
                </a:lnTo>
                <a:lnTo>
                  <a:pt x="1200" y="776"/>
                </a:lnTo>
                <a:lnTo>
                  <a:pt x="1198" y="785"/>
                </a:lnTo>
                <a:lnTo>
                  <a:pt x="1198" y="785"/>
                </a:lnTo>
                <a:lnTo>
                  <a:pt x="1200" y="798"/>
                </a:lnTo>
                <a:lnTo>
                  <a:pt x="1202" y="815"/>
                </a:lnTo>
                <a:lnTo>
                  <a:pt x="1202" y="815"/>
                </a:lnTo>
                <a:lnTo>
                  <a:pt x="1200" y="813"/>
                </a:lnTo>
                <a:lnTo>
                  <a:pt x="1200" y="813"/>
                </a:lnTo>
                <a:lnTo>
                  <a:pt x="1200" y="811"/>
                </a:lnTo>
                <a:lnTo>
                  <a:pt x="1198" y="809"/>
                </a:lnTo>
                <a:lnTo>
                  <a:pt x="1198" y="809"/>
                </a:lnTo>
                <a:lnTo>
                  <a:pt x="1200" y="829"/>
                </a:lnTo>
                <a:lnTo>
                  <a:pt x="1200" y="839"/>
                </a:lnTo>
                <a:lnTo>
                  <a:pt x="1196" y="846"/>
                </a:lnTo>
                <a:lnTo>
                  <a:pt x="1196" y="846"/>
                </a:lnTo>
                <a:lnTo>
                  <a:pt x="1200" y="848"/>
                </a:lnTo>
                <a:lnTo>
                  <a:pt x="1200" y="851"/>
                </a:lnTo>
                <a:lnTo>
                  <a:pt x="1202" y="855"/>
                </a:lnTo>
                <a:lnTo>
                  <a:pt x="1204" y="857"/>
                </a:lnTo>
                <a:lnTo>
                  <a:pt x="1204" y="857"/>
                </a:lnTo>
                <a:lnTo>
                  <a:pt x="1204" y="842"/>
                </a:lnTo>
                <a:lnTo>
                  <a:pt x="1205" y="835"/>
                </a:lnTo>
                <a:lnTo>
                  <a:pt x="1209" y="831"/>
                </a:lnTo>
                <a:lnTo>
                  <a:pt x="1209" y="831"/>
                </a:lnTo>
                <a:lnTo>
                  <a:pt x="1209" y="835"/>
                </a:lnTo>
                <a:lnTo>
                  <a:pt x="1207" y="839"/>
                </a:lnTo>
                <a:lnTo>
                  <a:pt x="1207" y="842"/>
                </a:lnTo>
                <a:lnTo>
                  <a:pt x="1207" y="844"/>
                </a:lnTo>
                <a:lnTo>
                  <a:pt x="1207" y="844"/>
                </a:lnTo>
                <a:lnTo>
                  <a:pt x="1209" y="833"/>
                </a:lnTo>
                <a:lnTo>
                  <a:pt x="1209" y="822"/>
                </a:lnTo>
                <a:lnTo>
                  <a:pt x="1207" y="811"/>
                </a:lnTo>
                <a:lnTo>
                  <a:pt x="1207" y="798"/>
                </a:lnTo>
                <a:lnTo>
                  <a:pt x="1207" y="798"/>
                </a:lnTo>
                <a:lnTo>
                  <a:pt x="1209" y="800"/>
                </a:lnTo>
                <a:lnTo>
                  <a:pt x="1209" y="800"/>
                </a:lnTo>
                <a:lnTo>
                  <a:pt x="1211" y="794"/>
                </a:lnTo>
                <a:lnTo>
                  <a:pt x="1209" y="791"/>
                </a:lnTo>
                <a:lnTo>
                  <a:pt x="1207" y="780"/>
                </a:lnTo>
                <a:lnTo>
                  <a:pt x="1207" y="780"/>
                </a:lnTo>
                <a:lnTo>
                  <a:pt x="1209" y="767"/>
                </a:lnTo>
                <a:lnTo>
                  <a:pt x="1209" y="754"/>
                </a:lnTo>
                <a:lnTo>
                  <a:pt x="1209" y="728"/>
                </a:lnTo>
                <a:lnTo>
                  <a:pt x="1207" y="702"/>
                </a:lnTo>
                <a:lnTo>
                  <a:pt x="1207" y="690"/>
                </a:lnTo>
                <a:lnTo>
                  <a:pt x="1209" y="678"/>
                </a:lnTo>
                <a:lnTo>
                  <a:pt x="1209" y="678"/>
                </a:lnTo>
                <a:lnTo>
                  <a:pt x="1207" y="669"/>
                </a:lnTo>
                <a:lnTo>
                  <a:pt x="1205" y="658"/>
                </a:lnTo>
                <a:lnTo>
                  <a:pt x="1205" y="634"/>
                </a:lnTo>
                <a:lnTo>
                  <a:pt x="1205" y="634"/>
                </a:lnTo>
                <a:lnTo>
                  <a:pt x="1207" y="638"/>
                </a:lnTo>
                <a:lnTo>
                  <a:pt x="1207" y="645"/>
                </a:lnTo>
                <a:lnTo>
                  <a:pt x="1209" y="651"/>
                </a:lnTo>
                <a:lnTo>
                  <a:pt x="1211" y="656"/>
                </a:lnTo>
                <a:lnTo>
                  <a:pt x="1211" y="656"/>
                </a:lnTo>
                <a:lnTo>
                  <a:pt x="1209" y="632"/>
                </a:lnTo>
                <a:lnTo>
                  <a:pt x="1211" y="621"/>
                </a:lnTo>
                <a:lnTo>
                  <a:pt x="1211" y="618"/>
                </a:lnTo>
                <a:lnTo>
                  <a:pt x="1213" y="618"/>
                </a:lnTo>
                <a:lnTo>
                  <a:pt x="1213" y="618"/>
                </a:lnTo>
                <a:lnTo>
                  <a:pt x="1211" y="618"/>
                </a:lnTo>
                <a:lnTo>
                  <a:pt x="1209" y="618"/>
                </a:lnTo>
                <a:lnTo>
                  <a:pt x="1209" y="614"/>
                </a:lnTo>
                <a:lnTo>
                  <a:pt x="1209" y="614"/>
                </a:lnTo>
                <a:lnTo>
                  <a:pt x="1209" y="610"/>
                </a:lnTo>
                <a:lnTo>
                  <a:pt x="1211" y="609"/>
                </a:lnTo>
                <a:lnTo>
                  <a:pt x="1211" y="609"/>
                </a:lnTo>
                <a:lnTo>
                  <a:pt x="1209" y="605"/>
                </a:lnTo>
                <a:lnTo>
                  <a:pt x="1207" y="601"/>
                </a:lnTo>
                <a:lnTo>
                  <a:pt x="1207" y="590"/>
                </a:lnTo>
                <a:lnTo>
                  <a:pt x="1207" y="566"/>
                </a:lnTo>
                <a:lnTo>
                  <a:pt x="1207" y="566"/>
                </a:lnTo>
                <a:lnTo>
                  <a:pt x="1207" y="568"/>
                </a:lnTo>
                <a:lnTo>
                  <a:pt x="1205" y="568"/>
                </a:lnTo>
                <a:lnTo>
                  <a:pt x="1205" y="568"/>
                </a:lnTo>
                <a:lnTo>
                  <a:pt x="1207" y="564"/>
                </a:lnTo>
                <a:lnTo>
                  <a:pt x="1205" y="559"/>
                </a:lnTo>
                <a:lnTo>
                  <a:pt x="1205" y="553"/>
                </a:lnTo>
                <a:lnTo>
                  <a:pt x="1205" y="548"/>
                </a:lnTo>
                <a:lnTo>
                  <a:pt x="1205" y="548"/>
                </a:lnTo>
                <a:lnTo>
                  <a:pt x="1205" y="553"/>
                </a:lnTo>
                <a:lnTo>
                  <a:pt x="1207" y="555"/>
                </a:lnTo>
                <a:lnTo>
                  <a:pt x="1207" y="555"/>
                </a:lnTo>
                <a:lnTo>
                  <a:pt x="1209" y="552"/>
                </a:lnTo>
                <a:lnTo>
                  <a:pt x="1207" y="548"/>
                </a:lnTo>
                <a:lnTo>
                  <a:pt x="1205" y="546"/>
                </a:lnTo>
                <a:lnTo>
                  <a:pt x="1205" y="542"/>
                </a:lnTo>
                <a:lnTo>
                  <a:pt x="1205" y="542"/>
                </a:lnTo>
                <a:lnTo>
                  <a:pt x="1205" y="542"/>
                </a:lnTo>
                <a:lnTo>
                  <a:pt x="1207" y="544"/>
                </a:lnTo>
                <a:lnTo>
                  <a:pt x="1207" y="546"/>
                </a:lnTo>
                <a:lnTo>
                  <a:pt x="1207" y="546"/>
                </a:lnTo>
                <a:lnTo>
                  <a:pt x="1207" y="520"/>
                </a:lnTo>
                <a:lnTo>
                  <a:pt x="1207" y="495"/>
                </a:lnTo>
                <a:lnTo>
                  <a:pt x="1207" y="495"/>
                </a:lnTo>
                <a:lnTo>
                  <a:pt x="1205" y="495"/>
                </a:lnTo>
                <a:lnTo>
                  <a:pt x="1205" y="496"/>
                </a:lnTo>
                <a:lnTo>
                  <a:pt x="1204" y="498"/>
                </a:lnTo>
                <a:lnTo>
                  <a:pt x="1204" y="498"/>
                </a:lnTo>
                <a:lnTo>
                  <a:pt x="1204" y="498"/>
                </a:lnTo>
                <a:lnTo>
                  <a:pt x="1204" y="493"/>
                </a:lnTo>
                <a:lnTo>
                  <a:pt x="1204" y="489"/>
                </a:lnTo>
                <a:lnTo>
                  <a:pt x="1204" y="489"/>
                </a:lnTo>
                <a:lnTo>
                  <a:pt x="1204" y="489"/>
                </a:lnTo>
                <a:lnTo>
                  <a:pt x="1205" y="491"/>
                </a:lnTo>
                <a:lnTo>
                  <a:pt x="1207" y="493"/>
                </a:lnTo>
                <a:lnTo>
                  <a:pt x="1207" y="493"/>
                </a:lnTo>
                <a:lnTo>
                  <a:pt x="1205" y="452"/>
                </a:lnTo>
                <a:lnTo>
                  <a:pt x="1205" y="408"/>
                </a:lnTo>
                <a:lnTo>
                  <a:pt x="1205" y="408"/>
                </a:lnTo>
                <a:lnTo>
                  <a:pt x="1207" y="403"/>
                </a:lnTo>
                <a:lnTo>
                  <a:pt x="1207" y="393"/>
                </a:lnTo>
                <a:lnTo>
                  <a:pt x="1205" y="375"/>
                </a:lnTo>
                <a:lnTo>
                  <a:pt x="1205" y="375"/>
                </a:lnTo>
                <a:lnTo>
                  <a:pt x="1205" y="353"/>
                </a:lnTo>
                <a:lnTo>
                  <a:pt x="1204" y="325"/>
                </a:lnTo>
                <a:lnTo>
                  <a:pt x="1204" y="325"/>
                </a:lnTo>
                <a:lnTo>
                  <a:pt x="1204" y="274"/>
                </a:lnTo>
                <a:lnTo>
                  <a:pt x="1397" y="467"/>
                </a:lnTo>
                <a:lnTo>
                  <a:pt x="1397" y="467"/>
                </a:lnTo>
                <a:lnTo>
                  <a:pt x="1384" y="469"/>
                </a:lnTo>
                <a:lnTo>
                  <a:pt x="1371" y="471"/>
                </a:lnTo>
                <a:lnTo>
                  <a:pt x="1371" y="471"/>
                </a:lnTo>
                <a:lnTo>
                  <a:pt x="1369" y="469"/>
                </a:lnTo>
                <a:lnTo>
                  <a:pt x="1367" y="467"/>
                </a:lnTo>
                <a:lnTo>
                  <a:pt x="1367" y="467"/>
                </a:lnTo>
                <a:lnTo>
                  <a:pt x="1367" y="471"/>
                </a:lnTo>
                <a:lnTo>
                  <a:pt x="1365" y="471"/>
                </a:lnTo>
                <a:lnTo>
                  <a:pt x="1365" y="471"/>
                </a:lnTo>
                <a:lnTo>
                  <a:pt x="1354" y="469"/>
                </a:lnTo>
                <a:lnTo>
                  <a:pt x="1349" y="467"/>
                </a:lnTo>
                <a:lnTo>
                  <a:pt x="1349" y="467"/>
                </a:lnTo>
                <a:lnTo>
                  <a:pt x="1341" y="471"/>
                </a:lnTo>
                <a:lnTo>
                  <a:pt x="1341" y="471"/>
                </a:lnTo>
                <a:lnTo>
                  <a:pt x="1347" y="469"/>
                </a:lnTo>
                <a:lnTo>
                  <a:pt x="1349" y="469"/>
                </a:lnTo>
                <a:lnTo>
                  <a:pt x="1351" y="471"/>
                </a:lnTo>
                <a:lnTo>
                  <a:pt x="1351" y="471"/>
                </a:lnTo>
                <a:lnTo>
                  <a:pt x="1349" y="472"/>
                </a:lnTo>
                <a:lnTo>
                  <a:pt x="1343" y="472"/>
                </a:lnTo>
                <a:lnTo>
                  <a:pt x="1343" y="472"/>
                </a:lnTo>
                <a:lnTo>
                  <a:pt x="1338" y="469"/>
                </a:lnTo>
                <a:lnTo>
                  <a:pt x="1329" y="469"/>
                </a:lnTo>
                <a:lnTo>
                  <a:pt x="1329" y="469"/>
                </a:lnTo>
                <a:lnTo>
                  <a:pt x="1332" y="469"/>
                </a:lnTo>
                <a:lnTo>
                  <a:pt x="1334" y="467"/>
                </a:lnTo>
                <a:lnTo>
                  <a:pt x="1334" y="467"/>
                </a:lnTo>
                <a:lnTo>
                  <a:pt x="1329" y="469"/>
                </a:lnTo>
                <a:lnTo>
                  <a:pt x="1321" y="467"/>
                </a:lnTo>
                <a:lnTo>
                  <a:pt x="1314" y="467"/>
                </a:lnTo>
                <a:lnTo>
                  <a:pt x="1307" y="469"/>
                </a:lnTo>
                <a:lnTo>
                  <a:pt x="1307" y="469"/>
                </a:lnTo>
                <a:lnTo>
                  <a:pt x="1318" y="469"/>
                </a:lnTo>
                <a:lnTo>
                  <a:pt x="1327" y="471"/>
                </a:lnTo>
                <a:lnTo>
                  <a:pt x="1327" y="471"/>
                </a:lnTo>
                <a:lnTo>
                  <a:pt x="1316" y="471"/>
                </a:lnTo>
                <a:lnTo>
                  <a:pt x="1307" y="472"/>
                </a:lnTo>
                <a:lnTo>
                  <a:pt x="1307" y="472"/>
                </a:lnTo>
                <a:lnTo>
                  <a:pt x="1307" y="471"/>
                </a:lnTo>
                <a:lnTo>
                  <a:pt x="1308" y="471"/>
                </a:lnTo>
                <a:lnTo>
                  <a:pt x="1308" y="469"/>
                </a:lnTo>
                <a:lnTo>
                  <a:pt x="1307" y="469"/>
                </a:lnTo>
                <a:lnTo>
                  <a:pt x="1307" y="469"/>
                </a:lnTo>
                <a:lnTo>
                  <a:pt x="1301" y="471"/>
                </a:lnTo>
                <a:lnTo>
                  <a:pt x="1292" y="469"/>
                </a:lnTo>
                <a:lnTo>
                  <a:pt x="1283" y="467"/>
                </a:lnTo>
                <a:lnTo>
                  <a:pt x="1279" y="467"/>
                </a:lnTo>
                <a:lnTo>
                  <a:pt x="1275" y="467"/>
                </a:lnTo>
                <a:lnTo>
                  <a:pt x="1275" y="467"/>
                </a:lnTo>
                <a:lnTo>
                  <a:pt x="1281" y="469"/>
                </a:lnTo>
                <a:lnTo>
                  <a:pt x="1281" y="469"/>
                </a:lnTo>
                <a:lnTo>
                  <a:pt x="1281" y="469"/>
                </a:lnTo>
                <a:lnTo>
                  <a:pt x="1281" y="469"/>
                </a:lnTo>
                <a:lnTo>
                  <a:pt x="1275" y="469"/>
                </a:lnTo>
                <a:lnTo>
                  <a:pt x="1272" y="467"/>
                </a:lnTo>
                <a:lnTo>
                  <a:pt x="1272" y="467"/>
                </a:lnTo>
                <a:lnTo>
                  <a:pt x="1266" y="471"/>
                </a:lnTo>
                <a:lnTo>
                  <a:pt x="1259" y="471"/>
                </a:lnTo>
                <a:lnTo>
                  <a:pt x="1251" y="471"/>
                </a:lnTo>
                <a:lnTo>
                  <a:pt x="1244" y="471"/>
                </a:lnTo>
                <a:lnTo>
                  <a:pt x="1244" y="471"/>
                </a:lnTo>
                <a:lnTo>
                  <a:pt x="1240" y="469"/>
                </a:lnTo>
                <a:lnTo>
                  <a:pt x="1238" y="469"/>
                </a:lnTo>
                <a:lnTo>
                  <a:pt x="1238" y="469"/>
                </a:lnTo>
                <a:lnTo>
                  <a:pt x="1235" y="471"/>
                </a:lnTo>
                <a:lnTo>
                  <a:pt x="1229" y="471"/>
                </a:lnTo>
                <a:lnTo>
                  <a:pt x="1216" y="472"/>
                </a:lnTo>
                <a:lnTo>
                  <a:pt x="1216" y="472"/>
                </a:lnTo>
                <a:lnTo>
                  <a:pt x="1218" y="471"/>
                </a:lnTo>
                <a:lnTo>
                  <a:pt x="1220" y="471"/>
                </a:lnTo>
                <a:lnTo>
                  <a:pt x="1224" y="471"/>
                </a:lnTo>
                <a:lnTo>
                  <a:pt x="1226" y="469"/>
                </a:lnTo>
                <a:lnTo>
                  <a:pt x="1226" y="469"/>
                </a:lnTo>
                <a:lnTo>
                  <a:pt x="1207" y="471"/>
                </a:lnTo>
                <a:lnTo>
                  <a:pt x="1194" y="474"/>
                </a:lnTo>
                <a:lnTo>
                  <a:pt x="1194" y="474"/>
                </a:lnTo>
                <a:lnTo>
                  <a:pt x="1192" y="474"/>
                </a:lnTo>
                <a:lnTo>
                  <a:pt x="1192" y="472"/>
                </a:lnTo>
                <a:lnTo>
                  <a:pt x="1191" y="472"/>
                </a:lnTo>
                <a:lnTo>
                  <a:pt x="1191" y="472"/>
                </a:lnTo>
                <a:lnTo>
                  <a:pt x="1191" y="472"/>
                </a:lnTo>
                <a:lnTo>
                  <a:pt x="1191" y="472"/>
                </a:lnTo>
                <a:lnTo>
                  <a:pt x="1189" y="474"/>
                </a:lnTo>
                <a:lnTo>
                  <a:pt x="1185" y="476"/>
                </a:lnTo>
                <a:lnTo>
                  <a:pt x="1172" y="478"/>
                </a:lnTo>
                <a:lnTo>
                  <a:pt x="1172" y="478"/>
                </a:lnTo>
                <a:lnTo>
                  <a:pt x="1172" y="474"/>
                </a:lnTo>
                <a:lnTo>
                  <a:pt x="1172" y="472"/>
                </a:lnTo>
                <a:lnTo>
                  <a:pt x="1172" y="472"/>
                </a:lnTo>
                <a:lnTo>
                  <a:pt x="1178" y="472"/>
                </a:lnTo>
                <a:lnTo>
                  <a:pt x="1183" y="471"/>
                </a:lnTo>
                <a:lnTo>
                  <a:pt x="1183" y="471"/>
                </a:lnTo>
                <a:lnTo>
                  <a:pt x="1181" y="469"/>
                </a:lnTo>
                <a:lnTo>
                  <a:pt x="1183" y="469"/>
                </a:lnTo>
                <a:lnTo>
                  <a:pt x="1187" y="467"/>
                </a:lnTo>
                <a:lnTo>
                  <a:pt x="1189" y="465"/>
                </a:lnTo>
                <a:lnTo>
                  <a:pt x="1189" y="465"/>
                </a:lnTo>
                <a:lnTo>
                  <a:pt x="1191" y="467"/>
                </a:lnTo>
                <a:lnTo>
                  <a:pt x="1191" y="469"/>
                </a:lnTo>
                <a:lnTo>
                  <a:pt x="1191" y="469"/>
                </a:lnTo>
                <a:lnTo>
                  <a:pt x="1200" y="467"/>
                </a:lnTo>
                <a:lnTo>
                  <a:pt x="1211" y="467"/>
                </a:lnTo>
                <a:lnTo>
                  <a:pt x="1220" y="467"/>
                </a:lnTo>
                <a:lnTo>
                  <a:pt x="1231" y="467"/>
                </a:lnTo>
                <a:lnTo>
                  <a:pt x="1231" y="467"/>
                </a:lnTo>
                <a:lnTo>
                  <a:pt x="1229" y="467"/>
                </a:lnTo>
                <a:lnTo>
                  <a:pt x="1229" y="469"/>
                </a:lnTo>
                <a:lnTo>
                  <a:pt x="1231" y="469"/>
                </a:lnTo>
                <a:lnTo>
                  <a:pt x="1231" y="469"/>
                </a:lnTo>
                <a:lnTo>
                  <a:pt x="1231" y="467"/>
                </a:lnTo>
                <a:lnTo>
                  <a:pt x="1233" y="467"/>
                </a:lnTo>
                <a:lnTo>
                  <a:pt x="1235" y="467"/>
                </a:lnTo>
                <a:lnTo>
                  <a:pt x="1235" y="467"/>
                </a:lnTo>
                <a:lnTo>
                  <a:pt x="1235" y="467"/>
                </a:lnTo>
                <a:lnTo>
                  <a:pt x="1235" y="465"/>
                </a:lnTo>
                <a:lnTo>
                  <a:pt x="1237" y="463"/>
                </a:lnTo>
                <a:lnTo>
                  <a:pt x="1242" y="461"/>
                </a:lnTo>
                <a:lnTo>
                  <a:pt x="1242" y="461"/>
                </a:lnTo>
                <a:lnTo>
                  <a:pt x="1240" y="463"/>
                </a:lnTo>
                <a:lnTo>
                  <a:pt x="1244" y="465"/>
                </a:lnTo>
                <a:lnTo>
                  <a:pt x="1244" y="465"/>
                </a:lnTo>
                <a:lnTo>
                  <a:pt x="1248" y="461"/>
                </a:lnTo>
                <a:lnTo>
                  <a:pt x="1253" y="461"/>
                </a:lnTo>
                <a:lnTo>
                  <a:pt x="1257" y="463"/>
                </a:lnTo>
                <a:lnTo>
                  <a:pt x="1261" y="461"/>
                </a:lnTo>
                <a:lnTo>
                  <a:pt x="1261" y="461"/>
                </a:lnTo>
                <a:lnTo>
                  <a:pt x="1262" y="463"/>
                </a:lnTo>
                <a:lnTo>
                  <a:pt x="1262" y="463"/>
                </a:lnTo>
                <a:lnTo>
                  <a:pt x="1262" y="463"/>
                </a:lnTo>
                <a:lnTo>
                  <a:pt x="1264" y="463"/>
                </a:lnTo>
                <a:lnTo>
                  <a:pt x="1264" y="461"/>
                </a:lnTo>
                <a:lnTo>
                  <a:pt x="1264" y="461"/>
                </a:lnTo>
                <a:lnTo>
                  <a:pt x="1294" y="460"/>
                </a:lnTo>
                <a:lnTo>
                  <a:pt x="1294" y="460"/>
                </a:lnTo>
                <a:lnTo>
                  <a:pt x="1294" y="460"/>
                </a:lnTo>
                <a:lnTo>
                  <a:pt x="1294" y="458"/>
                </a:lnTo>
                <a:lnTo>
                  <a:pt x="1294" y="456"/>
                </a:lnTo>
                <a:lnTo>
                  <a:pt x="1297" y="456"/>
                </a:lnTo>
                <a:lnTo>
                  <a:pt x="1297" y="456"/>
                </a:lnTo>
                <a:lnTo>
                  <a:pt x="1297" y="458"/>
                </a:lnTo>
                <a:lnTo>
                  <a:pt x="1299" y="458"/>
                </a:lnTo>
                <a:lnTo>
                  <a:pt x="1307" y="458"/>
                </a:lnTo>
                <a:lnTo>
                  <a:pt x="1314" y="458"/>
                </a:lnTo>
                <a:lnTo>
                  <a:pt x="1316" y="458"/>
                </a:lnTo>
                <a:lnTo>
                  <a:pt x="1318" y="460"/>
                </a:lnTo>
                <a:lnTo>
                  <a:pt x="1318" y="460"/>
                </a:lnTo>
                <a:lnTo>
                  <a:pt x="1327" y="460"/>
                </a:lnTo>
                <a:lnTo>
                  <a:pt x="1336" y="460"/>
                </a:lnTo>
                <a:lnTo>
                  <a:pt x="1343" y="460"/>
                </a:lnTo>
                <a:lnTo>
                  <a:pt x="1353" y="458"/>
                </a:lnTo>
                <a:lnTo>
                  <a:pt x="1353" y="458"/>
                </a:lnTo>
                <a:lnTo>
                  <a:pt x="1358" y="460"/>
                </a:lnTo>
                <a:lnTo>
                  <a:pt x="1362" y="460"/>
                </a:lnTo>
                <a:lnTo>
                  <a:pt x="1365" y="458"/>
                </a:lnTo>
                <a:lnTo>
                  <a:pt x="1365" y="458"/>
                </a:lnTo>
                <a:lnTo>
                  <a:pt x="1360" y="458"/>
                </a:lnTo>
                <a:lnTo>
                  <a:pt x="1360" y="456"/>
                </a:lnTo>
                <a:lnTo>
                  <a:pt x="1362" y="456"/>
                </a:lnTo>
                <a:lnTo>
                  <a:pt x="1362" y="456"/>
                </a:lnTo>
                <a:lnTo>
                  <a:pt x="1378" y="458"/>
                </a:lnTo>
                <a:lnTo>
                  <a:pt x="1397" y="458"/>
                </a:lnTo>
                <a:lnTo>
                  <a:pt x="1213" y="274"/>
                </a:lnTo>
                <a:lnTo>
                  <a:pt x="1213" y="274"/>
                </a:lnTo>
                <a:lnTo>
                  <a:pt x="1213" y="300"/>
                </a:lnTo>
                <a:lnTo>
                  <a:pt x="1211" y="323"/>
                </a:lnTo>
                <a:lnTo>
                  <a:pt x="1211" y="323"/>
                </a:lnTo>
                <a:lnTo>
                  <a:pt x="1213" y="320"/>
                </a:lnTo>
                <a:lnTo>
                  <a:pt x="1213" y="327"/>
                </a:lnTo>
                <a:lnTo>
                  <a:pt x="1213" y="327"/>
                </a:lnTo>
                <a:lnTo>
                  <a:pt x="1211" y="325"/>
                </a:lnTo>
                <a:lnTo>
                  <a:pt x="1211" y="325"/>
                </a:lnTo>
                <a:lnTo>
                  <a:pt x="1211" y="331"/>
                </a:lnTo>
                <a:lnTo>
                  <a:pt x="1209" y="336"/>
                </a:lnTo>
                <a:lnTo>
                  <a:pt x="1209" y="340"/>
                </a:lnTo>
                <a:lnTo>
                  <a:pt x="1209" y="344"/>
                </a:lnTo>
                <a:lnTo>
                  <a:pt x="1209" y="344"/>
                </a:lnTo>
                <a:lnTo>
                  <a:pt x="1209" y="342"/>
                </a:lnTo>
                <a:lnTo>
                  <a:pt x="1209" y="344"/>
                </a:lnTo>
                <a:lnTo>
                  <a:pt x="1209" y="347"/>
                </a:lnTo>
                <a:lnTo>
                  <a:pt x="1209" y="347"/>
                </a:lnTo>
                <a:lnTo>
                  <a:pt x="1211" y="349"/>
                </a:lnTo>
                <a:lnTo>
                  <a:pt x="1213" y="353"/>
                </a:lnTo>
                <a:lnTo>
                  <a:pt x="1213" y="353"/>
                </a:lnTo>
                <a:lnTo>
                  <a:pt x="1213" y="349"/>
                </a:lnTo>
                <a:lnTo>
                  <a:pt x="1213" y="346"/>
                </a:lnTo>
                <a:lnTo>
                  <a:pt x="1213" y="346"/>
                </a:lnTo>
                <a:lnTo>
                  <a:pt x="1215" y="358"/>
                </a:lnTo>
                <a:lnTo>
                  <a:pt x="1215" y="371"/>
                </a:lnTo>
                <a:lnTo>
                  <a:pt x="1213" y="397"/>
                </a:lnTo>
                <a:lnTo>
                  <a:pt x="1213" y="397"/>
                </a:lnTo>
                <a:lnTo>
                  <a:pt x="1215" y="399"/>
                </a:lnTo>
                <a:lnTo>
                  <a:pt x="1215" y="397"/>
                </a:lnTo>
                <a:lnTo>
                  <a:pt x="1216" y="395"/>
                </a:lnTo>
                <a:lnTo>
                  <a:pt x="1216" y="397"/>
                </a:lnTo>
                <a:lnTo>
                  <a:pt x="1216" y="397"/>
                </a:lnTo>
                <a:lnTo>
                  <a:pt x="1216" y="401"/>
                </a:lnTo>
                <a:lnTo>
                  <a:pt x="1218" y="406"/>
                </a:lnTo>
                <a:lnTo>
                  <a:pt x="1218" y="410"/>
                </a:lnTo>
                <a:lnTo>
                  <a:pt x="1216" y="412"/>
                </a:lnTo>
                <a:lnTo>
                  <a:pt x="1216" y="412"/>
                </a:lnTo>
                <a:lnTo>
                  <a:pt x="1216" y="408"/>
                </a:lnTo>
                <a:lnTo>
                  <a:pt x="1215" y="404"/>
                </a:lnTo>
                <a:lnTo>
                  <a:pt x="1215" y="401"/>
                </a:lnTo>
                <a:lnTo>
                  <a:pt x="1213" y="401"/>
                </a:lnTo>
                <a:lnTo>
                  <a:pt x="1213" y="403"/>
                </a:lnTo>
                <a:lnTo>
                  <a:pt x="1213" y="403"/>
                </a:lnTo>
                <a:lnTo>
                  <a:pt x="1216" y="414"/>
                </a:lnTo>
                <a:lnTo>
                  <a:pt x="1218" y="419"/>
                </a:lnTo>
                <a:lnTo>
                  <a:pt x="1216" y="426"/>
                </a:lnTo>
                <a:lnTo>
                  <a:pt x="1216" y="426"/>
                </a:lnTo>
                <a:lnTo>
                  <a:pt x="1220" y="426"/>
                </a:lnTo>
                <a:lnTo>
                  <a:pt x="1220" y="428"/>
                </a:lnTo>
                <a:lnTo>
                  <a:pt x="1222" y="436"/>
                </a:lnTo>
                <a:lnTo>
                  <a:pt x="1224" y="447"/>
                </a:lnTo>
                <a:lnTo>
                  <a:pt x="1226" y="454"/>
                </a:lnTo>
                <a:lnTo>
                  <a:pt x="1226" y="454"/>
                </a:lnTo>
                <a:lnTo>
                  <a:pt x="1224" y="465"/>
                </a:lnTo>
                <a:lnTo>
                  <a:pt x="1224" y="471"/>
                </a:lnTo>
                <a:lnTo>
                  <a:pt x="1224" y="476"/>
                </a:lnTo>
                <a:lnTo>
                  <a:pt x="1224" y="476"/>
                </a:lnTo>
                <a:lnTo>
                  <a:pt x="1226" y="460"/>
                </a:lnTo>
                <a:lnTo>
                  <a:pt x="1229" y="454"/>
                </a:lnTo>
                <a:lnTo>
                  <a:pt x="1231" y="449"/>
                </a:lnTo>
                <a:lnTo>
                  <a:pt x="1231" y="449"/>
                </a:lnTo>
                <a:lnTo>
                  <a:pt x="1231" y="452"/>
                </a:lnTo>
                <a:lnTo>
                  <a:pt x="1233" y="454"/>
                </a:lnTo>
                <a:lnTo>
                  <a:pt x="1233" y="454"/>
                </a:lnTo>
                <a:lnTo>
                  <a:pt x="1233" y="449"/>
                </a:lnTo>
                <a:lnTo>
                  <a:pt x="1231" y="447"/>
                </a:lnTo>
                <a:lnTo>
                  <a:pt x="1229" y="443"/>
                </a:lnTo>
                <a:lnTo>
                  <a:pt x="1229" y="439"/>
                </a:lnTo>
                <a:lnTo>
                  <a:pt x="1229" y="439"/>
                </a:lnTo>
                <a:lnTo>
                  <a:pt x="1227" y="441"/>
                </a:lnTo>
                <a:lnTo>
                  <a:pt x="1227" y="443"/>
                </a:lnTo>
                <a:lnTo>
                  <a:pt x="1227" y="447"/>
                </a:lnTo>
                <a:lnTo>
                  <a:pt x="1226" y="449"/>
                </a:lnTo>
                <a:lnTo>
                  <a:pt x="1226" y="449"/>
                </a:lnTo>
                <a:lnTo>
                  <a:pt x="1226" y="430"/>
                </a:lnTo>
                <a:lnTo>
                  <a:pt x="1226" y="414"/>
                </a:lnTo>
                <a:lnTo>
                  <a:pt x="1226" y="414"/>
                </a:lnTo>
                <a:lnTo>
                  <a:pt x="1226" y="415"/>
                </a:lnTo>
                <a:lnTo>
                  <a:pt x="1227" y="417"/>
                </a:lnTo>
                <a:lnTo>
                  <a:pt x="1229" y="417"/>
                </a:lnTo>
                <a:lnTo>
                  <a:pt x="1229" y="421"/>
                </a:lnTo>
                <a:lnTo>
                  <a:pt x="1229" y="421"/>
                </a:lnTo>
                <a:lnTo>
                  <a:pt x="1227" y="426"/>
                </a:lnTo>
                <a:lnTo>
                  <a:pt x="1227" y="428"/>
                </a:lnTo>
                <a:lnTo>
                  <a:pt x="1227" y="430"/>
                </a:lnTo>
                <a:lnTo>
                  <a:pt x="1227" y="430"/>
                </a:lnTo>
                <a:lnTo>
                  <a:pt x="1231" y="436"/>
                </a:lnTo>
                <a:lnTo>
                  <a:pt x="1233" y="443"/>
                </a:lnTo>
                <a:lnTo>
                  <a:pt x="1233" y="454"/>
                </a:lnTo>
                <a:lnTo>
                  <a:pt x="1231" y="463"/>
                </a:lnTo>
                <a:lnTo>
                  <a:pt x="1231" y="463"/>
                </a:lnTo>
                <a:lnTo>
                  <a:pt x="1235" y="467"/>
                </a:lnTo>
                <a:lnTo>
                  <a:pt x="1233" y="472"/>
                </a:lnTo>
                <a:lnTo>
                  <a:pt x="1231" y="480"/>
                </a:lnTo>
                <a:lnTo>
                  <a:pt x="1231" y="480"/>
                </a:lnTo>
                <a:lnTo>
                  <a:pt x="1233" y="478"/>
                </a:lnTo>
                <a:lnTo>
                  <a:pt x="1235" y="478"/>
                </a:lnTo>
                <a:lnTo>
                  <a:pt x="1235" y="483"/>
                </a:lnTo>
                <a:lnTo>
                  <a:pt x="1235" y="483"/>
                </a:lnTo>
                <a:lnTo>
                  <a:pt x="1235" y="483"/>
                </a:lnTo>
                <a:lnTo>
                  <a:pt x="1233" y="485"/>
                </a:lnTo>
                <a:lnTo>
                  <a:pt x="1233" y="491"/>
                </a:lnTo>
                <a:lnTo>
                  <a:pt x="1235" y="495"/>
                </a:lnTo>
                <a:lnTo>
                  <a:pt x="1235" y="493"/>
                </a:lnTo>
                <a:lnTo>
                  <a:pt x="1237" y="491"/>
                </a:lnTo>
                <a:lnTo>
                  <a:pt x="1237" y="491"/>
                </a:lnTo>
                <a:lnTo>
                  <a:pt x="1235" y="498"/>
                </a:lnTo>
                <a:lnTo>
                  <a:pt x="1233" y="500"/>
                </a:lnTo>
                <a:lnTo>
                  <a:pt x="1233" y="500"/>
                </a:lnTo>
                <a:lnTo>
                  <a:pt x="1237" y="507"/>
                </a:lnTo>
                <a:lnTo>
                  <a:pt x="1238" y="515"/>
                </a:lnTo>
                <a:lnTo>
                  <a:pt x="1238" y="515"/>
                </a:lnTo>
                <a:lnTo>
                  <a:pt x="1237" y="515"/>
                </a:lnTo>
                <a:lnTo>
                  <a:pt x="1237" y="517"/>
                </a:lnTo>
                <a:lnTo>
                  <a:pt x="1237" y="517"/>
                </a:lnTo>
                <a:lnTo>
                  <a:pt x="1237" y="518"/>
                </a:lnTo>
                <a:lnTo>
                  <a:pt x="1238" y="520"/>
                </a:lnTo>
                <a:lnTo>
                  <a:pt x="1238" y="520"/>
                </a:lnTo>
                <a:lnTo>
                  <a:pt x="1238" y="522"/>
                </a:lnTo>
                <a:lnTo>
                  <a:pt x="1237" y="522"/>
                </a:lnTo>
                <a:lnTo>
                  <a:pt x="1237" y="522"/>
                </a:lnTo>
                <a:lnTo>
                  <a:pt x="1238" y="524"/>
                </a:lnTo>
                <a:lnTo>
                  <a:pt x="1238" y="528"/>
                </a:lnTo>
                <a:lnTo>
                  <a:pt x="1238" y="535"/>
                </a:lnTo>
                <a:lnTo>
                  <a:pt x="1237" y="542"/>
                </a:lnTo>
                <a:lnTo>
                  <a:pt x="1237" y="546"/>
                </a:lnTo>
                <a:lnTo>
                  <a:pt x="1237" y="546"/>
                </a:lnTo>
                <a:lnTo>
                  <a:pt x="1237" y="542"/>
                </a:lnTo>
                <a:lnTo>
                  <a:pt x="1238" y="542"/>
                </a:lnTo>
                <a:lnTo>
                  <a:pt x="1238" y="542"/>
                </a:lnTo>
                <a:lnTo>
                  <a:pt x="1238" y="553"/>
                </a:lnTo>
                <a:lnTo>
                  <a:pt x="1237" y="559"/>
                </a:lnTo>
                <a:lnTo>
                  <a:pt x="1235" y="561"/>
                </a:lnTo>
                <a:lnTo>
                  <a:pt x="1235" y="561"/>
                </a:lnTo>
                <a:lnTo>
                  <a:pt x="1237" y="563"/>
                </a:lnTo>
                <a:lnTo>
                  <a:pt x="1237" y="566"/>
                </a:lnTo>
                <a:lnTo>
                  <a:pt x="1235" y="570"/>
                </a:lnTo>
                <a:lnTo>
                  <a:pt x="1235" y="574"/>
                </a:lnTo>
                <a:lnTo>
                  <a:pt x="1235" y="574"/>
                </a:lnTo>
                <a:lnTo>
                  <a:pt x="1237" y="575"/>
                </a:lnTo>
                <a:lnTo>
                  <a:pt x="1238" y="579"/>
                </a:lnTo>
                <a:lnTo>
                  <a:pt x="1240" y="588"/>
                </a:lnTo>
                <a:lnTo>
                  <a:pt x="1238" y="599"/>
                </a:lnTo>
                <a:lnTo>
                  <a:pt x="1238" y="601"/>
                </a:lnTo>
                <a:lnTo>
                  <a:pt x="1237" y="601"/>
                </a:lnTo>
                <a:lnTo>
                  <a:pt x="1237" y="601"/>
                </a:lnTo>
                <a:lnTo>
                  <a:pt x="1240" y="610"/>
                </a:lnTo>
                <a:lnTo>
                  <a:pt x="1240" y="614"/>
                </a:lnTo>
                <a:lnTo>
                  <a:pt x="1238" y="620"/>
                </a:lnTo>
                <a:lnTo>
                  <a:pt x="1238" y="620"/>
                </a:lnTo>
                <a:lnTo>
                  <a:pt x="1240" y="620"/>
                </a:lnTo>
                <a:lnTo>
                  <a:pt x="1240" y="618"/>
                </a:lnTo>
                <a:lnTo>
                  <a:pt x="1240" y="614"/>
                </a:lnTo>
                <a:lnTo>
                  <a:pt x="1240" y="609"/>
                </a:lnTo>
                <a:lnTo>
                  <a:pt x="1242" y="605"/>
                </a:lnTo>
                <a:lnTo>
                  <a:pt x="1242" y="605"/>
                </a:lnTo>
                <a:lnTo>
                  <a:pt x="1242" y="610"/>
                </a:lnTo>
                <a:lnTo>
                  <a:pt x="1242" y="618"/>
                </a:lnTo>
                <a:lnTo>
                  <a:pt x="1242" y="623"/>
                </a:lnTo>
                <a:lnTo>
                  <a:pt x="1244" y="629"/>
                </a:lnTo>
                <a:lnTo>
                  <a:pt x="1244" y="629"/>
                </a:lnTo>
                <a:lnTo>
                  <a:pt x="1240" y="634"/>
                </a:lnTo>
                <a:lnTo>
                  <a:pt x="1238" y="636"/>
                </a:lnTo>
                <a:lnTo>
                  <a:pt x="1237" y="636"/>
                </a:lnTo>
                <a:lnTo>
                  <a:pt x="1237" y="636"/>
                </a:lnTo>
                <a:lnTo>
                  <a:pt x="1238" y="640"/>
                </a:lnTo>
                <a:lnTo>
                  <a:pt x="1240" y="644"/>
                </a:lnTo>
                <a:lnTo>
                  <a:pt x="1240" y="644"/>
                </a:lnTo>
                <a:lnTo>
                  <a:pt x="1242" y="642"/>
                </a:lnTo>
                <a:lnTo>
                  <a:pt x="1242" y="640"/>
                </a:lnTo>
                <a:lnTo>
                  <a:pt x="1242" y="640"/>
                </a:lnTo>
                <a:lnTo>
                  <a:pt x="1244" y="645"/>
                </a:lnTo>
                <a:lnTo>
                  <a:pt x="1244" y="651"/>
                </a:lnTo>
                <a:lnTo>
                  <a:pt x="1242" y="656"/>
                </a:lnTo>
                <a:lnTo>
                  <a:pt x="1240" y="658"/>
                </a:lnTo>
                <a:lnTo>
                  <a:pt x="1238" y="658"/>
                </a:lnTo>
                <a:lnTo>
                  <a:pt x="1238" y="658"/>
                </a:lnTo>
                <a:lnTo>
                  <a:pt x="1238" y="656"/>
                </a:lnTo>
                <a:lnTo>
                  <a:pt x="1237" y="655"/>
                </a:lnTo>
                <a:lnTo>
                  <a:pt x="1235" y="655"/>
                </a:lnTo>
                <a:lnTo>
                  <a:pt x="1235" y="655"/>
                </a:lnTo>
                <a:lnTo>
                  <a:pt x="1235" y="655"/>
                </a:lnTo>
                <a:lnTo>
                  <a:pt x="1237" y="658"/>
                </a:lnTo>
                <a:lnTo>
                  <a:pt x="1238" y="662"/>
                </a:lnTo>
                <a:lnTo>
                  <a:pt x="1240" y="667"/>
                </a:lnTo>
                <a:lnTo>
                  <a:pt x="1242" y="671"/>
                </a:lnTo>
                <a:lnTo>
                  <a:pt x="1242" y="671"/>
                </a:lnTo>
                <a:lnTo>
                  <a:pt x="1242" y="667"/>
                </a:lnTo>
                <a:lnTo>
                  <a:pt x="1240" y="666"/>
                </a:lnTo>
                <a:lnTo>
                  <a:pt x="1240" y="664"/>
                </a:lnTo>
                <a:lnTo>
                  <a:pt x="1240" y="660"/>
                </a:lnTo>
                <a:lnTo>
                  <a:pt x="1240" y="660"/>
                </a:lnTo>
                <a:lnTo>
                  <a:pt x="1242" y="658"/>
                </a:lnTo>
                <a:lnTo>
                  <a:pt x="1242" y="658"/>
                </a:lnTo>
                <a:lnTo>
                  <a:pt x="1244" y="658"/>
                </a:lnTo>
                <a:lnTo>
                  <a:pt x="1244" y="656"/>
                </a:lnTo>
                <a:lnTo>
                  <a:pt x="1244" y="656"/>
                </a:lnTo>
                <a:lnTo>
                  <a:pt x="1244" y="669"/>
                </a:lnTo>
                <a:lnTo>
                  <a:pt x="1246" y="678"/>
                </a:lnTo>
                <a:lnTo>
                  <a:pt x="1246" y="678"/>
                </a:lnTo>
                <a:lnTo>
                  <a:pt x="1244" y="677"/>
                </a:lnTo>
                <a:lnTo>
                  <a:pt x="1244" y="675"/>
                </a:lnTo>
                <a:lnTo>
                  <a:pt x="1242" y="675"/>
                </a:lnTo>
                <a:lnTo>
                  <a:pt x="1242" y="675"/>
                </a:lnTo>
                <a:lnTo>
                  <a:pt x="1242" y="678"/>
                </a:lnTo>
                <a:lnTo>
                  <a:pt x="1244" y="680"/>
                </a:lnTo>
                <a:lnTo>
                  <a:pt x="1246" y="680"/>
                </a:lnTo>
                <a:lnTo>
                  <a:pt x="1246" y="682"/>
                </a:lnTo>
                <a:lnTo>
                  <a:pt x="1246" y="682"/>
                </a:lnTo>
                <a:lnTo>
                  <a:pt x="1244" y="688"/>
                </a:lnTo>
                <a:lnTo>
                  <a:pt x="1242" y="690"/>
                </a:lnTo>
                <a:lnTo>
                  <a:pt x="1242" y="690"/>
                </a:lnTo>
                <a:lnTo>
                  <a:pt x="1244" y="701"/>
                </a:lnTo>
                <a:lnTo>
                  <a:pt x="1246" y="710"/>
                </a:lnTo>
                <a:lnTo>
                  <a:pt x="1246" y="734"/>
                </a:lnTo>
                <a:lnTo>
                  <a:pt x="1246" y="734"/>
                </a:lnTo>
                <a:lnTo>
                  <a:pt x="1246" y="735"/>
                </a:lnTo>
                <a:lnTo>
                  <a:pt x="1248" y="734"/>
                </a:lnTo>
                <a:lnTo>
                  <a:pt x="1248" y="730"/>
                </a:lnTo>
                <a:lnTo>
                  <a:pt x="1248" y="726"/>
                </a:lnTo>
                <a:lnTo>
                  <a:pt x="1248" y="724"/>
                </a:lnTo>
                <a:lnTo>
                  <a:pt x="1248" y="724"/>
                </a:lnTo>
                <a:lnTo>
                  <a:pt x="1251" y="739"/>
                </a:lnTo>
                <a:lnTo>
                  <a:pt x="1253" y="752"/>
                </a:lnTo>
                <a:lnTo>
                  <a:pt x="1253" y="767"/>
                </a:lnTo>
                <a:lnTo>
                  <a:pt x="1257" y="781"/>
                </a:lnTo>
                <a:lnTo>
                  <a:pt x="1257" y="781"/>
                </a:lnTo>
                <a:lnTo>
                  <a:pt x="1255" y="780"/>
                </a:lnTo>
                <a:lnTo>
                  <a:pt x="1253" y="778"/>
                </a:lnTo>
                <a:lnTo>
                  <a:pt x="1253" y="778"/>
                </a:lnTo>
                <a:lnTo>
                  <a:pt x="1255" y="785"/>
                </a:lnTo>
                <a:lnTo>
                  <a:pt x="1255" y="791"/>
                </a:lnTo>
                <a:lnTo>
                  <a:pt x="1255" y="796"/>
                </a:lnTo>
                <a:lnTo>
                  <a:pt x="1257" y="798"/>
                </a:lnTo>
                <a:lnTo>
                  <a:pt x="1257" y="798"/>
                </a:lnTo>
                <a:lnTo>
                  <a:pt x="1255" y="822"/>
                </a:lnTo>
                <a:lnTo>
                  <a:pt x="1255" y="851"/>
                </a:lnTo>
                <a:lnTo>
                  <a:pt x="1255" y="879"/>
                </a:lnTo>
                <a:lnTo>
                  <a:pt x="1251" y="901"/>
                </a:lnTo>
                <a:lnTo>
                  <a:pt x="1251" y="901"/>
                </a:lnTo>
                <a:lnTo>
                  <a:pt x="1255" y="921"/>
                </a:lnTo>
                <a:lnTo>
                  <a:pt x="1255" y="932"/>
                </a:lnTo>
                <a:lnTo>
                  <a:pt x="1253" y="936"/>
                </a:lnTo>
                <a:lnTo>
                  <a:pt x="1251" y="940"/>
                </a:lnTo>
                <a:lnTo>
                  <a:pt x="1251" y="940"/>
                </a:lnTo>
                <a:lnTo>
                  <a:pt x="1253" y="947"/>
                </a:lnTo>
                <a:lnTo>
                  <a:pt x="1253" y="954"/>
                </a:lnTo>
                <a:lnTo>
                  <a:pt x="1253" y="964"/>
                </a:lnTo>
                <a:lnTo>
                  <a:pt x="1255" y="969"/>
                </a:lnTo>
                <a:lnTo>
                  <a:pt x="1255" y="969"/>
                </a:lnTo>
                <a:lnTo>
                  <a:pt x="1255" y="967"/>
                </a:lnTo>
                <a:lnTo>
                  <a:pt x="1255" y="969"/>
                </a:lnTo>
                <a:lnTo>
                  <a:pt x="1257" y="971"/>
                </a:lnTo>
                <a:lnTo>
                  <a:pt x="1257" y="971"/>
                </a:lnTo>
                <a:lnTo>
                  <a:pt x="1255" y="989"/>
                </a:lnTo>
                <a:lnTo>
                  <a:pt x="1257" y="1004"/>
                </a:lnTo>
                <a:lnTo>
                  <a:pt x="1259" y="1022"/>
                </a:lnTo>
                <a:lnTo>
                  <a:pt x="1259" y="1043"/>
                </a:lnTo>
                <a:lnTo>
                  <a:pt x="1259" y="1043"/>
                </a:lnTo>
                <a:lnTo>
                  <a:pt x="1261" y="1041"/>
                </a:lnTo>
                <a:lnTo>
                  <a:pt x="1261" y="1039"/>
                </a:lnTo>
                <a:lnTo>
                  <a:pt x="1261" y="1032"/>
                </a:lnTo>
                <a:lnTo>
                  <a:pt x="1261" y="1024"/>
                </a:lnTo>
                <a:lnTo>
                  <a:pt x="1262" y="1022"/>
                </a:lnTo>
                <a:lnTo>
                  <a:pt x="1264" y="1022"/>
                </a:lnTo>
                <a:lnTo>
                  <a:pt x="1264" y="1022"/>
                </a:lnTo>
                <a:lnTo>
                  <a:pt x="1266" y="1004"/>
                </a:lnTo>
                <a:lnTo>
                  <a:pt x="1266" y="986"/>
                </a:lnTo>
                <a:lnTo>
                  <a:pt x="1266" y="986"/>
                </a:lnTo>
                <a:lnTo>
                  <a:pt x="1268" y="989"/>
                </a:lnTo>
                <a:lnTo>
                  <a:pt x="1268" y="991"/>
                </a:lnTo>
                <a:lnTo>
                  <a:pt x="1268" y="991"/>
                </a:lnTo>
                <a:lnTo>
                  <a:pt x="1268" y="989"/>
                </a:lnTo>
                <a:lnTo>
                  <a:pt x="1268" y="988"/>
                </a:lnTo>
                <a:lnTo>
                  <a:pt x="1268" y="988"/>
                </a:lnTo>
                <a:lnTo>
                  <a:pt x="1270" y="997"/>
                </a:lnTo>
                <a:lnTo>
                  <a:pt x="1272" y="1002"/>
                </a:lnTo>
                <a:lnTo>
                  <a:pt x="1272" y="1002"/>
                </a:lnTo>
                <a:lnTo>
                  <a:pt x="1272" y="982"/>
                </a:lnTo>
                <a:lnTo>
                  <a:pt x="1272" y="973"/>
                </a:lnTo>
                <a:lnTo>
                  <a:pt x="1273" y="964"/>
                </a:lnTo>
                <a:lnTo>
                  <a:pt x="1273" y="964"/>
                </a:lnTo>
                <a:lnTo>
                  <a:pt x="1275" y="969"/>
                </a:lnTo>
                <a:lnTo>
                  <a:pt x="1275" y="978"/>
                </a:lnTo>
                <a:lnTo>
                  <a:pt x="1273" y="986"/>
                </a:lnTo>
                <a:lnTo>
                  <a:pt x="1275" y="991"/>
                </a:lnTo>
                <a:lnTo>
                  <a:pt x="1275" y="991"/>
                </a:lnTo>
                <a:lnTo>
                  <a:pt x="1277" y="975"/>
                </a:lnTo>
                <a:lnTo>
                  <a:pt x="1279" y="958"/>
                </a:lnTo>
                <a:lnTo>
                  <a:pt x="1279" y="958"/>
                </a:lnTo>
                <a:lnTo>
                  <a:pt x="1281" y="960"/>
                </a:lnTo>
                <a:lnTo>
                  <a:pt x="1281" y="958"/>
                </a:lnTo>
                <a:lnTo>
                  <a:pt x="1281" y="954"/>
                </a:lnTo>
                <a:lnTo>
                  <a:pt x="1283" y="954"/>
                </a:lnTo>
                <a:lnTo>
                  <a:pt x="1283" y="954"/>
                </a:lnTo>
                <a:lnTo>
                  <a:pt x="1284" y="964"/>
                </a:lnTo>
                <a:lnTo>
                  <a:pt x="1284" y="971"/>
                </a:lnTo>
                <a:lnTo>
                  <a:pt x="1284" y="971"/>
                </a:lnTo>
                <a:lnTo>
                  <a:pt x="1284" y="969"/>
                </a:lnTo>
                <a:lnTo>
                  <a:pt x="1286" y="967"/>
                </a:lnTo>
                <a:lnTo>
                  <a:pt x="1286" y="969"/>
                </a:lnTo>
                <a:lnTo>
                  <a:pt x="1286" y="969"/>
                </a:lnTo>
                <a:lnTo>
                  <a:pt x="1286" y="975"/>
                </a:lnTo>
                <a:lnTo>
                  <a:pt x="1286" y="982"/>
                </a:lnTo>
                <a:lnTo>
                  <a:pt x="1286" y="982"/>
                </a:lnTo>
                <a:lnTo>
                  <a:pt x="1284" y="978"/>
                </a:lnTo>
                <a:lnTo>
                  <a:pt x="1283" y="978"/>
                </a:lnTo>
                <a:lnTo>
                  <a:pt x="1283" y="980"/>
                </a:lnTo>
                <a:lnTo>
                  <a:pt x="1283" y="980"/>
                </a:lnTo>
                <a:lnTo>
                  <a:pt x="1286" y="993"/>
                </a:lnTo>
                <a:lnTo>
                  <a:pt x="1286" y="999"/>
                </a:lnTo>
                <a:lnTo>
                  <a:pt x="1284" y="1004"/>
                </a:lnTo>
                <a:lnTo>
                  <a:pt x="1284" y="1004"/>
                </a:lnTo>
                <a:lnTo>
                  <a:pt x="1286" y="1002"/>
                </a:lnTo>
                <a:lnTo>
                  <a:pt x="1288" y="1002"/>
                </a:lnTo>
                <a:lnTo>
                  <a:pt x="1288" y="1002"/>
                </a:lnTo>
                <a:lnTo>
                  <a:pt x="1288" y="1008"/>
                </a:lnTo>
                <a:lnTo>
                  <a:pt x="1290" y="1011"/>
                </a:lnTo>
                <a:lnTo>
                  <a:pt x="1286" y="1013"/>
                </a:lnTo>
                <a:lnTo>
                  <a:pt x="1286" y="1013"/>
                </a:lnTo>
                <a:lnTo>
                  <a:pt x="1290" y="1024"/>
                </a:lnTo>
                <a:lnTo>
                  <a:pt x="1294" y="1034"/>
                </a:lnTo>
                <a:lnTo>
                  <a:pt x="1294" y="1034"/>
                </a:lnTo>
                <a:lnTo>
                  <a:pt x="1292" y="1048"/>
                </a:lnTo>
                <a:lnTo>
                  <a:pt x="1292" y="1057"/>
                </a:lnTo>
                <a:lnTo>
                  <a:pt x="1294" y="1061"/>
                </a:lnTo>
                <a:lnTo>
                  <a:pt x="1294" y="1061"/>
                </a:lnTo>
                <a:lnTo>
                  <a:pt x="1294" y="1054"/>
                </a:lnTo>
                <a:lnTo>
                  <a:pt x="1294" y="1046"/>
                </a:lnTo>
                <a:lnTo>
                  <a:pt x="1294" y="1039"/>
                </a:lnTo>
                <a:lnTo>
                  <a:pt x="1297" y="1034"/>
                </a:lnTo>
                <a:lnTo>
                  <a:pt x="1297" y="1034"/>
                </a:lnTo>
                <a:lnTo>
                  <a:pt x="1297" y="999"/>
                </a:lnTo>
                <a:lnTo>
                  <a:pt x="1295" y="969"/>
                </a:lnTo>
                <a:lnTo>
                  <a:pt x="1295" y="969"/>
                </a:lnTo>
                <a:lnTo>
                  <a:pt x="1295" y="954"/>
                </a:lnTo>
                <a:lnTo>
                  <a:pt x="1297" y="940"/>
                </a:lnTo>
                <a:lnTo>
                  <a:pt x="1297" y="940"/>
                </a:lnTo>
                <a:lnTo>
                  <a:pt x="1295" y="925"/>
                </a:lnTo>
                <a:lnTo>
                  <a:pt x="1295" y="918"/>
                </a:lnTo>
                <a:lnTo>
                  <a:pt x="1297" y="914"/>
                </a:lnTo>
                <a:lnTo>
                  <a:pt x="1297" y="914"/>
                </a:lnTo>
                <a:lnTo>
                  <a:pt x="1297" y="918"/>
                </a:lnTo>
                <a:lnTo>
                  <a:pt x="1297" y="921"/>
                </a:lnTo>
                <a:lnTo>
                  <a:pt x="1297" y="927"/>
                </a:lnTo>
                <a:lnTo>
                  <a:pt x="1297" y="930"/>
                </a:lnTo>
                <a:lnTo>
                  <a:pt x="1297" y="930"/>
                </a:lnTo>
                <a:lnTo>
                  <a:pt x="1299" y="932"/>
                </a:lnTo>
                <a:lnTo>
                  <a:pt x="1299" y="930"/>
                </a:lnTo>
                <a:lnTo>
                  <a:pt x="1299" y="930"/>
                </a:lnTo>
                <a:lnTo>
                  <a:pt x="1299" y="932"/>
                </a:lnTo>
                <a:lnTo>
                  <a:pt x="1299" y="932"/>
                </a:lnTo>
                <a:lnTo>
                  <a:pt x="1299" y="964"/>
                </a:lnTo>
                <a:lnTo>
                  <a:pt x="1299" y="997"/>
                </a:lnTo>
                <a:lnTo>
                  <a:pt x="1305" y="1063"/>
                </a:lnTo>
                <a:lnTo>
                  <a:pt x="1310" y="1131"/>
                </a:lnTo>
                <a:lnTo>
                  <a:pt x="1310" y="1166"/>
                </a:lnTo>
                <a:lnTo>
                  <a:pt x="1310" y="1201"/>
                </a:lnTo>
                <a:lnTo>
                  <a:pt x="1310" y="1201"/>
                </a:lnTo>
                <a:lnTo>
                  <a:pt x="1314" y="1201"/>
                </a:lnTo>
                <a:lnTo>
                  <a:pt x="1316" y="1205"/>
                </a:lnTo>
                <a:lnTo>
                  <a:pt x="1316" y="1214"/>
                </a:lnTo>
                <a:lnTo>
                  <a:pt x="1316" y="1225"/>
                </a:lnTo>
                <a:lnTo>
                  <a:pt x="1314" y="1234"/>
                </a:lnTo>
                <a:lnTo>
                  <a:pt x="1314" y="1234"/>
                </a:lnTo>
                <a:lnTo>
                  <a:pt x="1316" y="1240"/>
                </a:lnTo>
                <a:lnTo>
                  <a:pt x="1316" y="1243"/>
                </a:lnTo>
                <a:lnTo>
                  <a:pt x="1316" y="1249"/>
                </a:lnTo>
                <a:lnTo>
                  <a:pt x="1318" y="1252"/>
                </a:lnTo>
                <a:lnTo>
                  <a:pt x="1318" y="1252"/>
                </a:lnTo>
                <a:lnTo>
                  <a:pt x="1318" y="1247"/>
                </a:lnTo>
                <a:lnTo>
                  <a:pt x="1319" y="1241"/>
                </a:lnTo>
                <a:lnTo>
                  <a:pt x="1319" y="1238"/>
                </a:lnTo>
                <a:lnTo>
                  <a:pt x="1321" y="1234"/>
                </a:lnTo>
                <a:lnTo>
                  <a:pt x="1321" y="1234"/>
                </a:lnTo>
                <a:lnTo>
                  <a:pt x="1325" y="1234"/>
                </a:lnTo>
                <a:lnTo>
                  <a:pt x="1325" y="1234"/>
                </a:lnTo>
                <a:lnTo>
                  <a:pt x="1327" y="1236"/>
                </a:lnTo>
                <a:lnTo>
                  <a:pt x="1327" y="1236"/>
                </a:lnTo>
                <a:lnTo>
                  <a:pt x="1327" y="1251"/>
                </a:lnTo>
                <a:lnTo>
                  <a:pt x="1325" y="1262"/>
                </a:lnTo>
                <a:lnTo>
                  <a:pt x="1323" y="1271"/>
                </a:lnTo>
                <a:lnTo>
                  <a:pt x="1325" y="1278"/>
                </a:lnTo>
                <a:lnTo>
                  <a:pt x="1325" y="1278"/>
                </a:lnTo>
                <a:lnTo>
                  <a:pt x="1325" y="1271"/>
                </a:lnTo>
                <a:lnTo>
                  <a:pt x="1329" y="1263"/>
                </a:lnTo>
                <a:lnTo>
                  <a:pt x="1330" y="1254"/>
                </a:lnTo>
                <a:lnTo>
                  <a:pt x="1330" y="1243"/>
                </a:lnTo>
                <a:lnTo>
                  <a:pt x="1330" y="1243"/>
                </a:lnTo>
                <a:lnTo>
                  <a:pt x="1332" y="1243"/>
                </a:lnTo>
                <a:lnTo>
                  <a:pt x="1334" y="1245"/>
                </a:lnTo>
                <a:lnTo>
                  <a:pt x="1336" y="1243"/>
                </a:lnTo>
                <a:lnTo>
                  <a:pt x="1336" y="1243"/>
                </a:lnTo>
                <a:lnTo>
                  <a:pt x="1336" y="1243"/>
                </a:lnTo>
                <a:lnTo>
                  <a:pt x="1332" y="1241"/>
                </a:lnTo>
                <a:lnTo>
                  <a:pt x="1332" y="1240"/>
                </a:lnTo>
                <a:lnTo>
                  <a:pt x="1332" y="1234"/>
                </a:lnTo>
                <a:lnTo>
                  <a:pt x="1330" y="1230"/>
                </a:lnTo>
                <a:lnTo>
                  <a:pt x="1330" y="1230"/>
                </a:lnTo>
                <a:lnTo>
                  <a:pt x="1332" y="1225"/>
                </a:lnTo>
                <a:lnTo>
                  <a:pt x="1336" y="1221"/>
                </a:lnTo>
                <a:lnTo>
                  <a:pt x="1336" y="1221"/>
                </a:lnTo>
                <a:lnTo>
                  <a:pt x="1338" y="1227"/>
                </a:lnTo>
                <a:lnTo>
                  <a:pt x="1340" y="1234"/>
                </a:lnTo>
                <a:lnTo>
                  <a:pt x="1340" y="1241"/>
                </a:lnTo>
                <a:lnTo>
                  <a:pt x="1341" y="1247"/>
                </a:lnTo>
                <a:lnTo>
                  <a:pt x="1341" y="1247"/>
                </a:lnTo>
                <a:lnTo>
                  <a:pt x="1345" y="1247"/>
                </a:lnTo>
                <a:lnTo>
                  <a:pt x="1345" y="1243"/>
                </a:lnTo>
                <a:lnTo>
                  <a:pt x="1345" y="1236"/>
                </a:lnTo>
                <a:lnTo>
                  <a:pt x="1345" y="1236"/>
                </a:lnTo>
                <a:lnTo>
                  <a:pt x="1347" y="1225"/>
                </a:lnTo>
                <a:lnTo>
                  <a:pt x="1349" y="1214"/>
                </a:lnTo>
                <a:lnTo>
                  <a:pt x="1347" y="1186"/>
                </a:lnTo>
                <a:lnTo>
                  <a:pt x="1345" y="1160"/>
                </a:lnTo>
                <a:lnTo>
                  <a:pt x="1345" y="1137"/>
                </a:lnTo>
                <a:lnTo>
                  <a:pt x="1345" y="1137"/>
                </a:lnTo>
                <a:lnTo>
                  <a:pt x="1347" y="1133"/>
                </a:lnTo>
                <a:lnTo>
                  <a:pt x="1347" y="1129"/>
                </a:lnTo>
                <a:lnTo>
                  <a:pt x="1347" y="1129"/>
                </a:lnTo>
                <a:lnTo>
                  <a:pt x="1345" y="1102"/>
                </a:lnTo>
                <a:lnTo>
                  <a:pt x="1345" y="1089"/>
                </a:lnTo>
                <a:lnTo>
                  <a:pt x="1349" y="1076"/>
                </a:lnTo>
                <a:lnTo>
                  <a:pt x="1349" y="1076"/>
                </a:lnTo>
                <a:lnTo>
                  <a:pt x="1347" y="1061"/>
                </a:lnTo>
                <a:lnTo>
                  <a:pt x="1347" y="1045"/>
                </a:lnTo>
                <a:lnTo>
                  <a:pt x="1347" y="1045"/>
                </a:lnTo>
                <a:lnTo>
                  <a:pt x="1345" y="1041"/>
                </a:lnTo>
                <a:lnTo>
                  <a:pt x="1345" y="1035"/>
                </a:lnTo>
                <a:lnTo>
                  <a:pt x="1345" y="1035"/>
                </a:lnTo>
                <a:lnTo>
                  <a:pt x="1347" y="1035"/>
                </a:lnTo>
                <a:lnTo>
                  <a:pt x="1349" y="1034"/>
                </a:lnTo>
                <a:lnTo>
                  <a:pt x="1349" y="1034"/>
                </a:lnTo>
                <a:lnTo>
                  <a:pt x="1349" y="1041"/>
                </a:lnTo>
                <a:lnTo>
                  <a:pt x="1351" y="1046"/>
                </a:lnTo>
                <a:lnTo>
                  <a:pt x="1351" y="1046"/>
                </a:lnTo>
                <a:lnTo>
                  <a:pt x="1351" y="1041"/>
                </a:lnTo>
                <a:lnTo>
                  <a:pt x="1353" y="1039"/>
                </a:lnTo>
                <a:lnTo>
                  <a:pt x="1354" y="1039"/>
                </a:lnTo>
                <a:lnTo>
                  <a:pt x="1354" y="1039"/>
                </a:lnTo>
                <a:lnTo>
                  <a:pt x="1354" y="1046"/>
                </a:lnTo>
                <a:lnTo>
                  <a:pt x="1356" y="1052"/>
                </a:lnTo>
                <a:lnTo>
                  <a:pt x="1358" y="1065"/>
                </a:lnTo>
                <a:lnTo>
                  <a:pt x="1358" y="1065"/>
                </a:lnTo>
                <a:lnTo>
                  <a:pt x="1360" y="1061"/>
                </a:lnTo>
                <a:lnTo>
                  <a:pt x="1360" y="1056"/>
                </a:lnTo>
                <a:lnTo>
                  <a:pt x="1360" y="1056"/>
                </a:lnTo>
                <a:lnTo>
                  <a:pt x="1358" y="1050"/>
                </a:lnTo>
                <a:lnTo>
                  <a:pt x="1354" y="1041"/>
                </a:lnTo>
                <a:lnTo>
                  <a:pt x="1353" y="1032"/>
                </a:lnTo>
                <a:lnTo>
                  <a:pt x="1351" y="1030"/>
                </a:lnTo>
                <a:lnTo>
                  <a:pt x="1349" y="1028"/>
                </a:lnTo>
                <a:lnTo>
                  <a:pt x="1349" y="1028"/>
                </a:lnTo>
                <a:lnTo>
                  <a:pt x="1351" y="1022"/>
                </a:lnTo>
                <a:lnTo>
                  <a:pt x="1353" y="1022"/>
                </a:lnTo>
                <a:lnTo>
                  <a:pt x="1354" y="1024"/>
                </a:lnTo>
                <a:lnTo>
                  <a:pt x="1354" y="1024"/>
                </a:lnTo>
                <a:lnTo>
                  <a:pt x="1356" y="1013"/>
                </a:lnTo>
                <a:lnTo>
                  <a:pt x="1356" y="1000"/>
                </a:lnTo>
                <a:lnTo>
                  <a:pt x="1356" y="989"/>
                </a:lnTo>
                <a:lnTo>
                  <a:pt x="1358" y="978"/>
                </a:lnTo>
                <a:lnTo>
                  <a:pt x="1358" y="978"/>
                </a:lnTo>
                <a:lnTo>
                  <a:pt x="1360" y="978"/>
                </a:lnTo>
                <a:lnTo>
                  <a:pt x="1362" y="982"/>
                </a:lnTo>
                <a:lnTo>
                  <a:pt x="1364" y="986"/>
                </a:lnTo>
                <a:lnTo>
                  <a:pt x="1364" y="986"/>
                </a:lnTo>
                <a:lnTo>
                  <a:pt x="1364" y="982"/>
                </a:lnTo>
                <a:lnTo>
                  <a:pt x="1365" y="982"/>
                </a:lnTo>
                <a:lnTo>
                  <a:pt x="1365" y="986"/>
                </a:lnTo>
                <a:lnTo>
                  <a:pt x="1367" y="988"/>
                </a:lnTo>
                <a:lnTo>
                  <a:pt x="1367" y="988"/>
                </a:lnTo>
                <a:lnTo>
                  <a:pt x="1365" y="980"/>
                </a:lnTo>
                <a:lnTo>
                  <a:pt x="1365" y="971"/>
                </a:lnTo>
                <a:lnTo>
                  <a:pt x="1364" y="951"/>
                </a:lnTo>
                <a:lnTo>
                  <a:pt x="1364" y="951"/>
                </a:lnTo>
                <a:lnTo>
                  <a:pt x="1367" y="918"/>
                </a:lnTo>
                <a:lnTo>
                  <a:pt x="1367" y="885"/>
                </a:lnTo>
                <a:lnTo>
                  <a:pt x="1367" y="816"/>
                </a:lnTo>
                <a:lnTo>
                  <a:pt x="1365" y="748"/>
                </a:lnTo>
                <a:lnTo>
                  <a:pt x="1365" y="717"/>
                </a:lnTo>
                <a:lnTo>
                  <a:pt x="1367" y="684"/>
                </a:lnTo>
                <a:lnTo>
                  <a:pt x="1367" y="684"/>
                </a:lnTo>
                <a:lnTo>
                  <a:pt x="1364" y="649"/>
                </a:lnTo>
                <a:lnTo>
                  <a:pt x="1364" y="618"/>
                </a:lnTo>
                <a:lnTo>
                  <a:pt x="1364" y="618"/>
                </a:lnTo>
                <a:lnTo>
                  <a:pt x="1360" y="610"/>
                </a:lnTo>
                <a:lnTo>
                  <a:pt x="1358" y="599"/>
                </a:lnTo>
                <a:lnTo>
                  <a:pt x="1358" y="588"/>
                </a:lnTo>
                <a:lnTo>
                  <a:pt x="1360" y="579"/>
                </a:lnTo>
                <a:lnTo>
                  <a:pt x="1360" y="579"/>
                </a:lnTo>
                <a:lnTo>
                  <a:pt x="1358" y="572"/>
                </a:lnTo>
                <a:lnTo>
                  <a:pt x="1356" y="561"/>
                </a:lnTo>
                <a:lnTo>
                  <a:pt x="1356" y="540"/>
                </a:lnTo>
                <a:lnTo>
                  <a:pt x="1356" y="540"/>
                </a:lnTo>
                <a:lnTo>
                  <a:pt x="1356" y="544"/>
                </a:lnTo>
                <a:lnTo>
                  <a:pt x="1356" y="544"/>
                </a:lnTo>
                <a:lnTo>
                  <a:pt x="1358" y="539"/>
                </a:lnTo>
                <a:lnTo>
                  <a:pt x="1358" y="539"/>
                </a:lnTo>
                <a:lnTo>
                  <a:pt x="1358" y="557"/>
                </a:lnTo>
                <a:lnTo>
                  <a:pt x="1360" y="563"/>
                </a:lnTo>
                <a:lnTo>
                  <a:pt x="1362" y="566"/>
                </a:lnTo>
                <a:lnTo>
                  <a:pt x="1362" y="566"/>
                </a:lnTo>
                <a:lnTo>
                  <a:pt x="1360" y="572"/>
                </a:lnTo>
                <a:lnTo>
                  <a:pt x="1360" y="572"/>
                </a:lnTo>
                <a:lnTo>
                  <a:pt x="1360" y="568"/>
                </a:lnTo>
                <a:lnTo>
                  <a:pt x="1360" y="568"/>
                </a:lnTo>
                <a:lnTo>
                  <a:pt x="1360" y="568"/>
                </a:lnTo>
                <a:lnTo>
                  <a:pt x="1360" y="572"/>
                </a:lnTo>
                <a:lnTo>
                  <a:pt x="1362" y="572"/>
                </a:lnTo>
                <a:lnTo>
                  <a:pt x="1365" y="572"/>
                </a:lnTo>
                <a:lnTo>
                  <a:pt x="1365" y="572"/>
                </a:lnTo>
                <a:lnTo>
                  <a:pt x="1365" y="574"/>
                </a:lnTo>
                <a:lnTo>
                  <a:pt x="1365" y="574"/>
                </a:lnTo>
                <a:lnTo>
                  <a:pt x="1364" y="577"/>
                </a:lnTo>
                <a:lnTo>
                  <a:pt x="1364" y="581"/>
                </a:lnTo>
                <a:lnTo>
                  <a:pt x="1364" y="585"/>
                </a:lnTo>
                <a:lnTo>
                  <a:pt x="1362" y="585"/>
                </a:lnTo>
                <a:lnTo>
                  <a:pt x="1362" y="585"/>
                </a:lnTo>
                <a:lnTo>
                  <a:pt x="1362" y="585"/>
                </a:lnTo>
                <a:lnTo>
                  <a:pt x="1362" y="579"/>
                </a:lnTo>
                <a:lnTo>
                  <a:pt x="1362" y="577"/>
                </a:lnTo>
                <a:lnTo>
                  <a:pt x="1360" y="575"/>
                </a:lnTo>
                <a:lnTo>
                  <a:pt x="1360" y="575"/>
                </a:lnTo>
                <a:lnTo>
                  <a:pt x="1360" y="598"/>
                </a:lnTo>
                <a:lnTo>
                  <a:pt x="1362" y="614"/>
                </a:lnTo>
                <a:lnTo>
                  <a:pt x="1362" y="614"/>
                </a:lnTo>
                <a:lnTo>
                  <a:pt x="1364" y="609"/>
                </a:lnTo>
                <a:lnTo>
                  <a:pt x="1362" y="601"/>
                </a:lnTo>
                <a:lnTo>
                  <a:pt x="1362" y="588"/>
                </a:lnTo>
                <a:lnTo>
                  <a:pt x="1362" y="588"/>
                </a:lnTo>
                <a:lnTo>
                  <a:pt x="1365" y="585"/>
                </a:lnTo>
                <a:lnTo>
                  <a:pt x="1365" y="585"/>
                </a:lnTo>
                <a:lnTo>
                  <a:pt x="1367" y="572"/>
                </a:lnTo>
                <a:lnTo>
                  <a:pt x="1367" y="566"/>
                </a:lnTo>
                <a:lnTo>
                  <a:pt x="1369" y="563"/>
                </a:lnTo>
                <a:lnTo>
                  <a:pt x="1369" y="563"/>
                </a:lnTo>
                <a:lnTo>
                  <a:pt x="1371" y="575"/>
                </a:lnTo>
                <a:lnTo>
                  <a:pt x="1369" y="583"/>
                </a:lnTo>
                <a:lnTo>
                  <a:pt x="1367" y="588"/>
                </a:lnTo>
                <a:lnTo>
                  <a:pt x="1367" y="596"/>
                </a:lnTo>
                <a:lnTo>
                  <a:pt x="1367" y="596"/>
                </a:lnTo>
                <a:lnTo>
                  <a:pt x="1367" y="596"/>
                </a:lnTo>
                <a:lnTo>
                  <a:pt x="1367" y="596"/>
                </a:lnTo>
                <a:lnTo>
                  <a:pt x="1367" y="596"/>
                </a:lnTo>
                <a:lnTo>
                  <a:pt x="1369" y="610"/>
                </a:lnTo>
                <a:lnTo>
                  <a:pt x="1369" y="621"/>
                </a:lnTo>
                <a:lnTo>
                  <a:pt x="1369" y="621"/>
                </a:lnTo>
                <a:lnTo>
                  <a:pt x="1365" y="631"/>
                </a:lnTo>
                <a:lnTo>
                  <a:pt x="1365" y="636"/>
                </a:lnTo>
                <a:lnTo>
                  <a:pt x="1367" y="636"/>
                </a:lnTo>
                <a:lnTo>
                  <a:pt x="1369" y="638"/>
                </a:lnTo>
                <a:lnTo>
                  <a:pt x="1369" y="638"/>
                </a:lnTo>
                <a:lnTo>
                  <a:pt x="1369" y="627"/>
                </a:lnTo>
                <a:lnTo>
                  <a:pt x="1369" y="623"/>
                </a:lnTo>
                <a:lnTo>
                  <a:pt x="1371" y="620"/>
                </a:lnTo>
                <a:lnTo>
                  <a:pt x="1371" y="620"/>
                </a:lnTo>
                <a:lnTo>
                  <a:pt x="1371" y="610"/>
                </a:lnTo>
                <a:lnTo>
                  <a:pt x="1371" y="601"/>
                </a:lnTo>
                <a:lnTo>
                  <a:pt x="1369" y="594"/>
                </a:lnTo>
                <a:lnTo>
                  <a:pt x="1369" y="588"/>
                </a:lnTo>
                <a:lnTo>
                  <a:pt x="1369" y="588"/>
                </a:lnTo>
                <a:lnTo>
                  <a:pt x="1371" y="598"/>
                </a:lnTo>
                <a:lnTo>
                  <a:pt x="1375" y="603"/>
                </a:lnTo>
                <a:lnTo>
                  <a:pt x="1375" y="603"/>
                </a:lnTo>
                <a:lnTo>
                  <a:pt x="1375" y="599"/>
                </a:lnTo>
                <a:lnTo>
                  <a:pt x="1373" y="596"/>
                </a:lnTo>
                <a:lnTo>
                  <a:pt x="1371" y="594"/>
                </a:lnTo>
                <a:lnTo>
                  <a:pt x="1371" y="590"/>
                </a:lnTo>
                <a:lnTo>
                  <a:pt x="1371" y="590"/>
                </a:lnTo>
                <a:lnTo>
                  <a:pt x="1373" y="590"/>
                </a:lnTo>
                <a:lnTo>
                  <a:pt x="1375" y="592"/>
                </a:lnTo>
                <a:lnTo>
                  <a:pt x="1375" y="592"/>
                </a:lnTo>
                <a:lnTo>
                  <a:pt x="1373" y="577"/>
                </a:lnTo>
                <a:lnTo>
                  <a:pt x="1373" y="572"/>
                </a:lnTo>
                <a:lnTo>
                  <a:pt x="1375" y="568"/>
                </a:lnTo>
                <a:lnTo>
                  <a:pt x="1375" y="568"/>
                </a:lnTo>
                <a:lnTo>
                  <a:pt x="1378" y="605"/>
                </a:lnTo>
                <a:lnTo>
                  <a:pt x="1378" y="605"/>
                </a:lnTo>
                <a:lnTo>
                  <a:pt x="1376" y="605"/>
                </a:lnTo>
                <a:lnTo>
                  <a:pt x="1376" y="607"/>
                </a:lnTo>
                <a:lnTo>
                  <a:pt x="1378" y="607"/>
                </a:lnTo>
                <a:lnTo>
                  <a:pt x="1378" y="607"/>
                </a:lnTo>
                <a:lnTo>
                  <a:pt x="1380" y="596"/>
                </a:lnTo>
                <a:lnTo>
                  <a:pt x="1378" y="588"/>
                </a:lnTo>
                <a:lnTo>
                  <a:pt x="1378" y="581"/>
                </a:lnTo>
                <a:lnTo>
                  <a:pt x="1382" y="574"/>
                </a:lnTo>
                <a:lnTo>
                  <a:pt x="1382" y="574"/>
                </a:lnTo>
                <a:lnTo>
                  <a:pt x="1382" y="585"/>
                </a:lnTo>
                <a:lnTo>
                  <a:pt x="1382" y="590"/>
                </a:lnTo>
                <a:lnTo>
                  <a:pt x="1382" y="594"/>
                </a:lnTo>
                <a:lnTo>
                  <a:pt x="1382" y="594"/>
                </a:lnTo>
                <a:lnTo>
                  <a:pt x="1384" y="599"/>
                </a:lnTo>
                <a:lnTo>
                  <a:pt x="1386" y="607"/>
                </a:lnTo>
                <a:lnTo>
                  <a:pt x="1386" y="623"/>
                </a:lnTo>
                <a:lnTo>
                  <a:pt x="1386" y="623"/>
                </a:lnTo>
                <a:lnTo>
                  <a:pt x="1387" y="614"/>
                </a:lnTo>
                <a:lnTo>
                  <a:pt x="1387" y="607"/>
                </a:lnTo>
                <a:lnTo>
                  <a:pt x="1386" y="590"/>
                </a:lnTo>
                <a:lnTo>
                  <a:pt x="1382" y="575"/>
                </a:lnTo>
                <a:lnTo>
                  <a:pt x="1380" y="561"/>
                </a:lnTo>
                <a:lnTo>
                  <a:pt x="1380" y="561"/>
                </a:lnTo>
                <a:lnTo>
                  <a:pt x="1382" y="561"/>
                </a:lnTo>
                <a:lnTo>
                  <a:pt x="1384" y="564"/>
                </a:lnTo>
                <a:lnTo>
                  <a:pt x="1384" y="566"/>
                </a:lnTo>
                <a:lnTo>
                  <a:pt x="1386" y="564"/>
                </a:lnTo>
                <a:lnTo>
                  <a:pt x="1386" y="564"/>
                </a:lnTo>
                <a:lnTo>
                  <a:pt x="1386" y="555"/>
                </a:lnTo>
                <a:lnTo>
                  <a:pt x="1384" y="546"/>
                </a:lnTo>
                <a:lnTo>
                  <a:pt x="1386" y="526"/>
                </a:lnTo>
                <a:lnTo>
                  <a:pt x="1387" y="506"/>
                </a:lnTo>
                <a:lnTo>
                  <a:pt x="1387" y="489"/>
                </a:lnTo>
                <a:lnTo>
                  <a:pt x="1387" y="489"/>
                </a:lnTo>
                <a:lnTo>
                  <a:pt x="1391" y="517"/>
                </a:lnTo>
                <a:lnTo>
                  <a:pt x="1393" y="529"/>
                </a:lnTo>
                <a:lnTo>
                  <a:pt x="1391" y="542"/>
                </a:lnTo>
                <a:lnTo>
                  <a:pt x="1391" y="542"/>
                </a:lnTo>
                <a:lnTo>
                  <a:pt x="1391" y="544"/>
                </a:lnTo>
                <a:lnTo>
                  <a:pt x="1393" y="544"/>
                </a:lnTo>
                <a:lnTo>
                  <a:pt x="1393" y="542"/>
                </a:lnTo>
                <a:lnTo>
                  <a:pt x="1395" y="544"/>
                </a:lnTo>
                <a:lnTo>
                  <a:pt x="1395" y="544"/>
                </a:lnTo>
                <a:lnTo>
                  <a:pt x="1393" y="557"/>
                </a:lnTo>
                <a:lnTo>
                  <a:pt x="1393" y="574"/>
                </a:lnTo>
                <a:lnTo>
                  <a:pt x="1397" y="607"/>
                </a:lnTo>
                <a:lnTo>
                  <a:pt x="1397" y="607"/>
                </a:lnTo>
                <a:lnTo>
                  <a:pt x="1395" y="607"/>
                </a:lnTo>
                <a:lnTo>
                  <a:pt x="1393" y="607"/>
                </a:lnTo>
                <a:lnTo>
                  <a:pt x="1393" y="607"/>
                </a:lnTo>
                <a:lnTo>
                  <a:pt x="1395" y="612"/>
                </a:lnTo>
                <a:lnTo>
                  <a:pt x="1397" y="616"/>
                </a:lnTo>
                <a:lnTo>
                  <a:pt x="1397" y="627"/>
                </a:lnTo>
                <a:lnTo>
                  <a:pt x="1397" y="638"/>
                </a:lnTo>
                <a:lnTo>
                  <a:pt x="1397" y="649"/>
                </a:lnTo>
                <a:lnTo>
                  <a:pt x="1397" y="649"/>
                </a:lnTo>
                <a:lnTo>
                  <a:pt x="1399" y="645"/>
                </a:lnTo>
                <a:lnTo>
                  <a:pt x="1399" y="645"/>
                </a:lnTo>
                <a:lnTo>
                  <a:pt x="1399" y="645"/>
                </a:lnTo>
                <a:lnTo>
                  <a:pt x="1397" y="666"/>
                </a:lnTo>
                <a:lnTo>
                  <a:pt x="1397" y="688"/>
                </a:lnTo>
                <a:lnTo>
                  <a:pt x="1399" y="708"/>
                </a:lnTo>
                <a:lnTo>
                  <a:pt x="1402" y="728"/>
                </a:lnTo>
                <a:lnTo>
                  <a:pt x="1399" y="728"/>
                </a:lnTo>
                <a:lnTo>
                  <a:pt x="1399" y="728"/>
                </a:lnTo>
                <a:lnTo>
                  <a:pt x="1400" y="750"/>
                </a:lnTo>
                <a:lnTo>
                  <a:pt x="1402" y="774"/>
                </a:lnTo>
                <a:lnTo>
                  <a:pt x="1404" y="800"/>
                </a:lnTo>
                <a:lnTo>
                  <a:pt x="1402" y="824"/>
                </a:lnTo>
                <a:lnTo>
                  <a:pt x="1402" y="824"/>
                </a:lnTo>
                <a:lnTo>
                  <a:pt x="1404" y="824"/>
                </a:lnTo>
                <a:lnTo>
                  <a:pt x="1404" y="829"/>
                </a:lnTo>
                <a:lnTo>
                  <a:pt x="1404" y="829"/>
                </a:lnTo>
                <a:lnTo>
                  <a:pt x="1404" y="886"/>
                </a:lnTo>
                <a:lnTo>
                  <a:pt x="1408" y="945"/>
                </a:lnTo>
                <a:lnTo>
                  <a:pt x="1410" y="1002"/>
                </a:lnTo>
                <a:lnTo>
                  <a:pt x="1410" y="1056"/>
                </a:lnTo>
                <a:lnTo>
                  <a:pt x="1410" y="1056"/>
                </a:lnTo>
                <a:lnTo>
                  <a:pt x="1410" y="1052"/>
                </a:lnTo>
                <a:lnTo>
                  <a:pt x="1410" y="1052"/>
                </a:lnTo>
                <a:lnTo>
                  <a:pt x="1411" y="1052"/>
                </a:lnTo>
                <a:lnTo>
                  <a:pt x="1411" y="1052"/>
                </a:lnTo>
                <a:lnTo>
                  <a:pt x="1410" y="1074"/>
                </a:lnTo>
                <a:lnTo>
                  <a:pt x="1408" y="1096"/>
                </a:lnTo>
                <a:lnTo>
                  <a:pt x="1410" y="1140"/>
                </a:lnTo>
                <a:lnTo>
                  <a:pt x="1410" y="1140"/>
                </a:lnTo>
                <a:lnTo>
                  <a:pt x="1408" y="1144"/>
                </a:lnTo>
                <a:lnTo>
                  <a:pt x="1404" y="1149"/>
                </a:lnTo>
                <a:lnTo>
                  <a:pt x="1404" y="1149"/>
                </a:lnTo>
                <a:lnTo>
                  <a:pt x="1406" y="1148"/>
                </a:lnTo>
                <a:lnTo>
                  <a:pt x="1408" y="1148"/>
                </a:lnTo>
                <a:lnTo>
                  <a:pt x="1410" y="1146"/>
                </a:lnTo>
                <a:lnTo>
                  <a:pt x="1410" y="1146"/>
                </a:lnTo>
                <a:lnTo>
                  <a:pt x="1408" y="1155"/>
                </a:lnTo>
                <a:lnTo>
                  <a:pt x="1408" y="1168"/>
                </a:lnTo>
                <a:lnTo>
                  <a:pt x="1410" y="1192"/>
                </a:lnTo>
                <a:lnTo>
                  <a:pt x="1406" y="1192"/>
                </a:lnTo>
                <a:lnTo>
                  <a:pt x="1406" y="1192"/>
                </a:lnTo>
                <a:lnTo>
                  <a:pt x="1410" y="1208"/>
                </a:lnTo>
                <a:lnTo>
                  <a:pt x="1410" y="1217"/>
                </a:lnTo>
                <a:lnTo>
                  <a:pt x="1408" y="1225"/>
                </a:lnTo>
                <a:lnTo>
                  <a:pt x="1408" y="1225"/>
                </a:lnTo>
                <a:lnTo>
                  <a:pt x="1410" y="1223"/>
                </a:lnTo>
                <a:lnTo>
                  <a:pt x="1411" y="1223"/>
                </a:lnTo>
                <a:lnTo>
                  <a:pt x="1411" y="1223"/>
                </a:lnTo>
                <a:lnTo>
                  <a:pt x="1411" y="1234"/>
                </a:lnTo>
                <a:lnTo>
                  <a:pt x="1411" y="1238"/>
                </a:lnTo>
                <a:lnTo>
                  <a:pt x="1410" y="1240"/>
                </a:lnTo>
                <a:lnTo>
                  <a:pt x="1410" y="1240"/>
                </a:lnTo>
                <a:lnTo>
                  <a:pt x="1410" y="1247"/>
                </a:lnTo>
                <a:lnTo>
                  <a:pt x="1408" y="1251"/>
                </a:lnTo>
                <a:lnTo>
                  <a:pt x="1408" y="1254"/>
                </a:lnTo>
                <a:lnTo>
                  <a:pt x="1408" y="1254"/>
                </a:lnTo>
                <a:lnTo>
                  <a:pt x="1408" y="1256"/>
                </a:lnTo>
                <a:lnTo>
                  <a:pt x="1410" y="1256"/>
                </a:lnTo>
                <a:lnTo>
                  <a:pt x="1411" y="1256"/>
                </a:lnTo>
                <a:lnTo>
                  <a:pt x="1411" y="1258"/>
                </a:lnTo>
                <a:lnTo>
                  <a:pt x="1411" y="1258"/>
                </a:lnTo>
                <a:lnTo>
                  <a:pt x="1411" y="1308"/>
                </a:lnTo>
                <a:lnTo>
                  <a:pt x="1410" y="1363"/>
                </a:lnTo>
                <a:lnTo>
                  <a:pt x="1410" y="1376"/>
                </a:lnTo>
                <a:lnTo>
                  <a:pt x="1397" y="1376"/>
                </a:lnTo>
                <a:lnTo>
                  <a:pt x="1397" y="1376"/>
                </a:lnTo>
                <a:lnTo>
                  <a:pt x="1277" y="1379"/>
                </a:lnTo>
                <a:lnTo>
                  <a:pt x="1277" y="1379"/>
                </a:lnTo>
                <a:lnTo>
                  <a:pt x="1336" y="1379"/>
                </a:lnTo>
                <a:lnTo>
                  <a:pt x="1397" y="1379"/>
                </a:lnTo>
                <a:lnTo>
                  <a:pt x="1413" y="1379"/>
                </a:lnTo>
                <a:lnTo>
                  <a:pt x="1413" y="1363"/>
                </a:lnTo>
                <a:lnTo>
                  <a:pt x="1413" y="1363"/>
                </a:lnTo>
                <a:lnTo>
                  <a:pt x="1411" y="1306"/>
                </a:lnTo>
                <a:lnTo>
                  <a:pt x="1411" y="1306"/>
                </a:lnTo>
                <a:lnTo>
                  <a:pt x="1413" y="1304"/>
                </a:lnTo>
                <a:lnTo>
                  <a:pt x="1413" y="1300"/>
                </a:lnTo>
                <a:lnTo>
                  <a:pt x="1413" y="1297"/>
                </a:lnTo>
                <a:lnTo>
                  <a:pt x="1413" y="1297"/>
                </a:lnTo>
                <a:lnTo>
                  <a:pt x="1415" y="1297"/>
                </a:lnTo>
                <a:lnTo>
                  <a:pt x="1415" y="1297"/>
                </a:lnTo>
                <a:lnTo>
                  <a:pt x="1413" y="1271"/>
                </a:lnTo>
                <a:lnTo>
                  <a:pt x="1415" y="1241"/>
                </a:lnTo>
                <a:lnTo>
                  <a:pt x="1415" y="1214"/>
                </a:lnTo>
                <a:lnTo>
                  <a:pt x="1413" y="1190"/>
                </a:lnTo>
                <a:lnTo>
                  <a:pt x="1413" y="1190"/>
                </a:lnTo>
                <a:lnTo>
                  <a:pt x="1415" y="1188"/>
                </a:lnTo>
                <a:lnTo>
                  <a:pt x="1417" y="1188"/>
                </a:lnTo>
                <a:lnTo>
                  <a:pt x="1417" y="1188"/>
                </a:lnTo>
                <a:lnTo>
                  <a:pt x="1413" y="1188"/>
                </a:lnTo>
                <a:lnTo>
                  <a:pt x="1413" y="1186"/>
                </a:lnTo>
                <a:lnTo>
                  <a:pt x="1411" y="1181"/>
                </a:lnTo>
                <a:lnTo>
                  <a:pt x="1411" y="1181"/>
                </a:lnTo>
                <a:lnTo>
                  <a:pt x="1413" y="1177"/>
                </a:lnTo>
                <a:lnTo>
                  <a:pt x="1413" y="1170"/>
                </a:lnTo>
                <a:lnTo>
                  <a:pt x="1413" y="1164"/>
                </a:lnTo>
                <a:lnTo>
                  <a:pt x="1415" y="1157"/>
                </a:lnTo>
                <a:lnTo>
                  <a:pt x="1415" y="1157"/>
                </a:lnTo>
                <a:lnTo>
                  <a:pt x="1413" y="1151"/>
                </a:lnTo>
                <a:lnTo>
                  <a:pt x="1415" y="1144"/>
                </a:lnTo>
                <a:lnTo>
                  <a:pt x="1417" y="1129"/>
                </a:lnTo>
                <a:lnTo>
                  <a:pt x="1417" y="1129"/>
                </a:lnTo>
                <a:lnTo>
                  <a:pt x="1415" y="1127"/>
                </a:lnTo>
                <a:lnTo>
                  <a:pt x="1413" y="1124"/>
                </a:lnTo>
                <a:lnTo>
                  <a:pt x="1413" y="1124"/>
                </a:lnTo>
                <a:lnTo>
                  <a:pt x="1415" y="1122"/>
                </a:lnTo>
                <a:lnTo>
                  <a:pt x="1415" y="1120"/>
                </a:lnTo>
                <a:lnTo>
                  <a:pt x="1415" y="1116"/>
                </a:lnTo>
                <a:lnTo>
                  <a:pt x="1415" y="1113"/>
                </a:lnTo>
                <a:lnTo>
                  <a:pt x="1415" y="1113"/>
                </a:lnTo>
                <a:lnTo>
                  <a:pt x="1413" y="1109"/>
                </a:lnTo>
                <a:lnTo>
                  <a:pt x="1413" y="1103"/>
                </a:lnTo>
                <a:lnTo>
                  <a:pt x="1413" y="1091"/>
                </a:lnTo>
                <a:lnTo>
                  <a:pt x="1413" y="1091"/>
                </a:lnTo>
                <a:lnTo>
                  <a:pt x="1415" y="1087"/>
                </a:lnTo>
                <a:lnTo>
                  <a:pt x="1415" y="1083"/>
                </a:lnTo>
                <a:lnTo>
                  <a:pt x="1415" y="1070"/>
                </a:lnTo>
                <a:lnTo>
                  <a:pt x="1415" y="1070"/>
                </a:lnTo>
                <a:lnTo>
                  <a:pt x="1415" y="1068"/>
                </a:lnTo>
                <a:lnTo>
                  <a:pt x="1413" y="1068"/>
                </a:lnTo>
                <a:lnTo>
                  <a:pt x="1413" y="1070"/>
                </a:lnTo>
                <a:lnTo>
                  <a:pt x="1413" y="1068"/>
                </a:lnTo>
                <a:lnTo>
                  <a:pt x="1413" y="1068"/>
                </a:lnTo>
                <a:lnTo>
                  <a:pt x="1413" y="1004"/>
                </a:lnTo>
                <a:lnTo>
                  <a:pt x="1413" y="971"/>
                </a:lnTo>
                <a:lnTo>
                  <a:pt x="1415" y="936"/>
                </a:lnTo>
                <a:lnTo>
                  <a:pt x="1415" y="936"/>
                </a:lnTo>
                <a:lnTo>
                  <a:pt x="1415" y="938"/>
                </a:lnTo>
                <a:lnTo>
                  <a:pt x="1415" y="940"/>
                </a:lnTo>
                <a:lnTo>
                  <a:pt x="1415" y="940"/>
                </a:lnTo>
                <a:lnTo>
                  <a:pt x="1415" y="936"/>
                </a:lnTo>
                <a:lnTo>
                  <a:pt x="1415" y="934"/>
                </a:lnTo>
                <a:lnTo>
                  <a:pt x="1413" y="932"/>
                </a:lnTo>
                <a:lnTo>
                  <a:pt x="1413" y="930"/>
                </a:lnTo>
                <a:lnTo>
                  <a:pt x="1413" y="930"/>
                </a:lnTo>
                <a:lnTo>
                  <a:pt x="1415" y="929"/>
                </a:lnTo>
                <a:lnTo>
                  <a:pt x="1417" y="930"/>
                </a:lnTo>
                <a:lnTo>
                  <a:pt x="1417" y="930"/>
                </a:lnTo>
                <a:lnTo>
                  <a:pt x="1417" y="923"/>
                </a:lnTo>
                <a:lnTo>
                  <a:pt x="1417" y="918"/>
                </a:lnTo>
                <a:lnTo>
                  <a:pt x="1419" y="903"/>
                </a:lnTo>
                <a:lnTo>
                  <a:pt x="1419" y="903"/>
                </a:lnTo>
                <a:lnTo>
                  <a:pt x="1417" y="903"/>
                </a:lnTo>
                <a:lnTo>
                  <a:pt x="1415" y="903"/>
                </a:lnTo>
                <a:lnTo>
                  <a:pt x="1415" y="907"/>
                </a:lnTo>
                <a:lnTo>
                  <a:pt x="1415" y="907"/>
                </a:lnTo>
                <a:lnTo>
                  <a:pt x="1413" y="903"/>
                </a:lnTo>
                <a:lnTo>
                  <a:pt x="1413" y="897"/>
                </a:lnTo>
                <a:lnTo>
                  <a:pt x="1413" y="897"/>
                </a:lnTo>
                <a:lnTo>
                  <a:pt x="1415" y="899"/>
                </a:lnTo>
                <a:lnTo>
                  <a:pt x="1415" y="901"/>
                </a:lnTo>
                <a:lnTo>
                  <a:pt x="1417" y="901"/>
                </a:lnTo>
                <a:lnTo>
                  <a:pt x="1417" y="901"/>
                </a:lnTo>
                <a:lnTo>
                  <a:pt x="1417" y="897"/>
                </a:lnTo>
                <a:lnTo>
                  <a:pt x="1417" y="894"/>
                </a:lnTo>
                <a:lnTo>
                  <a:pt x="1415" y="892"/>
                </a:lnTo>
                <a:lnTo>
                  <a:pt x="1415" y="888"/>
                </a:lnTo>
                <a:lnTo>
                  <a:pt x="1415" y="888"/>
                </a:lnTo>
                <a:lnTo>
                  <a:pt x="1417" y="886"/>
                </a:lnTo>
                <a:lnTo>
                  <a:pt x="1417" y="883"/>
                </a:lnTo>
                <a:lnTo>
                  <a:pt x="1417" y="879"/>
                </a:lnTo>
                <a:lnTo>
                  <a:pt x="1419" y="873"/>
                </a:lnTo>
                <a:lnTo>
                  <a:pt x="1419" y="873"/>
                </a:lnTo>
                <a:lnTo>
                  <a:pt x="1415" y="872"/>
                </a:lnTo>
                <a:lnTo>
                  <a:pt x="1413" y="872"/>
                </a:lnTo>
                <a:lnTo>
                  <a:pt x="1413" y="872"/>
                </a:lnTo>
                <a:lnTo>
                  <a:pt x="1413" y="864"/>
                </a:lnTo>
                <a:lnTo>
                  <a:pt x="1413" y="861"/>
                </a:lnTo>
                <a:lnTo>
                  <a:pt x="1415" y="861"/>
                </a:lnTo>
                <a:lnTo>
                  <a:pt x="1415" y="861"/>
                </a:lnTo>
                <a:lnTo>
                  <a:pt x="1413" y="851"/>
                </a:lnTo>
                <a:lnTo>
                  <a:pt x="1413" y="846"/>
                </a:lnTo>
                <a:lnTo>
                  <a:pt x="1415" y="842"/>
                </a:lnTo>
                <a:lnTo>
                  <a:pt x="1415" y="842"/>
                </a:lnTo>
                <a:lnTo>
                  <a:pt x="1415" y="848"/>
                </a:lnTo>
                <a:lnTo>
                  <a:pt x="1417" y="853"/>
                </a:lnTo>
                <a:lnTo>
                  <a:pt x="1417" y="859"/>
                </a:lnTo>
                <a:lnTo>
                  <a:pt x="1415" y="866"/>
                </a:lnTo>
                <a:lnTo>
                  <a:pt x="1415" y="866"/>
                </a:lnTo>
                <a:lnTo>
                  <a:pt x="1417" y="864"/>
                </a:lnTo>
                <a:lnTo>
                  <a:pt x="1419" y="861"/>
                </a:lnTo>
                <a:lnTo>
                  <a:pt x="1419" y="848"/>
                </a:lnTo>
                <a:lnTo>
                  <a:pt x="1417" y="835"/>
                </a:lnTo>
                <a:lnTo>
                  <a:pt x="1419" y="829"/>
                </a:lnTo>
                <a:lnTo>
                  <a:pt x="1421" y="826"/>
                </a:lnTo>
                <a:lnTo>
                  <a:pt x="1421" y="826"/>
                </a:lnTo>
                <a:lnTo>
                  <a:pt x="1421" y="879"/>
                </a:lnTo>
                <a:lnTo>
                  <a:pt x="1421" y="932"/>
                </a:lnTo>
                <a:lnTo>
                  <a:pt x="1421" y="932"/>
                </a:lnTo>
                <a:lnTo>
                  <a:pt x="1422" y="930"/>
                </a:lnTo>
                <a:lnTo>
                  <a:pt x="1422" y="930"/>
                </a:lnTo>
                <a:lnTo>
                  <a:pt x="1422" y="932"/>
                </a:lnTo>
                <a:lnTo>
                  <a:pt x="1422" y="932"/>
                </a:lnTo>
                <a:lnTo>
                  <a:pt x="1422" y="938"/>
                </a:lnTo>
                <a:lnTo>
                  <a:pt x="1422" y="942"/>
                </a:lnTo>
                <a:lnTo>
                  <a:pt x="1422" y="942"/>
                </a:lnTo>
                <a:lnTo>
                  <a:pt x="1422" y="942"/>
                </a:lnTo>
                <a:lnTo>
                  <a:pt x="1421" y="940"/>
                </a:lnTo>
                <a:lnTo>
                  <a:pt x="1422" y="938"/>
                </a:lnTo>
                <a:lnTo>
                  <a:pt x="1422" y="936"/>
                </a:lnTo>
                <a:lnTo>
                  <a:pt x="1421" y="936"/>
                </a:lnTo>
                <a:lnTo>
                  <a:pt x="1421" y="936"/>
                </a:lnTo>
                <a:lnTo>
                  <a:pt x="1421" y="964"/>
                </a:lnTo>
                <a:lnTo>
                  <a:pt x="1421" y="964"/>
                </a:lnTo>
                <a:lnTo>
                  <a:pt x="1422" y="958"/>
                </a:lnTo>
                <a:lnTo>
                  <a:pt x="1424" y="956"/>
                </a:lnTo>
                <a:lnTo>
                  <a:pt x="1426" y="958"/>
                </a:lnTo>
                <a:lnTo>
                  <a:pt x="1426" y="958"/>
                </a:lnTo>
                <a:lnTo>
                  <a:pt x="1424" y="982"/>
                </a:lnTo>
                <a:lnTo>
                  <a:pt x="1424" y="1008"/>
                </a:lnTo>
                <a:lnTo>
                  <a:pt x="1424" y="1052"/>
                </a:lnTo>
                <a:lnTo>
                  <a:pt x="1424" y="1052"/>
                </a:lnTo>
                <a:lnTo>
                  <a:pt x="1421" y="1173"/>
                </a:lnTo>
                <a:lnTo>
                  <a:pt x="1419" y="1173"/>
                </a:lnTo>
                <a:lnTo>
                  <a:pt x="1419" y="1173"/>
                </a:lnTo>
                <a:lnTo>
                  <a:pt x="1421" y="1184"/>
                </a:lnTo>
                <a:lnTo>
                  <a:pt x="1421" y="1195"/>
                </a:lnTo>
                <a:lnTo>
                  <a:pt x="1421" y="1206"/>
                </a:lnTo>
                <a:lnTo>
                  <a:pt x="1422" y="1216"/>
                </a:lnTo>
                <a:lnTo>
                  <a:pt x="1422" y="1216"/>
                </a:lnTo>
                <a:lnTo>
                  <a:pt x="1421" y="1223"/>
                </a:lnTo>
                <a:lnTo>
                  <a:pt x="1421" y="1225"/>
                </a:lnTo>
                <a:lnTo>
                  <a:pt x="1419" y="1227"/>
                </a:lnTo>
                <a:lnTo>
                  <a:pt x="1419" y="1227"/>
                </a:lnTo>
                <a:lnTo>
                  <a:pt x="1419" y="1232"/>
                </a:lnTo>
                <a:lnTo>
                  <a:pt x="1419" y="1236"/>
                </a:lnTo>
                <a:lnTo>
                  <a:pt x="1419" y="1236"/>
                </a:lnTo>
                <a:lnTo>
                  <a:pt x="1419" y="1236"/>
                </a:lnTo>
                <a:lnTo>
                  <a:pt x="1421" y="1229"/>
                </a:lnTo>
                <a:lnTo>
                  <a:pt x="1421" y="1225"/>
                </a:lnTo>
                <a:lnTo>
                  <a:pt x="1424" y="1225"/>
                </a:lnTo>
                <a:lnTo>
                  <a:pt x="1424" y="1225"/>
                </a:lnTo>
                <a:lnTo>
                  <a:pt x="1424" y="1247"/>
                </a:lnTo>
                <a:lnTo>
                  <a:pt x="1422" y="1271"/>
                </a:lnTo>
                <a:lnTo>
                  <a:pt x="1422" y="1271"/>
                </a:lnTo>
                <a:lnTo>
                  <a:pt x="1424" y="1284"/>
                </a:lnTo>
                <a:lnTo>
                  <a:pt x="1424" y="1298"/>
                </a:lnTo>
                <a:lnTo>
                  <a:pt x="1424" y="1313"/>
                </a:lnTo>
                <a:lnTo>
                  <a:pt x="1426" y="1324"/>
                </a:lnTo>
                <a:lnTo>
                  <a:pt x="1426" y="1324"/>
                </a:lnTo>
                <a:lnTo>
                  <a:pt x="1426" y="1315"/>
                </a:lnTo>
                <a:lnTo>
                  <a:pt x="1426" y="1304"/>
                </a:lnTo>
                <a:lnTo>
                  <a:pt x="1426" y="1295"/>
                </a:lnTo>
                <a:lnTo>
                  <a:pt x="1428" y="1293"/>
                </a:lnTo>
                <a:lnTo>
                  <a:pt x="1432" y="1291"/>
                </a:lnTo>
                <a:lnTo>
                  <a:pt x="1432" y="1291"/>
                </a:lnTo>
                <a:lnTo>
                  <a:pt x="1432" y="1298"/>
                </a:lnTo>
                <a:lnTo>
                  <a:pt x="1432" y="1306"/>
                </a:lnTo>
                <a:lnTo>
                  <a:pt x="1433" y="1313"/>
                </a:lnTo>
                <a:lnTo>
                  <a:pt x="1432" y="1320"/>
                </a:lnTo>
                <a:lnTo>
                  <a:pt x="1432" y="1320"/>
                </a:lnTo>
                <a:lnTo>
                  <a:pt x="1433" y="1322"/>
                </a:lnTo>
                <a:lnTo>
                  <a:pt x="1435" y="1324"/>
                </a:lnTo>
                <a:lnTo>
                  <a:pt x="1433" y="1332"/>
                </a:lnTo>
                <a:lnTo>
                  <a:pt x="1433" y="1332"/>
                </a:lnTo>
                <a:lnTo>
                  <a:pt x="1437" y="1337"/>
                </a:lnTo>
                <a:lnTo>
                  <a:pt x="1437" y="1344"/>
                </a:lnTo>
                <a:lnTo>
                  <a:pt x="1437" y="1363"/>
                </a:lnTo>
                <a:lnTo>
                  <a:pt x="1437" y="1403"/>
                </a:lnTo>
                <a:lnTo>
                  <a:pt x="1397" y="1403"/>
                </a:lnTo>
                <a:lnTo>
                  <a:pt x="1397" y="1403"/>
                </a:lnTo>
                <a:lnTo>
                  <a:pt x="1387" y="1403"/>
                </a:lnTo>
                <a:lnTo>
                  <a:pt x="1380" y="1405"/>
                </a:lnTo>
                <a:lnTo>
                  <a:pt x="1380" y="1405"/>
                </a:lnTo>
                <a:lnTo>
                  <a:pt x="1373" y="1401"/>
                </a:lnTo>
                <a:lnTo>
                  <a:pt x="1365" y="1401"/>
                </a:lnTo>
                <a:lnTo>
                  <a:pt x="1365" y="1401"/>
                </a:lnTo>
                <a:lnTo>
                  <a:pt x="1365" y="1401"/>
                </a:lnTo>
                <a:lnTo>
                  <a:pt x="1367" y="1403"/>
                </a:lnTo>
                <a:lnTo>
                  <a:pt x="1369" y="1403"/>
                </a:lnTo>
                <a:lnTo>
                  <a:pt x="1367" y="1403"/>
                </a:lnTo>
                <a:lnTo>
                  <a:pt x="1367" y="1403"/>
                </a:lnTo>
                <a:lnTo>
                  <a:pt x="1373" y="1403"/>
                </a:lnTo>
                <a:lnTo>
                  <a:pt x="1376" y="1403"/>
                </a:lnTo>
                <a:lnTo>
                  <a:pt x="1376" y="1405"/>
                </a:lnTo>
                <a:lnTo>
                  <a:pt x="1376" y="1405"/>
                </a:lnTo>
                <a:lnTo>
                  <a:pt x="1327" y="1407"/>
                </a:lnTo>
                <a:lnTo>
                  <a:pt x="1283" y="1411"/>
                </a:lnTo>
                <a:lnTo>
                  <a:pt x="1283" y="1411"/>
                </a:lnTo>
                <a:lnTo>
                  <a:pt x="1281" y="1412"/>
                </a:lnTo>
                <a:lnTo>
                  <a:pt x="1279" y="1414"/>
                </a:lnTo>
                <a:lnTo>
                  <a:pt x="1272" y="1414"/>
                </a:lnTo>
                <a:lnTo>
                  <a:pt x="1264" y="1414"/>
                </a:lnTo>
                <a:lnTo>
                  <a:pt x="1259" y="1414"/>
                </a:lnTo>
                <a:lnTo>
                  <a:pt x="1259" y="1414"/>
                </a:lnTo>
                <a:lnTo>
                  <a:pt x="1261" y="1414"/>
                </a:lnTo>
                <a:lnTo>
                  <a:pt x="1259" y="1416"/>
                </a:lnTo>
                <a:lnTo>
                  <a:pt x="1253" y="1416"/>
                </a:lnTo>
                <a:lnTo>
                  <a:pt x="1238" y="1414"/>
                </a:lnTo>
                <a:lnTo>
                  <a:pt x="1238" y="1414"/>
                </a:lnTo>
                <a:lnTo>
                  <a:pt x="1215" y="1416"/>
                </a:lnTo>
                <a:lnTo>
                  <a:pt x="1196" y="1420"/>
                </a:lnTo>
                <a:lnTo>
                  <a:pt x="1196" y="1420"/>
                </a:lnTo>
                <a:lnTo>
                  <a:pt x="1204" y="1422"/>
                </a:lnTo>
                <a:lnTo>
                  <a:pt x="1209" y="1420"/>
                </a:lnTo>
                <a:lnTo>
                  <a:pt x="1216" y="1420"/>
                </a:lnTo>
                <a:lnTo>
                  <a:pt x="1224" y="1420"/>
                </a:lnTo>
                <a:lnTo>
                  <a:pt x="1224" y="1420"/>
                </a:lnTo>
                <a:lnTo>
                  <a:pt x="1224" y="1424"/>
                </a:lnTo>
                <a:lnTo>
                  <a:pt x="1220" y="1425"/>
                </a:lnTo>
                <a:lnTo>
                  <a:pt x="1220" y="1425"/>
                </a:lnTo>
                <a:lnTo>
                  <a:pt x="1213" y="1425"/>
                </a:lnTo>
                <a:lnTo>
                  <a:pt x="1211" y="1425"/>
                </a:lnTo>
                <a:lnTo>
                  <a:pt x="1209" y="1427"/>
                </a:lnTo>
                <a:lnTo>
                  <a:pt x="1209" y="1427"/>
                </a:lnTo>
                <a:lnTo>
                  <a:pt x="1220" y="1427"/>
                </a:lnTo>
                <a:lnTo>
                  <a:pt x="1231" y="1429"/>
                </a:lnTo>
                <a:lnTo>
                  <a:pt x="1231" y="1429"/>
                </a:lnTo>
                <a:lnTo>
                  <a:pt x="1215" y="1433"/>
                </a:lnTo>
                <a:lnTo>
                  <a:pt x="1205" y="1435"/>
                </a:lnTo>
                <a:lnTo>
                  <a:pt x="1198" y="1433"/>
                </a:lnTo>
                <a:lnTo>
                  <a:pt x="1198" y="1433"/>
                </a:lnTo>
                <a:lnTo>
                  <a:pt x="1191" y="1435"/>
                </a:lnTo>
                <a:lnTo>
                  <a:pt x="1183" y="1435"/>
                </a:lnTo>
                <a:lnTo>
                  <a:pt x="1163" y="1436"/>
                </a:lnTo>
                <a:lnTo>
                  <a:pt x="1163" y="1436"/>
                </a:lnTo>
                <a:lnTo>
                  <a:pt x="1163" y="1436"/>
                </a:lnTo>
                <a:lnTo>
                  <a:pt x="1163" y="1438"/>
                </a:lnTo>
                <a:lnTo>
                  <a:pt x="1158" y="1440"/>
                </a:lnTo>
                <a:lnTo>
                  <a:pt x="1139" y="1440"/>
                </a:lnTo>
                <a:lnTo>
                  <a:pt x="1139" y="1440"/>
                </a:lnTo>
                <a:lnTo>
                  <a:pt x="1135" y="1442"/>
                </a:lnTo>
                <a:lnTo>
                  <a:pt x="1135" y="1444"/>
                </a:lnTo>
                <a:lnTo>
                  <a:pt x="1134" y="1446"/>
                </a:lnTo>
                <a:lnTo>
                  <a:pt x="1126" y="1447"/>
                </a:lnTo>
                <a:lnTo>
                  <a:pt x="1126" y="1447"/>
                </a:lnTo>
                <a:lnTo>
                  <a:pt x="1132" y="1447"/>
                </a:lnTo>
                <a:lnTo>
                  <a:pt x="1135" y="1447"/>
                </a:lnTo>
                <a:lnTo>
                  <a:pt x="1137" y="1447"/>
                </a:lnTo>
                <a:lnTo>
                  <a:pt x="1137" y="1447"/>
                </a:lnTo>
                <a:lnTo>
                  <a:pt x="1134" y="1451"/>
                </a:lnTo>
                <a:lnTo>
                  <a:pt x="1130" y="1453"/>
                </a:lnTo>
                <a:lnTo>
                  <a:pt x="1126" y="1455"/>
                </a:lnTo>
                <a:lnTo>
                  <a:pt x="1119" y="1455"/>
                </a:lnTo>
                <a:lnTo>
                  <a:pt x="1119" y="1455"/>
                </a:lnTo>
                <a:lnTo>
                  <a:pt x="1119" y="1455"/>
                </a:lnTo>
                <a:lnTo>
                  <a:pt x="1121" y="1453"/>
                </a:lnTo>
                <a:lnTo>
                  <a:pt x="1121" y="1453"/>
                </a:lnTo>
                <a:lnTo>
                  <a:pt x="1108" y="1455"/>
                </a:lnTo>
                <a:lnTo>
                  <a:pt x="1100" y="1457"/>
                </a:lnTo>
                <a:lnTo>
                  <a:pt x="1100" y="1457"/>
                </a:lnTo>
                <a:lnTo>
                  <a:pt x="1097" y="1457"/>
                </a:lnTo>
                <a:lnTo>
                  <a:pt x="1095" y="1457"/>
                </a:lnTo>
                <a:lnTo>
                  <a:pt x="1089" y="1458"/>
                </a:lnTo>
                <a:lnTo>
                  <a:pt x="1089" y="1458"/>
                </a:lnTo>
                <a:lnTo>
                  <a:pt x="1075" y="1458"/>
                </a:lnTo>
                <a:lnTo>
                  <a:pt x="1067" y="1458"/>
                </a:lnTo>
                <a:lnTo>
                  <a:pt x="1062" y="1462"/>
                </a:lnTo>
                <a:lnTo>
                  <a:pt x="1062" y="1462"/>
                </a:lnTo>
                <a:lnTo>
                  <a:pt x="1067" y="1462"/>
                </a:lnTo>
                <a:lnTo>
                  <a:pt x="1073" y="1462"/>
                </a:lnTo>
                <a:lnTo>
                  <a:pt x="1077" y="1462"/>
                </a:lnTo>
                <a:lnTo>
                  <a:pt x="1078" y="1464"/>
                </a:lnTo>
                <a:lnTo>
                  <a:pt x="1078" y="1464"/>
                </a:lnTo>
                <a:lnTo>
                  <a:pt x="1075" y="1466"/>
                </a:lnTo>
                <a:lnTo>
                  <a:pt x="1071" y="1464"/>
                </a:lnTo>
                <a:lnTo>
                  <a:pt x="1069" y="1464"/>
                </a:lnTo>
                <a:lnTo>
                  <a:pt x="1067" y="1466"/>
                </a:lnTo>
                <a:lnTo>
                  <a:pt x="1067" y="1466"/>
                </a:lnTo>
                <a:lnTo>
                  <a:pt x="1073" y="1466"/>
                </a:lnTo>
                <a:lnTo>
                  <a:pt x="1080" y="1466"/>
                </a:lnTo>
                <a:lnTo>
                  <a:pt x="1086" y="1468"/>
                </a:lnTo>
                <a:lnTo>
                  <a:pt x="1089" y="1468"/>
                </a:lnTo>
                <a:lnTo>
                  <a:pt x="1089" y="1469"/>
                </a:lnTo>
                <a:lnTo>
                  <a:pt x="1078" y="1469"/>
                </a:lnTo>
                <a:lnTo>
                  <a:pt x="1078" y="1469"/>
                </a:lnTo>
                <a:lnTo>
                  <a:pt x="1080" y="1471"/>
                </a:lnTo>
                <a:lnTo>
                  <a:pt x="1084" y="1471"/>
                </a:lnTo>
                <a:lnTo>
                  <a:pt x="1084" y="1473"/>
                </a:lnTo>
                <a:lnTo>
                  <a:pt x="1082" y="1475"/>
                </a:lnTo>
                <a:lnTo>
                  <a:pt x="1082" y="1475"/>
                </a:lnTo>
                <a:lnTo>
                  <a:pt x="1088" y="1475"/>
                </a:lnTo>
                <a:lnTo>
                  <a:pt x="1091" y="1475"/>
                </a:lnTo>
                <a:lnTo>
                  <a:pt x="1091" y="1473"/>
                </a:lnTo>
                <a:lnTo>
                  <a:pt x="1091" y="1473"/>
                </a:lnTo>
                <a:lnTo>
                  <a:pt x="1088" y="1473"/>
                </a:lnTo>
                <a:lnTo>
                  <a:pt x="1086" y="1471"/>
                </a:lnTo>
                <a:lnTo>
                  <a:pt x="1086" y="1471"/>
                </a:lnTo>
                <a:lnTo>
                  <a:pt x="1106" y="1471"/>
                </a:lnTo>
                <a:lnTo>
                  <a:pt x="1106" y="1471"/>
                </a:lnTo>
                <a:lnTo>
                  <a:pt x="1095" y="1475"/>
                </a:lnTo>
                <a:lnTo>
                  <a:pt x="1080" y="1477"/>
                </a:lnTo>
                <a:lnTo>
                  <a:pt x="1053" y="1477"/>
                </a:lnTo>
                <a:lnTo>
                  <a:pt x="1053" y="1477"/>
                </a:lnTo>
                <a:lnTo>
                  <a:pt x="1051" y="1479"/>
                </a:lnTo>
                <a:lnTo>
                  <a:pt x="1047" y="1481"/>
                </a:lnTo>
                <a:lnTo>
                  <a:pt x="1047" y="1481"/>
                </a:lnTo>
                <a:lnTo>
                  <a:pt x="1056" y="1481"/>
                </a:lnTo>
                <a:lnTo>
                  <a:pt x="1058" y="1481"/>
                </a:lnTo>
                <a:lnTo>
                  <a:pt x="1054" y="1479"/>
                </a:lnTo>
                <a:lnTo>
                  <a:pt x="1054" y="1479"/>
                </a:lnTo>
                <a:lnTo>
                  <a:pt x="1060" y="1481"/>
                </a:lnTo>
                <a:lnTo>
                  <a:pt x="1064" y="1482"/>
                </a:lnTo>
                <a:lnTo>
                  <a:pt x="1064" y="1482"/>
                </a:lnTo>
                <a:lnTo>
                  <a:pt x="1058" y="1484"/>
                </a:lnTo>
                <a:lnTo>
                  <a:pt x="1054" y="1484"/>
                </a:lnTo>
                <a:lnTo>
                  <a:pt x="1051" y="1482"/>
                </a:lnTo>
                <a:lnTo>
                  <a:pt x="1043" y="1482"/>
                </a:lnTo>
                <a:lnTo>
                  <a:pt x="1043" y="1482"/>
                </a:lnTo>
                <a:lnTo>
                  <a:pt x="1051" y="1484"/>
                </a:lnTo>
                <a:lnTo>
                  <a:pt x="1051" y="1486"/>
                </a:lnTo>
                <a:lnTo>
                  <a:pt x="1047" y="1488"/>
                </a:lnTo>
                <a:lnTo>
                  <a:pt x="1047" y="1488"/>
                </a:lnTo>
                <a:close/>
                <a:moveTo>
                  <a:pt x="1204" y="839"/>
                </a:moveTo>
                <a:lnTo>
                  <a:pt x="1204" y="839"/>
                </a:lnTo>
                <a:lnTo>
                  <a:pt x="1202" y="837"/>
                </a:lnTo>
                <a:lnTo>
                  <a:pt x="1202" y="835"/>
                </a:lnTo>
                <a:lnTo>
                  <a:pt x="1204" y="829"/>
                </a:lnTo>
                <a:lnTo>
                  <a:pt x="1204" y="829"/>
                </a:lnTo>
                <a:lnTo>
                  <a:pt x="1205" y="831"/>
                </a:lnTo>
                <a:lnTo>
                  <a:pt x="1205" y="833"/>
                </a:lnTo>
                <a:lnTo>
                  <a:pt x="1204" y="839"/>
                </a:lnTo>
                <a:lnTo>
                  <a:pt x="1204" y="839"/>
                </a:lnTo>
                <a:close/>
                <a:moveTo>
                  <a:pt x="1196" y="570"/>
                </a:moveTo>
                <a:lnTo>
                  <a:pt x="1194" y="555"/>
                </a:lnTo>
                <a:lnTo>
                  <a:pt x="1194" y="555"/>
                </a:lnTo>
                <a:lnTo>
                  <a:pt x="1196" y="557"/>
                </a:lnTo>
                <a:lnTo>
                  <a:pt x="1196" y="557"/>
                </a:lnTo>
                <a:lnTo>
                  <a:pt x="1196" y="564"/>
                </a:lnTo>
                <a:lnTo>
                  <a:pt x="1198" y="568"/>
                </a:lnTo>
                <a:lnTo>
                  <a:pt x="1198" y="568"/>
                </a:lnTo>
                <a:lnTo>
                  <a:pt x="1198" y="568"/>
                </a:lnTo>
                <a:lnTo>
                  <a:pt x="1196" y="570"/>
                </a:lnTo>
                <a:lnTo>
                  <a:pt x="1196" y="570"/>
                </a:lnTo>
                <a:close/>
                <a:moveTo>
                  <a:pt x="1040" y="506"/>
                </a:moveTo>
                <a:lnTo>
                  <a:pt x="1040" y="506"/>
                </a:lnTo>
                <a:lnTo>
                  <a:pt x="1038" y="504"/>
                </a:lnTo>
                <a:lnTo>
                  <a:pt x="1036" y="504"/>
                </a:lnTo>
                <a:lnTo>
                  <a:pt x="1036" y="504"/>
                </a:lnTo>
                <a:lnTo>
                  <a:pt x="1036" y="502"/>
                </a:lnTo>
                <a:lnTo>
                  <a:pt x="1038" y="502"/>
                </a:lnTo>
                <a:lnTo>
                  <a:pt x="1045" y="502"/>
                </a:lnTo>
                <a:lnTo>
                  <a:pt x="1045" y="502"/>
                </a:lnTo>
                <a:lnTo>
                  <a:pt x="1043" y="502"/>
                </a:lnTo>
                <a:lnTo>
                  <a:pt x="1043" y="504"/>
                </a:lnTo>
                <a:lnTo>
                  <a:pt x="1043" y="504"/>
                </a:lnTo>
                <a:lnTo>
                  <a:pt x="1043" y="506"/>
                </a:lnTo>
                <a:lnTo>
                  <a:pt x="1043" y="506"/>
                </a:lnTo>
                <a:lnTo>
                  <a:pt x="1049" y="504"/>
                </a:lnTo>
                <a:lnTo>
                  <a:pt x="1051" y="506"/>
                </a:lnTo>
                <a:lnTo>
                  <a:pt x="1051" y="506"/>
                </a:lnTo>
                <a:lnTo>
                  <a:pt x="1051" y="506"/>
                </a:lnTo>
                <a:lnTo>
                  <a:pt x="1047" y="506"/>
                </a:lnTo>
                <a:lnTo>
                  <a:pt x="1040" y="506"/>
                </a:lnTo>
                <a:lnTo>
                  <a:pt x="1040" y="506"/>
                </a:lnTo>
                <a:close/>
                <a:moveTo>
                  <a:pt x="420" y="557"/>
                </a:moveTo>
                <a:lnTo>
                  <a:pt x="420" y="557"/>
                </a:lnTo>
                <a:lnTo>
                  <a:pt x="422" y="557"/>
                </a:lnTo>
                <a:lnTo>
                  <a:pt x="422" y="559"/>
                </a:lnTo>
                <a:lnTo>
                  <a:pt x="420" y="561"/>
                </a:lnTo>
                <a:lnTo>
                  <a:pt x="420" y="563"/>
                </a:lnTo>
                <a:lnTo>
                  <a:pt x="418" y="563"/>
                </a:lnTo>
                <a:lnTo>
                  <a:pt x="418" y="563"/>
                </a:lnTo>
                <a:lnTo>
                  <a:pt x="418" y="559"/>
                </a:lnTo>
                <a:lnTo>
                  <a:pt x="418" y="557"/>
                </a:lnTo>
                <a:lnTo>
                  <a:pt x="418" y="557"/>
                </a:lnTo>
                <a:lnTo>
                  <a:pt x="420" y="557"/>
                </a:lnTo>
                <a:lnTo>
                  <a:pt x="420" y="557"/>
                </a:lnTo>
                <a:lnTo>
                  <a:pt x="420" y="557"/>
                </a:lnTo>
                <a:close/>
                <a:moveTo>
                  <a:pt x="81" y="723"/>
                </a:moveTo>
                <a:lnTo>
                  <a:pt x="81" y="723"/>
                </a:lnTo>
                <a:lnTo>
                  <a:pt x="81" y="730"/>
                </a:lnTo>
                <a:lnTo>
                  <a:pt x="83" y="735"/>
                </a:lnTo>
                <a:lnTo>
                  <a:pt x="83" y="741"/>
                </a:lnTo>
                <a:lnTo>
                  <a:pt x="81" y="743"/>
                </a:lnTo>
                <a:lnTo>
                  <a:pt x="81" y="743"/>
                </a:lnTo>
                <a:lnTo>
                  <a:pt x="79" y="732"/>
                </a:lnTo>
                <a:lnTo>
                  <a:pt x="79" y="726"/>
                </a:lnTo>
                <a:lnTo>
                  <a:pt x="81" y="724"/>
                </a:lnTo>
                <a:lnTo>
                  <a:pt x="81" y="723"/>
                </a:lnTo>
                <a:lnTo>
                  <a:pt x="81" y="723"/>
                </a:lnTo>
                <a:close/>
                <a:moveTo>
                  <a:pt x="1581" y="368"/>
                </a:moveTo>
                <a:lnTo>
                  <a:pt x="1581" y="368"/>
                </a:lnTo>
                <a:lnTo>
                  <a:pt x="1579" y="355"/>
                </a:lnTo>
                <a:lnTo>
                  <a:pt x="1579" y="340"/>
                </a:lnTo>
                <a:lnTo>
                  <a:pt x="1579" y="340"/>
                </a:lnTo>
                <a:lnTo>
                  <a:pt x="1581" y="353"/>
                </a:lnTo>
                <a:lnTo>
                  <a:pt x="1581" y="368"/>
                </a:lnTo>
                <a:lnTo>
                  <a:pt x="1581" y="368"/>
                </a:lnTo>
                <a:close/>
                <a:moveTo>
                  <a:pt x="1066" y="1482"/>
                </a:moveTo>
                <a:lnTo>
                  <a:pt x="1066" y="1482"/>
                </a:lnTo>
                <a:lnTo>
                  <a:pt x="1067" y="1481"/>
                </a:lnTo>
                <a:lnTo>
                  <a:pt x="1069" y="1479"/>
                </a:lnTo>
                <a:lnTo>
                  <a:pt x="1069" y="1479"/>
                </a:lnTo>
                <a:lnTo>
                  <a:pt x="1069" y="1479"/>
                </a:lnTo>
                <a:lnTo>
                  <a:pt x="1075" y="1479"/>
                </a:lnTo>
                <a:lnTo>
                  <a:pt x="1082" y="1479"/>
                </a:lnTo>
                <a:lnTo>
                  <a:pt x="1082" y="1479"/>
                </a:lnTo>
                <a:lnTo>
                  <a:pt x="1080" y="1479"/>
                </a:lnTo>
                <a:lnTo>
                  <a:pt x="1077" y="1481"/>
                </a:lnTo>
                <a:lnTo>
                  <a:pt x="1077" y="1481"/>
                </a:lnTo>
                <a:lnTo>
                  <a:pt x="1077" y="1481"/>
                </a:lnTo>
                <a:lnTo>
                  <a:pt x="1078" y="1481"/>
                </a:lnTo>
                <a:lnTo>
                  <a:pt x="1078" y="1481"/>
                </a:lnTo>
                <a:lnTo>
                  <a:pt x="1077" y="1482"/>
                </a:lnTo>
                <a:lnTo>
                  <a:pt x="1073" y="1482"/>
                </a:lnTo>
                <a:lnTo>
                  <a:pt x="1066" y="1482"/>
                </a:lnTo>
                <a:lnTo>
                  <a:pt x="1066" y="1482"/>
                </a:lnTo>
                <a:close/>
                <a:moveTo>
                  <a:pt x="1139" y="1451"/>
                </a:moveTo>
                <a:lnTo>
                  <a:pt x="1139" y="1451"/>
                </a:lnTo>
                <a:lnTo>
                  <a:pt x="1143" y="1449"/>
                </a:lnTo>
                <a:lnTo>
                  <a:pt x="1150" y="1449"/>
                </a:lnTo>
                <a:lnTo>
                  <a:pt x="1150" y="1449"/>
                </a:lnTo>
                <a:lnTo>
                  <a:pt x="1148" y="1451"/>
                </a:lnTo>
                <a:lnTo>
                  <a:pt x="1146" y="1451"/>
                </a:lnTo>
                <a:lnTo>
                  <a:pt x="1141" y="1453"/>
                </a:lnTo>
                <a:lnTo>
                  <a:pt x="1141" y="1453"/>
                </a:lnTo>
                <a:lnTo>
                  <a:pt x="1139" y="1451"/>
                </a:lnTo>
                <a:lnTo>
                  <a:pt x="1139" y="1451"/>
                </a:lnTo>
                <a:lnTo>
                  <a:pt x="1139" y="1451"/>
                </a:lnTo>
                <a:close/>
                <a:moveTo>
                  <a:pt x="1226" y="1424"/>
                </a:moveTo>
                <a:lnTo>
                  <a:pt x="1226" y="1424"/>
                </a:lnTo>
                <a:lnTo>
                  <a:pt x="1235" y="1422"/>
                </a:lnTo>
                <a:lnTo>
                  <a:pt x="1240" y="1422"/>
                </a:lnTo>
                <a:lnTo>
                  <a:pt x="1240" y="1422"/>
                </a:lnTo>
                <a:lnTo>
                  <a:pt x="1242" y="1424"/>
                </a:lnTo>
                <a:lnTo>
                  <a:pt x="1242" y="1424"/>
                </a:lnTo>
                <a:lnTo>
                  <a:pt x="1235" y="1424"/>
                </a:lnTo>
                <a:lnTo>
                  <a:pt x="1226" y="1424"/>
                </a:lnTo>
                <a:lnTo>
                  <a:pt x="1226" y="1424"/>
                </a:lnTo>
                <a:close/>
                <a:moveTo>
                  <a:pt x="1544" y="1337"/>
                </a:moveTo>
                <a:lnTo>
                  <a:pt x="1544" y="1337"/>
                </a:lnTo>
                <a:lnTo>
                  <a:pt x="1544" y="1339"/>
                </a:lnTo>
                <a:lnTo>
                  <a:pt x="1544" y="1337"/>
                </a:lnTo>
                <a:lnTo>
                  <a:pt x="1542" y="1333"/>
                </a:lnTo>
                <a:lnTo>
                  <a:pt x="1542" y="1326"/>
                </a:lnTo>
                <a:lnTo>
                  <a:pt x="1544" y="1324"/>
                </a:lnTo>
                <a:lnTo>
                  <a:pt x="1544" y="1324"/>
                </a:lnTo>
                <a:lnTo>
                  <a:pt x="1544" y="1324"/>
                </a:lnTo>
                <a:lnTo>
                  <a:pt x="1544" y="1332"/>
                </a:lnTo>
                <a:lnTo>
                  <a:pt x="1544" y="1337"/>
                </a:lnTo>
                <a:lnTo>
                  <a:pt x="1544" y="1337"/>
                </a:lnTo>
                <a:close/>
                <a:moveTo>
                  <a:pt x="1548" y="1293"/>
                </a:moveTo>
                <a:lnTo>
                  <a:pt x="1548" y="1293"/>
                </a:lnTo>
                <a:lnTo>
                  <a:pt x="1548" y="1291"/>
                </a:lnTo>
                <a:lnTo>
                  <a:pt x="1548" y="1289"/>
                </a:lnTo>
                <a:lnTo>
                  <a:pt x="1546" y="1287"/>
                </a:lnTo>
                <a:lnTo>
                  <a:pt x="1546" y="1289"/>
                </a:lnTo>
                <a:lnTo>
                  <a:pt x="1546" y="1289"/>
                </a:lnTo>
                <a:lnTo>
                  <a:pt x="1544" y="1280"/>
                </a:lnTo>
                <a:lnTo>
                  <a:pt x="1546" y="1274"/>
                </a:lnTo>
                <a:lnTo>
                  <a:pt x="1546" y="1274"/>
                </a:lnTo>
                <a:lnTo>
                  <a:pt x="1546" y="1274"/>
                </a:lnTo>
                <a:lnTo>
                  <a:pt x="1546" y="1274"/>
                </a:lnTo>
                <a:lnTo>
                  <a:pt x="1548" y="1284"/>
                </a:lnTo>
                <a:lnTo>
                  <a:pt x="1548" y="1293"/>
                </a:lnTo>
                <a:lnTo>
                  <a:pt x="1548" y="1293"/>
                </a:lnTo>
                <a:close/>
                <a:moveTo>
                  <a:pt x="1257" y="958"/>
                </a:moveTo>
                <a:lnTo>
                  <a:pt x="1257" y="958"/>
                </a:lnTo>
                <a:lnTo>
                  <a:pt x="1255" y="956"/>
                </a:lnTo>
                <a:lnTo>
                  <a:pt x="1255" y="953"/>
                </a:lnTo>
                <a:lnTo>
                  <a:pt x="1255" y="945"/>
                </a:lnTo>
                <a:lnTo>
                  <a:pt x="1255" y="945"/>
                </a:lnTo>
                <a:lnTo>
                  <a:pt x="1257" y="949"/>
                </a:lnTo>
                <a:lnTo>
                  <a:pt x="1257" y="953"/>
                </a:lnTo>
                <a:lnTo>
                  <a:pt x="1257" y="958"/>
                </a:lnTo>
                <a:lnTo>
                  <a:pt x="1257" y="958"/>
                </a:lnTo>
                <a:close/>
                <a:moveTo>
                  <a:pt x="1415" y="885"/>
                </a:moveTo>
                <a:lnTo>
                  <a:pt x="1415" y="885"/>
                </a:lnTo>
                <a:lnTo>
                  <a:pt x="1413" y="883"/>
                </a:lnTo>
                <a:lnTo>
                  <a:pt x="1413" y="881"/>
                </a:lnTo>
                <a:lnTo>
                  <a:pt x="1415" y="873"/>
                </a:lnTo>
                <a:lnTo>
                  <a:pt x="1415" y="873"/>
                </a:lnTo>
                <a:lnTo>
                  <a:pt x="1415" y="875"/>
                </a:lnTo>
                <a:lnTo>
                  <a:pt x="1417" y="879"/>
                </a:lnTo>
                <a:lnTo>
                  <a:pt x="1415" y="885"/>
                </a:lnTo>
                <a:lnTo>
                  <a:pt x="1415" y="885"/>
                </a:lnTo>
                <a:close/>
                <a:moveTo>
                  <a:pt x="1411" y="686"/>
                </a:moveTo>
                <a:lnTo>
                  <a:pt x="1411" y="686"/>
                </a:lnTo>
                <a:lnTo>
                  <a:pt x="1413" y="686"/>
                </a:lnTo>
                <a:lnTo>
                  <a:pt x="1413" y="690"/>
                </a:lnTo>
                <a:lnTo>
                  <a:pt x="1413" y="693"/>
                </a:lnTo>
                <a:lnTo>
                  <a:pt x="1413" y="695"/>
                </a:lnTo>
                <a:lnTo>
                  <a:pt x="1413" y="695"/>
                </a:lnTo>
                <a:lnTo>
                  <a:pt x="1415" y="691"/>
                </a:lnTo>
                <a:lnTo>
                  <a:pt x="1415" y="688"/>
                </a:lnTo>
                <a:lnTo>
                  <a:pt x="1415" y="688"/>
                </a:lnTo>
                <a:lnTo>
                  <a:pt x="1411" y="680"/>
                </a:lnTo>
                <a:lnTo>
                  <a:pt x="1410" y="671"/>
                </a:lnTo>
                <a:lnTo>
                  <a:pt x="1410" y="653"/>
                </a:lnTo>
                <a:lnTo>
                  <a:pt x="1410" y="632"/>
                </a:lnTo>
                <a:lnTo>
                  <a:pt x="1411" y="612"/>
                </a:lnTo>
                <a:lnTo>
                  <a:pt x="1411" y="612"/>
                </a:lnTo>
                <a:lnTo>
                  <a:pt x="1408" y="583"/>
                </a:lnTo>
                <a:lnTo>
                  <a:pt x="1406" y="572"/>
                </a:lnTo>
                <a:lnTo>
                  <a:pt x="1406" y="559"/>
                </a:lnTo>
                <a:lnTo>
                  <a:pt x="1406" y="559"/>
                </a:lnTo>
                <a:lnTo>
                  <a:pt x="1408" y="557"/>
                </a:lnTo>
                <a:lnTo>
                  <a:pt x="1410" y="555"/>
                </a:lnTo>
                <a:lnTo>
                  <a:pt x="1410" y="555"/>
                </a:lnTo>
                <a:lnTo>
                  <a:pt x="1408" y="552"/>
                </a:lnTo>
                <a:lnTo>
                  <a:pt x="1408" y="546"/>
                </a:lnTo>
                <a:lnTo>
                  <a:pt x="1410" y="535"/>
                </a:lnTo>
                <a:lnTo>
                  <a:pt x="1410" y="535"/>
                </a:lnTo>
                <a:lnTo>
                  <a:pt x="1411" y="535"/>
                </a:lnTo>
                <a:lnTo>
                  <a:pt x="1411" y="529"/>
                </a:lnTo>
                <a:lnTo>
                  <a:pt x="1411" y="529"/>
                </a:lnTo>
                <a:lnTo>
                  <a:pt x="1411" y="529"/>
                </a:lnTo>
                <a:lnTo>
                  <a:pt x="1413" y="529"/>
                </a:lnTo>
                <a:lnTo>
                  <a:pt x="1415" y="529"/>
                </a:lnTo>
                <a:lnTo>
                  <a:pt x="1415" y="529"/>
                </a:lnTo>
                <a:lnTo>
                  <a:pt x="1415" y="531"/>
                </a:lnTo>
                <a:lnTo>
                  <a:pt x="1415" y="531"/>
                </a:lnTo>
                <a:lnTo>
                  <a:pt x="1413" y="533"/>
                </a:lnTo>
                <a:lnTo>
                  <a:pt x="1413" y="533"/>
                </a:lnTo>
                <a:lnTo>
                  <a:pt x="1415" y="537"/>
                </a:lnTo>
                <a:lnTo>
                  <a:pt x="1417" y="540"/>
                </a:lnTo>
                <a:lnTo>
                  <a:pt x="1417" y="540"/>
                </a:lnTo>
                <a:lnTo>
                  <a:pt x="1415" y="544"/>
                </a:lnTo>
                <a:lnTo>
                  <a:pt x="1413" y="548"/>
                </a:lnTo>
                <a:lnTo>
                  <a:pt x="1413" y="548"/>
                </a:lnTo>
                <a:lnTo>
                  <a:pt x="1415" y="552"/>
                </a:lnTo>
                <a:lnTo>
                  <a:pt x="1417" y="553"/>
                </a:lnTo>
                <a:lnTo>
                  <a:pt x="1417" y="553"/>
                </a:lnTo>
                <a:lnTo>
                  <a:pt x="1417" y="550"/>
                </a:lnTo>
                <a:lnTo>
                  <a:pt x="1419" y="544"/>
                </a:lnTo>
                <a:lnTo>
                  <a:pt x="1419" y="539"/>
                </a:lnTo>
                <a:lnTo>
                  <a:pt x="1421" y="533"/>
                </a:lnTo>
                <a:lnTo>
                  <a:pt x="1421" y="533"/>
                </a:lnTo>
                <a:lnTo>
                  <a:pt x="1419" y="542"/>
                </a:lnTo>
                <a:lnTo>
                  <a:pt x="1419" y="552"/>
                </a:lnTo>
                <a:lnTo>
                  <a:pt x="1419" y="552"/>
                </a:lnTo>
                <a:lnTo>
                  <a:pt x="1421" y="537"/>
                </a:lnTo>
                <a:lnTo>
                  <a:pt x="1421" y="537"/>
                </a:lnTo>
                <a:lnTo>
                  <a:pt x="1419" y="529"/>
                </a:lnTo>
                <a:lnTo>
                  <a:pt x="1415" y="524"/>
                </a:lnTo>
                <a:lnTo>
                  <a:pt x="1411" y="518"/>
                </a:lnTo>
                <a:lnTo>
                  <a:pt x="1410" y="509"/>
                </a:lnTo>
                <a:lnTo>
                  <a:pt x="1410" y="509"/>
                </a:lnTo>
                <a:lnTo>
                  <a:pt x="1408" y="509"/>
                </a:lnTo>
                <a:lnTo>
                  <a:pt x="1408" y="513"/>
                </a:lnTo>
                <a:lnTo>
                  <a:pt x="1406" y="518"/>
                </a:lnTo>
                <a:lnTo>
                  <a:pt x="1406" y="518"/>
                </a:lnTo>
                <a:lnTo>
                  <a:pt x="1404" y="509"/>
                </a:lnTo>
                <a:lnTo>
                  <a:pt x="1404" y="500"/>
                </a:lnTo>
                <a:lnTo>
                  <a:pt x="1404" y="493"/>
                </a:lnTo>
                <a:lnTo>
                  <a:pt x="1402" y="485"/>
                </a:lnTo>
                <a:lnTo>
                  <a:pt x="1402" y="485"/>
                </a:lnTo>
                <a:lnTo>
                  <a:pt x="1404" y="480"/>
                </a:lnTo>
                <a:lnTo>
                  <a:pt x="1406" y="478"/>
                </a:lnTo>
                <a:lnTo>
                  <a:pt x="1406" y="478"/>
                </a:lnTo>
                <a:lnTo>
                  <a:pt x="1402" y="469"/>
                </a:lnTo>
                <a:lnTo>
                  <a:pt x="1402" y="463"/>
                </a:lnTo>
                <a:lnTo>
                  <a:pt x="1404" y="461"/>
                </a:lnTo>
                <a:lnTo>
                  <a:pt x="1404" y="461"/>
                </a:lnTo>
                <a:lnTo>
                  <a:pt x="1404" y="460"/>
                </a:lnTo>
                <a:lnTo>
                  <a:pt x="1402" y="458"/>
                </a:lnTo>
                <a:lnTo>
                  <a:pt x="1402" y="458"/>
                </a:lnTo>
                <a:lnTo>
                  <a:pt x="1402" y="456"/>
                </a:lnTo>
                <a:lnTo>
                  <a:pt x="1402" y="456"/>
                </a:lnTo>
                <a:lnTo>
                  <a:pt x="1402" y="450"/>
                </a:lnTo>
                <a:lnTo>
                  <a:pt x="1404" y="445"/>
                </a:lnTo>
                <a:lnTo>
                  <a:pt x="1402" y="432"/>
                </a:lnTo>
                <a:lnTo>
                  <a:pt x="1402" y="421"/>
                </a:lnTo>
                <a:lnTo>
                  <a:pt x="1402" y="410"/>
                </a:lnTo>
                <a:lnTo>
                  <a:pt x="1402" y="410"/>
                </a:lnTo>
                <a:lnTo>
                  <a:pt x="1400" y="403"/>
                </a:lnTo>
                <a:lnTo>
                  <a:pt x="1400" y="391"/>
                </a:lnTo>
                <a:lnTo>
                  <a:pt x="1400" y="375"/>
                </a:lnTo>
                <a:lnTo>
                  <a:pt x="1400" y="375"/>
                </a:lnTo>
                <a:lnTo>
                  <a:pt x="1399" y="369"/>
                </a:lnTo>
                <a:lnTo>
                  <a:pt x="1397" y="364"/>
                </a:lnTo>
                <a:lnTo>
                  <a:pt x="1397" y="349"/>
                </a:lnTo>
                <a:lnTo>
                  <a:pt x="1399" y="334"/>
                </a:lnTo>
                <a:lnTo>
                  <a:pt x="1400" y="322"/>
                </a:lnTo>
                <a:lnTo>
                  <a:pt x="1400" y="322"/>
                </a:lnTo>
                <a:lnTo>
                  <a:pt x="1399" y="309"/>
                </a:lnTo>
                <a:lnTo>
                  <a:pt x="1397" y="298"/>
                </a:lnTo>
                <a:lnTo>
                  <a:pt x="1397" y="298"/>
                </a:lnTo>
                <a:lnTo>
                  <a:pt x="1397" y="305"/>
                </a:lnTo>
                <a:lnTo>
                  <a:pt x="1395" y="307"/>
                </a:lnTo>
                <a:lnTo>
                  <a:pt x="1395" y="309"/>
                </a:lnTo>
                <a:lnTo>
                  <a:pt x="1395" y="309"/>
                </a:lnTo>
                <a:lnTo>
                  <a:pt x="1393" y="309"/>
                </a:lnTo>
                <a:lnTo>
                  <a:pt x="1393" y="303"/>
                </a:lnTo>
                <a:lnTo>
                  <a:pt x="1393" y="288"/>
                </a:lnTo>
                <a:lnTo>
                  <a:pt x="1393" y="288"/>
                </a:lnTo>
                <a:lnTo>
                  <a:pt x="1393" y="292"/>
                </a:lnTo>
                <a:lnTo>
                  <a:pt x="1393" y="292"/>
                </a:lnTo>
                <a:lnTo>
                  <a:pt x="1393" y="274"/>
                </a:lnTo>
                <a:lnTo>
                  <a:pt x="1397" y="277"/>
                </a:lnTo>
                <a:lnTo>
                  <a:pt x="1397" y="277"/>
                </a:lnTo>
                <a:lnTo>
                  <a:pt x="1369" y="279"/>
                </a:lnTo>
                <a:lnTo>
                  <a:pt x="1356" y="279"/>
                </a:lnTo>
                <a:lnTo>
                  <a:pt x="1343" y="274"/>
                </a:lnTo>
                <a:lnTo>
                  <a:pt x="1343" y="274"/>
                </a:lnTo>
                <a:lnTo>
                  <a:pt x="1354" y="274"/>
                </a:lnTo>
                <a:lnTo>
                  <a:pt x="1362" y="272"/>
                </a:lnTo>
                <a:lnTo>
                  <a:pt x="1362" y="272"/>
                </a:lnTo>
                <a:lnTo>
                  <a:pt x="1347" y="272"/>
                </a:lnTo>
                <a:lnTo>
                  <a:pt x="1340" y="274"/>
                </a:lnTo>
                <a:lnTo>
                  <a:pt x="1338" y="274"/>
                </a:lnTo>
                <a:lnTo>
                  <a:pt x="1336" y="276"/>
                </a:lnTo>
                <a:lnTo>
                  <a:pt x="1336" y="276"/>
                </a:lnTo>
                <a:lnTo>
                  <a:pt x="1330" y="276"/>
                </a:lnTo>
                <a:lnTo>
                  <a:pt x="1327" y="274"/>
                </a:lnTo>
                <a:lnTo>
                  <a:pt x="1327" y="274"/>
                </a:lnTo>
                <a:lnTo>
                  <a:pt x="1329" y="270"/>
                </a:lnTo>
                <a:lnTo>
                  <a:pt x="1334" y="270"/>
                </a:lnTo>
                <a:lnTo>
                  <a:pt x="1334" y="270"/>
                </a:lnTo>
                <a:lnTo>
                  <a:pt x="1332" y="268"/>
                </a:lnTo>
                <a:lnTo>
                  <a:pt x="1330" y="268"/>
                </a:lnTo>
                <a:lnTo>
                  <a:pt x="1329" y="268"/>
                </a:lnTo>
                <a:lnTo>
                  <a:pt x="1329" y="266"/>
                </a:lnTo>
                <a:lnTo>
                  <a:pt x="1329" y="266"/>
                </a:lnTo>
                <a:lnTo>
                  <a:pt x="1343" y="268"/>
                </a:lnTo>
                <a:lnTo>
                  <a:pt x="1358" y="268"/>
                </a:lnTo>
                <a:lnTo>
                  <a:pt x="1358" y="268"/>
                </a:lnTo>
                <a:lnTo>
                  <a:pt x="1349" y="266"/>
                </a:lnTo>
                <a:lnTo>
                  <a:pt x="1336" y="266"/>
                </a:lnTo>
                <a:lnTo>
                  <a:pt x="1336" y="266"/>
                </a:lnTo>
                <a:lnTo>
                  <a:pt x="1365" y="261"/>
                </a:lnTo>
                <a:lnTo>
                  <a:pt x="1397" y="261"/>
                </a:lnTo>
                <a:lnTo>
                  <a:pt x="1410" y="263"/>
                </a:lnTo>
                <a:lnTo>
                  <a:pt x="1410" y="274"/>
                </a:lnTo>
                <a:lnTo>
                  <a:pt x="1410" y="281"/>
                </a:lnTo>
                <a:lnTo>
                  <a:pt x="1410" y="281"/>
                </a:lnTo>
                <a:lnTo>
                  <a:pt x="1411" y="277"/>
                </a:lnTo>
                <a:lnTo>
                  <a:pt x="1411" y="274"/>
                </a:lnTo>
                <a:lnTo>
                  <a:pt x="1415" y="263"/>
                </a:lnTo>
                <a:lnTo>
                  <a:pt x="1397" y="257"/>
                </a:lnTo>
                <a:lnTo>
                  <a:pt x="1397" y="257"/>
                </a:lnTo>
                <a:lnTo>
                  <a:pt x="1393" y="257"/>
                </a:lnTo>
                <a:lnTo>
                  <a:pt x="1391" y="255"/>
                </a:lnTo>
                <a:lnTo>
                  <a:pt x="1391" y="255"/>
                </a:lnTo>
                <a:lnTo>
                  <a:pt x="1397" y="255"/>
                </a:lnTo>
                <a:lnTo>
                  <a:pt x="1415" y="255"/>
                </a:lnTo>
                <a:lnTo>
                  <a:pt x="1415" y="274"/>
                </a:lnTo>
                <a:lnTo>
                  <a:pt x="1415" y="274"/>
                </a:lnTo>
                <a:lnTo>
                  <a:pt x="1415" y="285"/>
                </a:lnTo>
                <a:lnTo>
                  <a:pt x="1417" y="294"/>
                </a:lnTo>
                <a:lnTo>
                  <a:pt x="1417" y="303"/>
                </a:lnTo>
                <a:lnTo>
                  <a:pt x="1417" y="311"/>
                </a:lnTo>
                <a:lnTo>
                  <a:pt x="1415" y="311"/>
                </a:lnTo>
                <a:lnTo>
                  <a:pt x="1415" y="311"/>
                </a:lnTo>
                <a:lnTo>
                  <a:pt x="1413" y="311"/>
                </a:lnTo>
                <a:lnTo>
                  <a:pt x="1413" y="309"/>
                </a:lnTo>
                <a:lnTo>
                  <a:pt x="1413" y="305"/>
                </a:lnTo>
                <a:lnTo>
                  <a:pt x="1413" y="305"/>
                </a:lnTo>
                <a:lnTo>
                  <a:pt x="1413" y="309"/>
                </a:lnTo>
                <a:lnTo>
                  <a:pt x="1413" y="311"/>
                </a:lnTo>
                <a:lnTo>
                  <a:pt x="1415" y="312"/>
                </a:lnTo>
                <a:lnTo>
                  <a:pt x="1417" y="312"/>
                </a:lnTo>
                <a:lnTo>
                  <a:pt x="1417" y="312"/>
                </a:lnTo>
                <a:lnTo>
                  <a:pt x="1417" y="320"/>
                </a:lnTo>
                <a:lnTo>
                  <a:pt x="1419" y="327"/>
                </a:lnTo>
                <a:lnTo>
                  <a:pt x="1419" y="327"/>
                </a:lnTo>
                <a:lnTo>
                  <a:pt x="1417" y="327"/>
                </a:lnTo>
                <a:lnTo>
                  <a:pt x="1417" y="325"/>
                </a:lnTo>
                <a:lnTo>
                  <a:pt x="1417" y="320"/>
                </a:lnTo>
                <a:lnTo>
                  <a:pt x="1417" y="320"/>
                </a:lnTo>
                <a:lnTo>
                  <a:pt x="1415" y="323"/>
                </a:lnTo>
                <a:lnTo>
                  <a:pt x="1415" y="331"/>
                </a:lnTo>
                <a:lnTo>
                  <a:pt x="1419" y="346"/>
                </a:lnTo>
                <a:lnTo>
                  <a:pt x="1419" y="346"/>
                </a:lnTo>
                <a:lnTo>
                  <a:pt x="1419" y="347"/>
                </a:lnTo>
                <a:lnTo>
                  <a:pt x="1419" y="347"/>
                </a:lnTo>
                <a:lnTo>
                  <a:pt x="1417" y="347"/>
                </a:lnTo>
                <a:lnTo>
                  <a:pt x="1417" y="349"/>
                </a:lnTo>
                <a:lnTo>
                  <a:pt x="1417" y="349"/>
                </a:lnTo>
                <a:lnTo>
                  <a:pt x="1419" y="375"/>
                </a:lnTo>
                <a:lnTo>
                  <a:pt x="1417" y="390"/>
                </a:lnTo>
                <a:lnTo>
                  <a:pt x="1415" y="401"/>
                </a:lnTo>
                <a:lnTo>
                  <a:pt x="1415" y="401"/>
                </a:lnTo>
                <a:lnTo>
                  <a:pt x="1417" y="404"/>
                </a:lnTo>
                <a:lnTo>
                  <a:pt x="1421" y="404"/>
                </a:lnTo>
                <a:lnTo>
                  <a:pt x="1421" y="404"/>
                </a:lnTo>
                <a:lnTo>
                  <a:pt x="1421" y="412"/>
                </a:lnTo>
                <a:lnTo>
                  <a:pt x="1417" y="414"/>
                </a:lnTo>
                <a:lnTo>
                  <a:pt x="1417" y="414"/>
                </a:lnTo>
                <a:lnTo>
                  <a:pt x="1421" y="419"/>
                </a:lnTo>
                <a:lnTo>
                  <a:pt x="1421" y="426"/>
                </a:lnTo>
                <a:lnTo>
                  <a:pt x="1417" y="439"/>
                </a:lnTo>
                <a:lnTo>
                  <a:pt x="1417" y="439"/>
                </a:lnTo>
                <a:lnTo>
                  <a:pt x="1417" y="441"/>
                </a:lnTo>
                <a:lnTo>
                  <a:pt x="1419" y="441"/>
                </a:lnTo>
                <a:lnTo>
                  <a:pt x="1419" y="439"/>
                </a:lnTo>
                <a:lnTo>
                  <a:pt x="1421" y="441"/>
                </a:lnTo>
                <a:lnTo>
                  <a:pt x="1421" y="441"/>
                </a:lnTo>
                <a:lnTo>
                  <a:pt x="1419" y="445"/>
                </a:lnTo>
                <a:lnTo>
                  <a:pt x="1419" y="443"/>
                </a:lnTo>
                <a:lnTo>
                  <a:pt x="1419" y="443"/>
                </a:lnTo>
                <a:lnTo>
                  <a:pt x="1419" y="447"/>
                </a:lnTo>
                <a:lnTo>
                  <a:pt x="1421" y="449"/>
                </a:lnTo>
                <a:lnTo>
                  <a:pt x="1421" y="452"/>
                </a:lnTo>
                <a:lnTo>
                  <a:pt x="1421" y="458"/>
                </a:lnTo>
                <a:lnTo>
                  <a:pt x="1421" y="458"/>
                </a:lnTo>
                <a:lnTo>
                  <a:pt x="1417" y="456"/>
                </a:lnTo>
                <a:lnTo>
                  <a:pt x="1413" y="456"/>
                </a:lnTo>
                <a:lnTo>
                  <a:pt x="1413" y="456"/>
                </a:lnTo>
                <a:lnTo>
                  <a:pt x="1413" y="458"/>
                </a:lnTo>
                <a:lnTo>
                  <a:pt x="1415" y="458"/>
                </a:lnTo>
                <a:lnTo>
                  <a:pt x="1419" y="458"/>
                </a:lnTo>
                <a:lnTo>
                  <a:pt x="1419" y="458"/>
                </a:lnTo>
                <a:lnTo>
                  <a:pt x="1419" y="461"/>
                </a:lnTo>
                <a:lnTo>
                  <a:pt x="1417" y="463"/>
                </a:lnTo>
                <a:lnTo>
                  <a:pt x="1417" y="465"/>
                </a:lnTo>
                <a:lnTo>
                  <a:pt x="1415" y="469"/>
                </a:lnTo>
                <a:lnTo>
                  <a:pt x="1415" y="469"/>
                </a:lnTo>
                <a:lnTo>
                  <a:pt x="1417" y="469"/>
                </a:lnTo>
                <a:lnTo>
                  <a:pt x="1419" y="469"/>
                </a:lnTo>
                <a:lnTo>
                  <a:pt x="1421" y="472"/>
                </a:lnTo>
                <a:lnTo>
                  <a:pt x="1422" y="478"/>
                </a:lnTo>
                <a:lnTo>
                  <a:pt x="1421" y="480"/>
                </a:lnTo>
                <a:lnTo>
                  <a:pt x="1419" y="482"/>
                </a:lnTo>
                <a:lnTo>
                  <a:pt x="1419" y="482"/>
                </a:lnTo>
                <a:lnTo>
                  <a:pt x="1419" y="476"/>
                </a:lnTo>
                <a:lnTo>
                  <a:pt x="1421" y="472"/>
                </a:lnTo>
                <a:lnTo>
                  <a:pt x="1421" y="472"/>
                </a:lnTo>
                <a:lnTo>
                  <a:pt x="1419" y="474"/>
                </a:lnTo>
                <a:lnTo>
                  <a:pt x="1417" y="474"/>
                </a:lnTo>
                <a:lnTo>
                  <a:pt x="1417" y="472"/>
                </a:lnTo>
                <a:lnTo>
                  <a:pt x="1417" y="472"/>
                </a:lnTo>
                <a:lnTo>
                  <a:pt x="1417" y="478"/>
                </a:lnTo>
                <a:lnTo>
                  <a:pt x="1417" y="482"/>
                </a:lnTo>
                <a:lnTo>
                  <a:pt x="1415" y="489"/>
                </a:lnTo>
                <a:lnTo>
                  <a:pt x="1415" y="489"/>
                </a:lnTo>
                <a:lnTo>
                  <a:pt x="1419" y="491"/>
                </a:lnTo>
                <a:lnTo>
                  <a:pt x="1421" y="491"/>
                </a:lnTo>
                <a:lnTo>
                  <a:pt x="1424" y="489"/>
                </a:lnTo>
                <a:lnTo>
                  <a:pt x="1424" y="489"/>
                </a:lnTo>
                <a:lnTo>
                  <a:pt x="1421" y="506"/>
                </a:lnTo>
                <a:lnTo>
                  <a:pt x="1421" y="506"/>
                </a:lnTo>
                <a:lnTo>
                  <a:pt x="1419" y="506"/>
                </a:lnTo>
                <a:lnTo>
                  <a:pt x="1419" y="504"/>
                </a:lnTo>
                <a:lnTo>
                  <a:pt x="1419" y="496"/>
                </a:lnTo>
                <a:lnTo>
                  <a:pt x="1419" y="496"/>
                </a:lnTo>
                <a:lnTo>
                  <a:pt x="1417" y="495"/>
                </a:lnTo>
                <a:lnTo>
                  <a:pt x="1417" y="496"/>
                </a:lnTo>
                <a:lnTo>
                  <a:pt x="1413" y="500"/>
                </a:lnTo>
                <a:lnTo>
                  <a:pt x="1413" y="500"/>
                </a:lnTo>
                <a:lnTo>
                  <a:pt x="1415" y="502"/>
                </a:lnTo>
                <a:lnTo>
                  <a:pt x="1415" y="500"/>
                </a:lnTo>
                <a:lnTo>
                  <a:pt x="1415" y="500"/>
                </a:lnTo>
                <a:lnTo>
                  <a:pt x="1417" y="502"/>
                </a:lnTo>
                <a:lnTo>
                  <a:pt x="1417" y="502"/>
                </a:lnTo>
                <a:lnTo>
                  <a:pt x="1415" y="507"/>
                </a:lnTo>
                <a:lnTo>
                  <a:pt x="1415" y="513"/>
                </a:lnTo>
                <a:lnTo>
                  <a:pt x="1415" y="513"/>
                </a:lnTo>
                <a:lnTo>
                  <a:pt x="1415" y="515"/>
                </a:lnTo>
                <a:lnTo>
                  <a:pt x="1413" y="513"/>
                </a:lnTo>
                <a:lnTo>
                  <a:pt x="1413" y="513"/>
                </a:lnTo>
                <a:lnTo>
                  <a:pt x="1415" y="518"/>
                </a:lnTo>
                <a:lnTo>
                  <a:pt x="1417" y="522"/>
                </a:lnTo>
                <a:lnTo>
                  <a:pt x="1421" y="524"/>
                </a:lnTo>
                <a:lnTo>
                  <a:pt x="1421" y="529"/>
                </a:lnTo>
                <a:lnTo>
                  <a:pt x="1421" y="529"/>
                </a:lnTo>
                <a:lnTo>
                  <a:pt x="1422" y="528"/>
                </a:lnTo>
                <a:lnTo>
                  <a:pt x="1422" y="526"/>
                </a:lnTo>
                <a:lnTo>
                  <a:pt x="1422" y="526"/>
                </a:lnTo>
                <a:lnTo>
                  <a:pt x="1424" y="533"/>
                </a:lnTo>
                <a:lnTo>
                  <a:pt x="1424" y="540"/>
                </a:lnTo>
                <a:lnTo>
                  <a:pt x="1424" y="557"/>
                </a:lnTo>
                <a:lnTo>
                  <a:pt x="1424" y="574"/>
                </a:lnTo>
                <a:lnTo>
                  <a:pt x="1424" y="579"/>
                </a:lnTo>
                <a:lnTo>
                  <a:pt x="1426" y="586"/>
                </a:lnTo>
                <a:lnTo>
                  <a:pt x="1426" y="586"/>
                </a:lnTo>
                <a:lnTo>
                  <a:pt x="1424" y="590"/>
                </a:lnTo>
                <a:lnTo>
                  <a:pt x="1424" y="594"/>
                </a:lnTo>
                <a:lnTo>
                  <a:pt x="1424" y="594"/>
                </a:lnTo>
                <a:lnTo>
                  <a:pt x="1422" y="596"/>
                </a:lnTo>
                <a:lnTo>
                  <a:pt x="1419" y="594"/>
                </a:lnTo>
                <a:lnTo>
                  <a:pt x="1417" y="585"/>
                </a:lnTo>
                <a:lnTo>
                  <a:pt x="1417" y="585"/>
                </a:lnTo>
                <a:lnTo>
                  <a:pt x="1419" y="585"/>
                </a:lnTo>
                <a:lnTo>
                  <a:pt x="1421" y="586"/>
                </a:lnTo>
                <a:lnTo>
                  <a:pt x="1421" y="586"/>
                </a:lnTo>
                <a:lnTo>
                  <a:pt x="1422" y="572"/>
                </a:lnTo>
                <a:lnTo>
                  <a:pt x="1422" y="563"/>
                </a:lnTo>
                <a:lnTo>
                  <a:pt x="1421" y="553"/>
                </a:lnTo>
                <a:lnTo>
                  <a:pt x="1421" y="553"/>
                </a:lnTo>
                <a:lnTo>
                  <a:pt x="1419" y="574"/>
                </a:lnTo>
                <a:lnTo>
                  <a:pt x="1417" y="592"/>
                </a:lnTo>
                <a:lnTo>
                  <a:pt x="1417" y="592"/>
                </a:lnTo>
                <a:lnTo>
                  <a:pt x="1413" y="590"/>
                </a:lnTo>
                <a:lnTo>
                  <a:pt x="1411" y="594"/>
                </a:lnTo>
                <a:lnTo>
                  <a:pt x="1411" y="594"/>
                </a:lnTo>
                <a:lnTo>
                  <a:pt x="1413" y="596"/>
                </a:lnTo>
                <a:lnTo>
                  <a:pt x="1415" y="594"/>
                </a:lnTo>
                <a:lnTo>
                  <a:pt x="1417" y="592"/>
                </a:lnTo>
                <a:lnTo>
                  <a:pt x="1419" y="596"/>
                </a:lnTo>
                <a:lnTo>
                  <a:pt x="1419" y="596"/>
                </a:lnTo>
                <a:lnTo>
                  <a:pt x="1417" y="598"/>
                </a:lnTo>
                <a:lnTo>
                  <a:pt x="1419" y="603"/>
                </a:lnTo>
                <a:lnTo>
                  <a:pt x="1419" y="610"/>
                </a:lnTo>
                <a:lnTo>
                  <a:pt x="1417" y="618"/>
                </a:lnTo>
                <a:lnTo>
                  <a:pt x="1417" y="618"/>
                </a:lnTo>
                <a:lnTo>
                  <a:pt x="1417" y="618"/>
                </a:lnTo>
                <a:lnTo>
                  <a:pt x="1417" y="618"/>
                </a:lnTo>
                <a:lnTo>
                  <a:pt x="1419" y="616"/>
                </a:lnTo>
                <a:lnTo>
                  <a:pt x="1419" y="616"/>
                </a:lnTo>
                <a:lnTo>
                  <a:pt x="1419" y="618"/>
                </a:lnTo>
                <a:lnTo>
                  <a:pt x="1419" y="620"/>
                </a:lnTo>
                <a:lnTo>
                  <a:pt x="1417" y="623"/>
                </a:lnTo>
                <a:lnTo>
                  <a:pt x="1417" y="627"/>
                </a:lnTo>
                <a:lnTo>
                  <a:pt x="1417" y="627"/>
                </a:lnTo>
                <a:lnTo>
                  <a:pt x="1419" y="621"/>
                </a:lnTo>
                <a:lnTo>
                  <a:pt x="1419" y="621"/>
                </a:lnTo>
                <a:lnTo>
                  <a:pt x="1419" y="623"/>
                </a:lnTo>
                <a:lnTo>
                  <a:pt x="1419" y="625"/>
                </a:lnTo>
                <a:lnTo>
                  <a:pt x="1419" y="629"/>
                </a:lnTo>
                <a:lnTo>
                  <a:pt x="1419" y="629"/>
                </a:lnTo>
                <a:lnTo>
                  <a:pt x="1419" y="627"/>
                </a:lnTo>
                <a:lnTo>
                  <a:pt x="1419" y="625"/>
                </a:lnTo>
                <a:lnTo>
                  <a:pt x="1419" y="625"/>
                </a:lnTo>
                <a:lnTo>
                  <a:pt x="1421" y="627"/>
                </a:lnTo>
                <a:lnTo>
                  <a:pt x="1421" y="631"/>
                </a:lnTo>
                <a:lnTo>
                  <a:pt x="1421" y="634"/>
                </a:lnTo>
                <a:lnTo>
                  <a:pt x="1422" y="636"/>
                </a:lnTo>
                <a:lnTo>
                  <a:pt x="1422" y="636"/>
                </a:lnTo>
                <a:lnTo>
                  <a:pt x="1421" y="642"/>
                </a:lnTo>
                <a:lnTo>
                  <a:pt x="1421" y="645"/>
                </a:lnTo>
                <a:lnTo>
                  <a:pt x="1421" y="647"/>
                </a:lnTo>
                <a:lnTo>
                  <a:pt x="1421" y="647"/>
                </a:lnTo>
                <a:lnTo>
                  <a:pt x="1419" y="664"/>
                </a:lnTo>
                <a:lnTo>
                  <a:pt x="1419" y="682"/>
                </a:lnTo>
                <a:lnTo>
                  <a:pt x="1417" y="717"/>
                </a:lnTo>
                <a:lnTo>
                  <a:pt x="1415" y="717"/>
                </a:lnTo>
                <a:lnTo>
                  <a:pt x="1415" y="717"/>
                </a:lnTo>
                <a:lnTo>
                  <a:pt x="1417" y="730"/>
                </a:lnTo>
                <a:lnTo>
                  <a:pt x="1417" y="741"/>
                </a:lnTo>
                <a:lnTo>
                  <a:pt x="1417" y="765"/>
                </a:lnTo>
                <a:lnTo>
                  <a:pt x="1417" y="765"/>
                </a:lnTo>
                <a:lnTo>
                  <a:pt x="1415" y="759"/>
                </a:lnTo>
                <a:lnTo>
                  <a:pt x="1413" y="754"/>
                </a:lnTo>
                <a:lnTo>
                  <a:pt x="1413" y="743"/>
                </a:lnTo>
                <a:lnTo>
                  <a:pt x="1413" y="728"/>
                </a:lnTo>
                <a:lnTo>
                  <a:pt x="1413" y="713"/>
                </a:lnTo>
                <a:lnTo>
                  <a:pt x="1413" y="713"/>
                </a:lnTo>
                <a:lnTo>
                  <a:pt x="1411" y="701"/>
                </a:lnTo>
                <a:lnTo>
                  <a:pt x="1411" y="693"/>
                </a:lnTo>
                <a:lnTo>
                  <a:pt x="1411" y="686"/>
                </a:lnTo>
                <a:lnTo>
                  <a:pt x="1411" y="686"/>
                </a:lnTo>
                <a:close/>
                <a:moveTo>
                  <a:pt x="1417" y="816"/>
                </a:moveTo>
                <a:lnTo>
                  <a:pt x="1417" y="816"/>
                </a:lnTo>
                <a:lnTo>
                  <a:pt x="1415" y="811"/>
                </a:lnTo>
                <a:lnTo>
                  <a:pt x="1415" y="805"/>
                </a:lnTo>
                <a:lnTo>
                  <a:pt x="1413" y="793"/>
                </a:lnTo>
                <a:lnTo>
                  <a:pt x="1415" y="778"/>
                </a:lnTo>
                <a:lnTo>
                  <a:pt x="1415" y="765"/>
                </a:lnTo>
                <a:lnTo>
                  <a:pt x="1415" y="765"/>
                </a:lnTo>
                <a:lnTo>
                  <a:pt x="1417" y="776"/>
                </a:lnTo>
                <a:lnTo>
                  <a:pt x="1417" y="789"/>
                </a:lnTo>
                <a:lnTo>
                  <a:pt x="1417" y="816"/>
                </a:lnTo>
                <a:lnTo>
                  <a:pt x="1417" y="816"/>
                </a:lnTo>
                <a:close/>
                <a:moveTo>
                  <a:pt x="1562" y="721"/>
                </a:moveTo>
                <a:lnTo>
                  <a:pt x="1562" y="721"/>
                </a:lnTo>
                <a:lnTo>
                  <a:pt x="1560" y="715"/>
                </a:lnTo>
                <a:lnTo>
                  <a:pt x="1559" y="710"/>
                </a:lnTo>
                <a:lnTo>
                  <a:pt x="1559" y="699"/>
                </a:lnTo>
                <a:lnTo>
                  <a:pt x="1559" y="699"/>
                </a:lnTo>
                <a:lnTo>
                  <a:pt x="1562" y="708"/>
                </a:lnTo>
                <a:lnTo>
                  <a:pt x="1562" y="713"/>
                </a:lnTo>
                <a:lnTo>
                  <a:pt x="1562" y="721"/>
                </a:lnTo>
                <a:lnTo>
                  <a:pt x="1562" y="721"/>
                </a:lnTo>
                <a:close/>
                <a:moveTo>
                  <a:pt x="1408" y="539"/>
                </a:moveTo>
                <a:lnTo>
                  <a:pt x="1408" y="539"/>
                </a:lnTo>
                <a:lnTo>
                  <a:pt x="1406" y="539"/>
                </a:lnTo>
                <a:lnTo>
                  <a:pt x="1406" y="537"/>
                </a:lnTo>
                <a:lnTo>
                  <a:pt x="1404" y="533"/>
                </a:lnTo>
                <a:lnTo>
                  <a:pt x="1408" y="531"/>
                </a:lnTo>
                <a:lnTo>
                  <a:pt x="1408" y="539"/>
                </a:lnTo>
                <a:close/>
                <a:moveTo>
                  <a:pt x="1590" y="522"/>
                </a:moveTo>
                <a:lnTo>
                  <a:pt x="1590" y="522"/>
                </a:lnTo>
                <a:lnTo>
                  <a:pt x="1588" y="518"/>
                </a:lnTo>
                <a:lnTo>
                  <a:pt x="1588" y="513"/>
                </a:lnTo>
                <a:lnTo>
                  <a:pt x="1588" y="506"/>
                </a:lnTo>
                <a:lnTo>
                  <a:pt x="1588" y="506"/>
                </a:lnTo>
                <a:lnTo>
                  <a:pt x="1590" y="507"/>
                </a:lnTo>
                <a:lnTo>
                  <a:pt x="1590" y="513"/>
                </a:lnTo>
                <a:lnTo>
                  <a:pt x="1590" y="522"/>
                </a:lnTo>
                <a:lnTo>
                  <a:pt x="1590" y="522"/>
                </a:lnTo>
                <a:close/>
                <a:moveTo>
                  <a:pt x="1419" y="520"/>
                </a:moveTo>
                <a:lnTo>
                  <a:pt x="1419" y="520"/>
                </a:lnTo>
                <a:lnTo>
                  <a:pt x="1419" y="517"/>
                </a:lnTo>
                <a:lnTo>
                  <a:pt x="1421" y="517"/>
                </a:lnTo>
                <a:lnTo>
                  <a:pt x="1422" y="517"/>
                </a:lnTo>
                <a:lnTo>
                  <a:pt x="1424" y="518"/>
                </a:lnTo>
                <a:lnTo>
                  <a:pt x="1424" y="518"/>
                </a:lnTo>
                <a:lnTo>
                  <a:pt x="1424" y="520"/>
                </a:lnTo>
                <a:lnTo>
                  <a:pt x="1422" y="522"/>
                </a:lnTo>
                <a:lnTo>
                  <a:pt x="1419" y="520"/>
                </a:lnTo>
                <a:lnTo>
                  <a:pt x="1419" y="520"/>
                </a:lnTo>
                <a:close/>
                <a:moveTo>
                  <a:pt x="1419" y="515"/>
                </a:moveTo>
                <a:lnTo>
                  <a:pt x="1419" y="515"/>
                </a:lnTo>
                <a:lnTo>
                  <a:pt x="1419" y="513"/>
                </a:lnTo>
                <a:lnTo>
                  <a:pt x="1419" y="509"/>
                </a:lnTo>
                <a:lnTo>
                  <a:pt x="1419" y="509"/>
                </a:lnTo>
                <a:lnTo>
                  <a:pt x="1421" y="509"/>
                </a:lnTo>
                <a:lnTo>
                  <a:pt x="1421" y="509"/>
                </a:lnTo>
                <a:lnTo>
                  <a:pt x="1422" y="507"/>
                </a:lnTo>
                <a:lnTo>
                  <a:pt x="1422" y="507"/>
                </a:lnTo>
                <a:lnTo>
                  <a:pt x="1422" y="507"/>
                </a:lnTo>
                <a:lnTo>
                  <a:pt x="1422" y="513"/>
                </a:lnTo>
                <a:lnTo>
                  <a:pt x="1419" y="515"/>
                </a:lnTo>
                <a:lnTo>
                  <a:pt x="1419" y="515"/>
                </a:lnTo>
                <a:close/>
                <a:moveTo>
                  <a:pt x="1573" y="509"/>
                </a:moveTo>
                <a:lnTo>
                  <a:pt x="1573" y="509"/>
                </a:lnTo>
                <a:lnTo>
                  <a:pt x="1571" y="506"/>
                </a:lnTo>
                <a:lnTo>
                  <a:pt x="1571" y="502"/>
                </a:lnTo>
                <a:lnTo>
                  <a:pt x="1571" y="500"/>
                </a:lnTo>
                <a:lnTo>
                  <a:pt x="1573" y="498"/>
                </a:lnTo>
                <a:lnTo>
                  <a:pt x="1573" y="498"/>
                </a:lnTo>
                <a:lnTo>
                  <a:pt x="1573" y="504"/>
                </a:lnTo>
                <a:lnTo>
                  <a:pt x="1573" y="509"/>
                </a:lnTo>
                <a:lnTo>
                  <a:pt x="1573" y="509"/>
                </a:lnTo>
                <a:close/>
                <a:moveTo>
                  <a:pt x="1582" y="456"/>
                </a:moveTo>
                <a:lnTo>
                  <a:pt x="1582" y="456"/>
                </a:lnTo>
                <a:lnTo>
                  <a:pt x="1582" y="449"/>
                </a:lnTo>
                <a:lnTo>
                  <a:pt x="1582" y="443"/>
                </a:lnTo>
                <a:lnTo>
                  <a:pt x="1582" y="443"/>
                </a:lnTo>
                <a:lnTo>
                  <a:pt x="1582" y="443"/>
                </a:lnTo>
                <a:lnTo>
                  <a:pt x="1584" y="443"/>
                </a:lnTo>
                <a:lnTo>
                  <a:pt x="1584" y="449"/>
                </a:lnTo>
                <a:lnTo>
                  <a:pt x="1584" y="454"/>
                </a:lnTo>
                <a:lnTo>
                  <a:pt x="1584" y="456"/>
                </a:lnTo>
                <a:lnTo>
                  <a:pt x="1582" y="456"/>
                </a:lnTo>
                <a:lnTo>
                  <a:pt x="1582" y="456"/>
                </a:lnTo>
                <a:close/>
                <a:moveTo>
                  <a:pt x="1389" y="458"/>
                </a:moveTo>
                <a:lnTo>
                  <a:pt x="1389" y="458"/>
                </a:lnTo>
                <a:lnTo>
                  <a:pt x="1387" y="456"/>
                </a:lnTo>
                <a:lnTo>
                  <a:pt x="1387" y="452"/>
                </a:lnTo>
                <a:lnTo>
                  <a:pt x="1389" y="447"/>
                </a:lnTo>
                <a:lnTo>
                  <a:pt x="1389" y="447"/>
                </a:lnTo>
                <a:lnTo>
                  <a:pt x="1391" y="449"/>
                </a:lnTo>
                <a:lnTo>
                  <a:pt x="1391" y="450"/>
                </a:lnTo>
                <a:lnTo>
                  <a:pt x="1389" y="458"/>
                </a:lnTo>
                <a:lnTo>
                  <a:pt x="1389" y="458"/>
                </a:lnTo>
                <a:close/>
                <a:moveTo>
                  <a:pt x="1590" y="449"/>
                </a:moveTo>
                <a:lnTo>
                  <a:pt x="1590" y="449"/>
                </a:lnTo>
                <a:lnTo>
                  <a:pt x="1590" y="449"/>
                </a:lnTo>
                <a:lnTo>
                  <a:pt x="1588" y="447"/>
                </a:lnTo>
                <a:lnTo>
                  <a:pt x="1588" y="441"/>
                </a:lnTo>
                <a:lnTo>
                  <a:pt x="1588" y="436"/>
                </a:lnTo>
                <a:lnTo>
                  <a:pt x="1588" y="434"/>
                </a:lnTo>
                <a:lnTo>
                  <a:pt x="1588" y="434"/>
                </a:lnTo>
                <a:lnTo>
                  <a:pt x="1588" y="432"/>
                </a:lnTo>
                <a:lnTo>
                  <a:pt x="1590" y="432"/>
                </a:lnTo>
                <a:lnTo>
                  <a:pt x="1590" y="432"/>
                </a:lnTo>
                <a:lnTo>
                  <a:pt x="1592" y="432"/>
                </a:lnTo>
                <a:lnTo>
                  <a:pt x="1592" y="432"/>
                </a:lnTo>
                <a:lnTo>
                  <a:pt x="1592" y="439"/>
                </a:lnTo>
                <a:lnTo>
                  <a:pt x="1590" y="449"/>
                </a:lnTo>
                <a:lnTo>
                  <a:pt x="1590" y="449"/>
                </a:lnTo>
                <a:close/>
                <a:moveTo>
                  <a:pt x="1224" y="428"/>
                </a:moveTo>
                <a:lnTo>
                  <a:pt x="1224" y="428"/>
                </a:lnTo>
                <a:lnTo>
                  <a:pt x="1222" y="426"/>
                </a:lnTo>
                <a:lnTo>
                  <a:pt x="1220" y="425"/>
                </a:lnTo>
                <a:lnTo>
                  <a:pt x="1220" y="425"/>
                </a:lnTo>
                <a:lnTo>
                  <a:pt x="1222" y="421"/>
                </a:lnTo>
                <a:lnTo>
                  <a:pt x="1222" y="417"/>
                </a:lnTo>
                <a:lnTo>
                  <a:pt x="1222" y="417"/>
                </a:lnTo>
                <a:lnTo>
                  <a:pt x="1224" y="417"/>
                </a:lnTo>
                <a:lnTo>
                  <a:pt x="1224" y="421"/>
                </a:lnTo>
                <a:lnTo>
                  <a:pt x="1224" y="428"/>
                </a:lnTo>
                <a:lnTo>
                  <a:pt x="1224" y="428"/>
                </a:lnTo>
                <a:close/>
                <a:moveTo>
                  <a:pt x="1226" y="412"/>
                </a:moveTo>
                <a:lnTo>
                  <a:pt x="1226" y="412"/>
                </a:lnTo>
                <a:lnTo>
                  <a:pt x="1224" y="401"/>
                </a:lnTo>
                <a:lnTo>
                  <a:pt x="1224" y="390"/>
                </a:lnTo>
                <a:lnTo>
                  <a:pt x="1224" y="390"/>
                </a:lnTo>
                <a:lnTo>
                  <a:pt x="1226" y="393"/>
                </a:lnTo>
                <a:lnTo>
                  <a:pt x="1226" y="399"/>
                </a:lnTo>
                <a:lnTo>
                  <a:pt x="1226" y="412"/>
                </a:lnTo>
                <a:lnTo>
                  <a:pt x="1226" y="412"/>
                </a:lnTo>
                <a:close/>
                <a:moveTo>
                  <a:pt x="1204" y="408"/>
                </a:moveTo>
                <a:lnTo>
                  <a:pt x="1204" y="408"/>
                </a:lnTo>
                <a:lnTo>
                  <a:pt x="1204" y="404"/>
                </a:lnTo>
                <a:lnTo>
                  <a:pt x="1204" y="401"/>
                </a:lnTo>
                <a:lnTo>
                  <a:pt x="1204" y="397"/>
                </a:lnTo>
                <a:lnTo>
                  <a:pt x="1204" y="395"/>
                </a:lnTo>
                <a:lnTo>
                  <a:pt x="1204" y="395"/>
                </a:lnTo>
                <a:lnTo>
                  <a:pt x="1205" y="395"/>
                </a:lnTo>
                <a:lnTo>
                  <a:pt x="1205" y="397"/>
                </a:lnTo>
                <a:lnTo>
                  <a:pt x="1205" y="403"/>
                </a:lnTo>
                <a:lnTo>
                  <a:pt x="1205" y="406"/>
                </a:lnTo>
                <a:lnTo>
                  <a:pt x="1204" y="408"/>
                </a:lnTo>
                <a:lnTo>
                  <a:pt x="1204" y="408"/>
                </a:lnTo>
                <a:lnTo>
                  <a:pt x="1204" y="408"/>
                </a:lnTo>
                <a:close/>
                <a:moveTo>
                  <a:pt x="1222" y="404"/>
                </a:moveTo>
                <a:lnTo>
                  <a:pt x="1222" y="404"/>
                </a:lnTo>
                <a:lnTo>
                  <a:pt x="1220" y="401"/>
                </a:lnTo>
                <a:lnTo>
                  <a:pt x="1220" y="397"/>
                </a:lnTo>
                <a:lnTo>
                  <a:pt x="1220" y="395"/>
                </a:lnTo>
                <a:lnTo>
                  <a:pt x="1220" y="395"/>
                </a:lnTo>
                <a:lnTo>
                  <a:pt x="1222" y="399"/>
                </a:lnTo>
                <a:lnTo>
                  <a:pt x="1222" y="404"/>
                </a:lnTo>
                <a:lnTo>
                  <a:pt x="1222" y="404"/>
                </a:lnTo>
                <a:close/>
                <a:moveTo>
                  <a:pt x="1224" y="379"/>
                </a:moveTo>
                <a:lnTo>
                  <a:pt x="1224" y="379"/>
                </a:lnTo>
                <a:lnTo>
                  <a:pt x="1222" y="371"/>
                </a:lnTo>
                <a:lnTo>
                  <a:pt x="1222" y="364"/>
                </a:lnTo>
                <a:lnTo>
                  <a:pt x="1222" y="364"/>
                </a:lnTo>
                <a:lnTo>
                  <a:pt x="1222" y="366"/>
                </a:lnTo>
                <a:lnTo>
                  <a:pt x="1222" y="368"/>
                </a:lnTo>
                <a:lnTo>
                  <a:pt x="1222" y="373"/>
                </a:lnTo>
                <a:lnTo>
                  <a:pt x="1222" y="373"/>
                </a:lnTo>
                <a:lnTo>
                  <a:pt x="1224" y="371"/>
                </a:lnTo>
                <a:lnTo>
                  <a:pt x="1224" y="369"/>
                </a:lnTo>
                <a:lnTo>
                  <a:pt x="1224" y="364"/>
                </a:lnTo>
                <a:lnTo>
                  <a:pt x="1224" y="364"/>
                </a:lnTo>
                <a:lnTo>
                  <a:pt x="1224" y="368"/>
                </a:lnTo>
                <a:lnTo>
                  <a:pt x="1224" y="371"/>
                </a:lnTo>
                <a:lnTo>
                  <a:pt x="1224" y="379"/>
                </a:lnTo>
                <a:lnTo>
                  <a:pt x="1224" y="379"/>
                </a:lnTo>
                <a:close/>
                <a:moveTo>
                  <a:pt x="1218" y="322"/>
                </a:moveTo>
                <a:lnTo>
                  <a:pt x="1218" y="322"/>
                </a:lnTo>
                <a:lnTo>
                  <a:pt x="1216" y="320"/>
                </a:lnTo>
                <a:lnTo>
                  <a:pt x="1216" y="314"/>
                </a:lnTo>
                <a:lnTo>
                  <a:pt x="1216" y="309"/>
                </a:lnTo>
                <a:lnTo>
                  <a:pt x="1216" y="305"/>
                </a:lnTo>
                <a:lnTo>
                  <a:pt x="1216" y="305"/>
                </a:lnTo>
                <a:lnTo>
                  <a:pt x="1216" y="309"/>
                </a:lnTo>
                <a:lnTo>
                  <a:pt x="1216" y="312"/>
                </a:lnTo>
                <a:lnTo>
                  <a:pt x="1218" y="322"/>
                </a:lnTo>
                <a:lnTo>
                  <a:pt x="1218" y="322"/>
                </a:lnTo>
                <a:close/>
                <a:moveTo>
                  <a:pt x="1220" y="314"/>
                </a:moveTo>
                <a:lnTo>
                  <a:pt x="1220" y="314"/>
                </a:lnTo>
                <a:lnTo>
                  <a:pt x="1220" y="312"/>
                </a:lnTo>
                <a:lnTo>
                  <a:pt x="1220" y="307"/>
                </a:lnTo>
                <a:lnTo>
                  <a:pt x="1220" y="300"/>
                </a:lnTo>
                <a:lnTo>
                  <a:pt x="1220" y="300"/>
                </a:lnTo>
                <a:lnTo>
                  <a:pt x="1222" y="300"/>
                </a:lnTo>
                <a:lnTo>
                  <a:pt x="1222" y="303"/>
                </a:lnTo>
                <a:lnTo>
                  <a:pt x="1222" y="305"/>
                </a:lnTo>
                <a:lnTo>
                  <a:pt x="1224" y="305"/>
                </a:lnTo>
                <a:lnTo>
                  <a:pt x="1224" y="305"/>
                </a:lnTo>
                <a:lnTo>
                  <a:pt x="1220" y="314"/>
                </a:lnTo>
                <a:lnTo>
                  <a:pt x="1220" y="314"/>
                </a:lnTo>
                <a:close/>
                <a:moveTo>
                  <a:pt x="1391" y="305"/>
                </a:moveTo>
                <a:lnTo>
                  <a:pt x="1391" y="305"/>
                </a:lnTo>
                <a:lnTo>
                  <a:pt x="1387" y="288"/>
                </a:lnTo>
                <a:lnTo>
                  <a:pt x="1386" y="274"/>
                </a:lnTo>
                <a:lnTo>
                  <a:pt x="1397" y="285"/>
                </a:lnTo>
                <a:lnTo>
                  <a:pt x="1391" y="285"/>
                </a:lnTo>
                <a:lnTo>
                  <a:pt x="1391" y="285"/>
                </a:lnTo>
                <a:lnTo>
                  <a:pt x="1393" y="283"/>
                </a:lnTo>
                <a:lnTo>
                  <a:pt x="1397" y="283"/>
                </a:lnTo>
                <a:lnTo>
                  <a:pt x="1387" y="274"/>
                </a:lnTo>
                <a:lnTo>
                  <a:pt x="1387" y="274"/>
                </a:lnTo>
                <a:lnTo>
                  <a:pt x="1387" y="274"/>
                </a:lnTo>
                <a:lnTo>
                  <a:pt x="1389" y="274"/>
                </a:lnTo>
                <a:lnTo>
                  <a:pt x="1389" y="274"/>
                </a:lnTo>
                <a:lnTo>
                  <a:pt x="1389" y="290"/>
                </a:lnTo>
                <a:lnTo>
                  <a:pt x="1391" y="305"/>
                </a:lnTo>
                <a:lnTo>
                  <a:pt x="1391" y="305"/>
                </a:lnTo>
                <a:close/>
                <a:moveTo>
                  <a:pt x="1216" y="303"/>
                </a:moveTo>
                <a:lnTo>
                  <a:pt x="1216" y="303"/>
                </a:lnTo>
                <a:lnTo>
                  <a:pt x="1215" y="292"/>
                </a:lnTo>
                <a:lnTo>
                  <a:pt x="1215" y="285"/>
                </a:lnTo>
                <a:lnTo>
                  <a:pt x="1216" y="281"/>
                </a:lnTo>
                <a:lnTo>
                  <a:pt x="1216" y="281"/>
                </a:lnTo>
                <a:lnTo>
                  <a:pt x="1216" y="287"/>
                </a:lnTo>
                <a:lnTo>
                  <a:pt x="1216" y="292"/>
                </a:lnTo>
                <a:lnTo>
                  <a:pt x="1216" y="303"/>
                </a:lnTo>
                <a:lnTo>
                  <a:pt x="1216" y="303"/>
                </a:lnTo>
                <a:close/>
                <a:moveTo>
                  <a:pt x="1224" y="294"/>
                </a:moveTo>
                <a:lnTo>
                  <a:pt x="1224" y="294"/>
                </a:lnTo>
                <a:lnTo>
                  <a:pt x="1222" y="290"/>
                </a:lnTo>
                <a:lnTo>
                  <a:pt x="1222" y="287"/>
                </a:lnTo>
                <a:lnTo>
                  <a:pt x="1222" y="287"/>
                </a:lnTo>
                <a:lnTo>
                  <a:pt x="1224" y="288"/>
                </a:lnTo>
                <a:lnTo>
                  <a:pt x="1224" y="294"/>
                </a:lnTo>
                <a:lnTo>
                  <a:pt x="1224" y="294"/>
                </a:lnTo>
                <a:close/>
                <a:moveTo>
                  <a:pt x="1220" y="287"/>
                </a:moveTo>
                <a:lnTo>
                  <a:pt x="1220" y="287"/>
                </a:lnTo>
                <a:lnTo>
                  <a:pt x="1220" y="274"/>
                </a:lnTo>
                <a:lnTo>
                  <a:pt x="1397" y="450"/>
                </a:lnTo>
                <a:lnTo>
                  <a:pt x="1397" y="450"/>
                </a:lnTo>
                <a:lnTo>
                  <a:pt x="1384" y="450"/>
                </a:lnTo>
                <a:lnTo>
                  <a:pt x="1384" y="450"/>
                </a:lnTo>
                <a:lnTo>
                  <a:pt x="1386" y="449"/>
                </a:lnTo>
                <a:lnTo>
                  <a:pt x="1389" y="449"/>
                </a:lnTo>
                <a:lnTo>
                  <a:pt x="1397" y="449"/>
                </a:lnTo>
                <a:lnTo>
                  <a:pt x="1222" y="274"/>
                </a:lnTo>
                <a:lnTo>
                  <a:pt x="1222" y="274"/>
                </a:lnTo>
                <a:lnTo>
                  <a:pt x="1222" y="276"/>
                </a:lnTo>
                <a:lnTo>
                  <a:pt x="1224" y="277"/>
                </a:lnTo>
                <a:lnTo>
                  <a:pt x="1224" y="277"/>
                </a:lnTo>
                <a:lnTo>
                  <a:pt x="1224" y="281"/>
                </a:lnTo>
                <a:lnTo>
                  <a:pt x="1224" y="285"/>
                </a:lnTo>
                <a:lnTo>
                  <a:pt x="1224" y="285"/>
                </a:lnTo>
                <a:lnTo>
                  <a:pt x="1222" y="281"/>
                </a:lnTo>
                <a:lnTo>
                  <a:pt x="1220" y="281"/>
                </a:lnTo>
                <a:lnTo>
                  <a:pt x="1220" y="287"/>
                </a:lnTo>
                <a:lnTo>
                  <a:pt x="1220" y="287"/>
                </a:lnTo>
                <a:close/>
                <a:moveTo>
                  <a:pt x="1360" y="88"/>
                </a:moveTo>
                <a:lnTo>
                  <a:pt x="1360" y="88"/>
                </a:lnTo>
                <a:lnTo>
                  <a:pt x="1360" y="90"/>
                </a:lnTo>
                <a:lnTo>
                  <a:pt x="1358" y="90"/>
                </a:lnTo>
                <a:lnTo>
                  <a:pt x="1353" y="90"/>
                </a:lnTo>
                <a:lnTo>
                  <a:pt x="1353" y="90"/>
                </a:lnTo>
                <a:lnTo>
                  <a:pt x="1353" y="88"/>
                </a:lnTo>
                <a:lnTo>
                  <a:pt x="1354" y="88"/>
                </a:lnTo>
                <a:lnTo>
                  <a:pt x="1360" y="88"/>
                </a:lnTo>
                <a:lnTo>
                  <a:pt x="1360" y="88"/>
                </a:lnTo>
                <a:close/>
                <a:moveTo>
                  <a:pt x="1365" y="449"/>
                </a:moveTo>
                <a:lnTo>
                  <a:pt x="1365" y="449"/>
                </a:lnTo>
                <a:lnTo>
                  <a:pt x="1343" y="450"/>
                </a:lnTo>
                <a:lnTo>
                  <a:pt x="1316" y="452"/>
                </a:lnTo>
                <a:lnTo>
                  <a:pt x="1316" y="452"/>
                </a:lnTo>
                <a:lnTo>
                  <a:pt x="1318" y="454"/>
                </a:lnTo>
                <a:lnTo>
                  <a:pt x="1321" y="454"/>
                </a:lnTo>
                <a:lnTo>
                  <a:pt x="1323" y="452"/>
                </a:lnTo>
                <a:lnTo>
                  <a:pt x="1327" y="454"/>
                </a:lnTo>
                <a:lnTo>
                  <a:pt x="1327" y="454"/>
                </a:lnTo>
                <a:lnTo>
                  <a:pt x="1325" y="456"/>
                </a:lnTo>
                <a:lnTo>
                  <a:pt x="1321" y="456"/>
                </a:lnTo>
                <a:lnTo>
                  <a:pt x="1312" y="456"/>
                </a:lnTo>
                <a:lnTo>
                  <a:pt x="1312" y="456"/>
                </a:lnTo>
                <a:lnTo>
                  <a:pt x="1310" y="454"/>
                </a:lnTo>
                <a:lnTo>
                  <a:pt x="1312" y="452"/>
                </a:lnTo>
                <a:lnTo>
                  <a:pt x="1312" y="450"/>
                </a:lnTo>
                <a:lnTo>
                  <a:pt x="1312" y="449"/>
                </a:lnTo>
                <a:lnTo>
                  <a:pt x="1312" y="449"/>
                </a:lnTo>
                <a:lnTo>
                  <a:pt x="1340" y="447"/>
                </a:lnTo>
                <a:lnTo>
                  <a:pt x="1353" y="447"/>
                </a:lnTo>
                <a:lnTo>
                  <a:pt x="1365" y="449"/>
                </a:lnTo>
                <a:lnTo>
                  <a:pt x="1365" y="449"/>
                </a:lnTo>
                <a:close/>
                <a:moveTo>
                  <a:pt x="1327" y="268"/>
                </a:moveTo>
                <a:lnTo>
                  <a:pt x="1327" y="268"/>
                </a:lnTo>
                <a:lnTo>
                  <a:pt x="1325" y="270"/>
                </a:lnTo>
                <a:lnTo>
                  <a:pt x="1321" y="270"/>
                </a:lnTo>
                <a:lnTo>
                  <a:pt x="1308" y="272"/>
                </a:lnTo>
                <a:lnTo>
                  <a:pt x="1308" y="272"/>
                </a:lnTo>
                <a:lnTo>
                  <a:pt x="1310" y="268"/>
                </a:lnTo>
                <a:lnTo>
                  <a:pt x="1316" y="268"/>
                </a:lnTo>
                <a:lnTo>
                  <a:pt x="1327" y="268"/>
                </a:lnTo>
                <a:lnTo>
                  <a:pt x="1327" y="268"/>
                </a:lnTo>
                <a:close/>
                <a:moveTo>
                  <a:pt x="1305" y="276"/>
                </a:moveTo>
                <a:lnTo>
                  <a:pt x="1305" y="276"/>
                </a:lnTo>
                <a:lnTo>
                  <a:pt x="1303" y="276"/>
                </a:lnTo>
                <a:lnTo>
                  <a:pt x="1301" y="277"/>
                </a:lnTo>
                <a:lnTo>
                  <a:pt x="1294" y="277"/>
                </a:lnTo>
                <a:lnTo>
                  <a:pt x="1290" y="276"/>
                </a:lnTo>
                <a:lnTo>
                  <a:pt x="1297" y="276"/>
                </a:lnTo>
                <a:lnTo>
                  <a:pt x="1297" y="276"/>
                </a:lnTo>
                <a:lnTo>
                  <a:pt x="1305" y="276"/>
                </a:lnTo>
                <a:lnTo>
                  <a:pt x="1305" y="276"/>
                </a:lnTo>
                <a:close/>
                <a:moveTo>
                  <a:pt x="1290" y="454"/>
                </a:moveTo>
                <a:lnTo>
                  <a:pt x="1290" y="454"/>
                </a:lnTo>
                <a:lnTo>
                  <a:pt x="1290" y="456"/>
                </a:lnTo>
                <a:lnTo>
                  <a:pt x="1286" y="456"/>
                </a:lnTo>
                <a:lnTo>
                  <a:pt x="1277" y="456"/>
                </a:lnTo>
                <a:lnTo>
                  <a:pt x="1277" y="456"/>
                </a:lnTo>
                <a:lnTo>
                  <a:pt x="1279" y="454"/>
                </a:lnTo>
                <a:lnTo>
                  <a:pt x="1283" y="454"/>
                </a:lnTo>
                <a:lnTo>
                  <a:pt x="1290" y="454"/>
                </a:lnTo>
                <a:lnTo>
                  <a:pt x="1290" y="454"/>
                </a:lnTo>
                <a:close/>
                <a:moveTo>
                  <a:pt x="1275" y="452"/>
                </a:moveTo>
                <a:lnTo>
                  <a:pt x="1275" y="452"/>
                </a:lnTo>
                <a:lnTo>
                  <a:pt x="1273" y="454"/>
                </a:lnTo>
                <a:lnTo>
                  <a:pt x="1268" y="456"/>
                </a:lnTo>
                <a:lnTo>
                  <a:pt x="1268" y="456"/>
                </a:lnTo>
                <a:lnTo>
                  <a:pt x="1270" y="454"/>
                </a:lnTo>
                <a:lnTo>
                  <a:pt x="1270" y="452"/>
                </a:lnTo>
                <a:lnTo>
                  <a:pt x="1275" y="452"/>
                </a:lnTo>
                <a:close/>
                <a:moveTo>
                  <a:pt x="1235" y="461"/>
                </a:moveTo>
                <a:lnTo>
                  <a:pt x="1235" y="461"/>
                </a:lnTo>
                <a:lnTo>
                  <a:pt x="1233" y="463"/>
                </a:lnTo>
                <a:lnTo>
                  <a:pt x="1229" y="463"/>
                </a:lnTo>
                <a:lnTo>
                  <a:pt x="1229" y="463"/>
                </a:lnTo>
                <a:lnTo>
                  <a:pt x="1229" y="463"/>
                </a:lnTo>
                <a:lnTo>
                  <a:pt x="1227" y="463"/>
                </a:lnTo>
                <a:lnTo>
                  <a:pt x="1227" y="465"/>
                </a:lnTo>
                <a:lnTo>
                  <a:pt x="1227" y="465"/>
                </a:lnTo>
                <a:lnTo>
                  <a:pt x="1224" y="463"/>
                </a:lnTo>
                <a:lnTo>
                  <a:pt x="1226" y="461"/>
                </a:lnTo>
                <a:lnTo>
                  <a:pt x="1226" y="461"/>
                </a:lnTo>
                <a:lnTo>
                  <a:pt x="1231" y="461"/>
                </a:lnTo>
                <a:lnTo>
                  <a:pt x="1235" y="461"/>
                </a:lnTo>
                <a:lnTo>
                  <a:pt x="1235" y="461"/>
                </a:lnTo>
                <a:close/>
                <a:moveTo>
                  <a:pt x="1218" y="461"/>
                </a:moveTo>
                <a:lnTo>
                  <a:pt x="1218" y="461"/>
                </a:lnTo>
                <a:lnTo>
                  <a:pt x="1218" y="461"/>
                </a:lnTo>
                <a:lnTo>
                  <a:pt x="1218" y="463"/>
                </a:lnTo>
                <a:lnTo>
                  <a:pt x="1218" y="463"/>
                </a:lnTo>
                <a:lnTo>
                  <a:pt x="1218" y="463"/>
                </a:lnTo>
                <a:lnTo>
                  <a:pt x="1215" y="463"/>
                </a:lnTo>
                <a:lnTo>
                  <a:pt x="1211" y="463"/>
                </a:lnTo>
                <a:lnTo>
                  <a:pt x="1211" y="463"/>
                </a:lnTo>
                <a:lnTo>
                  <a:pt x="1213" y="461"/>
                </a:lnTo>
                <a:lnTo>
                  <a:pt x="1218" y="461"/>
                </a:lnTo>
                <a:lnTo>
                  <a:pt x="1218" y="461"/>
                </a:lnTo>
                <a:close/>
                <a:moveTo>
                  <a:pt x="1178" y="469"/>
                </a:moveTo>
                <a:lnTo>
                  <a:pt x="1178" y="469"/>
                </a:lnTo>
                <a:lnTo>
                  <a:pt x="1176" y="471"/>
                </a:lnTo>
                <a:lnTo>
                  <a:pt x="1174" y="471"/>
                </a:lnTo>
                <a:lnTo>
                  <a:pt x="1170" y="471"/>
                </a:lnTo>
                <a:lnTo>
                  <a:pt x="1167" y="471"/>
                </a:lnTo>
                <a:lnTo>
                  <a:pt x="1167" y="471"/>
                </a:lnTo>
                <a:lnTo>
                  <a:pt x="1167" y="469"/>
                </a:lnTo>
                <a:lnTo>
                  <a:pt x="1170" y="469"/>
                </a:lnTo>
                <a:lnTo>
                  <a:pt x="1178" y="469"/>
                </a:lnTo>
                <a:lnTo>
                  <a:pt x="1178" y="469"/>
                </a:lnTo>
                <a:close/>
                <a:moveTo>
                  <a:pt x="1174" y="500"/>
                </a:moveTo>
                <a:lnTo>
                  <a:pt x="1174" y="500"/>
                </a:lnTo>
                <a:lnTo>
                  <a:pt x="1165" y="498"/>
                </a:lnTo>
                <a:lnTo>
                  <a:pt x="1161" y="495"/>
                </a:lnTo>
                <a:lnTo>
                  <a:pt x="1161" y="493"/>
                </a:lnTo>
                <a:lnTo>
                  <a:pt x="1161" y="493"/>
                </a:lnTo>
                <a:lnTo>
                  <a:pt x="1169" y="495"/>
                </a:lnTo>
                <a:lnTo>
                  <a:pt x="1172" y="496"/>
                </a:lnTo>
                <a:lnTo>
                  <a:pt x="1174" y="500"/>
                </a:lnTo>
                <a:lnTo>
                  <a:pt x="1174" y="500"/>
                </a:lnTo>
                <a:close/>
                <a:moveTo>
                  <a:pt x="1170" y="474"/>
                </a:moveTo>
                <a:lnTo>
                  <a:pt x="1170" y="474"/>
                </a:lnTo>
                <a:lnTo>
                  <a:pt x="1165" y="476"/>
                </a:lnTo>
                <a:lnTo>
                  <a:pt x="1163" y="476"/>
                </a:lnTo>
                <a:lnTo>
                  <a:pt x="1169" y="478"/>
                </a:lnTo>
                <a:lnTo>
                  <a:pt x="1169" y="478"/>
                </a:lnTo>
                <a:lnTo>
                  <a:pt x="1165" y="480"/>
                </a:lnTo>
                <a:lnTo>
                  <a:pt x="1161" y="480"/>
                </a:lnTo>
                <a:lnTo>
                  <a:pt x="1150" y="478"/>
                </a:lnTo>
                <a:lnTo>
                  <a:pt x="1150" y="478"/>
                </a:lnTo>
                <a:lnTo>
                  <a:pt x="1159" y="476"/>
                </a:lnTo>
                <a:lnTo>
                  <a:pt x="1170" y="474"/>
                </a:lnTo>
                <a:lnTo>
                  <a:pt x="1170" y="474"/>
                </a:lnTo>
                <a:close/>
                <a:moveTo>
                  <a:pt x="1150" y="86"/>
                </a:moveTo>
                <a:lnTo>
                  <a:pt x="1150" y="86"/>
                </a:lnTo>
                <a:lnTo>
                  <a:pt x="1148" y="86"/>
                </a:lnTo>
                <a:lnTo>
                  <a:pt x="1148" y="88"/>
                </a:lnTo>
                <a:lnTo>
                  <a:pt x="1148" y="88"/>
                </a:lnTo>
                <a:lnTo>
                  <a:pt x="1148" y="88"/>
                </a:lnTo>
                <a:lnTo>
                  <a:pt x="1148" y="88"/>
                </a:lnTo>
                <a:lnTo>
                  <a:pt x="1135" y="88"/>
                </a:lnTo>
                <a:lnTo>
                  <a:pt x="1124" y="88"/>
                </a:lnTo>
                <a:lnTo>
                  <a:pt x="1124" y="88"/>
                </a:lnTo>
                <a:lnTo>
                  <a:pt x="1128" y="86"/>
                </a:lnTo>
                <a:lnTo>
                  <a:pt x="1135" y="86"/>
                </a:lnTo>
                <a:lnTo>
                  <a:pt x="1150" y="86"/>
                </a:lnTo>
                <a:lnTo>
                  <a:pt x="1150" y="86"/>
                </a:lnTo>
                <a:close/>
                <a:moveTo>
                  <a:pt x="1158" y="493"/>
                </a:moveTo>
                <a:lnTo>
                  <a:pt x="1158" y="493"/>
                </a:lnTo>
                <a:lnTo>
                  <a:pt x="1158" y="495"/>
                </a:lnTo>
                <a:lnTo>
                  <a:pt x="1158" y="495"/>
                </a:lnTo>
                <a:lnTo>
                  <a:pt x="1152" y="496"/>
                </a:lnTo>
                <a:lnTo>
                  <a:pt x="1148" y="495"/>
                </a:lnTo>
                <a:lnTo>
                  <a:pt x="1146" y="495"/>
                </a:lnTo>
                <a:lnTo>
                  <a:pt x="1146" y="493"/>
                </a:lnTo>
                <a:lnTo>
                  <a:pt x="1146" y="493"/>
                </a:lnTo>
                <a:lnTo>
                  <a:pt x="1154" y="493"/>
                </a:lnTo>
                <a:lnTo>
                  <a:pt x="1156" y="493"/>
                </a:lnTo>
                <a:lnTo>
                  <a:pt x="1158" y="493"/>
                </a:lnTo>
                <a:lnTo>
                  <a:pt x="1158" y="493"/>
                </a:lnTo>
                <a:close/>
                <a:moveTo>
                  <a:pt x="1154" y="472"/>
                </a:moveTo>
                <a:lnTo>
                  <a:pt x="1154" y="472"/>
                </a:lnTo>
                <a:lnTo>
                  <a:pt x="1152" y="474"/>
                </a:lnTo>
                <a:lnTo>
                  <a:pt x="1148" y="474"/>
                </a:lnTo>
                <a:lnTo>
                  <a:pt x="1141" y="472"/>
                </a:lnTo>
                <a:lnTo>
                  <a:pt x="1141" y="472"/>
                </a:lnTo>
                <a:lnTo>
                  <a:pt x="1146" y="472"/>
                </a:lnTo>
                <a:lnTo>
                  <a:pt x="1154" y="472"/>
                </a:lnTo>
                <a:lnTo>
                  <a:pt x="1154" y="472"/>
                </a:lnTo>
                <a:close/>
                <a:moveTo>
                  <a:pt x="1121" y="86"/>
                </a:moveTo>
                <a:lnTo>
                  <a:pt x="1121" y="86"/>
                </a:lnTo>
                <a:lnTo>
                  <a:pt x="1119" y="88"/>
                </a:lnTo>
                <a:lnTo>
                  <a:pt x="1117" y="88"/>
                </a:lnTo>
                <a:lnTo>
                  <a:pt x="1110" y="88"/>
                </a:lnTo>
                <a:lnTo>
                  <a:pt x="1110" y="88"/>
                </a:lnTo>
                <a:lnTo>
                  <a:pt x="1115" y="86"/>
                </a:lnTo>
                <a:lnTo>
                  <a:pt x="1121" y="86"/>
                </a:lnTo>
                <a:lnTo>
                  <a:pt x="1121" y="86"/>
                </a:lnTo>
                <a:close/>
                <a:moveTo>
                  <a:pt x="1128" y="482"/>
                </a:moveTo>
                <a:lnTo>
                  <a:pt x="1128" y="482"/>
                </a:lnTo>
                <a:lnTo>
                  <a:pt x="1126" y="483"/>
                </a:lnTo>
                <a:lnTo>
                  <a:pt x="1124" y="483"/>
                </a:lnTo>
                <a:lnTo>
                  <a:pt x="1119" y="483"/>
                </a:lnTo>
                <a:lnTo>
                  <a:pt x="1119" y="483"/>
                </a:lnTo>
                <a:lnTo>
                  <a:pt x="1123" y="482"/>
                </a:lnTo>
                <a:lnTo>
                  <a:pt x="1128" y="482"/>
                </a:lnTo>
                <a:lnTo>
                  <a:pt x="1128" y="482"/>
                </a:lnTo>
                <a:close/>
                <a:moveTo>
                  <a:pt x="1093" y="489"/>
                </a:moveTo>
                <a:lnTo>
                  <a:pt x="1093" y="489"/>
                </a:lnTo>
                <a:lnTo>
                  <a:pt x="1078" y="489"/>
                </a:lnTo>
                <a:lnTo>
                  <a:pt x="1071" y="491"/>
                </a:lnTo>
                <a:lnTo>
                  <a:pt x="1064" y="491"/>
                </a:lnTo>
                <a:lnTo>
                  <a:pt x="1064" y="491"/>
                </a:lnTo>
                <a:lnTo>
                  <a:pt x="1064" y="489"/>
                </a:lnTo>
                <a:lnTo>
                  <a:pt x="1066" y="487"/>
                </a:lnTo>
                <a:lnTo>
                  <a:pt x="1066" y="487"/>
                </a:lnTo>
                <a:lnTo>
                  <a:pt x="1066" y="485"/>
                </a:lnTo>
                <a:lnTo>
                  <a:pt x="1066" y="485"/>
                </a:lnTo>
                <a:lnTo>
                  <a:pt x="1073" y="485"/>
                </a:lnTo>
                <a:lnTo>
                  <a:pt x="1077" y="487"/>
                </a:lnTo>
                <a:lnTo>
                  <a:pt x="1077" y="489"/>
                </a:lnTo>
                <a:lnTo>
                  <a:pt x="1077" y="489"/>
                </a:lnTo>
                <a:lnTo>
                  <a:pt x="1078" y="487"/>
                </a:lnTo>
                <a:lnTo>
                  <a:pt x="1084" y="487"/>
                </a:lnTo>
                <a:lnTo>
                  <a:pt x="1093" y="489"/>
                </a:lnTo>
                <a:lnTo>
                  <a:pt x="1093" y="489"/>
                </a:lnTo>
                <a:close/>
                <a:moveTo>
                  <a:pt x="1089" y="487"/>
                </a:moveTo>
                <a:lnTo>
                  <a:pt x="1089" y="487"/>
                </a:lnTo>
                <a:lnTo>
                  <a:pt x="1089" y="485"/>
                </a:lnTo>
                <a:lnTo>
                  <a:pt x="1089" y="485"/>
                </a:lnTo>
                <a:lnTo>
                  <a:pt x="1091" y="483"/>
                </a:lnTo>
                <a:lnTo>
                  <a:pt x="1095" y="483"/>
                </a:lnTo>
                <a:lnTo>
                  <a:pt x="1095" y="483"/>
                </a:lnTo>
                <a:lnTo>
                  <a:pt x="1093" y="485"/>
                </a:lnTo>
                <a:lnTo>
                  <a:pt x="1097" y="485"/>
                </a:lnTo>
                <a:lnTo>
                  <a:pt x="1100" y="485"/>
                </a:lnTo>
                <a:lnTo>
                  <a:pt x="1102" y="485"/>
                </a:lnTo>
                <a:lnTo>
                  <a:pt x="1104" y="487"/>
                </a:lnTo>
                <a:lnTo>
                  <a:pt x="1104" y="487"/>
                </a:lnTo>
                <a:lnTo>
                  <a:pt x="1089" y="487"/>
                </a:lnTo>
                <a:lnTo>
                  <a:pt x="1089" y="487"/>
                </a:lnTo>
                <a:close/>
                <a:moveTo>
                  <a:pt x="1071" y="504"/>
                </a:moveTo>
                <a:lnTo>
                  <a:pt x="1071" y="504"/>
                </a:lnTo>
                <a:lnTo>
                  <a:pt x="1069" y="506"/>
                </a:lnTo>
                <a:lnTo>
                  <a:pt x="1066" y="506"/>
                </a:lnTo>
                <a:lnTo>
                  <a:pt x="1060" y="504"/>
                </a:lnTo>
                <a:lnTo>
                  <a:pt x="1060" y="504"/>
                </a:lnTo>
                <a:lnTo>
                  <a:pt x="1064" y="504"/>
                </a:lnTo>
                <a:lnTo>
                  <a:pt x="1066" y="504"/>
                </a:lnTo>
                <a:lnTo>
                  <a:pt x="1071" y="504"/>
                </a:lnTo>
                <a:lnTo>
                  <a:pt x="1071" y="504"/>
                </a:lnTo>
                <a:close/>
                <a:moveTo>
                  <a:pt x="953" y="77"/>
                </a:moveTo>
                <a:lnTo>
                  <a:pt x="953" y="77"/>
                </a:lnTo>
                <a:lnTo>
                  <a:pt x="953" y="77"/>
                </a:lnTo>
                <a:lnTo>
                  <a:pt x="951" y="79"/>
                </a:lnTo>
                <a:lnTo>
                  <a:pt x="951" y="79"/>
                </a:lnTo>
                <a:lnTo>
                  <a:pt x="946" y="79"/>
                </a:lnTo>
                <a:lnTo>
                  <a:pt x="939" y="79"/>
                </a:lnTo>
                <a:lnTo>
                  <a:pt x="939" y="79"/>
                </a:lnTo>
                <a:lnTo>
                  <a:pt x="940" y="77"/>
                </a:lnTo>
                <a:lnTo>
                  <a:pt x="944" y="75"/>
                </a:lnTo>
                <a:lnTo>
                  <a:pt x="953" y="77"/>
                </a:lnTo>
                <a:lnTo>
                  <a:pt x="953" y="77"/>
                </a:lnTo>
                <a:close/>
                <a:moveTo>
                  <a:pt x="948" y="487"/>
                </a:moveTo>
                <a:lnTo>
                  <a:pt x="948" y="487"/>
                </a:lnTo>
                <a:lnTo>
                  <a:pt x="946" y="489"/>
                </a:lnTo>
                <a:lnTo>
                  <a:pt x="942" y="489"/>
                </a:lnTo>
                <a:lnTo>
                  <a:pt x="939" y="489"/>
                </a:lnTo>
                <a:lnTo>
                  <a:pt x="935" y="491"/>
                </a:lnTo>
                <a:lnTo>
                  <a:pt x="935" y="491"/>
                </a:lnTo>
                <a:lnTo>
                  <a:pt x="926" y="491"/>
                </a:lnTo>
                <a:lnTo>
                  <a:pt x="920" y="491"/>
                </a:lnTo>
                <a:lnTo>
                  <a:pt x="917" y="491"/>
                </a:lnTo>
                <a:lnTo>
                  <a:pt x="917" y="487"/>
                </a:lnTo>
                <a:lnTo>
                  <a:pt x="917" y="487"/>
                </a:lnTo>
                <a:lnTo>
                  <a:pt x="931" y="487"/>
                </a:lnTo>
                <a:lnTo>
                  <a:pt x="948" y="487"/>
                </a:lnTo>
                <a:lnTo>
                  <a:pt x="948" y="487"/>
                </a:lnTo>
                <a:close/>
                <a:moveTo>
                  <a:pt x="924" y="77"/>
                </a:moveTo>
                <a:lnTo>
                  <a:pt x="924" y="77"/>
                </a:lnTo>
                <a:lnTo>
                  <a:pt x="917" y="77"/>
                </a:lnTo>
                <a:lnTo>
                  <a:pt x="911" y="77"/>
                </a:lnTo>
                <a:lnTo>
                  <a:pt x="911" y="77"/>
                </a:lnTo>
                <a:lnTo>
                  <a:pt x="913" y="75"/>
                </a:lnTo>
                <a:lnTo>
                  <a:pt x="918" y="75"/>
                </a:lnTo>
                <a:lnTo>
                  <a:pt x="922" y="75"/>
                </a:lnTo>
                <a:lnTo>
                  <a:pt x="924" y="77"/>
                </a:lnTo>
                <a:lnTo>
                  <a:pt x="924" y="77"/>
                </a:lnTo>
                <a:close/>
                <a:moveTo>
                  <a:pt x="915" y="489"/>
                </a:moveTo>
                <a:lnTo>
                  <a:pt x="915" y="489"/>
                </a:lnTo>
                <a:lnTo>
                  <a:pt x="909" y="493"/>
                </a:lnTo>
                <a:lnTo>
                  <a:pt x="902" y="493"/>
                </a:lnTo>
                <a:lnTo>
                  <a:pt x="894" y="493"/>
                </a:lnTo>
                <a:lnTo>
                  <a:pt x="889" y="491"/>
                </a:lnTo>
                <a:lnTo>
                  <a:pt x="889" y="491"/>
                </a:lnTo>
                <a:lnTo>
                  <a:pt x="883" y="495"/>
                </a:lnTo>
                <a:lnTo>
                  <a:pt x="880" y="496"/>
                </a:lnTo>
                <a:lnTo>
                  <a:pt x="872" y="496"/>
                </a:lnTo>
                <a:lnTo>
                  <a:pt x="863" y="495"/>
                </a:lnTo>
                <a:lnTo>
                  <a:pt x="863" y="495"/>
                </a:lnTo>
                <a:lnTo>
                  <a:pt x="869" y="495"/>
                </a:lnTo>
                <a:lnTo>
                  <a:pt x="874" y="493"/>
                </a:lnTo>
                <a:lnTo>
                  <a:pt x="880" y="493"/>
                </a:lnTo>
                <a:lnTo>
                  <a:pt x="882" y="491"/>
                </a:lnTo>
                <a:lnTo>
                  <a:pt x="882" y="489"/>
                </a:lnTo>
                <a:lnTo>
                  <a:pt x="882" y="489"/>
                </a:lnTo>
                <a:lnTo>
                  <a:pt x="902" y="489"/>
                </a:lnTo>
                <a:lnTo>
                  <a:pt x="915" y="489"/>
                </a:lnTo>
                <a:lnTo>
                  <a:pt x="915" y="489"/>
                </a:lnTo>
                <a:close/>
                <a:moveTo>
                  <a:pt x="911" y="478"/>
                </a:moveTo>
                <a:lnTo>
                  <a:pt x="911" y="478"/>
                </a:lnTo>
                <a:lnTo>
                  <a:pt x="909" y="480"/>
                </a:lnTo>
                <a:lnTo>
                  <a:pt x="905" y="480"/>
                </a:lnTo>
                <a:lnTo>
                  <a:pt x="898" y="480"/>
                </a:lnTo>
                <a:lnTo>
                  <a:pt x="898" y="480"/>
                </a:lnTo>
                <a:lnTo>
                  <a:pt x="902" y="476"/>
                </a:lnTo>
                <a:lnTo>
                  <a:pt x="909" y="476"/>
                </a:lnTo>
                <a:lnTo>
                  <a:pt x="909" y="476"/>
                </a:lnTo>
                <a:lnTo>
                  <a:pt x="909" y="478"/>
                </a:lnTo>
                <a:lnTo>
                  <a:pt x="911" y="478"/>
                </a:lnTo>
                <a:lnTo>
                  <a:pt x="911" y="478"/>
                </a:lnTo>
                <a:close/>
                <a:moveTo>
                  <a:pt x="896" y="476"/>
                </a:moveTo>
                <a:lnTo>
                  <a:pt x="896" y="476"/>
                </a:lnTo>
                <a:lnTo>
                  <a:pt x="894" y="478"/>
                </a:lnTo>
                <a:lnTo>
                  <a:pt x="891" y="478"/>
                </a:lnTo>
                <a:lnTo>
                  <a:pt x="882" y="478"/>
                </a:lnTo>
                <a:lnTo>
                  <a:pt x="882" y="478"/>
                </a:lnTo>
                <a:lnTo>
                  <a:pt x="882" y="476"/>
                </a:lnTo>
                <a:lnTo>
                  <a:pt x="880" y="474"/>
                </a:lnTo>
                <a:lnTo>
                  <a:pt x="880" y="474"/>
                </a:lnTo>
                <a:lnTo>
                  <a:pt x="896" y="476"/>
                </a:lnTo>
                <a:lnTo>
                  <a:pt x="896" y="476"/>
                </a:lnTo>
                <a:close/>
                <a:moveTo>
                  <a:pt x="867" y="57"/>
                </a:moveTo>
                <a:lnTo>
                  <a:pt x="867" y="57"/>
                </a:lnTo>
                <a:lnTo>
                  <a:pt x="861" y="59"/>
                </a:lnTo>
                <a:lnTo>
                  <a:pt x="856" y="59"/>
                </a:lnTo>
                <a:lnTo>
                  <a:pt x="856" y="59"/>
                </a:lnTo>
                <a:lnTo>
                  <a:pt x="858" y="57"/>
                </a:lnTo>
                <a:lnTo>
                  <a:pt x="859" y="57"/>
                </a:lnTo>
                <a:lnTo>
                  <a:pt x="867" y="57"/>
                </a:lnTo>
                <a:lnTo>
                  <a:pt x="867" y="57"/>
                </a:lnTo>
                <a:close/>
                <a:moveTo>
                  <a:pt x="880" y="502"/>
                </a:moveTo>
                <a:lnTo>
                  <a:pt x="880" y="502"/>
                </a:lnTo>
                <a:lnTo>
                  <a:pt x="878" y="502"/>
                </a:lnTo>
                <a:lnTo>
                  <a:pt x="876" y="502"/>
                </a:lnTo>
                <a:lnTo>
                  <a:pt x="869" y="502"/>
                </a:lnTo>
                <a:lnTo>
                  <a:pt x="869" y="502"/>
                </a:lnTo>
                <a:lnTo>
                  <a:pt x="871" y="502"/>
                </a:lnTo>
                <a:lnTo>
                  <a:pt x="869" y="500"/>
                </a:lnTo>
                <a:lnTo>
                  <a:pt x="863" y="500"/>
                </a:lnTo>
                <a:lnTo>
                  <a:pt x="863" y="500"/>
                </a:lnTo>
                <a:lnTo>
                  <a:pt x="867" y="500"/>
                </a:lnTo>
                <a:lnTo>
                  <a:pt x="871" y="500"/>
                </a:lnTo>
                <a:lnTo>
                  <a:pt x="880" y="502"/>
                </a:lnTo>
                <a:lnTo>
                  <a:pt x="880" y="502"/>
                </a:lnTo>
                <a:close/>
                <a:moveTo>
                  <a:pt x="871" y="489"/>
                </a:moveTo>
                <a:lnTo>
                  <a:pt x="871" y="491"/>
                </a:lnTo>
                <a:lnTo>
                  <a:pt x="861" y="491"/>
                </a:lnTo>
                <a:lnTo>
                  <a:pt x="861" y="491"/>
                </a:lnTo>
                <a:lnTo>
                  <a:pt x="863" y="489"/>
                </a:lnTo>
                <a:lnTo>
                  <a:pt x="865" y="489"/>
                </a:lnTo>
                <a:lnTo>
                  <a:pt x="871" y="489"/>
                </a:lnTo>
                <a:lnTo>
                  <a:pt x="871" y="489"/>
                </a:lnTo>
                <a:close/>
                <a:moveTo>
                  <a:pt x="852" y="57"/>
                </a:moveTo>
                <a:lnTo>
                  <a:pt x="852" y="57"/>
                </a:lnTo>
                <a:lnTo>
                  <a:pt x="848" y="57"/>
                </a:lnTo>
                <a:lnTo>
                  <a:pt x="843" y="59"/>
                </a:lnTo>
                <a:lnTo>
                  <a:pt x="843" y="59"/>
                </a:lnTo>
                <a:lnTo>
                  <a:pt x="847" y="55"/>
                </a:lnTo>
                <a:lnTo>
                  <a:pt x="848" y="55"/>
                </a:lnTo>
                <a:lnTo>
                  <a:pt x="852" y="57"/>
                </a:lnTo>
                <a:lnTo>
                  <a:pt x="852" y="57"/>
                </a:lnTo>
                <a:close/>
                <a:moveTo>
                  <a:pt x="848" y="70"/>
                </a:moveTo>
                <a:lnTo>
                  <a:pt x="848" y="70"/>
                </a:lnTo>
                <a:lnTo>
                  <a:pt x="847" y="70"/>
                </a:lnTo>
                <a:lnTo>
                  <a:pt x="845" y="70"/>
                </a:lnTo>
                <a:lnTo>
                  <a:pt x="839" y="68"/>
                </a:lnTo>
                <a:lnTo>
                  <a:pt x="839" y="68"/>
                </a:lnTo>
                <a:lnTo>
                  <a:pt x="841" y="66"/>
                </a:lnTo>
                <a:lnTo>
                  <a:pt x="843" y="68"/>
                </a:lnTo>
                <a:lnTo>
                  <a:pt x="848" y="70"/>
                </a:lnTo>
                <a:lnTo>
                  <a:pt x="848" y="70"/>
                </a:lnTo>
                <a:close/>
                <a:moveTo>
                  <a:pt x="834" y="73"/>
                </a:moveTo>
                <a:lnTo>
                  <a:pt x="834" y="73"/>
                </a:lnTo>
                <a:lnTo>
                  <a:pt x="834" y="73"/>
                </a:lnTo>
                <a:lnTo>
                  <a:pt x="830" y="75"/>
                </a:lnTo>
                <a:lnTo>
                  <a:pt x="825" y="75"/>
                </a:lnTo>
                <a:lnTo>
                  <a:pt x="825" y="75"/>
                </a:lnTo>
                <a:lnTo>
                  <a:pt x="825" y="73"/>
                </a:lnTo>
                <a:lnTo>
                  <a:pt x="828" y="71"/>
                </a:lnTo>
                <a:lnTo>
                  <a:pt x="834" y="73"/>
                </a:lnTo>
                <a:lnTo>
                  <a:pt x="834" y="73"/>
                </a:lnTo>
                <a:close/>
                <a:moveTo>
                  <a:pt x="817" y="70"/>
                </a:moveTo>
                <a:lnTo>
                  <a:pt x="817" y="70"/>
                </a:lnTo>
                <a:lnTo>
                  <a:pt x="817" y="71"/>
                </a:lnTo>
                <a:lnTo>
                  <a:pt x="817" y="71"/>
                </a:lnTo>
                <a:lnTo>
                  <a:pt x="817" y="71"/>
                </a:lnTo>
                <a:lnTo>
                  <a:pt x="817" y="71"/>
                </a:lnTo>
                <a:lnTo>
                  <a:pt x="821" y="73"/>
                </a:lnTo>
                <a:lnTo>
                  <a:pt x="823" y="73"/>
                </a:lnTo>
                <a:lnTo>
                  <a:pt x="823" y="75"/>
                </a:lnTo>
                <a:lnTo>
                  <a:pt x="823" y="75"/>
                </a:lnTo>
                <a:lnTo>
                  <a:pt x="819" y="75"/>
                </a:lnTo>
                <a:lnTo>
                  <a:pt x="814" y="75"/>
                </a:lnTo>
                <a:lnTo>
                  <a:pt x="814" y="75"/>
                </a:lnTo>
                <a:lnTo>
                  <a:pt x="810" y="73"/>
                </a:lnTo>
                <a:lnTo>
                  <a:pt x="810" y="73"/>
                </a:lnTo>
                <a:lnTo>
                  <a:pt x="812" y="73"/>
                </a:lnTo>
                <a:lnTo>
                  <a:pt x="814" y="71"/>
                </a:lnTo>
                <a:lnTo>
                  <a:pt x="815" y="71"/>
                </a:lnTo>
                <a:lnTo>
                  <a:pt x="817" y="70"/>
                </a:lnTo>
                <a:lnTo>
                  <a:pt x="817" y="70"/>
                </a:lnTo>
                <a:close/>
                <a:moveTo>
                  <a:pt x="819" y="504"/>
                </a:moveTo>
                <a:lnTo>
                  <a:pt x="819" y="504"/>
                </a:lnTo>
                <a:lnTo>
                  <a:pt x="817" y="504"/>
                </a:lnTo>
                <a:lnTo>
                  <a:pt x="815" y="504"/>
                </a:lnTo>
                <a:lnTo>
                  <a:pt x="815" y="504"/>
                </a:lnTo>
                <a:lnTo>
                  <a:pt x="815" y="502"/>
                </a:lnTo>
                <a:lnTo>
                  <a:pt x="815" y="500"/>
                </a:lnTo>
                <a:lnTo>
                  <a:pt x="817" y="500"/>
                </a:lnTo>
                <a:lnTo>
                  <a:pt x="815" y="500"/>
                </a:lnTo>
                <a:lnTo>
                  <a:pt x="815" y="500"/>
                </a:lnTo>
                <a:lnTo>
                  <a:pt x="817" y="500"/>
                </a:lnTo>
                <a:lnTo>
                  <a:pt x="819" y="500"/>
                </a:lnTo>
                <a:lnTo>
                  <a:pt x="823" y="504"/>
                </a:lnTo>
                <a:lnTo>
                  <a:pt x="823" y="504"/>
                </a:lnTo>
                <a:lnTo>
                  <a:pt x="817" y="506"/>
                </a:lnTo>
                <a:lnTo>
                  <a:pt x="814" y="506"/>
                </a:lnTo>
                <a:lnTo>
                  <a:pt x="814" y="506"/>
                </a:lnTo>
                <a:lnTo>
                  <a:pt x="815" y="504"/>
                </a:lnTo>
                <a:lnTo>
                  <a:pt x="819" y="504"/>
                </a:lnTo>
                <a:lnTo>
                  <a:pt x="819" y="504"/>
                </a:lnTo>
                <a:close/>
                <a:moveTo>
                  <a:pt x="802" y="51"/>
                </a:moveTo>
                <a:lnTo>
                  <a:pt x="802" y="51"/>
                </a:lnTo>
                <a:lnTo>
                  <a:pt x="802" y="53"/>
                </a:lnTo>
                <a:lnTo>
                  <a:pt x="799" y="53"/>
                </a:lnTo>
                <a:lnTo>
                  <a:pt x="795" y="53"/>
                </a:lnTo>
                <a:lnTo>
                  <a:pt x="795" y="51"/>
                </a:lnTo>
                <a:lnTo>
                  <a:pt x="795" y="51"/>
                </a:lnTo>
                <a:lnTo>
                  <a:pt x="799" y="49"/>
                </a:lnTo>
                <a:lnTo>
                  <a:pt x="802" y="51"/>
                </a:lnTo>
                <a:lnTo>
                  <a:pt x="802" y="51"/>
                </a:lnTo>
                <a:close/>
                <a:moveTo>
                  <a:pt x="802" y="70"/>
                </a:moveTo>
                <a:lnTo>
                  <a:pt x="802" y="70"/>
                </a:lnTo>
                <a:lnTo>
                  <a:pt x="801" y="71"/>
                </a:lnTo>
                <a:lnTo>
                  <a:pt x="799" y="71"/>
                </a:lnTo>
                <a:lnTo>
                  <a:pt x="797" y="73"/>
                </a:lnTo>
                <a:lnTo>
                  <a:pt x="797" y="73"/>
                </a:lnTo>
                <a:lnTo>
                  <a:pt x="797" y="73"/>
                </a:lnTo>
                <a:lnTo>
                  <a:pt x="793" y="73"/>
                </a:lnTo>
                <a:lnTo>
                  <a:pt x="793" y="71"/>
                </a:lnTo>
                <a:lnTo>
                  <a:pt x="793" y="71"/>
                </a:lnTo>
                <a:lnTo>
                  <a:pt x="802" y="70"/>
                </a:lnTo>
                <a:lnTo>
                  <a:pt x="802" y="70"/>
                </a:lnTo>
                <a:close/>
                <a:moveTo>
                  <a:pt x="791" y="496"/>
                </a:moveTo>
                <a:lnTo>
                  <a:pt x="791" y="496"/>
                </a:lnTo>
                <a:lnTo>
                  <a:pt x="790" y="500"/>
                </a:lnTo>
                <a:lnTo>
                  <a:pt x="790" y="500"/>
                </a:lnTo>
                <a:lnTo>
                  <a:pt x="786" y="498"/>
                </a:lnTo>
                <a:lnTo>
                  <a:pt x="786" y="498"/>
                </a:lnTo>
                <a:lnTo>
                  <a:pt x="788" y="498"/>
                </a:lnTo>
                <a:lnTo>
                  <a:pt x="788" y="498"/>
                </a:lnTo>
                <a:lnTo>
                  <a:pt x="784" y="496"/>
                </a:lnTo>
                <a:lnTo>
                  <a:pt x="784" y="495"/>
                </a:lnTo>
                <a:lnTo>
                  <a:pt x="784" y="495"/>
                </a:lnTo>
                <a:lnTo>
                  <a:pt x="786" y="496"/>
                </a:lnTo>
                <a:lnTo>
                  <a:pt x="788" y="495"/>
                </a:lnTo>
                <a:lnTo>
                  <a:pt x="788" y="495"/>
                </a:lnTo>
                <a:lnTo>
                  <a:pt x="790" y="496"/>
                </a:lnTo>
                <a:lnTo>
                  <a:pt x="791" y="496"/>
                </a:lnTo>
                <a:lnTo>
                  <a:pt x="791" y="496"/>
                </a:lnTo>
                <a:close/>
                <a:moveTo>
                  <a:pt x="779" y="500"/>
                </a:moveTo>
                <a:lnTo>
                  <a:pt x="779" y="500"/>
                </a:lnTo>
                <a:lnTo>
                  <a:pt x="779" y="496"/>
                </a:lnTo>
                <a:lnTo>
                  <a:pt x="780" y="495"/>
                </a:lnTo>
                <a:lnTo>
                  <a:pt x="780" y="495"/>
                </a:lnTo>
                <a:lnTo>
                  <a:pt x="784" y="498"/>
                </a:lnTo>
                <a:lnTo>
                  <a:pt x="782" y="500"/>
                </a:lnTo>
                <a:lnTo>
                  <a:pt x="779" y="500"/>
                </a:lnTo>
                <a:lnTo>
                  <a:pt x="779" y="500"/>
                </a:lnTo>
                <a:close/>
                <a:moveTo>
                  <a:pt x="756" y="60"/>
                </a:moveTo>
                <a:lnTo>
                  <a:pt x="756" y="60"/>
                </a:lnTo>
                <a:lnTo>
                  <a:pt x="758" y="62"/>
                </a:lnTo>
                <a:lnTo>
                  <a:pt x="758" y="62"/>
                </a:lnTo>
                <a:lnTo>
                  <a:pt x="758" y="62"/>
                </a:lnTo>
                <a:lnTo>
                  <a:pt x="756" y="62"/>
                </a:lnTo>
                <a:lnTo>
                  <a:pt x="755" y="62"/>
                </a:lnTo>
                <a:lnTo>
                  <a:pt x="753" y="62"/>
                </a:lnTo>
                <a:lnTo>
                  <a:pt x="749" y="62"/>
                </a:lnTo>
                <a:lnTo>
                  <a:pt x="749" y="62"/>
                </a:lnTo>
                <a:lnTo>
                  <a:pt x="747" y="60"/>
                </a:lnTo>
                <a:lnTo>
                  <a:pt x="745" y="60"/>
                </a:lnTo>
                <a:lnTo>
                  <a:pt x="745" y="60"/>
                </a:lnTo>
                <a:lnTo>
                  <a:pt x="747" y="60"/>
                </a:lnTo>
                <a:lnTo>
                  <a:pt x="751" y="60"/>
                </a:lnTo>
                <a:lnTo>
                  <a:pt x="753" y="60"/>
                </a:lnTo>
                <a:lnTo>
                  <a:pt x="756" y="60"/>
                </a:lnTo>
                <a:lnTo>
                  <a:pt x="756" y="60"/>
                </a:lnTo>
                <a:close/>
                <a:moveTo>
                  <a:pt x="749" y="471"/>
                </a:moveTo>
                <a:lnTo>
                  <a:pt x="749" y="471"/>
                </a:lnTo>
                <a:lnTo>
                  <a:pt x="736" y="472"/>
                </a:lnTo>
                <a:lnTo>
                  <a:pt x="722" y="474"/>
                </a:lnTo>
                <a:lnTo>
                  <a:pt x="692" y="476"/>
                </a:lnTo>
                <a:lnTo>
                  <a:pt x="692" y="476"/>
                </a:lnTo>
                <a:lnTo>
                  <a:pt x="696" y="474"/>
                </a:lnTo>
                <a:lnTo>
                  <a:pt x="701" y="472"/>
                </a:lnTo>
                <a:lnTo>
                  <a:pt x="716" y="472"/>
                </a:lnTo>
                <a:lnTo>
                  <a:pt x="749" y="471"/>
                </a:lnTo>
                <a:lnTo>
                  <a:pt x="749" y="471"/>
                </a:lnTo>
                <a:close/>
                <a:moveTo>
                  <a:pt x="731" y="478"/>
                </a:moveTo>
                <a:lnTo>
                  <a:pt x="731" y="480"/>
                </a:lnTo>
                <a:lnTo>
                  <a:pt x="731" y="480"/>
                </a:lnTo>
                <a:lnTo>
                  <a:pt x="725" y="480"/>
                </a:lnTo>
                <a:lnTo>
                  <a:pt x="720" y="480"/>
                </a:lnTo>
                <a:lnTo>
                  <a:pt x="720" y="480"/>
                </a:lnTo>
                <a:lnTo>
                  <a:pt x="722" y="478"/>
                </a:lnTo>
                <a:lnTo>
                  <a:pt x="723" y="478"/>
                </a:lnTo>
                <a:lnTo>
                  <a:pt x="731" y="478"/>
                </a:lnTo>
                <a:lnTo>
                  <a:pt x="731" y="478"/>
                </a:lnTo>
                <a:close/>
                <a:moveTo>
                  <a:pt x="718" y="480"/>
                </a:moveTo>
                <a:lnTo>
                  <a:pt x="718" y="483"/>
                </a:lnTo>
                <a:lnTo>
                  <a:pt x="718" y="483"/>
                </a:lnTo>
                <a:lnTo>
                  <a:pt x="714" y="482"/>
                </a:lnTo>
                <a:lnTo>
                  <a:pt x="712" y="482"/>
                </a:lnTo>
                <a:lnTo>
                  <a:pt x="712" y="480"/>
                </a:lnTo>
                <a:lnTo>
                  <a:pt x="718" y="480"/>
                </a:lnTo>
                <a:close/>
                <a:moveTo>
                  <a:pt x="710" y="495"/>
                </a:moveTo>
                <a:lnTo>
                  <a:pt x="710" y="495"/>
                </a:lnTo>
                <a:lnTo>
                  <a:pt x="710" y="495"/>
                </a:lnTo>
                <a:lnTo>
                  <a:pt x="709" y="495"/>
                </a:lnTo>
                <a:lnTo>
                  <a:pt x="709" y="495"/>
                </a:lnTo>
                <a:lnTo>
                  <a:pt x="707" y="496"/>
                </a:lnTo>
                <a:lnTo>
                  <a:pt x="705" y="495"/>
                </a:lnTo>
                <a:lnTo>
                  <a:pt x="705" y="493"/>
                </a:lnTo>
                <a:lnTo>
                  <a:pt x="701" y="493"/>
                </a:lnTo>
                <a:lnTo>
                  <a:pt x="701" y="493"/>
                </a:lnTo>
                <a:lnTo>
                  <a:pt x="705" y="491"/>
                </a:lnTo>
                <a:lnTo>
                  <a:pt x="709" y="491"/>
                </a:lnTo>
                <a:lnTo>
                  <a:pt x="709" y="491"/>
                </a:lnTo>
                <a:lnTo>
                  <a:pt x="709" y="493"/>
                </a:lnTo>
                <a:lnTo>
                  <a:pt x="710" y="495"/>
                </a:lnTo>
                <a:lnTo>
                  <a:pt x="710" y="495"/>
                </a:lnTo>
                <a:close/>
                <a:moveTo>
                  <a:pt x="677" y="476"/>
                </a:moveTo>
                <a:lnTo>
                  <a:pt x="677" y="476"/>
                </a:lnTo>
                <a:lnTo>
                  <a:pt x="676" y="478"/>
                </a:lnTo>
                <a:lnTo>
                  <a:pt x="672" y="478"/>
                </a:lnTo>
                <a:lnTo>
                  <a:pt x="664" y="478"/>
                </a:lnTo>
                <a:lnTo>
                  <a:pt x="664" y="478"/>
                </a:lnTo>
                <a:lnTo>
                  <a:pt x="666" y="476"/>
                </a:lnTo>
                <a:lnTo>
                  <a:pt x="670" y="476"/>
                </a:lnTo>
                <a:lnTo>
                  <a:pt x="677" y="476"/>
                </a:lnTo>
                <a:lnTo>
                  <a:pt x="677" y="476"/>
                </a:lnTo>
                <a:close/>
                <a:moveTo>
                  <a:pt x="600" y="29"/>
                </a:moveTo>
                <a:lnTo>
                  <a:pt x="600" y="29"/>
                </a:lnTo>
                <a:lnTo>
                  <a:pt x="595" y="31"/>
                </a:lnTo>
                <a:lnTo>
                  <a:pt x="587" y="31"/>
                </a:lnTo>
                <a:lnTo>
                  <a:pt x="587" y="31"/>
                </a:lnTo>
                <a:lnTo>
                  <a:pt x="589" y="29"/>
                </a:lnTo>
                <a:lnTo>
                  <a:pt x="593" y="29"/>
                </a:lnTo>
                <a:lnTo>
                  <a:pt x="600" y="29"/>
                </a:lnTo>
                <a:lnTo>
                  <a:pt x="600" y="29"/>
                </a:lnTo>
                <a:close/>
                <a:moveTo>
                  <a:pt x="444" y="463"/>
                </a:moveTo>
                <a:lnTo>
                  <a:pt x="444" y="463"/>
                </a:lnTo>
                <a:lnTo>
                  <a:pt x="438" y="460"/>
                </a:lnTo>
                <a:lnTo>
                  <a:pt x="438" y="458"/>
                </a:lnTo>
                <a:lnTo>
                  <a:pt x="438" y="456"/>
                </a:lnTo>
                <a:lnTo>
                  <a:pt x="446" y="454"/>
                </a:lnTo>
                <a:lnTo>
                  <a:pt x="458" y="454"/>
                </a:lnTo>
                <a:lnTo>
                  <a:pt x="458" y="454"/>
                </a:lnTo>
                <a:lnTo>
                  <a:pt x="455" y="452"/>
                </a:lnTo>
                <a:lnTo>
                  <a:pt x="451" y="452"/>
                </a:lnTo>
                <a:lnTo>
                  <a:pt x="451" y="452"/>
                </a:lnTo>
                <a:lnTo>
                  <a:pt x="451" y="450"/>
                </a:lnTo>
                <a:lnTo>
                  <a:pt x="455" y="450"/>
                </a:lnTo>
                <a:lnTo>
                  <a:pt x="457" y="450"/>
                </a:lnTo>
                <a:lnTo>
                  <a:pt x="458" y="449"/>
                </a:lnTo>
                <a:lnTo>
                  <a:pt x="458" y="449"/>
                </a:lnTo>
                <a:lnTo>
                  <a:pt x="460" y="450"/>
                </a:lnTo>
                <a:lnTo>
                  <a:pt x="460" y="452"/>
                </a:lnTo>
                <a:lnTo>
                  <a:pt x="460" y="452"/>
                </a:lnTo>
                <a:lnTo>
                  <a:pt x="497" y="450"/>
                </a:lnTo>
                <a:lnTo>
                  <a:pt x="497" y="450"/>
                </a:lnTo>
                <a:lnTo>
                  <a:pt x="499" y="452"/>
                </a:lnTo>
                <a:lnTo>
                  <a:pt x="503" y="452"/>
                </a:lnTo>
                <a:lnTo>
                  <a:pt x="506" y="452"/>
                </a:lnTo>
                <a:lnTo>
                  <a:pt x="508" y="454"/>
                </a:lnTo>
                <a:lnTo>
                  <a:pt x="508" y="454"/>
                </a:lnTo>
                <a:lnTo>
                  <a:pt x="510" y="454"/>
                </a:lnTo>
                <a:lnTo>
                  <a:pt x="508" y="452"/>
                </a:lnTo>
                <a:lnTo>
                  <a:pt x="506" y="452"/>
                </a:lnTo>
                <a:lnTo>
                  <a:pt x="508" y="450"/>
                </a:lnTo>
                <a:lnTo>
                  <a:pt x="508" y="450"/>
                </a:lnTo>
                <a:lnTo>
                  <a:pt x="519" y="452"/>
                </a:lnTo>
                <a:lnTo>
                  <a:pt x="525" y="452"/>
                </a:lnTo>
                <a:lnTo>
                  <a:pt x="532" y="452"/>
                </a:lnTo>
                <a:lnTo>
                  <a:pt x="532" y="452"/>
                </a:lnTo>
                <a:lnTo>
                  <a:pt x="530" y="452"/>
                </a:lnTo>
                <a:lnTo>
                  <a:pt x="527" y="452"/>
                </a:lnTo>
                <a:lnTo>
                  <a:pt x="525" y="452"/>
                </a:lnTo>
                <a:lnTo>
                  <a:pt x="523" y="450"/>
                </a:lnTo>
                <a:lnTo>
                  <a:pt x="523" y="450"/>
                </a:lnTo>
                <a:lnTo>
                  <a:pt x="523" y="450"/>
                </a:lnTo>
                <a:lnTo>
                  <a:pt x="534" y="450"/>
                </a:lnTo>
                <a:lnTo>
                  <a:pt x="545" y="449"/>
                </a:lnTo>
                <a:lnTo>
                  <a:pt x="545" y="449"/>
                </a:lnTo>
                <a:lnTo>
                  <a:pt x="545" y="452"/>
                </a:lnTo>
                <a:lnTo>
                  <a:pt x="543" y="454"/>
                </a:lnTo>
                <a:lnTo>
                  <a:pt x="543" y="454"/>
                </a:lnTo>
                <a:lnTo>
                  <a:pt x="547" y="452"/>
                </a:lnTo>
                <a:lnTo>
                  <a:pt x="547" y="450"/>
                </a:lnTo>
                <a:lnTo>
                  <a:pt x="547" y="450"/>
                </a:lnTo>
                <a:lnTo>
                  <a:pt x="552" y="449"/>
                </a:lnTo>
                <a:lnTo>
                  <a:pt x="556" y="450"/>
                </a:lnTo>
                <a:lnTo>
                  <a:pt x="561" y="452"/>
                </a:lnTo>
                <a:lnTo>
                  <a:pt x="561" y="452"/>
                </a:lnTo>
                <a:lnTo>
                  <a:pt x="558" y="454"/>
                </a:lnTo>
                <a:lnTo>
                  <a:pt x="550" y="456"/>
                </a:lnTo>
                <a:lnTo>
                  <a:pt x="538" y="456"/>
                </a:lnTo>
                <a:lnTo>
                  <a:pt x="521" y="456"/>
                </a:lnTo>
                <a:lnTo>
                  <a:pt x="510" y="458"/>
                </a:lnTo>
                <a:lnTo>
                  <a:pt x="510" y="458"/>
                </a:lnTo>
                <a:lnTo>
                  <a:pt x="481" y="456"/>
                </a:lnTo>
                <a:lnTo>
                  <a:pt x="451" y="456"/>
                </a:lnTo>
                <a:lnTo>
                  <a:pt x="451" y="456"/>
                </a:lnTo>
                <a:lnTo>
                  <a:pt x="453" y="456"/>
                </a:lnTo>
                <a:lnTo>
                  <a:pt x="457" y="458"/>
                </a:lnTo>
                <a:lnTo>
                  <a:pt x="457" y="458"/>
                </a:lnTo>
                <a:lnTo>
                  <a:pt x="457" y="460"/>
                </a:lnTo>
                <a:lnTo>
                  <a:pt x="453" y="460"/>
                </a:lnTo>
                <a:lnTo>
                  <a:pt x="449" y="458"/>
                </a:lnTo>
                <a:lnTo>
                  <a:pt x="447" y="456"/>
                </a:lnTo>
                <a:lnTo>
                  <a:pt x="447" y="456"/>
                </a:lnTo>
                <a:lnTo>
                  <a:pt x="444" y="460"/>
                </a:lnTo>
                <a:lnTo>
                  <a:pt x="444" y="463"/>
                </a:lnTo>
                <a:lnTo>
                  <a:pt x="444" y="463"/>
                </a:lnTo>
                <a:close/>
                <a:moveTo>
                  <a:pt x="538" y="9"/>
                </a:moveTo>
                <a:lnTo>
                  <a:pt x="538" y="9"/>
                </a:lnTo>
                <a:lnTo>
                  <a:pt x="534" y="11"/>
                </a:lnTo>
                <a:lnTo>
                  <a:pt x="528" y="11"/>
                </a:lnTo>
                <a:lnTo>
                  <a:pt x="528" y="11"/>
                </a:lnTo>
                <a:lnTo>
                  <a:pt x="532" y="9"/>
                </a:lnTo>
                <a:lnTo>
                  <a:pt x="538" y="9"/>
                </a:lnTo>
                <a:lnTo>
                  <a:pt x="538" y="9"/>
                </a:lnTo>
                <a:close/>
                <a:moveTo>
                  <a:pt x="532" y="3"/>
                </a:moveTo>
                <a:lnTo>
                  <a:pt x="532" y="3"/>
                </a:lnTo>
                <a:lnTo>
                  <a:pt x="532" y="5"/>
                </a:lnTo>
                <a:lnTo>
                  <a:pt x="528" y="5"/>
                </a:lnTo>
                <a:lnTo>
                  <a:pt x="527" y="5"/>
                </a:lnTo>
                <a:lnTo>
                  <a:pt x="527" y="3"/>
                </a:lnTo>
                <a:lnTo>
                  <a:pt x="532" y="3"/>
                </a:lnTo>
                <a:close/>
                <a:moveTo>
                  <a:pt x="534" y="68"/>
                </a:moveTo>
                <a:lnTo>
                  <a:pt x="534" y="68"/>
                </a:lnTo>
                <a:lnTo>
                  <a:pt x="525" y="70"/>
                </a:lnTo>
                <a:lnTo>
                  <a:pt x="519" y="68"/>
                </a:lnTo>
                <a:lnTo>
                  <a:pt x="519" y="68"/>
                </a:lnTo>
                <a:lnTo>
                  <a:pt x="519" y="66"/>
                </a:lnTo>
                <a:lnTo>
                  <a:pt x="519" y="66"/>
                </a:lnTo>
                <a:lnTo>
                  <a:pt x="527" y="68"/>
                </a:lnTo>
                <a:lnTo>
                  <a:pt x="534" y="68"/>
                </a:lnTo>
                <a:lnTo>
                  <a:pt x="534" y="68"/>
                </a:lnTo>
                <a:close/>
                <a:moveTo>
                  <a:pt x="527" y="11"/>
                </a:moveTo>
                <a:lnTo>
                  <a:pt x="527" y="11"/>
                </a:lnTo>
                <a:lnTo>
                  <a:pt x="517" y="13"/>
                </a:lnTo>
                <a:lnTo>
                  <a:pt x="508" y="13"/>
                </a:lnTo>
                <a:lnTo>
                  <a:pt x="499" y="13"/>
                </a:lnTo>
                <a:lnTo>
                  <a:pt x="492" y="13"/>
                </a:lnTo>
                <a:lnTo>
                  <a:pt x="492" y="13"/>
                </a:lnTo>
                <a:lnTo>
                  <a:pt x="495" y="9"/>
                </a:lnTo>
                <a:lnTo>
                  <a:pt x="497" y="7"/>
                </a:lnTo>
                <a:lnTo>
                  <a:pt x="497" y="7"/>
                </a:lnTo>
                <a:lnTo>
                  <a:pt x="508" y="9"/>
                </a:lnTo>
                <a:lnTo>
                  <a:pt x="514" y="9"/>
                </a:lnTo>
                <a:lnTo>
                  <a:pt x="519" y="9"/>
                </a:lnTo>
                <a:lnTo>
                  <a:pt x="519" y="9"/>
                </a:lnTo>
                <a:lnTo>
                  <a:pt x="521" y="11"/>
                </a:lnTo>
                <a:lnTo>
                  <a:pt x="527" y="11"/>
                </a:lnTo>
                <a:lnTo>
                  <a:pt x="527" y="11"/>
                </a:lnTo>
                <a:close/>
                <a:moveTo>
                  <a:pt x="528" y="441"/>
                </a:moveTo>
                <a:lnTo>
                  <a:pt x="528" y="441"/>
                </a:lnTo>
                <a:lnTo>
                  <a:pt x="527" y="443"/>
                </a:lnTo>
                <a:lnTo>
                  <a:pt x="523" y="443"/>
                </a:lnTo>
                <a:lnTo>
                  <a:pt x="515" y="443"/>
                </a:lnTo>
                <a:lnTo>
                  <a:pt x="515" y="443"/>
                </a:lnTo>
                <a:lnTo>
                  <a:pt x="517" y="441"/>
                </a:lnTo>
                <a:lnTo>
                  <a:pt x="521" y="441"/>
                </a:lnTo>
                <a:lnTo>
                  <a:pt x="528" y="441"/>
                </a:lnTo>
                <a:lnTo>
                  <a:pt x="528" y="441"/>
                </a:lnTo>
                <a:close/>
                <a:moveTo>
                  <a:pt x="514" y="46"/>
                </a:moveTo>
                <a:lnTo>
                  <a:pt x="514" y="46"/>
                </a:lnTo>
                <a:lnTo>
                  <a:pt x="512" y="47"/>
                </a:lnTo>
                <a:lnTo>
                  <a:pt x="512" y="49"/>
                </a:lnTo>
                <a:lnTo>
                  <a:pt x="512" y="49"/>
                </a:lnTo>
                <a:lnTo>
                  <a:pt x="508" y="49"/>
                </a:lnTo>
                <a:lnTo>
                  <a:pt x="508" y="47"/>
                </a:lnTo>
                <a:lnTo>
                  <a:pt x="506" y="47"/>
                </a:lnTo>
                <a:lnTo>
                  <a:pt x="503" y="47"/>
                </a:lnTo>
                <a:lnTo>
                  <a:pt x="503" y="47"/>
                </a:lnTo>
                <a:lnTo>
                  <a:pt x="504" y="46"/>
                </a:lnTo>
                <a:lnTo>
                  <a:pt x="506" y="46"/>
                </a:lnTo>
                <a:lnTo>
                  <a:pt x="514" y="46"/>
                </a:lnTo>
                <a:lnTo>
                  <a:pt x="514" y="46"/>
                </a:lnTo>
                <a:close/>
                <a:moveTo>
                  <a:pt x="508" y="53"/>
                </a:moveTo>
                <a:lnTo>
                  <a:pt x="508" y="57"/>
                </a:lnTo>
                <a:lnTo>
                  <a:pt x="508" y="57"/>
                </a:lnTo>
                <a:lnTo>
                  <a:pt x="503" y="57"/>
                </a:lnTo>
                <a:lnTo>
                  <a:pt x="497" y="57"/>
                </a:lnTo>
                <a:lnTo>
                  <a:pt x="486" y="55"/>
                </a:lnTo>
                <a:lnTo>
                  <a:pt x="486" y="55"/>
                </a:lnTo>
                <a:lnTo>
                  <a:pt x="492" y="53"/>
                </a:lnTo>
                <a:lnTo>
                  <a:pt x="497" y="53"/>
                </a:lnTo>
                <a:lnTo>
                  <a:pt x="503" y="55"/>
                </a:lnTo>
                <a:lnTo>
                  <a:pt x="508" y="53"/>
                </a:lnTo>
                <a:lnTo>
                  <a:pt x="508" y="53"/>
                </a:lnTo>
                <a:close/>
                <a:moveTo>
                  <a:pt x="486" y="55"/>
                </a:moveTo>
                <a:lnTo>
                  <a:pt x="486" y="55"/>
                </a:lnTo>
                <a:lnTo>
                  <a:pt x="477" y="57"/>
                </a:lnTo>
                <a:lnTo>
                  <a:pt x="466" y="55"/>
                </a:lnTo>
                <a:lnTo>
                  <a:pt x="455" y="55"/>
                </a:lnTo>
                <a:lnTo>
                  <a:pt x="444" y="55"/>
                </a:lnTo>
                <a:lnTo>
                  <a:pt x="444" y="55"/>
                </a:lnTo>
                <a:lnTo>
                  <a:pt x="446" y="53"/>
                </a:lnTo>
                <a:lnTo>
                  <a:pt x="446" y="51"/>
                </a:lnTo>
                <a:lnTo>
                  <a:pt x="446" y="51"/>
                </a:lnTo>
                <a:lnTo>
                  <a:pt x="460" y="53"/>
                </a:lnTo>
                <a:lnTo>
                  <a:pt x="468" y="53"/>
                </a:lnTo>
                <a:lnTo>
                  <a:pt x="473" y="51"/>
                </a:lnTo>
                <a:lnTo>
                  <a:pt x="473" y="51"/>
                </a:lnTo>
                <a:lnTo>
                  <a:pt x="475" y="51"/>
                </a:lnTo>
                <a:lnTo>
                  <a:pt x="477" y="55"/>
                </a:lnTo>
                <a:lnTo>
                  <a:pt x="477" y="55"/>
                </a:lnTo>
                <a:lnTo>
                  <a:pt x="479" y="53"/>
                </a:lnTo>
                <a:lnTo>
                  <a:pt x="477" y="51"/>
                </a:lnTo>
                <a:lnTo>
                  <a:pt x="477" y="51"/>
                </a:lnTo>
                <a:lnTo>
                  <a:pt x="481" y="51"/>
                </a:lnTo>
                <a:lnTo>
                  <a:pt x="482" y="53"/>
                </a:lnTo>
                <a:lnTo>
                  <a:pt x="484" y="55"/>
                </a:lnTo>
                <a:lnTo>
                  <a:pt x="486" y="55"/>
                </a:lnTo>
                <a:lnTo>
                  <a:pt x="486" y="55"/>
                </a:lnTo>
                <a:close/>
                <a:moveTo>
                  <a:pt x="493" y="434"/>
                </a:moveTo>
                <a:lnTo>
                  <a:pt x="493" y="434"/>
                </a:lnTo>
                <a:lnTo>
                  <a:pt x="492" y="436"/>
                </a:lnTo>
                <a:lnTo>
                  <a:pt x="490" y="436"/>
                </a:lnTo>
                <a:lnTo>
                  <a:pt x="486" y="436"/>
                </a:lnTo>
                <a:lnTo>
                  <a:pt x="482" y="436"/>
                </a:lnTo>
                <a:lnTo>
                  <a:pt x="482" y="436"/>
                </a:lnTo>
                <a:lnTo>
                  <a:pt x="486" y="434"/>
                </a:lnTo>
                <a:lnTo>
                  <a:pt x="493" y="434"/>
                </a:lnTo>
                <a:lnTo>
                  <a:pt x="493" y="434"/>
                </a:lnTo>
                <a:close/>
                <a:moveTo>
                  <a:pt x="475" y="410"/>
                </a:moveTo>
                <a:lnTo>
                  <a:pt x="475" y="410"/>
                </a:lnTo>
                <a:lnTo>
                  <a:pt x="458" y="412"/>
                </a:lnTo>
                <a:lnTo>
                  <a:pt x="440" y="412"/>
                </a:lnTo>
                <a:lnTo>
                  <a:pt x="407" y="412"/>
                </a:lnTo>
                <a:lnTo>
                  <a:pt x="407" y="412"/>
                </a:lnTo>
                <a:lnTo>
                  <a:pt x="405" y="412"/>
                </a:lnTo>
                <a:lnTo>
                  <a:pt x="407" y="414"/>
                </a:lnTo>
                <a:lnTo>
                  <a:pt x="412" y="414"/>
                </a:lnTo>
                <a:lnTo>
                  <a:pt x="412" y="414"/>
                </a:lnTo>
                <a:lnTo>
                  <a:pt x="411" y="415"/>
                </a:lnTo>
                <a:lnTo>
                  <a:pt x="407" y="415"/>
                </a:lnTo>
                <a:lnTo>
                  <a:pt x="401" y="415"/>
                </a:lnTo>
                <a:lnTo>
                  <a:pt x="401" y="415"/>
                </a:lnTo>
                <a:lnTo>
                  <a:pt x="403" y="414"/>
                </a:lnTo>
                <a:lnTo>
                  <a:pt x="403" y="412"/>
                </a:lnTo>
                <a:lnTo>
                  <a:pt x="403" y="412"/>
                </a:lnTo>
                <a:lnTo>
                  <a:pt x="401" y="410"/>
                </a:lnTo>
                <a:lnTo>
                  <a:pt x="398" y="410"/>
                </a:lnTo>
                <a:lnTo>
                  <a:pt x="392" y="410"/>
                </a:lnTo>
                <a:lnTo>
                  <a:pt x="392" y="410"/>
                </a:lnTo>
                <a:lnTo>
                  <a:pt x="400" y="408"/>
                </a:lnTo>
                <a:lnTo>
                  <a:pt x="409" y="406"/>
                </a:lnTo>
                <a:lnTo>
                  <a:pt x="427" y="406"/>
                </a:lnTo>
                <a:lnTo>
                  <a:pt x="449" y="406"/>
                </a:lnTo>
                <a:lnTo>
                  <a:pt x="473" y="406"/>
                </a:lnTo>
                <a:lnTo>
                  <a:pt x="473" y="406"/>
                </a:lnTo>
                <a:lnTo>
                  <a:pt x="473" y="408"/>
                </a:lnTo>
                <a:lnTo>
                  <a:pt x="475" y="410"/>
                </a:lnTo>
                <a:lnTo>
                  <a:pt x="475" y="410"/>
                </a:lnTo>
                <a:close/>
                <a:moveTo>
                  <a:pt x="473" y="461"/>
                </a:moveTo>
                <a:lnTo>
                  <a:pt x="473" y="461"/>
                </a:lnTo>
                <a:lnTo>
                  <a:pt x="468" y="461"/>
                </a:lnTo>
                <a:lnTo>
                  <a:pt x="462" y="463"/>
                </a:lnTo>
                <a:lnTo>
                  <a:pt x="462" y="463"/>
                </a:lnTo>
                <a:lnTo>
                  <a:pt x="462" y="461"/>
                </a:lnTo>
                <a:lnTo>
                  <a:pt x="460" y="460"/>
                </a:lnTo>
                <a:lnTo>
                  <a:pt x="460" y="460"/>
                </a:lnTo>
                <a:lnTo>
                  <a:pt x="464" y="460"/>
                </a:lnTo>
                <a:lnTo>
                  <a:pt x="468" y="460"/>
                </a:lnTo>
                <a:lnTo>
                  <a:pt x="469" y="461"/>
                </a:lnTo>
                <a:lnTo>
                  <a:pt x="473" y="461"/>
                </a:lnTo>
                <a:lnTo>
                  <a:pt x="473" y="461"/>
                </a:lnTo>
                <a:close/>
                <a:moveTo>
                  <a:pt x="440" y="51"/>
                </a:moveTo>
                <a:lnTo>
                  <a:pt x="440" y="51"/>
                </a:lnTo>
                <a:lnTo>
                  <a:pt x="438" y="53"/>
                </a:lnTo>
                <a:lnTo>
                  <a:pt x="436" y="55"/>
                </a:lnTo>
                <a:lnTo>
                  <a:pt x="427" y="55"/>
                </a:lnTo>
                <a:lnTo>
                  <a:pt x="427" y="55"/>
                </a:lnTo>
                <a:lnTo>
                  <a:pt x="427" y="53"/>
                </a:lnTo>
                <a:lnTo>
                  <a:pt x="429" y="51"/>
                </a:lnTo>
                <a:lnTo>
                  <a:pt x="429" y="51"/>
                </a:lnTo>
                <a:lnTo>
                  <a:pt x="431" y="53"/>
                </a:lnTo>
                <a:lnTo>
                  <a:pt x="435" y="51"/>
                </a:lnTo>
                <a:lnTo>
                  <a:pt x="440" y="51"/>
                </a:lnTo>
                <a:lnTo>
                  <a:pt x="440" y="51"/>
                </a:lnTo>
                <a:close/>
                <a:moveTo>
                  <a:pt x="435" y="452"/>
                </a:moveTo>
                <a:lnTo>
                  <a:pt x="435" y="452"/>
                </a:lnTo>
                <a:lnTo>
                  <a:pt x="435" y="454"/>
                </a:lnTo>
                <a:lnTo>
                  <a:pt x="435" y="458"/>
                </a:lnTo>
                <a:lnTo>
                  <a:pt x="435" y="458"/>
                </a:lnTo>
                <a:lnTo>
                  <a:pt x="422" y="456"/>
                </a:lnTo>
                <a:lnTo>
                  <a:pt x="411" y="454"/>
                </a:lnTo>
                <a:lnTo>
                  <a:pt x="411" y="454"/>
                </a:lnTo>
                <a:lnTo>
                  <a:pt x="414" y="452"/>
                </a:lnTo>
                <a:lnTo>
                  <a:pt x="420" y="452"/>
                </a:lnTo>
                <a:lnTo>
                  <a:pt x="435" y="452"/>
                </a:lnTo>
                <a:lnTo>
                  <a:pt x="435" y="452"/>
                </a:lnTo>
                <a:close/>
                <a:moveTo>
                  <a:pt x="383" y="467"/>
                </a:moveTo>
                <a:lnTo>
                  <a:pt x="392" y="467"/>
                </a:lnTo>
                <a:lnTo>
                  <a:pt x="392" y="467"/>
                </a:lnTo>
                <a:lnTo>
                  <a:pt x="352" y="471"/>
                </a:lnTo>
                <a:lnTo>
                  <a:pt x="330" y="471"/>
                </a:lnTo>
                <a:lnTo>
                  <a:pt x="308" y="471"/>
                </a:lnTo>
                <a:lnTo>
                  <a:pt x="504" y="274"/>
                </a:lnTo>
                <a:lnTo>
                  <a:pt x="504" y="274"/>
                </a:lnTo>
                <a:lnTo>
                  <a:pt x="503" y="288"/>
                </a:lnTo>
                <a:lnTo>
                  <a:pt x="503" y="288"/>
                </a:lnTo>
                <a:lnTo>
                  <a:pt x="503" y="290"/>
                </a:lnTo>
                <a:lnTo>
                  <a:pt x="504" y="292"/>
                </a:lnTo>
                <a:lnTo>
                  <a:pt x="504" y="292"/>
                </a:lnTo>
                <a:lnTo>
                  <a:pt x="503" y="301"/>
                </a:lnTo>
                <a:lnTo>
                  <a:pt x="503" y="301"/>
                </a:lnTo>
                <a:lnTo>
                  <a:pt x="501" y="301"/>
                </a:lnTo>
                <a:lnTo>
                  <a:pt x="501" y="298"/>
                </a:lnTo>
                <a:lnTo>
                  <a:pt x="501" y="288"/>
                </a:lnTo>
                <a:lnTo>
                  <a:pt x="501" y="288"/>
                </a:lnTo>
                <a:lnTo>
                  <a:pt x="499" y="288"/>
                </a:lnTo>
                <a:lnTo>
                  <a:pt x="497" y="290"/>
                </a:lnTo>
                <a:lnTo>
                  <a:pt x="497" y="290"/>
                </a:lnTo>
                <a:lnTo>
                  <a:pt x="497" y="274"/>
                </a:lnTo>
                <a:lnTo>
                  <a:pt x="308" y="463"/>
                </a:lnTo>
                <a:lnTo>
                  <a:pt x="308" y="463"/>
                </a:lnTo>
                <a:lnTo>
                  <a:pt x="333" y="461"/>
                </a:lnTo>
                <a:lnTo>
                  <a:pt x="348" y="461"/>
                </a:lnTo>
                <a:lnTo>
                  <a:pt x="363" y="460"/>
                </a:lnTo>
                <a:lnTo>
                  <a:pt x="363" y="460"/>
                </a:lnTo>
                <a:lnTo>
                  <a:pt x="370" y="461"/>
                </a:lnTo>
                <a:lnTo>
                  <a:pt x="376" y="463"/>
                </a:lnTo>
                <a:lnTo>
                  <a:pt x="376" y="463"/>
                </a:lnTo>
                <a:lnTo>
                  <a:pt x="378" y="463"/>
                </a:lnTo>
                <a:lnTo>
                  <a:pt x="378" y="461"/>
                </a:lnTo>
                <a:lnTo>
                  <a:pt x="376" y="460"/>
                </a:lnTo>
                <a:lnTo>
                  <a:pt x="376" y="460"/>
                </a:lnTo>
                <a:lnTo>
                  <a:pt x="376" y="460"/>
                </a:lnTo>
                <a:lnTo>
                  <a:pt x="379" y="460"/>
                </a:lnTo>
                <a:lnTo>
                  <a:pt x="381" y="460"/>
                </a:lnTo>
                <a:lnTo>
                  <a:pt x="385" y="461"/>
                </a:lnTo>
                <a:lnTo>
                  <a:pt x="387" y="460"/>
                </a:lnTo>
                <a:lnTo>
                  <a:pt x="387" y="460"/>
                </a:lnTo>
                <a:lnTo>
                  <a:pt x="389" y="461"/>
                </a:lnTo>
                <a:lnTo>
                  <a:pt x="389" y="463"/>
                </a:lnTo>
                <a:lnTo>
                  <a:pt x="389" y="463"/>
                </a:lnTo>
                <a:lnTo>
                  <a:pt x="400" y="461"/>
                </a:lnTo>
                <a:lnTo>
                  <a:pt x="409" y="461"/>
                </a:lnTo>
                <a:lnTo>
                  <a:pt x="409" y="461"/>
                </a:lnTo>
                <a:lnTo>
                  <a:pt x="409" y="460"/>
                </a:lnTo>
                <a:lnTo>
                  <a:pt x="405" y="460"/>
                </a:lnTo>
                <a:lnTo>
                  <a:pt x="400" y="460"/>
                </a:lnTo>
                <a:lnTo>
                  <a:pt x="400" y="460"/>
                </a:lnTo>
                <a:lnTo>
                  <a:pt x="405" y="458"/>
                </a:lnTo>
                <a:lnTo>
                  <a:pt x="411" y="458"/>
                </a:lnTo>
                <a:lnTo>
                  <a:pt x="422" y="460"/>
                </a:lnTo>
                <a:lnTo>
                  <a:pt x="422" y="460"/>
                </a:lnTo>
                <a:lnTo>
                  <a:pt x="422" y="461"/>
                </a:lnTo>
                <a:lnTo>
                  <a:pt x="420" y="463"/>
                </a:lnTo>
                <a:lnTo>
                  <a:pt x="420" y="465"/>
                </a:lnTo>
                <a:lnTo>
                  <a:pt x="424" y="465"/>
                </a:lnTo>
                <a:lnTo>
                  <a:pt x="424" y="465"/>
                </a:lnTo>
                <a:lnTo>
                  <a:pt x="416" y="467"/>
                </a:lnTo>
                <a:lnTo>
                  <a:pt x="407" y="465"/>
                </a:lnTo>
                <a:lnTo>
                  <a:pt x="398" y="465"/>
                </a:lnTo>
                <a:lnTo>
                  <a:pt x="392" y="467"/>
                </a:lnTo>
                <a:lnTo>
                  <a:pt x="392" y="467"/>
                </a:lnTo>
                <a:lnTo>
                  <a:pt x="405" y="467"/>
                </a:lnTo>
                <a:lnTo>
                  <a:pt x="416" y="467"/>
                </a:lnTo>
                <a:lnTo>
                  <a:pt x="427" y="469"/>
                </a:lnTo>
                <a:lnTo>
                  <a:pt x="436" y="471"/>
                </a:lnTo>
                <a:lnTo>
                  <a:pt x="436" y="471"/>
                </a:lnTo>
                <a:lnTo>
                  <a:pt x="424" y="472"/>
                </a:lnTo>
                <a:lnTo>
                  <a:pt x="411" y="472"/>
                </a:lnTo>
                <a:lnTo>
                  <a:pt x="398" y="471"/>
                </a:lnTo>
                <a:lnTo>
                  <a:pt x="383" y="471"/>
                </a:lnTo>
                <a:lnTo>
                  <a:pt x="383" y="467"/>
                </a:lnTo>
                <a:close/>
                <a:moveTo>
                  <a:pt x="429" y="434"/>
                </a:moveTo>
                <a:lnTo>
                  <a:pt x="429" y="434"/>
                </a:lnTo>
                <a:lnTo>
                  <a:pt x="427" y="436"/>
                </a:lnTo>
                <a:lnTo>
                  <a:pt x="425" y="437"/>
                </a:lnTo>
                <a:lnTo>
                  <a:pt x="424" y="436"/>
                </a:lnTo>
                <a:lnTo>
                  <a:pt x="424" y="436"/>
                </a:lnTo>
                <a:lnTo>
                  <a:pt x="424" y="436"/>
                </a:lnTo>
                <a:lnTo>
                  <a:pt x="425" y="434"/>
                </a:lnTo>
                <a:lnTo>
                  <a:pt x="429" y="434"/>
                </a:lnTo>
                <a:lnTo>
                  <a:pt x="429" y="434"/>
                </a:lnTo>
                <a:close/>
                <a:moveTo>
                  <a:pt x="412" y="439"/>
                </a:moveTo>
                <a:lnTo>
                  <a:pt x="412" y="439"/>
                </a:lnTo>
                <a:lnTo>
                  <a:pt x="414" y="437"/>
                </a:lnTo>
                <a:lnTo>
                  <a:pt x="414" y="437"/>
                </a:lnTo>
                <a:lnTo>
                  <a:pt x="392" y="437"/>
                </a:lnTo>
                <a:lnTo>
                  <a:pt x="372" y="441"/>
                </a:lnTo>
                <a:lnTo>
                  <a:pt x="372" y="441"/>
                </a:lnTo>
                <a:lnTo>
                  <a:pt x="372" y="437"/>
                </a:lnTo>
                <a:lnTo>
                  <a:pt x="374" y="436"/>
                </a:lnTo>
                <a:lnTo>
                  <a:pt x="387" y="434"/>
                </a:lnTo>
                <a:lnTo>
                  <a:pt x="414" y="432"/>
                </a:lnTo>
                <a:lnTo>
                  <a:pt x="414" y="432"/>
                </a:lnTo>
                <a:lnTo>
                  <a:pt x="418" y="434"/>
                </a:lnTo>
                <a:lnTo>
                  <a:pt x="420" y="436"/>
                </a:lnTo>
                <a:lnTo>
                  <a:pt x="418" y="437"/>
                </a:lnTo>
                <a:lnTo>
                  <a:pt x="412" y="439"/>
                </a:lnTo>
                <a:lnTo>
                  <a:pt x="412" y="439"/>
                </a:lnTo>
                <a:close/>
                <a:moveTo>
                  <a:pt x="403" y="452"/>
                </a:moveTo>
                <a:lnTo>
                  <a:pt x="403" y="452"/>
                </a:lnTo>
                <a:lnTo>
                  <a:pt x="400" y="454"/>
                </a:lnTo>
                <a:lnTo>
                  <a:pt x="396" y="458"/>
                </a:lnTo>
                <a:lnTo>
                  <a:pt x="396" y="458"/>
                </a:lnTo>
                <a:lnTo>
                  <a:pt x="392" y="456"/>
                </a:lnTo>
                <a:lnTo>
                  <a:pt x="389" y="456"/>
                </a:lnTo>
                <a:lnTo>
                  <a:pt x="383" y="456"/>
                </a:lnTo>
                <a:lnTo>
                  <a:pt x="381" y="454"/>
                </a:lnTo>
                <a:lnTo>
                  <a:pt x="381" y="454"/>
                </a:lnTo>
                <a:lnTo>
                  <a:pt x="387" y="454"/>
                </a:lnTo>
                <a:lnTo>
                  <a:pt x="392" y="454"/>
                </a:lnTo>
                <a:lnTo>
                  <a:pt x="396" y="452"/>
                </a:lnTo>
                <a:lnTo>
                  <a:pt x="403" y="452"/>
                </a:lnTo>
                <a:lnTo>
                  <a:pt x="403" y="452"/>
                </a:lnTo>
                <a:close/>
                <a:moveTo>
                  <a:pt x="337" y="415"/>
                </a:moveTo>
                <a:lnTo>
                  <a:pt x="337" y="415"/>
                </a:lnTo>
                <a:lnTo>
                  <a:pt x="335" y="414"/>
                </a:lnTo>
                <a:lnTo>
                  <a:pt x="333" y="414"/>
                </a:lnTo>
                <a:lnTo>
                  <a:pt x="333" y="414"/>
                </a:lnTo>
                <a:lnTo>
                  <a:pt x="337" y="414"/>
                </a:lnTo>
                <a:lnTo>
                  <a:pt x="339" y="412"/>
                </a:lnTo>
                <a:lnTo>
                  <a:pt x="339" y="412"/>
                </a:lnTo>
                <a:lnTo>
                  <a:pt x="337" y="412"/>
                </a:lnTo>
                <a:lnTo>
                  <a:pt x="332" y="412"/>
                </a:lnTo>
                <a:lnTo>
                  <a:pt x="324" y="412"/>
                </a:lnTo>
                <a:lnTo>
                  <a:pt x="324" y="412"/>
                </a:lnTo>
                <a:lnTo>
                  <a:pt x="330" y="410"/>
                </a:lnTo>
                <a:lnTo>
                  <a:pt x="339" y="408"/>
                </a:lnTo>
                <a:lnTo>
                  <a:pt x="348" y="408"/>
                </a:lnTo>
                <a:lnTo>
                  <a:pt x="354" y="406"/>
                </a:lnTo>
                <a:lnTo>
                  <a:pt x="354" y="406"/>
                </a:lnTo>
                <a:lnTo>
                  <a:pt x="355" y="408"/>
                </a:lnTo>
                <a:lnTo>
                  <a:pt x="355" y="410"/>
                </a:lnTo>
                <a:lnTo>
                  <a:pt x="354" y="412"/>
                </a:lnTo>
                <a:lnTo>
                  <a:pt x="354" y="412"/>
                </a:lnTo>
                <a:lnTo>
                  <a:pt x="355" y="414"/>
                </a:lnTo>
                <a:lnTo>
                  <a:pt x="357" y="414"/>
                </a:lnTo>
                <a:lnTo>
                  <a:pt x="361" y="414"/>
                </a:lnTo>
                <a:lnTo>
                  <a:pt x="361" y="414"/>
                </a:lnTo>
                <a:lnTo>
                  <a:pt x="363" y="412"/>
                </a:lnTo>
                <a:lnTo>
                  <a:pt x="361" y="412"/>
                </a:lnTo>
                <a:lnTo>
                  <a:pt x="357" y="410"/>
                </a:lnTo>
                <a:lnTo>
                  <a:pt x="357" y="408"/>
                </a:lnTo>
                <a:lnTo>
                  <a:pt x="357" y="408"/>
                </a:lnTo>
                <a:lnTo>
                  <a:pt x="370" y="408"/>
                </a:lnTo>
                <a:lnTo>
                  <a:pt x="379" y="406"/>
                </a:lnTo>
                <a:lnTo>
                  <a:pt x="379" y="406"/>
                </a:lnTo>
                <a:lnTo>
                  <a:pt x="383" y="408"/>
                </a:lnTo>
                <a:lnTo>
                  <a:pt x="390" y="408"/>
                </a:lnTo>
                <a:lnTo>
                  <a:pt x="390" y="408"/>
                </a:lnTo>
                <a:lnTo>
                  <a:pt x="389" y="410"/>
                </a:lnTo>
                <a:lnTo>
                  <a:pt x="389" y="410"/>
                </a:lnTo>
                <a:lnTo>
                  <a:pt x="385" y="412"/>
                </a:lnTo>
                <a:lnTo>
                  <a:pt x="379" y="410"/>
                </a:lnTo>
                <a:lnTo>
                  <a:pt x="374" y="412"/>
                </a:lnTo>
                <a:lnTo>
                  <a:pt x="374" y="412"/>
                </a:lnTo>
                <a:lnTo>
                  <a:pt x="381" y="412"/>
                </a:lnTo>
                <a:lnTo>
                  <a:pt x="387" y="412"/>
                </a:lnTo>
                <a:lnTo>
                  <a:pt x="394" y="412"/>
                </a:lnTo>
                <a:lnTo>
                  <a:pt x="396" y="412"/>
                </a:lnTo>
                <a:lnTo>
                  <a:pt x="396" y="414"/>
                </a:lnTo>
                <a:lnTo>
                  <a:pt x="396" y="414"/>
                </a:lnTo>
                <a:lnTo>
                  <a:pt x="379" y="414"/>
                </a:lnTo>
                <a:lnTo>
                  <a:pt x="361" y="415"/>
                </a:lnTo>
                <a:lnTo>
                  <a:pt x="343" y="415"/>
                </a:lnTo>
                <a:lnTo>
                  <a:pt x="326" y="414"/>
                </a:lnTo>
                <a:lnTo>
                  <a:pt x="326" y="414"/>
                </a:lnTo>
                <a:lnTo>
                  <a:pt x="328" y="414"/>
                </a:lnTo>
                <a:lnTo>
                  <a:pt x="330" y="414"/>
                </a:lnTo>
                <a:lnTo>
                  <a:pt x="333" y="415"/>
                </a:lnTo>
                <a:lnTo>
                  <a:pt x="337" y="415"/>
                </a:lnTo>
                <a:lnTo>
                  <a:pt x="337" y="415"/>
                </a:lnTo>
                <a:close/>
                <a:moveTo>
                  <a:pt x="381" y="447"/>
                </a:moveTo>
                <a:lnTo>
                  <a:pt x="381" y="447"/>
                </a:lnTo>
                <a:lnTo>
                  <a:pt x="383" y="449"/>
                </a:lnTo>
                <a:lnTo>
                  <a:pt x="381" y="449"/>
                </a:lnTo>
                <a:lnTo>
                  <a:pt x="381" y="450"/>
                </a:lnTo>
                <a:lnTo>
                  <a:pt x="383" y="450"/>
                </a:lnTo>
                <a:lnTo>
                  <a:pt x="383" y="450"/>
                </a:lnTo>
                <a:lnTo>
                  <a:pt x="381" y="452"/>
                </a:lnTo>
                <a:lnTo>
                  <a:pt x="379" y="452"/>
                </a:lnTo>
                <a:lnTo>
                  <a:pt x="376" y="450"/>
                </a:lnTo>
                <a:lnTo>
                  <a:pt x="376" y="450"/>
                </a:lnTo>
                <a:lnTo>
                  <a:pt x="376" y="449"/>
                </a:lnTo>
                <a:lnTo>
                  <a:pt x="378" y="449"/>
                </a:lnTo>
                <a:lnTo>
                  <a:pt x="381" y="447"/>
                </a:lnTo>
                <a:lnTo>
                  <a:pt x="381" y="447"/>
                </a:lnTo>
                <a:close/>
                <a:moveTo>
                  <a:pt x="374" y="450"/>
                </a:moveTo>
                <a:lnTo>
                  <a:pt x="374" y="450"/>
                </a:lnTo>
                <a:lnTo>
                  <a:pt x="363" y="452"/>
                </a:lnTo>
                <a:lnTo>
                  <a:pt x="350" y="452"/>
                </a:lnTo>
                <a:lnTo>
                  <a:pt x="341" y="450"/>
                </a:lnTo>
                <a:lnTo>
                  <a:pt x="339" y="449"/>
                </a:lnTo>
                <a:lnTo>
                  <a:pt x="339" y="449"/>
                </a:lnTo>
                <a:lnTo>
                  <a:pt x="339" y="449"/>
                </a:lnTo>
                <a:lnTo>
                  <a:pt x="346" y="449"/>
                </a:lnTo>
                <a:lnTo>
                  <a:pt x="355" y="449"/>
                </a:lnTo>
                <a:lnTo>
                  <a:pt x="365" y="450"/>
                </a:lnTo>
                <a:lnTo>
                  <a:pt x="374" y="450"/>
                </a:lnTo>
                <a:lnTo>
                  <a:pt x="374" y="450"/>
                </a:lnTo>
                <a:close/>
                <a:moveTo>
                  <a:pt x="343" y="380"/>
                </a:moveTo>
                <a:lnTo>
                  <a:pt x="343" y="380"/>
                </a:lnTo>
                <a:lnTo>
                  <a:pt x="344" y="380"/>
                </a:lnTo>
                <a:lnTo>
                  <a:pt x="344" y="382"/>
                </a:lnTo>
                <a:lnTo>
                  <a:pt x="343" y="382"/>
                </a:lnTo>
                <a:lnTo>
                  <a:pt x="344" y="382"/>
                </a:lnTo>
                <a:lnTo>
                  <a:pt x="344" y="382"/>
                </a:lnTo>
                <a:lnTo>
                  <a:pt x="341" y="384"/>
                </a:lnTo>
                <a:lnTo>
                  <a:pt x="335" y="384"/>
                </a:lnTo>
                <a:lnTo>
                  <a:pt x="324" y="382"/>
                </a:lnTo>
                <a:lnTo>
                  <a:pt x="324" y="382"/>
                </a:lnTo>
                <a:lnTo>
                  <a:pt x="326" y="380"/>
                </a:lnTo>
                <a:lnTo>
                  <a:pt x="328" y="380"/>
                </a:lnTo>
                <a:lnTo>
                  <a:pt x="333" y="380"/>
                </a:lnTo>
                <a:lnTo>
                  <a:pt x="339" y="382"/>
                </a:lnTo>
                <a:lnTo>
                  <a:pt x="343" y="380"/>
                </a:lnTo>
                <a:lnTo>
                  <a:pt x="343" y="380"/>
                </a:lnTo>
                <a:close/>
                <a:moveTo>
                  <a:pt x="326" y="380"/>
                </a:moveTo>
                <a:lnTo>
                  <a:pt x="317" y="380"/>
                </a:lnTo>
                <a:lnTo>
                  <a:pt x="317" y="380"/>
                </a:lnTo>
                <a:lnTo>
                  <a:pt x="319" y="380"/>
                </a:lnTo>
                <a:lnTo>
                  <a:pt x="317" y="379"/>
                </a:lnTo>
                <a:lnTo>
                  <a:pt x="317" y="379"/>
                </a:lnTo>
                <a:lnTo>
                  <a:pt x="320" y="379"/>
                </a:lnTo>
                <a:lnTo>
                  <a:pt x="322" y="377"/>
                </a:lnTo>
                <a:lnTo>
                  <a:pt x="322" y="377"/>
                </a:lnTo>
                <a:lnTo>
                  <a:pt x="326" y="379"/>
                </a:lnTo>
                <a:lnTo>
                  <a:pt x="326" y="380"/>
                </a:lnTo>
                <a:lnTo>
                  <a:pt x="326" y="380"/>
                </a:lnTo>
                <a:close/>
                <a:moveTo>
                  <a:pt x="335" y="450"/>
                </a:moveTo>
                <a:lnTo>
                  <a:pt x="335" y="450"/>
                </a:lnTo>
                <a:lnTo>
                  <a:pt x="322" y="452"/>
                </a:lnTo>
                <a:lnTo>
                  <a:pt x="308" y="452"/>
                </a:lnTo>
                <a:lnTo>
                  <a:pt x="486" y="274"/>
                </a:lnTo>
                <a:lnTo>
                  <a:pt x="486" y="274"/>
                </a:lnTo>
                <a:lnTo>
                  <a:pt x="488" y="303"/>
                </a:lnTo>
                <a:lnTo>
                  <a:pt x="488" y="303"/>
                </a:lnTo>
                <a:lnTo>
                  <a:pt x="484" y="296"/>
                </a:lnTo>
                <a:lnTo>
                  <a:pt x="484" y="290"/>
                </a:lnTo>
                <a:lnTo>
                  <a:pt x="484" y="274"/>
                </a:lnTo>
                <a:lnTo>
                  <a:pt x="308" y="450"/>
                </a:lnTo>
                <a:lnTo>
                  <a:pt x="308" y="450"/>
                </a:lnTo>
                <a:lnTo>
                  <a:pt x="328" y="450"/>
                </a:lnTo>
                <a:lnTo>
                  <a:pt x="328" y="450"/>
                </a:lnTo>
                <a:lnTo>
                  <a:pt x="328" y="450"/>
                </a:lnTo>
                <a:lnTo>
                  <a:pt x="330" y="452"/>
                </a:lnTo>
                <a:lnTo>
                  <a:pt x="335" y="450"/>
                </a:lnTo>
                <a:lnTo>
                  <a:pt x="335" y="450"/>
                </a:lnTo>
                <a:close/>
                <a:moveTo>
                  <a:pt x="409" y="307"/>
                </a:moveTo>
                <a:lnTo>
                  <a:pt x="409" y="307"/>
                </a:lnTo>
                <a:lnTo>
                  <a:pt x="409" y="316"/>
                </a:lnTo>
                <a:lnTo>
                  <a:pt x="409" y="320"/>
                </a:lnTo>
                <a:lnTo>
                  <a:pt x="407" y="323"/>
                </a:lnTo>
                <a:lnTo>
                  <a:pt x="407" y="323"/>
                </a:lnTo>
                <a:lnTo>
                  <a:pt x="407" y="329"/>
                </a:lnTo>
                <a:lnTo>
                  <a:pt x="409" y="336"/>
                </a:lnTo>
                <a:lnTo>
                  <a:pt x="409" y="336"/>
                </a:lnTo>
                <a:lnTo>
                  <a:pt x="405" y="338"/>
                </a:lnTo>
                <a:lnTo>
                  <a:pt x="405" y="338"/>
                </a:lnTo>
                <a:lnTo>
                  <a:pt x="403" y="338"/>
                </a:lnTo>
                <a:lnTo>
                  <a:pt x="403" y="338"/>
                </a:lnTo>
                <a:lnTo>
                  <a:pt x="403" y="336"/>
                </a:lnTo>
                <a:lnTo>
                  <a:pt x="405" y="334"/>
                </a:lnTo>
                <a:lnTo>
                  <a:pt x="405" y="334"/>
                </a:lnTo>
                <a:lnTo>
                  <a:pt x="407" y="333"/>
                </a:lnTo>
                <a:lnTo>
                  <a:pt x="407" y="333"/>
                </a:lnTo>
                <a:lnTo>
                  <a:pt x="405" y="329"/>
                </a:lnTo>
                <a:lnTo>
                  <a:pt x="403" y="333"/>
                </a:lnTo>
                <a:lnTo>
                  <a:pt x="403" y="333"/>
                </a:lnTo>
                <a:lnTo>
                  <a:pt x="401" y="311"/>
                </a:lnTo>
                <a:lnTo>
                  <a:pt x="403" y="292"/>
                </a:lnTo>
                <a:lnTo>
                  <a:pt x="403" y="292"/>
                </a:lnTo>
                <a:lnTo>
                  <a:pt x="405" y="298"/>
                </a:lnTo>
                <a:lnTo>
                  <a:pt x="405" y="300"/>
                </a:lnTo>
                <a:lnTo>
                  <a:pt x="405" y="303"/>
                </a:lnTo>
                <a:lnTo>
                  <a:pt x="405" y="303"/>
                </a:lnTo>
                <a:lnTo>
                  <a:pt x="409" y="301"/>
                </a:lnTo>
                <a:lnTo>
                  <a:pt x="409" y="300"/>
                </a:lnTo>
                <a:lnTo>
                  <a:pt x="407" y="292"/>
                </a:lnTo>
                <a:lnTo>
                  <a:pt x="407" y="292"/>
                </a:lnTo>
                <a:lnTo>
                  <a:pt x="409" y="288"/>
                </a:lnTo>
                <a:lnTo>
                  <a:pt x="409" y="287"/>
                </a:lnTo>
                <a:lnTo>
                  <a:pt x="409" y="288"/>
                </a:lnTo>
                <a:lnTo>
                  <a:pt x="409" y="288"/>
                </a:lnTo>
                <a:lnTo>
                  <a:pt x="411" y="288"/>
                </a:lnTo>
                <a:lnTo>
                  <a:pt x="411" y="292"/>
                </a:lnTo>
                <a:lnTo>
                  <a:pt x="411" y="301"/>
                </a:lnTo>
                <a:lnTo>
                  <a:pt x="411" y="301"/>
                </a:lnTo>
                <a:lnTo>
                  <a:pt x="412" y="296"/>
                </a:lnTo>
                <a:lnTo>
                  <a:pt x="412" y="290"/>
                </a:lnTo>
                <a:lnTo>
                  <a:pt x="412" y="279"/>
                </a:lnTo>
                <a:lnTo>
                  <a:pt x="412" y="279"/>
                </a:lnTo>
                <a:lnTo>
                  <a:pt x="409" y="281"/>
                </a:lnTo>
                <a:lnTo>
                  <a:pt x="409" y="279"/>
                </a:lnTo>
                <a:lnTo>
                  <a:pt x="407" y="276"/>
                </a:lnTo>
                <a:lnTo>
                  <a:pt x="407" y="276"/>
                </a:lnTo>
                <a:lnTo>
                  <a:pt x="411" y="276"/>
                </a:lnTo>
                <a:lnTo>
                  <a:pt x="412" y="274"/>
                </a:lnTo>
                <a:lnTo>
                  <a:pt x="308" y="379"/>
                </a:lnTo>
                <a:lnTo>
                  <a:pt x="308" y="379"/>
                </a:lnTo>
                <a:lnTo>
                  <a:pt x="313" y="380"/>
                </a:lnTo>
                <a:lnTo>
                  <a:pt x="322" y="382"/>
                </a:lnTo>
                <a:lnTo>
                  <a:pt x="322" y="382"/>
                </a:lnTo>
                <a:lnTo>
                  <a:pt x="320" y="382"/>
                </a:lnTo>
                <a:lnTo>
                  <a:pt x="320" y="386"/>
                </a:lnTo>
                <a:lnTo>
                  <a:pt x="320" y="386"/>
                </a:lnTo>
                <a:lnTo>
                  <a:pt x="308" y="384"/>
                </a:lnTo>
                <a:lnTo>
                  <a:pt x="418" y="274"/>
                </a:lnTo>
                <a:lnTo>
                  <a:pt x="418" y="274"/>
                </a:lnTo>
                <a:lnTo>
                  <a:pt x="420" y="309"/>
                </a:lnTo>
                <a:lnTo>
                  <a:pt x="422" y="325"/>
                </a:lnTo>
                <a:lnTo>
                  <a:pt x="420" y="342"/>
                </a:lnTo>
                <a:lnTo>
                  <a:pt x="420" y="342"/>
                </a:lnTo>
                <a:lnTo>
                  <a:pt x="418" y="342"/>
                </a:lnTo>
                <a:lnTo>
                  <a:pt x="416" y="340"/>
                </a:lnTo>
                <a:lnTo>
                  <a:pt x="416" y="340"/>
                </a:lnTo>
                <a:lnTo>
                  <a:pt x="420" y="346"/>
                </a:lnTo>
                <a:lnTo>
                  <a:pt x="420" y="353"/>
                </a:lnTo>
                <a:lnTo>
                  <a:pt x="418" y="353"/>
                </a:lnTo>
                <a:lnTo>
                  <a:pt x="418" y="353"/>
                </a:lnTo>
                <a:lnTo>
                  <a:pt x="418" y="358"/>
                </a:lnTo>
                <a:lnTo>
                  <a:pt x="418" y="358"/>
                </a:lnTo>
                <a:lnTo>
                  <a:pt x="418" y="360"/>
                </a:lnTo>
                <a:lnTo>
                  <a:pt x="420" y="360"/>
                </a:lnTo>
                <a:lnTo>
                  <a:pt x="420" y="360"/>
                </a:lnTo>
                <a:lnTo>
                  <a:pt x="420" y="360"/>
                </a:lnTo>
                <a:lnTo>
                  <a:pt x="422" y="369"/>
                </a:lnTo>
                <a:lnTo>
                  <a:pt x="422" y="369"/>
                </a:lnTo>
                <a:lnTo>
                  <a:pt x="420" y="369"/>
                </a:lnTo>
                <a:lnTo>
                  <a:pt x="420" y="371"/>
                </a:lnTo>
                <a:lnTo>
                  <a:pt x="420" y="371"/>
                </a:lnTo>
                <a:lnTo>
                  <a:pt x="416" y="368"/>
                </a:lnTo>
                <a:lnTo>
                  <a:pt x="414" y="364"/>
                </a:lnTo>
                <a:lnTo>
                  <a:pt x="414" y="358"/>
                </a:lnTo>
                <a:lnTo>
                  <a:pt x="414" y="358"/>
                </a:lnTo>
                <a:lnTo>
                  <a:pt x="412" y="360"/>
                </a:lnTo>
                <a:lnTo>
                  <a:pt x="411" y="360"/>
                </a:lnTo>
                <a:lnTo>
                  <a:pt x="411" y="360"/>
                </a:lnTo>
                <a:lnTo>
                  <a:pt x="411" y="358"/>
                </a:lnTo>
                <a:lnTo>
                  <a:pt x="411" y="355"/>
                </a:lnTo>
                <a:lnTo>
                  <a:pt x="411" y="351"/>
                </a:lnTo>
                <a:lnTo>
                  <a:pt x="412" y="347"/>
                </a:lnTo>
                <a:lnTo>
                  <a:pt x="412" y="347"/>
                </a:lnTo>
                <a:lnTo>
                  <a:pt x="411" y="346"/>
                </a:lnTo>
                <a:lnTo>
                  <a:pt x="409" y="344"/>
                </a:lnTo>
                <a:lnTo>
                  <a:pt x="409" y="344"/>
                </a:lnTo>
                <a:lnTo>
                  <a:pt x="409" y="325"/>
                </a:lnTo>
                <a:lnTo>
                  <a:pt x="409" y="307"/>
                </a:lnTo>
                <a:lnTo>
                  <a:pt x="409" y="307"/>
                </a:lnTo>
                <a:close/>
                <a:moveTo>
                  <a:pt x="495" y="311"/>
                </a:moveTo>
                <a:lnTo>
                  <a:pt x="495" y="311"/>
                </a:lnTo>
                <a:lnTo>
                  <a:pt x="493" y="311"/>
                </a:lnTo>
                <a:lnTo>
                  <a:pt x="492" y="311"/>
                </a:lnTo>
                <a:lnTo>
                  <a:pt x="490" y="307"/>
                </a:lnTo>
                <a:lnTo>
                  <a:pt x="490" y="307"/>
                </a:lnTo>
                <a:lnTo>
                  <a:pt x="492" y="285"/>
                </a:lnTo>
                <a:lnTo>
                  <a:pt x="492" y="285"/>
                </a:lnTo>
                <a:lnTo>
                  <a:pt x="490" y="287"/>
                </a:lnTo>
                <a:lnTo>
                  <a:pt x="488" y="285"/>
                </a:lnTo>
                <a:lnTo>
                  <a:pt x="488" y="274"/>
                </a:lnTo>
                <a:lnTo>
                  <a:pt x="308" y="454"/>
                </a:lnTo>
                <a:lnTo>
                  <a:pt x="308" y="454"/>
                </a:lnTo>
                <a:lnTo>
                  <a:pt x="315" y="456"/>
                </a:lnTo>
                <a:lnTo>
                  <a:pt x="320" y="456"/>
                </a:lnTo>
                <a:lnTo>
                  <a:pt x="320" y="456"/>
                </a:lnTo>
                <a:lnTo>
                  <a:pt x="308" y="458"/>
                </a:lnTo>
                <a:lnTo>
                  <a:pt x="492" y="274"/>
                </a:lnTo>
                <a:lnTo>
                  <a:pt x="492" y="274"/>
                </a:lnTo>
                <a:lnTo>
                  <a:pt x="492" y="294"/>
                </a:lnTo>
                <a:lnTo>
                  <a:pt x="493" y="303"/>
                </a:lnTo>
                <a:lnTo>
                  <a:pt x="495" y="311"/>
                </a:lnTo>
                <a:lnTo>
                  <a:pt x="495" y="311"/>
                </a:lnTo>
                <a:close/>
                <a:moveTo>
                  <a:pt x="497" y="303"/>
                </a:moveTo>
                <a:lnTo>
                  <a:pt x="497" y="303"/>
                </a:lnTo>
                <a:lnTo>
                  <a:pt x="499" y="305"/>
                </a:lnTo>
                <a:lnTo>
                  <a:pt x="499" y="309"/>
                </a:lnTo>
                <a:lnTo>
                  <a:pt x="499" y="312"/>
                </a:lnTo>
                <a:lnTo>
                  <a:pt x="499" y="312"/>
                </a:lnTo>
                <a:lnTo>
                  <a:pt x="497" y="311"/>
                </a:lnTo>
                <a:lnTo>
                  <a:pt x="497" y="309"/>
                </a:lnTo>
                <a:lnTo>
                  <a:pt x="497" y="303"/>
                </a:lnTo>
                <a:lnTo>
                  <a:pt x="497" y="303"/>
                </a:lnTo>
                <a:close/>
                <a:moveTo>
                  <a:pt x="490" y="314"/>
                </a:moveTo>
                <a:lnTo>
                  <a:pt x="490" y="314"/>
                </a:lnTo>
                <a:lnTo>
                  <a:pt x="492" y="314"/>
                </a:lnTo>
                <a:lnTo>
                  <a:pt x="493" y="316"/>
                </a:lnTo>
                <a:lnTo>
                  <a:pt x="493" y="323"/>
                </a:lnTo>
                <a:lnTo>
                  <a:pt x="493" y="323"/>
                </a:lnTo>
                <a:lnTo>
                  <a:pt x="492" y="323"/>
                </a:lnTo>
                <a:lnTo>
                  <a:pt x="492" y="322"/>
                </a:lnTo>
                <a:lnTo>
                  <a:pt x="490" y="320"/>
                </a:lnTo>
                <a:lnTo>
                  <a:pt x="490" y="320"/>
                </a:lnTo>
                <a:lnTo>
                  <a:pt x="488" y="338"/>
                </a:lnTo>
                <a:lnTo>
                  <a:pt x="488" y="347"/>
                </a:lnTo>
                <a:lnTo>
                  <a:pt x="484" y="353"/>
                </a:lnTo>
                <a:lnTo>
                  <a:pt x="484" y="353"/>
                </a:lnTo>
                <a:lnTo>
                  <a:pt x="484" y="338"/>
                </a:lnTo>
                <a:lnTo>
                  <a:pt x="481" y="327"/>
                </a:lnTo>
                <a:lnTo>
                  <a:pt x="481" y="327"/>
                </a:lnTo>
                <a:lnTo>
                  <a:pt x="482" y="323"/>
                </a:lnTo>
                <a:lnTo>
                  <a:pt x="484" y="320"/>
                </a:lnTo>
                <a:lnTo>
                  <a:pt x="484" y="320"/>
                </a:lnTo>
                <a:lnTo>
                  <a:pt x="486" y="323"/>
                </a:lnTo>
                <a:lnTo>
                  <a:pt x="484" y="329"/>
                </a:lnTo>
                <a:lnTo>
                  <a:pt x="484" y="329"/>
                </a:lnTo>
                <a:lnTo>
                  <a:pt x="488" y="327"/>
                </a:lnTo>
                <a:lnTo>
                  <a:pt x="488" y="323"/>
                </a:lnTo>
                <a:lnTo>
                  <a:pt x="490" y="314"/>
                </a:lnTo>
                <a:lnTo>
                  <a:pt x="490" y="314"/>
                </a:lnTo>
                <a:close/>
                <a:moveTo>
                  <a:pt x="492" y="369"/>
                </a:moveTo>
                <a:lnTo>
                  <a:pt x="492" y="369"/>
                </a:lnTo>
                <a:lnTo>
                  <a:pt x="492" y="371"/>
                </a:lnTo>
                <a:lnTo>
                  <a:pt x="492" y="375"/>
                </a:lnTo>
                <a:lnTo>
                  <a:pt x="492" y="377"/>
                </a:lnTo>
                <a:lnTo>
                  <a:pt x="490" y="377"/>
                </a:lnTo>
                <a:lnTo>
                  <a:pt x="490" y="377"/>
                </a:lnTo>
                <a:lnTo>
                  <a:pt x="488" y="371"/>
                </a:lnTo>
                <a:lnTo>
                  <a:pt x="488" y="371"/>
                </a:lnTo>
                <a:lnTo>
                  <a:pt x="490" y="371"/>
                </a:lnTo>
                <a:lnTo>
                  <a:pt x="492" y="369"/>
                </a:lnTo>
                <a:lnTo>
                  <a:pt x="492" y="369"/>
                </a:lnTo>
                <a:close/>
                <a:moveTo>
                  <a:pt x="30" y="421"/>
                </a:moveTo>
                <a:lnTo>
                  <a:pt x="30" y="421"/>
                </a:lnTo>
                <a:lnTo>
                  <a:pt x="32" y="423"/>
                </a:lnTo>
                <a:lnTo>
                  <a:pt x="32" y="426"/>
                </a:lnTo>
                <a:lnTo>
                  <a:pt x="30" y="436"/>
                </a:lnTo>
                <a:lnTo>
                  <a:pt x="30" y="436"/>
                </a:lnTo>
                <a:lnTo>
                  <a:pt x="28" y="434"/>
                </a:lnTo>
                <a:lnTo>
                  <a:pt x="28" y="432"/>
                </a:lnTo>
                <a:lnTo>
                  <a:pt x="28" y="428"/>
                </a:lnTo>
                <a:lnTo>
                  <a:pt x="28" y="426"/>
                </a:lnTo>
                <a:lnTo>
                  <a:pt x="28" y="426"/>
                </a:lnTo>
                <a:lnTo>
                  <a:pt x="28" y="425"/>
                </a:lnTo>
                <a:lnTo>
                  <a:pt x="28" y="425"/>
                </a:lnTo>
                <a:lnTo>
                  <a:pt x="30" y="423"/>
                </a:lnTo>
                <a:lnTo>
                  <a:pt x="30" y="421"/>
                </a:lnTo>
                <a:lnTo>
                  <a:pt x="30" y="421"/>
                </a:lnTo>
                <a:close/>
                <a:moveTo>
                  <a:pt x="41" y="474"/>
                </a:moveTo>
                <a:lnTo>
                  <a:pt x="41" y="474"/>
                </a:lnTo>
                <a:lnTo>
                  <a:pt x="41" y="489"/>
                </a:lnTo>
                <a:lnTo>
                  <a:pt x="41" y="496"/>
                </a:lnTo>
                <a:lnTo>
                  <a:pt x="43" y="504"/>
                </a:lnTo>
                <a:lnTo>
                  <a:pt x="43" y="504"/>
                </a:lnTo>
                <a:lnTo>
                  <a:pt x="43" y="506"/>
                </a:lnTo>
                <a:lnTo>
                  <a:pt x="41" y="507"/>
                </a:lnTo>
                <a:lnTo>
                  <a:pt x="39" y="509"/>
                </a:lnTo>
                <a:lnTo>
                  <a:pt x="39" y="513"/>
                </a:lnTo>
                <a:lnTo>
                  <a:pt x="39" y="513"/>
                </a:lnTo>
                <a:lnTo>
                  <a:pt x="39" y="513"/>
                </a:lnTo>
                <a:lnTo>
                  <a:pt x="37" y="513"/>
                </a:lnTo>
                <a:lnTo>
                  <a:pt x="37" y="511"/>
                </a:lnTo>
                <a:lnTo>
                  <a:pt x="35" y="513"/>
                </a:lnTo>
                <a:lnTo>
                  <a:pt x="35" y="513"/>
                </a:lnTo>
                <a:lnTo>
                  <a:pt x="34" y="502"/>
                </a:lnTo>
                <a:lnTo>
                  <a:pt x="34" y="489"/>
                </a:lnTo>
                <a:lnTo>
                  <a:pt x="34" y="489"/>
                </a:lnTo>
                <a:lnTo>
                  <a:pt x="35" y="489"/>
                </a:lnTo>
                <a:lnTo>
                  <a:pt x="37" y="489"/>
                </a:lnTo>
                <a:lnTo>
                  <a:pt x="37" y="489"/>
                </a:lnTo>
                <a:lnTo>
                  <a:pt x="39" y="482"/>
                </a:lnTo>
                <a:lnTo>
                  <a:pt x="41" y="474"/>
                </a:lnTo>
                <a:lnTo>
                  <a:pt x="41" y="474"/>
                </a:lnTo>
                <a:close/>
                <a:moveTo>
                  <a:pt x="471" y="493"/>
                </a:moveTo>
                <a:lnTo>
                  <a:pt x="471" y="493"/>
                </a:lnTo>
                <a:lnTo>
                  <a:pt x="471" y="493"/>
                </a:lnTo>
                <a:lnTo>
                  <a:pt x="473" y="496"/>
                </a:lnTo>
                <a:lnTo>
                  <a:pt x="471" y="502"/>
                </a:lnTo>
                <a:lnTo>
                  <a:pt x="471" y="502"/>
                </a:lnTo>
                <a:lnTo>
                  <a:pt x="471" y="502"/>
                </a:lnTo>
                <a:lnTo>
                  <a:pt x="469" y="498"/>
                </a:lnTo>
                <a:lnTo>
                  <a:pt x="471" y="493"/>
                </a:lnTo>
                <a:lnTo>
                  <a:pt x="471" y="493"/>
                </a:lnTo>
                <a:close/>
                <a:moveTo>
                  <a:pt x="488" y="498"/>
                </a:moveTo>
                <a:lnTo>
                  <a:pt x="488" y="498"/>
                </a:lnTo>
                <a:lnTo>
                  <a:pt x="490" y="500"/>
                </a:lnTo>
                <a:lnTo>
                  <a:pt x="490" y="504"/>
                </a:lnTo>
                <a:lnTo>
                  <a:pt x="490" y="511"/>
                </a:lnTo>
                <a:lnTo>
                  <a:pt x="490" y="511"/>
                </a:lnTo>
                <a:lnTo>
                  <a:pt x="486" y="509"/>
                </a:lnTo>
                <a:lnTo>
                  <a:pt x="486" y="507"/>
                </a:lnTo>
                <a:lnTo>
                  <a:pt x="488" y="504"/>
                </a:lnTo>
                <a:lnTo>
                  <a:pt x="488" y="498"/>
                </a:lnTo>
                <a:lnTo>
                  <a:pt x="488" y="498"/>
                </a:lnTo>
                <a:close/>
                <a:moveTo>
                  <a:pt x="479" y="563"/>
                </a:moveTo>
                <a:lnTo>
                  <a:pt x="479" y="563"/>
                </a:lnTo>
                <a:lnTo>
                  <a:pt x="479" y="563"/>
                </a:lnTo>
                <a:lnTo>
                  <a:pt x="481" y="564"/>
                </a:lnTo>
                <a:lnTo>
                  <a:pt x="481" y="572"/>
                </a:lnTo>
                <a:lnTo>
                  <a:pt x="481" y="572"/>
                </a:lnTo>
                <a:lnTo>
                  <a:pt x="479" y="572"/>
                </a:lnTo>
                <a:lnTo>
                  <a:pt x="479" y="568"/>
                </a:lnTo>
                <a:lnTo>
                  <a:pt x="479" y="563"/>
                </a:lnTo>
                <a:lnTo>
                  <a:pt x="479" y="563"/>
                </a:lnTo>
                <a:close/>
                <a:moveTo>
                  <a:pt x="91" y="627"/>
                </a:moveTo>
                <a:lnTo>
                  <a:pt x="91" y="627"/>
                </a:lnTo>
                <a:lnTo>
                  <a:pt x="91" y="636"/>
                </a:lnTo>
                <a:lnTo>
                  <a:pt x="92" y="638"/>
                </a:lnTo>
                <a:lnTo>
                  <a:pt x="94" y="638"/>
                </a:lnTo>
                <a:lnTo>
                  <a:pt x="94" y="638"/>
                </a:lnTo>
                <a:lnTo>
                  <a:pt x="94" y="645"/>
                </a:lnTo>
                <a:lnTo>
                  <a:pt x="89" y="651"/>
                </a:lnTo>
                <a:lnTo>
                  <a:pt x="87" y="651"/>
                </a:lnTo>
                <a:lnTo>
                  <a:pt x="85" y="651"/>
                </a:lnTo>
                <a:lnTo>
                  <a:pt x="83" y="649"/>
                </a:lnTo>
                <a:lnTo>
                  <a:pt x="81" y="645"/>
                </a:lnTo>
                <a:lnTo>
                  <a:pt x="81" y="645"/>
                </a:lnTo>
                <a:lnTo>
                  <a:pt x="85" y="634"/>
                </a:lnTo>
                <a:lnTo>
                  <a:pt x="87" y="629"/>
                </a:lnTo>
                <a:lnTo>
                  <a:pt x="91" y="627"/>
                </a:lnTo>
                <a:lnTo>
                  <a:pt x="91" y="627"/>
                </a:lnTo>
                <a:close/>
                <a:moveTo>
                  <a:pt x="387" y="682"/>
                </a:moveTo>
                <a:lnTo>
                  <a:pt x="387" y="682"/>
                </a:lnTo>
                <a:lnTo>
                  <a:pt x="389" y="682"/>
                </a:lnTo>
                <a:lnTo>
                  <a:pt x="389" y="684"/>
                </a:lnTo>
                <a:lnTo>
                  <a:pt x="389" y="690"/>
                </a:lnTo>
                <a:lnTo>
                  <a:pt x="389" y="690"/>
                </a:lnTo>
                <a:lnTo>
                  <a:pt x="387" y="691"/>
                </a:lnTo>
                <a:lnTo>
                  <a:pt x="385" y="691"/>
                </a:lnTo>
                <a:lnTo>
                  <a:pt x="385" y="691"/>
                </a:lnTo>
                <a:lnTo>
                  <a:pt x="385" y="686"/>
                </a:lnTo>
                <a:lnTo>
                  <a:pt x="387" y="682"/>
                </a:lnTo>
                <a:lnTo>
                  <a:pt x="387" y="682"/>
                </a:lnTo>
                <a:close/>
                <a:moveTo>
                  <a:pt x="100" y="804"/>
                </a:moveTo>
                <a:lnTo>
                  <a:pt x="100" y="804"/>
                </a:lnTo>
                <a:lnTo>
                  <a:pt x="102" y="804"/>
                </a:lnTo>
                <a:lnTo>
                  <a:pt x="103" y="805"/>
                </a:lnTo>
                <a:lnTo>
                  <a:pt x="105" y="813"/>
                </a:lnTo>
                <a:lnTo>
                  <a:pt x="105" y="813"/>
                </a:lnTo>
                <a:lnTo>
                  <a:pt x="109" y="813"/>
                </a:lnTo>
                <a:lnTo>
                  <a:pt x="113" y="811"/>
                </a:lnTo>
                <a:lnTo>
                  <a:pt x="114" y="811"/>
                </a:lnTo>
                <a:lnTo>
                  <a:pt x="118" y="815"/>
                </a:lnTo>
                <a:lnTo>
                  <a:pt x="118" y="815"/>
                </a:lnTo>
                <a:lnTo>
                  <a:pt x="116" y="822"/>
                </a:lnTo>
                <a:lnTo>
                  <a:pt x="116" y="826"/>
                </a:lnTo>
                <a:lnTo>
                  <a:pt x="116" y="826"/>
                </a:lnTo>
                <a:lnTo>
                  <a:pt x="107" y="827"/>
                </a:lnTo>
                <a:lnTo>
                  <a:pt x="102" y="824"/>
                </a:lnTo>
                <a:lnTo>
                  <a:pt x="102" y="824"/>
                </a:lnTo>
                <a:lnTo>
                  <a:pt x="100" y="815"/>
                </a:lnTo>
                <a:lnTo>
                  <a:pt x="100" y="813"/>
                </a:lnTo>
                <a:lnTo>
                  <a:pt x="98" y="811"/>
                </a:lnTo>
                <a:lnTo>
                  <a:pt x="98" y="811"/>
                </a:lnTo>
                <a:lnTo>
                  <a:pt x="100" y="804"/>
                </a:lnTo>
                <a:lnTo>
                  <a:pt x="100" y="804"/>
                </a:lnTo>
                <a:close/>
                <a:moveTo>
                  <a:pt x="274" y="809"/>
                </a:moveTo>
                <a:lnTo>
                  <a:pt x="274" y="809"/>
                </a:lnTo>
                <a:lnTo>
                  <a:pt x="274" y="811"/>
                </a:lnTo>
                <a:lnTo>
                  <a:pt x="274" y="815"/>
                </a:lnTo>
                <a:lnTo>
                  <a:pt x="274" y="820"/>
                </a:lnTo>
                <a:lnTo>
                  <a:pt x="274" y="820"/>
                </a:lnTo>
                <a:lnTo>
                  <a:pt x="273" y="816"/>
                </a:lnTo>
                <a:lnTo>
                  <a:pt x="273" y="813"/>
                </a:lnTo>
                <a:lnTo>
                  <a:pt x="273" y="813"/>
                </a:lnTo>
                <a:lnTo>
                  <a:pt x="274" y="813"/>
                </a:lnTo>
                <a:lnTo>
                  <a:pt x="274" y="809"/>
                </a:lnTo>
                <a:lnTo>
                  <a:pt x="274" y="809"/>
                </a:lnTo>
                <a:close/>
                <a:moveTo>
                  <a:pt x="111" y="835"/>
                </a:moveTo>
                <a:lnTo>
                  <a:pt x="111" y="835"/>
                </a:lnTo>
                <a:lnTo>
                  <a:pt x="109" y="842"/>
                </a:lnTo>
                <a:lnTo>
                  <a:pt x="109" y="842"/>
                </a:lnTo>
                <a:lnTo>
                  <a:pt x="107" y="842"/>
                </a:lnTo>
                <a:lnTo>
                  <a:pt x="107" y="840"/>
                </a:lnTo>
                <a:lnTo>
                  <a:pt x="105" y="840"/>
                </a:lnTo>
                <a:lnTo>
                  <a:pt x="105" y="840"/>
                </a:lnTo>
                <a:lnTo>
                  <a:pt x="105" y="840"/>
                </a:lnTo>
                <a:lnTo>
                  <a:pt x="107" y="837"/>
                </a:lnTo>
                <a:lnTo>
                  <a:pt x="109" y="835"/>
                </a:lnTo>
                <a:lnTo>
                  <a:pt x="111" y="835"/>
                </a:lnTo>
                <a:lnTo>
                  <a:pt x="111" y="835"/>
                </a:lnTo>
                <a:close/>
                <a:moveTo>
                  <a:pt x="400" y="833"/>
                </a:moveTo>
                <a:lnTo>
                  <a:pt x="400" y="833"/>
                </a:lnTo>
                <a:lnTo>
                  <a:pt x="400" y="833"/>
                </a:lnTo>
                <a:lnTo>
                  <a:pt x="401" y="835"/>
                </a:lnTo>
                <a:lnTo>
                  <a:pt x="401" y="839"/>
                </a:lnTo>
                <a:lnTo>
                  <a:pt x="400" y="842"/>
                </a:lnTo>
                <a:lnTo>
                  <a:pt x="400" y="844"/>
                </a:lnTo>
                <a:lnTo>
                  <a:pt x="398" y="844"/>
                </a:lnTo>
                <a:lnTo>
                  <a:pt x="398" y="844"/>
                </a:lnTo>
                <a:lnTo>
                  <a:pt x="398" y="840"/>
                </a:lnTo>
                <a:lnTo>
                  <a:pt x="398" y="839"/>
                </a:lnTo>
                <a:lnTo>
                  <a:pt x="400" y="833"/>
                </a:lnTo>
                <a:lnTo>
                  <a:pt x="400" y="833"/>
                </a:lnTo>
                <a:close/>
                <a:moveTo>
                  <a:pt x="385" y="903"/>
                </a:moveTo>
                <a:lnTo>
                  <a:pt x="385" y="907"/>
                </a:lnTo>
                <a:lnTo>
                  <a:pt x="385" y="907"/>
                </a:lnTo>
                <a:lnTo>
                  <a:pt x="383" y="908"/>
                </a:lnTo>
                <a:lnTo>
                  <a:pt x="381" y="907"/>
                </a:lnTo>
                <a:lnTo>
                  <a:pt x="381" y="903"/>
                </a:lnTo>
                <a:lnTo>
                  <a:pt x="381" y="903"/>
                </a:lnTo>
                <a:lnTo>
                  <a:pt x="383" y="903"/>
                </a:lnTo>
                <a:lnTo>
                  <a:pt x="383" y="903"/>
                </a:lnTo>
                <a:lnTo>
                  <a:pt x="385" y="903"/>
                </a:lnTo>
                <a:lnTo>
                  <a:pt x="385" y="903"/>
                </a:lnTo>
                <a:lnTo>
                  <a:pt x="385" y="9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4"/>
          <p:cNvSpPr>
            <a:spLocks/>
          </p:cNvSpPr>
          <p:nvPr/>
        </p:nvSpPr>
        <p:spPr bwMode="auto">
          <a:xfrm flipH="1">
            <a:off x="4457700" y="3449638"/>
            <a:ext cx="1588" cy="11113"/>
          </a:xfrm>
          <a:custGeom>
            <a:avLst/>
            <a:gdLst>
              <a:gd name="T0" fmla="*/ 2 w 2"/>
              <a:gd name="T1" fmla="*/ 13 h 13"/>
              <a:gd name="T2" fmla="*/ 2 w 2"/>
              <a:gd name="T3" fmla="*/ 13 h 13"/>
              <a:gd name="T4" fmla="*/ 0 w 2"/>
              <a:gd name="T5" fmla="*/ 11 h 13"/>
              <a:gd name="T6" fmla="*/ 0 w 2"/>
              <a:gd name="T7" fmla="*/ 7 h 13"/>
              <a:gd name="T8" fmla="*/ 0 w 2"/>
              <a:gd name="T9" fmla="*/ 0 h 13"/>
              <a:gd name="T10" fmla="*/ 0 w 2"/>
              <a:gd name="T11" fmla="*/ 0 h 13"/>
              <a:gd name="T12" fmla="*/ 2 w 2"/>
              <a:gd name="T13" fmla="*/ 2 h 13"/>
              <a:gd name="T14" fmla="*/ 2 w 2"/>
              <a:gd name="T15" fmla="*/ 5 h 13"/>
              <a:gd name="T16" fmla="*/ 2 w 2"/>
              <a:gd name="T17" fmla="*/ 13 h 13"/>
              <a:gd name="T18" fmla="*/ 2 w 2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" h="13">
                <a:moveTo>
                  <a:pt x="2" y="13"/>
                </a:moveTo>
                <a:lnTo>
                  <a:pt x="2" y="13"/>
                </a:lnTo>
                <a:lnTo>
                  <a:pt x="0" y="11"/>
                </a:lnTo>
                <a:lnTo>
                  <a:pt x="0" y="7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5"/>
                </a:lnTo>
                <a:lnTo>
                  <a:pt x="2" y="13"/>
                </a:lnTo>
                <a:lnTo>
                  <a:pt x="2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5"/>
          <p:cNvSpPr>
            <a:spLocks noEditPoints="1"/>
          </p:cNvSpPr>
          <p:nvPr/>
        </p:nvSpPr>
        <p:spPr bwMode="auto">
          <a:xfrm flipH="1">
            <a:off x="7833320" y="4733823"/>
            <a:ext cx="1710190" cy="1600210"/>
          </a:xfrm>
          <a:custGeom>
            <a:avLst/>
            <a:gdLst>
              <a:gd name="T0" fmla="*/ 1801 w 1867"/>
              <a:gd name="T1" fmla="*/ 1427 h 1745"/>
              <a:gd name="T2" fmla="*/ 1827 w 1867"/>
              <a:gd name="T3" fmla="*/ 814 h 1745"/>
              <a:gd name="T4" fmla="*/ 1858 w 1867"/>
              <a:gd name="T5" fmla="*/ 822 h 1745"/>
              <a:gd name="T6" fmla="*/ 1845 w 1867"/>
              <a:gd name="T7" fmla="*/ 513 h 1745"/>
              <a:gd name="T8" fmla="*/ 1264 w 1867"/>
              <a:gd name="T9" fmla="*/ 119 h 1745"/>
              <a:gd name="T10" fmla="*/ 988 w 1867"/>
              <a:gd name="T11" fmla="*/ 71 h 1745"/>
              <a:gd name="T12" fmla="*/ 795 w 1867"/>
              <a:gd name="T13" fmla="*/ 97 h 1745"/>
              <a:gd name="T14" fmla="*/ 795 w 1867"/>
              <a:gd name="T15" fmla="*/ 55 h 1745"/>
              <a:gd name="T16" fmla="*/ 747 w 1867"/>
              <a:gd name="T17" fmla="*/ 38 h 1745"/>
              <a:gd name="T18" fmla="*/ 642 w 1867"/>
              <a:gd name="T19" fmla="*/ 7 h 1745"/>
              <a:gd name="T20" fmla="*/ 74 w 1867"/>
              <a:gd name="T21" fmla="*/ 434 h 1745"/>
              <a:gd name="T22" fmla="*/ 78 w 1867"/>
              <a:gd name="T23" fmla="*/ 805 h 1745"/>
              <a:gd name="T24" fmla="*/ 103 w 1867"/>
              <a:gd name="T25" fmla="*/ 1028 h 1745"/>
              <a:gd name="T26" fmla="*/ 215 w 1867"/>
              <a:gd name="T27" fmla="*/ 1219 h 1745"/>
              <a:gd name="T28" fmla="*/ 341 w 1867"/>
              <a:gd name="T29" fmla="*/ 1278 h 1745"/>
              <a:gd name="T30" fmla="*/ 414 w 1867"/>
              <a:gd name="T31" fmla="*/ 870 h 1745"/>
              <a:gd name="T32" fmla="*/ 493 w 1867"/>
              <a:gd name="T33" fmla="*/ 1129 h 1745"/>
              <a:gd name="T34" fmla="*/ 622 w 1867"/>
              <a:gd name="T35" fmla="*/ 864 h 1745"/>
              <a:gd name="T36" fmla="*/ 633 w 1867"/>
              <a:gd name="T37" fmla="*/ 704 h 1745"/>
              <a:gd name="T38" fmla="*/ 661 w 1867"/>
              <a:gd name="T39" fmla="*/ 752 h 1745"/>
              <a:gd name="T40" fmla="*/ 699 w 1867"/>
              <a:gd name="T41" fmla="*/ 412 h 1745"/>
              <a:gd name="T42" fmla="*/ 736 w 1867"/>
              <a:gd name="T43" fmla="*/ 735 h 1745"/>
              <a:gd name="T44" fmla="*/ 762 w 1867"/>
              <a:gd name="T45" fmla="*/ 463 h 1745"/>
              <a:gd name="T46" fmla="*/ 778 w 1867"/>
              <a:gd name="T47" fmla="*/ 756 h 1745"/>
              <a:gd name="T48" fmla="*/ 799 w 1867"/>
              <a:gd name="T49" fmla="*/ 553 h 1745"/>
              <a:gd name="T50" fmla="*/ 800 w 1867"/>
              <a:gd name="T51" fmla="*/ 728 h 1745"/>
              <a:gd name="T52" fmla="*/ 1001 w 1867"/>
              <a:gd name="T53" fmla="*/ 759 h 1745"/>
              <a:gd name="T54" fmla="*/ 1238 w 1867"/>
              <a:gd name="T55" fmla="*/ 743 h 1745"/>
              <a:gd name="T56" fmla="*/ 1544 w 1867"/>
              <a:gd name="T57" fmla="*/ 737 h 1745"/>
              <a:gd name="T58" fmla="*/ 1270 w 1867"/>
              <a:gd name="T59" fmla="*/ 860 h 1745"/>
              <a:gd name="T60" fmla="*/ 1282 w 1867"/>
              <a:gd name="T61" fmla="*/ 656 h 1745"/>
              <a:gd name="T62" fmla="*/ 1395 w 1867"/>
              <a:gd name="T63" fmla="*/ 702 h 1745"/>
              <a:gd name="T64" fmla="*/ 1284 w 1867"/>
              <a:gd name="T65" fmla="*/ 480 h 1745"/>
              <a:gd name="T66" fmla="*/ 1328 w 1867"/>
              <a:gd name="T67" fmla="*/ 656 h 1745"/>
              <a:gd name="T68" fmla="*/ 1356 w 1867"/>
              <a:gd name="T69" fmla="*/ 917 h 1745"/>
              <a:gd name="T70" fmla="*/ 1411 w 1867"/>
              <a:gd name="T71" fmla="*/ 1197 h 1745"/>
              <a:gd name="T72" fmla="*/ 1492 w 1867"/>
              <a:gd name="T73" fmla="*/ 1212 h 1745"/>
              <a:gd name="T74" fmla="*/ 1514 w 1867"/>
              <a:gd name="T75" fmla="*/ 737 h 1745"/>
              <a:gd name="T76" fmla="*/ 1560 w 1867"/>
              <a:gd name="T77" fmla="*/ 710 h 1745"/>
              <a:gd name="T78" fmla="*/ 1590 w 1867"/>
              <a:gd name="T79" fmla="*/ 1322 h 1745"/>
              <a:gd name="T80" fmla="*/ 1604 w 1867"/>
              <a:gd name="T81" fmla="*/ 1068 h 1745"/>
              <a:gd name="T82" fmla="*/ 1389 w 1867"/>
              <a:gd name="T83" fmla="*/ 1591 h 1745"/>
              <a:gd name="T84" fmla="*/ 1216 w 1867"/>
              <a:gd name="T85" fmla="*/ 1685 h 1745"/>
              <a:gd name="T86" fmla="*/ 1310 w 1867"/>
              <a:gd name="T87" fmla="*/ 1633 h 1745"/>
              <a:gd name="T88" fmla="*/ 1593 w 1867"/>
              <a:gd name="T89" fmla="*/ 688 h 1745"/>
              <a:gd name="T90" fmla="*/ 1527 w 1867"/>
              <a:gd name="T91" fmla="*/ 401 h 1745"/>
              <a:gd name="T92" fmla="*/ 1597 w 1867"/>
              <a:gd name="T93" fmla="*/ 614 h 1745"/>
              <a:gd name="T94" fmla="*/ 1597 w 1867"/>
              <a:gd name="T95" fmla="*/ 877 h 1745"/>
              <a:gd name="T96" fmla="*/ 1855 w 1867"/>
              <a:gd name="T97" fmla="*/ 585 h 1745"/>
              <a:gd name="T98" fmla="*/ 1549 w 1867"/>
              <a:gd name="T99" fmla="*/ 410 h 1745"/>
              <a:gd name="T100" fmla="*/ 1474 w 1867"/>
              <a:gd name="T101" fmla="*/ 412 h 1745"/>
              <a:gd name="T102" fmla="*/ 1323 w 1867"/>
              <a:gd name="T103" fmla="*/ 708 h 1745"/>
              <a:gd name="T104" fmla="*/ 1080 w 1867"/>
              <a:gd name="T105" fmla="*/ 114 h 1745"/>
              <a:gd name="T106" fmla="*/ 994 w 1867"/>
              <a:gd name="T107" fmla="*/ 108 h 1745"/>
              <a:gd name="T108" fmla="*/ 915 w 1867"/>
              <a:gd name="T109" fmla="*/ 90 h 1745"/>
              <a:gd name="T110" fmla="*/ 694 w 1867"/>
              <a:gd name="T111" fmla="*/ 676 h 1745"/>
              <a:gd name="T112" fmla="*/ 677 w 1867"/>
              <a:gd name="T113" fmla="*/ 79 h 1745"/>
              <a:gd name="T114" fmla="*/ 604 w 1867"/>
              <a:gd name="T115" fmla="*/ 686 h 1745"/>
              <a:gd name="T116" fmla="*/ 583 w 1867"/>
              <a:gd name="T117" fmla="*/ 647 h 1745"/>
              <a:gd name="T118" fmla="*/ 534 w 1867"/>
              <a:gd name="T119" fmla="*/ 673 h 1745"/>
              <a:gd name="T120" fmla="*/ 477 w 1867"/>
              <a:gd name="T121" fmla="*/ 568 h 1745"/>
              <a:gd name="T122" fmla="*/ 743 w 1867"/>
              <a:gd name="T123" fmla="*/ 465 h 1745"/>
              <a:gd name="T124" fmla="*/ 594 w 1867"/>
              <a:gd name="T125" fmla="*/ 818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7" h="1745">
                <a:moveTo>
                  <a:pt x="1216" y="1685"/>
                </a:moveTo>
                <a:lnTo>
                  <a:pt x="1216" y="1685"/>
                </a:lnTo>
                <a:lnTo>
                  <a:pt x="1242" y="1688"/>
                </a:lnTo>
                <a:lnTo>
                  <a:pt x="1253" y="1688"/>
                </a:lnTo>
                <a:lnTo>
                  <a:pt x="1262" y="1686"/>
                </a:lnTo>
                <a:lnTo>
                  <a:pt x="1262" y="1686"/>
                </a:lnTo>
                <a:lnTo>
                  <a:pt x="1266" y="1690"/>
                </a:lnTo>
                <a:lnTo>
                  <a:pt x="1271" y="1692"/>
                </a:lnTo>
                <a:lnTo>
                  <a:pt x="1282" y="1692"/>
                </a:lnTo>
                <a:lnTo>
                  <a:pt x="1294" y="1692"/>
                </a:lnTo>
                <a:lnTo>
                  <a:pt x="1299" y="1694"/>
                </a:lnTo>
                <a:lnTo>
                  <a:pt x="1301" y="1699"/>
                </a:lnTo>
                <a:lnTo>
                  <a:pt x="1301" y="1699"/>
                </a:lnTo>
                <a:lnTo>
                  <a:pt x="1305" y="1697"/>
                </a:lnTo>
                <a:lnTo>
                  <a:pt x="1305" y="1696"/>
                </a:lnTo>
                <a:lnTo>
                  <a:pt x="1306" y="1692"/>
                </a:lnTo>
                <a:lnTo>
                  <a:pt x="1310" y="1692"/>
                </a:lnTo>
                <a:lnTo>
                  <a:pt x="1310" y="1692"/>
                </a:lnTo>
                <a:lnTo>
                  <a:pt x="1317" y="1696"/>
                </a:lnTo>
                <a:lnTo>
                  <a:pt x="1327" y="1697"/>
                </a:lnTo>
                <a:lnTo>
                  <a:pt x="1327" y="1697"/>
                </a:lnTo>
                <a:lnTo>
                  <a:pt x="1330" y="1696"/>
                </a:lnTo>
                <a:lnTo>
                  <a:pt x="1336" y="1696"/>
                </a:lnTo>
                <a:lnTo>
                  <a:pt x="1339" y="1697"/>
                </a:lnTo>
                <a:lnTo>
                  <a:pt x="1343" y="1701"/>
                </a:lnTo>
                <a:lnTo>
                  <a:pt x="1343" y="1701"/>
                </a:lnTo>
                <a:lnTo>
                  <a:pt x="1341" y="1701"/>
                </a:lnTo>
                <a:lnTo>
                  <a:pt x="1339" y="1703"/>
                </a:lnTo>
                <a:lnTo>
                  <a:pt x="1339" y="1703"/>
                </a:lnTo>
                <a:lnTo>
                  <a:pt x="1334" y="1701"/>
                </a:lnTo>
                <a:lnTo>
                  <a:pt x="1325" y="1701"/>
                </a:lnTo>
                <a:lnTo>
                  <a:pt x="1316" y="1701"/>
                </a:lnTo>
                <a:lnTo>
                  <a:pt x="1308" y="1703"/>
                </a:lnTo>
                <a:lnTo>
                  <a:pt x="1308" y="1703"/>
                </a:lnTo>
                <a:lnTo>
                  <a:pt x="1328" y="1705"/>
                </a:lnTo>
                <a:lnTo>
                  <a:pt x="1339" y="1705"/>
                </a:lnTo>
                <a:lnTo>
                  <a:pt x="1349" y="1703"/>
                </a:lnTo>
                <a:lnTo>
                  <a:pt x="1349" y="1703"/>
                </a:lnTo>
                <a:lnTo>
                  <a:pt x="1345" y="1703"/>
                </a:lnTo>
                <a:lnTo>
                  <a:pt x="1343" y="1703"/>
                </a:lnTo>
                <a:lnTo>
                  <a:pt x="1343" y="1703"/>
                </a:lnTo>
                <a:lnTo>
                  <a:pt x="1347" y="1701"/>
                </a:lnTo>
                <a:lnTo>
                  <a:pt x="1349" y="1701"/>
                </a:lnTo>
                <a:lnTo>
                  <a:pt x="1351" y="1699"/>
                </a:lnTo>
                <a:lnTo>
                  <a:pt x="1352" y="1699"/>
                </a:lnTo>
                <a:lnTo>
                  <a:pt x="1352" y="1699"/>
                </a:lnTo>
                <a:lnTo>
                  <a:pt x="1352" y="1701"/>
                </a:lnTo>
                <a:lnTo>
                  <a:pt x="1352" y="1703"/>
                </a:lnTo>
                <a:lnTo>
                  <a:pt x="1352" y="1703"/>
                </a:lnTo>
                <a:lnTo>
                  <a:pt x="1354" y="1703"/>
                </a:lnTo>
                <a:lnTo>
                  <a:pt x="1354" y="1703"/>
                </a:lnTo>
                <a:lnTo>
                  <a:pt x="1358" y="1701"/>
                </a:lnTo>
                <a:lnTo>
                  <a:pt x="1362" y="1699"/>
                </a:lnTo>
                <a:lnTo>
                  <a:pt x="1362" y="1699"/>
                </a:lnTo>
                <a:lnTo>
                  <a:pt x="1371" y="1701"/>
                </a:lnTo>
                <a:lnTo>
                  <a:pt x="1382" y="1703"/>
                </a:lnTo>
                <a:lnTo>
                  <a:pt x="1391" y="1703"/>
                </a:lnTo>
                <a:lnTo>
                  <a:pt x="1400" y="1701"/>
                </a:lnTo>
                <a:lnTo>
                  <a:pt x="1400" y="1701"/>
                </a:lnTo>
                <a:lnTo>
                  <a:pt x="1408" y="1705"/>
                </a:lnTo>
                <a:lnTo>
                  <a:pt x="1415" y="1705"/>
                </a:lnTo>
                <a:lnTo>
                  <a:pt x="1431" y="1707"/>
                </a:lnTo>
                <a:lnTo>
                  <a:pt x="1439" y="1707"/>
                </a:lnTo>
                <a:lnTo>
                  <a:pt x="1444" y="1707"/>
                </a:lnTo>
                <a:lnTo>
                  <a:pt x="1450" y="1710"/>
                </a:lnTo>
                <a:lnTo>
                  <a:pt x="1452" y="1716"/>
                </a:lnTo>
                <a:lnTo>
                  <a:pt x="1452" y="1716"/>
                </a:lnTo>
                <a:lnTo>
                  <a:pt x="1463" y="1714"/>
                </a:lnTo>
                <a:lnTo>
                  <a:pt x="1472" y="1712"/>
                </a:lnTo>
                <a:lnTo>
                  <a:pt x="1483" y="1714"/>
                </a:lnTo>
                <a:lnTo>
                  <a:pt x="1494" y="1718"/>
                </a:lnTo>
                <a:lnTo>
                  <a:pt x="1494" y="1718"/>
                </a:lnTo>
                <a:lnTo>
                  <a:pt x="1494" y="1716"/>
                </a:lnTo>
                <a:lnTo>
                  <a:pt x="1496" y="1716"/>
                </a:lnTo>
                <a:lnTo>
                  <a:pt x="1496" y="1714"/>
                </a:lnTo>
                <a:lnTo>
                  <a:pt x="1498" y="1714"/>
                </a:lnTo>
                <a:lnTo>
                  <a:pt x="1498" y="1714"/>
                </a:lnTo>
                <a:lnTo>
                  <a:pt x="1503" y="1716"/>
                </a:lnTo>
                <a:lnTo>
                  <a:pt x="1509" y="1716"/>
                </a:lnTo>
                <a:lnTo>
                  <a:pt x="1523" y="1714"/>
                </a:lnTo>
                <a:lnTo>
                  <a:pt x="1536" y="1712"/>
                </a:lnTo>
                <a:lnTo>
                  <a:pt x="1544" y="1712"/>
                </a:lnTo>
                <a:lnTo>
                  <a:pt x="1549" y="1712"/>
                </a:lnTo>
                <a:lnTo>
                  <a:pt x="1549" y="1712"/>
                </a:lnTo>
                <a:lnTo>
                  <a:pt x="1547" y="1714"/>
                </a:lnTo>
                <a:lnTo>
                  <a:pt x="1546" y="1716"/>
                </a:lnTo>
                <a:lnTo>
                  <a:pt x="1542" y="1716"/>
                </a:lnTo>
                <a:lnTo>
                  <a:pt x="1536" y="1716"/>
                </a:lnTo>
                <a:lnTo>
                  <a:pt x="1536" y="1716"/>
                </a:lnTo>
                <a:lnTo>
                  <a:pt x="1538" y="1718"/>
                </a:lnTo>
                <a:lnTo>
                  <a:pt x="1538" y="1718"/>
                </a:lnTo>
                <a:lnTo>
                  <a:pt x="1553" y="1716"/>
                </a:lnTo>
                <a:lnTo>
                  <a:pt x="1566" y="1718"/>
                </a:lnTo>
                <a:lnTo>
                  <a:pt x="1748" y="1745"/>
                </a:lnTo>
                <a:lnTo>
                  <a:pt x="1785" y="1499"/>
                </a:lnTo>
                <a:lnTo>
                  <a:pt x="1785" y="1499"/>
                </a:lnTo>
                <a:lnTo>
                  <a:pt x="1788" y="1480"/>
                </a:lnTo>
                <a:lnTo>
                  <a:pt x="1790" y="1464"/>
                </a:lnTo>
                <a:lnTo>
                  <a:pt x="1790" y="1464"/>
                </a:lnTo>
                <a:lnTo>
                  <a:pt x="1792" y="1466"/>
                </a:lnTo>
                <a:lnTo>
                  <a:pt x="1792" y="1468"/>
                </a:lnTo>
                <a:lnTo>
                  <a:pt x="1794" y="1469"/>
                </a:lnTo>
                <a:lnTo>
                  <a:pt x="1796" y="1471"/>
                </a:lnTo>
                <a:lnTo>
                  <a:pt x="1796" y="1471"/>
                </a:lnTo>
                <a:lnTo>
                  <a:pt x="1796" y="1460"/>
                </a:lnTo>
                <a:lnTo>
                  <a:pt x="1796" y="1453"/>
                </a:lnTo>
                <a:lnTo>
                  <a:pt x="1796" y="1447"/>
                </a:lnTo>
                <a:lnTo>
                  <a:pt x="1796" y="1447"/>
                </a:lnTo>
                <a:lnTo>
                  <a:pt x="1798" y="1445"/>
                </a:lnTo>
                <a:lnTo>
                  <a:pt x="1801" y="1445"/>
                </a:lnTo>
                <a:lnTo>
                  <a:pt x="1801" y="1445"/>
                </a:lnTo>
                <a:lnTo>
                  <a:pt x="1799" y="1436"/>
                </a:lnTo>
                <a:lnTo>
                  <a:pt x="1801" y="1427"/>
                </a:lnTo>
                <a:lnTo>
                  <a:pt x="1805" y="1407"/>
                </a:lnTo>
                <a:lnTo>
                  <a:pt x="1805" y="1407"/>
                </a:lnTo>
                <a:lnTo>
                  <a:pt x="1803" y="1407"/>
                </a:lnTo>
                <a:lnTo>
                  <a:pt x="1801" y="1409"/>
                </a:lnTo>
                <a:lnTo>
                  <a:pt x="1801" y="1409"/>
                </a:lnTo>
                <a:lnTo>
                  <a:pt x="1799" y="1407"/>
                </a:lnTo>
                <a:lnTo>
                  <a:pt x="1799" y="1398"/>
                </a:lnTo>
                <a:lnTo>
                  <a:pt x="1799" y="1398"/>
                </a:lnTo>
                <a:lnTo>
                  <a:pt x="1803" y="1399"/>
                </a:lnTo>
                <a:lnTo>
                  <a:pt x="1805" y="1398"/>
                </a:lnTo>
                <a:lnTo>
                  <a:pt x="1805" y="1396"/>
                </a:lnTo>
                <a:lnTo>
                  <a:pt x="1805" y="1396"/>
                </a:lnTo>
                <a:lnTo>
                  <a:pt x="1805" y="1385"/>
                </a:lnTo>
                <a:lnTo>
                  <a:pt x="1803" y="1372"/>
                </a:lnTo>
                <a:lnTo>
                  <a:pt x="1803" y="1361"/>
                </a:lnTo>
                <a:lnTo>
                  <a:pt x="1801" y="1350"/>
                </a:lnTo>
                <a:lnTo>
                  <a:pt x="1801" y="1350"/>
                </a:lnTo>
                <a:lnTo>
                  <a:pt x="1803" y="1352"/>
                </a:lnTo>
                <a:lnTo>
                  <a:pt x="1803" y="1350"/>
                </a:lnTo>
                <a:lnTo>
                  <a:pt x="1801" y="1344"/>
                </a:lnTo>
                <a:lnTo>
                  <a:pt x="1801" y="1344"/>
                </a:lnTo>
                <a:lnTo>
                  <a:pt x="1805" y="1344"/>
                </a:lnTo>
                <a:lnTo>
                  <a:pt x="1805" y="1344"/>
                </a:lnTo>
                <a:lnTo>
                  <a:pt x="1807" y="1333"/>
                </a:lnTo>
                <a:lnTo>
                  <a:pt x="1807" y="1322"/>
                </a:lnTo>
                <a:lnTo>
                  <a:pt x="1803" y="1295"/>
                </a:lnTo>
                <a:lnTo>
                  <a:pt x="1803" y="1271"/>
                </a:lnTo>
                <a:lnTo>
                  <a:pt x="1803" y="1261"/>
                </a:lnTo>
                <a:lnTo>
                  <a:pt x="1805" y="1254"/>
                </a:lnTo>
                <a:lnTo>
                  <a:pt x="1805" y="1254"/>
                </a:lnTo>
                <a:lnTo>
                  <a:pt x="1803" y="1254"/>
                </a:lnTo>
                <a:lnTo>
                  <a:pt x="1801" y="1254"/>
                </a:lnTo>
                <a:lnTo>
                  <a:pt x="1799" y="1250"/>
                </a:lnTo>
                <a:lnTo>
                  <a:pt x="1799" y="1247"/>
                </a:lnTo>
                <a:lnTo>
                  <a:pt x="1801" y="1241"/>
                </a:lnTo>
                <a:lnTo>
                  <a:pt x="1801" y="1241"/>
                </a:lnTo>
                <a:lnTo>
                  <a:pt x="1803" y="1241"/>
                </a:lnTo>
                <a:lnTo>
                  <a:pt x="1803" y="1241"/>
                </a:lnTo>
                <a:lnTo>
                  <a:pt x="1805" y="1243"/>
                </a:lnTo>
                <a:lnTo>
                  <a:pt x="1807" y="1245"/>
                </a:lnTo>
                <a:lnTo>
                  <a:pt x="1807" y="1245"/>
                </a:lnTo>
                <a:lnTo>
                  <a:pt x="1805" y="1212"/>
                </a:lnTo>
                <a:lnTo>
                  <a:pt x="1805" y="1179"/>
                </a:lnTo>
                <a:lnTo>
                  <a:pt x="1805" y="1111"/>
                </a:lnTo>
                <a:lnTo>
                  <a:pt x="1805" y="1111"/>
                </a:lnTo>
                <a:lnTo>
                  <a:pt x="1803" y="1112"/>
                </a:lnTo>
                <a:lnTo>
                  <a:pt x="1803" y="1112"/>
                </a:lnTo>
                <a:lnTo>
                  <a:pt x="1803" y="1112"/>
                </a:lnTo>
                <a:lnTo>
                  <a:pt x="1805" y="1087"/>
                </a:lnTo>
                <a:lnTo>
                  <a:pt x="1807" y="1076"/>
                </a:lnTo>
                <a:lnTo>
                  <a:pt x="1805" y="1063"/>
                </a:lnTo>
                <a:lnTo>
                  <a:pt x="1805" y="1063"/>
                </a:lnTo>
                <a:lnTo>
                  <a:pt x="1807" y="1046"/>
                </a:lnTo>
                <a:lnTo>
                  <a:pt x="1807" y="1030"/>
                </a:lnTo>
                <a:lnTo>
                  <a:pt x="1805" y="1004"/>
                </a:lnTo>
                <a:lnTo>
                  <a:pt x="1805" y="1004"/>
                </a:lnTo>
                <a:lnTo>
                  <a:pt x="1803" y="1009"/>
                </a:lnTo>
                <a:lnTo>
                  <a:pt x="1803" y="1011"/>
                </a:lnTo>
                <a:lnTo>
                  <a:pt x="1801" y="1009"/>
                </a:lnTo>
                <a:lnTo>
                  <a:pt x="1801" y="1009"/>
                </a:lnTo>
                <a:lnTo>
                  <a:pt x="1807" y="997"/>
                </a:lnTo>
                <a:lnTo>
                  <a:pt x="1809" y="982"/>
                </a:lnTo>
                <a:lnTo>
                  <a:pt x="1809" y="967"/>
                </a:lnTo>
                <a:lnTo>
                  <a:pt x="1809" y="949"/>
                </a:lnTo>
                <a:lnTo>
                  <a:pt x="1809" y="949"/>
                </a:lnTo>
                <a:lnTo>
                  <a:pt x="1810" y="949"/>
                </a:lnTo>
                <a:lnTo>
                  <a:pt x="1812" y="945"/>
                </a:lnTo>
                <a:lnTo>
                  <a:pt x="1814" y="940"/>
                </a:lnTo>
                <a:lnTo>
                  <a:pt x="1812" y="932"/>
                </a:lnTo>
                <a:lnTo>
                  <a:pt x="1810" y="930"/>
                </a:lnTo>
                <a:lnTo>
                  <a:pt x="1809" y="929"/>
                </a:lnTo>
                <a:lnTo>
                  <a:pt x="1809" y="929"/>
                </a:lnTo>
                <a:lnTo>
                  <a:pt x="1809" y="936"/>
                </a:lnTo>
                <a:lnTo>
                  <a:pt x="1812" y="940"/>
                </a:lnTo>
                <a:lnTo>
                  <a:pt x="1812" y="940"/>
                </a:lnTo>
                <a:lnTo>
                  <a:pt x="1810" y="945"/>
                </a:lnTo>
                <a:lnTo>
                  <a:pt x="1809" y="947"/>
                </a:lnTo>
                <a:lnTo>
                  <a:pt x="1807" y="947"/>
                </a:lnTo>
                <a:lnTo>
                  <a:pt x="1807" y="947"/>
                </a:lnTo>
                <a:lnTo>
                  <a:pt x="1807" y="927"/>
                </a:lnTo>
                <a:lnTo>
                  <a:pt x="1807" y="921"/>
                </a:lnTo>
                <a:lnTo>
                  <a:pt x="1809" y="921"/>
                </a:lnTo>
                <a:lnTo>
                  <a:pt x="1810" y="925"/>
                </a:lnTo>
                <a:lnTo>
                  <a:pt x="1810" y="925"/>
                </a:lnTo>
                <a:lnTo>
                  <a:pt x="1809" y="906"/>
                </a:lnTo>
                <a:lnTo>
                  <a:pt x="1810" y="894"/>
                </a:lnTo>
                <a:lnTo>
                  <a:pt x="1812" y="881"/>
                </a:lnTo>
                <a:lnTo>
                  <a:pt x="1810" y="866"/>
                </a:lnTo>
                <a:lnTo>
                  <a:pt x="1810" y="866"/>
                </a:lnTo>
                <a:lnTo>
                  <a:pt x="1814" y="864"/>
                </a:lnTo>
                <a:lnTo>
                  <a:pt x="1816" y="859"/>
                </a:lnTo>
                <a:lnTo>
                  <a:pt x="1818" y="848"/>
                </a:lnTo>
                <a:lnTo>
                  <a:pt x="1818" y="837"/>
                </a:lnTo>
                <a:lnTo>
                  <a:pt x="1818" y="833"/>
                </a:lnTo>
                <a:lnTo>
                  <a:pt x="1820" y="833"/>
                </a:lnTo>
                <a:lnTo>
                  <a:pt x="1820" y="833"/>
                </a:lnTo>
                <a:lnTo>
                  <a:pt x="1818" y="827"/>
                </a:lnTo>
                <a:lnTo>
                  <a:pt x="1818" y="822"/>
                </a:lnTo>
                <a:lnTo>
                  <a:pt x="1820" y="814"/>
                </a:lnTo>
                <a:lnTo>
                  <a:pt x="1821" y="809"/>
                </a:lnTo>
                <a:lnTo>
                  <a:pt x="1821" y="809"/>
                </a:lnTo>
                <a:lnTo>
                  <a:pt x="1823" y="820"/>
                </a:lnTo>
                <a:lnTo>
                  <a:pt x="1823" y="829"/>
                </a:lnTo>
                <a:lnTo>
                  <a:pt x="1825" y="837"/>
                </a:lnTo>
                <a:lnTo>
                  <a:pt x="1827" y="844"/>
                </a:lnTo>
                <a:lnTo>
                  <a:pt x="1827" y="844"/>
                </a:lnTo>
                <a:lnTo>
                  <a:pt x="1827" y="837"/>
                </a:lnTo>
                <a:lnTo>
                  <a:pt x="1827" y="833"/>
                </a:lnTo>
                <a:lnTo>
                  <a:pt x="1829" y="831"/>
                </a:lnTo>
                <a:lnTo>
                  <a:pt x="1829" y="831"/>
                </a:lnTo>
                <a:lnTo>
                  <a:pt x="1827" y="826"/>
                </a:lnTo>
                <a:lnTo>
                  <a:pt x="1825" y="820"/>
                </a:lnTo>
                <a:lnTo>
                  <a:pt x="1827" y="814"/>
                </a:lnTo>
                <a:lnTo>
                  <a:pt x="1829" y="809"/>
                </a:lnTo>
                <a:lnTo>
                  <a:pt x="1829" y="809"/>
                </a:lnTo>
                <a:lnTo>
                  <a:pt x="1825" y="809"/>
                </a:lnTo>
                <a:lnTo>
                  <a:pt x="1825" y="805"/>
                </a:lnTo>
                <a:lnTo>
                  <a:pt x="1829" y="802"/>
                </a:lnTo>
                <a:lnTo>
                  <a:pt x="1829" y="802"/>
                </a:lnTo>
                <a:lnTo>
                  <a:pt x="1827" y="802"/>
                </a:lnTo>
                <a:lnTo>
                  <a:pt x="1825" y="803"/>
                </a:lnTo>
                <a:lnTo>
                  <a:pt x="1825" y="805"/>
                </a:lnTo>
                <a:lnTo>
                  <a:pt x="1823" y="805"/>
                </a:lnTo>
                <a:lnTo>
                  <a:pt x="1823" y="805"/>
                </a:lnTo>
                <a:lnTo>
                  <a:pt x="1821" y="796"/>
                </a:lnTo>
                <a:lnTo>
                  <a:pt x="1823" y="787"/>
                </a:lnTo>
                <a:lnTo>
                  <a:pt x="1823" y="778"/>
                </a:lnTo>
                <a:lnTo>
                  <a:pt x="1827" y="768"/>
                </a:lnTo>
                <a:lnTo>
                  <a:pt x="1827" y="768"/>
                </a:lnTo>
                <a:lnTo>
                  <a:pt x="1827" y="772"/>
                </a:lnTo>
                <a:lnTo>
                  <a:pt x="1829" y="776"/>
                </a:lnTo>
                <a:lnTo>
                  <a:pt x="1829" y="776"/>
                </a:lnTo>
                <a:lnTo>
                  <a:pt x="1829" y="768"/>
                </a:lnTo>
                <a:lnTo>
                  <a:pt x="1831" y="761"/>
                </a:lnTo>
                <a:lnTo>
                  <a:pt x="1831" y="756"/>
                </a:lnTo>
                <a:lnTo>
                  <a:pt x="1829" y="754"/>
                </a:lnTo>
                <a:lnTo>
                  <a:pt x="1827" y="754"/>
                </a:lnTo>
                <a:lnTo>
                  <a:pt x="1827" y="754"/>
                </a:lnTo>
                <a:lnTo>
                  <a:pt x="1827" y="761"/>
                </a:lnTo>
                <a:lnTo>
                  <a:pt x="1827" y="763"/>
                </a:lnTo>
                <a:lnTo>
                  <a:pt x="1825" y="765"/>
                </a:lnTo>
                <a:lnTo>
                  <a:pt x="1825" y="765"/>
                </a:lnTo>
                <a:lnTo>
                  <a:pt x="1823" y="757"/>
                </a:lnTo>
                <a:lnTo>
                  <a:pt x="1825" y="750"/>
                </a:lnTo>
                <a:lnTo>
                  <a:pt x="1827" y="737"/>
                </a:lnTo>
                <a:lnTo>
                  <a:pt x="1827" y="737"/>
                </a:lnTo>
                <a:lnTo>
                  <a:pt x="1827" y="743"/>
                </a:lnTo>
                <a:lnTo>
                  <a:pt x="1829" y="745"/>
                </a:lnTo>
                <a:lnTo>
                  <a:pt x="1829" y="743"/>
                </a:lnTo>
                <a:lnTo>
                  <a:pt x="1829" y="743"/>
                </a:lnTo>
                <a:lnTo>
                  <a:pt x="1829" y="739"/>
                </a:lnTo>
                <a:lnTo>
                  <a:pt x="1829" y="735"/>
                </a:lnTo>
                <a:lnTo>
                  <a:pt x="1827" y="728"/>
                </a:lnTo>
                <a:lnTo>
                  <a:pt x="1827" y="728"/>
                </a:lnTo>
                <a:lnTo>
                  <a:pt x="1831" y="715"/>
                </a:lnTo>
                <a:lnTo>
                  <a:pt x="1833" y="704"/>
                </a:lnTo>
                <a:lnTo>
                  <a:pt x="1834" y="680"/>
                </a:lnTo>
                <a:lnTo>
                  <a:pt x="1834" y="680"/>
                </a:lnTo>
                <a:lnTo>
                  <a:pt x="1833" y="676"/>
                </a:lnTo>
                <a:lnTo>
                  <a:pt x="1831" y="673"/>
                </a:lnTo>
                <a:lnTo>
                  <a:pt x="1831" y="660"/>
                </a:lnTo>
                <a:lnTo>
                  <a:pt x="1831" y="660"/>
                </a:lnTo>
                <a:lnTo>
                  <a:pt x="1833" y="660"/>
                </a:lnTo>
                <a:lnTo>
                  <a:pt x="1834" y="658"/>
                </a:lnTo>
                <a:lnTo>
                  <a:pt x="1834" y="658"/>
                </a:lnTo>
                <a:lnTo>
                  <a:pt x="1836" y="658"/>
                </a:lnTo>
                <a:lnTo>
                  <a:pt x="1836" y="662"/>
                </a:lnTo>
                <a:lnTo>
                  <a:pt x="1838" y="664"/>
                </a:lnTo>
                <a:lnTo>
                  <a:pt x="1840" y="664"/>
                </a:lnTo>
                <a:lnTo>
                  <a:pt x="1840" y="664"/>
                </a:lnTo>
                <a:lnTo>
                  <a:pt x="1840" y="649"/>
                </a:lnTo>
                <a:lnTo>
                  <a:pt x="1840" y="640"/>
                </a:lnTo>
                <a:lnTo>
                  <a:pt x="1844" y="631"/>
                </a:lnTo>
                <a:lnTo>
                  <a:pt x="1844" y="631"/>
                </a:lnTo>
                <a:lnTo>
                  <a:pt x="1842" y="625"/>
                </a:lnTo>
                <a:lnTo>
                  <a:pt x="1840" y="616"/>
                </a:lnTo>
                <a:lnTo>
                  <a:pt x="1842" y="608"/>
                </a:lnTo>
                <a:lnTo>
                  <a:pt x="1844" y="605"/>
                </a:lnTo>
                <a:lnTo>
                  <a:pt x="1845" y="603"/>
                </a:lnTo>
                <a:lnTo>
                  <a:pt x="1845" y="603"/>
                </a:lnTo>
                <a:lnTo>
                  <a:pt x="1847" y="619"/>
                </a:lnTo>
                <a:lnTo>
                  <a:pt x="1847" y="627"/>
                </a:lnTo>
                <a:lnTo>
                  <a:pt x="1845" y="632"/>
                </a:lnTo>
                <a:lnTo>
                  <a:pt x="1845" y="632"/>
                </a:lnTo>
                <a:lnTo>
                  <a:pt x="1847" y="634"/>
                </a:lnTo>
                <a:lnTo>
                  <a:pt x="1847" y="638"/>
                </a:lnTo>
                <a:lnTo>
                  <a:pt x="1847" y="651"/>
                </a:lnTo>
                <a:lnTo>
                  <a:pt x="1849" y="662"/>
                </a:lnTo>
                <a:lnTo>
                  <a:pt x="1849" y="664"/>
                </a:lnTo>
                <a:lnTo>
                  <a:pt x="1853" y="664"/>
                </a:lnTo>
                <a:lnTo>
                  <a:pt x="1853" y="664"/>
                </a:lnTo>
                <a:lnTo>
                  <a:pt x="1849" y="667"/>
                </a:lnTo>
                <a:lnTo>
                  <a:pt x="1847" y="671"/>
                </a:lnTo>
                <a:lnTo>
                  <a:pt x="1847" y="671"/>
                </a:lnTo>
                <a:lnTo>
                  <a:pt x="1851" y="676"/>
                </a:lnTo>
                <a:lnTo>
                  <a:pt x="1856" y="684"/>
                </a:lnTo>
                <a:lnTo>
                  <a:pt x="1856" y="684"/>
                </a:lnTo>
                <a:lnTo>
                  <a:pt x="1853" y="684"/>
                </a:lnTo>
                <a:lnTo>
                  <a:pt x="1853" y="684"/>
                </a:lnTo>
                <a:lnTo>
                  <a:pt x="1855" y="688"/>
                </a:lnTo>
                <a:lnTo>
                  <a:pt x="1855" y="693"/>
                </a:lnTo>
                <a:lnTo>
                  <a:pt x="1855" y="695"/>
                </a:lnTo>
                <a:lnTo>
                  <a:pt x="1853" y="695"/>
                </a:lnTo>
                <a:lnTo>
                  <a:pt x="1853" y="695"/>
                </a:lnTo>
                <a:lnTo>
                  <a:pt x="1853" y="699"/>
                </a:lnTo>
                <a:lnTo>
                  <a:pt x="1853" y="699"/>
                </a:lnTo>
                <a:lnTo>
                  <a:pt x="1855" y="700"/>
                </a:lnTo>
                <a:lnTo>
                  <a:pt x="1856" y="702"/>
                </a:lnTo>
                <a:lnTo>
                  <a:pt x="1856" y="702"/>
                </a:lnTo>
                <a:lnTo>
                  <a:pt x="1853" y="708"/>
                </a:lnTo>
                <a:lnTo>
                  <a:pt x="1851" y="713"/>
                </a:lnTo>
                <a:lnTo>
                  <a:pt x="1851" y="713"/>
                </a:lnTo>
                <a:lnTo>
                  <a:pt x="1855" y="728"/>
                </a:lnTo>
                <a:lnTo>
                  <a:pt x="1856" y="745"/>
                </a:lnTo>
                <a:lnTo>
                  <a:pt x="1855" y="774"/>
                </a:lnTo>
                <a:lnTo>
                  <a:pt x="1853" y="805"/>
                </a:lnTo>
                <a:lnTo>
                  <a:pt x="1853" y="820"/>
                </a:lnTo>
                <a:lnTo>
                  <a:pt x="1855" y="835"/>
                </a:lnTo>
                <a:lnTo>
                  <a:pt x="1855" y="835"/>
                </a:lnTo>
                <a:lnTo>
                  <a:pt x="1855" y="822"/>
                </a:lnTo>
                <a:lnTo>
                  <a:pt x="1856" y="814"/>
                </a:lnTo>
                <a:lnTo>
                  <a:pt x="1858" y="811"/>
                </a:lnTo>
                <a:lnTo>
                  <a:pt x="1858" y="811"/>
                </a:lnTo>
                <a:lnTo>
                  <a:pt x="1858" y="816"/>
                </a:lnTo>
                <a:lnTo>
                  <a:pt x="1858" y="820"/>
                </a:lnTo>
                <a:lnTo>
                  <a:pt x="1858" y="822"/>
                </a:lnTo>
                <a:lnTo>
                  <a:pt x="1858" y="822"/>
                </a:lnTo>
                <a:lnTo>
                  <a:pt x="1860" y="814"/>
                </a:lnTo>
                <a:lnTo>
                  <a:pt x="1862" y="811"/>
                </a:lnTo>
                <a:lnTo>
                  <a:pt x="1862" y="811"/>
                </a:lnTo>
                <a:lnTo>
                  <a:pt x="1862" y="816"/>
                </a:lnTo>
                <a:lnTo>
                  <a:pt x="1860" y="822"/>
                </a:lnTo>
                <a:lnTo>
                  <a:pt x="1858" y="826"/>
                </a:lnTo>
                <a:lnTo>
                  <a:pt x="1858" y="829"/>
                </a:lnTo>
                <a:lnTo>
                  <a:pt x="1858" y="829"/>
                </a:lnTo>
                <a:lnTo>
                  <a:pt x="1860" y="826"/>
                </a:lnTo>
                <a:lnTo>
                  <a:pt x="1862" y="826"/>
                </a:lnTo>
                <a:lnTo>
                  <a:pt x="1864" y="829"/>
                </a:lnTo>
                <a:lnTo>
                  <a:pt x="1864" y="829"/>
                </a:lnTo>
                <a:lnTo>
                  <a:pt x="1866" y="827"/>
                </a:lnTo>
                <a:lnTo>
                  <a:pt x="1866" y="824"/>
                </a:lnTo>
                <a:lnTo>
                  <a:pt x="1866" y="820"/>
                </a:lnTo>
                <a:lnTo>
                  <a:pt x="1867" y="816"/>
                </a:lnTo>
                <a:lnTo>
                  <a:pt x="1867" y="816"/>
                </a:lnTo>
                <a:lnTo>
                  <a:pt x="1866" y="816"/>
                </a:lnTo>
                <a:lnTo>
                  <a:pt x="1864" y="818"/>
                </a:lnTo>
                <a:lnTo>
                  <a:pt x="1864" y="818"/>
                </a:lnTo>
                <a:lnTo>
                  <a:pt x="1866" y="814"/>
                </a:lnTo>
                <a:lnTo>
                  <a:pt x="1867" y="811"/>
                </a:lnTo>
                <a:lnTo>
                  <a:pt x="1867" y="811"/>
                </a:lnTo>
                <a:lnTo>
                  <a:pt x="1862" y="802"/>
                </a:lnTo>
                <a:lnTo>
                  <a:pt x="1860" y="791"/>
                </a:lnTo>
                <a:lnTo>
                  <a:pt x="1860" y="768"/>
                </a:lnTo>
                <a:lnTo>
                  <a:pt x="1860" y="745"/>
                </a:lnTo>
                <a:lnTo>
                  <a:pt x="1860" y="734"/>
                </a:lnTo>
                <a:lnTo>
                  <a:pt x="1858" y="722"/>
                </a:lnTo>
                <a:lnTo>
                  <a:pt x="1858" y="722"/>
                </a:lnTo>
                <a:lnTo>
                  <a:pt x="1862" y="721"/>
                </a:lnTo>
                <a:lnTo>
                  <a:pt x="1862" y="719"/>
                </a:lnTo>
                <a:lnTo>
                  <a:pt x="1860" y="715"/>
                </a:lnTo>
                <a:lnTo>
                  <a:pt x="1858" y="715"/>
                </a:lnTo>
                <a:lnTo>
                  <a:pt x="1858" y="715"/>
                </a:lnTo>
                <a:lnTo>
                  <a:pt x="1862" y="708"/>
                </a:lnTo>
                <a:lnTo>
                  <a:pt x="1866" y="704"/>
                </a:lnTo>
                <a:lnTo>
                  <a:pt x="1866" y="704"/>
                </a:lnTo>
                <a:lnTo>
                  <a:pt x="1864" y="700"/>
                </a:lnTo>
                <a:lnTo>
                  <a:pt x="1862" y="697"/>
                </a:lnTo>
                <a:lnTo>
                  <a:pt x="1862" y="686"/>
                </a:lnTo>
                <a:lnTo>
                  <a:pt x="1862" y="675"/>
                </a:lnTo>
                <a:lnTo>
                  <a:pt x="1862" y="671"/>
                </a:lnTo>
                <a:lnTo>
                  <a:pt x="1860" y="665"/>
                </a:lnTo>
                <a:lnTo>
                  <a:pt x="1860" y="665"/>
                </a:lnTo>
                <a:lnTo>
                  <a:pt x="1862" y="662"/>
                </a:lnTo>
                <a:lnTo>
                  <a:pt x="1864" y="656"/>
                </a:lnTo>
                <a:lnTo>
                  <a:pt x="1862" y="643"/>
                </a:lnTo>
                <a:lnTo>
                  <a:pt x="1860" y="631"/>
                </a:lnTo>
                <a:lnTo>
                  <a:pt x="1860" y="619"/>
                </a:lnTo>
                <a:lnTo>
                  <a:pt x="1860" y="619"/>
                </a:lnTo>
                <a:lnTo>
                  <a:pt x="1858" y="621"/>
                </a:lnTo>
                <a:lnTo>
                  <a:pt x="1856" y="621"/>
                </a:lnTo>
                <a:lnTo>
                  <a:pt x="1856" y="621"/>
                </a:lnTo>
                <a:lnTo>
                  <a:pt x="1856" y="614"/>
                </a:lnTo>
                <a:lnTo>
                  <a:pt x="1856" y="612"/>
                </a:lnTo>
                <a:lnTo>
                  <a:pt x="1858" y="608"/>
                </a:lnTo>
                <a:lnTo>
                  <a:pt x="1858" y="608"/>
                </a:lnTo>
                <a:lnTo>
                  <a:pt x="1858" y="610"/>
                </a:lnTo>
                <a:lnTo>
                  <a:pt x="1858" y="612"/>
                </a:lnTo>
                <a:lnTo>
                  <a:pt x="1856" y="614"/>
                </a:lnTo>
                <a:lnTo>
                  <a:pt x="1856" y="618"/>
                </a:lnTo>
                <a:lnTo>
                  <a:pt x="1856" y="618"/>
                </a:lnTo>
                <a:lnTo>
                  <a:pt x="1860" y="612"/>
                </a:lnTo>
                <a:lnTo>
                  <a:pt x="1860" y="607"/>
                </a:lnTo>
                <a:lnTo>
                  <a:pt x="1862" y="594"/>
                </a:lnTo>
                <a:lnTo>
                  <a:pt x="1860" y="581"/>
                </a:lnTo>
                <a:lnTo>
                  <a:pt x="1862" y="568"/>
                </a:lnTo>
                <a:lnTo>
                  <a:pt x="1862" y="568"/>
                </a:lnTo>
                <a:lnTo>
                  <a:pt x="1858" y="562"/>
                </a:lnTo>
                <a:lnTo>
                  <a:pt x="1856" y="557"/>
                </a:lnTo>
                <a:lnTo>
                  <a:pt x="1856" y="557"/>
                </a:lnTo>
                <a:lnTo>
                  <a:pt x="1858" y="553"/>
                </a:lnTo>
                <a:lnTo>
                  <a:pt x="1860" y="548"/>
                </a:lnTo>
                <a:lnTo>
                  <a:pt x="1860" y="537"/>
                </a:lnTo>
                <a:lnTo>
                  <a:pt x="1860" y="537"/>
                </a:lnTo>
                <a:lnTo>
                  <a:pt x="1856" y="535"/>
                </a:lnTo>
                <a:lnTo>
                  <a:pt x="1855" y="533"/>
                </a:lnTo>
                <a:lnTo>
                  <a:pt x="1855" y="529"/>
                </a:lnTo>
                <a:lnTo>
                  <a:pt x="1855" y="526"/>
                </a:lnTo>
                <a:lnTo>
                  <a:pt x="1855" y="526"/>
                </a:lnTo>
                <a:lnTo>
                  <a:pt x="1851" y="529"/>
                </a:lnTo>
                <a:lnTo>
                  <a:pt x="1849" y="533"/>
                </a:lnTo>
                <a:lnTo>
                  <a:pt x="1847" y="542"/>
                </a:lnTo>
                <a:lnTo>
                  <a:pt x="1847" y="551"/>
                </a:lnTo>
                <a:lnTo>
                  <a:pt x="1849" y="561"/>
                </a:lnTo>
                <a:lnTo>
                  <a:pt x="1849" y="561"/>
                </a:lnTo>
                <a:lnTo>
                  <a:pt x="1845" y="559"/>
                </a:lnTo>
                <a:lnTo>
                  <a:pt x="1844" y="559"/>
                </a:lnTo>
                <a:lnTo>
                  <a:pt x="1842" y="561"/>
                </a:lnTo>
                <a:lnTo>
                  <a:pt x="1840" y="557"/>
                </a:lnTo>
                <a:lnTo>
                  <a:pt x="1840" y="557"/>
                </a:lnTo>
                <a:lnTo>
                  <a:pt x="1842" y="555"/>
                </a:lnTo>
                <a:lnTo>
                  <a:pt x="1844" y="550"/>
                </a:lnTo>
                <a:lnTo>
                  <a:pt x="1844" y="539"/>
                </a:lnTo>
                <a:lnTo>
                  <a:pt x="1844" y="527"/>
                </a:lnTo>
                <a:lnTo>
                  <a:pt x="1844" y="518"/>
                </a:lnTo>
                <a:lnTo>
                  <a:pt x="1844" y="518"/>
                </a:lnTo>
                <a:lnTo>
                  <a:pt x="1844" y="524"/>
                </a:lnTo>
                <a:lnTo>
                  <a:pt x="1842" y="526"/>
                </a:lnTo>
                <a:lnTo>
                  <a:pt x="1840" y="526"/>
                </a:lnTo>
                <a:lnTo>
                  <a:pt x="1840" y="526"/>
                </a:lnTo>
                <a:lnTo>
                  <a:pt x="1838" y="515"/>
                </a:lnTo>
                <a:lnTo>
                  <a:pt x="1838" y="511"/>
                </a:lnTo>
                <a:lnTo>
                  <a:pt x="1840" y="507"/>
                </a:lnTo>
                <a:lnTo>
                  <a:pt x="1840" y="507"/>
                </a:lnTo>
                <a:lnTo>
                  <a:pt x="1840" y="511"/>
                </a:lnTo>
                <a:lnTo>
                  <a:pt x="1842" y="513"/>
                </a:lnTo>
                <a:lnTo>
                  <a:pt x="1842" y="515"/>
                </a:lnTo>
                <a:lnTo>
                  <a:pt x="1840" y="518"/>
                </a:lnTo>
                <a:lnTo>
                  <a:pt x="1840" y="518"/>
                </a:lnTo>
                <a:lnTo>
                  <a:pt x="1845" y="513"/>
                </a:lnTo>
                <a:lnTo>
                  <a:pt x="1849" y="505"/>
                </a:lnTo>
                <a:lnTo>
                  <a:pt x="1849" y="505"/>
                </a:lnTo>
                <a:lnTo>
                  <a:pt x="1847" y="505"/>
                </a:lnTo>
                <a:lnTo>
                  <a:pt x="1845" y="507"/>
                </a:lnTo>
                <a:lnTo>
                  <a:pt x="1845" y="509"/>
                </a:lnTo>
                <a:lnTo>
                  <a:pt x="1842" y="507"/>
                </a:lnTo>
                <a:lnTo>
                  <a:pt x="1842" y="507"/>
                </a:lnTo>
                <a:lnTo>
                  <a:pt x="1840" y="505"/>
                </a:lnTo>
                <a:lnTo>
                  <a:pt x="1840" y="505"/>
                </a:lnTo>
                <a:lnTo>
                  <a:pt x="1842" y="502"/>
                </a:lnTo>
                <a:lnTo>
                  <a:pt x="1844" y="494"/>
                </a:lnTo>
                <a:lnTo>
                  <a:pt x="1844" y="491"/>
                </a:lnTo>
                <a:lnTo>
                  <a:pt x="1845" y="491"/>
                </a:lnTo>
                <a:lnTo>
                  <a:pt x="1847" y="491"/>
                </a:lnTo>
                <a:lnTo>
                  <a:pt x="1847" y="491"/>
                </a:lnTo>
                <a:lnTo>
                  <a:pt x="1845" y="482"/>
                </a:lnTo>
                <a:lnTo>
                  <a:pt x="1847" y="470"/>
                </a:lnTo>
                <a:lnTo>
                  <a:pt x="1849" y="461"/>
                </a:lnTo>
                <a:lnTo>
                  <a:pt x="1851" y="458"/>
                </a:lnTo>
                <a:lnTo>
                  <a:pt x="1853" y="456"/>
                </a:lnTo>
                <a:lnTo>
                  <a:pt x="1853" y="456"/>
                </a:lnTo>
                <a:lnTo>
                  <a:pt x="1849" y="432"/>
                </a:lnTo>
                <a:lnTo>
                  <a:pt x="1847" y="410"/>
                </a:lnTo>
                <a:lnTo>
                  <a:pt x="1851" y="132"/>
                </a:lnTo>
                <a:lnTo>
                  <a:pt x="1566" y="128"/>
                </a:lnTo>
                <a:lnTo>
                  <a:pt x="1566" y="128"/>
                </a:lnTo>
                <a:lnTo>
                  <a:pt x="1553" y="126"/>
                </a:lnTo>
                <a:lnTo>
                  <a:pt x="1553" y="126"/>
                </a:lnTo>
                <a:lnTo>
                  <a:pt x="1553" y="123"/>
                </a:lnTo>
                <a:lnTo>
                  <a:pt x="1553" y="123"/>
                </a:lnTo>
                <a:lnTo>
                  <a:pt x="1551" y="121"/>
                </a:lnTo>
                <a:lnTo>
                  <a:pt x="1551" y="121"/>
                </a:lnTo>
                <a:lnTo>
                  <a:pt x="1547" y="125"/>
                </a:lnTo>
                <a:lnTo>
                  <a:pt x="1544" y="126"/>
                </a:lnTo>
                <a:lnTo>
                  <a:pt x="1544" y="126"/>
                </a:lnTo>
                <a:lnTo>
                  <a:pt x="1542" y="125"/>
                </a:lnTo>
                <a:lnTo>
                  <a:pt x="1540" y="125"/>
                </a:lnTo>
                <a:lnTo>
                  <a:pt x="1538" y="125"/>
                </a:lnTo>
                <a:lnTo>
                  <a:pt x="1538" y="125"/>
                </a:lnTo>
                <a:lnTo>
                  <a:pt x="1538" y="125"/>
                </a:lnTo>
                <a:lnTo>
                  <a:pt x="1540" y="123"/>
                </a:lnTo>
                <a:lnTo>
                  <a:pt x="1542" y="121"/>
                </a:lnTo>
                <a:lnTo>
                  <a:pt x="1542" y="121"/>
                </a:lnTo>
                <a:lnTo>
                  <a:pt x="1536" y="121"/>
                </a:lnTo>
                <a:lnTo>
                  <a:pt x="1533" y="119"/>
                </a:lnTo>
                <a:lnTo>
                  <a:pt x="1533" y="119"/>
                </a:lnTo>
                <a:lnTo>
                  <a:pt x="1533" y="121"/>
                </a:lnTo>
                <a:lnTo>
                  <a:pt x="1534" y="123"/>
                </a:lnTo>
                <a:lnTo>
                  <a:pt x="1536" y="123"/>
                </a:lnTo>
                <a:lnTo>
                  <a:pt x="1536" y="126"/>
                </a:lnTo>
                <a:lnTo>
                  <a:pt x="1536" y="126"/>
                </a:lnTo>
                <a:lnTo>
                  <a:pt x="1533" y="126"/>
                </a:lnTo>
                <a:lnTo>
                  <a:pt x="1527" y="128"/>
                </a:lnTo>
                <a:lnTo>
                  <a:pt x="1527" y="128"/>
                </a:lnTo>
                <a:lnTo>
                  <a:pt x="1525" y="126"/>
                </a:lnTo>
                <a:lnTo>
                  <a:pt x="1522" y="126"/>
                </a:lnTo>
                <a:lnTo>
                  <a:pt x="1516" y="128"/>
                </a:lnTo>
                <a:lnTo>
                  <a:pt x="1507" y="128"/>
                </a:lnTo>
                <a:lnTo>
                  <a:pt x="1500" y="128"/>
                </a:lnTo>
                <a:lnTo>
                  <a:pt x="1500" y="128"/>
                </a:lnTo>
                <a:lnTo>
                  <a:pt x="1500" y="125"/>
                </a:lnTo>
                <a:lnTo>
                  <a:pt x="1501" y="123"/>
                </a:lnTo>
                <a:lnTo>
                  <a:pt x="1501" y="123"/>
                </a:lnTo>
                <a:lnTo>
                  <a:pt x="1498" y="123"/>
                </a:lnTo>
                <a:lnTo>
                  <a:pt x="1494" y="125"/>
                </a:lnTo>
                <a:lnTo>
                  <a:pt x="1492" y="128"/>
                </a:lnTo>
                <a:lnTo>
                  <a:pt x="1489" y="128"/>
                </a:lnTo>
                <a:lnTo>
                  <a:pt x="1489" y="128"/>
                </a:lnTo>
                <a:lnTo>
                  <a:pt x="1490" y="126"/>
                </a:lnTo>
                <a:lnTo>
                  <a:pt x="1492" y="125"/>
                </a:lnTo>
                <a:lnTo>
                  <a:pt x="1492" y="125"/>
                </a:lnTo>
                <a:lnTo>
                  <a:pt x="1489" y="128"/>
                </a:lnTo>
                <a:lnTo>
                  <a:pt x="1485" y="128"/>
                </a:lnTo>
                <a:lnTo>
                  <a:pt x="1474" y="128"/>
                </a:lnTo>
                <a:lnTo>
                  <a:pt x="1457" y="125"/>
                </a:lnTo>
                <a:lnTo>
                  <a:pt x="1457" y="125"/>
                </a:lnTo>
                <a:lnTo>
                  <a:pt x="1461" y="125"/>
                </a:lnTo>
                <a:lnTo>
                  <a:pt x="1461" y="126"/>
                </a:lnTo>
                <a:lnTo>
                  <a:pt x="1459" y="126"/>
                </a:lnTo>
                <a:lnTo>
                  <a:pt x="1459" y="126"/>
                </a:lnTo>
                <a:lnTo>
                  <a:pt x="1441" y="126"/>
                </a:lnTo>
                <a:lnTo>
                  <a:pt x="1420" y="126"/>
                </a:lnTo>
                <a:lnTo>
                  <a:pt x="1384" y="128"/>
                </a:lnTo>
                <a:lnTo>
                  <a:pt x="1384" y="128"/>
                </a:lnTo>
                <a:lnTo>
                  <a:pt x="1384" y="126"/>
                </a:lnTo>
                <a:lnTo>
                  <a:pt x="1384" y="125"/>
                </a:lnTo>
                <a:lnTo>
                  <a:pt x="1384" y="125"/>
                </a:lnTo>
                <a:lnTo>
                  <a:pt x="1345" y="132"/>
                </a:lnTo>
                <a:lnTo>
                  <a:pt x="1334" y="132"/>
                </a:lnTo>
                <a:lnTo>
                  <a:pt x="1327" y="132"/>
                </a:lnTo>
                <a:lnTo>
                  <a:pt x="1323" y="130"/>
                </a:lnTo>
                <a:lnTo>
                  <a:pt x="1323" y="128"/>
                </a:lnTo>
                <a:lnTo>
                  <a:pt x="1323" y="126"/>
                </a:lnTo>
                <a:lnTo>
                  <a:pt x="1323" y="126"/>
                </a:lnTo>
                <a:lnTo>
                  <a:pt x="1321" y="125"/>
                </a:lnTo>
                <a:lnTo>
                  <a:pt x="1321" y="125"/>
                </a:lnTo>
                <a:lnTo>
                  <a:pt x="1321" y="125"/>
                </a:lnTo>
                <a:lnTo>
                  <a:pt x="1323" y="125"/>
                </a:lnTo>
                <a:lnTo>
                  <a:pt x="1325" y="123"/>
                </a:lnTo>
                <a:lnTo>
                  <a:pt x="1325" y="123"/>
                </a:lnTo>
                <a:lnTo>
                  <a:pt x="1321" y="123"/>
                </a:lnTo>
                <a:lnTo>
                  <a:pt x="1316" y="123"/>
                </a:lnTo>
                <a:lnTo>
                  <a:pt x="1303" y="126"/>
                </a:lnTo>
                <a:lnTo>
                  <a:pt x="1303" y="126"/>
                </a:lnTo>
                <a:lnTo>
                  <a:pt x="1301" y="123"/>
                </a:lnTo>
                <a:lnTo>
                  <a:pt x="1297" y="121"/>
                </a:lnTo>
                <a:lnTo>
                  <a:pt x="1297" y="121"/>
                </a:lnTo>
                <a:lnTo>
                  <a:pt x="1294" y="123"/>
                </a:lnTo>
                <a:lnTo>
                  <a:pt x="1290" y="125"/>
                </a:lnTo>
                <a:lnTo>
                  <a:pt x="1281" y="123"/>
                </a:lnTo>
                <a:lnTo>
                  <a:pt x="1273" y="119"/>
                </a:lnTo>
                <a:lnTo>
                  <a:pt x="1268" y="119"/>
                </a:lnTo>
                <a:lnTo>
                  <a:pt x="1264" y="119"/>
                </a:lnTo>
                <a:lnTo>
                  <a:pt x="1264" y="119"/>
                </a:lnTo>
                <a:lnTo>
                  <a:pt x="1264" y="117"/>
                </a:lnTo>
                <a:lnTo>
                  <a:pt x="1268" y="117"/>
                </a:lnTo>
                <a:lnTo>
                  <a:pt x="1270" y="117"/>
                </a:lnTo>
                <a:lnTo>
                  <a:pt x="1270" y="114"/>
                </a:lnTo>
                <a:lnTo>
                  <a:pt x="1270" y="114"/>
                </a:lnTo>
                <a:lnTo>
                  <a:pt x="1262" y="117"/>
                </a:lnTo>
                <a:lnTo>
                  <a:pt x="1255" y="119"/>
                </a:lnTo>
                <a:lnTo>
                  <a:pt x="1236" y="121"/>
                </a:lnTo>
                <a:lnTo>
                  <a:pt x="1216" y="119"/>
                </a:lnTo>
                <a:lnTo>
                  <a:pt x="1198" y="121"/>
                </a:lnTo>
                <a:lnTo>
                  <a:pt x="1198" y="121"/>
                </a:lnTo>
                <a:lnTo>
                  <a:pt x="1200" y="119"/>
                </a:lnTo>
                <a:lnTo>
                  <a:pt x="1202" y="119"/>
                </a:lnTo>
                <a:lnTo>
                  <a:pt x="1205" y="119"/>
                </a:lnTo>
                <a:lnTo>
                  <a:pt x="1205" y="117"/>
                </a:lnTo>
                <a:lnTo>
                  <a:pt x="1205" y="117"/>
                </a:lnTo>
                <a:lnTo>
                  <a:pt x="1189" y="117"/>
                </a:lnTo>
                <a:lnTo>
                  <a:pt x="1170" y="119"/>
                </a:lnTo>
                <a:lnTo>
                  <a:pt x="1150" y="119"/>
                </a:lnTo>
                <a:lnTo>
                  <a:pt x="1132" y="121"/>
                </a:lnTo>
                <a:lnTo>
                  <a:pt x="1132" y="121"/>
                </a:lnTo>
                <a:lnTo>
                  <a:pt x="1132" y="117"/>
                </a:lnTo>
                <a:lnTo>
                  <a:pt x="1130" y="117"/>
                </a:lnTo>
                <a:lnTo>
                  <a:pt x="1126" y="117"/>
                </a:lnTo>
                <a:lnTo>
                  <a:pt x="1124" y="115"/>
                </a:lnTo>
                <a:lnTo>
                  <a:pt x="1124" y="115"/>
                </a:lnTo>
                <a:lnTo>
                  <a:pt x="1130" y="112"/>
                </a:lnTo>
                <a:lnTo>
                  <a:pt x="1135" y="110"/>
                </a:lnTo>
                <a:lnTo>
                  <a:pt x="1148" y="110"/>
                </a:lnTo>
                <a:lnTo>
                  <a:pt x="1161" y="110"/>
                </a:lnTo>
                <a:lnTo>
                  <a:pt x="1176" y="106"/>
                </a:lnTo>
                <a:lnTo>
                  <a:pt x="1176" y="106"/>
                </a:lnTo>
                <a:lnTo>
                  <a:pt x="1176" y="103"/>
                </a:lnTo>
                <a:lnTo>
                  <a:pt x="1176" y="101"/>
                </a:lnTo>
                <a:lnTo>
                  <a:pt x="1174" y="99"/>
                </a:lnTo>
                <a:lnTo>
                  <a:pt x="1174" y="99"/>
                </a:lnTo>
                <a:lnTo>
                  <a:pt x="1170" y="104"/>
                </a:lnTo>
                <a:lnTo>
                  <a:pt x="1167" y="106"/>
                </a:lnTo>
                <a:lnTo>
                  <a:pt x="1156" y="108"/>
                </a:lnTo>
                <a:lnTo>
                  <a:pt x="1144" y="108"/>
                </a:lnTo>
                <a:lnTo>
                  <a:pt x="1133" y="110"/>
                </a:lnTo>
                <a:lnTo>
                  <a:pt x="1133" y="110"/>
                </a:lnTo>
                <a:lnTo>
                  <a:pt x="1130" y="108"/>
                </a:lnTo>
                <a:lnTo>
                  <a:pt x="1128" y="106"/>
                </a:lnTo>
                <a:lnTo>
                  <a:pt x="1130" y="104"/>
                </a:lnTo>
                <a:lnTo>
                  <a:pt x="1130" y="104"/>
                </a:lnTo>
                <a:lnTo>
                  <a:pt x="1124" y="106"/>
                </a:lnTo>
                <a:lnTo>
                  <a:pt x="1117" y="108"/>
                </a:lnTo>
                <a:lnTo>
                  <a:pt x="1102" y="110"/>
                </a:lnTo>
                <a:lnTo>
                  <a:pt x="1086" y="108"/>
                </a:lnTo>
                <a:lnTo>
                  <a:pt x="1069" y="106"/>
                </a:lnTo>
                <a:lnTo>
                  <a:pt x="1069" y="106"/>
                </a:lnTo>
                <a:lnTo>
                  <a:pt x="1067" y="108"/>
                </a:lnTo>
                <a:lnTo>
                  <a:pt x="1065" y="108"/>
                </a:lnTo>
                <a:lnTo>
                  <a:pt x="1058" y="108"/>
                </a:lnTo>
                <a:lnTo>
                  <a:pt x="1051" y="108"/>
                </a:lnTo>
                <a:lnTo>
                  <a:pt x="1043" y="110"/>
                </a:lnTo>
                <a:lnTo>
                  <a:pt x="1043" y="110"/>
                </a:lnTo>
                <a:lnTo>
                  <a:pt x="1047" y="108"/>
                </a:lnTo>
                <a:lnTo>
                  <a:pt x="1047" y="104"/>
                </a:lnTo>
                <a:lnTo>
                  <a:pt x="1049" y="103"/>
                </a:lnTo>
                <a:lnTo>
                  <a:pt x="1053" y="101"/>
                </a:lnTo>
                <a:lnTo>
                  <a:pt x="1053" y="101"/>
                </a:lnTo>
                <a:lnTo>
                  <a:pt x="1053" y="104"/>
                </a:lnTo>
                <a:lnTo>
                  <a:pt x="1053" y="104"/>
                </a:lnTo>
                <a:lnTo>
                  <a:pt x="1051" y="106"/>
                </a:lnTo>
                <a:lnTo>
                  <a:pt x="1054" y="106"/>
                </a:lnTo>
                <a:lnTo>
                  <a:pt x="1054" y="106"/>
                </a:lnTo>
                <a:lnTo>
                  <a:pt x="1056" y="104"/>
                </a:lnTo>
                <a:lnTo>
                  <a:pt x="1060" y="103"/>
                </a:lnTo>
                <a:lnTo>
                  <a:pt x="1067" y="101"/>
                </a:lnTo>
                <a:lnTo>
                  <a:pt x="1076" y="101"/>
                </a:lnTo>
                <a:lnTo>
                  <a:pt x="1084" y="99"/>
                </a:lnTo>
                <a:lnTo>
                  <a:pt x="1084" y="99"/>
                </a:lnTo>
                <a:lnTo>
                  <a:pt x="1082" y="99"/>
                </a:lnTo>
                <a:lnTo>
                  <a:pt x="1082" y="97"/>
                </a:lnTo>
                <a:lnTo>
                  <a:pt x="1084" y="97"/>
                </a:lnTo>
                <a:lnTo>
                  <a:pt x="1084" y="93"/>
                </a:lnTo>
                <a:lnTo>
                  <a:pt x="1084" y="93"/>
                </a:lnTo>
                <a:lnTo>
                  <a:pt x="1078" y="95"/>
                </a:lnTo>
                <a:lnTo>
                  <a:pt x="1073" y="95"/>
                </a:lnTo>
                <a:lnTo>
                  <a:pt x="1067" y="97"/>
                </a:lnTo>
                <a:lnTo>
                  <a:pt x="1064" y="99"/>
                </a:lnTo>
                <a:lnTo>
                  <a:pt x="1064" y="99"/>
                </a:lnTo>
                <a:lnTo>
                  <a:pt x="1058" y="95"/>
                </a:lnTo>
                <a:lnTo>
                  <a:pt x="1053" y="93"/>
                </a:lnTo>
                <a:lnTo>
                  <a:pt x="1051" y="95"/>
                </a:lnTo>
                <a:lnTo>
                  <a:pt x="1053" y="99"/>
                </a:lnTo>
                <a:lnTo>
                  <a:pt x="1053" y="99"/>
                </a:lnTo>
                <a:lnTo>
                  <a:pt x="1051" y="97"/>
                </a:lnTo>
                <a:lnTo>
                  <a:pt x="1047" y="95"/>
                </a:lnTo>
                <a:lnTo>
                  <a:pt x="1040" y="93"/>
                </a:lnTo>
                <a:lnTo>
                  <a:pt x="1032" y="93"/>
                </a:lnTo>
                <a:lnTo>
                  <a:pt x="1029" y="93"/>
                </a:lnTo>
                <a:lnTo>
                  <a:pt x="1027" y="92"/>
                </a:lnTo>
                <a:lnTo>
                  <a:pt x="1027" y="92"/>
                </a:lnTo>
                <a:lnTo>
                  <a:pt x="1040" y="90"/>
                </a:lnTo>
                <a:lnTo>
                  <a:pt x="1049" y="88"/>
                </a:lnTo>
                <a:lnTo>
                  <a:pt x="1056" y="86"/>
                </a:lnTo>
                <a:lnTo>
                  <a:pt x="1065" y="86"/>
                </a:lnTo>
                <a:lnTo>
                  <a:pt x="1065" y="86"/>
                </a:lnTo>
                <a:lnTo>
                  <a:pt x="1060" y="82"/>
                </a:lnTo>
                <a:lnTo>
                  <a:pt x="1056" y="82"/>
                </a:lnTo>
                <a:lnTo>
                  <a:pt x="1045" y="82"/>
                </a:lnTo>
                <a:lnTo>
                  <a:pt x="1045" y="82"/>
                </a:lnTo>
                <a:lnTo>
                  <a:pt x="1045" y="80"/>
                </a:lnTo>
                <a:lnTo>
                  <a:pt x="1047" y="79"/>
                </a:lnTo>
                <a:lnTo>
                  <a:pt x="1047" y="79"/>
                </a:lnTo>
                <a:lnTo>
                  <a:pt x="1016" y="79"/>
                </a:lnTo>
                <a:lnTo>
                  <a:pt x="1001" y="77"/>
                </a:lnTo>
                <a:lnTo>
                  <a:pt x="988" y="71"/>
                </a:lnTo>
                <a:lnTo>
                  <a:pt x="988" y="71"/>
                </a:lnTo>
                <a:lnTo>
                  <a:pt x="986" y="73"/>
                </a:lnTo>
                <a:lnTo>
                  <a:pt x="986" y="75"/>
                </a:lnTo>
                <a:lnTo>
                  <a:pt x="986" y="75"/>
                </a:lnTo>
                <a:lnTo>
                  <a:pt x="975" y="73"/>
                </a:lnTo>
                <a:lnTo>
                  <a:pt x="964" y="71"/>
                </a:lnTo>
                <a:lnTo>
                  <a:pt x="942" y="73"/>
                </a:lnTo>
                <a:lnTo>
                  <a:pt x="942" y="73"/>
                </a:lnTo>
                <a:lnTo>
                  <a:pt x="946" y="73"/>
                </a:lnTo>
                <a:lnTo>
                  <a:pt x="946" y="77"/>
                </a:lnTo>
                <a:lnTo>
                  <a:pt x="946" y="77"/>
                </a:lnTo>
                <a:lnTo>
                  <a:pt x="935" y="77"/>
                </a:lnTo>
                <a:lnTo>
                  <a:pt x="931" y="75"/>
                </a:lnTo>
                <a:lnTo>
                  <a:pt x="929" y="71"/>
                </a:lnTo>
                <a:lnTo>
                  <a:pt x="929" y="71"/>
                </a:lnTo>
                <a:lnTo>
                  <a:pt x="927" y="73"/>
                </a:lnTo>
                <a:lnTo>
                  <a:pt x="927" y="75"/>
                </a:lnTo>
                <a:lnTo>
                  <a:pt x="926" y="77"/>
                </a:lnTo>
                <a:lnTo>
                  <a:pt x="922" y="77"/>
                </a:lnTo>
                <a:lnTo>
                  <a:pt x="922" y="77"/>
                </a:lnTo>
                <a:lnTo>
                  <a:pt x="916" y="71"/>
                </a:lnTo>
                <a:lnTo>
                  <a:pt x="913" y="69"/>
                </a:lnTo>
                <a:lnTo>
                  <a:pt x="909" y="68"/>
                </a:lnTo>
                <a:lnTo>
                  <a:pt x="909" y="68"/>
                </a:lnTo>
                <a:lnTo>
                  <a:pt x="909" y="69"/>
                </a:lnTo>
                <a:lnTo>
                  <a:pt x="907" y="71"/>
                </a:lnTo>
                <a:lnTo>
                  <a:pt x="900" y="71"/>
                </a:lnTo>
                <a:lnTo>
                  <a:pt x="894" y="71"/>
                </a:lnTo>
                <a:lnTo>
                  <a:pt x="892" y="69"/>
                </a:lnTo>
                <a:lnTo>
                  <a:pt x="894" y="66"/>
                </a:lnTo>
                <a:lnTo>
                  <a:pt x="894" y="66"/>
                </a:lnTo>
                <a:lnTo>
                  <a:pt x="880" y="66"/>
                </a:lnTo>
                <a:lnTo>
                  <a:pt x="876" y="66"/>
                </a:lnTo>
                <a:lnTo>
                  <a:pt x="870" y="62"/>
                </a:lnTo>
                <a:lnTo>
                  <a:pt x="870" y="62"/>
                </a:lnTo>
                <a:lnTo>
                  <a:pt x="865" y="66"/>
                </a:lnTo>
                <a:lnTo>
                  <a:pt x="859" y="69"/>
                </a:lnTo>
                <a:lnTo>
                  <a:pt x="859" y="69"/>
                </a:lnTo>
                <a:lnTo>
                  <a:pt x="859" y="77"/>
                </a:lnTo>
                <a:lnTo>
                  <a:pt x="859" y="82"/>
                </a:lnTo>
                <a:lnTo>
                  <a:pt x="858" y="86"/>
                </a:lnTo>
                <a:lnTo>
                  <a:pt x="858" y="93"/>
                </a:lnTo>
                <a:lnTo>
                  <a:pt x="858" y="93"/>
                </a:lnTo>
                <a:lnTo>
                  <a:pt x="865" y="92"/>
                </a:lnTo>
                <a:lnTo>
                  <a:pt x="870" y="90"/>
                </a:lnTo>
                <a:lnTo>
                  <a:pt x="874" y="92"/>
                </a:lnTo>
                <a:lnTo>
                  <a:pt x="878" y="97"/>
                </a:lnTo>
                <a:lnTo>
                  <a:pt x="878" y="97"/>
                </a:lnTo>
                <a:lnTo>
                  <a:pt x="880" y="95"/>
                </a:lnTo>
                <a:lnTo>
                  <a:pt x="885" y="93"/>
                </a:lnTo>
                <a:lnTo>
                  <a:pt x="892" y="95"/>
                </a:lnTo>
                <a:lnTo>
                  <a:pt x="896" y="97"/>
                </a:lnTo>
                <a:lnTo>
                  <a:pt x="896" y="97"/>
                </a:lnTo>
                <a:lnTo>
                  <a:pt x="900" y="93"/>
                </a:lnTo>
                <a:lnTo>
                  <a:pt x="905" y="93"/>
                </a:lnTo>
                <a:lnTo>
                  <a:pt x="916" y="95"/>
                </a:lnTo>
                <a:lnTo>
                  <a:pt x="929" y="97"/>
                </a:lnTo>
                <a:lnTo>
                  <a:pt x="942" y="97"/>
                </a:lnTo>
                <a:lnTo>
                  <a:pt x="942" y="97"/>
                </a:lnTo>
                <a:lnTo>
                  <a:pt x="942" y="101"/>
                </a:lnTo>
                <a:lnTo>
                  <a:pt x="944" y="101"/>
                </a:lnTo>
                <a:lnTo>
                  <a:pt x="948" y="101"/>
                </a:lnTo>
                <a:lnTo>
                  <a:pt x="951" y="104"/>
                </a:lnTo>
                <a:lnTo>
                  <a:pt x="951" y="104"/>
                </a:lnTo>
                <a:lnTo>
                  <a:pt x="933" y="106"/>
                </a:lnTo>
                <a:lnTo>
                  <a:pt x="933" y="106"/>
                </a:lnTo>
                <a:lnTo>
                  <a:pt x="935" y="104"/>
                </a:lnTo>
                <a:lnTo>
                  <a:pt x="933" y="103"/>
                </a:lnTo>
                <a:lnTo>
                  <a:pt x="929" y="99"/>
                </a:lnTo>
                <a:lnTo>
                  <a:pt x="929" y="99"/>
                </a:lnTo>
                <a:lnTo>
                  <a:pt x="927" y="101"/>
                </a:lnTo>
                <a:lnTo>
                  <a:pt x="924" y="101"/>
                </a:lnTo>
                <a:lnTo>
                  <a:pt x="920" y="101"/>
                </a:lnTo>
                <a:lnTo>
                  <a:pt x="916" y="99"/>
                </a:lnTo>
                <a:lnTo>
                  <a:pt x="916" y="99"/>
                </a:lnTo>
                <a:lnTo>
                  <a:pt x="916" y="101"/>
                </a:lnTo>
                <a:lnTo>
                  <a:pt x="920" y="103"/>
                </a:lnTo>
                <a:lnTo>
                  <a:pt x="922" y="103"/>
                </a:lnTo>
                <a:lnTo>
                  <a:pt x="926" y="104"/>
                </a:lnTo>
                <a:lnTo>
                  <a:pt x="926" y="104"/>
                </a:lnTo>
                <a:lnTo>
                  <a:pt x="915" y="106"/>
                </a:lnTo>
                <a:lnTo>
                  <a:pt x="905" y="110"/>
                </a:lnTo>
                <a:lnTo>
                  <a:pt x="905" y="110"/>
                </a:lnTo>
                <a:lnTo>
                  <a:pt x="900" y="106"/>
                </a:lnTo>
                <a:lnTo>
                  <a:pt x="894" y="104"/>
                </a:lnTo>
                <a:lnTo>
                  <a:pt x="887" y="104"/>
                </a:lnTo>
                <a:lnTo>
                  <a:pt x="881" y="106"/>
                </a:lnTo>
                <a:lnTo>
                  <a:pt x="881" y="106"/>
                </a:lnTo>
                <a:lnTo>
                  <a:pt x="878" y="103"/>
                </a:lnTo>
                <a:lnTo>
                  <a:pt x="881" y="99"/>
                </a:lnTo>
                <a:lnTo>
                  <a:pt x="881" y="99"/>
                </a:lnTo>
                <a:lnTo>
                  <a:pt x="869" y="103"/>
                </a:lnTo>
                <a:lnTo>
                  <a:pt x="856" y="103"/>
                </a:lnTo>
                <a:lnTo>
                  <a:pt x="845" y="101"/>
                </a:lnTo>
                <a:lnTo>
                  <a:pt x="835" y="99"/>
                </a:lnTo>
                <a:lnTo>
                  <a:pt x="835" y="99"/>
                </a:lnTo>
                <a:lnTo>
                  <a:pt x="832" y="101"/>
                </a:lnTo>
                <a:lnTo>
                  <a:pt x="830" y="103"/>
                </a:lnTo>
                <a:lnTo>
                  <a:pt x="823" y="101"/>
                </a:lnTo>
                <a:lnTo>
                  <a:pt x="817" y="99"/>
                </a:lnTo>
                <a:lnTo>
                  <a:pt x="813" y="99"/>
                </a:lnTo>
                <a:lnTo>
                  <a:pt x="812" y="99"/>
                </a:lnTo>
                <a:lnTo>
                  <a:pt x="812" y="99"/>
                </a:lnTo>
                <a:lnTo>
                  <a:pt x="813" y="101"/>
                </a:lnTo>
                <a:lnTo>
                  <a:pt x="815" y="103"/>
                </a:lnTo>
                <a:lnTo>
                  <a:pt x="815" y="103"/>
                </a:lnTo>
                <a:lnTo>
                  <a:pt x="813" y="103"/>
                </a:lnTo>
                <a:lnTo>
                  <a:pt x="812" y="103"/>
                </a:lnTo>
                <a:lnTo>
                  <a:pt x="810" y="104"/>
                </a:lnTo>
                <a:lnTo>
                  <a:pt x="806" y="104"/>
                </a:lnTo>
                <a:lnTo>
                  <a:pt x="806" y="104"/>
                </a:lnTo>
                <a:lnTo>
                  <a:pt x="804" y="101"/>
                </a:lnTo>
                <a:lnTo>
                  <a:pt x="802" y="99"/>
                </a:lnTo>
                <a:lnTo>
                  <a:pt x="795" y="97"/>
                </a:lnTo>
                <a:lnTo>
                  <a:pt x="795" y="97"/>
                </a:lnTo>
                <a:lnTo>
                  <a:pt x="795" y="99"/>
                </a:lnTo>
                <a:lnTo>
                  <a:pt x="797" y="101"/>
                </a:lnTo>
                <a:lnTo>
                  <a:pt x="797" y="103"/>
                </a:lnTo>
                <a:lnTo>
                  <a:pt x="795" y="103"/>
                </a:lnTo>
                <a:lnTo>
                  <a:pt x="795" y="103"/>
                </a:lnTo>
                <a:lnTo>
                  <a:pt x="778" y="103"/>
                </a:lnTo>
                <a:lnTo>
                  <a:pt x="773" y="103"/>
                </a:lnTo>
                <a:lnTo>
                  <a:pt x="766" y="104"/>
                </a:lnTo>
                <a:lnTo>
                  <a:pt x="766" y="104"/>
                </a:lnTo>
                <a:lnTo>
                  <a:pt x="764" y="99"/>
                </a:lnTo>
                <a:lnTo>
                  <a:pt x="760" y="97"/>
                </a:lnTo>
                <a:lnTo>
                  <a:pt x="754" y="97"/>
                </a:lnTo>
                <a:lnTo>
                  <a:pt x="754" y="97"/>
                </a:lnTo>
                <a:lnTo>
                  <a:pt x="754" y="101"/>
                </a:lnTo>
                <a:lnTo>
                  <a:pt x="753" y="103"/>
                </a:lnTo>
                <a:lnTo>
                  <a:pt x="753" y="103"/>
                </a:lnTo>
                <a:lnTo>
                  <a:pt x="756" y="103"/>
                </a:lnTo>
                <a:lnTo>
                  <a:pt x="758" y="101"/>
                </a:lnTo>
                <a:lnTo>
                  <a:pt x="760" y="101"/>
                </a:lnTo>
                <a:lnTo>
                  <a:pt x="762" y="103"/>
                </a:lnTo>
                <a:lnTo>
                  <a:pt x="762" y="103"/>
                </a:lnTo>
                <a:lnTo>
                  <a:pt x="754" y="103"/>
                </a:lnTo>
                <a:lnTo>
                  <a:pt x="749" y="101"/>
                </a:lnTo>
                <a:lnTo>
                  <a:pt x="742" y="101"/>
                </a:lnTo>
                <a:lnTo>
                  <a:pt x="740" y="103"/>
                </a:lnTo>
                <a:lnTo>
                  <a:pt x="736" y="104"/>
                </a:lnTo>
                <a:lnTo>
                  <a:pt x="736" y="104"/>
                </a:lnTo>
                <a:lnTo>
                  <a:pt x="732" y="104"/>
                </a:lnTo>
                <a:lnTo>
                  <a:pt x="731" y="103"/>
                </a:lnTo>
                <a:lnTo>
                  <a:pt x="731" y="99"/>
                </a:lnTo>
                <a:lnTo>
                  <a:pt x="731" y="99"/>
                </a:lnTo>
                <a:lnTo>
                  <a:pt x="732" y="101"/>
                </a:lnTo>
                <a:lnTo>
                  <a:pt x="734" y="103"/>
                </a:lnTo>
                <a:lnTo>
                  <a:pt x="734" y="104"/>
                </a:lnTo>
                <a:lnTo>
                  <a:pt x="738" y="104"/>
                </a:lnTo>
                <a:lnTo>
                  <a:pt x="738" y="104"/>
                </a:lnTo>
                <a:lnTo>
                  <a:pt x="738" y="101"/>
                </a:lnTo>
                <a:lnTo>
                  <a:pt x="742" y="99"/>
                </a:lnTo>
                <a:lnTo>
                  <a:pt x="749" y="97"/>
                </a:lnTo>
                <a:lnTo>
                  <a:pt x="749" y="97"/>
                </a:lnTo>
                <a:lnTo>
                  <a:pt x="742" y="95"/>
                </a:lnTo>
                <a:lnTo>
                  <a:pt x="736" y="90"/>
                </a:lnTo>
                <a:lnTo>
                  <a:pt x="731" y="88"/>
                </a:lnTo>
                <a:lnTo>
                  <a:pt x="729" y="90"/>
                </a:lnTo>
                <a:lnTo>
                  <a:pt x="727" y="92"/>
                </a:lnTo>
                <a:lnTo>
                  <a:pt x="727" y="92"/>
                </a:lnTo>
                <a:lnTo>
                  <a:pt x="705" y="86"/>
                </a:lnTo>
                <a:lnTo>
                  <a:pt x="681" y="79"/>
                </a:lnTo>
                <a:lnTo>
                  <a:pt x="681" y="79"/>
                </a:lnTo>
                <a:lnTo>
                  <a:pt x="683" y="77"/>
                </a:lnTo>
                <a:lnTo>
                  <a:pt x="685" y="75"/>
                </a:lnTo>
                <a:lnTo>
                  <a:pt x="685" y="75"/>
                </a:lnTo>
                <a:lnTo>
                  <a:pt x="679" y="75"/>
                </a:lnTo>
                <a:lnTo>
                  <a:pt x="674" y="77"/>
                </a:lnTo>
                <a:lnTo>
                  <a:pt x="670" y="77"/>
                </a:lnTo>
                <a:lnTo>
                  <a:pt x="670" y="73"/>
                </a:lnTo>
                <a:lnTo>
                  <a:pt x="670" y="73"/>
                </a:lnTo>
                <a:lnTo>
                  <a:pt x="681" y="73"/>
                </a:lnTo>
                <a:lnTo>
                  <a:pt x="686" y="73"/>
                </a:lnTo>
                <a:lnTo>
                  <a:pt x="692" y="71"/>
                </a:lnTo>
                <a:lnTo>
                  <a:pt x="692" y="71"/>
                </a:lnTo>
                <a:lnTo>
                  <a:pt x="686" y="71"/>
                </a:lnTo>
                <a:lnTo>
                  <a:pt x="685" y="68"/>
                </a:lnTo>
                <a:lnTo>
                  <a:pt x="685" y="68"/>
                </a:lnTo>
                <a:lnTo>
                  <a:pt x="688" y="69"/>
                </a:lnTo>
                <a:lnTo>
                  <a:pt x="690" y="68"/>
                </a:lnTo>
                <a:lnTo>
                  <a:pt x="692" y="66"/>
                </a:lnTo>
                <a:lnTo>
                  <a:pt x="699" y="66"/>
                </a:lnTo>
                <a:lnTo>
                  <a:pt x="699" y="66"/>
                </a:lnTo>
                <a:lnTo>
                  <a:pt x="699" y="62"/>
                </a:lnTo>
                <a:lnTo>
                  <a:pt x="701" y="62"/>
                </a:lnTo>
                <a:lnTo>
                  <a:pt x="703" y="60"/>
                </a:lnTo>
                <a:lnTo>
                  <a:pt x="705" y="58"/>
                </a:lnTo>
                <a:lnTo>
                  <a:pt x="705" y="58"/>
                </a:lnTo>
                <a:lnTo>
                  <a:pt x="697" y="55"/>
                </a:lnTo>
                <a:lnTo>
                  <a:pt x="694" y="55"/>
                </a:lnTo>
                <a:lnTo>
                  <a:pt x="690" y="53"/>
                </a:lnTo>
                <a:lnTo>
                  <a:pt x="690" y="53"/>
                </a:lnTo>
                <a:lnTo>
                  <a:pt x="699" y="51"/>
                </a:lnTo>
                <a:lnTo>
                  <a:pt x="707" y="51"/>
                </a:lnTo>
                <a:lnTo>
                  <a:pt x="714" y="51"/>
                </a:lnTo>
                <a:lnTo>
                  <a:pt x="720" y="55"/>
                </a:lnTo>
                <a:lnTo>
                  <a:pt x="720" y="55"/>
                </a:lnTo>
                <a:lnTo>
                  <a:pt x="714" y="55"/>
                </a:lnTo>
                <a:lnTo>
                  <a:pt x="712" y="55"/>
                </a:lnTo>
                <a:lnTo>
                  <a:pt x="710" y="57"/>
                </a:lnTo>
                <a:lnTo>
                  <a:pt x="710" y="57"/>
                </a:lnTo>
                <a:lnTo>
                  <a:pt x="714" y="57"/>
                </a:lnTo>
                <a:lnTo>
                  <a:pt x="712" y="58"/>
                </a:lnTo>
                <a:lnTo>
                  <a:pt x="712" y="60"/>
                </a:lnTo>
                <a:lnTo>
                  <a:pt x="714" y="60"/>
                </a:lnTo>
                <a:lnTo>
                  <a:pt x="714" y="60"/>
                </a:lnTo>
                <a:lnTo>
                  <a:pt x="718" y="57"/>
                </a:lnTo>
                <a:lnTo>
                  <a:pt x="723" y="55"/>
                </a:lnTo>
                <a:lnTo>
                  <a:pt x="732" y="53"/>
                </a:lnTo>
                <a:lnTo>
                  <a:pt x="732" y="53"/>
                </a:lnTo>
                <a:lnTo>
                  <a:pt x="731" y="55"/>
                </a:lnTo>
                <a:lnTo>
                  <a:pt x="734" y="53"/>
                </a:lnTo>
                <a:lnTo>
                  <a:pt x="738" y="53"/>
                </a:lnTo>
                <a:lnTo>
                  <a:pt x="740" y="53"/>
                </a:lnTo>
                <a:lnTo>
                  <a:pt x="742" y="57"/>
                </a:lnTo>
                <a:lnTo>
                  <a:pt x="742" y="57"/>
                </a:lnTo>
                <a:lnTo>
                  <a:pt x="745" y="53"/>
                </a:lnTo>
                <a:lnTo>
                  <a:pt x="749" y="51"/>
                </a:lnTo>
                <a:lnTo>
                  <a:pt x="749" y="51"/>
                </a:lnTo>
                <a:lnTo>
                  <a:pt x="760" y="55"/>
                </a:lnTo>
                <a:lnTo>
                  <a:pt x="775" y="57"/>
                </a:lnTo>
                <a:lnTo>
                  <a:pt x="802" y="58"/>
                </a:lnTo>
                <a:lnTo>
                  <a:pt x="802" y="58"/>
                </a:lnTo>
                <a:lnTo>
                  <a:pt x="797" y="58"/>
                </a:lnTo>
                <a:lnTo>
                  <a:pt x="795" y="57"/>
                </a:lnTo>
                <a:lnTo>
                  <a:pt x="795" y="55"/>
                </a:lnTo>
                <a:lnTo>
                  <a:pt x="795" y="55"/>
                </a:lnTo>
                <a:lnTo>
                  <a:pt x="799" y="53"/>
                </a:lnTo>
                <a:lnTo>
                  <a:pt x="799" y="53"/>
                </a:lnTo>
                <a:lnTo>
                  <a:pt x="802" y="55"/>
                </a:lnTo>
                <a:lnTo>
                  <a:pt x="808" y="55"/>
                </a:lnTo>
                <a:lnTo>
                  <a:pt x="813" y="57"/>
                </a:lnTo>
                <a:lnTo>
                  <a:pt x="815" y="57"/>
                </a:lnTo>
                <a:lnTo>
                  <a:pt x="817" y="58"/>
                </a:lnTo>
                <a:lnTo>
                  <a:pt x="817" y="58"/>
                </a:lnTo>
                <a:lnTo>
                  <a:pt x="824" y="58"/>
                </a:lnTo>
                <a:lnTo>
                  <a:pt x="830" y="60"/>
                </a:lnTo>
                <a:lnTo>
                  <a:pt x="830" y="60"/>
                </a:lnTo>
                <a:lnTo>
                  <a:pt x="832" y="57"/>
                </a:lnTo>
                <a:lnTo>
                  <a:pt x="834" y="55"/>
                </a:lnTo>
                <a:lnTo>
                  <a:pt x="839" y="55"/>
                </a:lnTo>
                <a:lnTo>
                  <a:pt x="839" y="55"/>
                </a:lnTo>
                <a:lnTo>
                  <a:pt x="837" y="57"/>
                </a:lnTo>
                <a:lnTo>
                  <a:pt x="835" y="57"/>
                </a:lnTo>
                <a:lnTo>
                  <a:pt x="835" y="58"/>
                </a:lnTo>
                <a:lnTo>
                  <a:pt x="834" y="60"/>
                </a:lnTo>
                <a:lnTo>
                  <a:pt x="834" y="60"/>
                </a:lnTo>
                <a:lnTo>
                  <a:pt x="859" y="58"/>
                </a:lnTo>
                <a:lnTo>
                  <a:pt x="870" y="58"/>
                </a:lnTo>
                <a:lnTo>
                  <a:pt x="876" y="60"/>
                </a:lnTo>
                <a:lnTo>
                  <a:pt x="880" y="62"/>
                </a:lnTo>
                <a:lnTo>
                  <a:pt x="880" y="62"/>
                </a:lnTo>
                <a:lnTo>
                  <a:pt x="889" y="57"/>
                </a:lnTo>
                <a:lnTo>
                  <a:pt x="898" y="55"/>
                </a:lnTo>
                <a:lnTo>
                  <a:pt x="909" y="55"/>
                </a:lnTo>
                <a:lnTo>
                  <a:pt x="918" y="57"/>
                </a:lnTo>
                <a:lnTo>
                  <a:pt x="938" y="58"/>
                </a:lnTo>
                <a:lnTo>
                  <a:pt x="948" y="58"/>
                </a:lnTo>
                <a:lnTo>
                  <a:pt x="955" y="55"/>
                </a:lnTo>
                <a:lnTo>
                  <a:pt x="955" y="55"/>
                </a:lnTo>
                <a:lnTo>
                  <a:pt x="957" y="57"/>
                </a:lnTo>
                <a:lnTo>
                  <a:pt x="959" y="57"/>
                </a:lnTo>
                <a:lnTo>
                  <a:pt x="959" y="57"/>
                </a:lnTo>
                <a:lnTo>
                  <a:pt x="953" y="58"/>
                </a:lnTo>
                <a:lnTo>
                  <a:pt x="953" y="58"/>
                </a:lnTo>
                <a:lnTo>
                  <a:pt x="953" y="62"/>
                </a:lnTo>
                <a:lnTo>
                  <a:pt x="953" y="62"/>
                </a:lnTo>
                <a:lnTo>
                  <a:pt x="962" y="62"/>
                </a:lnTo>
                <a:lnTo>
                  <a:pt x="973" y="64"/>
                </a:lnTo>
                <a:lnTo>
                  <a:pt x="973" y="64"/>
                </a:lnTo>
                <a:lnTo>
                  <a:pt x="970" y="60"/>
                </a:lnTo>
                <a:lnTo>
                  <a:pt x="964" y="57"/>
                </a:lnTo>
                <a:lnTo>
                  <a:pt x="957" y="55"/>
                </a:lnTo>
                <a:lnTo>
                  <a:pt x="953" y="53"/>
                </a:lnTo>
                <a:lnTo>
                  <a:pt x="953" y="53"/>
                </a:lnTo>
                <a:lnTo>
                  <a:pt x="957" y="51"/>
                </a:lnTo>
                <a:lnTo>
                  <a:pt x="961" y="51"/>
                </a:lnTo>
                <a:lnTo>
                  <a:pt x="972" y="51"/>
                </a:lnTo>
                <a:lnTo>
                  <a:pt x="972" y="51"/>
                </a:lnTo>
                <a:lnTo>
                  <a:pt x="968" y="47"/>
                </a:lnTo>
                <a:lnTo>
                  <a:pt x="961" y="47"/>
                </a:lnTo>
                <a:lnTo>
                  <a:pt x="949" y="47"/>
                </a:lnTo>
                <a:lnTo>
                  <a:pt x="949" y="47"/>
                </a:lnTo>
                <a:lnTo>
                  <a:pt x="948" y="49"/>
                </a:lnTo>
                <a:lnTo>
                  <a:pt x="948" y="51"/>
                </a:lnTo>
                <a:lnTo>
                  <a:pt x="946" y="51"/>
                </a:lnTo>
                <a:lnTo>
                  <a:pt x="946" y="51"/>
                </a:lnTo>
                <a:lnTo>
                  <a:pt x="942" y="49"/>
                </a:lnTo>
                <a:lnTo>
                  <a:pt x="938" y="47"/>
                </a:lnTo>
                <a:lnTo>
                  <a:pt x="938" y="47"/>
                </a:lnTo>
                <a:lnTo>
                  <a:pt x="929" y="47"/>
                </a:lnTo>
                <a:lnTo>
                  <a:pt x="920" y="49"/>
                </a:lnTo>
                <a:lnTo>
                  <a:pt x="911" y="47"/>
                </a:lnTo>
                <a:lnTo>
                  <a:pt x="907" y="47"/>
                </a:lnTo>
                <a:lnTo>
                  <a:pt x="905" y="46"/>
                </a:lnTo>
                <a:lnTo>
                  <a:pt x="905" y="46"/>
                </a:lnTo>
                <a:lnTo>
                  <a:pt x="913" y="44"/>
                </a:lnTo>
                <a:lnTo>
                  <a:pt x="915" y="40"/>
                </a:lnTo>
                <a:lnTo>
                  <a:pt x="915" y="40"/>
                </a:lnTo>
                <a:lnTo>
                  <a:pt x="896" y="42"/>
                </a:lnTo>
                <a:lnTo>
                  <a:pt x="878" y="42"/>
                </a:lnTo>
                <a:lnTo>
                  <a:pt x="859" y="42"/>
                </a:lnTo>
                <a:lnTo>
                  <a:pt x="837" y="42"/>
                </a:lnTo>
                <a:lnTo>
                  <a:pt x="837" y="42"/>
                </a:lnTo>
                <a:lnTo>
                  <a:pt x="839" y="38"/>
                </a:lnTo>
                <a:lnTo>
                  <a:pt x="839" y="38"/>
                </a:lnTo>
                <a:lnTo>
                  <a:pt x="830" y="40"/>
                </a:lnTo>
                <a:lnTo>
                  <a:pt x="821" y="40"/>
                </a:lnTo>
                <a:lnTo>
                  <a:pt x="812" y="40"/>
                </a:lnTo>
                <a:lnTo>
                  <a:pt x="802" y="44"/>
                </a:lnTo>
                <a:lnTo>
                  <a:pt x="802" y="44"/>
                </a:lnTo>
                <a:lnTo>
                  <a:pt x="804" y="42"/>
                </a:lnTo>
                <a:lnTo>
                  <a:pt x="806" y="40"/>
                </a:lnTo>
                <a:lnTo>
                  <a:pt x="806" y="40"/>
                </a:lnTo>
                <a:lnTo>
                  <a:pt x="797" y="42"/>
                </a:lnTo>
                <a:lnTo>
                  <a:pt x="788" y="46"/>
                </a:lnTo>
                <a:lnTo>
                  <a:pt x="788" y="46"/>
                </a:lnTo>
                <a:lnTo>
                  <a:pt x="788" y="42"/>
                </a:lnTo>
                <a:lnTo>
                  <a:pt x="786" y="42"/>
                </a:lnTo>
                <a:lnTo>
                  <a:pt x="782" y="40"/>
                </a:lnTo>
                <a:lnTo>
                  <a:pt x="780" y="36"/>
                </a:lnTo>
                <a:lnTo>
                  <a:pt x="780" y="36"/>
                </a:lnTo>
                <a:lnTo>
                  <a:pt x="780" y="40"/>
                </a:lnTo>
                <a:lnTo>
                  <a:pt x="775" y="40"/>
                </a:lnTo>
                <a:lnTo>
                  <a:pt x="775" y="40"/>
                </a:lnTo>
                <a:lnTo>
                  <a:pt x="775" y="40"/>
                </a:lnTo>
                <a:lnTo>
                  <a:pt x="775" y="38"/>
                </a:lnTo>
                <a:lnTo>
                  <a:pt x="775" y="38"/>
                </a:lnTo>
                <a:lnTo>
                  <a:pt x="773" y="36"/>
                </a:lnTo>
                <a:lnTo>
                  <a:pt x="773" y="36"/>
                </a:lnTo>
                <a:lnTo>
                  <a:pt x="760" y="40"/>
                </a:lnTo>
                <a:lnTo>
                  <a:pt x="749" y="42"/>
                </a:lnTo>
                <a:lnTo>
                  <a:pt x="749" y="42"/>
                </a:lnTo>
                <a:lnTo>
                  <a:pt x="749" y="40"/>
                </a:lnTo>
                <a:lnTo>
                  <a:pt x="753" y="40"/>
                </a:lnTo>
                <a:lnTo>
                  <a:pt x="753" y="38"/>
                </a:lnTo>
                <a:lnTo>
                  <a:pt x="751" y="36"/>
                </a:lnTo>
                <a:lnTo>
                  <a:pt x="751" y="36"/>
                </a:lnTo>
                <a:lnTo>
                  <a:pt x="747" y="38"/>
                </a:lnTo>
                <a:lnTo>
                  <a:pt x="742" y="38"/>
                </a:lnTo>
                <a:lnTo>
                  <a:pt x="727" y="36"/>
                </a:lnTo>
                <a:lnTo>
                  <a:pt x="703" y="33"/>
                </a:lnTo>
                <a:lnTo>
                  <a:pt x="703" y="33"/>
                </a:lnTo>
                <a:lnTo>
                  <a:pt x="703" y="34"/>
                </a:lnTo>
                <a:lnTo>
                  <a:pt x="701" y="34"/>
                </a:lnTo>
                <a:lnTo>
                  <a:pt x="697" y="34"/>
                </a:lnTo>
                <a:lnTo>
                  <a:pt x="696" y="34"/>
                </a:lnTo>
                <a:lnTo>
                  <a:pt x="696" y="34"/>
                </a:lnTo>
                <a:lnTo>
                  <a:pt x="696" y="36"/>
                </a:lnTo>
                <a:lnTo>
                  <a:pt x="697" y="38"/>
                </a:lnTo>
                <a:lnTo>
                  <a:pt x="699" y="38"/>
                </a:lnTo>
                <a:lnTo>
                  <a:pt x="697" y="40"/>
                </a:lnTo>
                <a:lnTo>
                  <a:pt x="697" y="40"/>
                </a:lnTo>
                <a:lnTo>
                  <a:pt x="694" y="36"/>
                </a:lnTo>
                <a:lnTo>
                  <a:pt x="690" y="36"/>
                </a:lnTo>
                <a:lnTo>
                  <a:pt x="685" y="36"/>
                </a:lnTo>
                <a:lnTo>
                  <a:pt x="683" y="36"/>
                </a:lnTo>
                <a:lnTo>
                  <a:pt x="683" y="36"/>
                </a:lnTo>
                <a:lnTo>
                  <a:pt x="681" y="33"/>
                </a:lnTo>
                <a:lnTo>
                  <a:pt x="683" y="33"/>
                </a:lnTo>
                <a:lnTo>
                  <a:pt x="686" y="33"/>
                </a:lnTo>
                <a:lnTo>
                  <a:pt x="686" y="31"/>
                </a:lnTo>
                <a:lnTo>
                  <a:pt x="686" y="31"/>
                </a:lnTo>
                <a:lnTo>
                  <a:pt x="675" y="27"/>
                </a:lnTo>
                <a:lnTo>
                  <a:pt x="663" y="25"/>
                </a:lnTo>
                <a:lnTo>
                  <a:pt x="663" y="25"/>
                </a:lnTo>
                <a:lnTo>
                  <a:pt x="670" y="23"/>
                </a:lnTo>
                <a:lnTo>
                  <a:pt x="677" y="23"/>
                </a:lnTo>
                <a:lnTo>
                  <a:pt x="696" y="23"/>
                </a:lnTo>
                <a:lnTo>
                  <a:pt x="714" y="23"/>
                </a:lnTo>
                <a:lnTo>
                  <a:pt x="723" y="22"/>
                </a:lnTo>
                <a:lnTo>
                  <a:pt x="732" y="20"/>
                </a:lnTo>
                <a:lnTo>
                  <a:pt x="732" y="20"/>
                </a:lnTo>
                <a:lnTo>
                  <a:pt x="731" y="18"/>
                </a:lnTo>
                <a:lnTo>
                  <a:pt x="729" y="18"/>
                </a:lnTo>
                <a:lnTo>
                  <a:pt x="723" y="20"/>
                </a:lnTo>
                <a:lnTo>
                  <a:pt x="723" y="20"/>
                </a:lnTo>
                <a:lnTo>
                  <a:pt x="721" y="16"/>
                </a:lnTo>
                <a:lnTo>
                  <a:pt x="718" y="16"/>
                </a:lnTo>
                <a:lnTo>
                  <a:pt x="716" y="18"/>
                </a:lnTo>
                <a:lnTo>
                  <a:pt x="712" y="16"/>
                </a:lnTo>
                <a:lnTo>
                  <a:pt x="712" y="16"/>
                </a:lnTo>
                <a:lnTo>
                  <a:pt x="714" y="14"/>
                </a:lnTo>
                <a:lnTo>
                  <a:pt x="718" y="12"/>
                </a:lnTo>
                <a:lnTo>
                  <a:pt x="723" y="12"/>
                </a:lnTo>
                <a:lnTo>
                  <a:pt x="731" y="14"/>
                </a:lnTo>
                <a:lnTo>
                  <a:pt x="734" y="14"/>
                </a:lnTo>
                <a:lnTo>
                  <a:pt x="738" y="14"/>
                </a:lnTo>
                <a:lnTo>
                  <a:pt x="738" y="14"/>
                </a:lnTo>
                <a:lnTo>
                  <a:pt x="734" y="12"/>
                </a:lnTo>
                <a:lnTo>
                  <a:pt x="734" y="11"/>
                </a:lnTo>
                <a:lnTo>
                  <a:pt x="734" y="11"/>
                </a:lnTo>
                <a:lnTo>
                  <a:pt x="738" y="9"/>
                </a:lnTo>
                <a:lnTo>
                  <a:pt x="738" y="9"/>
                </a:lnTo>
                <a:lnTo>
                  <a:pt x="756" y="12"/>
                </a:lnTo>
                <a:lnTo>
                  <a:pt x="764" y="11"/>
                </a:lnTo>
                <a:lnTo>
                  <a:pt x="767" y="11"/>
                </a:lnTo>
                <a:lnTo>
                  <a:pt x="767" y="9"/>
                </a:lnTo>
                <a:lnTo>
                  <a:pt x="767" y="9"/>
                </a:lnTo>
                <a:lnTo>
                  <a:pt x="775" y="9"/>
                </a:lnTo>
                <a:lnTo>
                  <a:pt x="780" y="12"/>
                </a:lnTo>
                <a:lnTo>
                  <a:pt x="786" y="14"/>
                </a:lnTo>
                <a:lnTo>
                  <a:pt x="789" y="14"/>
                </a:lnTo>
                <a:lnTo>
                  <a:pt x="789" y="14"/>
                </a:lnTo>
                <a:lnTo>
                  <a:pt x="778" y="11"/>
                </a:lnTo>
                <a:lnTo>
                  <a:pt x="773" y="7"/>
                </a:lnTo>
                <a:lnTo>
                  <a:pt x="769" y="3"/>
                </a:lnTo>
                <a:lnTo>
                  <a:pt x="769" y="3"/>
                </a:lnTo>
                <a:lnTo>
                  <a:pt x="771" y="1"/>
                </a:lnTo>
                <a:lnTo>
                  <a:pt x="775" y="1"/>
                </a:lnTo>
                <a:lnTo>
                  <a:pt x="778" y="1"/>
                </a:lnTo>
                <a:lnTo>
                  <a:pt x="777" y="0"/>
                </a:lnTo>
                <a:lnTo>
                  <a:pt x="777" y="0"/>
                </a:lnTo>
                <a:lnTo>
                  <a:pt x="762" y="3"/>
                </a:lnTo>
                <a:lnTo>
                  <a:pt x="747" y="5"/>
                </a:lnTo>
                <a:lnTo>
                  <a:pt x="747" y="5"/>
                </a:lnTo>
                <a:lnTo>
                  <a:pt x="749" y="5"/>
                </a:lnTo>
                <a:lnTo>
                  <a:pt x="753" y="5"/>
                </a:lnTo>
                <a:lnTo>
                  <a:pt x="754" y="5"/>
                </a:lnTo>
                <a:lnTo>
                  <a:pt x="754" y="9"/>
                </a:lnTo>
                <a:lnTo>
                  <a:pt x="754" y="9"/>
                </a:lnTo>
                <a:lnTo>
                  <a:pt x="745" y="9"/>
                </a:lnTo>
                <a:lnTo>
                  <a:pt x="742" y="7"/>
                </a:lnTo>
                <a:lnTo>
                  <a:pt x="742" y="5"/>
                </a:lnTo>
                <a:lnTo>
                  <a:pt x="742" y="5"/>
                </a:lnTo>
                <a:lnTo>
                  <a:pt x="742" y="3"/>
                </a:lnTo>
                <a:lnTo>
                  <a:pt x="742" y="1"/>
                </a:lnTo>
                <a:lnTo>
                  <a:pt x="740" y="1"/>
                </a:lnTo>
                <a:lnTo>
                  <a:pt x="738" y="1"/>
                </a:lnTo>
                <a:lnTo>
                  <a:pt x="738" y="1"/>
                </a:lnTo>
                <a:lnTo>
                  <a:pt x="740" y="3"/>
                </a:lnTo>
                <a:lnTo>
                  <a:pt x="738" y="5"/>
                </a:lnTo>
                <a:lnTo>
                  <a:pt x="734" y="7"/>
                </a:lnTo>
                <a:lnTo>
                  <a:pt x="734" y="7"/>
                </a:lnTo>
                <a:lnTo>
                  <a:pt x="732" y="5"/>
                </a:lnTo>
                <a:lnTo>
                  <a:pt x="731" y="5"/>
                </a:lnTo>
                <a:lnTo>
                  <a:pt x="727" y="5"/>
                </a:lnTo>
                <a:lnTo>
                  <a:pt x="727" y="5"/>
                </a:lnTo>
                <a:lnTo>
                  <a:pt x="727" y="3"/>
                </a:lnTo>
                <a:lnTo>
                  <a:pt x="725" y="1"/>
                </a:lnTo>
                <a:lnTo>
                  <a:pt x="725" y="1"/>
                </a:lnTo>
                <a:lnTo>
                  <a:pt x="720" y="1"/>
                </a:lnTo>
                <a:lnTo>
                  <a:pt x="714" y="3"/>
                </a:lnTo>
                <a:lnTo>
                  <a:pt x="714" y="3"/>
                </a:lnTo>
                <a:lnTo>
                  <a:pt x="705" y="1"/>
                </a:lnTo>
                <a:lnTo>
                  <a:pt x="696" y="1"/>
                </a:lnTo>
                <a:lnTo>
                  <a:pt x="677" y="3"/>
                </a:lnTo>
                <a:lnTo>
                  <a:pt x="657" y="7"/>
                </a:lnTo>
                <a:lnTo>
                  <a:pt x="648" y="7"/>
                </a:lnTo>
                <a:lnTo>
                  <a:pt x="640" y="7"/>
                </a:lnTo>
                <a:lnTo>
                  <a:pt x="640" y="7"/>
                </a:lnTo>
                <a:lnTo>
                  <a:pt x="642" y="7"/>
                </a:lnTo>
                <a:lnTo>
                  <a:pt x="642" y="5"/>
                </a:lnTo>
                <a:lnTo>
                  <a:pt x="642" y="5"/>
                </a:lnTo>
                <a:lnTo>
                  <a:pt x="639" y="9"/>
                </a:lnTo>
                <a:lnTo>
                  <a:pt x="633" y="9"/>
                </a:lnTo>
                <a:lnTo>
                  <a:pt x="629" y="9"/>
                </a:lnTo>
                <a:lnTo>
                  <a:pt x="629" y="11"/>
                </a:lnTo>
                <a:lnTo>
                  <a:pt x="629" y="11"/>
                </a:lnTo>
                <a:lnTo>
                  <a:pt x="629" y="11"/>
                </a:lnTo>
                <a:lnTo>
                  <a:pt x="622" y="9"/>
                </a:lnTo>
                <a:lnTo>
                  <a:pt x="618" y="9"/>
                </a:lnTo>
                <a:lnTo>
                  <a:pt x="617" y="11"/>
                </a:lnTo>
                <a:lnTo>
                  <a:pt x="617" y="11"/>
                </a:lnTo>
                <a:lnTo>
                  <a:pt x="618" y="11"/>
                </a:lnTo>
                <a:lnTo>
                  <a:pt x="622" y="11"/>
                </a:lnTo>
                <a:lnTo>
                  <a:pt x="624" y="11"/>
                </a:lnTo>
                <a:lnTo>
                  <a:pt x="626" y="12"/>
                </a:lnTo>
                <a:lnTo>
                  <a:pt x="626" y="12"/>
                </a:lnTo>
                <a:lnTo>
                  <a:pt x="624" y="14"/>
                </a:lnTo>
                <a:lnTo>
                  <a:pt x="622" y="14"/>
                </a:lnTo>
                <a:lnTo>
                  <a:pt x="622" y="14"/>
                </a:lnTo>
                <a:lnTo>
                  <a:pt x="618" y="12"/>
                </a:lnTo>
                <a:lnTo>
                  <a:pt x="617" y="12"/>
                </a:lnTo>
                <a:lnTo>
                  <a:pt x="611" y="14"/>
                </a:lnTo>
                <a:lnTo>
                  <a:pt x="611" y="14"/>
                </a:lnTo>
                <a:lnTo>
                  <a:pt x="607" y="11"/>
                </a:lnTo>
                <a:lnTo>
                  <a:pt x="607" y="11"/>
                </a:lnTo>
                <a:lnTo>
                  <a:pt x="594" y="12"/>
                </a:lnTo>
                <a:lnTo>
                  <a:pt x="582" y="14"/>
                </a:lnTo>
                <a:lnTo>
                  <a:pt x="582" y="14"/>
                </a:lnTo>
                <a:lnTo>
                  <a:pt x="582" y="12"/>
                </a:lnTo>
                <a:lnTo>
                  <a:pt x="583" y="11"/>
                </a:lnTo>
                <a:lnTo>
                  <a:pt x="583" y="11"/>
                </a:lnTo>
                <a:lnTo>
                  <a:pt x="576" y="11"/>
                </a:lnTo>
                <a:lnTo>
                  <a:pt x="571" y="9"/>
                </a:lnTo>
                <a:lnTo>
                  <a:pt x="571" y="9"/>
                </a:lnTo>
                <a:lnTo>
                  <a:pt x="578" y="7"/>
                </a:lnTo>
                <a:lnTo>
                  <a:pt x="582" y="1"/>
                </a:lnTo>
                <a:lnTo>
                  <a:pt x="582" y="1"/>
                </a:lnTo>
                <a:lnTo>
                  <a:pt x="569" y="5"/>
                </a:lnTo>
                <a:lnTo>
                  <a:pt x="563" y="5"/>
                </a:lnTo>
                <a:lnTo>
                  <a:pt x="561" y="9"/>
                </a:lnTo>
                <a:lnTo>
                  <a:pt x="561" y="9"/>
                </a:lnTo>
                <a:lnTo>
                  <a:pt x="565" y="9"/>
                </a:lnTo>
                <a:lnTo>
                  <a:pt x="567" y="7"/>
                </a:lnTo>
                <a:lnTo>
                  <a:pt x="569" y="9"/>
                </a:lnTo>
                <a:lnTo>
                  <a:pt x="569" y="9"/>
                </a:lnTo>
                <a:lnTo>
                  <a:pt x="561" y="11"/>
                </a:lnTo>
                <a:lnTo>
                  <a:pt x="556" y="14"/>
                </a:lnTo>
                <a:lnTo>
                  <a:pt x="556" y="14"/>
                </a:lnTo>
                <a:lnTo>
                  <a:pt x="554" y="12"/>
                </a:lnTo>
                <a:lnTo>
                  <a:pt x="550" y="12"/>
                </a:lnTo>
                <a:lnTo>
                  <a:pt x="550" y="12"/>
                </a:lnTo>
                <a:lnTo>
                  <a:pt x="552" y="9"/>
                </a:lnTo>
                <a:lnTo>
                  <a:pt x="550" y="7"/>
                </a:lnTo>
                <a:lnTo>
                  <a:pt x="545" y="3"/>
                </a:lnTo>
                <a:lnTo>
                  <a:pt x="545" y="3"/>
                </a:lnTo>
                <a:lnTo>
                  <a:pt x="545" y="5"/>
                </a:lnTo>
                <a:lnTo>
                  <a:pt x="547" y="7"/>
                </a:lnTo>
                <a:lnTo>
                  <a:pt x="548" y="9"/>
                </a:lnTo>
                <a:lnTo>
                  <a:pt x="548" y="12"/>
                </a:lnTo>
                <a:lnTo>
                  <a:pt x="548" y="12"/>
                </a:lnTo>
                <a:lnTo>
                  <a:pt x="545" y="12"/>
                </a:lnTo>
                <a:lnTo>
                  <a:pt x="545" y="12"/>
                </a:lnTo>
                <a:lnTo>
                  <a:pt x="545" y="14"/>
                </a:lnTo>
                <a:lnTo>
                  <a:pt x="543" y="14"/>
                </a:lnTo>
                <a:lnTo>
                  <a:pt x="543" y="14"/>
                </a:lnTo>
                <a:lnTo>
                  <a:pt x="537" y="14"/>
                </a:lnTo>
                <a:lnTo>
                  <a:pt x="534" y="12"/>
                </a:lnTo>
                <a:lnTo>
                  <a:pt x="530" y="11"/>
                </a:lnTo>
                <a:lnTo>
                  <a:pt x="526" y="9"/>
                </a:lnTo>
                <a:lnTo>
                  <a:pt x="526" y="9"/>
                </a:lnTo>
                <a:lnTo>
                  <a:pt x="528" y="7"/>
                </a:lnTo>
                <a:lnTo>
                  <a:pt x="532" y="5"/>
                </a:lnTo>
                <a:lnTo>
                  <a:pt x="537" y="1"/>
                </a:lnTo>
                <a:lnTo>
                  <a:pt x="537" y="1"/>
                </a:lnTo>
                <a:lnTo>
                  <a:pt x="532" y="1"/>
                </a:lnTo>
                <a:lnTo>
                  <a:pt x="528" y="3"/>
                </a:lnTo>
                <a:lnTo>
                  <a:pt x="525" y="5"/>
                </a:lnTo>
                <a:lnTo>
                  <a:pt x="519" y="7"/>
                </a:lnTo>
                <a:lnTo>
                  <a:pt x="519" y="7"/>
                </a:lnTo>
                <a:lnTo>
                  <a:pt x="521" y="3"/>
                </a:lnTo>
                <a:lnTo>
                  <a:pt x="521" y="3"/>
                </a:lnTo>
                <a:lnTo>
                  <a:pt x="517" y="1"/>
                </a:lnTo>
                <a:lnTo>
                  <a:pt x="517" y="1"/>
                </a:lnTo>
                <a:lnTo>
                  <a:pt x="510" y="5"/>
                </a:lnTo>
                <a:lnTo>
                  <a:pt x="499" y="7"/>
                </a:lnTo>
                <a:lnTo>
                  <a:pt x="477" y="9"/>
                </a:lnTo>
                <a:lnTo>
                  <a:pt x="59" y="27"/>
                </a:lnTo>
                <a:lnTo>
                  <a:pt x="76" y="410"/>
                </a:lnTo>
                <a:lnTo>
                  <a:pt x="76" y="410"/>
                </a:lnTo>
                <a:lnTo>
                  <a:pt x="76" y="415"/>
                </a:lnTo>
                <a:lnTo>
                  <a:pt x="76" y="415"/>
                </a:lnTo>
                <a:lnTo>
                  <a:pt x="78" y="413"/>
                </a:lnTo>
                <a:lnTo>
                  <a:pt x="78" y="412"/>
                </a:lnTo>
                <a:lnTo>
                  <a:pt x="76" y="410"/>
                </a:lnTo>
                <a:lnTo>
                  <a:pt x="13" y="106"/>
                </a:lnTo>
                <a:lnTo>
                  <a:pt x="477" y="9"/>
                </a:lnTo>
                <a:lnTo>
                  <a:pt x="477" y="9"/>
                </a:lnTo>
                <a:lnTo>
                  <a:pt x="479" y="11"/>
                </a:lnTo>
                <a:lnTo>
                  <a:pt x="479" y="11"/>
                </a:lnTo>
                <a:lnTo>
                  <a:pt x="477" y="12"/>
                </a:lnTo>
                <a:lnTo>
                  <a:pt x="0" y="156"/>
                </a:lnTo>
                <a:lnTo>
                  <a:pt x="79" y="410"/>
                </a:lnTo>
                <a:lnTo>
                  <a:pt x="79" y="410"/>
                </a:lnTo>
                <a:lnTo>
                  <a:pt x="79" y="413"/>
                </a:lnTo>
                <a:lnTo>
                  <a:pt x="79" y="413"/>
                </a:lnTo>
                <a:lnTo>
                  <a:pt x="78" y="413"/>
                </a:lnTo>
                <a:lnTo>
                  <a:pt x="78" y="417"/>
                </a:lnTo>
                <a:lnTo>
                  <a:pt x="76" y="417"/>
                </a:lnTo>
                <a:lnTo>
                  <a:pt x="72" y="419"/>
                </a:lnTo>
                <a:lnTo>
                  <a:pt x="72" y="419"/>
                </a:lnTo>
                <a:lnTo>
                  <a:pt x="74" y="424"/>
                </a:lnTo>
                <a:lnTo>
                  <a:pt x="74" y="434"/>
                </a:lnTo>
                <a:lnTo>
                  <a:pt x="74" y="441"/>
                </a:lnTo>
                <a:lnTo>
                  <a:pt x="76" y="450"/>
                </a:lnTo>
                <a:lnTo>
                  <a:pt x="76" y="450"/>
                </a:lnTo>
                <a:lnTo>
                  <a:pt x="70" y="454"/>
                </a:lnTo>
                <a:lnTo>
                  <a:pt x="68" y="456"/>
                </a:lnTo>
                <a:lnTo>
                  <a:pt x="70" y="459"/>
                </a:lnTo>
                <a:lnTo>
                  <a:pt x="70" y="459"/>
                </a:lnTo>
                <a:lnTo>
                  <a:pt x="70" y="456"/>
                </a:lnTo>
                <a:lnTo>
                  <a:pt x="72" y="456"/>
                </a:lnTo>
                <a:lnTo>
                  <a:pt x="72" y="456"/>
                </a:lnTo>
                <a:lnTo>
                  <a:pt x="74" y="465"/>
                </a:lnTo>
                <a:lnTo>
                  <a:pt x="74" y="480"/>
                </a:lnTo>
                <a:lnTo>
                  <a:pt x="74" y="480"/>
                </a:lnTo>
                <a:lnTo>
                  <a:pt x="70" y="480"/>
                </a:lnTo>
                <a:lnTo>
                  <a:pt x="68" y="482"/>
                </a:lnTo>
                <a:lnTo>
                  <a:pt x="66" y="489"/>
                </a:lnTo>
                <a:lnTo>
                  <a:pt x="65" y="496"/>
                </a:lnTo>
                <a:lnTo>
                  <a:pt x="61" y="502"/>
                </a:lnTo>
                <a:lnTo>
                  <a:pt x="61" y="502"/>
                </a:lnTo>
                <a:lnTo>
                  <a:pt x="63" y="504"/>
                </a:lnTo>
                <a:lnTo>
                  <a:pt x="63" y="502"/>
                </a:lnTo>
                <a:lnTo>
                  <a:pt x="65" y="502"/>
                </a:lnTo>
                <a:lnTo>
                  <a:pt x="65" y="504"/>
                </a:lnTo>
                <a:lnTo>
                  <a:pt x="65" y="504"/>
                </a:lnTo>
                <a:lnTo>
                  <a:pt x="61" y="515"/>
                </a:lnTo>
                <a:lnTo>
                  <a:pt x="59" y="527"/>
                </a:lnTo>
                <a:lnTo>
                  <a:pt x="57" y="555"/>
                </a:lnTo>
                <a:lnTo>
                  <a:pt x="57" y="555"/>
                </a:lnTo>
                <a:lnTo>
                  <a:pt x="55" y="551"/>
                </a:lnTo>
                <a:lnTo>
                  <a:pt x="54" y="555"/>
                </a:lnTo>
                <a:lnTo>
                  <a:pt x="54" y="559"/>
                </a:lnTo>
                <a:lnTo>
                  <a:pt x="52" y="559"/>
                </a:lnTo>
                <a:lnTo>
                  <a:pt x="52" y="559"/>
                </a:lnTo>
                <a:lnTo>
                  <a:pt x="52" y="559"/>
                </a:lnTo>
                <a:lnTo>
                  <a:pt x="55" y="572"/>
                </a:lnTo>
                <a:lnTo>
                  <a:pt x="55" y="579"/>
                </a:lnTo>
                <a:lnTo>
                  <a:pt x="54" y="583"/>
                </a:lnTo>
                <a:lnTo>
                  <a:pt x="54" y="583"/>
                </a:lnTo>
                <a:lnTo>
                  <a:pt x="55" y="583"/>
                </a:lnTo>
                <a:lnTo>
                  <a:pt x="57" y="581"/>
                </a:lnTo>
                <a:lnTo>
                  <a:pt x="59" y="583"/>
                </a:lnTo>
                <a:lnTo>
                  <a:pt x="59" y="583"/>
                </a:lnTo>
                <a:lnTo>
                  <a:pt x="59" y="583"/>
                </a:lnTo>
                <a:lnTo>
                  <a:pt x="57" y="586"/>
                </a:lnTo>
                <a:lnTo>
                  <a:pt x="55" y="586"/>
                </a:lnTo>
                <a:lnTo>
                  <a:pt x="57" y="590"/>
                </a:lnTo>
                <a:lnTo>
                  <a:pt x="57" y="590"/>
                </a:lnTo>
                <a:lnTo>
                  <a:pt x="52" y="590"/>
                </a:lnTo>
                <a:lnTo>
                  <a:pt x="50" y="592"/>
                </a:lnTo>
                <a:lnTo>
                  <a:pt x="48" y="596"/>
                </a:lnTo>
                <a:lnTo>
                  <a:pt x="48" y="596"/>
                </a:lnTo>
                <a:lnTo>
                  <a:pt x="50" y="597"/>
                </a:lnTo>
                <a:lnTo>
                  <a:pt x="52" y="597"/>
                </a:lnTo>
                <a:lnTo>
                  <a:pt x="54" y="597"/>
                </a:lnTo>
                <a:lnTo>
                  <a:pt x="54" y="599"/>
                </a:lnTo>
                <a:lnTo>
                  <a:pt x="54" y="599"/>
                </a:lnTo>
                <a:lnTo>
                  <a:pt x="54" y="605"/>
                </a:lnTo>
                <a:lnTo>
                  <a:pt x="52" y="608"/>
                </a:lnTo>
                <a:lnTo>
                  <a:pt x="52" y="608"/>
                </a:lnTo>
                <a:lnTo>
                  <a:pt x="50" y="607"/>
                </a:lnTo>
                <a:lnTo>
                  <a:pt x="48" y="605"/>
                </a:lnTo>
                <a:lnTo>
                  <a:pt x="48" y="605"/>
                </a:lnTo>
                <a:lnTo>
                  <a:pt x="48" y="607"/>
                </a:lnTo>
                <a:lnTo>
                  <a:pt x="46" y="607"/>
                </a:lnTo>
                <a:lnTo>
                  <a:pt x="44" y="607"/>
                </a:lnTo>
                <a:lnTo>
                  <a:pt x="44" y="607"/>
                </a:lnTo>
                <a:lnTo>
                  <a:pt x="43" y="614"/>
                </a:lnTo>
                <a:lnTo>
                  <a:pt x="39" y="619"/>
                </a:lnTo>
                <a:lnTo>
                  <a:pt x="39" y="619"/>
                </a:lnTo>
                <a:lnTo>
                  <a:pt x="46" y="618"/>
                </a:lnTo>
                <a:lnTo>
                  <a:pt x="50" y="618"/>
                </a:lnTo>
                <a:lnTo>
                  <a:pt x="54" y="619"/>
                </a:lnTo>
                <a:lnTo>
                  <a:pt x="54" y="619"/>
                </a:lnTo>
                <a:lnTo>
                  <a:pt x="54" y="616"/>
                </a:lnTo>
                <a:lnTo>
                  <a:pt x="57" y="614"/>
                </a:lnTo>
                <a:lnTo>
                  <a:pt x="63" y="612"/>
                </a:lnTo>
                <a:lnTo>
                  <a:pt x="63" y="612"/>
                </a:lnTo>
                <a:lnTo>
                  <a:pt x="63" y="632"/>
                </a:lnTo>
                <a:lnTo>
                  <a:pt x="59" y="654"/>
                </a:lnTo>
                <a:lnTo>
                  <a:pt x="55" y="675"/>
                </a:lnTo>
                <a:lnTo>
                  <a:pt x="48" y="693"/>
                </a:lnTo>
                <a:lnTo>
                  <a:pt x="48" y="693"/>
                </a:lnTo>
                <a:lnTo>
                  <a:pt x="46" y="691"/>
                </a:lnTo>
                <a:lnTo>
                  <a:pt x="43" y="691"/>
                </a:lnTo>
                <a:lnTo>
                  <a:pt x="39" y="691"/>
                </a:lnTo>
                <a:lnTo>
                  <a:pt x="37" y="695"/>
                </a:lnTo>
                <a:lnTo>
                  <a:pt x="37" y="695"/>
                </a:lnTo>
                <a:lnTo>
                  <a:pt x="44" y="699"/>
                </a:lnTo>
                <a:lnTo>
                  <a:pt x="46" y="706"/>
                </a:lnTo>
                <a:lnTo>
                  <a:pt x="48" y="713"/>
                </a:lnTo>
                <a:lnTo>
                  <a:pt x="46" y="722"/>
                </a:lnTo>
                <a:lnTo>
                  <a:pt x="43" y="741"/>
                </a:lnTo>
                <a:lnTo>
                  <a:pt x="43" y="750"/>
                </a:lnTo>
                <a:lnTo>
                  <a:pt x="44" y="759"/>
                </a:lnTo>
                <a:lnTo>
                  <a:pt x="44" y="759"/>
                </a:lnTo>
                <a:lnTo>
                  <a:pt x="48" y="759"/>
                </a:lnTo>
                <a:lnTo>
                  <a:pt x="52" y="759"/>
                </a:lnTo>
                <a:lnTo>
                  <a:pt x="61" y="757"/>
                </a:lnTo>
                <a:lnTo>
                  <a:pt x="61" y="757"/>
                </a:lnTo>
                <a:lnTo>
                  <a:pt x="61" y="765"/>
                </a:lnTo>
                <a:lnTo>
                  <a:pt x="63" y="770"/>
                </a:lnTo>
                <a:lnTo>
                  <a:pt x="70" y="780"/>
                </a:lnTo>
                <a:lnTo>
                  <a:pt x="70" y="780"/>
                </a:lnTo>
                <a:lnTo>
                  <a:pt x="72" y="791"/>
                </a:lnTo>
                <a:lnTo>
                  <a:pt x="74" y="805"/>
                </a:lnTo>
                <a:lnTo>
                  <a:pt x="74" y="805"/>
                </a:lnTo>
                <a:lnTo>
                  <a:pt x="72" y="805"/>
                </a:lnTo>
                <a:lnTo>
                  <a:pt x="72" y="807"/>
                </a:lnTo>
                <a:lnTo>
                  <a:pt x="72" y="807"/>
                </a:lnTo>
                <a:lnTo>
                  <a:pt x="72" y="809"/>
                </a:lnTo>
                <a:lnTo>
                  <a:pt x="74" y="807"/>
                </a:lnTo>
                <a:lnTo>
                  <a:pt x="76" y="805"/>
                </a:lnTo>
                <a:lnTo>
                  <a:pt x="78" y="805"/>
                </a:lnTo>
                <a:lnTo>
                  <a:pt x="78" y="805"/>
                </a:lnTo>
                <a:lnTo>
                  <a:pt x="81" y="813"/>
                </a:lnTo>
                <a:lnTo>
                  <a:pt x="85" y="818"/>
                </a:lnTo>
                <a:lnTo>
                  <a:pt x="89" y="824"/>
                </a:lnTo>
                <a:lnTo>
                  <a:pt x="89" y="827"/>
                </a:lnTo>
                <a:lnTo>
                  <a:pt x="89" y="831"/>
                </a:lnTo>
                <a:lnTo>
                  <a:pt x="89" y="831"/>
                </a:lnTo>
                <a:lnTo>
                  <a:pt x="94" y="829"/>
                </a:lnTo>
                <a:lnTo>
                  <a:pt x="98" y="831"/>
                </a:lnTo>
                <a:lnTo>
                  <a:pt x="103" y="833"/>
                </a:lnTo>
                <a:lnTo>
                  <a:pt x="103" y="833"/>
                </a:lnTo>
                <a:lnTo>
                  <a:pt x="103" y="833"/>
                </a:lnTo>
                <a:lnTo>
                  <a:pt x="101" y="835"/>
                </a:lnTo>
                <a:lnTo>
                  <a:pt x="103" y="838"/>
                </a:lnTo>
                <a:lnTo>
                  <a:pt x="103" y="838"/>
                </a:lnTo>
                <a:lnTo>
                  <a:pt x="103" y="837"/>
                </a:lnTo>
                <a:lnTo>
                  <a:pt x="105" y="837"/>
                </a:lnTo>
                <a:lnTo>
                  <a:pt x="105" y="842"/>
                </a:lnTo>
                <a:lnTo>
                  <a:pt x="105" y="842"/>
                </a:lnTo>
                <a:lnTo>
                  <a:pt x="103" y="840"/>
                </a:lnTo>
                <a:lnTo>
                  <a:pt x="103" y="840"/>
                </a:lnTo>
                <a:lnTo>
                  <a:pt x="100" y="844"/>
                </a:lnTo>
                <a:lnTo>
                  <a:pt x="100" y="849"/>
                </a:lnTo>
                <a:lnTo>
                  <a:pt x="100" y="851"/>
                </a:lnTo>
                <a:lnTo>
                  <a:pt x="101" y="851"/>
                </a:lnTo>
                <a:lnTo>
                  <a:pt x="101" y="851"/>
                </a:lnTo>
                <a:lnTo>
                  <a:pt x="105" y="842"/>
                </a:lnTo>
                <a:lnTo>
                  <a:pt x="109" y="838"/>
                </a:lnTo>
                <a:lnTo>
                  <a:pt x="111" y="838"/>
                </a:lnTo>
                <a:lnTo>
                  <a:pt x="112" y="840"/>
                </a:lnTo>
                <a:lnTo>
                  <a:pt x="112" y="840"/>
                </a:lnTo>
                <a:lnTo>
                  <a:pt x="114" y="833"/>
                </a:lnTo>
                <a:lnTo>
                  <a:pt x="116" y="829"/>
                </a:lnTo>
                <a:lnTo>
                  <a:pt x="116" y="829"/>
                </a:lnTo>
                <a:lnTo>
                  <a:pt x="122" y="837"/>
                </a:lnTo>
                <a:lnTo>
                  <a:pt x="122" y="837"/>
                </a:lnTo>
                <a:lnTo>
                  <a:pt x="125" y="833"/>
                </a:lnTo>
                <a:lnTo>
                  <a:pt x="129" y="829"/>
                </a:lnTo>
                <a:lnTo>
                  <a:pt x="129" y="829"/>
                </a:lnTo>
                <a:lnTo>
                  <a:pt x="131" y="837"/>
                </a:lnTo>
                <a:lnTo>
                  <a:pt x="133" y="846"/>
                </a:lnTo>
                <a:lnTo>
                  <a:pt x="133" y="857"/>
                </a:lnTo>
                <a:lnTo>
                  <a:pt x="131" y="860"/>
                </a:lnTo>
                <a:lnTo>
                  <a:pt x="127" y="864"/>
                </a:lnTo>
                <a:lnTo>
                  <a:pt x="127" y="864"/>
                </a:lnTo>
                <a:lnTo>
                  <a:pt x="131" y="870"/>
                </a:lnTo>
                <a:lnTo>
                  <a:pt x="135" y="875"/>
                </a:lnTo>
                <a:lnTo>
                  <a:pt x="135" y="881"/>
                </a:lnTo>
                <a:lnTo>
                  <a:pt x="135" y="883"/>
                </a:lnTo>
                <a:lnTo>
                  <a:pt x="133" y="884"/>
                </a:lnTo>
                <a:lnTo>
                  <a:pt x="133" y="884"/>
                </a:lnTo>
                <a:lnTo>
                  <a:pt x="129" y="881"/>
                </a:lnTo>
                <a:lnTo>
                  <a:pt x="125" y="875"/>
                </a:lnTo>
                <a:lnTo>
                  <a:pt x="125" y="875"/>
                </a:lnTo>
                <a:lnTo>
                  <a:pt x="127" y="881"/>
                </a:lnTo>
                <a:lnTo>
                  <a:pt x="129" y="886"/>
                </a:lnTo>
                <a:lnTo>
                  <a:pt x="129" y="892"/>
                </a:lnTo>
                <a:lnTo>
                  <a:pt x="129" y="894"/>
                </a:lnTo>
                <a:lnTo>
                  <a:pt x="127" y="895"/>
                </a:lnTo>
                <a:lnTo>
                  <a:pt x="127" y="895"/>
                </a:lnTo>
                <a:lnTo>
                  <a:pt x="122" y="883"/>
                </a:lnTo>
                <a:lnTo>
                  <a:pt x="116" y="870"/>
                </a:lnTo>
                <a:lnTo>
                  <a:pt x="114" y="855"/>
                </a:lnTo>
                <a:lnTo>
                  <a:pt x="116" y="840"/>
                </a:lnTo>
                <a:lnTo>
                  <a:pt x="116" y="840"/>
                </a:lnTo>
                <a:lnTo>
                  <a:pt x="112" y="844"/>
                </a:lnTo>
                <a:lnTo>
                  <a:pt x="112" y="851"/>
                </a:lnTo>
                <a:lnTo>
                  <a:pt x="112" y="864"/>
                </a:lnTo>
                <a:lnTo>
                  <a:pt x="116" y="879"/>
                </a:lnTo>
                <a:lnTo>
                  <a:pt x="120" y="892"/>
                </a:lnTo>
                <a:lnTo>
                  <a:pt x="120" y="892"/>
                </a:lnTo>
                <a:lnTo>
                  <a:pt x="118" y="899"/>
                </a:lnTo>
                <a:lnTo>
                  <a:pt x="118" y="908"/>
                </a:lnTo>
                <a:lnTo>
                  <a:pt x="120" y="916"/>
                </a:lnTo>
                <a:lnTo>
                  <a:pt x="124" y="925"/>
                </a:lnTo>
                <a:lnTo>
                  <a:pt x="124" y="925"/>
                </a:lnTo>
                <a:lnTo>
                  <a:pt x="120" y="929"/>
                </a:lnTo>
                <a:lnTo>
                  <a:pt x="118" y="932"/>
                </a:lnTo>
                <a:lnTo>
                  <a:pt x="118" y="932"/>
                </a:lnTo>
                <a:lnTo>
                  <a:pt x="120" y="945"/>
                </a:lnTo>
                <a:lnTo>
                  <a:pt x="124" y="958"/>
                </a:lnTo>
                <a:lnTo>
                  <a:pt x="124" y="965"/>
                </a:lnTo>
                <a:lnTo>
                  <a:pt x="124" y="969"/>
                </a:lnTo>
                <a:lnTo>
                  <a:pt x="120" y="973"/>
                </a:lnTo>
                <a:lnTo>
                  <a:pt x="116" y="975"/>
                </a:lnTo>
                <a:lnTo>
                  <a:pt x="116" y="975"/>
                </a:lnTo>
                <a:lnTo>
                  <a:pt x="116" y="976"/>
                </a:lnTo>
                <a:lnTo>
                  <a:pt x="118" y="976"/>
                </a:lnTo>
                <a:lnTo>
                  <a:pt x="120" y="976"/>
                </a:lnTo>
                <a:lnTo>
                  <a:pt x="120" y="978"/>
                </a:lnTo>
                <a:lnTo>
                  <a:pt x="120" y="978"/>
                </a:lnTo>
                <a:lnTo>
                  <a:pt x="118" y="984"/>
                </a:lnTo>
                <a:lnTo>
                  <a:pt x="116" y="984"/>
                </a:lnTo>
                <a:lnTo>
                  <a:pt x="112" y="984"/>
                </a:lnTo>
                <a:lnTo>
                  <a:pt x="112" y="984"/>
                </a:lnTo>
                <a:lnTo>
                  <a:pt x="105" y="971"/>
                </a:lnTo>
                <a:lnTo>
                  <a:pt x="98" y="956"/>
                </a:lnTo>
                <a:lnTo>
                  <a:pt x="90" y="941"/>
                </a:lnTo>
                <a:lnTo>
                  <a:pt x="83" y="927"/>
                </a:lnTo>
                <a:lnTo>
                  <a:pt x="83" y="927"/>
                </a:lnTo>
                <a:lnTo>
                  <a:pt x="79" y="934"/>
                </a:lnTo>
                <a:lnTo>
                  <a:pt x="76" y="938"/>
                </a:lnTo>
                <a:lnTo>
                  <a:pt x="72" y="940"/>
                </a:lnTo>
                <a:lnTo>
                  <a:pt x="72" y="940"/>
                </a:lnTo>
                <a:lnTo>
                  <a:pt x="74" y="952"/>
                </a:lnTo>
                <a:lnTo>
                  <a:pt x="78" y="963"/>
                </a:lnTo>
                <a:lnTo>
                  <a:pt x="81" y="975"/>
                </a:lnTo>
                <a:lnTo>
                  <a:pt x="89" y="984"/>
                </a:lnTo>
                <a:lnTo>
                  <a:pt x="94" y="993"/>
                </a:lnTo>
                <a:lnTo>
                  <a:pt x="98" y="1004"/>
                </a:lnTo>
                <a:lnTo>
                  <a:pt x="101" y="1015"/>
                </a:lnTo>
                <a:lnTo>
                  <a:pt x="103" y="1028"/>
                </a:lnTo>
                <a:lnTo>
                  <a:pt x="103" y="1028"/>
                </a:lnTo>
                <a:lnTo>
                  <a:pt x="107" y="1028"/>
                </a:lnTo>
                <a:lnTo>
                  <a:pt x="111" y="1028"/>
                </a:lnTo>
                <a:lnTo>
                  <a:pt x="118" y="1030"/>
                </a:lnTo>
                <a:lnTo>
                  <a:pt x="125" y="1032"/>
                </a:lnTo>
                <a:lnTo>
                  <a:pt x="129" y="1032"/>
                </a:lnTo>
                <a:lnTo>
                  <a:pt x="133" y="1030"/>
                </a:lnTo>
                <a:lnTo>
                  <a:pt x="133" y="1030"/>
                </a:lnTo>
                <a:lnTo>
                  <a:pt x="135" y="1037"/>
                </a:lnTo>
                <a:lnTo>
                  <a:pt x="135" y="1037"/>
                </a:lnTo>
                <a:lnTo>
                  <a:pt x="147" y="1033"/>
                </a:lnTo>
                <a:lnTo>
                  <a:pt x="153" y="1035"/>
                </a:lnTo>
                <a:lnTo>
                  <a:pt x="158" y="1039"/>
                </a:lnTo>
                <a:lnTo>
                  <a:pt x="158" y="1039"/>
                </a:lnTo>
                <a:lnTo>
                  <a:pt x="160" y="1039"/>
                </a:lnTo>
                <a:lnTo>
                  <a:pt x="160" y="1037"/>
                </a:lnTo>
                <a:lnTo>
                  <a:pt x="160" y="1035"/>
                </a:lnTo>
                <a:lnTo>
                  <a:pt x="162" y="1033"/>
                </a:lnTo>
                <a:lnTo>
                  <a:pt x="162" y="1033"/>
                </a:lnTo>
                <a:lnTo>
                  <a:pt x="162" y="1037"/>
                </a:lnTo>
                <a:lnTo>
                  <a:pt x="164" y="1039"/>
                </a:lnTo>
                <a:lnTo>
                  <a:pt x="169" y="1041"/>
                </a:lnTo>
                <a:lnTo>
                  <a:pt x="169" y="1041"/>
                </a:lnTo>
                <a:lnTo>
                  <a:pt x="171" y="1037"/>
                </a:lnTo>
                <a:lnTo>
                  <a:pt x="171" y="1035"/>
                </a:lnTo>
                <a:lnTo>
                  <a:pt x="171" y="1033"/>
                </a:lnTo>
                <a:lnTo>
                  <a:pt x="171" y="1033"/>
                </a:lnTo>
                <a:lnTo>
                  <a:pt x="192" y="1028"/>
                </a:lnTo>
                <a:lnTo>
                  <a:pt x="208" y="1021"/>
                </a:lnTo>
                <a:lnTo>
                  <a:pt x="247" y="1000"/>
                </a:lnTo>
                <a:lnTo>
                  <a:pt x="247" y="1000"/>
                </a:lnTo>
                <a:lnTo>
                  <a:pt x="252" y="991"/>
                </a:lnTo>
                <a:lnTo>
                  <a:pt x="260" y="984"/>
                </a:lnTo>
                <a:lnTo>
                  <a:pt x="267" y="976"/>
                </a:lnTo>
                <a:lnTo>
                  <a:pt x="273" y="967"/>
                </a:lnTo>
                <a:lnTo>
                  <a:pt x="273" y="967"/>
                </a:lnTo>
                <a:lnTo>
                  <a:pt x="274" y="969"/>
                </a:lnTo>
                <a:lnTo>
                  <a:pt x="276" y="967"/>
                </a:lnTo>
                <a:lnTo>
                  <a:pt x="280" y="965"/>
                </a:lnTo>
                <a:lnTo>
                  <a:pt x="285" y="963"/>
                </a:lnTo>
                <a:lnTo>
                  <a:pt x="287" y="962"/>
                </a:lnTo>
                <a:lnTo>
                  <a:pt x="289" y="963"/>
                </a:lnTo>
                <a:lnTo>
                  <a:pt x="289" y="963"/>
                </a:lnTo>
                <a:lnTo>
                  <a:pt x="289" y="958"/>
                </a:lnTo>
                <a:lnTo>
                  <a:pt x="291" y="956"/>
                </a:lnTo>
                <a:lnTo>
                  <a:pt x="291" y="956"/>
                </a:lnTo>
                <a:lnTo>
                  <a:pt x="293" y="962"/>
                </a:lnTo>
                <a:lnTo>
                  <a:pt x="295" y="963"/>
                </a:lnTo>
                <a:lnTo>
                  <a:pt x="295" y="963"/>
                </a:lnTo>
                <a:lnTo>
                  <a:pt x="295" y="960"/>
                </a:lnTo>
                <a:lnTo>
                  <a:pt x="296" y="958"/>
                </a:lnTo>
                <a:lnTo>
                  <a:pt x="302" y="960"/>
                </a:lnTo>
                <a:lnTo>
                  <a:pt x="302" y="960"/>
                </a:lnTo>
                <a:lnTo>
                  <a:pt x="309" y="954"/>
                </a:lnTo>
                <a:lnTo>
                  <a:pt x="315" y="949"/>
                </a:lnTo>
                <a:lnTo>
                  <a:pt x="322" y="941"/>
                </a:lnTo>
                <a:lnTo>
                  <a:pt x="331" y="938"/>
                </a:lnTo>
                <a:lnTo>
                  <a:pt x="331" y="938"/>
                </a:lnTo>
                <a:lnTo>
                  <a:pt x="331" y="943"/>
                </a:lnTo>
                <a:lnTo>
                  <a:pt x="331" y="951"/>
                </a:lnTo>
                <a:lnTo>
                  <a:pt x="328" y="963"/>
                </a:lnTo>
                <a:lnTo>
                  <a:pt x="326" y="976"/>
                </a:lnTo>
                <a:lnTo>
                  <a:pt x="324" y="982"/>
                </a:lnTo>
                <a:lnTo>
                  <a:pt x="326" y="987"/>
                </a:lnTo>
                <a:lnTo>
                  <a:pt x="326" y="987"/>
                </a:lnTo>
                <a:lnTo>
                  <a:pt x="322" y="998"/>
                </a:lnTo>
                <a:lnTo>
                  <a:pt x="319" y="1004"/>
                </a:lnTo>
                <a:lnTo>
                  <a:pt x="315" y="1006"/>
                </a:lnTo>
                <a:lnTo>
                  <a:pt x="315" y="1006"/>
                </a:lnTo>
                <a:lnTo>
                  <a:pt x="313" y="998"/>
                </a:lnTo>
                <a:lnTo>
                  <a:pt x="313" y="997"/>
                </a:lnTo>
                <a:lnTo>
                  <a:pt x="309" y="995"/>
                </a:lnTo>
                <a:lnTo>
                  <a:pt x="309" y="995"/>
                </a:lnTo>
                <a:lnTo>
                  <a:pt x="302" y="1013"/>
                </a:lnTo>
                <a:lnTo>
                  <a:pt x="300" y="1024"/>
                </a:lnTo>
                <a:lnTo>
                  <a:pt x="300" y="1037"/>
                </a:lnTo>
                <a:lnTo>
                  <a:pt x="300" y="1037"/>
                </a:lnTo>
                <a:lnTo>
                  <a:pt x="296" y="1039"/>
                </a:lnTo>
                <a:lnTo>
                  <a:pt x="293" y="1043"/>
                </a:lnTo>
                <a:lnTo>
                  <a:pt x="291" y="1052"/>
                </a:lnTo>
                <a:lnTo>
                  <a:pt x="289" y="1063"/>
                </a:lnTo>
                <a:lnTo>
                  <a:pt x="287" y="1074"/>
                </a:lnTo>
                <a:lnTo>
                  <a:pt x="287" y="1074"/>
                </a:lnTo>
                <a:lnTo>
                  <a:pt x="287" y="1074"/>
                </a:lnTo>
                <a:lnTo>
                  <a:pt x="285" y="1072"/>
                </a:lnTo>
                <a:lnTo>
                  <a:pt x="285" y="1070"/>
                </a:lnTo>
                <a:lnTo>
                  <a:pt x="282" y="1070"/>
                </a:lnTo>
                <a:lnTo>
                  <a:pt x="282" y="1070"/>
                </a:lnTo>
                <a:lnTo>
                  <a:pt x="284" y="1085"/>
                </a:lnTo>
                <a:lnTo>
                  <a:pt x="284" y="1101"/>
                </a:lnTo>
                <a:lnTo>
                  <a:pt x="282" y="1116"/>
                </a:lnTo>
                <a:lnTo>
                  <a:pt x="278" y="1131"/>
                </a:lnTo>
                <a:lnTo>
                  <a:pt x="278" y="1131"/>
                </a:lnTo>
                <a:lnTo>
                  <a:pt x="273" y="1135"/>
                </a:lnTo>
                <a:lnTo>
                  <a:pt x="269" y="1140"/>
                </a:lnTo>
                <a:lnTo>
                  <a:pt x="265" y="1157"/>
                </a:lnTo>
                <a:lnTo>
                  <a:pt x="260" y="1170"/>
                </a:lnTo>
                <a:lnTo>
                  <a:pt x="256" y="1175"/>
                </a:lnTo>
                <a:lnTo>
                  <a:pt x="250" y="1177"/>
                </a:lnTo>
                <a:lnTo>
                  <a:pt x="250" y="1177"/>
                </a:lnTo>
                <a:lnTo>
                  <a:pt x="249" y="1190"/>
                </a:lnTo>
                <a:lnTo>
                  <a:pt x="247" y="1193"/>
                </a:lnTo>
                <a:lnTo>
                  <a:pt x="243" y="1197"/>
                </a:lnTo>
                <a:lnTo>
                  <a:pt x="243" y="1197"/>
                </a:lnTo>
                <a:lnTo>
                  <a:pt x="234" y="1193"/>
                </a:lnTo>
                <a:lnTo>
                  <a:pt x="230" y="1192"/>
                </a:lnTo>
                <a:lnTo>
                  <a:pt x="223" y="1192"/>
                </a:lnTo>
                <a:lnTo>
                  <a:pt x="223" y="1192"/>
                </a:lnTo>
                <a:lnTo>
                  <a:pt x="219" y="1197"/>
                </a:lnTo>
                <a:lnTo>
                  <a:pt x="217" y="1203"/>
                </a:lnTo>
                <a:lnTo>
                  <a:pt x="214" y="1210"/>
                </a:lnTo>
                <a:lnTo>
                  <a:pt x="212" y="1217"/>
                </a:lnTo>
                <a:lnTo>
                  <a:pt x="212" y="1217"/>
                </a:lnTo>
                <a:lnTo>
                  <a:pt x="215" y="1219"/>
                </a:lnTo>
                <a:lnTo>
                  <a:pt x="217" y="1223"/>
                </a:lnTo>
                <a:lnTo>
                  <a:pt x="219" y="1228"/>
                </a:lnTo>
                <a:lnTo>
                  <a:pt x="217" y="1234"/>
                </a:lnTo>
                <a:lnTo>
                  <a:pt x="217" y="1234"/>
                </a:lnTo>
                <a:lnTo>
                  <a:pt x="214" y="1230"/>
                </a:lnTo>
                <a:lnTo>
                  <a:pt x="212" y="1227"/>
                </a:lnTo>
                <a:lnTo>
                  <a:pt x="212" y="1227"/>
                </a:lnTo>
                <a:lnTo>
                  <a:pt x="206" y="1230"/>
                </a:lnTo>
                <a:lnTo>
                  <a:pt x="201" y="1234"/>
                </a:lnTo>
                <a:lnTo>
                  <a:pt x="195" y="1236"/>
                </a:lnTo>
                <a:lnTo>
                  <a:pt x="190" y="1238"/>
                </a:lnTo>
                <a:lnTo>
                  <a:pt x="190" y="1238"/>
                </a:lnTo>
                <a:lnTo>
                  <a:pt x="190" y="1247"/>
                </a:lnTo>
                <a:lnTo>
                  <a:pt x="188" y="1250"/>
                </a:lnTo>
                <a:lnTo>
                  <a:pt x="186" y="1254"/>
                </a:lnTo>
                <a:lnTo>
                  <a:pt x="186" y="1254"/>
                </a:lnTo>
                <a:lnTo>
                  <a:pt x="186" y="1249"/>
                </a:lnTo>
                <a:lnTo>
                  <a:pt x="186" y="1247"/>
                </a:lnTo>
                <a:lnTo>
                  <a:pt x="186" y="1245"/>
                </a:lnTo>
                <a:lnTo>
                  <a:pt x="186" y="1245"/>
                </a:lnTo>
                <a:lnTo>
                  <a:pt x="184" y="1249"/>
                </a:lnTo>
                <a:lnTo>
                  <a:pt x="182" y="1250"/>
                </a:lnTo>
                <a:lnTo>
                  <a:pt x="181" y="1252"/>
                </a:lnTo>
                <a:lnTo>
                  <a:pt x="181" y="1256"/>
                </a:lnTo>
                <a:lnTo>
                  <a:pt x="181" y="1256"/>
                </a:lnTo>
                <a:lnTo>
                  <a:pt x="184" y="1256"/>
                </a:lnTo>
                <a:lnTo>
                  <a:pt x="184" y="1260"/>
                </a:lnTo>
                <a:lnTo>
                  <a:pt x="181" y="1265"/>
                </a:lnTo>
                <a:lnTo>
                  <a:pt x="181" y="1265"/>
                </a:lnTo>
                <a:lnTo>
                  <a:pt x="182" y="1267"/>
                </a:lnTo>
                <a:lnTo>
                  <a:pt x="186" y="1267"/>
                </a:lnTo>
                <a:lnTo>
                  <a:pt x="188" y="1267"/>
                </a:lnTo>
                <a:lnTo>
                  <a:pt x="192" y="1269"/>
                </a:lnTo>
                <a:lnTo>
                  <a:pt x="192" y="1269"/>
                </a:lnTo>
                <a:lnTo>
                  <a:pt x="190" y="1276"/>
                </a:lnTo>
                <a:lnTo>
                  <a:pt x="188" y="1284"/>
                </a:lnTo>
                <a:lnTo>
                  <a:pt x="181" y="1296"/>
                </a:lnTo>
                <a:lnTo>
                  <a:pt x="179" y="1302"/>
                </a:lnTo>
                <a:lnTo>
                  <a:pt x="177" y="1309"/>
                </a:lnTo>
                <a:lnTo>
                  <a:pt x="177" y="1315"/>
                </a:lnTo>
                <a:lnTo>
                  <a:pt x="179" y="1320"/>
                </a:lnTo>
                <a:lnTo>
                  <a:pt x="179" y="1320"/>
                </a:lnTo>
                <a:lnTo>
                  <a:pt x="181" y="1315"/>
                </a:lnTo>
                <a:lnTo>
                  <a:pt x="181" y="1307"/>
                </a:lnTo>
                <a:lnTo>
                  <a:pt x="181" y="1307"/>
                </a:lnTo>
                <a:lnTo>
                  <a:pt x="188" y="1298"/>
                </a:lnTo>
                <a:lnTo>
                  <a:pt x="195" y="1289"/>
                </a:lnTo>
                <a:lnTo>
                  <a:pt x="208" y="1267"/>
                </a:lnTo>
                <a:lnTo>
                  <a:pt x="208" y="1267"/>
                </a:lnTo>
                <a:lnTo>
                  <a:pt x="210" y="1267"/>
                </a:lnTo>
                <a:lnTo>
                  <a:pt x="214" y="1269"/>
                </a:lnTo>
                <a:lnTo>
                  <a:pt x="214" y="1269"/>
                </a:lnTo>
                <a:lnTo>
                  <a:pt x="212" y="1260"/>
                </a:lnTo>
                <a:lnTo>
                  <a:pt x="210" y="1252"/>
                </a:lnTo>
                <a:lnTo>
                  <a:pt x="210" y="1252"/>
                </a:lnTo>
                <a:lnTo>
                  <a:pt x="212" y="1249"/>
                </a:lnTo>
                <a:lnTo>
                  <a:pt x="214" y="1245"/>
                </a:lnTo>
                <a:lnTo>
                  <a:pt x="214" y="1241"/>
                </a:lnTo>
                <a:lnTo>
                  <a:pt x="214" y="1241"/>
                </a:lnTo>
                <a:lnTo>
                  <a:pt x="217" y="1243"/>
                </a:lnTo>
                <a:lnTo>
                  <a:pt x="219" y="1241"/>
                </a:lnTo>
                <a:lnTo>
                  <a:pt x="221" y="1238"/>
                </a:lnTo>
                <a:lnTo>
                  <a:pt x="223" y="1236"/>
                </a:lnTo>
                <a:lnTo>
                  <a:pt x="223" y="1236"/>
                </a:lnTo>
                <a:lnTo>
                  <a:pt x="227" y="1239"/>
                </a:lnTo>
                <a:lnTo>
                  <a:pt x="232" y="1239"/>
                </a:lnTo>
                <a:lnTo>
                  <a:pt x="232" y="1239"/>
                </a:lnTo>
                <a:lnTo>
                  <a:pt x="232" y="1241"/>
                </a:lnTo>
                <a:lnTo>
                  <a:pt x="234" y="1241"/>
                </a:lnTo>
                <a:lnTo>
                  <a:pt x="234" y="1243"/>
                </a:lnTo>
                <a:lnTo>
                  <a:pt x="234" y="1245"/>
                </a:lnTo>
                <a:lnTo>
                  <a:pt x="234" y="1245"/>
                </a:lnTo>
                <a:lnTo>
                  <a:pt x="230" y="1271"/>
                </a:lnTo>
                <a:lnTo>
                  <a:pt x="228" y="1284"/>
                </a:lnTo>
                <a:lnTo>
                  <a:pt x="227" y="1298"/>
                </a:lnTo>
                <a:lnTo>
                  <a:pt x="227" y="1298"/>
                </a:lnTo>
                <a:lnTo>
                  <a:pt x="232" y="1291"/>
                </a:lnTo>
                <a:lnTo>
                  <a:pt x="236" y="1282"/>
                </a:lnTo>
                <a:lnTo>
                  <a:pt x="243" y="1261"/>
                </a:lnTo>
                <a:lnTo>
                  <a:pt x="243" y="1261"/>
                </a:lnTo>
                <a:lnTo>
                  <a:pt x="250" y="1263"/>
                </a:lnTo>
                <a:lnTo>
                  <a:pt x="256" y="1260"/>
                </a:lnTo>
                <a:lnTo>
                  <a:pt x="261" y="1254"/>
                </a:lnTo>
                <a:lnTo>
                  <a:pt x="267" y="1249"/>
                </a:lnTo>
                <a:lnTo>
                  <a:pt x="267" y="1249"/>
                </a:lnTo>
                <a:lnTo>
                  <a:pt x="267" y="1245"/>
                </a:lnTo>
                <a:lnTo>
                  <a:pt x="265" y="1245"/>
                </a:lnTo>
                <a:lnTo>
                  <a:pt x="263" y="1245"/>
                </a:lnTo>
                <a:lnTo>
                  <a:pt x="263" y="1241"/>
                </a:lnTo>
                <a:lnTo>
                  <a:pt x="263" y="1241"/>
                </a:lnTo>
                <a:lnTo>
                  <a:pt x="273" y="1236"/>
                </a:lnTo>
                <a:lnTo>
                  <a:pt x="282" y="1228"/>
                </a:lnTo>
                <a:lnTo>
                  <a:pt x="291" y="1225"/>
                </a:lnTo>
                <a:lnTo>
                  <a:pt x="296" y="1223"/>
                </a:lnTo>
                <a:lnTo>
                  <a:pt x="304" y="1223"/>
                </a:lnTo>
                <a:lnTo>
                  <a:pt x="304" y="1223"/>
                </a:lnTo>
                <a:lnTo>
                  <a:pt x="304" y="1230"/>
                </a:lnTo>
                <a:lnTo>
                  <a:pt x="306" y="1236"/>
                </a:lnTo>
                <a:lnTo>
                  <a:pt x="309" y="1245"/>
                </a:lnTo>
                <a:lnTo>
                  <a:pt x="315" y="1252"/>
                </a:lnTo>
                <a:lnTo>
                  <a:pt x="317" y="1260"/>
                </a:lnTo>
                <a:lnTo>
                  <a:pt x="317" y="1265"/>
                </a:lnTo>
                <a:lnTo>
                  <a:pt x="317" y="1265"/>
                </a:lnTo>
                <a:lnTo>
                  <a:pt x="320" y="1267"/>
                </a:lnTo>
                <a:lnTo>
                  <a:pt x="322" y="1269"/>
                </a:lnTo>
                <a:lnTo>
                  <a:pt x="326" y="1273"/>
                </a:lnTo>
                <a:lnTo>
                  <a:pt x="330" y="1274"/>
                </a:lnTo>
                <a:lnTo>
                  <a:pt x="330" y="1274"/>
                </a:lnTo>
                <a:lnTo>
                  <a:pt x="331" y="1273"/>
                </a:lnTo>
                <a:lnTo>
                  <a:pt x="333" y="1269"/>
                </a:lnTo>
                <a:lnTo>
                  <a:pt x="333" y="1269"/>
                </a:lnTo>
                <a:lnTo>
                  <a:pt x="339" y="1273"/>
                </a:lnTo>
                <a:lnTo>
                  <a:pt x="341" y="1278"/>
                </a:lnTo>
                <a:lnTo>
                  <a:pt x="341" y="1278"/>
                </a:lnTo>
                <a:lnTo>
                  <a:pt x="346" y="1278"/>
                </a:lnTo>
                <a:lnTo>
                  <a:pt x="350" y="1276"/>
                </a:lnTo>
                <a:lnTo>
                  <a:pt x="353" y="1274"/>
                </a:lnTo>
                <a:lnTo>
                  <a:pt x="355" y="1271"/>
                </a:lnTo>
                <a:lnTo>
                  <a:pt x="359" y="1263"/>
                </a:lnTo>
                <a:lnTo>
                  <a:pt x="363" y="1261"/>
                </a:lnTo>
                <a:lnTo>
                  <a:pt x="366" y="1260"/>
                </a:lnTo>
                <a:lnTo>
                  <a:pt x="366" y="1260"/>
                </a:lnTo>
                <a:lnTo>
                  <a:pt x="368" y="1273"/>
                </a:lnTo>
                <a:lnTo>
                  <a:pt x="370" y="1285"/>
                </a:lnTo>
                <a:lnTo>
                  <a:pt x="372" y="1298"/>
                </a:lnTo>
                <a:lnTo>
                  <a:pt x="376" y="1307"/>
                </a:lnTo>
                <a:lnTo>
                  <a:pt x="376" y="1307"/>
                </a:lnTo>
                <a:lnTo>
                  <a:pt x="377" y="1304"/>
                </a:lnTo>
                <a:lnTo>
                  <a:pt x="381" y="1300"/>
                </a:lnTo>
                <a:lnTo>
                  <a:pt x="385" y="1300"/>
                </a:lnTo>
                <a:lnTo>
                  <a:pt x="388" y="1304"/>
                </a:lnTo>
                <a:lnTo>
                  <a:pt x="388" y="1304"/>
                </a:lnTo>
                <a:lnTo>
                  <a:pt x="392" y="1298"/>
                </a:lnTo>
                <a:lnTo>
                  <a:pt x="398" y="1293"/>
                </a:lnTo>
                <a:lnTo>
                  <a:pt x="403" y="1289"/>
                </a:lnTo>
                <a:lnTo>
                  <a:pt x="407" y="1284"/>
                </a:lnTo>
                <a:lnTo>
                  <a:pt x="407" y="1284"/>
                </a:lnTo>
                <a:lnTo>
                  <a:pt x="403" y="1278"/>
                </a:lnTo>
                <a:lnTo>
                  <a:pt x="401" y="1273"/>
                </a:lnTo>
                <a:lnTo>
                  <a:pt x="392" y="1267"/>
                </a:lnTo>
                <a:lnTo>
                  <a:pt x="385" y="1260"/>
                </a:lnTo>
                <a:lnTo>
                  <a:pt x="381" y="1254"/>
                </a:lnTo>
                <a:lnTo>
                  <a:pt x="379" y="1249"/>
                </a:lnTo>
                <a:lnTo>
                  <a:pt x="379" y="1249"/>
                </a:lnTo>
                <a:lnTo>
                  <a:pt x="385" y="1241"/>
                </a:lnTo>
                <a:lnTo>
                  <a:pt x="390" y="1234"/>
                </a:lnTo>
                <a:lnTo>
                  <a:pt x="394" y="1223"/>
                </a:lnTo>
                <a:lnTo>
                  <a:pt x="396" y="1210"/>
                </a:lnTo>
                <a:lnTo>
                  <a:pt x="398" y="1188"/>
                </a:lnTo>
                <a:lnTo>
                  <a:pt x="399" y="1171"/>
                </a:lnTo>
                <a:lnTo>
                  <a:pt x="399" y="1171"/>
                </a:lnTo>
                <a:lnTo>
                  <a:pt x="399" y="1173"/>
                </a:lnTo>
                <a:lnTo>
                  <a:pt x="396" y="1175"/>
                </a:lnTo>
                <a:lnTo>
                  <a:pt x="396" y="1175"/>
                </a:lnTo>
                <a:lnTo>
                  <a:pt x="396" y="1164"/>
                </a:lnTo>
                <a:lnTo>
                  <a:pt x="399" y="1157"/>
                </a:lnTo>
                <a:lnTo>
                  <a:pt x="399" y="1157"/>
                </a:lnTo>
                <a:lnTo>
                  <a:pt x="396" y="1157"/>
                </a:lnTo>
                <a:lnTo>
                  <a:pt x="396" y="1153"/>
                </a:lnTo>
                <a:lnTo>
                  <a:pt x="394" y="1149"/>
                </a:lnTo>
                <a:lnTo>
                  <a:pt x="394" y="1147"/>
                </a:lnTo>
                <a:lnTo>
                  <a:pt x="394" y="1147"/>
                </a:lnTo>
                <a:lnTo>
                  <a:pt x="392" y="1151"/>
                </a:lnTo>
                <a:lnTo>
                  <a:pt x="390" y="1151"/>
                </a:lnTo>
                <a:lnTo>
                  <a:pt x="388" y="1153"/>
                </a:lnTo>
                <a:lnTo>
                  <a:pt x="388" y="1153"/>
                </a:lnTo>
                <a:lnTo>
                  <a:pt x="387" y="1135"/>
                </a:lnTo>
                <a:lnTo>
                  <a:pt x="385" y="1118"/>
                </a:lnTo>
                <a:lnTo>
                  <a:pt x="381" y="1103"/>
                </a:lnTo>
                <a:lnTo>
                  <a:pt x="377" y="1085"/>
                </a:lnTo>
                <a:lnTo>
                  <a:pt x="377" y="1085"/>
                </a:lnTo>
                <a:lnTo>
                  <a:pt x="376" y="1085"/>
                </a:lnTo>
                <a:lnTo>
                  <a:pt x="374" y="1083"/>
                </a:lnTo>
                <a:lnTo>
                  <a:pt x="374" y="1083"/>
                </a:lnTo>
                <a:lnTo>
                  <a:pt x="374" y="1057"/>
                </a:lnTo>
                <a:lnTo>
                  <a:pt x="372" y="1035"/>
                </a:lnTo>
                <a:lnTo>
                  <a:pt x="364" y="989"/>
                </a:lnTo>
                <a:lnTo>
                  <a:pt x="364" y="989"/>
                </a:lnTo>
                <a:lnTo>
                  <a:pt x="363" y="989"/>
                </a:lnTo>
                <a:lnTo>
                  <a:pt x="361" y="987"/>
                </a:lnTo>
                <a:lnTo>
                  <a:pt x="361" y="987"/>
                </a:lnTo>
                <a:lnTo>
                  <a:pt x="363" y="976"/>
                </a:lnTo>
                <a:lnTo>
                  <a:pt x="363" y="967"/>
                </a:lnTo>
                <a:lnTo>
                  <a:pt x="363" y="967"/>
                </a:lnTo>
                <a:lnTo>
                  <a:pt x="363" y="969"/>
                </a:lnTo>
                <a:lnTo>
                  <a:pt x="361" y="969"/>
                </a:lnTo>
                <a:lnTo>
                  <a:pt x="361" y="969"/>
                </a:lnTo>
                <a:lnTo>
                  <a:pt x="361" y="949"/>
                </a:lnTo>
                <a:lnTo>
                  <a:pt x="361" y="929"/>
                </a:lnTo>
                <a:lnTo>
                  <a:pt x="363" y="919"/>
                </a:lnTo>
                <a:lnTo>
                  <a:pt x="364" y="912"/>
                </a:lnTo>
                <a:lnTo>
                  <a:pt x="368" y="906"/>
                </a:lnTo>
                <a:lnTo>
                  <a:pt x="374" y="903"/>
                </a:lnTo>
                <a:lnTo>
                  <a:pt x="374" y="903"/>
                </a:lnTo>
                <a:lnTo>
                  <a:pt x="374" y="905"/>
                </a:lnTo>
                <a:lnTo>
                  <a:pt x="376" y="906"/>
                </a:lnTo>
                <a:lnTo>
                  <a:pt x="376" y="906"/>
                </a:lnTo>
                <a:lnTo>
                  <a:pt x="381" y="899"/>
                </a:lnTo>
                <a:lnTo>
                  <a:pt x="383" y="897"/>
                </a:lnTo>
                <a:lnTo>
                  <a:pt x="388" y="899"/>
                </a:lnTo>
                <a:lnTo>
                  <a:pt x="388" y="899"/>
                </a:lnTo>
                <a:lnTo>
                  <a:pt x="388" y="894"/>
                </a:lnTo>
                <a:lnTo>
                  <a:pt x="390" y="888"/>
                </a:lnTo>
                <a:lnTo>
                  <a:pt x="394" y="886"/>
                </a:lnTo>
                <a:lnTo>
                  <a:pt x="398" y="888"/>
                </a:lnTo>
                <a:lnTo>
                  <a:pt x="398" y="888"/>
                </a:lnTo>
                <a:lnTo>
                  <a:pt x="401" y="886"/>
                </a:lnTo>
                <a:lnTo>
                  <a:pt x="403" y="886"/>
                </a:lnTo>
                <a:lnTo>
                  <a:pt x="403" y="886"/>
                </a:lnTo>
                <a:lnTo>
                  <a:pt x="405" y="883"/>
                </a:lnTo>
                <a:lnTo>
                  <a:pt x="401" y="879"/>
                </a:lnTo>
                <a:lnTo>
                  <a:pt x="401" y="879"/>
                </a:lnTo>
                <a:lnTo>
                  <a:pt x="405" y="879"/>
                </a:lnTo>
                <a:lnTo>
                  <a:pt x="407" y="877"/>
                </a:lnTo>
                <a:lnTo>
                  <a:pt x="407" y="877"/>
                </a:lnTo>
                <a:lnTo>
                  <a:pt x="407" y="883"/>
                </a:lnTo>
                <a:lnTo>
                  <a:pt x="407" y="883"/>
                </a:lnTo>
                <a:lnTo>
                  <a:pt x="409" y="883"/>
                </a:lnTo>
                <a:lnTo>
                  <a:pt x="409" y="883"/>
                </a:lnTo>
                <a:lnTo>
                  <a:pt x="409" y="877"/>
                </a:lnTo>
                <a:lnTo>
                  <a:pt x="412" y="877"/>
                </a:lnTo>
                <a:lnTo>
                  <a:pt x="414" y="877"/>
                </a:lnTo>
                <a:lnTo>
                  <a:pt x="418" y="875"/>
                </a:lnTo>
                <a:lnTo>
                  <a:pt x="418" y="875"/>
                </a:lnTo>
                <a:lnTo>
                  <a:pt x="416" y="871"/>
                </a:lnTo>
                <a:lnTo>
                  <a:pt x="414" y="870"/>
                </a:lnTo>
                <a:lnTo>
                  <a:pt x="412" y="868"/>
                </a:lnTo>
                <a:lnTo>
                  <a:pt x="410" y="862"/>
                </a:lnTo>
                <a:lnTo>
                  <a:pt x="410" y="862"/>
                </a:lnTo>
                <a:lnTo>
                  <a:pt x="414" y="864"/>
                </a:lnTo>
                <a:lnTo>
                  <a:pt x="416" y="864"/>
                </a:lnTo>
                <a:lnTo>
                  <a:pt x="418" y="862"/>
                </a:lnTo>
                <a:lnTo>
                  <a:pt x="420" y="862"/>
                </a:lnTo>
                <a:lnTo>
                  <a:pt x="420" y="862"/>
                </a:lnTo>
                <a:lnTo>
                  <a:pt x="420" y="866"/>
                </a:lnTo>
                <a:lnTo>
                  <a:pt x="420" y="868"/>
                </a:lnTo>
                <a:lnTo>
                  <a:pt x="420" y="870"/>
                </a:lnTo>
                <a:lnTo>
                  <a:pt x="420" y="870"/>
                </a:lnTo>
                <a:lnTo>
                  <a:pt x="422" y="866"/>
                </a:lnTo>
                <a:lnTo>
                  <a:pt x="423" y="866"/>
                </a:lnTo>
                <a:lnTo>
                  <a:pt x="427" y="864"/>
                </a:lnTo>
                <a:lnTo>
                  <a:pt x="427" y="864"/>
                </a:lnTo>
                <a:lnTo>
                  <a:pt x="425" y="857"/>
                </a:lnTo>
                <a:lnTo>
                  <a:pt x="425" y="857"/>
                </a:lnTo>
                <a:lnTo>
                  <a:pt x="427" y="859"/>
                </a:lnTo>
                <a:lnTo>
                  <a:pt x="429" y="855"/>
                </a:lnTo>
                <a:lnTo>
                  <a:pt x="429" y="851"/>
                </a:lnTo>
                <a:lnTo>
                  <a:pt x="431" y="851"/>
                </a:lnTo>
                <a:lnTo>
                  <a:pt x="433" y="851"/>
                </a:lnTo>
                <a:lnTo>
                  <a:pt x="433" y="851"/>
                </a:lnTo>
                <a:lnTo>
                  <a:pt x="431" y="860"/>
                </a:lnTo>
                <a:lnTo>
                  <a:pt x="431" y="868"/>
                </a:lnTo>
                <a:lnTo>
                  <a:pt x="434" y="884"/>
                </a:lnTo>
                <a:lnTo>
                  <a:pt x="434" y="884"/>
                </a:lnTo>
                <a:lnTo>
                  <a:pt x="431" y="886"/>
                </a:lnTo>
                <a:lnTo>
                  <a:pt x="429" y="890"/>
                </a:lnTo>
                <a:lnTo>
                  <a:pt x="427" y="899"/>
                </a:lnTo>
                <a:lnTo>
                  <a:pt x="425" y="908"/>
                </a:lnTo>
                <a:lnTo>
                  <a:pt x="423" y="910"/>
                </a:lnTo>
                <a:lnTo>
                  <a:pt x="420" y="914"/>
                </a:lnTo>
                <a:lnTo>
                  <a:pt x="420" y="914"/>
                </a:lnTo>
                <a:lnTo>
                  <a:pt x="418" y="908"/>
                </a:lnTo>
                <a:lnTo>
                  <a:pt x="418" y="908"/>
                </a:lnTo>
                <a:lnTo>
                  <a:pt x="414" y="912"/>
                </a:lnTo>
                <a:lnTo>
                  <a:pt x="410" y="916"/>
                </a:lnTo>
                <a:lnTo>
                  <a:pt x="410" y="916"/>
                </a:lnTo>
                <a:lnTo>
                  <a:pt x="410" y="921"/>
                </a:lnTo>
                <a:lnTo>
                  <a:pt x="409" y="927"/>
                </a:lnTo>
                <a:lnTo>
                  <a:pt x="401" y="936"/>
                </a:lnTo>
                <a:lnTo>
                  <a:pt x="394" y="943"/>
                </a:lnTo>
                <a:lnTo>
                  <a:pt x="390" y="949"/>
                </a:lnTo>
                <a:lnTo>
                  <a:pt x="390" y="956"/>
                </a:lnTo>
                <a:lnTo>
                  <a:pt x="390" y="956"/>
                </a:lnTo>
                <a:lnTo>
                  <a:pt x="394" y="958"/>
                </a:lnTo>
                <a:lnTo>
                  <a:pt x="396" y="962"/>
                </a:lnTo>
                <a:lnTo>
                  <a:pt x="396" y="967"/>
                </a:lnTo>
                <a:lnTo>
                  <a:pt x="396" y="973"/>
                </a:lnTo>
                <a:lnTo>
                  <a:pt x="396" y="973"/>
                </a:lnTo>
                <a:lnTo>
                  <a:pt x="399" y="975"/>
                </a:lnTo>
                <a:lnTo>
                  <a:pt x="399" y="976"/>
                </a:lnTo>
                <a:lnTo>
                  <a:pt x="399" y="986"/>
                </a:lnTo>
                <a:lnTo>
                  <a:pt x="399" y="986"/>
                </a:lnTo>
                <a:lnTo>
                  <a:pt x="403" y="984"/>
                </a:lnTo>
                <a:lnTo>
                  <a:pt x="407" y="986"/>
                </a:lnTo>
                <a:lnTo>
                  <a:pt x="412" y="989"/>
                </a:lnTo>
                <a:lnTo>
                  <a:pt x="418" y="995"/>
                </a:lnTo>
                <a:lnTo>
                  <a:pt x="420" y="995"/>
                </a:lnTo>
                <a:lnTo>
                  <a:pt x="423" y="993"/>
                </a:lnTo>
                <a:lnTo>
                  <a:pt x="423" y="993"/>
                </a:lnTo>
                <a:lnTo>
                  <a:pt x="422" y="997"/>
                </a:lnTo>
                <a:lnTo>
                  <a:pt x="423" y="998"/>
                </a:lnTo>
                <a:lnTo>
                  <a:pt x="425" y="1000"/>
                </a:lnTo>
                <a:lnTo>
                  <a:pt x="425" y="1000"/>
                </a:lnTo>
                <a:lnTo>
                  <a:pt x="425" y="998"/>
                </a:lnTo>
                <a:lnTo>
                  <a:pt x="425" y="995"/>
                </a:lnTo>
                <a:lnTo>
                  <a:pt x="427" y="993"/>
                </a:lnTo>
                <a:lnTo>
                  <a:pt x="429" y="993"/>
                </a:lnTo>
                <a:lnTo>
                  <a:pt x="429" y="993"/>
                </a:lnTo>
                <a:lnTo>
                  <a:pt x="429" y="995"/>
                </a:lnTo>
                <a:lnTo>
                  <a:pt x="431" y="995"/>
                </a:lnTo>
                <a:lnTo>
                  <a:pt x="431" y="1000"/>
                </a:lnTo>
                <a:lnTo>
                  <a:pt x="431" y="1000"/>
                </a:lnTo>
                <a:lnTo>
                  <a:pt x="434" y="998"/>
                </a:lnTo>
                <a:lnTo>
                  <a:pt x="438" y="997"/>
                </a:lnTo>
                <a:lnTo>
                  <a:pt x="444" y="987"/>
                </a:lnTo>
                <a:lnTo>
                  <a:pt x="447" y="980"/>
                </a:lnTo>
                <a:lnTo>
                  <a:pt x="449" y="975"/>
                </a:lnTo>
                <a:lnTo>
                  <a:pt x="453" y="973"/>
                </a:lnTo>
                <a:lnTo>
                  <a:pt x="453" y="973"/>
                </a:lnTo>
                <a:lnTo>
                  <a:pt x="455" y="982"/>
                </a:lnTo>
                <a:lnTo>
                  <a:pt x="455" y="989"/>
                </a:lnTo>
                <a:lnTo>
                  <a:pt x="449" y="1004"/>
                </a:lnTo>
                <a:lnTo>
                  <a:pt x="445" y="1019"/>
                </a:lnTo>
                <a:lnTo>
                  <a:pt x="444" y="1026"/>
                </a:lnTo>
                <a:lnTo>
                  <a:pt x="445" y="1033"/>
                </a:lnTo>
                <a:lnTo>
                  <a:pt x="440" y="1033"/>
                </a:lnTo>
                <a:lnTo>
                  <a:pt x="440" y="1033"/>
                </a:lnTo>
                <a:lnTo>
                  <a:pt x="440" y="1041"/>
                </a:lnTo>
                <a:lnTo>
                  <a:pt x="440" y="1046"/>
                </a:lnTo>
                <a:lnTo>
                  <a:pt x="444" y="1050"/>
                </a:lnTo>
                <a:lnTo>
                  <a:pt x="447" y="1054"/>
                </a:lnTo>
                <a:lnTo>
                  <a:pt x="453" y="1061"/>
                </a:lnTo>
                <a:lnTo>
                  <a:pt x="455" y="1065"/>
                </a:lnTo>
                <a:lnTo>
                  <a:pt x="455" y="1070"/>
                </a:lnTo>
                <a:lnTo>
                  <a:pt x="455" y="1070"/>
                </a:lnTo>
                <a:lnTo>
                  <a:pt x="460" y="1078"/>
                </a:lnTo>
                <a:lnTo>
                  <a:pt x="466" y="1087"/>
                </a:lnTo>
                <a:lnTo>
                  <a:pt x="469" y="1096"/>
                </a:lnTo>
                <a:lnTo>
                  <a:pt x="473" y="1107"/>
                </a:lnTo>
                <a:lnTo>
                  <a:pt x="473" y="1107"/>
                </a:lnTo>
                <a:lnTo>
                  <a:pt x="473" y="1107"/>
                </a:lnTo>
                <a:lnTo>
                  <a:pt x="475" y="1111"/>
                </a:lnTo>
                <a:lnTo>
                  <a:pt x="479" y="1116"/>
                </a:lnTo>
                <a:lnTo>
                  <a:pt x="480" y="1118"/>
                </a:lnTo>
                <a:lnTo>
                  <a:pt x="480" y="1118"/>
                </a:lnTo>
                <a:lnTo>
                  <a:pt x="482" y="1125"/>
                </a:lnTo>
                <a:lnTo>
                  <a:pt x="484" y="1131"/>
                </a:lnTo>
                <a:lnTo>
                  <a:pt x="490" y="1131"/>
                </a:lnTo>
                <a:lnTo>
                  <a:pt x="493" y="1129"/>
                </a:lnTo>
                <a:lnTo>
                  <a:pt x="504" y="1124"/>
                </a:lnTo>
                <a:lnTo>
                  <a:pt x="510" y="1122"/>
                </a:lnTo>
                <a:lnTo>
                  <a:pt x="514" y="1122"/>
                </a:lnTo>
                <a:lnTo>
                  <a:pt x="514" y="1122"/>
                </a:lnTo>
                <a:lnTo>
                  <a:pt x="521" y="1114"/>
                </a:lnTo>
                <a:lnTo>
                  <a:pt x="525" y="1109"/>
                </a:lnTo>
                <a:lnTo>
                  <a:pt x="530" y="1107"/>
                </a:lnTo>
                <a:lnTo>
                  <a:pt x="530" y="1107"/>
                </a:lnTo>
                <a:lnTo>
                  <a:pt x="530" y="1111"/>
                </a:lnTo>
                <a:lnTo>
                  <a:pt x="530" y="1111"/>
                </a:lnTo>
                <a:lnTo>
                  <a:pt x="534" y="1109"/>
                </a:lnTo>
                <a:lnTo>
                  <a:pt x="534" y="1116"/>
                </a:lnTo>
                <a:lnTo>
                  <a:pt x="534" y="1116"/>
                </a:lnTo>
                <a:lnTo>
                  <a:pt x="539" y="1116"/>
                </a:lnTo>
                <a:lnTo>
                  <a:pt x="541" y="1116"/>
                </a:lnTo>
                <a:lnTo>
                  <a:pt x="543" y="1116"/>
                </a:lnTo>
                <a:lnTo>
                  <a:pt x="547" y="1112"/>
                </a:lnTo>
                <a:lnTo>
                  <a:pt x="547" y="1112"/>
                </a:lnTo>
                <a:lnTo>
                  <a:pt x="545" y="1101"/>
                </a:lnTo>
                <a:lnTo>
                  <a:pt x="547" y="1090"/>
                </a:lnTo>
                <a:lnTo>
                  <a:pt x="552" y="1081"/>
                </a:lnTo>
                <a:lnTo>
                  <a:pt x="559" y="1074"/>
                </a:lnTo>
                <a:lnTo>
                  <a:pt x="559" y="1074"/>
                </a:lnTo>
                <a:lnTo>
                  <a:pt x="559" y="1076"/>
                </a:lnTo>
                <a:lnTo>
                  <a:pt x="561" y="1076"/>
                </a:lnTo>
                <a:lnTo>
                  <a:pt x="561" y="1078"/>
                </a:lnTo>
                <a:lnTo>
                  <a:pt x="561" y="1079"/>
                </a:lnTo>
                <a:lnTo>
                  <a:pt x="561" y="1079"/>
                </a:lnTo>
                <a:lnTo>
                  <a:pt x="565" y="1078"/>
                </a:lnTo>
                <a:lnTo>
                  <a:pt x="567" y="1076"/>
                </a:lnTo>
                <a:lnTo>
                  <a:pt x="567" y="1072"/>
                </a:lnTo>
                <a:lnTo>
                  <a:pt x="571" y="1070"/>
                </a:lnTo>
                <a:lnTo>
                  <a:pt x="571" y="1070"/>
                </a:lnTo>
                <a:lnTo>
                  <a:pt x="567" y="1078"/>
                </a:lnTo>
                <a:lnTo>
                  <a:pt x="563" y="1083"/>
                </a:lnTo>
                <a:lnTo>
                  <a:pt x="559" y="1089"/>
                </a:lnTo>
                <a:lnTo>
                  <a:pt x="556" y="1094"/>
                </a:lnTo>
                <a:lnTo>
                  <a:pt x="556" y="1094"/>
                </a:lnTo>
                <a:lnTo>
                  <a:pt x="558" y="1094"/>
                </a:lnTo>
                <a:lnTo>
                  <a:pt x="559" y="1094"/>
                </a:lnTo>
                <a:lnTo>
                  <a:pt x="561" y="1096"/>
                </a:lnTo>
                <a:lnTo>
                  <a:pt x="563" y="1096"/>
                </a:lnTo>
                <a:lnTo>
                  <a:pt x="563" y="1096"/>
                </a:lnTo>
                <a:lnTo>
                  <a:pt x="561" y="1092"/>
                </a:lnTo>
                <a:lnTo>
                  <a:pt x="561" y="1089"/>
                </a:lnTo>
                <a:lnTo>
                  <a:pt x="561" y="1089"/>
                </a:lnTo>
                <a:lnTo>
                  <a:pt x="563" y="1090"/>
                </a:lnTo>
                <a:lnTo>
                  <a:pt x="565" y="1089"/>
                </a:lnTo>
                <a:lnTo>
                  <a:pt x="567" y="1087"/>
                </a:lnTo>
                <a:lnTo>
                  <a:pt x="569" y="1085"/>
                </a:lnTo>
                <a:lnTo>
                  <a:pt x="569" y="1085"/>
                </a:lnTo>
                <a:lnTo>
                  <a:pt x="569" y="1081"/>
                </a:lnTo>
                <a:lnTo>
                  <a:pt x="571" y="1079"/>
                </a:lnTo>
                <a:lnTo>
                  <a:pt x="572" y="1072"/>
                </a:lnTo>
                <a:lnTo>
                  <a:pt x="572" y="1072"/>
                </a:lnTo>
                <a:lnTo>
                  <a:pt x="571" y="1070"/>
                </a:lnTo>
                <a:lnTo>
                  <a:pt x="571" y="1066"/>
                </a:lnTo>
                <a:lnTo>
                  <a:pt x="571" y="1063"/>
                </a:lnTo>
                <a:lnTo>
                  <a:pt x="571" y="1059"/>
                </a:lnTo>
                <a:lnTo>
                  <a:pt x="571" y="1059"/>
                </a:lnTo>
                <a:lnTo>
                  <a:pt x="572" y="1065"/>
                </a:lnTo>
                <a:lnTo>
                  <a:pt x="572" y="1063"/>
                </a:lnTo>
                <a:lnTo>
                  <a:pt x="574" y="1063"/>
                </a:lnTo>
                <a:lnTo>
                  <a:pt x="576" y="1065"/>
                </a:lnTo>
                <a:lnTo>
                  <a:pt x="576" y="1065"/>
                </a:lnTo>
                <a:lnTo>
                  <a:pt x="580" y="1050"/>
                </a:lnTo>
                <a:lnTo>
                  <a:pt x="582" y="1043"/>
                </a:lnTo>
                <a:lnTo>
                  <a:pt x="582" y="1037"/>
                </a:lnTo>
                <a:lnTo>
                  <a:pt x="582" y="1037"/>
                </a:lnTo>
                <a:lnTo>
                  <a:pt x="585" y="1044"/>
                </a:lnTo>
                <a:lnTo>
                  <a:pt x="589" y="1046"/>
                </a:lnTo>
                <a:lnTo>
                  <a:pt x="593" y="1048"/>
                </a:lnTo>
                <a:lnTo>
                  <a:pt x="593" y="1048"/>
                </a:lnTo>
                <a:lnTo>
                  <a:pt x="593" y="1044"/>
                </a:lnTo>
                <a:lnTo>
                  <a:pt x="593" y="1044"/>
                </a:lnTo>
                <a:lnTo>
                  <a:pt x="596" y="1043"/>
                </a:lnTo>
                <a:lnTo>
                  <a:pt x="596" y="1043"/>
                </a:lnTo>
                <a:lnTo>
                  <a:pt x="600" y="1028"/>
                </a:lnTo>
                <a:lnTo>
                  <a:pt x="605" y="1015"/>
                </a:lnTo>
                <a:lnTo>
                  <a:pt x="611" y="1002"/>
                </a:lnTo>
                <a:lnTo>
                  <a:pt x="613" y="995"/>
                </a:lnTo>
                <a:lnTo>
                  <a:pt x="615" y="986"/>
                </a:lnTo>
                <a:lnTo>
                  <a:pt x="615" y="986"/>
                </a:lnTo>
                <a:lnTo>
                  <a:pt x="617" y="989"/>
                </a:lnTo>
                <a:lnTo>
                  <a:pt x="618" y="993"/>
                </a:lnTo>
                <a:lnTo>
                  <a:pt x="618" y="1002"/>
                </a:lnTo>
                <a:lnTo>
                  <a:pt x="618" y="1013"/>
                </a:lnTo>
                <a:lnTo>
                  <a:pt x="620" y="1024"/>
                </a:lnTo>
                <a:lnTo>
                  <a:pt x="620" y="1024"/>
                </a:lnTo>
                <a:lnTo>
                  <a:pt x="626" y="1030"/>
                </a:lnTo>
                <a:lnTo>
                  <a:pt x="629" y="1032"/>
                </a:lnTo>
                <a:lnTo>
                  <a:pt x="633" y="1032"/>
                </a:lnTo>
                <a:lnTo>
                  <a:pt x="633" y="1032"/>
                </a:lnTo>
                <a:lnTo>
                  <a:pt x="633" y="1017"/>
                </a:lnTo>
                <a:lnTo>
                  <a:pt x="637" y="1002"/>
                </a:lnTo>
                <a:lnTo>
                  <a:pt x="637" y="986"/>
                </a:lnTo>
                <a:lnTo>
                  <a:pt x="637" y="978"/>
                </a:lnTo>
                <a:lnTo>
                  <a:pt x="633" y="971"/>
                </a:lnTo>
                <a:lnTo>
                  <a:pt x="633" y="971"/>
                </a:lnTo>
                <a:lnTo>
                  <a:pt x="635" y="965"/>
                </a:lnTo>
                <a:lnTo>
                  <a:pt x="637" y="960"/>
                </a:lnTo>
                <a:lnTo>
                  <a:pt x="635" y="945"/>
                </a:lnTo>
                <a:lnTo>
                  <a:pt x="631" y="929"/>
                </a:lnTo>
                <a:lnTo>
                  <a:pt x="631" y="919"/>
                </a:lnTo>
                <a:lnTo>
                  <a:pt x="631" y="912"/>
                </a:lnTo>
                <a:lnTo>
                  <a:pt x="631" y="912"/>
                </a:lnTo>
                <a:lnTo>
                  <a:pt x="631" y="905"/>
                </a:lnTo>
                <a:lnTo>
                  <a:pt x="631" y="895"/>
                </a:lnTo>
                <a:lnTo>
                  <a:pt x="628" y="888"/>
                </a:lnTo>
                <a:lnTo>
                  <a:pt x="626" y="884"/>
                </a:lnTo>
                <a:lnTo>
                  <a:pt x="624" y="883"/>
                </a:lnTo>
                <a:lnTo>
                  <a:pt x="624" y="883"/>
                </a:lnTo>
                <a:lnTo>
                  <a:pt x="622" y="864"/>
                </a:lnTo>
                <a:lnTo>
                  <a:pt x="622" y="844"/>
                </a:lnTo>
                <a:lnTo>
                  <a:pt x="618" y="802"/>
                </a:lnTo>
                <a:lnTo>
                  <a:pt x="618" y="802"/>
                </a:lnTo>
                <a:lnTo>
                  <a:pt x="620" y="802"/>
                </a:lnTo>
                <a:lnTo>
                  <a:pt x="622" y="803"/>
                </a:lnTo>
                <a:lnTo>
                  <a:pt x="624" y="803"/>
                </a:lnTo>
                <a:lnTo>
                  <a:pt x="624" y="800"/>
                </a:lnTo>
                <a:lnTo>
                  <a:pt x="624" y="800"/>
                </a:lnTo>
                <a:lnTo>
                  <a:pt x="622" y="796"/>
                </a:lnTo>
                <a:lnTo>
                  <a:pt x="620" y="792"/>
                </a:lnTo>
                <a:lnTo>
                  <a:pt x="618" y="781"/>
                </a:lnTo>
                <a:lnTo>
                  <a:pt x="618" y="770"/>
                </a:lnTo>
                <a:lnTo>
                  <a:pt x="617" y="763"/>
                </a:lnTo>
                <a:lnTo>
                  <a:pt x="617" y="763"/>
                </a:lnTo>
                <a:lnTo>
                  <a:pt x="615" y="805"/>
                </a:lnTo>
                <a:lnTo>
                  <a:pt x="613" y="846"/>
                </a:lnTo>
                <a:lnTo>
                  <a:pt x="613" y="846"/>
                </a:lnTo>
                <a:lnTo>
                  <a:pt x="611" y="848"/>
                </a:lnTo>
                <a:lnTo>
                  <a:pt x="609" y="849"/>
                </a:lnTo>
                <a:lnTo>
                  <a:pt x="609" y="849"/>
                </a:lnTo>
                <a:lnTo>
                  <a:pt x="609" y="842"/>
                </a:lnTo>
                <a:lnTo>
                  <a:pt x="607" y="835"/>
                </a:lnTo>
                <a:lnTo>
                  <a:pt x="604" y="822"/>
                </a:lnTo>
                <a:lnTo>
                  <a:pt x="600" y="813"/>
                </a:lnTo>
                <a:lnTo>
                  <a:pt x="600" y="811"/>
                </a:lnTo>
                <a:lnTo>
                  <a:pt x="602" y="811"/>
                </a:lnTo>
                <a:lnTo>
                  <a:pt x="602" y="811"/>
                </a:lnTo>
                <a:lnTo>
                  <a:pt x="602" y="809"/>
                </a:lnTo>
                <a:lnTo>
                  <a:pt x="604" y="805"/>
                </a:lnTo>
                <a:lnTo>
                  <a:pt x="605" y="800"/>
                </a:lnTo>
                <a:lnTo>
                  <a:pt x="605" y="796"/>
                </a:lnTo>
                <a:lnTo>
                  <a:pt x="605" y="796"/>
                </a:lnTo>
                <a:lnTo>
                  <a:pt x="602" y="794"/>
                </a:lnTo>
                <a:lnTo>
                  <a:pt x="600" y="791"/>
                </a:lnTo>
                <a:lnTo>
                  <a:pt x="600" y="783"/>
                </a:lnTo>
                <a:lnTo>
                  <a:pt x="602" y="776"/>
                </a:lnTo>
                <a:lnTo>
                  <a:pt x="604" y="767"/>
                </a:lnTo>
                <a:lnTo>
                  <a:pt x="604" y="767"/>
                </a:lnTo>
                <a:lnTo>
                  <a:pt x="602" y="767"/>
                </a:lnTo>
                <a:lnTo>
                  <a:pt x="602" y="763"/>
                </a:lnTo>
                <a:lnTo>
                  <a:pt x="600" y="761"/>
                </a:lnTo>
                <a:lnTo>
                  <a:pt x="598" y="761"/>
                </a:lnTo>
                <a:lnTo>
                  <a:pt x="598" y="761"/>
                </a:lnTo>
                <a:lnTo>
                  <a:pt x="596" y="763"/>
                </a:lnTo>
                <a:lnTo>
                  <a:pt x="594" y="765"/>
                </a:lnTo>
                <a:lnTo>
                  <a:pt x="593" y="767"/>
                </a:lnTo>
                <a:lnTo>
                  <a:pt x="591" y="768"/>
                </a:lnTo>
                <a:lnTo>
                  <a:pt x="591" y="768"/>
                </a:lnTo>
                <a:lnTo>
                  <a:pt x="587" y="765"/>
                </a:lnTo>
                <a:lnTo>
                  <a:pt x="585" y="761"/>
                </a:lnTo>
                <a:lnTo>
                  <a:pt x="585" y="752"/>
                </a:lnTo>
                <a:lnTo>
                  <a:pt x="585" y="743"/>
                </a:lnTo>
                <a:lnTo>
                  <a:pt x="585" y="732"/>
                </a:lnTo>
                <a:lnTo>
                  <a:pt x="585" y="732"/>
                </a:lnTo>
                <a:lnTo>
                  <a:pt x="587" y="730"/>
                </a:lnTo>
                <a:lnTo>
                  <a:pt x="589" y="732"/>
                </a:lnTo>
                <a:lnTo>
                  <a:pt x="589" y="732"/>
                </a:lnTo>
                <a:lnTo>
                  <a:pt x="589" y="722"/>
                </a:lnTo>
                <a:lnTo>
                  <a:pt x="589" y="717"/>
                </a:lnTo>
                <a:lnTo>
                  <a:pt x="591" y="715"/>
                </a:lnTo>
                <a:lnTo>
                  <a:pt x="593" y="715"/>
                </a:lnTo>
                <a:lnTo>
                  <a:pt x="593" y="715"/>
                </a:lnTo>
                <a:lnTo>
                  <a:pt x="593" y="721"/>
                </a:lnTo>
                <a:lnTo>
                  <a:pt x="593" y="721"/>
                </a:lnTo>
                <a:lnTo>
                  <a:pt x="593" y="722"/>
                </a:lnTo>
                <a:lnTo>
                  <a:pt x="591" y="724"/>
                </a:lnTo>
                <a:lnTo>
                  <a:pt x="591" y="724"/>
                </a:lnTo>
                <a:lnTo>
                  <a:pt x="594" y="726"/>
                </a:lnTo>
                <a:lnTo>
                  <a:pt x="596" y="724"/>
                </a:lnTo>
                <a:lnTo>
                  <a:pt x="600" y="719"/>
                </a:lnTo>
                <a:lnTo>
                  <a:pt x="600" y="719"/>
                </a:lnTo>
                <a:lnTo>
                  <a:pt x="604" y="722"/>
                </a:lnTo>
                <a:lnTo>
                  <a:pt x="605" y="724"/>
                </a:lnTo>
                <a:lnTo>
                  <a:pt x="609" y="726"/>
                </a:lnTo>
                <a:lnTo>
                  <a:pt x="611" y="730"/>
                </a:lnTo>
                <a:lnTo>
                  <a:pt x="611" y="730"/>
                </a:lnTo>
                <a:lnTo>
                  <a:pt x="611" y="726"/>
                </a:lnTo>
                <a:lnTo>
                  <a:pt x="613" y="724"/>
                </a:lnTo>
                <a:lnTo>
                  <a:pt x="613" y="724"/>
                </a:lnTo>
                <a:lnTo>
                  <a:pt x="615" y="726"/>
                </a:lnTo>
                <a:lnTo>
                  <a:pt x="617" y="728"/>
                </a:lnTo>
                <a:lnTo>
                  <a:pt x="618" y="730"/>
                </a:lnTo>
                <a:lnTo>
                  <a:pt x="620" y="730"/>
                </a:lnTo>
                <a:lnTo>
                  <a:pt x="620" y="730"/>
                </a:lnTo>
                <a:lnTo>
                  <a:pt x="620" y="721"/>
                </a:lnTo>
                <a:lnTo>
                  <a:pt x="622" y="708"/>
                </a:lnTo>
                <a:lnTo>
                  <a:pt x="622" y="708"/>
                </a:lnTo>
                <a:lnTo>
                  <a:pt x="620" y="708"/>
                </a:lnTo>
                <a:lnTo>
                  <a:pt x="618" y="706"/>
                </a:lnTo>
                <a:lnTo>
                  <a:pt x="618" y="702"/>
                </a:lnTo>
                <a:lnTo>
                  <a:pt x="618" y="695"/>
                </a:lnTo>
                <a:lnTo>
                  <a:pt x="618" y="695"/>
                </a:lnTo>
                <a:lnTo>
                  <a:pt x="620" y="697"/>
                </a:lnTo>
                <a:lnTo>
                  <a:pt x="622" y="700"/>
                </a:lnTo>
                <a:lnTo>
                  <a:pt x="622" y="706"/>
                </a:lnTo>
                <a:lnTo>
                  <a:pt x="622" y="706"/>
                </a:lnTo>
                <a:lnTo>
                  <a:pt x="624" y="706"/>
                </a:lnTo>
                <a:lnTo>
                  <a:pt x="626" y="708"/>
                </a:lnTo>
                <a:lnTo>
                  <a:pt x="626" y="711"/>
                </a:lnTo>
                <a:lnTo>
                  <a:pt x="628" y="711"/>
                </a:lnTo>
                <a:lnTo>
                  <a:pt x="628" y="711"/>
                </a:lnTo>
                <a:lnTo>
                  <a:pt x="628" y="708"/>
                </a:lnTo>
                <a:lnTo>
                  <a:pt x="626" y="704"/>
                </a:lnTo>
                <a:lnTo>
                  <a:pt x="622" y="695"/>
                </a:lnTo>
                <a:lnTo>
                  <a:pt x="622" y="691"/>
                </a:lnTo>
                <a:lnTo>
                  <a:pt x="620" y="686"/>
                </a:lnTo>
                <a:lnTo>
                  <a:pt x="622" y="682"/>
                </a:lnTo>
                <a:lnTo>
                  <a:pt x="626" y="678"/>
                </a:lnTo>
                <a:lnTo>
                  <a:pt x="626" y="678"/>
                </a:lnTo>
                <a:lnTo>
                  <a:pt x="626" y="688"/>
                </a:lnTo>
                <a:lnTo>
                  <a:pt x="628" y="693"/>
                </a:lnTo>
                <a:lnTo>
                  <a:pt x="631" y="699"/>
                </a:lnTo>
                <a:lnTo>
                  <a:pt x="633" y="704"/>
                </a:lnTo>
                <a:lnTo>
                  <a:pt x="633" y="704"/>
                </a:lnTo>
                <a:lnTo>
                  <a:pt x="639" y="706"/>
                </a:lnTo>
                <a:lnTo>
                  <a:pt x="642" y="704"/>
                </a:lnTo>
                <a:lnTo>
                  <a:pt x="646" y="702"/>
                </a:lnTo>
                <a:lnTo>
                  <a:pt x="646" y="699"/>
                </a:lnTo>
                <a:lnTo>
                  <a:pt x="648" y="688"/>
                </a:lnTo>
                <a:lnTo>
                  <a:pt x="651" y="678"/>
                </a:lnTo>
                <a:lnTo>
                  <a:pt x="651" y="678"/>
                </a:lnTo>
                <a:lnTo>
                  <a:pt x="651" y="667"/>
                </a:lnTo>
                <a:lnTo>
                  <a:pt x="653" y="654"/>
                </a:lnTo>
                <a:lnTo>
                  <a:pt x="653" y="642"/>
                </a:lnTo>
                <a:lnTo>
                  <a:pt x="651" y="631"/>
                </a:lnTo>
                <a:lnTo>
                  <a:pt x="651" y="631"/>
                </a:lnTo>
                <a:lnTo>
                  <a:pt x="651" y="642"/>
                </a:lnTo>
                <a:lnTo>
                  <a:pt x="650" y="647"/>
                </a:lnTo>
                <a:lnTo>
                  <a:pt x="648" y="649"/>
                </a:lnTo>
                <a:lnTo>
                  <a:pt x="646" y="651"/>
                </a:lnTo>
                <a:lnTo>
                  <a:pt x="646" y="651"/>
                </a:lnTo>
                <a:lnTo>
                  <a:pt x="644" y="649"/>
                </a:lnTo>
                <a:lnTo>
                  <a:pt x="644" y="647"/>
                </a:lnTo>
                <a:lnTo>
                  <a:pt x="644" y="643"/>
                </a:lnTo>
                <a:lnTo>
                  <a:pt x="644" y="640"/>
                </a:lnTo>
                <a:lnTo>
                  <a:pt x="644" y="640"/>
                </a:lnTo>
                <a:lnTo>
                  <a:pt x="642" y="638"/>
                </a:lnTo>
                <a:lnTo>
                  <a:pt x="642" y="638"/>
                </a:lnTo>
                <a:lnTo>
                  <a:pt x="642" y="647"/>
                </a:lnTo>
                <a:lnTo>
                  <a:pt x="642" y="649"/>
                </a:lnTo>
                <a:lnTo>
                  <a:pt x="639" y="653"/>
                </a:lnTo>
                <a:lnTo>
                  <a:pt x="639" y="653"/>
                </a:lnTo>
                <a:lnTo>
                  <a:pt x="639" y="651"/>
                </a:lnTo>
                <a:lnTo>
                  <a:pt x="637" y="649"/>
                </a:lnTo>
                <a:lnTo>
                  <a:pt x="637" y="649"/>
                </a:lnTo>
                <a:lnTo>
                  <a:pt x="640" y="638"/>
                </a:lnTo>
                <a:lnTo>
                  <a:pt x="642" y="636"/>
                </a:lnTo>
                <a:lnTo>
                  <a:pt x="646" y="634"/>
                </a:lnTo>
                <a:lnTo>
                  <a:pt x="646" y="634"/>
                </a:lnTo>
                <a:lnTo>
                  <a:pt x="644" y="634"/>
                </a:lnTo>
                <a:lnTo>
                  <a:pt x="646" y="632"/>
                </a:lnTo>
                <a:lnTo>
                  <a:pt x="646" y="631"/>
                </a:lnTo>
                <a:lnTo>
                  <a:pt x="644" y="631"/>
                </a:lnTo>
                <a:lnTo>
                  <a:pt x="644" y="631"/>
                </a:lnTo>
                <a:lnTo>
                  <a:pt x="640" y="632"/>
                </a:lnTo>
                <a:lnTo>
                  <a:pt x="637" y="632"/>
                </a:lnTo>
                <a:lnTo>
                  <a:pt x="637" y="632"/>
                </a:lnTo>
                <a:lnTo>
                  <a:pt x="637" y="643"/>
                </a:lnTo>
                <a:lnTo>
                  <a:pt x="635" y="647"/>
                </a:lnTo>
                <a:lnTo>
                  <a:pt x="631" y="649"/>
                </a:lnTo>
                <a:lnTo>
                  <a:pt x="631" y="649"/>
                </a:lnTo>
                <a:lnTo>
                  <a:pt x="628" y="640"/>
                </a:lnTo>
                <a:lnTo>
                  <a:pt x="628" y="632"/>
                </a:lnTo>
                <a:lnTo>
                  <a:pt x="628" y="623"/>
                </a:lnTo>
                <a:lnTo>
                  <a:pt x="626" y="619"/>
                </a:lnTo>
                <a:lnTo>
                  <a:pt x="622" y="616"/>
                </a:lnTo>
                <a:lnTo>
                  <a:pt x="622" y="616"/>
                </a:lnTo>
                <a:lnTo>
                  <a:pt x="624" y="614"/>
                </a:lnTo>
                <a:lnTo>
                  <a:pt x="626" y="608"/>
                </a:lnTo>
                <a:lnTo>
                  <a:pt x="626" y="605"/>
                </a:lnTo>
                <a:lnTo>
                  <a:pt x="626" y="601"/>
                </a:lnTo>
                <a:lnTo>
                  <a:pt x="626" y="601"/>
                </a:lnTo>
                <a:lnTo>
                  <a:pt x="624" y="605"/>
                </a:lnTo>
                <a:lnTo>
                  <a:pt x="622" y="605"/>
                </a:lnTo>
                <a:lnTo>
                  <a:pt x="622" y="605"/>
                </a:lnTo>
                <a:lnTo>
                  <a:pt x="624" y="588"/>
                </a:lnTo>
                <a:lnTo>
                  <a:pt x="626" y="573"/>
                </a:lnTo>
                <a:lnTo>
                  <a:pt x="628" y="544"/>
                </a:lnTo>
                <a:lnTo>
                  <a:pt x="628" y="544"/>
                </a:lnTo>
                <a:lnTo>
                  <a:pt x="629" y="548"/>
                </a:lnTo>
                <a:lnTo>
                  <a:pt x="629" y="551"/>
                </a:lnTo>
                <a:lnTo>
                  <a:pt x="631" y="561"/>
                </a:lnTo>
                <a:lnTo>
                  <a:pt x="631" y="561"/>
                </a:lnTo>
                <a:lnTo>
                  <a:pt x="635" y="553"/>
                </a:lnTo>
                <a:lnTo>
                  <a:pt x="635" y="551"/>
                </a:lnTo>
                <a:lnTo>
                  <a:pt x="639" y="550"/>
                </a:lnTo>
                <a:lnTo>
                  <a:pt x="639" y="550"/>
                </a:lnTo>
                <a:lnTo>
                  <a:pt x="642" y="557"/>
                </a:lnTo>
                <a:lnTo>
                  <a:pt x="644" y="559"/>
                </a:lnTo>
                <a:lnTo>
                  <a:pt x="648" y="561"/>
                </a:lnTo>
                <a:lnTo>
                  <a:pt x="648" y="561"/>
                </a:lnTo>
                <a:lnTo>
                  <a:pt x="650" y="572"/>
                </a:lnTo>
                <a:lnTo>
                  <a:pt x="651" y="579"/>
                </a:lnTo>
                <a:lnTo>
                  <a:pt x="650" y="585"/>
                </a:lnTo>
                <a:lnTo>
                  <a:pt x="650" y="585"/>
                </a:lnTo>
                <a:lnTo>
                  <a:pt x="653" y="583"/>
                </a:lnTo>
                <a:lnTo>
                  <a:pt x="653" y="577"/>
                </a:lnTo>
                <a:lnTo>
                  <a:pt x="651" y="568"/>
                </a:lnTo>
                <a:lnTo>
                  <a:pt x="651" y="568"/>
                </a:lnTo>
                <a:lnTo>
                  <a:pt x="653" y="566"/>
                </a:lnTo>
                <a:lnTo>
                  <a:pt x="653" y="566"/>
                </a:lnTo>
                <a:lnTo>
                  <a:pt x="659" y="570"/>
                </a:lnTo>
                <a:lnTo>
                  <a:pt x="664" y="572"/>
                </a:lnTo>
                <a:lnTo>
                  <a:pt x="677" y="568"/>
                </a:lnTo>
                <a:lnTo>
                  <a:pt x="677" y="568"/>
                </a:lnTo>
                <a:lnTo>
                  <a:pt x="679" y="581"/>
                </a:lnTo>
                <a:lnTo>
                  <a:pt x="679" y="594"/>
                </a:lnTo>
                <a:lnTo>
                  <a:pt x="677" y="618"/>
                </a:lnTo>
                <a:lnTo>
                  <a:pt x="675" y="642"/>
                </a:lnTo>
                <a:lnTo>
                  <a:pt x="675" y="654"/>
                </a:lnTo>
                <a:lnTo>
                  <a:pt x="677" y="667"/>
                </a:lnTo>
                <a:lnTo>
                  <a:pt x="677" y="667"/>
                </a:lnTo>
                <a:lnTo>
                  <a:pt x="675" y="676"/>
                </a:lnTo>
                <a:lnTo>
                  <a:pt x="674" y="686"/>
                </a:lnTo>
                <a:lnTo>
                  <a:pt x="672" y="699"/>
                </a:lnTo>
                <a:lnTo>
                  <a:pt x="672" y="711"/>
                </a:lnTo>
                <a:lnTo>
                  <a:pt x="672" y="711"/>
                </a:lnTo>
                <a:lnTo>
                  <a:pt x="670" y="711"/>
                </a:lnTo>
                <a:lnTo>
                  <a:pt x="668" y="711"/>
                </a:lnTo>
                <a:lnTo>
                  <a:pt x="668" y="713"/>
                </a:lnTo>
                <a:lnTo>
                  <a:pt x="664" y="713"/>
                </a:lnTo>
                <a:lnTo>
                  <a:pt x="664" y="713"/>
                </a:lnTo>
                <a:lnTo>
                  <a:pt x="666" y="724"/>
                </a:lnTo>
                <a:lnTo>
                  <a:pt x="666" y="734"/>
                </a:lnTo>
                <a:lnTo>
                  <a:pt x="663" y="743"/>
                </a:lnTo>
                <a:lnTo>
                  <a:pt x="661" y="752"/>
                </a:lnTo>
                <a:lnTo>
                  <a:pt x="661" y="752"/>
                </a:lnTo>
                <a:lnTo>
                  <a:pt x="663" y="754"/>
                </a:lnTo>
                <a:lnTo>
                  <a:pt x="664" y="756"/>
                </a:lnTo>
                <a:lnTo>
                  <a:pt x="663" y="761"/>
                </a:lnTo>
                <a:lnTo>
                  <a:pt x="661" y="767"/>
                </a:lnTo>
                <a:lnTo>
                  <a:pt x="661" y="770"/>
                </a:lnTo>
                <a:lnTo>
                  <a:pt x="663" y="772"/>
                </a:lnTo>
                <a:lnTo>
                  <a:pt x="663" y="772"/>
                </a:lnTo>
                <a:lnTo>
                  <a:pt x="659" y="774"/>
                </a:lnTo>
                <a:lnTo>
                  <a:pt x="657" y="772"/>
                </a:lnTo>
                <a:lnTo>
                  <a:pt x="657" y="772"/>
                </a:lnTo>
                <a:lnTo>
                  <a:pt x="661" y="778"/>
                </a:lnTo>
                <a:lnTo>
                  <a:pt x="661" y="781"/>
                </a:lnTo>
                <a:lnTo>
                  <a:pt x="657" y="791"/>
                </a:lnTo>
                <a:lnTo>
                  <a:pt x="653" y="800"/>
                </a:lnTo>
                <a:lnTo>
                  <a:pt x="653" y="803"/>
                </a:lnTo>
                <a:lnTo>
                  <a:pt x="655" y="809"/>
                </a:lnTo>
                <a:lnTo>
                  <a:pt x="655" y="809"/>
                </a:lnTo>
                <a:lnTo>
                  <a:pt x="655" y="807"/>
                </a:lnTo>
                <a:lnTo>
                  <a:pt x="655" y="807"/>
                </a:lnTo>
                <a:lnTo>
                  <a:pt x="659" y="809"/>
                </a:lnTo>
                <a:lnTo>
                  <a:pt x="661" y="809"/>
                </a:lnTo>
                <a:lnTo>
                  <a:pt x="661" y="803"/>
                </a:lnTo>
                <a:lnTo>
                  <a:pt x="661" y="803"/>
                </a:lnTo>
                <a:lnTo>
                  <a:pt x="659" y="803"/>
                </a:lnTo>
                <a:lnTo>
                  <a:pt x="657" y="803"/>
                </a:lnTo>
                <a:lnTo>
                  <a:pt x="655" y="805"/>
                </a:lnTo>
                <a:lnTo>
                  <a:pt x="655" y="803"/>
                </a:lnTo>
                <a:lnTo>
                  <a:pt x="655" y="803"/>
                </a:lnTo>
                <a:lnTo>
                  <a:pt x="659" y="802"/>
                </a:lnTo>
                <a:lnTo>
                  <a:pt x="661" y="802"/>
                </a:lnTo>
                <a:lnTo>
                  <a:pt x="663" y="796"/>
                </a:lnTo>
                <a:lnTo>
                  <a:pt x="664" y="789"/>
                </a:lnTo>
                <a:lnTo>
                  <a:pt x="668" y="783"/>
                </a:lnTo>
                <a:lnTo>
                  <a:pt x="668" y="783"/>
                </a:lnTo>
                <a:lnTo>
                  <a:pt x="666" y="781"/>
                </a:lnTo>
                <a:lnTo>
                  <a:pt x="666" y="778"/>
                </a:lnTo>
                <a:lnTo>
                  <a:pt x="666" y="768"/>
                </a:lnTo>
                <a:lnTo>
                  <a:pt x="666" y="761"/>
                </a:lnTo>
                <a:lnTo>
                  <a:pt x="668" y="752"/>
                </a:lnTo>
                <a:lnTo>
                  <a:pt x="668" y="752"/>
                </a:lnTo>
                <a:lnTo>
                  <a:pt x="674" y="748"/>
                </a:lnTo>
                <a:lnTo>
                  <a:pt x="675" y="746"/>
                </a:lnTo>
                <a:lnTo>
                  <a:pt x="675" y="743"/>
                </a:lnTo>
                <a:lnTo>
                  <a:pt x="675" y="743"/>
                </a:lnTo>
                <a:lnTo>
                  <a:pt x="674" y="746"/>
                </a:lnTo>
                <a:lnTo>
                  <a:pt x="672" y="745"/>
                </a:lnTo>
                <a:lnTo>
                  <a:pt x="668" y="741"/>
                </a:lnTo>
                <a:lnTo>
                  <a:pt x="668" y="741"/>
                </a:lnTo>
                <a:lnTo>
                  <a:pt x="668" y="734"/>
                </a:lnTo>
                <a:lnTo>
                  <a:pt x="670" y="728"/>
                </a:lnTo>
                <a:lnTo>
                  <a:pt x="674" y="713"/>
                </a:lnTo>
                <a:lnTo>
                  <a:pt x="674" y="713"/>
                </a:lnTo>
                <a:lnTo>
                  <a:pt x="675" y="715"/>
                </a:lnTo>
                <a:lnTo>
                  <a:pt x="677" y="717"/>
                </a:lnTo>
                <a:lnTo>
                  <a:pt x="675" y="724"/>
                </a:lnTo>
                <a:lnTo>
                  <a:pt x="675" y="724"/>
                </a:lnTo>
                <a:lnTo>
                  <a:pt x="681" y="724"/>
                </a:lnTo>
                <a:lnTo>
                  <a:pt x="685" y="724"/>
                </a:lnTo>
                <a:lnTo>
                  <a:pt x="685" y="724"/>
                </a:lnTo>
                <a:lnTo>
                  <a:pt x="685" y="719"/>
                </a:lnTo>
                <a:lnTo>
                  <a:pt x="683" y="717"/>
                </a:lnTo>
                <a:lnTo>
                  <a:pt x="679" y="711"/>
                </a:lnTo>
                <a:lnTo>
                  <a:pt x="679" y="711"/>
                </a:lnTo>
                <a:lnTo>
                  <a:pt x="683" y="711"/>
                </a:lnTo>
                <a:lnTo>
                  <a:pt x="685" y="710"/>
                </a:lnTo>
                <a:lnTo>
                  <a:pt x="685" y="702"/>
                </a:lnTo>
                <a:lnTo>
                  <a:pt x="685" y="693"/>
                </a:lnTo>
                <a:lnTo>
                  <a:pt x="686" y="688"/>
                </a:lnTo>
                <a:lnTo>
                  <a:pt x="686" y="688"/>
                </a:lnTo>
                <a:lnTo>
                  <a:pt x="685" y="686"/>
                </a:lnTo>
                <a:lnTo>
                  <a:pt x="683" y="682"/>
                </a:lnTo>
                <a:lnTo>
                  <a:pt x="683" y="682"/>
                </a:lnTo>
                <a:lnTo>
                  <a:pt x="685" y="682"/>
                </a:lnTo>
                <a:lnTo>
                  <a:pt x="686" y="682"/>
                </a:lnTo>
                <a:lnTo>
                  <a:pt x="686" y="682"/>
                </a:lnTo>
                <a:lnTo>
                  <a:pt x="685" y="634"/>
                </a:lnTo>
                <a:lnTo>
                  <a:pt x="685" y="612"/>
                </a:lnTo>
                <a:lnTo>
                  <a:pt x="685" y="590"/>
                </a:lnTo>
                <a:lnTo>
                  <a:pt x="685" y="590"/>
                </a:lnTo>
                <a:lnTo>
                  <a:pt x="681" y="579"/>
                </a:lnTo>
                <a:lnTo>
                  <a:pt x="681" y="566"/>
                </a:lnTo>
                <a:lnTo>
                  <a:pt x="681" y="561"/>
                </a:lnTo>
                <a:lnTo>
                  <a:pt x="683" y="557"/>
                </a:lnTo>
                <a:lnTo>
                  <a:pt x="685" y="553"/>
                </a:lnTo>
                <a:lnTo>
                  <a:pt x="690" y="551"/>
                </a:lnTo>
                <a:lnTo>
                  <a:pt x="690" y="551"/>
                </a:lnTo>
                <a:lnTo>
                  <a:pt x="692" y="526"/>
                </a:lnTo>
                <a:lnTo>
                  <a:pt x="692" y="498"/>
                </a:lnTo>
                <a:lnTo>
                  <a:pt x="692" y="470"/>
                </a:lnTo>
                <a:lnTo>
                  <a:pt x="694" y="441"/>
                </a:lnTo>
                <a:lnTo>
                  <a:pt x="694" y="441"/>
                </a:lnTo>
                <a:lnTo>
                  <a:pt x="690" y="434"/>
                </a:lnTo>
                <a:lnTo>
                  <a:pt x="688" y="426"/>
                </a:lnTo>
                <a:lnTo>
                  <a:pt x="688" y="410"/>
                </a:lnTo>
                <a:lnTo>
                  <a:pt x="477" y="621"/>
                </a:lnTo>
                <a:lnTo>
                  <a:pt x="477" y="621"/>
                </a:lnTo>
                <a:lnTo>
                  <a:pt x="486" y="623"/>
                </a:lnTo>
                <a:lnTo>
                  <a:pt x="486" y="623"/>
                </a:lnTo>
                <a:lnTo>
                  <a:pt x="486" y="623"/>
                </a:lnTo>
                <a:lnTo>
                  <a:pt x="488" y="621"/>
                </a:lnTo>
                <a:lnTo>
                  <a:pt x="490" y="621"/>
                </a:lnTo>
                <a:lnTo>
                  <a:pt x="493" y="621"/>
                </a:lnTo>
                <a:lnTo>
                  <a:pt x="493" y="621"/>
                </a:lnTo>
                <a:lnTo>
                  <a:pt x="495" y="623"/>
                </a:lnTo>
                <a:lnTo>
                  <a:pt x="497" y="625"/>
                </a:lnTo>
                <a:lnTo>
                  <a:pt x="495" y="627"/>
                </a:lnTo>
                <a:lnTo>
                  <a:pt x="493" y="629"/>
                </a:lnTo>
                <a:lnTo>
                  <a:pt x="486" y="631"/>
                </a:lnTo>
                <a:lnTo>
                  <a:pt x="477" y="631"/>
                </a:lnTo>
                <a:lnTo>
                  <a:pt x="699" y="410"/>
                </a:lnTo>
                <a:lnTo>
                  <a:pt x="699" y="412"/>
                </a:lnTo>
                <a:lnTo>
                  <a:pt x="699" y="412"/>
                </a:lnTo>
                <a:lnTo>
                  <a:pt x="699" y="410"/>
                </a:lnTo>
                <a:lnTo>
                  <a:pt x="477" y="632"/>
                </a:lnTo>
                <a:lnTo>
                  <a:pt x="477" y="632"/>
                </a:lnTo>
                <a:lnTo>
                  <a:pt x="479" y="634"/>
                </a:lnTo>
                <a:lnTo>
                  <a:pt x="477" y="636"/>
                </a:lnTo>
                <a:lnTo>
                  <a:pt x="705" y="410"/>
                </a:lnTo>
                <a:lnTo>
                  <a:pt x="705" y="410"/>
                </a:lnTo>
                <a:lnTo>
                  <a:pt x="710" y="413"/>
                </a:lnTo>
                <a:lnTo>
                  <a:pt x="710" y="413"/>
                </a:lnTo>
                <a:lnTo>
                  <a:pt x="714" y="441"/>
                </a:lnTo>
                <a:lnTo>
                  <a:pt x="718" y="465"/>
                </a:lnTo>
                <a:lnTo>
                  <a:pt x="718" y="465"/>
                </a:lnTo>
                <a:lnTo>
                  <a:pt x="716" y="470"/>
                </a:lnTo>
                <a:lnTo>
                  <a:pt x="714" y="472"/>
                </a:lnTo>
                <a:lnTo>
                  <a:pt x="714" y="474"/>
                </a:lnTo>
                <a:lnTo>
                  <a:pt x="714" y="474"/>
                </a:lnTo>
                <a:lnTo>
                  <a:pt x="716" y="480"/>
                </a:lnTo>
                <a:lnTo>
                  <a:pt x="714" y="487"/>
                </a:lnTo>
                <a:lnTo>
                  <a:pt x="714" y="493"/>
                </a:lnTo>
                <a:lnTo>
                  <a:pt x="712" y="498"/>
                </a:lnTo>
                <a:lnTo>
                  <a:pt x="712" y="498"/>
                </a:lnTo>
                <a:lnTo>
                  <a:pt x="714" y="502"/>
                </a:lnTo>
                <a:lnTo>
                  <a:pt x="716" y="505"/>
                </a:lnTo>
                <a:lnTo>
                  <a:pt x="718" y="509"/>
                </a:lnTo>
                <a:lnTo>
                  <a:pt x="720" y="513"/>
                </a:lnTo>
                <a:lnTo>
                  <a:pt x="720" y="513"/>
                </a:lnTo>
                <a:lnTo>
                  <a:pt x="720" y="516"/>
                </a:lnTo>
                <a:lnTo>
                  <a:pt x="718" y="520"/>
                </a:lnTo>
                <a:lnTo>
                  <a:pt x="716" y="524"/>
                </a:lnTo>
                <a:lnTo>
                  <a:pt x="714" y="527"/>
                </a:lnTo>
                <a:lnTo>
                  <a:pt x="714" y="527"/>
                </a:lnTo>
                <a:lnTo>
                  <a:pt x="718" y="539"/>
                </a:lnTo>
                <a:lnTo>
                  <a:pt x="718" y="539"/>
                </a:lnTo>
                <a:lnTo>
                  <a:pt x="714" y="537"/>
                </a:lnTo>
                <a:lnTo>
                  <a:pt x="714" y="537"/>
                </a:lnTo>
                <a:lnTo>
                  <a:pt x="716" y="540"/>
                </a:lnTo>
                <a:lnTo>
                  <a:pt x="716" y="542"/>
                </a:lnTo>
                <a:lnTo>
                  <a:pt x="720" y="548"/>
                </a:lnTo>
                <a:lnTo>
                  <a:pt x="720" y="548"/>
                </a:lnTo>
                <a:lnTo>
                  <a:pt x="714" y="550"/>
                </a:lnTo>
                <a:lnTo>
                  <a:pt x="714" y="550"/>
                </a:lnTo>
                <a:lnTo>
                  <a:pt x="714" y="555"/>
                </a:lnTo>
                <a:lnTo>
                  <a:pt x="716" y="561"/>
                </a:lnTo>
                <a:lnTo>
                  <a:pt x="720" y="564"/>
                </a:lnTo>
                <a:lnTo>
                  <a:pt x="720" y="570"/>
                </a:lnTo>
                <a:lnTo>
                  <a:pt x="720" y="570"/>
                </a:lnTo>
                <a:lnTo>
                  <a:pt x="718" y="572"/>
                </a:lnTo>
                <a:lnTo>
                  <a:pt x="716" y="570"/>
                </a:lnTo>
                <a:lnTo>
                  <a:pt x="714" y="570"/>
                </a:lnTo>
                <a:lnTo>
                  <a:pt x="714" y="572"/>
                </a:lnTo>
                <a:lnTo>
                  <a:pt x="714" y="572"/>
                </a:lnTo>
                <a:lnTo>
                  <a:pt x="716" y="573"/>
                </a:lnTo>
                <a:lnTo>
                  <a:pt x="718" y="577"/>
                </a:lnTo>
                <a:lnTo>
                  <a:pt x="720" y="579"/>
                </a:lnTo>
                <a:lnTo>
                  <a:pt x="720" y="583"/>
                </a:lnTo>
                <a:lnTo>
                  <a:pt x="720" y="583"/>
                </a:lnTo>
                <a:lnTo>
                  <a:pt x="718" y="585"/>
                </a:lnTo>
                <a:lnTo>
                  <a:pt x="718" y="586"/>
                </a:lnTo>
                <a:lnTo>
                  <a:pt x="718" y="594"/>
                </a:lnTo>
                <a:lnTo>
                  <a:pt x="718" y="597"/>
                </a:lnTo>
                <a:lnTo>
                  <a:pt x="716" y="599"/>
                </a:lnTo>
                <a:lnTo>
                  <a:pt x="714" y="599"/>
                </a:lnTo>
                <a:lnTo>
                  <a:pt x="714" y="599"/>
                </a:lnTo>
                <a:lnTo>
                  <a:pt x="718" y="621"/>
                </a:lnTo>
                <a:lnTo>
                  <a:pt x="720" y="642"/>
                </a:lnTo>
                <a:lnTo>
                  <a:pt x="720" y="642"/>
                </a:lnTo>
                <a:lnTo>
                  <a:pt x="721" y="640"/>
                </a:lnTo>
                <a:lnTo>
                  <a:pt x="723" y="640"/>
                </a:lnTo>
                <a:lnTo>
                  <a:pt x="723" y="640"/>
                </a:lnTo>
                <a:lnTo>
                  <a:pt x="725" y="654"/>
                </a:lnTo>
                <a:lnTo>
                  <a:pt x="727" y="664"/>
                </a:lnTo>
                <a:lnTo>
                  <a:pt x="727" y="664"/>
                </a:lnTo>
                <a:lnTo>
                  <a:pt x="725" y="664"/>
                </a:lnTo>
                <a:lnTo>
                  <a:pt x="723" y="662"/>
                </a:lnTo>
                <a:lnTo>
                  <a:pt x="723" y="662"/>
                </a:lnTo>
                <a:lnTo>
                  <a:pt x="725" y="689"/>
                </a:lnTo>
                <a:lnTo>
                  <a:pt x="725" y="710"/>
                </a:lnTo>
                <a:lnTo>
                  <a:pt x="725" y="710"/>
                </a:lnTo>
                <a:lnTo>
                  <a:pt x="727" y="711"/>
                </a:lnTo>
                <a:lnTo>
                  <a:pt x="731" y="715"/>
                </a:lnTo>
                <a:lnTo>
                  <a:pt x="731" y="715"/>
                </a:lnTo>
                <a:lnTo>
                  <a:pt x="729" y="717"/>
                </a:lnTo>
                <a:lnTo>
                  <a:pt x="729" y="719"/>
                </a:lnTo>
                <a:lnTo>
                  <a:pt x="731" y="722"/>
                </a:lnTo>
                <a:lnTo>
                  <a:pt x="731" y="722"/>
                </a:lnTo>
                <a:lnTo>
                  <a:pt x="729" y="724"/>
                </a:lnTo>
                <a:lnTo>
                  <a:pt x="727" y="726"/>
                </a:lnTo>
                <a:lnTo>
                  <a:pt x="725" y="728"/>
                </a:lnTo>
                <a:lnTo>
                  <a:pt x="727" y="730"/>
                </a:lnTo>
                <a:lnTo>
                  <a:pt x="727" y="730"/>
                </a:lnTo>
                <a:lnTo>
                  <a:pt x="727" y="728"/>
                </a:lnTo>
                <a:lnTo>
                  <a:pt x="729" y="728"/>
                </a:lnTo>
                <a:lnTo>
                  <a:pt x="731" y="732"/>
                </a:lnTo>
                <a:lnTo>
                  <a:pt x="732" y="741"/>
                </a:lnTo>
                <a:lnTo>
                  <a:pt x="732" y="741"/>
                </a:lnTo>
                <a:lnTo>
                  <a:pt x="731" y="741"/>
                </a:lnTo>
                <a:lnTo>
                  <a:pt x="729" y="743"/>
                </a:lnTo>
                <a:lnTo>
                  <a:pt x="729" y="745"/>
                </a:lnTo>
                <a:lnTo>
                  <a:pt x="727" y="745"/>
                </a:lnTo>
                <a:lnTo>
                  <a:pt x="727" y="745"/>
                </a:lnTo>
                <a:lnTo>
                  <a:pt x="725" y="743"/>
                </a:lnTo>
                <a:lnTo>
                  <a:pt x="723" y="741"/>
                </a:lnTo>
                <a:lnTo>
                  <a:pt x="723" y="739"/>
                </a:lnTo>
                <a:lnTo>
                  <a:pt x="721" y="739"/>
                </a:lnTo>
                <a:lnTo>
                  <a:pt x="721" y="739"/>
                </a:lnTo>
                <a:lnTo>
                  <a:pt x="723" y="745"/>
                </a:lnTo>
                <a:lnTo>
                  <a:pt x="725" y="748"/>
                </a:lnTo>
                <a:lnTo>
                  <a:pt x="729" y="750"/>
                </a:lnTo>
                <a:lnTo>
                  <a:pt x="732" y="750"/>
                </a:lnTo>
                <a:lnTo>
                  <a:pt x="732" y="750"/>
                </a:lnTo>
                <a:lnTo>
                  <a:pt x="734" y="743"/>
                </a:lnTo>
                <a:lnTo>
                  <a:pt x="736" y="735"/>
                </a:lnTo>
                <a:lnTo>
                  <a:pt x="736" y="735"/>
                </a:lnTo>
                <a:lnTo>
                  <a:pt x="734" y="734"/>
                </a:lnTo>
                <a:lnTo>
                  <a:pt x="732" y="730"/>
                </a:lnTo>
                <a:lnTo>
                  <a:pt x="732" y="722"/>
                </a:lnTo>
                <a:lnTo>
                  <a:pt x="734" y="715"/>
                </a:lnTo>
                <a:lnTo>
                  <a:pt x="736" y="710"/>
                </a:lnTo>
                <a:lnTo>
                  <a:pt x="736" y="710"/>
                </a:lnTo>
                <a:lnTo>
                  <a:pt x="738" y="711"/>
                </a:lnTo>
                <a:lnTo>
                  <a:pt x="740" y="713"/>
                </a:lnTo>
                <a:lnTo>
                  <a:pt x="740" y="713"/>
                </a:lnTo>
                <a:lnTo>
                  <a:pt x="736" y="713"/>
                </a:lnTo>
                <a:lnTo>
                  <a:pt x="736" y="715"/>
                </a:lnTo>
                <a:lnTo>
                  <a:pt x="736" y="715"/>
                </a:lnTo>
                <a:lnTo>
                  <a:pt x="740" y="722"/>
                </a:lnTo>
                <a:lnTo>
                  <a:pt x="740" y="730"/>
                </a:lnTo>
                <a:lnTo>
                  <a:pt x="738" y="748"/>
                </a:lnTo>
                <a:lnTo>
                  <a:pt x="738" y="748"/>
                </a:lnTo>
                <a:lnTo>
                  <a:pt x="742" y="748"/>
                </a:lnTo>
                <a:lnTo>
                  <a:pt x="743" y="748"/>
                </a:lnTo>
                <a:lnTo>
                  <a:pt x="745" y="750"/>
                </a:lnTo>
                <a:lnTo>
                  <a:pt x="747" y="752"/>
                </a:lnTo>
                <a:lnTo>
                  <a:pt x="747" y="752"/>
                </a:lnTo>
                <a:lnTo>
                  <a:pt x="747" y="713"/>
                </a:lnTo>
                <a:lnTo>
                  <a:pt x="747" y="713"/>
                </a:lnTo>
                <a:lnTo>
                  <a:pt x="745" y="713"/>
                </a:lnTo>
                <a:lnTo>
                  <a:pt x="743" y="711"/>
                </a:lnTo>
                <a:lnTo>
                  <a:pt x="742" y="706"/>
                </a:lnTo>
                <a:lnTo>
                  <a:pt x="742" y="706"/>
                </a:lnTo>
                <a:lnTo>
                  <a:pt x="745" y="699"/>
                </a:lnTo>
                <a:lnTo>
                  <a:pt x="745" y="693"/>
                </a:lnTo>
                <a:lnTo>
                  <a:pt x="745" y="691"/>
                </a:lnTo>
                <a:lnTo>
                  <a:pt x="745" y="691"/>
                </a:lnTo>
                <a:lnTo>
                  <a:pt x="743" y="693"/>
                </a:lnTo>
                <a:lnTo>
                  <a:pt x="742" y="693"/>
                </a:lnTo>
                <a:lnTo>
                  <a:pt x="742" y="693"/>
                </a:lnTo>
                <a:lnTo>
                  <a:pt x="745" y="686"/>
                </a:lnTo>
                <a:lnTo>
                  <a:pt x="745" y="680"/>
                </a:lnTo>
                <a:lnTo>
                  <a:pt x="747" y="665"/>
                </a:lnTo>
                <a:lnTo>
                  <a:pt x="747" y="665"/>
                </a:lnTo>
                <a:lnTo>
                  <a:pt x="747" y="671"/>
                </a:lnTo>
                <a:lnTo>
                  <a:pt x="747" y="673"/>
                </a:lnTo>
                <a:lnTo>
                  <a:pt x="749" y="675"/>
                </a:lnTo>
                <a:lnTo>
                  <a:pt x="751" y="678"/>
                </a:lnTo>
                <a:lnTo>
                  <a:pt x="751" y="678"/>
                </a:lnTo>
                <a:lnTo>
                  <a:pt x="753" y="669"/>
                </a:lnTo>
                <a:lnTo>
                  <a:pt x="751" y="665"/>
                </a:lnTo>
                <a:lnTo>
                  <a:pt x="749" y="662"/>
                </a:lnTo>
                <a:lnTo>
                  <a:pt x="753" y="662"/>
                </a:lnTo>
                <a:lnTo>
                  <a:pt x="753" y="662"/>
                </a:lnTo>
                <a:lnTo>
                  <a:pt x="753" y="649"/>
                </a:lnTo>
                <a:lnTo>
                  <a:pt x="753" y="632"/>
                </a:lnTo>
                <a:lnTo>
                  <a:pt x="754" y="616"/>
                </a:lnTo>
                <a:lnTo>
                  <a:pt x="753" y="601"/>
                </a:lnTo>
                <a:lnTo>
                  <a:pt x="753" y="601"/>
                </a:lnTo>
                <a:lnTo>
                  <a:pt x="754" y="599"/>
                </a:lnTo>
                <a:lnTo>
                  <a:pt x="756" y="599"/>
                </a:lnTo>
                <a:lnTo>
                  <a:pt x="756" y="599"/>
                </a:lnTo>
                <a:lnTo>
                  <a:pt x="754" y="592"/>
                </a:lnTo>
                <a:lnTo>
                  <a:pt x="754" y="585"/>
                </a:lnTo>
                <a:lnTo>
                  <a:pt x="756" y="568"/>
                </a:lnTo>
                <a:lnTo>
                  <a:pt x="756" y="555"/>
                </a:lnTo>
                <a:lnTo>
                  <a:pt x="756" y="550"/>
                </a:lnTo>
                <a:lnTo>
                  <a:pt x="754" y="546"/>
                </a:lnTo>
                <a:lnTo>
                  <a:pt x="754" y="546"/>
                </a:lnTo>
                <a:lnTo>
                  <a:pt x="758" y="546"/>
                </a:lnTo>
                <a:lnTo>
                  <a:pt x="760" y="550"/>
                </a:lnTo>
                <a:lnTo>
                  <a:pt x="760" y="553"/>
                </a:lnTo>
                <a:lnTo>
                  <a:pt x="758" y="557"/>
                </a:lnTo>
                <a:lnTo>
                  <a:pt x="758" y="557"/>
                </a:lnTo>
                <a:lnTo>
                  <a:pt x="762" y="557"/>
                </a:lnTo>
                <a:lnTo>
                  <a:pt x="762" y="555"/>
                </a:lnTo>
                <a:lnTo>
                  <a:pt x="764" y="551"/>
                </a:lnTo>
                <a:lnTo>
                  <a:pt x="760" y="542"/>
                </a:lnTo>
                <a:lnTo>
                  <a:pt x="760" y="542"/>
                </a:lnTo>
                <a:lnTo>
                  <a:pt x="762" y="542"/>
                </a:lnTo>
                <a:lnTo>
                  <a:pt x="762" y="542"/>
                </a:lnTo>
                <a:lnTo>
                  <a:pt x="760" y="539"/>
                </a:lnTo>
                <a:lnTo>
                  <a:pt x="758" y="533"/>
                </a:lnTo>
                <a:lnTo>
                  <a:pt x="756" y="529"/>
                </a:lnTo>
                <a:lnTo>
                  <a:pt x="754" y="526"/>
                </a:lnTo>
                <a:lnTo>
                  <a:pt x="754" y="526"/>
                </a:lnTo>
                <a:lnTo>
                  <a:pt x="754" y="520"/>
                </a:lnTo>
                <a:lnTo>
                  <a:pt x="756" y="515"/>
                </a:lnTo>
                <a:lnTo>
                  <a:pt x="758" y="509"/>
                </a:lnTo>
                <a:lnTo>
                  <a:pt x="758" y="502"/>
                </a:lnTo>
                <a:lnTo>
                  <a:pt x="758" y="502"/>
                </a:lnTo>
                <a:lnTo>
                  <a:pt x="756" y="502"/>
                </a:lnTo>
                <a:lnTo>
                  <a:pt x="754" y="502"/>
                </a:lnTo>
                <a:lnTo>
                  <a:pt x="754" y="496"/>
                </a:lnTo>
                <a:lnTo>
                  <a:pt x="754" y="489"/>
                </a:lnTo>
                <a:lnTo>
                  <a:pt x="754" y="485"/>
                </a:lnTo>
                <a:lnTo>
                  <a:pt x="754" y="485"/>
                </a:lnTo>
                <a:lnTo>
                  <a:pt x="753" y="489"/>
                </a:lnTo>
                <a:lnTo>
                  <a:pt x="753" y="489"/>
                </a:lnTo>
                <a:lnTo>
                  <a:pt x="751" y="482"/>
                </a:lnTo>
                <a:lnTo>
                  <a:pt x="753" y="470"/>
                </a:lnTo>
                <a:lnTo>
                  <a:pt x="753" y="465"/>
                </a:lnTo>
                <a:lnTo>
                  <a:pt x="756" y="463"/>
                </a:lnTo>
                <a:lnTo>
                  <a:pt x="756" y="463"/>
                </a:lnTo>
                <a:lnTo>
                  <a:pt x="756" y="467"/>
                </a:lnTo>
                <a:lnTo>
                  <a:pt x="758" y="470"/>
                </a:lnTo>
                <a:lnTo>
                  <a:pt x="760" y="474"/>
                </a:lnTo>
                <a:lnTo>
                  <a:pt x="760" y="474"/>
                </a:lnTo>
                <a:lnTo>
                  <a:pt x="760" y="469"/>
                </a:lnTo>
                <a:lnTo>
                  <a:pt x="762" y="469"/>
                </a:lnTo>
                <a:lnTo>
                  <a:pt x="767" y="467"/>
                </a:lnTo>
                <a:lnTo>
                  <a:pt x="767" y="467"/>
                </a:lnTo>
                <a:lnTo>
                  <a:pt x="766" y="463"/>
                </a:lnTo>
                <a:lnTo>
                  <a:pt x="767" y="459"/>
                </a:lnTo>
                <a:lnTo>
                  <a:pt x="769" y="454"/>
                </a:lnTo>
                <a:lnTo>
                  <a:pt x="769" y="454"/>
                </a:lnTo>
                <a:lnTo>
                  <a:pt x="767" y="456"/>
                </a:lnTo>
                <a:lnTo>
                  <a:pt x="766" y="458"/>
                </a:lnTo>
                <a:lnTo>
                  <a:pt x="762" y="463"/>
                </a:lnTo>
                <a:lnTo>
                  <a:pt x="762" y="463"/>
                </a:lnTo>
                <a:lnTo>
                  <a:pt x="762" y="459"/>
                </a:lnTo>
                <a:lnTo>
                  <a:pt x="762" y="459"/>
                </a:lnTo>
                <a:lnTo>
                  <a:pt x="766" y="454"/>
                </a:lnTo>
                <a:lnTo>
                  <a:pt x="766" y="450"/>
                </a:lnTo>
                <a:lnTo>
                  <a:pt x="764" y="448"/>
                </a:lnTo>
                <a:lnTo>
                  <a:pt x="764" y="448"/>
                </a:lnTo>
                <a:lnTo>
                  <a:pt x="767" y="448"/>
                </a:lnTo>
                <a:lnTo>
                  <a:pt x="769" y="447"/>
                </a:lnTo>
                <a:lnTo>
                  <a:pt x="769" y="447"/>
                </a:lnTo>
                <a:lnTo>
                  <a:pt x="773" y="480"/>
                </a:lnTo>
                <a:lnTo>
                  <a:pt x="773" y="493"/>
                </a:lnTo>
                <a:lnTo>
                  <a:pt x="769" y="509"/>
                </a:lnTo>
                <a:lnTo>
                  <a:pt x="769" y="509"/>
                </a:lnTo>
                <a:lnTo>
                  <a:pt x="771" y="522"/>
                </a:lnTo>
                <a:lnTo>
                  <a:pt x="771" y="533"/>
                </a:lnTo>
                <a:lnTo>
                  <a:pt x="769" y="546"/>
                </a:lnTo>
                <a:lnTo>
                  <a:pt x="771" y="551"/>
                </a:lnTo>
                <a:lnTo>
                  <a:pt x="773" y="557"/>
                </a:lnTo>
                <a:lnTo>
                  <a:pt x="773" y="557"/>
                </a:lnTo>
                <a:lnTo>
                  <a:pt x="771" y="559"/>
                </a:lnTo>
                <a:lnTo>
                  <a:pt x="771" y="561"/>
                </a:lnTo>
                <a:lnTo>
                  <a:pt x="771" y="562"/>
                </a:lnTo>
                <a:lnTo>
                  <a:pt x="769" y="562"/>
                </a:lnTo>
                <a:lnTo>
                  <a:pt x="769" y="562"/>
                </a:lnTo>
                <a:lnTo>
                  <a:pt x="769" y="570"/>
                </a:lnTo>
                <a:lnTo>
                  <a:pt x="769" y="579"/>
                </a:lnTo>
                <a:lnTo>
                  <a:pt x="767" y="594"/>
                </a:lnTo>
                <a:lnTo>
                  <a:pt x="766" y="610"/>
                </a:lnTo>
                <a:lnTo>
                  <a:pt x="767" y="618"/>
                </a:lnTo>
                <a:lnTo>
                  <a:pt x="769" y="623"/>
                </a:lnTo>
                <a:lnTo>
                  <a:pt x="769" y="623"/>
                </a:lnTo>
                <a:lnTo>
                  <a:pt x="769" y="616"/>
                </a:lnTo>
                <a:lnTo>
                  <a:pt x="771" y="614"/>
                </a:lnTo>
                <a:lnTo>
                  <a:pt x="773" y="612"/>
                </a:lnTo>
                <a:lnTo>
                  <a:pt x="773" y="612"/>
                </a:lnTo>
                <a:lnTo>
                  <a:pt x="773" y="627"/>
                </a:lnTo>
                <a:lnTo>
                  <a:pt x="773" y="634"/>
                </a:lnTo>
                <a:lnTo>
                  <a:pt x="771" y="636"/>
                </a:lnTo>
                <a:lnTo>
                  <a:pt x="767" y="636"/>
                </a:lnTo>
                <a:lnTo>
                  <a:pt x="767" y="636"/>
                </a:lnTo>
                <a:lnTo>
                  <a:pt x="769" y="642"/>
                </a:lnTo>
                <a:lnTo>
                  <a:pt x="769" y="649"/>
                </a:lnTo>
                <a:lnTo>
                  <a:pt x="769" y="649"/>
                </a:lnTo>
                <a:lnTo>
                  <a:pt x="771" y="649"/>
                </a:lnTo>
                <a:lnTo>
                  <a:pt x="771" y="649"/>
                </a:lnTo>
                <a:lnTo>
                  <a:pt x="771" y="645"/>
                </a:lnTo>
                <a:lnTo>
                  <a:pt x="771" y="642"/>
                </a:lnTo>
                <a:lnTo>
                  <a:pt x="771" y="642"/>
                </a:lnTo>
                <a:lnTo>
                  <a:pt x="773" y="642"/>
                </a:lnTo>
                <a:lnTo>
                  <a:pt x="773" y="642"/>
                </a:lnTo>
                <a:lnTo>
                  <a:pt x="775" y="656"/>
                </a:lnTo>
                <a:lnTo>
                  <a:pt x="773" y="665"/>
                </a:lnTo>
                <a:lnTo>
                  <a:pt x="771" y="669"/>
                </a:lnTo>
                <a:lnTo>
                  <a:pt x="769" y="671"/>
                </a:lnTo>
                <a:lnTo>
                  <a:pt x="769" y="671"/>
                </a:lnTo>
                <a:lnTo>
                  <a:pt x="769" y="713"/>
                </a:lnTo>
                <a:lnTo>
                  <a:pt x="769" y="730"/>
                </a:lnTo>
                <a:lnTo>
                  <a:pt x="766" y="746"/>
                </a:lnTo>
                <a:lnTo>
                  <a:pt x="766" y="746"/>
                </a:lnTo>
                <a:lnTo>
                  <a:pt x="767" y="748"/>
                </a:lnTo>
                <a:lnTo>
                  <a:pt x="766" y="748"/>
                </a:lnTo>
                <a:lnTo>
                  <a:pt x="764" y="750"/>
                </a:lnTo>
                <a:lnTo>
                  <a:pt x="762" y="754"/>
                </a:lnTo>
                <a:lnTo>
                  <a:pt x="762" y="754"/>
                </a:lnTo>
                <a:lnTo>
                  <a:pt x="764" y="756"/>
                </a:lnTo>
                <a:lnTo>
                  <a:pt x="766" y="754"/>
                </a:lnTo>
                <a:lnTo>
                  <a:pt x="767" y="754"/>
                </a:lnTo>
                <a:lnTo>
                  <a:pt x="769" y="756"/>
                </a:lnTo>
                <a:lnTo>
                  <a:pt x="769" y="756"/>
                </a:lnTo>
                <a:lnTo>
                  <a:pt x="771" y="757"/>
                </a:lnTo>
                <a:lnTo>
                  <a:pt x="771" y="757"/>
                </a:lnTo>
                <a:lnTo>
                  <a:pt x="771" y="761"/>
                </a:lnTo>
                <a:lnTo>
                  <a:pt x="769" y="765"/>
                </a:lnTo>
                <a:lnTo>
                  <a:pt x="767" y="767"/>
                </a:lnTo>
                <a:lnTo>
                  <a:pt x="766" y="768"/>
                </a:lnTo>
                <a:lnTo>
                  <a:pt x="766" y="768"/>
                </a:lnTo>
                <a:lnTo>
                  <a:pt x="769" y="770"/>
                </a:lnTo>
                <a:lnTo>
                  <a:pt x="769" y="776"/>
                </a:lnTo>
                <a:lnTo>
                  <a:pt x="769" y="785"/>
                </a:lnTo>
                <a:lnTo>
                  <a:pt x="769" y="785"/>
                </a:lnTo>
                <a:lnTo>
                  <a:pt x="766" y="787"/>
                </a:lnTo>
                <a:lnTo>
                  <a:pt x="764" y="789"/>
                </a:lnTo>
                <a:lnTo>
                  <a:pt x="764" y="794"/>
                </a:lnTo>
                <a:lnTo>
                  <a:pt x="766" y="805"/>
                </a:lnTo>
                <a:lnTo>
                  <a:pt x="766" y="805"/>
                </a:lnTo>
                <a:lnTo>
                  <a:pt x="762" y="851"/>
                </a:lnTo>
                <a:lnTo>
                  <a:pt x="762" y="873"/>
                </a:lnTo>
                <a:lnTo>
                  <a:pt x="762" y="894"/>
                </a:lnTo>
                <a:lnTo>
                  <a:pt x="762" y="894"/>
                </a:lnTo>
                <a:lnTo>
                  <a:pt x="764" y="883"/>
                </a:lnTo>
                <a:lnTo>
                  <a:pt x="764" y="873"/>
                </a:lnTo>
                <a:lnTo>
                  <a:pt x="764" y="864"/>
                </a:lnTo>
                <a:lnTo>
                  <a:pt x="767" y="855"/>
                </a:lnTo>
                <a:lnTo>
                  <a:pt x="767" y="855"/>
                </a:lnTo>
                <a:lnTo>
                  <a:pt x="766" y="838"/>
                </a:lnTo>
                <a:lnTo>
                  <a:pt x="766" y="822"/>
                </a:lnTo>
                <a:lnTo>
                  <a:pt x="767" y="803"/>
                </a:lnTo>
                <a:lnTo>
                  <a:pt x="767" y="787"/>
                </a:lnTo>
                <a:lnTo>
                  <a:pt x="767" y="787"/>
                </a:lnTo>
                <a:lnTo>
                  <a:pt x="771" y="785"/>
                </a:lnTo>
                <a:lnTo>
                  <a:pt x="775" y="783"/>
                </a:lnTo>
                <a:lnTo>
                  <a:pt x="775" y="783"/>
                </a:lnTo>
                <a:lnTo>
                  <a:pt x="777" y="789"/>
                </a:lnTo>
                <a:lnTo>
                  <a:pt x="778" y="792"/>
                </a:lnTo>
                <a:lnTo>
                  <a:pt x="778" y="792"/>
                </a:lnTo>
                <a:lnTo>
                  <a:pt x="778" y="785"/>
                </a:lnTo>
                <a:lnTo>
                  <a:pt x="778" y="776"/>
                </a:lnTo>
                <a:lnTo>
                  <a:pt x="778" y="765"/>
                </a:lnTo>
                <a:lnTo>
                  <a:pt x="778" y="761"/>
                </a:lnTo>
                <a:lnTo>
                  <a:pt x="780" y="756"/>
                </a:lnTo>
                <a:lnTo>
                  <a:pt x="780" y="756"/>
                </a:lnTo>
                <a:lnTo>
                  <a:pt x="778" y="756"/>
                </a:lnTo>
                <a:lnTo>
                  <a:pt x="778" y="752"/>
                </a:lnTo>
                <a:lnTo>
                  <a:pt x="780" y="746"/>
                </a:lnTo>
                <a:lnTo>
                  <a:pt x="780" y="746"/>
                </a:lnTo>
                <a:lnTo>
                  <a:pt x="777" y="743"/>
                </a:lnTo>
                <a:lnTo>
                  <a:pt x="775" y="739"/>
                </a:lnTo>
                <a:lnTo>
                  <a:pt x="771" y="728"/>
                </a:lnTo>
                <a:lnTo>
                  <a:pt x="771" y="715"/>
                </a:lnTo>
                <a:lnTo>
                  <a:pt x="773" y="706"/>
                </a:lnTo>
                <a:lnTo>
                  <a:pt x="773" y="706"/>
                </a:lnTo>
                <a:lnTo>
                  <a:pt x="773" y="708"/>
                </a:lnTo>
                <a:lnTo>
                  <a:pt x="773" y="713"/>
                </a:lnTo>
                <a:lnTo>
                  <a:pt x="775" y="717"/>
                </a:lnTo>
                <a:lnTo>
                  <a:pt x="775" y="717"/>
                </a:lnTo>
                <a:lnTo>
                  <a:pt x="775" y="715"/>
                </a:lnTo>
                <a:lnTo>
                  <a:pt x="775" y="715"/>
                </a:lnTo>
                <a:lnTo>
                  <a:pt x="775" y="708"/>
                </a:lnTo>
                <a:lnTo>
                  <a:pt x="777" y="706"/>
                </a:lnTo>
                <a:lnTo>
                  <a:pt x="778" y="706"/>
                </a:lnTo>
                <a:lnTo>
                  <a:pt x="778" y="706"/>
                </a:lnTo>
                <a:lnTo>
                  <a:pt x="778" y="711"/>
                </a:lnTo>
                <a:lnTo>
                  <a:pt x="778" y="713"/>
                </a:lnTo>
                <a:lnTo>
                  <a:pt x="780" y="715"/>
                </a:lnTo>
                <a:lnTo>
                  <a:pt x="780" y="715"/>
                </a:lnTo>
                <a:lnTo>
                  <a:pt x="782" y="706"/>
                </a:lnTo>
                <a:lnTo>
                  <a:pt x="784" y="702"/>
                </a:lnTo>
                <a:lnTo>
                  <a:pt x="786" y="700"/>
                </a:lnTo>
                <a:lnTo>
                  <a:pt x="788" y="702"/>
                </a:lnTo>
                <a:lnTo>
                  <a:pt x="788" y="702"/>
                </a:lnTo>
                <a:lnTo>
                  <a:pt x="788" y="699"/>
                </a:lnTo>
                <a:lnTo>
                  <a:pt x="786" y="699"/>
                </a:lnTo>
                <a:lnTo>
                  <a:pt x="784" y="700"/>
                </a:lnTo>
                <a:lnTo>
                  <a:pt x="782" y="697"/>
                </a:lnTo>
                <a:lnTo>
                  <a:pt x="782" y="697"/>
                </a:lnTo>
                <a:lnTo>
                  <a:pt x="784" y="695"/>
                </a:lnTo>
                <a:lnTo>
                  <a:pt x="784" y="693"/>
                </a:lnTo>
                <a:lnTo>
                  <a:pt x="784" y="693"/>
                </a:lnTo>
                <a:lnTo>
                  <a:pt x="788" y="693"/>
                </a:lnTo>
                <a:lnTo>
                  <a:pt x="789" y="695"/>
                </a:lnTo>
                <a:lnTo>
                  <a:pt x="793" y="699"/>
                </a:lnTo>
                <a:lnTo>
                  <a:pt x="793" y="699"/>
                </a:lnTo>
                <a:lnTo>
                  <a:pt x="795" y="693"/>
                </a:lnTo>
                <a:lnTo>
                  <a:pt x="793" y="691"/>
                </a:lnTo>
                <a:lnTo>
                  <a:pt x="789" y="689"/>
                </a:lnTo>
                <a:lnTo>
                  <a:pt x="789" y="689"/>
                </a:lnTo>
                <a:lnTo>
                  <a:pt x="791" y="688"/>
                </a:lnTo>
                <a:lnTo>
                  <a:pt x="793" y="689"/>
                </a:lnTo>
                <a:lnTo>
                  <a:pt x="795" y="691"/>
                </a:lnTo>
                <a:lnTo>
                  <a:pt x="797" y="689"/>
                </a:lnTo>
                <a:lnTo>
                  <a:pt x="797" y="689"/>
                </a:lnTo>
                <a:lnTo>
                  <a:pt x="799" y="678"/>
                </a:lnTo>
                <a:lnTo>
                  <a:pt x="800" y="671"/>
                </a:lnTo>
                <a:lnTo>
                  <a:pt x="800" y="671"/>
                </a:lnTo>
                <a:lnTo>
                  <a:pt x="799" y="673"/>
                </a:lnTo>
                <a:lnTo>
                  <a:pt x="797" y="675"/>
                </a:lnTo>
                <a:lnTo>
                  <a:pt x="797" y="675"/>
                </a:lnTo>
                <a:lnTo>
                  <a:pt x="795" y="669"/>
                </a:lnTo>
                <a:lnTo>
                  <a:pt x="795" y="667"/>
                </a:lnTo>
                <a:lnTo>
                  <a:pt x="797" y="665"/>
                </a:lnTo>
                <a:lnTo>
                  <a:pt x="797" y="665"/>
                </a:lnTo>
                <a:lnTo>
                  <a:pt x="797" y="669"/>
                </a:lnTo>
                <a:lnTo>
                  <a:pt x="799" y="671"/>
                </a:lnTo>
                <a:lnTo>
                  <a:pt x="799" y="671"/>
                </a:lnTo>
                <a:lnTo>
                  <a:pt x="800" y="664"/>
                </a:lnTo>
                <a:lnTo>
                  <a:pt x="800" y="654"/>
                </a:lnTo>
                <a:lnTo>
                  <a:pt x="802" y="645"/>
                </a:lnTo>
                <a:lnTo>
                  <a:pt x="804" y="640"/>
                </a:lnTo>
                <a:lnTo>
                  <a:pt x="804" y="640"/>
                </a:lnTo>
                <a:lnTo>
                  <a:pt x="802" y="638"/>
                </a:lnTo>
                <a:lnTo>
                  <a:pt x="802" y="640"/>
                </a:lnTo>
                <a:lnTo>
                  <a:pt x="800" y="640"/>
                </a:lnTo>
                <a:lnTo>
                  <a:pt x="799" y="638"/>
                </a:lnTo>
                <a:lnTo>
                  <a:pt x="799" y="638"/>
                </a:lnTo>
                <a:lnTo>
                  <a:pt x="799" y="632"/>
                </a:lnTo>
                <a:lnTo>
                  <a:pt x="800" y="629"/>
                </a:lnTo>
                <a:lnTo>
                  <a:pt x="802" y="627"/>
                </a:lnTo>
                <a:lnTo>
                  <a:pt x="804" y="623"/>
                </a:lnTo>
                <a:lnTo>
                  <a:pt x="804" y="623"/>
                </a:lnTo>
                <a:lnTo>
                  <a:pt x="800" y="623"/>
                </a:lnTo>
                <a:lnTo>
                  <a:pt x="799" y="623"/>
                </a:lnTo>
                <a:lnTo>
                  <a:pt x="797" y="621"/>
                </a:lnTo>
                <a:lnTo>
                  <a:pt x="797" y="621"/>
                </a:lnTo>
                <a:lnTo>
                  <a:pt x="797" y="610"/>
                </a:lnTo>
                <a:lnTo>
                  <a:pt x="799" y="607"/>
                </a:lnTo>
                <a:lnTo>
                  <a:pt x="800" y="607"/>
                </a:lnTo>
                <a:lnTo>
                  <a:pt x="802" y="607"/>
                </a:lnTo>
                <a:lnTo>
                  <a:pt x="802" y="607"/>
                </a:lnTo>
                <a:lnTo>
                  <a:pt x="802" y="612"/>
                </a:lnTo>
                <a:lnTo>
                  <a:pt x="804" y="616"/>
                </a:lnTo>
                <a:lnTo>
                  <a:pt x="804" y="614"/>
                </a:lnTo>
                <a:lnTo>
                  <a:pt x="804" y="614"/>
                </a:lnTo>
                <a:lnTo>
                  <a:pt x="802" y="603"/>
                </a:lnTo>
                <a:lnTo>
                  <a:pt x="802" y="597"/>
                </a:lnTo>
                <a:lnTo>
                  <a:pt x="799" y="594"/>
                </a:lnTo>
                <a:lnTo>
                  <a:pt x="799" y="594"/>
                </a:lnTo>
                <a:lnTo>
                  <a:pt x="800" y="592"/>
                </a:lnTo>
                <a:lnTo>
                  <a:pt x="802" y="592"/>
                </a:lnTo>
                <a:lnTo>
                  <a:pt x="806" y="592"/>
                </a:lnTo>
                <a:lnTo>
                  <a:pt x="806" y="588"/>
                </a:lnTo>
                <a:lnTo>
                  <a:pt x="806" y="588"/>
                </a:lnTo>
                <a:lnTo>
                  <a:pt x="806" y="588"/>
                </a:lnTo>
                <a:lnTo>
                  <a:pt x="804" y="588"/>
                </a:lnTo>
                <a:lnTo>
                  <a:pt x="802" y="586"/>
                </a:lnTo>
                <a:lnTo>
                  <a:pt x="800" y="586"/>
                </a:lnTo>
                <a:lnTo>
                  <a:pt x="800" y="586"/>
                </a:lnTo>
                <a:lnTo>
                  <a:pt x="806" y="575"/>
                </a:lnTo>
                <a:lnTo>
                  <a:pt x="806" y="572"/>
                </a:lnTo>
                <a:lnTo>
                  <a:pt x="804" y="573"/>
                </a:lnTo>
                <a:lnTo>
                  <a:pt x="804" y="573"/>
                </a:lnTo>
                <a:lnTo>
                  <a:pt x="804" y="555"/>
                </a:lnTo>
                <a:lnTo>
                  <a:pt x="804" y="555"/>
                </a:lnTo>
                <a:lnTo>
                  <a:pt x="802" y="555"/>
                </a:lnTo>
                <a:lnTo>
                  <a:pt x="800" y="555"/>
                </a:lnTo>
                <a:lnTo>
                  <a:pt x="799" y="553"/>
                </a:lnTo>
                <a:lnTo>
                  <a:pt x="799" y="553"/>
                </a:lnTo>
                <a:lnTo>
                  <a:pt x="800" y="533"/>
                </a:lnTo>
                <a:lnTo>
                  <a:pt x="800" y="513"/>
                </a:lnTo>
                <a:lnTo>
                  <a:pt x="800" y="494"/>
                </a:lnTo>
                <a:lnTo>
                  <a:pt x="800" y="474"/>
                </a:lnTo>
                <a:lnTo>
                  <a:pt x="800" y="474"/>
                </a:lnTo>
                <a:lnTo>
                  <a:pt x="799" y="476"/>
                </a:lnTo>
                <a:lnTo>
                  <a:pt x="799" y="476"/>
                </a:lnTo>
                <a:lnTo>
                  <a:pt x="797" y="476"/>
                </a:lnTo>
                <a:lnTo>
                  <a:pt x="797" y="476"/>
                </a:lnTo>
                <a:lnTo>
                  <a:pt x="799" y="461"/>
                </a:lnTo>
                <a:lnTo>
                  <a:pt x="799" y="456"/>
                </a:lnTo>
                <a:lnTo>
                  <a:pt x="795" y="452"/>
                </a:lnTo>
                <a:lnTo>
                  <a:pt x="795" y="452"/>
                </a:lnTo>
                <a:lnTo>
                  <a:pt x="799" y="452"/>
                </a:lnTo>
                <a:lnTo>
                  <a:pt x="800" y="452"/>
                </a:lnTo>
                <a:lnTo>
                  <a:pt x="800" y="452"/>
                </a:lnTo>
                <a:lnTo>
                  <a:pt x="799" y="447"/>
                </a:lnTo>
                <a:lnTo>
                  <a:pt x="799" y="441"/>
                </a:lnTo>
                <a:lnTo>
                  <a:pt x="802" y="430"/>
                </a:lnTo>
                <a:lnTo>
                  <a:pt x="802" y="430"/>
                </a:lnTo>
                <a:lnTo>
                  <a:pt x="804" y="436"/>
                </a:lnTo>
                <a:lnTo>
                  <a:pt x="806" y="439"/>
                </a:lnTo>
                <a:lnTo>
                  <a:pt x="808" y="443"/>
                </a:lnTo>
                <a:lnTo>
                  <a:pt x="812" y="447"/>
                </a:lnTo>
                <a:lnTo>
                  <a:pt x="812" y="447"/>
                </a:lnTo>
                <a:lnTo>
                  <a:pt x="810" y="437"/>
                </a:lnTo>
                <a:lnTo>
                  <a:pt x="806" y="432"/>
                </a:lnTo>
                <a:lnTo>
                  <a:pt x="802" y="424"/>
                </a:lnTo>
                <a:lnTo>
                  <a:pt x="802" y="415"/>
                </a:lnTo>
                <a:lnTo>
                  <a:pt x="802" y="415"/>
                </a:lnTo>
                <a:lnTo>
                  <a:pt x="800" y="415"/>
                </a:lnTo>
                <a:lnTo>
                  <a:pt x="799" y="417"/>
                </a:lnTo>
                <a:lnTo>
                  <a:pt x="797" y="417"/>
                </a:lnTo>
                <a:lnTo>
                  <a:pt x="797" y="415"/>
                </a:lnTo>
                <a:lnTo>
                  <a:pt x="797" y="415"/>
                </a:lnTo>
                <a:lnTo>
                  <a:pt x="797" y="410"/>
                </a:lnTo>
                <a:lnTo>
                  <a:pt x="477" y="730"/>
                </a:lnTo>
                <a:lnTo>
                  <a:pt x="477" y="730"/>
                </a:lnTo>
                <a:lnTo>
                  <a:pt x="480" y="728"/>
                </a:lnTo>
                <a:lnTo>
                  <a:pt x="480" y="728"/>
                </a:lnTo>
                <a:lnTo>
                  <a:pt x="482" y="730"/>
                </a:lnTo>
                <a:lnTo>
                  <a:pt x="484" y="732"/>
                </a:lnTo>
                <a:lnTo>
                  <a:pt x="490" y="735"/>
                </a:lnTo>
                <a:lnTo>
                  <a:pt x="490" y="735"/>
                </a:lnTo>
                <a:lnTo>
                  <a:pt x="501" y="734"/>
                </a:lnTo>
                <a:lnTo>
                  <a:pt x="510" y="734"/>
                </a:lnTo>
                <a:lnTo>
                  <a:pt x="519" y="734"/>
                </a:lnTo>
                <a:lnTo>
                  <a:pt x="525" y="732"/>
                </a:lnTo>
                <a:lnTo>
                  <a:pt x="528" y="730"/>
                </a:lnTo>
                <a:lnTo>
                  <a:pt x="528" y="730"/>
                </a:lnTo>
                <a:lnTo>
                  <a:pt x="550" y="732"/>
                </a:lnTo>
                <a:lnTo>
                  <a:pt x="576" y="732"/>
                </a:lnTo>
                <a:lnTo>
                  <a:pt x="598" y="730"/>
                </a:lnTo>
                <a:lnTo>
                  <a:pt x="617" y="726"/>
                </a:lnTo>
                <a:lnTo>
                  <a:pt x="617" y="726"/>
                </a:lnTo>
                <a:lnTo>
                  <a:pt x="620" y="728"/>
                </a:lnTo>
                <a:lnTo>
                  <a:pt x="622" y="728"/>
                </a:lnTo>
                <a:lnTo>
                  <a:pt x="626" y="730"/>
                </a:lnTo>
                <a:lnTo>
                  <a:pt x="626" y="734"/>
                </a:lnTo>
                <a:lnTo>
                  <a:pt x="626" y="734"/>
                </a:lnTo>
                <a:lnTo>
                  <a:pt x="633" y="732"/>
                </a:lnTo>
                <a:lnTo>
                  <a:pt x="639" y="732"/>
                </a:lnTo>
                <a:lnTo>
                  <a:pt x="642" y="732"/>
                </a:lnTo>
                <a:lnTo>
                  <a:pt x="648" y="730"/>
                </a:lnTo>
                <a:lnTo>
                  <a:pt x="648" y="730"/>
                </a:lnTo>
                <a:lnTo>
                  <a:pt x="646" y="730"/>
                </a:lnTo>
                <a:lnTo>
                  <a:pt x="644" y="728"/>
                </a:lnTo>
                <a:lnTo>
                  <a:pt x="644" y="728"/>
                </a:lnTo>
                <a:lnTo>
                  <a:pt x="657" y="726"/>
                </a:lnTo>
                <a:lnTo>
                  <a:pt x="657" y="726"/>
                </a:lnTo>
                <a:lnTo>
                  <a:pt x="657" y="728"/>
                </a:lnTo>
                <a:lnTo>
                  <a:pt x="657" y="730"/>
                </a:lnTo>
                <a:lnTo>
                  <a:pt x="661" y="730"/>
                </a:lnTo>
                <a:lnTo>
                  <a:pt x="661" y="730"/>
                </a:lnTo>
                <a:lnTo>
                  <a:pt x="663" y="728"/>
                </a:lnTo>
                <a:lnTo>
                  <a:pt x="666" y="726"/>
                </a:lnTo>
                <a:lnTo>
                  <a:pt x="672" y="726"/>
                </a:lnTo>
                <a:lnTo>
                  <a:pt x="686" y="732"/>
                </a:lnTo>
                <a:lnTo>
                  <a:pt x="686" y="732"/>
                </a:lnTo>
                <a:lnTo>
                  <a:pt x="686" y="730"/>
                </a:lnTo>
                <a:lnTo>
                  <a:pt x="686" y="728"/>
                </a:lnTo>
                <a:lnTo>
                  <a:pt x="685" y="726"/>
                </a:lnTo>
                <a:lnTo>
                  <a:pt x="685" y="726"/>
                </a:lnTo>
                <a:lnTo>
                  <a:pt x="696" y="726"/>
                </a:lnTo>
                <a:lnTo>
                  <a:pt x="701" y="728"/>
                </a:lnTo>
                <a:lnTo>
                  <a:pt x="703" y="730"/>
                </a:lnTo>
                <a:lnTo>
                  <a:pt x="705" y="732"/>
                </a:lnTo>
                <a:lnTo>
                  <a:pt x="705" y="732"/>
                </a:lnTo>
                <a:lnTo>
                  <a:pt x="701" y="732"/>
                </a:lnTo>
                <a:lnTo>
                  <a:pt x="699" y="730"/>
                </a:lnTo>
                <a:lnTo>
                  <a:pt x="697" y="730"/>
                </a:lnTo>
                <a:lnTo>
                  <a:pt x="696" y="730"/>
                </a:lnTo>
                <a:lnTo>
                  <a:pt x="696" y="730"/>
                </a:lnTo>
                <a:lnTo>
                  <a:pt x="697" y="732"/>
                </a:lnTo>
                <a:lnTo>
                  <a:pt x="699" y="735"/>
                </a:lnTo>
                <a:lnTo>
                  <a:pt x="699" y="735"/>
                </a:lnTo>
                <a:lnTo>
                  <a:pt x="714" y="730"/>
                </a:lnTo>
                <a:lnTo>
                  <a:pt x="729" y="730"/>
                </a:lnTo>
                <a:lnTo>
                  <a:pt x="754" y="730"/>
                </a:lnTo>
                <a:lnTo>
                  <a:pt x="754" y="730"/>
                </a:lnTo>
                <a:lnTo>
                  <a:pt x="758" y="730"/>
                </a:lnTo>
                <a:lnTo>
                  <a:pt x="760" y="728"/>
                </a:lnTo>
                <a:lnTo>
                  <a:pt x="764" y="726"/>
                </a:lnTo>
                <a:lnTo>
                  <a:pt x="764" y="726"/>
                </a:lnTo>
                <a:lnTo>
                  <a:pt x="767" y="726"/>
                </a:lnTo>
                <a:lnTo>
                  <a:pt x="771" y="728"/>
                </a:lnTo>
                <a:lnTo>
                  <a:pt x="777" y="730"/>
                </a:lnTo>
                <a:lnTo>
                  <a:pt x="782" y="730"/>
                </a:lnTo>
                <a:lnTo>
                  <a:pt x="782" y="730"/>
                </a:lnTo>
                <a:lnTo>
                  <a:pt x="789" y="730"/>
                </a:lnTo>
                <a:lnTo>
                  <a:pt x="789" y="730"/>
                </a:lnTo>
                <a:lnTo>
                  <a:pt x="800" y="728"/>
                </a:lnTo>
                <a:lnTo>
                  <a:pt x="808" y="730"/>
                </a:lnTo>
                <a:lnTo>
                  <a:pt x="813" y="732"/>
                </a:lnTo>
                <a:lnTo>
                  <a:pt x="813" y="732"/>
                </a:lnTo>
                <a:lnTo>
                  <a:pt x="812" y="734"/>
                </a:lnTo>
                <a:lnTo>
                  <a:pt x="808" y="734"/>
                </a:lnTo>
                <a:lnTo>
                  <a:pt x="804" y="735"/>
                </a:lnTo>
                <a:lnTo>
                  <a:pt x="804" y="735"/>
                </a:lnTo>
                <a:lnTo>
                  <a:pt x="804" y="735"/>
                </a:lnTo>
                <a:lnTo>
                  <a:pt x="804" y="735"/>
                </a:lnTo>
                <a:lnTo>
                  <a:pt x="812" y="735"/>
                </a:lnTo>
                <a:lnTo>
                  <a:pt x="819" y="735"/>
                </a:lnTo>
                <a:lnTo>
                  <a:pt x="819" y="735"/>
                </a:lnTo>
                <a:lnTo>
                  <a:pt x="819" y="732"/>
                </a:lnTo>
                <a:lnTo>
                  <a:pt x="823" y="732"/>
                </a:lnTo>
                <a:lnTo>
                  <a:pt x="826" y="732"/>
                </a:lnTo>
                <a:lnTo>
                  <a:pt x="830" y="734"/>
                </a:lnTo>
                <a:lnTo>
                  <a:pt x="830" y="734"/>
                </a:lnTo>
                <a:lnTo>
                  <a:pt x="821" y="735"/>
                </a:lnTo>
                <a:lnTo>
                  <a:pt x="817" y="737"/>
                </a:lnTo>
                <a:lnTo>
                  <a:pt x="815" y="739"/>
                </a:lnTo>
                <a:lnTo>
                  <a:pt x="815" y="739"/>
                </a:lnTo>
                <a:lnTo>
                  <a:pt x="824" y="737"/>
                </a:lnTo>
                <a:lnTo>
                  <a:pt x="834" y="737"/>
                </a:lnTo>
                <a:lnTo>
                  <a:pt x="837" y="737"/>
                </a:lnTo>
                <a:lnTo>
                  <a:pt x="841" y="737"/>
                </a:lnTo>
                <a:lnTo>
                  <a:pt x="843" y="739"/>
                </a:lnTo>
                <a:lnTo>
                  <a:pt x="845" y="743"/>
                </a:lnTo>
                <a:lnTo>
                  <a:pt x="845" y="743"/>
                </a:lnTo>
                <a:lnTo>
                  <a:pt x="846" y="743"/>
                </a:lnTo>
                <a:lnTo>
                  <a:pt x="848" y="743"/>
                </a:lnTo>
                <a:lnTo>
                  <a:pt x="848" y="743"/>
                </a:lnTo>
                <a:lnTo>
                  <a:pt x="845" y="746"/>
                </a:lnTo>
                <a:lnTo>
                  <a:pt x="843" y="748"/>
                </a:lnTo>
                <a:lnTo>
                  <a:pt x="841" y="750"/>
                </a:lnTo>
                <a:lnTo>
                  <a:pt x="837" y="752"/>
                </a:lnTo>
                <a:lnTo>
                  <a:pt x="837" y="752"/>
                </a:lnTo>
                <a:lnTo>
                  <a:pt x="845" y="750"/>
                </a:lnTo>
                <a:lnTo>
                  <a:pt x="854" y="748"/>
                </a:lnTo>
                <a:lnTo>
                  <a:pt x="869" y="750"/>
                </a:lnTo>
                <a:lnTo>
                  <a:pt x="876" y="750"/>
                </a:lnTo>
                <a:lnTo>
                  <a:pt x="881" y="750"/>
                </a:lnTo>
                <a:lnTo>
                  <a:pt x="889" y="748"/>
                </a:lnTo>
                <a:lnTo>
                  <a:pt x="896" y="743"/>
                </a:lnTo>
                <a:lnTo>
                  <a:pt x="896" y="743"/>
                </a:lnTo>
                <a:lnTo>
                  <a:pt x="896" y="746"/>
                </a:lnTo>
                <a:lnTo>
                  <a:pt x="894" y="748"/>
                </a:lnTo>
                <a:lnTo>
                  <a:pt x="894" y="748"/>
                </a:lnTo>
                <a:lnTo>
                  <a:pt x="898" y="748"/>
                </a:lnTo>
                <a:lnTo>
                  <a:pt x="900" y="746"/>
                </a:lnTo>
                <a:lnTo>
                  <a:pt x="904" y="745"/>
                </a:lnTo>
                <a:lnTo>
                  <a:pt x="907" y="745"/>
                </a:lnTo>
                <a:lnTo>
                  <a:pt x="907" y="745"/>
                </a:lnTo>
                <a:lnTo>
                  <a:pt x="907" y="748"/>
                </a:lnTo>
                <a:lnTo>
                  <a:pt x="909" y="750"/>
                </a:lnTo>
                <a:lnTo>
                  <a:pt x="909" y="750"/>
                </a:lnTo>
                <a:lnTo>
                  <a:pt x="916" y="750"/>
                </a:lnTo>
                <a:lnTo>
                  <a:pt x="920" y="748"/>
                </a:lnTo>
                <a:lnTo>
                  <a:pt x="920" y="748"/>
                </a:lnTo>
                <a:lnTo>
                  <a:pt x="916" y="748"/>
                </a:lnTo>
                <a:lnTo>
                  <a:pt x="913" y="746"/>
                </a:lnTo>
                <a:lnTo>
                  <a:pt x="911" y="745"/>
                </a:lnTo>
                <a:lnTo>
                  <a:pt x="909" y="741"/>
                </a:lnTo>
                <a:lnTo>
                  <a:pt x="909" y="741"/>
                </a:lnTo>
                <a:lnTo>
                  <a:pt x="916" y="741"/>
                </a:lnTo>
                <a:lnTo>
                  <a:pt x="922" y="741"/>
                </a:lnTo>
                <a:lnTo>
                  <a:pt x="929" y="741"/>
                </a:lnTo>
                <a:lnTo>
                  <a:pt x="937" y="745"/>
                </a:lnTo>
                <a:lnTo>
                  <a:pt x="937" y="745"/>
                </a:lnTo>
                <a:lnTo>
                  <a:pt x="933" y="745"/>
                </a:lnTo>
                <a:lnTo>
                  <a:pt x="929" y="745"/>
                </a:lnTo>
                <a:lnTo>
                  <a:pt x="927" y="746"/>
                </a:lnTo>
                <a:lnTo>
                  <a:pt x="924" y="746"/>
                </a:lnTo>
                <a:lnTo>
                  <a:pt x="924" y="746"/>
                </a:lnTo>
                <a:lnTo>
                  <a:pt x="926" y="752"/>
                </a:lnTo>
                <a:lnTo>
                  <a:pt x="927" y="754"/>
                </a:lnTo>
                <a:lnTo>
                  <a:pt x="931" y="754"/>
                </a:lnTo>
                <a:lnTo>
                  <a:pt x="931" y="754"/>
                </a:lnTo>
                <a:lnTo>
                  <a:pt x="931" y="752"/>
                </a:lnTo>
                <a:lnTo>
                  <a:pt x="931" y="750"/>
                </a:lnTo>
                <a:lnTo>
                  <a:pt x="933" y="748"/>
                </a:lnTo>
                <a:lnTo>
                  <a:pt x="933" y="748"/>
                </a:lnTo>
                <a:lnTo>
                  <a:pt x="933" y="752"/>
                </a:lnTo>
                <a:lnTo>
                  <a:pt x="937" y="752"/>
                </a:lnTo>
                <a:lnTo>
                  <a:pt x="944" y="756"/>
                </a:lnTo>
                <a:lnTo>
                  <a:pt x="964" y="757"/>
                </a:lnTo>
                <a:lnTo>
                  <a:pt x="964" y="757"/>
                </a:lnTo>
                <a:lnTo>
                  <a:pt x="964" y="754"/>
                </a:lnTo>
                <a:lnTo>
                  <a:pt x="962" y="752"/>
                </a:lnTo>
                <a:lnTo>
                  <a:pt x="961" y="752"/>
                </a:lnTo>
                <a:lnTo>
                  <a:pt x="961" y="748"/>
                </a:lnTo>
                <a:lnTo>
                  <a:pt x="961" y="748"/>
                </a:lnTo>
                <a:lnTo>
                  <a:pt x="964" y="750"/>
                </a:lnTo>
                <a:lnTo>
                  <a:pt x="970" y="750"/>
                </a:lnTo>
                <a:lnTo>
                  <a:pt x="970" y="750"/>
                </a:lnTo>
                <a:lnTo>
                  <a:pt x="968" y="754"/>
                </a:lnTo>
                <a:lnTo>
                  <a:pt x="968" y="757"/>
                </a:lnTo>
                <a:lnTo>
                  <a:pt x="968" y="757"/>
                </a:lnTo>
                <a:lnTo>
                  <a:pt x="972" y="757"/>
                </a:lnTo>
                <a:lnTo>
                  <a:pt x="972" y="756"/>
                </a:lnTo>
                <a:lnTo>
                  <a:pt x="973" y="754"/>
                </a:lnTo>
                <a:lnTo>
                  <a:pt x="975" y="754"/>
                </a:lnTo>
                <a:lnTo>
                  <a:pt x="975" y="754"/>
                </a:lnTo>
                <a:lnTo>
                  <a:pt x="977" y="756"/>
                </a:lnTo>
                <a:lnTo>
                  <a:pt x="981" y="757"/>
                </a:lnTo>
                <a:lnTo>
                  <a:pt x="983" y="759"/>
                </a:lnTo>
                <a:lnTo>
                  <a:pt x="986" y="761"/>
                </a:lnTo>
                <a:lnTo>
                  <a:pt x="986" y="761"/>
                </a:lnTo>
                <a:lnTo>
                  <a:pt x="990" y="757"/>
                </a:lnTo>
                <a:lnTo>
                  <a:pt x="994" y="759"/>
                </a:lnTo>
                <a:lnTo>
                  <a:pt x="994" y="761"/>
                </a:lnTo>
                <a:lnTo>
                  <a:pt x="994" y="763"/>
                </a:lnTo>
                <a:lnTo>
                  <a:pt x="994" y="763"/>
                </a:lnTo>
                <a:lnTo>
                  <a:pt x="1001" y="759"/>
                </a:lnTo>
                <a:lnTo>
                  <a:pt x="1008" y="756"/>
                </a:lnTo>
                <a:lnTo>
                  <a:pt x="1008" y="756"/>
                </a:lnTo>
                <a:lnTo>
                  <a:pt x="1008" y="757"/>
                </a:lnTo>
                <a:lnTo>
                  <a:pt x="1008" y="757"/>
                </a:lnTo>
                <a:lnTo>
                  <a:pt x="1008" y="761"/>
                </a:lnTo>
                <a:lnTo>
                  <a:pt x="1008" y="761"/>
                </a:lnTo>
                <a:lnTo>
                  <a:pt x="1014" y="761"/>
                </a:lnTo>
                <a:lnTo>
                  <a:pt x="1019" y="763"/>
                </a:lnTo>
                <a:lnTo>
                  <a:pt x="1019" y="763"/>
                </a:lnTo>
                <a:lnTo>
                  <a:pt x="1027" y="757"/>
                </a:lnTo>
                <a:lnTo>
                  <a:pt x="1027" y="757"/>
                </a:lnTo>
                <a:lnTo>
                  <a:pt x="1030" y="759"/>
                </a:lnTo>
                <a:lnTo>
                  <a:pt x="1029" y="761"/>
                </a:lnTo>
                <a:lnTo>
                  <a:pt x="1029" y="761"/>
                </a:lnTo>
                <a:lnTo>
                  <a:pt x="1034" y="761"/>
                </a:lnTo>
                <a:lnTo>
                  <a:pt x="1040" y="761"/>
                </a:lnTo>
                <a:lnTo>
                  <a:pt x="1049" y="756"/>
                </a:lnTo>
                <a:lnTo>
                  <a:pt x="1056" y="752"/>
                </a:lnTo>
                <a:lnTo>
                  <a:pt x="1058" y="752"/>
                </a:lnTo>
                <a:lnTo>
                  <a:pt x="1062" y="752"/>
                </a:lnTo>
                <a:lnTo>
                  <a:pt x="1062" y="752"/>
                </a:lnTo>
                <a:lnTo>
                  <a:pt x="1064" y="746"/>
                </a:lnTo>
                <a:lnTo>
                  <a:pt x="1067" y="745"/>
                </a:lnTo>
                <a:lnTo>
                  <a:pt x="1073" y="746"/>
                </a:lnTo>
                <a:lnTo>
                  <a:pt x="1078" y="748"/>
                </a:lnTo>
                <a:lnTo>
                  <a:pt x="1078" y="748"/>
                </a:lnTo>
                <a:lnTo>
                  <a:pt x="1078" y="746"/>
                </a:lnTo>
                <a:lnTo>
                  <a:pt x="1076" y="745"/>
                </a:lnTo>
                <a:lnTo>
                  <a:pt x="1076" y="745"/>
                </a:lnTo>
                <a:lnTo>
                  <a:pt x="1076" y="743"/>
                </a:lnTo>
                <a:lnTo>
                  <a:pt x="1076" y="743"/>
                </a:lnTo>
                <a:lnTo>
                  <a:pt x="1084" y="745"/>
                </a:lnTo>
                <a:lnTo>
                  <a:pt x="1093" y="745"/>
                </a:lnTo>
                <a:lnTo>
                  <a:pt x="1093" y="745"/>
                </a:lnTo>
                <a:lnTo>
                  <a:pt x="1093" y="746"/>
                </a:lnTo>
                <a:lnTo>
                  <a:pt x="1091" y="748"/>
                </a:lnTo>
                <a:lnTo>
                  <a:pt x="1089" y="752"/>
                </a:lnTo>
                <a:lnTo>
                  <a:pt x="1089" y="752"/>
                </a:lnTo>
                <a:lnTo>
                  <a:pt x="1093" y="750"/>
                </a:lnTo>
                <a:lnTo>
                  <a:pt x="1095" y="750"/>
                </a:lnTo>
                <a:lnTo>
                  <a:pt x="1099" y="750"/>
                </a:lnTo>
                <a:lnTo>
                  <a:pt x="1100" y="750"/>
                </a:lnTo>
                <a:lnTo>
                  <a:pt x="1100" y="750"/>
                </a:lnTo>
                <a:lnTo>
                  <a:pt x="1097" y="748"/>
                </a:lnTo>
                <a:lnTo>
                  <a:pt x="1095" y="746"/>
                </a:lnTo>
                <a:lnTo>
                  <a:pt x="1095" y="746"/>
                </a:lnTo>
                <a:lnTo>
                  <a:pt x="1099" y="745"/>
                </a:lnTo>
                <a:lnTo>
                  <a:pt x="1104" y="745"/>
                </a:lnTo>
                <a:lnTo>
                  <a:pt x="1104" y="748"/>
                </a:lnTo>
                <a:lnTo>
                  <a:pt x="1104" y="748"/>
                </a:lnTo>
                <a:lnTo>
                  <a:pt x="1110" y="746"/>
                </a:lnTo>
                <a:lnTo>
                  <a:pt x="1117" y="745"/>
                </a:lnTo>
                <a:lnTo>
                  <a:pt x="1128" y="745"/>
                </a:lnTo>
                <a:lnTo>
                  <a:pt x="1139" y="745"/>
                </a:lnTo>
                <a:lnTo>
                  <a:pt x="1143" y="743"/>
                </a:lnTo>
                <a:lnTo>
                  <a:pt x="1144" y="741"/>
                </a:lnTo>
                <a:lnTo>
                  <a:pt x="1144" y="741"/>
                </a:lnTo>
                <a:lnTo>
                  <a:pt x="1148" y="741"/>
                </a:lnTo>
                <a:lnTo>
                  <a:pt x="1150" y="743"/>
                </a:lnTo>
                <a:lnTo>
                  <a:pt x="1150" y="745"/>
                </a:lnTo>
                <a:lnTo>
                  <a:pt x="1152" y="745"/>
                </a:lnTo>
                <a:lnTo>
                  <a:pt x="1152" y="745"/>
                </a:lnTo>
                <a:lnTo>
                  <a:pt x="1152" y="743"/>
                </a:lnTo>
                <a:lnTo>
                  <a:pt x="1150" y="741"/>
                </a:lnTo>
                <a:lnTo>
                  <a:pt x="1150" y="741"/>
                </a:lnTo>
                <a:lnTo>
                  <a:pt x="1156" y="741"/>
                </a:lnTo>
                <a:lnTo>
                  <a:pt x="1163" y="743"/>
                </a:lnTo>
                <a:lnTo>
                  <a:pt x="1167" y="743"/>
                </a:lnTo>
                <a:lnTo>
                  <a:pt x="1165" y="741"/>
                </a:lnTo>
                <a:lnTo>
                  <a:pt x="1165" y="741"/>
                </a:lnTo>
                <a:lnTo>
                  <a:pt x="1168" y="743"/>
                </a:lnTo>
                <a:lnTo>
                  <a:pt x="1172" y="743"/>
                </a:lnTo>
                <a:lnTo>
                  <a:pt x="1176" y="745"/>
                </a:lnTo>
                <a:lnTo>
                  <a:pt x="1179" y="743"/>
                </a:lnTo>
                <a:lnTo>
                  <a:pt x="1179" y="743"/>
                </a:lnTo>
                <a:lnTo>
                  <a:pt x="1178" y="743"/>
                </a:lnTo>
                <a:lnTo>
                  <a:pt x="1176" y="741"/>
                </a:lnTo>
                <a:lnTo>
                  <a:pt x="1178" y="741"/>
                </a:lnTo>
                <a:lnTo>
                  <a:pt x="1179" y="739"/>
                </a:lnTo>
                <a:lnTo>
                  <a:pt x="1179" y="739"/>
                </a:lnTo>
                <a:lnTo>
                  <a:pt x="1178" y="741"/>
                </a:lnTo>
                <a:lnTo>
                  <a:pt x="1178" y="743"/>
                </a:lnTo>
                <a:lnTo>
                  <a:pt x="1183" y="743"/>
                </a:lnTo>
                <a:lnTo>
                  <a:pt x="1183" y="743"/>
                </a:lnTo>
                <a:lnTo>
                  <a:pt x="1187" y="741"/>
                </a:lnTo>
                <a:lnTo>
                  <a:pt x="1190" y="739"/>
                </a:lnTo>
                <a:lnTo>
                  <a:pt x="1190" y="739"/>
                </a:lnTo>
                <a:lnTo>
                  <a:pt x="1190" y="741"/>
                </a:lnTo>
                <a:lnTo>
                  <a:pt x="1190" y="741"/>
                </a:lnTo>
                <a:lnTo>
                  <a:pt x="1194" y="741"/>
                </a:lnTo>
                <a:lnTo>
                  <a:pt x="1202" y="741"/>
                </a:lnTo>
                <a:lnTo>
                  <a:pt x="1202" y="741"/>
                </a:lnTo>
                <a:lnTo>
                  <a:pt x="1200" y="741"/>
                </a:lnTo>
                <a:lnTo>
                  <a:pt x="1198" y="739"/>
                </a:lnTo>
                <a:lnTo>
                  <a:pt x="1198" y="739"/>
                </a:lnTo>
                <a:lnTo>
                  <a:pt x="1205" y="737"/>
                </a:lnTo>
                <a:lnTo>
                  <a:pt x="1211" y="737"/>
                </a:lnTo>
                <a:lnTo>
                  <a:pt x="1213" y="739"/>
                </a:lnTo>
                <a:lnTo>
                  <a:pt x="1213" y="739"/>
                </a:lnTo>
                <a:lnTo>
                  <a:pt x="1209" y="741"/>
                </a:lnTo>
                <a:lnTo>
                  <a:pt x="1207" y="741"/>
                </a:lnTo>
                <a:lnTo>
                  <a:pt x="1207" y="741"/>
                </a:lnTo>
                <a:lnTo>
                  <a:pt x="1207" y="741"/>
                </a:lnTo>
                <a:lnTo>
                  <a:pt x="1211" y="743"/>
                </a:lnTo>
                <a:lnTo>
                  <a:pt x="1213" y="741"/>
                </a:lnTo>
                <a:lnTo>
                  <a:pt x="1220" y="739"/>
                </a:lnTo>
                <a:lnTo>
                  <a:pt x="1220" y="739"/>
                </a:lnTo>
                <a:lnTo>
                  <a:pt x="1222" y="741"/>
                </a:lnTo>
                <a:lnTo>
                  <a:pt x="1224" y="741"/>
                </a:lnTo>
                <a:lnTo>
                  <a:pt x="1229" y="741"/>
                </a:lnTo>
                <a:lnTo>
                  <a:pt x="1236" y="739"/>
                </a:lnTo>
                <a:lnTo>
                  <a:pt x="1238" y="741"/>
                </a:lnTo>
                <a:lnTo>
                  <a:pt x="1238" y="743"/>
                </a:lnTo>
                <a:lnTo>
                  <a:pt x="1238" y="743"/>
                </a:lnTo>
                <a:lnTo>
                  <a:pt x="1235" y="741"/>
                </a:lnTo>
                <a:lnTo>
                  <a:pt x="1229" y="743"/>
                </a:lnTo>
                <a:lnTo>
                  <a:pt x="1222" y="746"/>
                </a:lnTo>
                <a:lnTo>
                  <a:pt x="1214" y="748"/>
                </a:lnTo>
                <a:lnTo>
                  <a:pt x="1211" y="746"/>
                </a:lnTo>
                <a:lnTo>
                  <a:pt x="1209" y="745"/>
                </a:lnTo>
                <a:lnTo>
                  <a:pt x="1209" y="745"/>
                </a:lnTo>
                <a:lnTo>
                  <a:pt x="1207" y="748"/>
                </a:lnTo>
                <a:lnTo>
                  <a:pt x="1205" y="748"/>
                </a:lnTo>
                <a:lnTo>
                  <a:pt x="1200" y="748"/>
                </a:lnTo>
                <a:lnTo>
                  <a:pt x="1194" y="750"/>
                </a:lnTo>
                <a:lnTo>
                  <a:pt x="1194" y="750"/>
                </a:lnTo>
                <a:lnTo>
                  <a:pt x="1196" y="752"/>
                </a:lnTo>
                <a:lnTo>
                  <a:pt x="1194" y="754"/>
                </a:lnTo>
                <a:lnTo>
                  <a:pt x="1192" y="756"/>
                </a:lnTo>
                <a:lnTo>
                  <a:pt x="1192" y="756"/>
                </a:lnTo>
                <a:lnTo>
                  <a:pt x="1196" y="756"/>
                </a:lnTo>
                <a:lnTo>
                  <a:pt x="1198" y="754"/>
                </a:lnTo>
                <a:lnTo>
                  <a:pt x="1198" y="752"/>
                </a:lnTo>
                <a:lnTo>
                  <a:pt x="1198" y="752"/>
                </a:lnTo>
                <a:lnTo>
                  <a:pt x="1202" y="754"/>
                </a:lnTo>
                <a:lnTo>
                  <a:pt x="1203" y="754"/>
                </a:lnTo>
                <a:lnTo>
                  <a:pt x="1203" y="756"/>
                </a:lnTo>
                <a:lnTo>
                  <a:pt x="1203" y="756"/>
                </a:lnTo>
                <a:lnTo>
                  <a:pt x="1200" y="757"/>
                </a:lnTo>
                <a:lnTo>
                  <a:pt x="1198" y="757"/>
                </a:lnTo>
                <a:lnTo>
                  <a:pt x="1198" y="757"/>
                </a:lnTo>
                <a:lnTo>
                  <a:pt x="1207" y="757"/>
                </a:lnTo>
                <a:lnTo>
                  <a:pt x="1209" y="759"/>
                </a:lnTo>
                <a:lnTo>
                  <a:pt x="1211" y="761"/>
                </a:lnTo>
                <a:lnTo>
                  <a:pt x="1211" y="761"/>
                </a:lnTo>
                <a:lnTo>
                  <a:pt x="1216" y="761"/>
                </a:lnTo>
                <a:lnTo>
                  <a:pt x="1224" y="761"/>
                </a:lnTo>
                <a:lnTo>
                  <a:pt x="1233" y="761"/>
                </a:lnTo>
                <a:lnTo>
                  <a:pt x="1244" y="759"/>
                </a:lnTo>
                <a:lnTo>
                  <a:pt x="1244" y="759"/>
                </a:lnTo>
                <a:lnTo>
                  <a:pt x="1246" y="757"/>
                </a:lnTo>
                <a:lnTo>
                  <a:pt x="1246" y="757"/>
                </a:lnTo>
                <a:lnTo>
                  <a:pt x="1246" y="756"/>
                </a:lnTo>
                <a:lnTo>
                  <a:pt x="1248" y="754"/>
                </a:lnTo>
                <a:lnTo>
                  <a:pt x="1248" y="754"/>
                </a:lnTo>
                <a:lnTo>
                  <a:pt x="1257" y="756"/>
                </a:lnTo>
                <a:lnTo>
                  <a:pt x="1264" y="756"/>
                </a:lnTo>
                <a:lnTo>
                  <a:pt x="1279" y="754"/>
                </a:lnTo>
                <a:lnTo>
                  <a:pt x="1294" y="752"/>
                </a:lnTo>
                <a:lnTo>
                  <a:pt x="1301" y="750"/>
                </a:lnTo>
                <a:lnTo>
                  <a:pt x="1306" y="752"/>
                </a:lnTo>
                <a:lnTo>
                  <a:pt x="1306" y="752"/>
                </a:lnTo>
                <a:lnTo>
                  <a:pt x="1308" y="748"/>
                </a:lnTo>
                <a:lnTo>
                  <a:pt x="1308" y="746"/>
                </a:lnTo>
                <a:lnTo>
                  <a:pt x="1308" y="745"/>
                </a:lnTo>
                <a:lnTo>
                  <a:pt x="1312" y="743"/>
                </a:lnTo>
                <a:lnTo>
                  <a:pt x="1312" y="743"/>
                </a:lnTo>
                <a:lnTo>
                  <a:pt x="1314" y="745"/>
                </a:lnTo>
                <a:lnTo>
                  <a:pt x="1316" y="746"/>
                </a:lnTo>
                <a:lnTo>
                  <a:pt x="1314" y="752"/>
                </a:lnTo>
                <a:lnTo>
                  <a:pt x="1314" y="752"/>
                </a:lnTo>
                <a:lnTo>
                  <a:pt x="1325" y="748"/>
                </a:lnTo>
                <a:lnTo>
                  <a:pt x="1334" y="750"/>
                </a:lnTo>
                <a:lnTo>
                  <a:pt x="1345" y="752"/>
                </a:lnTo>
                <a:lnTo>
                  <a:pt x="1356" y="752"/>
                </a:lnTo>
                <a:lnTo>
                  <a:pt x="1356" y="752"/>
                </a:lnTo>
                <a:lnTo>
                  <a:pt x="1360" y="748"/>
                </a:lnTo>
                <a:lnTo>
                  <a:pt x="1365" y="746"/>
                </a:lnTo>
                <a:lnTo>
                  <a:pt x="1376" y="746"/>
                </a:lnTo>
                <a:lnTo>
                  <a:pt x="1387" y="746"/>
                </a:lnTo>
                <a:lnTo>
                  <a:pt x="1393" y="745"/>
                </a:lnTo>
                <a:lnTo>
                  <a:pt x="1397" y="743"/>
                </a:lnTo>
                <a:lnTo>
                  <a:pt x="1397" y="743"/>
                </a:lnTo>
                <a:lnTo>
                  <a:pt x="1385" y="743"/>
                </a:lnTo>
                <a:lnTo>
                  <a:pt x="1380" y="743"/>
                </a:lnTo>
                <a:lnTo>
                  <a:pt x="1374" y="739"/>
                </a:lnTo>
                <a:lnTo>
                  <a:pt x="1374" y="739"/>
                </a:lnTo>
                <a:lnTo>
                  <a:pt x="1382" y="737"/>
                </a:lnTo>
                <a:lnTo>
                  <a:pt x="1391" y="735"/>
                </a:lnTo>
                <a:lnTo>
                  <a:pt x="1397" y="737"/>
                </a:lnTo>
                <a:lnTo>
                  <a:pt x="1398" y="739"/>
                </a:lnTo>
                <a:lnTo>
                  <a:pt x="1398" y="743"/>
                </a:lnTo>
                <a:lnTo>
                  <a:pt x="1398" y="743"/>
                </a:lnTo>
                <a:lnTo>
                  <a:pt x="1406" y="741"/>
                </a:lnTo>
                <a:lnTo>
                  <a:pt x="1411" y="743"/>
                </a:lnTo>
                <a:lnTo>
                  <a:pt x="1417" y="743"/>
                </a:lnTo>
                <a:lnTo>
                  <a:pt x="1419" y="741"/>
                </a:lnTo>
                <a:lnTo>
                  <a:pt x="1419" y="739"/>
                </a:lnTo>
                <a:lnTo>
                  <a:pt x="1419" y="739"/>
                </a:lnTo>
                <a:lnTo>
                  <a:pt x="1420" y="743"/>
                </a:lnTo>
                <a:lnTo>
                  <a:pt x="1424" y="745"/>
                </a:lnTo>
                <a:lnTo>
                  <a:pt x="1431" y="746"/>
                </a:lnTo>
                <a:lnTo>
                  <a:pt x="1443" y="746"/>
                </a:lnTo>
                <a:lnTo>
                  <a:pt x="1452" y="745"/>
                </a:lnTo>
                <a:lnTo>
                  <a:pt x="1452" y="745"/>
                </a:lnTo>
                <a:lnTo>
                  <a:pt x="1454" y="745"/>
                </a:lnTo>
                <a:lnTo>
                  <a:pt x="1459" y="745"/>
                </a:lnTo>
                <a:lnTo>
                  <a:pt x="1459" y="745"/>
                </a:lnTo>
                <a:lnTo>
                  <a:pt x="1494" y="745"/>
                </a:lnTo>
                <a:lnTo>
                  <a:pt x="1512" y="743"/>
                </a:lnTo>
                <a:lnTo>
                  <a:pt x="1531" y="739"/>
                </a:lnTo>
                <a:lnTo>
                  <a:pt x="1531" y="739"/>
                </a:lnTo>
                <a:lnTo>
                  <a:pt x="1531" y="743"/>
                </a:lnTo>
                <a:lnTo>
                  <a:pt x="1531" y="743"/>
                </a:lnTo>
                <a:lnTo>
                  <a:pt x="1533" y="743"/>
                </a:lnTo>
                <a:lnTo>
                  <a:pt x="1533" y="743"/>
                </a:lnTo>
                <a:lnTo>
                  <a:pt x="1534" y="739"/>
                </a:lnTo>
                <a:lnTo>
                  <a:pt x="1536" y="737"/>
                </a:lnTo>
                <a:lnTo>
                  <a:pt x="1538" y="737"/>
                </a:lnTo>
                <a:lnTo>
                  <a:pt x="1538" y="737"/>
                </a:lnTo>
                <a:lnTo>
                  <a:pt x="1538" y="739"/>
                </a:lnTo>
                <a:lnTo>
                  <a:pt x="1538" y="739"/>
                </a:lnTo>
                <a:lnTo>
                  <a:pt x="1538" y="741"/>
                </a:lnTo>
                <a:lnTo>
                  <a:pt x="1540" y="741"/>
                </a:lnTo>
                <a:lnTo>
                  <a:pt x="1540" y="741"/>
                </a:lnTo>
                <a:lnTo>
                  <a:pt x="1544" y="737"/>
                </a:lnTo>
                <a:lnTo>
                  <a:pt x="1546" y="737"/>
                </a:lnTo>
                <a:lnTo>
                  <a:pt x="1549" y="739"/>
                </a:lnTo>
                <a:lnTo>
                  <a:pt x="1549" y="739"/>
                </a:lnTo>
                <a:lnTo>
                  <a:pt x="1549" y="737"/>
                </a:lnTo>
                <a:lnTo>
                  <a:pt x="1549" y="737"/>
                </a:lnTo>
                <a:lnTo>
                  <a:pt x="1549" y="735"/>
                </a:lnTo>
                <a:lnTo>
                  <a:pt x="1551" y="735"/>
                </a:lnTo>
                <a:lnTo>
                  <a:pt x="1551" y="735"/>
                </a:lnTo>
                <a:lnTo>
                  <a:pt x="1555" y="735"/>
                </a:lnTo>
                <a:lnTo>
                  <a:pt x="1557" y="737"/>
                </a:lnTo>
                <a:lnTo>
                  <a:pt x="1557" y="737"/>
                </a:lnTo>
                <a:lnTo>
                  <a:pt x="1557" y="739"/>
                </a:lnTo>
                <a:lnTo>
                  <a:pt x="1555" y="739"/>
                </a:lnTo>
                <a:lnTo>
                  <a:pt x="1555" y="741"/>
                </a:lnTo>
                <a:lnTo>
                  <a:pt x="1555" y="741"/>
                </a:lnTo>
                <a:lnTo>
                  <a:pt x="1555" y="741"/>
                </a:lnTo>
                <a:lnTo>
                  <a:pt x="1560" y="739"/>
                </a:lnTo>
                <a:lnTo>
                  <a:pt x="1566" y="739"/>
                </a:lnTo>
                <a:lnTo>
                  <a:pt x="1236" y="410"/>
                </a:lnTo>
                <a:lnTo>
                  <a:pt x="1236" y="410"/>
                </a:lnTo>
                <a:lnTo>
                  <a:pt x="1238" y="413"/>
                </a:lnTo>
                <a:lnTo>
                  <a:pt x="1238" y="413"/>
                </a:lnTo>
                <a:lnTo>
                  <a:pt x="1240" y="412"/>
                </a:lnTo>
                <a:lnTo>
                  <a:pt x="1240" y="410"/>
                </a:lnTo>
                <a:lnTo>
                  <a:pt x="1566" y="735"/>
                </a:lnTo>
                <a:lnTo>
                  <a:pt x="1566" y="735"/>
                </a:lnTo>
                <a:lnTo>
                  <a:pt x="1564" y="735"/>
                </a:lnTo>
                <a:lnTo>
                  <a:pt x="1562" y="732"/>
                </a:lnTo>
                <a:lnTo>
                  <a:pt x="1566" y="730"/>
                </a:lnTo>
                <a:lnTo>
                  <a:pt x="1246" y="410"/>
                </a:lnTo>
                <a:lnTo>
                  <a:pt x="1246" y="410"/>
                </a:lnTo>
                <a:lnTo>
                  <a:pt x="1249" y="423"/>
                </a:lnTo>
                <a:lnTo>
                  <a:pt x="1253" y="437"/>
                </a:lnTo>
                <a:lnTo>
                  <a:pt x="1257" y="467"/>
                </a:lnTo>
                <a:lnTo>
                  <a:pt x="1259" y="526"/>
                </a:lnTo>
                <a:lnTo>
                  <a:pt x="1259" y="526"/>
                </a:lnTo>
                <a:lnTo>
                  <a:pt x="1259" y="526"/>
                </a:lnTo>
                <a:lnTo>
                  <a:pt x="1257" y="524"/>
                </a:lnTo>
                <a:lnTo>
                  <a:pt x="1257" y="520"/>
                </a:lnTo>
                <a:lnTo>
                  <a:pt x="1257" y="518"/>
                </a:lnTo>
                <a:lnTo>
                  <a:pt x="1255" y="520"/>
                </a:lnTo>
                <a:lnTo>
                  <a:pt x="1255" y="520"/>
                </a:lnTo>
                <a:lnTo>
                  <a:pt x="1260" y="537"/>
                </a:lnTo>
                <a:lnTo>
                  <a:pt x="1260" y="544"/>
                </a:lnTo>
                <a:lnTo>
                  <a:pt x="1257" y="551"/>
                </a:lnTo>
                <a:lnTo>
                  <a:pt x="1257" y="551"/>
                </a:lnTo>
                <a:lnTo>
                  <a:pt x="1259" y="555"/>
                </a:lnTo>
                <a:lnTo>
                  <a:pt x="1260" y="559"/>
                </a:lnTo>
                <a:lnTo>
                  <a:pt x="1264" y="562"/>
                </a:lnTo>
                <a:lnTo>
                  <a:pt x="1264" y="562"/>
                </a:lnTo>
                <a:lnTo>
                  <a:pt x="1264" y="568"/>
                </a:lnTo>
                <a:lnTo>
                  <a:pt x="1264" y="577"/>
                </a:lnTo>
                <a:lnTo>
                  <a:pt x="1264" y="586"/>
                </a:lnTo>
                <a:lnTo>
                  <a:pt x="1264" y="590"/>
                </a:lnTo>
                <a:lnTo>
                  <a:pt x="1262" y="594"/>
                </a:lnTo>
                <a:lnTo>
                  <a:pt x="1262" y="594"/>
                </a:lnTo>
                <a:lnTo>
                  <a:pt x="1264" y="594"/>
                </a:lnTo>
                <a:lnTo>
                  <a:pt x="1264" y="597"/>
                </a:lnTo>
                <a:lnTo>
                  <a:pt x="1264" y="601"/>
                </a:lnTo>
                <a:lnTo>
                  <a:pt x="1266" y="605"/>
                </a:lnTo>
                <a:lnTo>
                  <a:pt x="1266" y="605"/>
                </a:lnTo>
                <a:lnTo>
                  <a:pt x="1262" y="605"/>
                </a:lnTo>
                <a:lnTo>
                  <a:pt x="1262" y="607"/>
                </a:lnTo>
                <a:lnTo>
                  <a:pt x="1264" y="610"/>
                </a:lnTo>
                <a:lnTo>
                  <a:pt x="1264" y="610"/>
                </a:lnTo>
                <a:lnTo>
                  <a:pt x="1260" y="612"/>
                </a:lnTo>
                <a:lnTo>
                  <a:pt x="1260" y="616"/>
                </a:lnTo>
                <a:lnTo>
                  <a:pt x="1260" y="619"/>
                </a:lnTo>
                <a:lnTo>
                  <a:pt x="1259" y="621"/>
                </a:lnTo>
                <a:lnTo>
                  <a:pt x="1259" y="621"/>
                </a:lnTo>
                <a:lnTo>
                  <a:pt x="1260" y="625"/>
                </a:lnTo>
                <a:lnTo>
                  <a:pt x="1260" y="627"/>
                </a:lnTo>
                <a:lnTo>
                  <a:pt x="1259" y="636"/>
                </a:lnTo>
                <a:lnTo>
                  <a:pt x="1259" y="636"/>
                </a:lnTo>
                <a:lnTo>
                  <a:pt x="1260" y="636"/>
                </a:lnTo>
                <a:lnTo>
                  <a:pt x="1262" y="636"/>
                </a:lnTo>
                <a:lnTo>
                  <a:pt x="1262" y="636"/>
                </a:lnTo>
                <a:lnTo>
                  <a:pt x="1264" y="638"/>
                </a:lnTo>
                <a:lnTo>
                  <a:pt x="1264" y="638"/>
                </a:lnTo>
                <a:lnTo>
                  <a:pt x="1262" y="643"/>
                </a:lnTo>
                <a:lnTo>
                  <a:pt x="1262" y="651"/>
                </a:lnTo>
                <a:lnTo>
                  <a:pt x="1262" y="658"/>
                </a:lnTo>
                <a:lnTo>
                  <a:pt x="1260" y="660"/>
                </a:lnTo>
                <a:lnTo>
                  <a:pt x="1259" y="664"/>
                </a:lnTo>
                <a:lnTo>
                  <a:pt x="1259" y="664"/>
                </a:lnTo>
                <a:lnTo>
                  <a:pt x="1260" y="665"/>
                </a:lnTo>
                <a:lnTo>
                  <a:pt x="1262" y="669"/>
                </a:lnTo>
                <a:lnTo>
                  <a:pt x="1262" y="678"/>
                </a:lnTo>
                <a:lnTo>
                  <a:pt x="1260" y="689"/>
                </a:lnTo>
                <a:lnTo>
                  <a:pt x="1257" y="695"/>
                </a:lnTo>
                <a:lnTo>
                  <a:pt x="1257" y="695"/>
                </a:lnTo>
                <a:lnTo>
                  <a:pt x="1260" y="697"/>
                </a:lnTo>
                <a:lnTo>
                  <a:pt x="1262" y="699"/>
                </a:lnTo>
                <a:lnTo>
                  <a:pt x="1262" y="706"/>
                </a:lnTo>
                <a:lnTo>
                  <a:pt x="1262" y="713"/>
                </a:lnTo>
                <a:lnTo>
                  <a:pt x="1260" y="715"/>
                </a:lnTo>
                <a:lnTo>
                  <a:pt x="1260" y="715"/>
                </a:lnTo>
                <a:lnTo>
                  <a:pt x="1270" y="735"/>
                </a:lnTo>
                <a:lnTo>
                  <a:pt x="1270" y="735"/>
                </a:lnTo>
                <a:lnTo>
                  <a:pt x="1264" y="732"/>
                </a:lnTo>
                <a:lnTo>
                  <a:pt x="1264" y="732"/>
                </a:lnTo>
                <a:lnTo>
                  <a:pt x="1266" y="756"/>
                </a:lnTo>
                <a:lnTo>
                  <a:pt x="1266" y="778"/>
                </a:lnTo>
                <a:lnTo>
                  <a:pt x="1268" y="802"/>
                </a:lnTo>
                <a:lnTo>
                  <a:pt x="1266" y="827"/>
                </a:lnTo>
                <a:lnTo>
                  <a:pt x="1266" y="827"/>
                </a:lnTo>
                <a:lnTo>
                  <a:pt x="1268" y="829"/>
                </a:lnTo>
                <a:lnTo>
                  <a:pt x="1270" y="831"/>
                </a:lnTo>
                <a:lnTo>
                  <a:pt x="1270" y="831"/>
                </a:lnTo>
                <a:lnTo>
                  <a:pt x="1268" y="837"/>
                </a:lnTo>
                <a:lnTo>
                  <a:pt x="1266" y="842"/>
                </a:lnTo>
                <a:lnTo>
                  <a:pt x="1268" y="855"/>
                </a:lnTo>
                <a:lnTo>
                  <a:pt x="1270" y="860"/>
                </a:lnTo>
                <a:lnTo>
                  <a:pt x="1270" y="866"/>
                </a:lnTo>
                <a:lnTo>
                  <a:pt x="1266" y="870"/>
                </a:lnTo>
                <a:lnTo>
                  <a:pt x="1262" y="870"/>
                </a:lnTo>
                <a:lnTo>
                  <a:pt x="1262" y="870"/>
                </a:lnTo>
                <a:lnTo>
                  <a:pt x="1262" y="873"/>
                </a:lnTo>
                <a:lnTo>
                  <a:pt x="1264" y="875"/>
                </a:lnTo>
                <a:lnTo>
                  <a:pt x="1268" y="875"/>
                </a:lnTo>
                <a:lnTo>
                  <a:pt x="1270" y="877"/>
                </a:lnTo>
                <a:lnTo>
                  <a:pt x="1270" y="877"/>
                </a:lnTo>
                <a:lnTo>
                  <a:pt x="1270" y="890"/>
                </a:lnTo>
                <a:lnTo>
                  <a:pt x="1270" y="903"/>
                </a:lnTo>
                <a:lnTo>
                  <a:pt x="1270" y="912"/>
                </a:lnTo>
                <a:lnTo>
                  <a:pt x="1266" y="921"/>
                </a:lnTo>
                <a:lnTo>
                  <a:pt x="1266" y="921"/>
                </a:lnTo>
                <a:lnTo>
                  <a:pt x="1270" y="934"/>
                </a:lnTo>
                <a:lnTo>
                  <a:pt x="1273" y="951"/>
                </a:lnTo>
                <a:lnTo>
                  <a:pt x="1273" y="951"/>
                </a:lnTo>
                <a:lnTo>
                  <a:pt x="1271" y="949"/>
                </a:lnTo>
                <a:lnTo>
                  <a:pt x="1270" y="949"/>
                </a:lnTo>
                <a:lnTo>
                  <a:pt x="1270" y="947"/>
                </a:lnTo>
                <a:lnTo>
                  <a:pt x="1268" y="945"/>
                </a:lnTo>
                <a:lnTo>
                  <a:pt x="1268" y="945"/>
                </a:lnTo>
                <a:lnTo>
                  <a:pt x="1270" y="965"/>
                </a:lnTo>
                <a:lnTo>
                  <a:pt x="1270" y="975"/>
                </a:lnTo>
                <a:lnTo>
                  <a:pt x="1266" y="982"/>
                </a:lnTo>
                <a:lnTo>
                  <a:pt x="1266" y="982"/>
                </a:lnTo>
                <a:lnTo>
                  <a:pt x="1270" y="984"/>
                </a:lnTo>
                <a:lnTo>
                  <a:pt x="1271" y="987"/>
                </a:lnTo>
                <a:lnTo>
                  <a:pt x="1273" y="991"/>
                </a:lnTo>
                <a:lnTo>
                  <a:pt x="1275" y="993"/>
                </a:lnTo>
                <a:lnTo>
                  <a:pt x="1275" y="993"/>
                </a:lnTo>
                <a:lnTo>
                  <a:pt x="1277" y="978"/>
                </a:lnTo>
                <a:lnTo>
                  <a:pt x="1279" y="971"/>
                </a:lnTo>
                <a:lnTo>
                  <a:pt x="1282" y="967"/>
                </a:lnTo>
                <a:lnTo>
                  <a:pt x="1282" y="967"/>
                </a:lnTo>
                <a:lnTo>
                  <a:pt x="1284" y="971"/>
                </a:lnTo>
                <a:lnTo>
                  <a:pt x="1282" y="975"/>
                </a:lnTo>
                <a:lnTo>
                  <a:pt x="1281" y="978"/>
                </a:lnTo>
                <a:lnTo>
                  <a:pt x="1282" y="980"/>
                </a:lnTo>
                <a:lnTo>
                  <a:pt x="1282" y="980"/>
                </a:lnTo>
                <a:lnTo>
                  <a:pt x="1284" y="975"/>
                </a:lnTo>
                <a:lnTo>
                  <a:pt x="1286" y="969"/>
                </a:lnTo>
                <a:lnTo>
                  <a:pt x="1284" y="958"/>
                </a:lnTo>
                <a:lnTo>
                  <a:pt x="1282" y="947"/>
                </a:lnTo>
                <a:lnTo>
                  <a:pt x="1282" y="934"/>
                </a:lnTo>
                <a:lnTo>
                  <a:pt x="1282" y="934"/>
                </a:lnTo>
                <a:lnTo>
                  <a:pt x="1284" y="936"/>
                </a:lnTo>
                <a:lnTo>
                  <a:pt x="1286" y="936"/>
                </a:lnTo>
                <a:lnTo>
                  <a:pt x="1286" y="936"/>
                </a:lnTo>
                <a:lnTo>
                  <a:pt x="1286" y="930"/>
                </a:lnTo>
                <a:lnTo>
                  <a:pt x="1286" y="927"/>
                </a:lnTo>
                <a:lnTo>
                  <a:pt x="1282" y="916"/>
                </a:lnTo>
                <a:lnTo>
                  <a:pt x="1282" y="916"/>
                </a:lnTo>
                <a:lnTo>
                  <a:pt x="1284" y="903"/>
                </a:lnTo>
                <a:lnTo>
                  <a:pt x="1284" y="890"/>
                </a:lnTo>
                <a:lnTo>
                  <a:pt x="1282" y="864"/>
                </a:lnTo>
                <a:lnTo>
                  <a:pt x="1282" y="838"/>
                </a:lnTo>
                <a:lnTo>
                  <a:pt x="1282" y="826"/>
                </a:lnTo>
                <a:lnTo>
                  <a:pt x="1286" y="814"/>
                </a:lnTo>
                <a:lnTo>
                  <a:pt x="1286" y="814"/>
                </a:lnTo>
                <a:lnTo>
                  <a:pt x="1282" y="805"/>
                </a:lnTo>
                <a:lnTo>
                  <a:pt x="1281" y="794"/>
                </a:lnTo>
                <a:lnTo>
                  <a:pt x="1279" y="770"/>
                </a:lnTo>
                <a:lnTo>
                  <a:pt x="1279" y="770"/>
                </a:lnTo>
                <a:lnTo>
                  <a:pt x="1281" y="770"/>
                </a:lnTo>
                <a:lnTo>
                  <a:pt x="1281" y="774"/>
                </a:lnTo>
                <a:lnTo>
                  <a:pt x="1282" y="781"/>
                </a:lnTo>
                <a:lnTo>
                  <a:pt x="1282" y="787"/>
                </a:lnTo>
                <a:lnTo>
                  <a:pt x="1284" y="791"/>
                </a:lnTo>
                <a:lnTo>
                  <a:pt x="1286" y="792"/>
                </a:lnTo>
                <a:lnTo>
                  <a:pt x="1286" y="792"/>
                </a:lnTo>
                <a:lnTo>
                  <a:pt x="1286" y="768"/>
                </a:lnTo>
                <a:lnTo>
                  <a:pt x="1286" y="757"/>
                </a:lnTo>
                <a:lnTo>
                  <a:pt x="1288" y="754"/>
                </a:lnTo>
                <a:lnTo>
                  <a:pt x="1292" y="754"/>
                </a:lnTo>
                <a:lnTo>
                  <a:pt x="1292" y="754"/>
                </a:lnTo>
                <a:lnTo>
                  <a:pt x="1286" y="754"/>
                </a:lnTo>
                <a:lnTo>
                  <a:pt x="1284" y="754"/>
                </a:lnTo>
                <a:lnTo>
                  <a:pt x="1282" y="750"/>
                </a:lnTo>
                <a:lnTo>
                  <a:pt x="1282" y="750"/>
                </a:lnTo>
                <a:lnTo>
                  <a:pt x="1282" y="748"/>
                </a:lnTo>
                <a:lnTo>
                  <a:pt x="1284" y="746"/>
                </a:lnTo>
                <a:lnTo>
                  <a:pt x="1286" y="746"/>
                </a:lnTo>
                <a:lnTo>
                  <a:pt x="1286" y="745"/>
                </a:lnTo>
                <a:lnTo>
                  <a:pt x="1286" y="745"/>
                </a:lnTo>
                <a:lnTo>
                  <a:pt x="1284" y="741"/>
                </a:lnTo>
                <a:lnTo>
                  <a:pt x="1282" y="737"/>
                </a:lnTo>
                <a:lnTo>
                  <a:pt x="1281" y="726"/>
                </a:lnTo>
                <a:lnTo>
                  <a:pt x="1282" y="702"/>
                </a:lnTo>
                <a:lnTo>
                  <a:pt x="1282" y="702"/>
                </a:lnTo>
                <a:lnTo>
                  <a:pt x="1282" y="704"/>
                </a:lnTo>
                <a:lnTo>
                  <a:pt x="1281" y="704"/>
                </a:lnTo>
                <a:lnTo>
                  <a:pt x="1281" y="704"/>
                </a:lnTo>
                <a:lnTo>
                  <a:pt x="1281" y="700"/>
                </a:lnTo>
                <a:lnTo>
                  <a:pt x="1279" y="695"/>
                </a:lnTo>
                <a:lnTo>
                  <a:pt x="1279" y="689"/>
                </a:lnTo>
                <a:lnTo>
                  <a:pt x="1281" y="684"/>
                </a:lnTo>
                <a:lnTo>
                  <a:pt x="1281" y="684"/>
                </a:lnTo>
                <a:lnTo>
                  <a:pt x="1281" y="689"/>
                </a:lnTo>
                <a:lnTo>
                  <a:pt x="1282" y="691"/>
                </a:lnTo>
                <a:lnTo>
                  <a:pt x="1282" y="691"/>
                </a:lnTo>
                <a:lnTo>
                  <a:pt x="1284" y="688"/>
                </a:lnTo>
                <a:lnTo>
                  <a:pt x="1282" y="684"/>
                </a:lnTo>
                <a:lnTo>
                  <a:pt x="1279" y="682"/>
                </a:lnTo>
                <a:lnTo>
                  <a:pt x="1279" y="678"/>
                </a:lnTo>
                <a:lnTo>
                  <a:pt x="1279" y="678"/>
                </a:lnTo>
                <a:lnTo>
                  <a:pt x="1281" y="678"/>
                </a:lnTo>
                <a:lnTo>
                  <a:pt x="1281" y="680"/>
                </a:lnTo>
                <a:lnTo>
                  <a:pt x="1281" y="682"/>
                </a:lnTo>
                <a:lnTo>
                  <a:pt x="1282" y="682"/>
                </a:lnTo>
                <a:lnTo>
                  <a:pt x="1282" y="682"/>
                </a:lnTo>
                <a:lnTo>
                  <a:pt x="1282" y="671"/>
                </a:lnTo>
                <a:lnTo>
                  <a:pt x="1282" y="656"/>
                </a:lnTo>
                <a:lnTo>
                  <a:pt x="1282" y="642"/>
                </a:lnTo>
                <a:lnTo>
                  <a:pt x="1281" y="631"/>
                </a:lnTo>
                <a:lnTo>
                  <a:pt x="1281" y="631"/>
                </a:lnTo>
                <a:lnTo>
                  <a:pt x="1279" y="631"/>
                </a:lnTo>
                <a:lnTo>
                  <a:pt x="1279" y="632"/>
                </a:lnTo>
                <a:lnTo>
                  <a:pt x="1277" y="634"/>
                </a:lnTo>
                <a:lnTo>
                  <a:pt x="1275" y="634"/>
                </a:lnTo>
                <a:lnTo>
                  <a:pt x="1275" y="634"/>
                </a:lnTo>
                <a:lnTo>
                  <a:pt x="1275" y="629"/>
                </a:lnTo>
                <a:lnTo>
                  <a:pt x="1275" y="625"/>
                </a:lnTo>
                <a:lnTo>
                  <a:pt x="1277" y="625"/>
                </a:lnTo>
                <a:lnTo>
                  <a:pt x="1277" y="625"/>
                </a:lnTo>
                <a:lnTo>
                  <a:pt x="1279" y="627"/>
                </a:lnTo>
                <a:lnTo>
                  <a:pt x="1281" y="629"/>
                </a:lnTo>
                <a:lnTo>
                  <a:pt x="1281" y="629"/>
                </a:lnTo>
                <a:lnTo>
                  <a:pt x="1279" y="588"/>
                </a:lnTo>
                <a:lnTo>
                  <a:pt x="1279" y="568"/>
                </a:lnTo>
                <a:lnTo>
                  <a:pt x="1279" y="544"/>
                </a:lnTo>
                <a:lnTo>
                  <a:pt x="1279" y="544"/>
                </a:lnTo>
                <a:lnTo>
                  <a:pt x="1281" y="542"/>
                </a:lnTo>
                <a:lnTo>
                  <a:pt x="1282" y="539"/>
                </a:lnTo>
                <a:lnTo>
                  <a:pt x="1281" y="529"/>
                </a:lnTo>
                <a:lnTo>
                  <a:pt x="1279" y="520"/>
                </a:lnTo>
                <a:lnTo>
                  <a:pt x="1279" y="511"/>
                </a:lnTo>
                <a:lnTo>
                  <a:pt x="1279" y="511"/>
                </a:lnTo>
                <a:lnTo>
                  <a:pt x="1279" y="500"/>
                </a:lnTo>
                <a:lnTo>
                  <a:pt x="1279" y="489"/>
                </a:lnTo>
                <a:lnTo>
                  <a:pt x="1275" y="461"/>
                </a:lnTo>
                <a:lnTo>
                  <a:pt x="1275" y="461"/>
                </a:lnTo>
                <a:lnTo>
                  <a:pt x="1275" y="436"/>
                </a:lnTo>
                <a:lnTo>
                  <a:pt x="1275" y="410"/>
                </a:lnTo>
                <a:lnTo>
                  <a:pt x="1566" y="700"/>
                </a:lnTo>
                <a:lnTo>
                  <a:pt x="1566" y="700"/>
                </a:lnTo>
                <a:lnTo>
                  <a:pt x="1553" y="702"/>
                </a:lnTo>
                <a:lnTo>
                  <a:pt x="1540" y="704"/>
                </a:lnTo>
                <a:lnTo>
                  <a:pt x="1540" y="704"/>
                </a:lnTo>
                <a:lnTo>
                  <a:pt x="1538" y="702"/>
                </a:lnTo>
                <a:lnTo>
                  <a:pt x="1538" y="700"/>
                </a:lnTo>
                <a:lnTo>
                  <a:pt x="1536" y="700"/>
                </a:lnTo>
                <a:lnTo>
                  <a:pt x="1536" y="700"/>
                </a:lnTo>
                <a:lnTo>
                  <a:pt x="1536" y="704"/>
                </a:lnTo>
                <a:lnTo>
                  <a:pt x="1536" y="706"/>
                </a:lnTo>
                <a:lnTo>
                  <a:pt x="1534" y="706"/>
                </a:lnTo>
                <a:lnTo>
                  <a:pt x="1534" y="706"/>
                </a:lnTo>
                <a:lnTo>
                  <a:pt x="1523" y="704"/>
                </a:lnTo>
                <a:lnTo>
                  <a:pt x="1518" y="699"/>
                </a:lnTo>
                <a:lnTo>
                  <a:pt x="1518" y="699"/>
                </a:lnTo>
                <a:lnTo>
                  <a:pt x="1511" y="704"/>
                </a:lnTo>
                <a:lnTo>
                  <a:pt x="1511" y="704"/>
                </a:lnTo>
                <a:lnTo>
                  <a:pt x="1516" y="704"/>
                </a:lnTo>
                <a:lnTo>
                  <a:pt x="1518" y="704"/>
                </a:lnTo>
                <a:lnTo>
                  <a:pt x="1522" y="704"/>
                </a:lnTo>
                <a:lnTo>
                  <a:pt x="1522" y="704"/>
                </a:lnTo>
                <a:lnTo>
                  <a:pt x="1518" y="706"/>
                </a:lnTo>
                <a:lnTo>
                  <a:pt x="1516" y="708"/>
                </a:lnTo>
                <a:lnTo>
                  <a:pt x="1512" y="708"/>
                </a:lnTo>
                <a:lnTo>
                  <a:pt x="1512" y="708"/>
                </a:lnTo>
                <a:lnTo>
                  <a:pt x="1509" y="704"/>
                </a:lnTo>
                <a:lnTo>
                  <a:pt x="1507" y="702"/>
                </a:lnTo>
                <a:lnTo>
                  <a:pt x="1505" y="702"/>
                </a:lnTo>
                <a:lnTo>
                  <a:pt x="1498" y="702"/>
                </a:lnTo>
                <a:lnTo>
                  <a:pt x="1498" y="702"/>
                </a:lnTo>
                <a:lnTo>
                  <a:pt x="1501" y="702"/>
                </a:lnTo>
                <a:lnTo>
                  <a:pt x="1503" y="700"/>
                </a:lnTo>
                <a:lnTo>
                  <a:pt x="1503" y="700"/>
                </a:lnTo>
                <a:lnTo>
                  <a:pt x="1498" y="700"/>
                </a:lnTo>
                <a:lnTo>
                  <a:pt x="1490" y="700"/>
                </a:lnTo>
                <a:lnTo>
                  <a:pt x="1483" y="700"/>
                </a:lnTo>
                <a:lnTo>
                  <a:pt x="1476" y="702"/>
                </a:lnTo>
                <a:lnTo>
                  <a:pt x="1476" y="702"/>
                </a:lnTo>
                <a:lnTo>
                  <a:pt x="1487" y="702"/>
                </a:lnTo>
                <a:lnTo>
                  <a:pt x="1496" y="706"/>
                </a:lnTo>
                <a:lnTo>
                  <a:pt x="1496" y="706"/>
                </a:lnTo>
                <a:lnTo>
                  <a:pt x="1485" y="706"/>
                </a:lnTo>
                <a:lnTo>
                  <a:pt x="1477" y="708"/>
                </a:lnTo>
                <a:lnTo>
                  <a:pt x="1477" y="708"/>
                </a:lnTo>
                <a:lnTo>
                  <a:pt x="1477" y="706"/>
                </a:lnTo>
                <a:lnTo>
                  <a:pt x="1477" y="704"/>
                </a:lnTo>
                <a:lnTo>
                  <a:pt x="1479" y="704"/>
                </a:lnTo>
                <a:lnTo>
                  <a:pt x="1476" y="702"/>
                </a:lnTo>
                <a:lnTo>
                  <a:pt x="1476" y="702"/>
                </a:lnTo>
                <a:lnTo>
                  <a:pt x="1474" y="704"/>
                </a:lnTo>
                <a:lnTo>
                  <a:pt x="1470" y="704"/>
                </a:lnTo>
                <a:lnTo>
                  <a:pt x="1461" y="700"/>
                </a:lnTo>
                <a:lnTo>
                  <a:pt x="1454" y="699"/>
                </a:lnTo>
                <a:lnTo>
                  <a:pt x="1448" y="699"/>
                </a:lnTo>
                <a:lnTo>
                  <a:pt x="1444" y="700"/>
                </a:lnTo>
                <a:lnTo>
                  <a:pt x="1444" y="700"/>
                </a:lnTo>
                <a:lnTo>
                  <a:pt x="1446" y="700"/>
                </a:lnTo>
                <a:lnTo>
                  <a:pt x="1450" y="700"/>
                </a:lnTo>
                <a:lnTo>
                  <a:pt x="1450" y="702"/>
                </a:lnTo>
                <a:lnTo>
                  <a:pt x="1450" y="702"/>
                </a:lnTo>
                <a:lnTo>
                  <a:pt x="1450" y="702"/>
                </a:lnTo>
                <a:lnTo>
                  <a:pt x="1444" y="702"/>
                </a:lnTo>
                <a:lnTo>
                  <a:pt x="1441" y="700"/>
                </a:lnTo>
                <a:lnTo>
                  <a:pt x="1441" y="700"/>
                </a:lnTo>
                <a:lnTo>
                  <a:pt x="1439" y="704"/>
                </a:lnTo>
                <a:lnTo>
                  <a:pt x="1435" y="704"/>
                </a:lnTo>
                <a:lnTo>
                  <a:pt x="1428" y="706"/>
                </a:lnTo>
                <a:lnTo>
                  <a:pt x="1420" y="704"/>
                </a:lnTo>
                <a:lnTo>
                  <a:pt x="1413" y="706"/>
                </a:lnTo>
                <a:lnTo>
                  <a:pt x="1413" y="706"/>
                </a:lnTo>
                <a:lnTo>
                  <a:pt x="1409" y="704"/>
                </a:lnTo>
                <a:lnTo>
                  <a:pt x="1408" y="700"/>
                </a:lnTo>
                <a:lnTo>
                  <a:pt x="1408" y="700"/>
                </a:lnTo>
                <a:lnTo>
                  <a:pt x="1404" y="704"/>
                </a:lnTo>
                <a:lnTo>
                  <a:pt x="1398" y="706"/>
                </a:lnTo>
                <a:lnTo>
                  <a:pt x="1385" y="706"/>
                </a:lnTo>
                <a:lnTo>
                  <a:pt x="1385" y="706"/>
                </a:lnTo>
                <a:lnTo>
                  <a:pt x="1387" y="704"/>
                </a:lnTo>
                <a:lnTo>
                  <a:pt x="1389" y="704"/>
                </a:lnTo>
                <a:lnTo>
                  <a:pt x="1393" y="704"/>
                </a:lnTo>
                <a:lnTo>
                  <a:pt x="1395" y="702"/>
                </a:lnTo>
                <a:lnTo>
                  <a:pt x="1395" y="702"/>
                </a:lnTo>
                <a:lnTo>
                  <a:pt x="1384" y="704"/>
                </a:lnTo>
                <a:lnTo>
                  <a:pt x="1376" y="706"/>
                </a:lnTo>
                <a:lnTo>
                  <a:pt x="1363" y="711"/>
                </a:lnTo>
                <a:lnTo>
                  <a:pt x="1363" y="711"/>
                </a:lnTo>
                <a:lnTo>
                  <a:pt x="1362" y="710"/>
                </a:lnTo>
                <a:lnTo>
                  <a:pt x="1362" y="710"/>
                </a:lnTo>
                <a:lnTo>
                  <a:pt x="1362" y="708"/>
                </a:lnTo>
                <a:lnTo>
                  <a:pt x="1360" y="706"/>
                </a:lnTo>
                <a:lnTo>
                  <a:pt x="1360" y="706"/>
                </a:lnTo>
                <a:lnTo>
                  <a:pt x="1360" y="710"/>
                </a:lnTo>
                <a:lnTo>
                  <a:pt x="1358" y="710"/>
                </a:lnTo>
                <a:lnTo>
                  <a:pt x="1354" y="713"/>
                </a:lnTo>
                <a:lnTo>
                  <a:pt x="1341" y="715"/>
                </a:lnTo>
                <a:lnTo>
                  <a:pt x="1341" y="715"/>
                </a:lnTo>
                <a:lnTo>
                  <a:pt x="1341" y="710"/>
                </a:lnTo>
                <a:lnTo>
                  <a:pt x="1341" y="708"/>
                </a:lnTo>
                <a:lnTo>
                  <a:pt x="1341" y="708"/>
                </a:lnTo>
                <a:lnTo>
                  <a:pt x="1347" y="708"/>
                </a:lnTo>
                <a:lnTo>
                  <a:pt x="1352" y="706"/>
                </a:lnTo>
                <a:lnTo>
                  <a:pt x="1352" y="706"/>
                </a:lnTo>
                <a:lnTo>
                  <a:pt x="1351" y="704"/>
                </a:lnTo>
                <a:lnTo>
                  <a:pt x="1352" y="702"/>
                </a:lnTo>
                <a:lnTo>
                  <a:pt x="1356" y="700"/>
                </a:lnTo>
                <a:lnTo>
                  <a:pt x="1358" y="697"/>
                </a:lnTo>
                <a:lnTo>
                  <a:pt x="1358" y="697"/>
                </a:lnTo>
                <a:lnTo>
                  <a:pt x="1360" y="699"/>
                </a:lnTo>
                <a:lnTo>
                  <a:pt x="1360" y="702"/>
                </a:lnTo>
                <a:lnTo>
                  <a:pt x="1360" y="702"/>
                </a:lnTo>
                <a:lnTo>
                  <a:pt x="1369" y="700"/>
                </a:lnTo>
                <a:lnTo>
                  <a:pt x="1380" y="700"/>
                </a:lnTo>
                <a:lnTo>
                  <a:pt x="1389" y="700"/>
                </a:lnTo>
                <a:lnTo>
                  <a:pt x="1400" y="699"/>
                </a:lnTo>
                <a:lnTo>
                  <a:pt x="1400" y="699"/>
                </a:lnTo>
                <a:lnTo>
                  <a:pt x="1398" y="700"/>
                </a:lnTo>
                <a:lnTo>
                  <a:pt x="1398" y="702"/>
                </a:lnTo>
                <a:lnTo>
                  <a:pt x="1400" y="702"/>
                </a:lnTo>
                <a:lnTo>
                  <a:pt x="1400" y="702"/>
                </a:lnTo>
                <a:lnTo>
                  <a:pt x="1400" y="700"/>
                </a:lnTo>
                <a:lnTo>
                  <a:pt x="1402" y="700"/>
                </a:lnTo>
                <a:lnTo>
                  <a:pt x="1404" y="700"/>
                </a:lnTo>
                <a:lnTo>
                  <a:pt x="1406" y="699"/>
                </a:lnTo>
                <a:lnTo>
                  <a:pt x="1406" y="699"/>
                </a:lnTo>
                <a:lnTo>
                  <a:pt x="1404" y="697"/>
                </a:lnTo>
                <a:lnTo>
                  <a:pt x="1406" y="695"/>
                </a:lnTo>
                <a:lnTo>
                  <a:pt x="1411" y="691"/>
                </a:lnTo>
                <a:lnTo>
                  <a:pt x="1411" y="691"/>
                </a:lnTo>
                <a:lnTo>
                  <a:pt x="1411" y="695"/>
                </a:lnTo>
                <a:lnTo>
                  <a:pt x="1413" y="695"/>
                </a:lnTo>
                <a:lnTo>
                  <a:pt x="1413" y="695"/>
                </a:lnTo>
                <a:lnTo>
                  <a:pt x="1415" y="693"/>
                </a:lnTo>
                <a:lnTo>
                  <a:pt x="1417" y="691"/>
                </a:lnTo>
                <a:lnTo>
                  <a:pt x="1422" y="693"/>
                </a:lnTo>
                <a:lnTo>
                  <a:pt x="1426" y="693"/>
                </a:lnTo>
                <a:lnTo>
                  <a:pt x="1428" y="693"/>
                </a:lnTo>
                <a:lnTo>
                  <a:pt x="1430" y="691"/>
                </a:lnTo>
                <a:lnTo>
                  <a:pt x="1430" y="691"/>
                </a:lnTo>
                <a:lnTo>
                  <a:pt x="1431" y="693"/>
                </a:lnTo>
                <a:lnTo>
                  <a:pt x="1431" y="695"/>
                </a:lnTo>
                <a:lnTo>
                  <a:pt x="1431" y="695"/>
                </a:lnTo>
                <a:lnTo>
                  <a:pt x="1433" y="695"/>
                </a:lnTo>
                <a:lnTo>
                  <a:pt x="1433" y="689"/>
                </a:lnTo>
                <a:lnTo>
                  <a:pt x="1433" y="689"/>
                </a:lnTo>
                <a:lnTo>
                  <a:pt x="1463" y="688"/>
                </a:lnTo>
                <a:lnTo>
                  <a:pt x="1463" y="688"/>
                </a:lnTo>
                <a:lnTo>
                  <a:pt x="1465" y="688"/>
                </a:lnTo>
                <a:lnTo>
                  <a:pt x="1463" y="686"/>
                </a:lnTo>
                <a:lnTo>
                  <a:pt x="1463" y="684"/>
                </a:lnTo>
                <a:lnTo>
                  <a:pt x="1466" y="684"/>
                </a:lnTo>
                <a:lnTo>
                  <a:pt x="1466" y="684"/>
                </a:lnTo>
                <a:lnTo>
                  <a:pt x="1466" y="684"/>
                </a:lnTo>
                <a:lnTo>
                  <a:pt x="1468" y="686"/>
                </a:lnTo>
                <a:lnTo>
                  <a:pt x="1476" y="686"/>
                </a:lnTo>
                <a:lnTo>
                  <a:pt x="1483" y="686"/>
                </a:lnTo>
                <a:lnTo>
                  <a:pt x="1485" y="688"/>
                </a:lnTo>
                <a:lnTo>
                  <a:pt x="1487" y="689"/>
                </a:lnTo>
                <a:lnTo>
                  <a:pt x="1487" y="689"/>
                </a:lnTo>
                <a:lnTo>
                  <a:pt x="1496" y="688"/>
                </a:lnTo>
                <a:lnTo>
                  <a:pt x="1505" y="688"/>
                </a:lnTo>
                <a:lnTo>
                  <a:pt x="1512" y="688"/>
                </a:lnTo>
                <a:lnTo>
                  <a:pt x="1522" y="686"/>
                </a:lnTo>
                <a:lnTo>
                  <a:pt x="1522" y="686"/>
                </a:lnTo>
                <a:lnTo>
                  <a:pt x="1523" y="686"/>
                </a:lnTo>
                <a:lnTo>
                  <a:pt x="1527" y="688"/>
                </a:lnTo>
                <a:lnTo>
                  <a:pt x="1531" y="688"/>
                </a:lnTo>
                <a:lnTo>
                  <a:pt x="1534" y="686"/>
                </a:lnTo>
                <a:lnTo>
                  <a:pt x="1534" y="686"/>
                </a:lnTo>
                <a:lnTo>
                  <a:pt x="1533" y="686"/>
                </a:lnTo>
                <a:lnTo>
                  <a:pt x="1529" y="686"/>
                </a:lnTo>
                <a:lnTo>
                  <a:pt x="1529" y="684"/>
                </a:lnTo>
                <a:lnTo>
                  <a:pt x="1531" y="684"/>
                </a:lnTo>
                <a:lnTo>
                  <a:pt x="1531" y="684"/>
                </a:lnTo>
                <a:lnTo>
                  <a:pt x="1547" y="686"/>
                </a:lnTo>
                <a:lnTo>
                  <a:pt x="1566" y="688"/>
                </a:lnTo>
                <a:lnTo>
                  <a:pt x="1288" y="410"/>
                </a:lnTo>
                <a:lnTo>
                  <a:pt x="1288" y="410"/>
                </a:lnTo>
                <a:lnTo>
                  <a:pt x="1288" y="436"/>
                </a:lnTo>
                <a:lnTo>
                  <a:pt x="1288" y="459"/>
                </a:lnTo>
                <a:lnTo>
                  <a:pt x="1288" y="459"/>
                </a:lnTo>
                <a:lnTo>
                  <a:pt x="1288" y="458"/>
                </a:lnTo>
                <a:lnTo>
                  <a:pt x="1290" y="456"/>
                </a:lnTo>
                <a:lnTo>
                  <a:pt x="1290" y="463"/>
                </a:lnTo>
                <a:lnTo>
                  <a:pt x="1290" y="463"/>
                </a:lnTo>
                <a:lnTo>
                  <a:pt x="1288" y="463"/>
                </a:lnTo>
                <a:lnTo>
                  <a:pt x="1286" y="461"/>
                </a:lnTo>
                <a:lnTo>
                  <a:pt x="1286" y="461"/>
                </a:lnTo>
                <a:lnTo>
                  <a:pt x="1288" y="467"/>
                </a:lnTo>
                <a:lnTo>
                  <a:pt x="1286" y="472"/>
                </a:lnTo>
                <a:lnTo>
                  <a:pt x="1284" y="476"/>
                </a:lnTo>
                <a:lnTo>
                  <a:pt x="1284" y="480"/>
                </a:lnTo>
                <a:lnTo>
                  <a:pt x="1284" y="480"/>
                </a:lnTo>
                <a:lnTo>
                  <a:pt x="1284" y="478"/>
                </a:lnTo>
                <a:lnTo>
                  <a:pt x="1284" y="480"/>
                </a:lnTo>
                <a:lnTo>
                  <a:pt x="1284" y="483"/>
                </a:lnTo>
                <a:lnTo>
                  <a:pt x="1284" y="483"/>
                </a:lnTo>
                <a:lnTo>
                  <a:pt x="1288" y="485"/>
                </a:lnTo>
                <a:lnTo>
                  <a:pt x="1290" y="489"/>
                </a:lnTo>
                <a:lnTo>
                  <a:pt x="1290" y="489"/>
                </a:lnTo>
                <a:lnTo>
                  <a:pt x="1290" y="485"/>
                </a:lnTo>
                <a:lnTo>
                  <a:pt x="1290" y="482"/>
                </a:lnTo>
                <a:lnTo>
                  <a:pt x="1290" y="482"/>
                </a:lnTo>
                <a:lnTo>
                  <a:pt x="1294" y="494"/>
                </a:lnTo>
                <a:lnTo>
                  <a:pt x="1292" y="507"/>
                </a:lnTo>
                <a:lnTo>
                  <a:pt x="1290" y="533"/>
                </a:lnTo>
                <a:lnTo>
                  <a:pt x="1290" y="533"/>
                </a:lnTo>
                <a:lnTo>
                  <a:pt x="1292" y="535"/>
                </a:lnTo>
                <a:lnTo>
                  <a:pt x="1294" y="533"/>
                </a:lnTo>
                <a:lnTo>
                  <a:pt x="1295" y="531"/>
                </a:lnTo>
                <a:lnTo>
                  <a:pt x="1297" y="533"/>
                </a:lnTo>
                <a:lnTo>
                  <a:pt x="1297" y="533"/>
                </a:lnTo>
                <a:lnTo>
                  <a:pt x="1295" y="535"/>
                </a:lnTo>
                <a:lnTo>
                  <a:pt x="1295" y="537"/>
                </a:lnTo>
                <a:lnTo>
                  <a:pt x="1297" y="542"/>
                </a:lnTo>
                <a:lnTo>
                  <a:pt x="1299" y="546"/>
                </a:lnTo>
                <a:lnTo>
                  <a:pt x="1299" y="548"/>
                </a:lnTo>
                <a:lnTo>
                  <a:pt x="1297" y="548"/>
                </a:lnTo>
                <a:lnTo>
                  <a:pt x="1297" y="548"/>
                </a:lnTo>
                <a:lnTo>
                  <a:pt x="1295" y="544"/>
                </a:lnTo>
                <a:lnTo>
                  <a:pt x="1294" y="540"/>
                </a:lnTo>
                <a:lnTo>
                  <a:pt x="1292" y="537"/>
                </a:lnTo>
                <a:lnTo>
                  <a:pt x="1290" y="537"/>
                </a:lnTo>
                <a:lnTo>
                  <a:pt x="1288" y="539"/>
                </a:lnTo>
                <a:lnTo>
                  <a:pt x="1288" y="539"/>
                </a:lnTo>
                <a:lnTo>
                  <a:pt x="1295" y="550"/>
                </a:lnTo>
                <a:lnTo>
                  <a:pt x="1297" y="555"/>
                </a:lnTo>
                <a:lnTo>
                  <a:pt x="1295" y="562"/>
                </a:lnTo>
                <a:lnTo>
                  <a:pt x="1295" y="562"/>
                </a:lnTo>
                <a:lnTo>
                  <a:pt x="1299" y="562"/>
                </a:lnTo>
                <a:lnTo>
                  <a:pt x="1303" y="564"/>
                </a:lnTo>
                <a:lnTo>
                  <a:pt x="1305" y="572"/>
                </a:lnTo>
                <a:lnTo>
                  <a:pt x="1306" y="583"/>
                </a:lnTo>
                <a:lnTo>
                  <a:pt x="1308" y="586"/>
                </a:lnTo>
                <a:lnTo>
                  <a:pt x="1310" y="590"/>
                </a:lnTo>
                <a:lnTo>
                  <a:pt x="1310" y="590"/>
                </a:lnTo>
                <a:lnTo>
                  <a:pt x="1306" y="601"/>
                </a:lnTo>
                <a:lnTo>
                  <a:pt x="1305" y="607"/>
                </a:lnTo>
                <a:lnTo>
                  <a:pt x="1306" y="612"/>
                </a:lnTo>
                <a:lnTo>
                  <a:pt x="1306" y="612"/>
                </a:lnTo>
                <a:lnTo>
                  <a:pt x="1308" y="603"/>
                </a:lnTo>
                <a:lnTo>
                  <a:pt x="1310" y="596"/>
                </a:lnTo>
                <a:lnTo>
                  <a:pt x="1314" y="590"/>
                </a:lnTo>
                <a:lnTo>
                  <a:pt x="1319" y="585"/>
                </a:lnTo>
                <a:lnTo>
                  <a:pt x="1319" y="585"/>
                </a:lnTo>
                <a:lnTo>
                  <a:pt x="1319" y="588"/>
                </a:lnTo>
                <a:lnTo>
                  <a:pt x="1319" y="590"/>
                </a:lnTo>
                <a:lnTo>
                  <a:pt x="1319" y="590"/>
                </a:lnTo>
                <a:lnTo>
                  <a:pt x="1319" y="585"/>
                </a:lnTo>
                <a:lnTo>
                  <a:pt x="1317" y="583"/>
                </a:lnTo>
                <a:lnTo>
                  <a:pt x="1316" y="579"/>
                </a:lnTo>
                <a:lnTo>
                  <a:pt x="1316" y="575"/>
                </a:lnTo>
                <a:lnTo>
                  <a:pt x="1316" y="575"/>
                </a:lnTo>
                <a:lnTo>
                  <a:pt x="1314" y="577"/>
                </a:lnTo>
                <a:lnTo>
                  <a:pt x="1312" y="579"/>
                </a:lnTo>
                <a:lnTo>
                  <a:pt x="1312" y="583"/>
                </a:lnTo>
                <a:lnTo>
                  <a:pt x="1308" y="585"/>
                </a:lnTo>
                <a:lnTo>
                  <a:pt x="1308" y="585"/>
                </a:lnTo>
                <a:lnTo>
                  <a:pt x="1308" y="566"/>
                </a:lnTo>
                <a:lnTo>
                  <a:pt x="1308" y="557"/>
                </a:lnTo>
                <a:lnTo>
                  <a:pt x="1310" y="550"/>
                </a:lnTo>
                <a:lnTo>
                  <a:pt x="1310" y="550"/>
                </a:lnTo>
                <a:lnTo>
                  <a:pt x="1310" y="551"/>
                </a:lnTo>
                <a:lnTo>
                  <a:pt x="1312" y="553"/>
                </a:lnTo>
                <a:lnTo>
                  <a:pt x="1314" y="553"/>
                </a:lnTo>
                <a:lnTo>
                  <a:pt x="1314" y="557"/>
                </a:lnTo>
                <a:lnTo>
                  <a:pt x="1314" y="557"/>
                </a:lnTo>
                <a:lnTo>
                  <a:pt x="1312" y="562"/>
                </a:lnTo>
                <a:lnTo>
                  <a:pt x="1312" y="564"/>
                </a:lnTo>
                <a:lnTo>
                  <a:pt x="1314" y="566"/>
                </a:lnTo>
                <a:lnTo>
                  <a:pt x="1314" y="566"/>
                </a:lnTo>
                <a:lnTo>
                  <a:pt x="1316" y="568"/>
                </a:lnTo>
                <a:lnTo>
                  <a:pt x="1317" y="572"/>
                </a:lnTo>
                <a:lnTo>
                  <a:pt x="1321" y="579"/>
                </a:lnTo>
                <a:lnTo>
                  <a:pt x="1321" y="590"/>
                </a:lnTo>
                <a:lnTo>
                  <a:pt x="1321" y="594"/>
                </a:lnTo>
                <a:lnTo>
                  <a:pt x="1319" y="599"/>
                </a:lnTo>
                <a:lnTo>
                  <a:pt x="1319" y="599"/>
                </a:lnTo>
                <a:lnTo>
                  <a:pt x="1321" y="601"/>
                </a:lnTo>
                <a:lnTo>
                  <a:pt x="1321" y="603"/>
                </a:lnTo>
                <a:lnTo>
                  <a:pt x="1321" y="608"/>
                </a:lnTo>
                <a:lnTo>
                  <a:pt x="1319" y="616"/>
                </a:lnTo>
                <a:lnTo>
                  <a:pt x="1319" y="616"/>
                </a:lnTo>
                <a:lnTo>
                  <a:pt x="1319" y="614"/>
                </a:lnTo>
                <a:lnTo>
                  <a:pt x="1321" y="614"/>
                </a:lnTo>
                <a:lnTo>
                  <a:pt x="1325" y="619"/>
                </a:lnTo>
                <a:lnTo>
                  <a:pt x="1325" y="619"/>
                </a:lnTo>
                <a:lnTo>
                  <a:pt x="1323" y="619"/>
                </a:lnTo>
                <a:lnTo>
                  <a:pt x="1321" y="621"/>
                </a:lnTo>
                <a:lnTo>
                  <a:pt x="1321" y="627"/>
                </a:lnTo>
                <a:lnTo>
                  <a:pt x="1323" y="631"/>
                </a:lnTo>
                <a:lnTo>
                  <a:pt x="1323" y="629"/>
                </a:lnTo>
                <a:lnTo>
                  <a:pt x="1325" y="627"/>
                </a:lnTo>
                <a:lnTo>
                  <a:pt x="1325" y="627"/>
                </a:lnTo>
                <a:lnTo>
                  <a:pt x="1325" y="632"/>
                </a:lnTo>
                <a:lnTo>
                  <a:pt x="1323" y="634"/>
                </a:lnTo>
                <a:lnTo>
                  <a:pt x="1321" y="636"/>
                </a:lnTo>
                <a:lnTo>
                  <a:pt x="1321" y="636"/>
                </a:lnTo>
                <a:lnTo>
                  <a:pt x="1325" y="643"/>
                </a:lnTo>
                <a:lnTo>
                  <a:pt x="1330" y="651"/>
                </a:lnTo>
                <a:lnTo>
                  <a:pt x="1330" y="651"/>
                </a:lnTo>
                <a:lnTo>
                  <a:pt x="1327" y="651"/>
                </a:lnTo>
                <a:lnTo>
                  <a:pt x="1325" y="651"/>
                </a:lnTo>
                <a:lnTo>
                  <a:pt x="1325" y="653"/>
                </a:lnTo>
                <a:lnTo>
                  <a:pt x="1325" y="653"/>
                </a:lnTo>
                <a:lnTo>
                  <a:pt x="1327" y="654"/>
                </a:lnTo>
                <a:lnTo>
                  <a:pt x="1328" y="656"/>
                </a:lnTo>
                <a:lnTo>
                  <a:pt x="1328" y="656"/>
                </a:lnTo>
                <a:lnTo>
                  <a:pt x="1328" y="658"/>
                </a:lnTo>
                <a:lnTo>
                  <a:pt x="1327" y="658"/>
                </a:lnTo>
                <a:lnTo>
                  <a:pt x="1327" y="658"/>
                </a:lnTo>
                <a:lnTo>
                  <a:pt x="1328" y="660"/>
                </a:lnTo>
                <a:lnTo>
                  <a:pt x="1328" y="664"/>
                </a:lnTo>
                <a:lnTo>
                  <a:pt x="1328" y="671"/>
                </a:lnTo>
                <a:lnTo>
                  <a:pt x="1325" y="678"/>
                </a:lnTo>
                <a:lnTo>
                  <a:pt x="1325" y="680"/>
                </a:lnTo>
                <a:lnTo>
                  <a:pt x="1327" y="682"/>
                </a:lnTo>
                <a:lnTo>
                  <a:pt x="1327" y="682"/>
                </a:lnTo>
                <a:lnTo>
                  <a:pt x="1327" y="678"/>
                </a:lnTo>
                <a:lnTo>
                  <a:pt x="1328" y="678"/>
                </a:lnTo>
                <a:lnTo>
                  <a:pt x="1328" y="678"/>
                </a:lnTo>
                <a:lnTo>
                  <a:pt x="1328" y="689"/>
                </a:lnTo>
                <a:lnTo>
                  <a:pt x="1327" y="695"/>
                </a:lnTo>
                <a:lnTo>
                  <a:pt x="1323" y="697"/>
                </a:lnTo>
                <a:lnTo>
                  <a:pt x="1323" y="697"/>
                </a:lnTo>
                <a:lnTo>
                  <a:pt x="1327" y="699"/>
                </a:lnTo>
                <a:lnTo>
                  <a:pt x="1325" y="702"/>
                </a:lnTo>
                <a:lnTo>
                  <a:pt x="1323" y="706"/>
                </a:lnTo>
                <a:lnTo>
                  <a:pt x="1323" y="710"/>
                </a:lnTo>
                <a:lnTo>
                  <a:pt x="1323" y="710"/>
                </a:lnTo>
                <a:lnTo>
                  <a:pt x="1325" y="711"/>
                </a:lnTo>
                <a:lnTo>
                  <a:pt x="1328" y="715"/>
                </a:lnTo>
                <a:lnTo>
                  <a:pt x="1330" y="724"/>
                </a:lnTo>
                <a:lnTo>
                  <a:pt x="1328" y="735"/>
                </a:lnTo>
                <a:lnTo>
                  <a:pt x="1328" y="737"/>
                </a:lnTo>
                <a:lnTo>
                  <a:pt x="1325" y="737"/>
                </a:lnTo>
                <a:lnTo>
                  <a:pt x="1325" y="737"/>
                </a:lnTo>
                <a:lnTo>
                  <a:pt x="1330" y="746"/>
                </a:lnTo>
                <a:lnTo>
                  <a:pt x="1330" y="750"/>
                </a:lnTo>
                <a:lnTo>
                  <a:pt x="1328" y="756"/>
                </a:lnTo>
                <a:lnTo>
                  <a:pt x="1328" y="756"/>
                </a:lnTo>
                <a:lnTo>
                  <a:pt x="1330" y="756"/>
                </a:lnTo>
                <a:lnTo>
                  <a:pt x="1332" y="754"/>
                </a:lnTo>
                <a:lnTo>
                  <a:pt x="1332" y="750"/>
                </a:lnTo>
                <a:lnTo>
                  <a:pt x="1332" y="745"/>
                </a:lnTo>
                <a:lnTo>
                  <a:pt x="1334" y="741"/>
                </a:lnTo>
                <a:lnTo>
                  <a:pt x="1334" y="741"/>
                </a:lnTo>
                <a:lnTo>
                  <a:pt x="1336" y="746"/>
                </a:lnTo>
                <a:lnTo>
                  <a:pt x="1336" y="754"/>
                </a:lnTo>
                <a:lnTo>
                  <a:pt x="1336" y="759"/>
                </a:lnTo>
                <a:lnTo>
                  <a:pt x="1336" y="765"/>
                </a:lnTo>
                <a:lnTo>
                  <a:pt x="1336" y="765"/>
                </a:lnTo>
                <a:lnTo>
                  <a:pt x="1332" y="770"/>
                </a:lnTo>
                <a:lnTo>
                  <a:pt x="1328" y="772"/>
                </a:lnTo>
                <a:lnTo>
                  <a:pt x="1327" y="772"/>
                </a:lnTo>
                <a:lnTo>
                  <a:pt x="1327" y="772"/>
                </a:lnTo>
                <a:lnTo>
                  <a:pt x="1327" y="774"/>
                </a:lnTo>
                <a:lnTo>
                  <a:pt x="1328" y="776"/>
                </a:lnTo>
                <a:lnTo>
                  <a:pt x="1332" y="780"/>
                </a:lnTo>
                <a:lnTo>
                  <a:pt x="1332" y="780"/>
                </a:lnTo>
                <a:lnTo>
                  <a:pt x="1332" y="778"/>
                </a:lnTo>
                <a:lnTo>
                  <a:pt x="1334" y="776"/>
                </a:lnTo>
                <a:lnTo>
                  <a:pt x="1334" y="776"/>
                </a:lnTo>
                <a:lnTo>
                  <a:pt x="1336" y="781"/>
                </a:lnTo>
                <a:lnTo>
                  <a:pt x="1336" y="787"/>
                </a:lnTo>
                <a:lnTo>
                  <a:pt x="1334" y="792"/>
                </a:lnTo>
                <a:lnTo>
                  <a:pt x="1332" y="794"/>
                </a:lnTo>
                <a:lnTo>
                  <a:pt x="1328" y="794"/>
                </a:lnTo>
                <a:lnTo>
                  <a:pt x="1328" y="794"/>
                </a:lnTo>
                <a:lnTo>
                  <a:pt x="1328" y="792"/>
                </a:lnTo>
                <a:lnTo>
                  <a:pt x="1327" y="791"/>
                </a:lnTo>
                <a:lnTo>
                  <a:pt x="1325" y="791"/>
                </a:lnTo>
                <a:lnTo>
                  <a:pt x="1323" y="791"/>
                </a:lnTo>
                <a:lnTo>
                  <a:pt x="1323" y="791"/>
                </a:lnTo>
                <a:lnTo>
                  <a:pt x="1327" y="794"/>
                </a:lnTo>
                <a:lnTo>
                  <a:pt x="1328" y="798"/>
                </a:lnTo>
                <a:lnTo>
                  <a:pt x="1330" y="803"/>
                </a:lnTo>
                <a:lnTo>
                  <a:pt x="1332" y="807"/>
                </a:lnTo>
                <a:lnTo>
                  <a:pt x="1332" y="807"/>
                </a:lnTo>
                <a:lnTo>
                  <a:pt x="1334" y="803"/>
                </a:lnTo>
                <a:lnTo>
                  <a:pt x="1332" y="802"/>
                </a:lnTo>
                <a:lnTo>
                  <a:pt x="1330" y="800"/>
                </a:lnTo>
                <a:lnTo>
                  <a:pt x="1330" y="796"/>
                </a:lnTo>
                <a:lnTo>
                  <a:pt x="1330" y="796"/>
                </a:lnTo>
                <a:lnTo>
                  <a:pt x="1332" y="794"/>
                </a:lnTo>
                <a:lnTo>
                  <a:pt x="1334" y="794"/>
                </a:lnTo>
                <a:lnTo>
                  <a:pt x="1336" y="794"/>
                </a:lnTo>
                <a:lnTo>
                  <a:pt x="1338" y="792"/>
                </a:lnTo>
                <a:lnTo>
                  <a:pt x="1338" y="792"/>
                </a:lnTo>
                <a:lnTo>
                  <a:pt x="1338" y="805"/>
                </a:lnTo>
                <a:lnTo>
                  <a:pt x="1339" y="814"/>
                </a:lnTo>
                <a:lnTo>
                  <a:pt x="1339" y="814"/>
                </a:lnTo>
                <a:lnTo>
                  <a:pt x="1338" y="814"/>
                </a:lnTo>
                <a:lnTo>
                  <a:pt x="1338" y="813"/>
                </a:lnTo>
                <a:lnTo>
                  <a:pt x="1336" y="811"/>
                </a:lnTo>
                <a:lnTo>
                  <a:pt x="1334" y="811"/>
                </a:lnTo>
                <a:lnTo>
                  <a:pt x="1334" y="811"/>
                </a:lnTo>
                <a:lnTo>
                  <a:pt x="1334" y="814"/>
                </a:lnTo>
                <a:lnTo>
                  <a:pt x="1336" y="816"/>
                </a:lnTo>
                <a:lnTo>
                  <a:pt x="1338" y="816"/>
                </a:lnTo>
                <a:lnTo>
                  <a:pt x="1339" y="818"/>
                </a:lnTo>
                <a:lnTo>
                  <a:pt x="1339" y="818"/>
                </a:lnTo>
                <a:lnTo>
                  <a:pt x="1338" y="824"/>
                </a:lnTo>
                <a:lnTo>
                  <a:pt x="1336" y="826"/>
                </a:lnTo>
                <a:lnTo>
                  <a:pt x="1334" y="826"/>
                </a:lnTo>
                <a:lnTo>
                  <a:pt x="1334" y="826"/>
                </a:lnTo>
                <a:lnTo>
                  <a:pt x="1338" y="837"/>
                </a:lnTo>
                <a:lnTo>
                  <a:pt x="1339" y="846"/>
                </a:lnTo>
                <a:lnTo>
                  <a:pt x="1339" y="870"/>
                </a:lnTo>
                <a:lnTo>
                  <a:pt x="1339" y="870"/>
                </a:lnTo>
                <a:lnTo>
                  <a:pt x="1341" y="871"/>
                </a:lnTo>
                <a:lnTo>
                  <a:pt x="1341" y="870"/>
                </a:lnTo>
                <a:lnTo>
                  <a:pt x="1341" y="866"/>
                </a:lnTo>
                <a:lnTo>
                  <a:pt x="1341" y="862"/>
                </a:lnTo>
                <a:lnTo>
                  <a:pt x="1341" y="860"/>
                </a:lnTo>
                <a:lnTo>
                  <a:pt x="1343" y="860"/>
                </a:lnTo>
                <a:lnTo>
                  <a:pt x="1343" y="860"/>
                </a:lnTo>
                <a:lnTo>
                  <a:pt x="1347" y="875"/>
                </a:lnTo>
                <a:lnTo>
                  <a:pt x="1349" y="888"/>
                </a:lnTo>
                <a:lnTo>
                  <a:pt x="1352" y="903"/>
                </a:lnTo>
                <a:lnTo>
                  <a:pt x="1356" y="917"/>
                </a:lnTo>
                <a:lnTo>
                  <a:pt x="1356" y="917"/>
                </a:lnTo>
                <a:lnTo>
                  <a:pt x="1354" y="916"/>
                </a:lnTo>
                <a:lnTo>
                  <a:pt x="1352" y="914"/>
                </a:lnTo>
                <a:lnTo>
                  <a:pt x="1352" y="914"/>
                </a:lnTo>
                <a:lnTo>
                  <a:pt x="1354" y="921"/>
                </a:lnTo>
                <a:lnTo>
                  <a:pt x="1354" y="927"/>
                </a:lnTo>
                <a:lnTo>
                  <a:pt x="1354" y="932"/>
                </a:lnTo>
                <a:lnTo>
                  <a:pt x="1358" y="934"/>
                </a:lnTo>
                <a:lnTo>
                  <a:pt x="1358" y="934"/>
                </a:lnTo>
                <a:lnTo>
                  <a:pt x="1356" y="945"/>
                </a:lnTo>
                <a:lnTo>
                  <a:pt x="1354" y="958"/>
                </a:lnTo>
                <a:lnTo>
                  <a:pt x="1354" y="987"/>
                </a:lnTo>
                <a:lnTo>
                  <a:pt x="1352" y="1015"/>
                </a:lnTo>
                <a:lnTo>
                  <a:pt x="1351" y="1028"/>
                </a:lnTo>
                <a:lnTo>
                  <a:pt x="1349" y="1037"/>
                </a:lnTo>
                <a:lnTo>
                  <a:pt x="1349" y="1037"/>
                </a:lnTo>
                <a:lnTo>
                  <a:pt x="1351" y="1048"/>
                </a:lnTo>
                <a:lnTo>
                  <a:pt x="1352" y="1057"/>
                </a:lnTo>
                <a:lnTo>
                  <a:pt x="1352" y="1068"/>
                </a:lnTo>
                <a:lnTo>
                  <a:pt x="1351" y="1072"/>
                </a:lnTo>
                <a:lnTo>
                  <a:pt x="1349" y="1076"/>
                </a:lnTo>
                <a:lnTo>
                  <a:pt x="1349" y="1076"/>
                </a:lnTo>
                <a:lnTo>
                  <a:pt x="1351" y="1083"/>
                </a:lnTo>
                <a:lnTo>
                  <a:pt x="1351" y="1090"/>
                </a:lnTo>
                <a:lnTo>
                  <a:pt x="1351" y="1100"/>
                </a:lnTo>
                <a:lnTo>
                  <a:pt x="1352" y="1105"/>
                </a:lnTo>
                <a:lnTo>
                  <a:pt x="1352" y="1105"/>
                </a:lnTo>
                <a:lnTo>
                  <a:pt x="1352" y="1103"/>
                </a:lnTo>
                <a:lnTo>
                  <a:pt x="1354" y="1105"/>
                </a:lnTo>
                <a:lnTo>
                  <a:pt x="1356" y="1107"/>
                </a:lnTo>
                <a:lnTo>
                  <a:pt x="1356" y="1107"/>
                </a:lnTo>
                <a:lnTo>
                  <a:pt x="1354" y="1116"/>
                </a:lnTo>
                <a:lnTo>
                  <a:pt x="1354" y="1125"/>
                </a:lnTo>
                <a:lnTo>
                  <a:pt x="1356" y="1140"/>
                </a:lnTo>
                <a:lnTo>
                  <a:pt x="1360" y="1158"/>
                </a:lnTo>
                <a:lnTo>
                  <a:pt x="1360" y="1168"/>
                </a:lnTo>
                <a:lnTo>
                  <a:pt x="1358" y="1179"/>
                </a:lnTo>
                <a:lnTo>
                  <a:pt x="1358" y="1179"/>
                </a:lnTo>
                <a:lnTo>
                  <a:pt x="1360" y="1177"/>
                </a:lnTo>
                <a:lnTo>
                  <a:pt x="1362" y="1175"/>
                </a:lnTo>
                <a:lnTo>
                  <a:pt x="1362" y="1168"/>
                </a:lnTo>
                <a:lnTo>
                  <a:pt x="1362" y="1160"/>
                </a:lnTo>
                <a:lnTo>
                  <a:pt x="1363" y="1158"/>
                </a:lnTo>
                <a:lnTo>
                  <a:pt x="1367" y="1158"/>
                </a:lnTo>
                <a:lnTo>
                  <a:pt x="1367" y="1158"/>
                </a:lnTo>
                <a:lnTo>
                  <a:pt x="1367" y="1149"/>
                </a:lnTo>
                <a:lnTo>
                  <a:pt x="1369" y="1140"/>
                </a:lnTo>
                <a:lnTo>
                  <a:pt x="1371" y="1133"/>
                </a:lnTo>
                <a:lnTo>
                  <a:pt x="1371" y="1122"/>
                </a:lnTo>
                <a:lnTo>
                  <a:pt x="1371" y="1122"/>
                </a:lnTo>
                <a:lnTo>
                  <a:pt x="1371" y="1125"/>
                </a:lnTo>
                <a:lnTo>
                  <a:pt x="1373" y="1127"/>
                </a:lnTo>
                <a:lnTo>
                  <a:pt x="1373" y="1127"/>
                </a:lnTo>
                <a:lnTo>
                  <a:pt x="1373" y="1125"/>
                </a:lnTo>
                <a:lnTo>
                  <a:pt x="1374" y="1124"/>
                </a:lnTo>
                <a:lnTo>
                  <a:pt x="1374" y="1124"/>
                </a:lnTo>
                <a:lnTo>
                  <a:pt x="1374" y="1133"/>
                </a:lnTo>
                <a:lnTo>
                  <a:pt x="1376" y="1136"/>
                </a:lnTo>
                <a:lnTo>
                  <a:pt x="1378" y="1138"/>
                </a:lnTo>
                <a:lnTo>
                  <a:pt x="1378" y="1138"/>
                </a:lnTo>
                <a:lnTo>
                  <a:pt x="1376" y="1118"/>
                </a:lnTo>
                <a:lnTo>
                  <a:pt x="1378" y="1109"/>
                </a:lnTo>
                <a:lnTo>
                  <a:pt x="1380" y="1100"/>
                </a:lnTo>
                <a:lnTo>
                  <a:pt x="1380" y="1100"/>
                </a:lnTo>
                <a:lnTo>
                  <a:pt x="1382" y="1101"/>
                </a:lnTo>
                <a:lnTo>
                  <a:pt x="1382" y="1105"/>
                </a:lnTo>
                <a:lnTo>
                  <a:pt x="1382" y="1114"/>
                </a:lnTo>
                <a:lnTo>
                  <a:pt x="1382" y="1122"/>
                </a:lnTo>
                <a:lnTo>
                  <a:pt x="1384" y="1127"/>
                </a:lnTo>
                <a:lnTo>
                  <a:pt x="1384" y="1127"/>
                </a:lnTo>
                <a:lnTo>
                  <a:pt x="1387" y="1111"/>
                </a:lnTo>
                <a:lnTo>
                  <a:pt x="1389" y="1094"/>
                </a:lnTo>
                <a:lnTo>
                  <a:pt x="1389" y="1094"/>
                </a:lnTo>
                <a:lnTo>
                  <a:pt x="1391" y="1096"/>
                </a:lnTo>
                <a:lnTo>
                  <a:pt x="1391" y="1094"/>
                </a:lnTo>
                <a:lnTo>
                  <a:pt x="1393" y="1090"/>
                </a:lnTo>
                <a:lnTo>
                  <a:pt x="1395" y="1090"/>
                </a:lnTo>
                <a:lnTo>
                  <a:pt x="1395" y="1090"/>
                </a:lnTo>
                <a:lnTo>
                  <a:pt x="1397" y="1096"/>
                </a:lnTo>
                <a:lnTo>
                  <a:pt x="1397" y="1100"/>
                </a:lnTo>
                <a:lnTo>
                  <a:pt x="1397" y="1107"/>
                </a:lnTo>
                <a:lnTo>
                  <a:pt x="1397" y="1107"/>
                </a:lnTo>
                <a:lnTo>
                  <a:pt x="1398" y="1105"/>
                </a:lnTo>
                <a:lnTo>
                  <a:pt x="1400" y="1103"/>
                </a:lnTo>
                <a:lnTo>
                  <a:pt x="1400" y="1105"/>
                </a:lnTo>
                <a:lnTo>
                  <a:pt x="1400" y="1105"/>
                </a:lnTo>
                <a:lnTo>
                  <a:pt x="1400" y="1111"/>
                </a:lnTo>
                <a:lnTo>
                  <a:pt x="1400" y="1118"/>
                </a:lnTo>
                <a:lnTo>
                  <a:pt x="1400" y="1118"/>
                </a:lnTo>
                <a:lnTo>
                  <a:pt x="1398" y="1114"/>
                </a:lnTo>
                <a:lnTo>
                  <a:pt x="1397" y="1114"/>
                </a:lnTo>
                <a:lnTo>
                  <a:pt x="1395" y="1116"/>
                </a:lnTo>
                <a:lnTo>
                  <a:pt x="1395" y="1116"/>
                </a:lnTo>
                <a:lnTo>
                  <a:pt x="1400" y="1129"/>
                </a:lnTo>
                <a:lnTo>
                  <a:pt x="1400" y="1135"/>
                </a:lnTo>
                <a:lnTo>
                  <a:pt x="1400" y="1138"/>
                </a:lnTo>
                <a:lnTo>
                  <a:pt x="1398" y="1140"/>
                </a:lnTo>
                <a:lnTo>
                  <a:pt x="1398" y="1140"/>
                </a:lnTo>
                <a:lnTo>
                  <a:pt x="1400" y="1138"/>
                </a:lnTo>
                <a:lnTo>
                  <a:pt x="1404" y="1138"/>
                </a:lnTo>
                <a:lnTo>
                  <a:pt x="1404" y="1138"/>
                </a:lnTo>
                <a:lnTo>
                  <a:pt x="1404" y="1144"/>
                </a:lnTo>
                <a:lnTo>
                  <a:pt x="1404" y="1147"/>
                </a:lnTo>
                <a:lnTo>
                  <a:pt x="1400" y="1149"/>
                </a:lnTo>
                <a:lnTo>
                  <a:pt x="1400" y="1149"/>
                </a:lnTo>
                <a:lnTo>
                  <a:pt x="1406" y="1160"/>
                </a:lnTo>
                <a:lnTo>
                  <a:pt x="1409" y="1170"/>
                </a:lnTo>
                <a:lnTo>
                  <a:pt x="1409" y="1170"/>
                </a:lnTo>
                <a:lnTo>
                  <a:pt x="1409" y="1184"/>
                </a:lnTo>
                <a:lnTo>
                  <a:pt x="1409" y="1193"/>
                </a:lnTo>
                <a:lnTo>
                  <a:pt x="1409" y="1195"/>
                </a:lnTo>
                <a:lnTo>
                  <a:pt x="1411" y="1197"/>
                </a:lnTo>
                <a:lnTo>
                  <a:pt x="1411" y="1197"/>
                </a:lnTo>
                <a:lnTo>
                  <a:pt x="1411" y="1190"/>
                </a:lnTo>
                <a:lnTo>
                  <a:pt x="1411" y="1182"/>
                </a:lnTo>
                <a:lnTo>
                  <a:pt x="1411" y="1175"/>
                </a:lnTo>
                <a:lnTo>
                  <a:pt x="1413" y="1173"/>
                </a:lnTo>
                <a:lnTo>
                  <a:pt x="1415" y="1170"/>
                </a:lnTo>
                <a:lnTo>
                  <a:pt x="1415" y="1170"/>
                </a:lnTo>
                <a:lnTo>
                  <a:pt x="1415" y="1135"/>
                </a:lnTo>
                <a:lnTo>
                  <a:pt x="1415" y="1118"/>
                </a:lnTo>
                <a:lnTo>
                  <a:pt x="1415" y="1105"/>
                </a:lnTo>
                <a:lnTo>
                  <a:pt x="1415" y="1105"/>
                </a:lnTo>
                <a:lnTo>
                  <a:pt x="1415" y="1098"/>
                </a:lnTo>
                <a:lnTo>
                  <a:pt x="1415" y="1090"/>
                </a:lnTo>
                <a:lnTo>
                  <a:pt x="1415" y="1076"/>
                </a:lnTo>
                <a:lnTo>
                  <a:pt x="1415" y="1076"/>
                </a:lnTo>
                <a:lnTo>
                  <a:pt x="1413" y="1061"/>
                </a:lnTo>
                <a:lnTo>
                  <a:pt x="1415" y="1054"/>
                </a:lnTo>
                <a:lnTo>
                  <a:pt x="1419" y="1050"/>
                </a:lnTo>
                <a:lnTo>
                  <a:pt x="1419" y="1050"/>
                </a:lnTo>
                <a:lnTo>
                  <a:pt x="1417" y="1054"/>
                </a:lnTo>
                <a:lnTo>
                  <a:pt x="1419" y="1057"/>
                </a:lnTo>
                <a:lnTo>
                  <a:pt x="1419" y="1063"/>
                </a:lnTo>
                <a:lnTo>
                  <a:pt x="1417" y="1066"/>
                </a:lnTo>
                <a:lnTo>
                  <a:pt x="1417" y="1066"/>
                </a:lnTo>
                <a:lnTo>
                  <a:pt x="1419" y="1068"/>
                </a:lnTo>
                <a:lnTo>
                  <a:pt x="1419" y="1066"/>
                </a:lnTo>
                <a:lnTo>
                  <a:pt x="1420" y="1066"/>
                </a:lnTo>
                <a:lnTo>
                  <a:pt x="1420" y="1068"/>
                </a:lnTo>
                <a:lnTo>
                  <a:pt x="1420" y="1068"/>
                </a:lnTo>
                <a:lnTo>
                  <a:pt x="1420" y="1100"/>
                </a:lnTo>
                <a:lnTo>
                  <a:pt x="1420" y="1133"/>
                </a:lnTo>
                <a:lnTo>
                  <a:pt x="1424" y="1166"/>
                </a:lnTo>
                <a:lnTo>
                  <a:pt x="1428" y="1199"/>
                </a:lnTo>
                <a:lnTo>
                  <a:pt x="1435" y="1267"/>
                </a:lnTo>
                <a:lnTo>
                  <a:pt x="1437" y="1302"/>
                </a:lnTo>
                <a:lnTo>
                  <a:pt x="1437" y="1337"/>
                </a:lnTo>
                <a:lnTo>
                  <a:pt x="1437" y="1337"/>
                </a:lnTo>
                <a:lnTo>
                  <a:pt x="1441" y="1337"/>
                </a:lnTo>
                <a:lnTo>
                  <a:pt x="1444" y="1341"/>
                </a:lnTo>
                <a:lnTo>
                  <a:pt x="1444" y="1344"/>
                </a:lnTo>
                <a:lnTo>
                  <a:pt x="1444" y="1350"/>
                </a:lnTo>
                <a:lnTo>
                  <a:pt x="1444" y="1361"/>
                </a:lnTo>
                <a:lnTo>
                  <a:pt x="1443" y="1370"/>
                </a:lnTo>
                <a:lnTo>
                  <a:pt x="1443" y="1370"/>
                </a:lnTo>
                <a:lnTo>
                  <a:pt x="1444" y="1372"/>
                </a:lnTo>
                <a:lnTo>
                  <a:pt x="1444" y="1376"/>
                </a:lnTo>
                <a:lnTo>
                  <a:pt x="1444" y="1379"/>
                </a:lnTo>
                <a:lnTo>
                  <a:pt x="1444" y="1385"/>
                </a:lnTo>
                <a:lnTo>
                  <a:pt x="1446" y="1387"/>
                </a:lnTo>
                <a:lnTo>
                  <a:pt x="1448" y="1388"/>
                </a:lnTo>
                <a:lnTo>
                  <a:pt x="1448" y="1388"/>
                </a:lnTo>
                <a:lnTo>
                  <a:pt x="1448" y="1383"/>
                </a:lnTo>
                <a:lnTo>
                  <a:pt x="1448" y="1377"/>
                </a:lnTo>
                <a:lnTo>
                  <a:pt x="1450" y="1374"/>
                </a:lnTo>
                <a:lnTo>
                  <a:pt x="1450" y="1372"/>
                </a:lnTo>
                <a:lnTo>
                  <a:pt x="1452" y="1370"/>
                </a:lnTo>
                <a:lnTo>
                  <a:pt x="1452" y="1370"/>
                </a:lnTo>
                <a:lnTo>
                  <a:pt x="1457" y="1370"/>
                </a:lnTo>
                <a:lnTo>
                  <a:pt x="1459" y="1370"/>
                </a:lnTo>
                <a:lnTo>
                  <a:pt x="1461" y="1372"/>
                </a:lnTo>
                <a:lnTo>
                  <a:pt x="1461" y="1372"/>
                </a:lnTo>
                <a:lnTo>
                  <a:pt x="1461" y="1387"/>
                </a:lnTo>
                <a:lnTo>
                  <a:pt x="1457" y="1398"/>
                </a:lnTo>
                <a:lnTo>
                  <a:pt x="1457" y="1407"/>
                </a:lnTo>
                <a:lnTo>
                  <a:pt x="1457" y="1410"/>
                </a:lnTo>
                <a:lnTo>
                  <a:pt x="1459" y="1414"/>
                </a:lnTo>
                <a:lnTo>
                  <a:pt x="1459" y="1414"/>
                </a:lnTo>
                <a:lnTo>
                  <a:pt x="1459" y="1407"/>
                </a:lnTo>
                <a:lnTo>
                  <a:pt x="1463" y="1399"/>
                </a:lnTo>
                <a:lnTo>
                  <a:pt x="1466" y="1390"/>
                </a:lnTo>
                <a:lnTo>
                  <a:pt x="1466" y="1379"/>
                </a:lnTo>
                <a:lnTo>
                  <a:pt x="1466" y="1379"/>
                </a:lnTo>
                <a:lnTo>
                  <a:pt x="1468" y="1379"/>
                </a:lnTo>
                <a:lnTo>
                  <a:pt x="1472" y="1381"/>
                </a:lnTo>
                <a:lnTo>
                  <a:pt x="1474" y="1379"/>
                </a:lnTo>
                <a:lnTo>
                  <a:pt x="1474" y="1379"/>
                </a:lnTo>
                <a:lnTo>
                  <a:pt x="1474" y="1379"/>
                </a:lnTo>
                <a:lnTo>
                  <a:pt x="1470" y="1379"/>
                </a:lnTo>
                <a:lnTo>
                  <a:pt x="1470" y="1377"/>
                </a:lnTo>
                <a:lnTo>
                  <a:pt x="1468" y="1376"/>
                </a:lnTo>
                <a:lnTo>
                  <a:pt x="1468" y="1370"/>
                </a:lnTo>
                <a:lnTo>
                  <a:pt x="1466" y="1366"/>
                </a:lnTo>
                <a:lnTo>
                  <a:pt x="1466" y="1366"/>
                </a:lnTo>
                <a:lnTo>
                  <a:pt x="1468" y="1363"/>
                </a:lnTo>
                <a:lnTo>
                  <a:pt x="1470" y="1361"/>
                </a:lnTo>
                <a:lnTo>
                  <a:pt x="1476" y="1357"/>
                </a:lnTo>
                <a:lnTo>
                  <a:pt x="1476" y="1357"/>
                </a:lnTo>
                <a:lnTo>
                  <a:pt x="1477" y="1363"/>
                </a:lnTo>
                <a:lnTo>
                  <a:pt x="1479" y="1370"/>
                </a:lnTo>
                <a:lnTo>
                  <a:pt x="1481" y="1377"/>
                </a:lnTo>
                <a:lnTo>
                  <a:pt x="1485" y="1383"/>
                </a:lnTo>
                <a:lnTo>
                  <a:pt x="1485" y="1383"/>
                </a:lnTo>
                <a:lnTo>
                  <a:pt x="1489" y="1383"/>
                </a:lnTo>
                <a:lnTo>
                  <a:pt x="1490" y="1379"/>
                </a:lnTo>
                <a:lnTo>
                  <a:pt x="1490" y="1376"/>
                </a:lnTo>
                <a:lnTo>
                  <a:pt x="1490" y="1372"/>
                </a:lnTo>
                <a:lnTo>
                  <a:pt x="1490" y="1372"/>
                </a:lnTo>
                <a:lnTo>
                  <a:pt x="1492" y="1361"/>
                </a:lnTo>
                <a:lnTo>
                  <a:pt x="1494" y="1350"/>
                </a:lnTo>
                <a:lnTo>
                  <a:pt x="1492" y="1322"/>
                </a:lnTo>
                <a:lnTo>
                  <a:pt x="1490" y="1296"/>
                </a:lnTo>
                <a:lnTo>
                  <a:pt x="1489" y="1284"/>
                </a:lnTo>
                <a:lnTo>
                  <a:pt x="1490" y="1273"/>
                </a:lnTo>
                <a:lnTo>
                  <a:pt x="1490" y="1273"/>
                </a:lnTo>
                <a:lnTo>
                  <a:pt x="1490" y="1271"/>
                </a:lnTo>
                <a:lnTo>
                  <a:pt x="1492" y="1269"/>
                </a:lnTo>
                <a:lnTo>
                  <a:pt x="1492" y="1269"/>
                </a:lnTo>
                <a:lnTo>
                  <a:pt x="1492" y="1265"/>
                </a:lnTo>
                <a:lnTo>
                  <a:pt x="1492" y="1265"/>
                </a:lnTo>
                <a:lnTo>
                  <a:pt x="1489" y="1238"/>
                </a:lnTo>
                <a:lnTo>
                  <a:pt x="1489" y="1225"/>
                </a:lnTo>
                <a:lnTo>
                  <a:pt x="1490" y="1217"/>
                </a:lnTo>
                <a:lnTo>
                  <a:pt x="1492" y="1212"/>
                </a:lnTo>
                <a:lnTo>
                  <a:pt x="1492" y="1212"/>
                </a:lnTo>
                <a:lnTo>
                  <a:pt x="1492" y="1197"/>
                </a:lnTo>
                <a:lnTo>
                  <a:pt x="1492" y="1181"/>
                </a:lnTo>
                <a:lnTo>
                  <a:pt x="1492" y="1181"/>
                </a:lnTo>
                <a:lnTo>
                  <a:pt x="1490" y="1181"/>
                </a:lnTo>
                <a:lnTo>
                  <a:pt x="1489" y="1177"/>
                </a:lnTo>
                <a:lnTo>
                  <a:pt x="1489" y="1171"/>
                </a:lnTo>
                <a:lnTo>
                  <a:pt x="1489" y="1171"/>
                </a:lnTo>
                <a:lnTo>
                  <a:pt x="1490" y="1171"/>
                </a:lnTo>
                <a:lnTo>
                  <a:pt x="1490" y="1171"/>
                </a:lnTo>
                <a:lnTo>
                  <a:pt x="1494" y="1170"/>
                </a:lnTo>
                <a:lnTo>
                  <a:pt x="1494" y="1170"/>
                </a:lnTo>
                <a:lnTo>
                  <a:pt x="1494" y="1177"/>
                </a:lnTo>
                <a:lnTo>
                  <a:pt x="1496" y="1182"/>
                </a:lnTo>
                <a:lnTo>
                  <a:pt x="1496" y="1182"/>
                </a:lnTo>
                <a:lnTo>
                  <a:pt x="1498" y="1177"/>
                </a:lnTo>
                <a:lnTo>
                  <a:pt x="1500" y="1175"/>
                </a:lnTo>
                <a:lnTo>
                  <a:pt x="1501" y="1175"/>
                </a:lnTo>
                <a:lnTo>
                  <a:pt x="1501" y="1175"/>
                </a:lnTo>
                <a:lnTo>
                  <a:pt x="1503" y="1182"/>
                </a:lnTo>
                <a:lnTo>
                  <a:pt x="1505" y="1188"/>
                </a:lnTo>
                <a:lnTo>
                  <a:pt x="1507" y="1193"/>
                </a:lnTo>
                <a:lnTo>
                  <a:pt x="1509" y="1201"/>
                </a:lnTo>
                <a:lnTo>
                  <a:pt x="1509" y="1201"/>
                </a:lnTo>
                <a:lnTo>
                  <a:pt x="1511" y="1197"/>
                </a:lnTo>
                <a:lnTo>
                  <a:pt x="1511" y="1195"/>
                </a:lnTo>
                <a:lnTo>
                  <a:pt x="1511" y="1192"/>
                </a:lnTo>
                <a:lnTo>
                  <a:pt x="1511" y="1192"/>
                </a:lnTo>
                <a:lnTo>
                  <a:pt x="1507" y="1186"/>
                </a:lnTo>
                <a:lnTo>
                  <a:pt x="1503" y="1177"/>
                </a:lnTo>
                <a:lnTo>
                  <a:pt x="1500" y="1168"/>
                </a:lnTo>
                <a:lnTo>
                  <a:pt x="1498" y="1166"/>
                </a:lnTo>
                <a:lnTo>
                  <a:pt x="1494" y="1164"/>
                </a:lnTo>
                <a:lnTo>
                  <a:pt x="1494" y="1164"/>
                </a:lnTo>
                <a:lnTo>
                  <a:pt x="1496" y="1160"/>
                </a:lnTo>
                <a:lnTo>
                  <a:pt x="1498" y="1158"/>
                </a:lnTo>
                <a:lnTo>
                  <a:pt x="1501" y="1158"/>
                </a:lnTo>
                <a:lnTo>
                  <a:pt x="1503" y="1160"/>
                </a:lnTo>
                <a:lnTo>
                  <a:pt x="1503" y="1160"/>
                </a:lnTo>
                <a:lnTo>
                  <a:pt x="1505" y="1155"/>
                </a:lnTo>
                <a:lnTo>
                  <a:pt x="1505" y="1149"/>
                </a:lnTo>
                <a:lnTo>
                  <a:pt x="1507" y="1136"/>
                </a:lnTo>
                <a:lnTo>
                  <a:pt x="1505" y="1125"/>
                </a:lnTo>
                <a:lnTo>
                  <a:pt x="1507" y="1114"/>
                </a:lnTo>
                <a:lnTo>
                  <a:pt x="1507" y="1114"/>
                </a:lnTo>
                <a:lnTo>
                  <a:pt x="1511" y="1114"/>
                </a:lnTo>
                <a:lnTo>
                  <a:pt x="1512" y="1118"/>
                </a:lnTo>
                <a:lnTo>
                  <a:pt x="1516" y="1122"/>
                </a:lnTo>
                <a:lnTo>
                  <a:pt x="1516" y="1122"/>
                </a:lnTo>
                <a:lnTo>
                  <a:pt x="1516" y="1118"/>
                </a:lnTo>
                <a:lnTo>
                  <a:pt x="1518" y="1118"/>
                </a:lnTo>
                <a:lnTo>
                  <a:pt x="1520" y="1122"/>
                </a:lnTo>
                <a:lnTo>
                  <a:pt x="1522" y="1124"/>
                </a:lnTo>
                <a:lnTo>
                  <a:pt x="1522" y="1124"/>
                </a:lnTo>
                <a:lnTo>
                  <a:pt x="1520" y="1116"/>
                </a:lnTo>
                <a:lnTo>
                  <a:pt x="1518" y="1107"/>
                </a:lnTo>
                <a:lnTo>
                  <a:pt x="1516" y="1087"/>
                </a:lnTo>
                <a:lnTo>
                  <a:pt x="1516" y="1087"/>
                </a:lnTo>
                <a:lnTo>
                  <a:pt x="1522" y="1054"/>
                </a:lnTo>
                <a:lnTo>
                  <a:pt x="1523" y="1021"/>
                </a:lnTo>
                <a:lnTo>
                  <a:pt x="1523" y="986"/>
                </a:lnTo>
                <a:lnTo>
                  <a:pt x="1522" y="952"/>
                </a:lnTo>
                <a:lnTo>
                  <a:pt x="1520" y="884"/>
                </a:lnTo>
                <a:lnTo>
                  <a:pt x="1520" y="853"/>
                </a:lnTo>
                <a:lnTo>
                  <a:pt x="1522" y="820"/>
                </a:lnTo>
                <a:lnTo>
                  <a:pt x="1522" y="820"/>
                </a:lnTo>
                <a:lnTo>
                  <a:pt x="1518" y="785"/>
                </a:lnTo>
                <a:lnTo>
                  <a:pt x="1514" y="754"/>
                </a:lnTo>
                <a:lnTo>
                  <a:pt x="1514" y="754"/>
                </a:lnTo>
                <a:lnTo>
                  <a:pt x="1511" y="746"/>
                </a:lnTo>
                <a:lnTo>
                  <a:pt x="1509" y="735"/>
                </a:lnTo>
                <a:lnTo>
                  <a:pt x="1509" y="724"/>
                </a:lnTo>
                <a:lnTo>
                  <a:pt x="1509" y="715"/>
                </a:lnTo>
                <a:lnTo>
                  <a:pt x="1509" y="715"/>
                </a:lnTo>
                <a:lnTo>
                  <a:pt x="1507" y="708"/>
                </a:lnTo>
                <a:lnTo>
                  <a:pt x="1507" y="697"/>
                </a:lnTo>
                <a:lnTo>
                  <a:pt x="1505" y="676"/>
                </a:lnTo>
                <a:lnTo>
                  <a:pt x="1505" y="676"/>
                </a:lnTo>
                <a:lnTo>
                  <a:pt x="1505" y="680"/>
                </a:lnTo>
                <a:lnTo>
                  <a:pt x="1507" y="680"/>
                </a:lnTo>
                <a:lnTo>
                  <a:pt x="1509" y="675"/>
                </a:lnTo>
                <a:lnTo>
                  <a:pt x="1509" y="675"/>
                </a:lnTo>
                <a:lnTo>
                  <a:pt x="1509" y="693"/>
                </a:lnTo>
                <a:lnTo>
                  <a:pt x="1511" y="699"/>
                </a:lnTo>
                <a:lnTo>
                  <a:pt x="1514" y="702"/>
                </a:lnTo>
                <a:lnTo>
                  <a:pt x="1514" y="702"/>
                </a:lnTo>
                <a:lnTo>
                  <a:pt x="1512" y="708"/>
                </a:lnTo>
                <a:lnTo>
                  <a:pt x="1512" y="708"/>
                </a:lnTo>
                <a:lnTo>
                  <a:pt x="1512" y="704"/>
                </a:lnTo>
                <a:lnTo>
                  <a:pt x="1511" y="704"/>
                </a:lnTo>
                <a:lnTo>
                  <a:pt x="1511" y="704"/>
                </a:lnTo>
                <a:lnTo>
                  <a:pt x="1511" y="706"/>
                </a:lnTo>
                <a:lnTo>
                  <a:pt x="1511" y="708"/>
                </a:lnTo>
                <a:lnTo>
                  <a:pt x="1514" y="708"/>
                </a:lnTo>
                <a:lnTo>
                  <a:pt x="1518" y="708"/>
                </a:lnTo>
                <a:lnTo>
                  <a:pt x="1520" y="708"/>
                </a:lnTo>
                <a:lnTo>
                  <a:pt x="1520" y="710"/>
                </a:lnTo>
                <a:lnTo>
                  <a:pt x="1520" y="710"/>
                </a:lnTo>
                <a:lnTo>
                  <a:pt x="1518" y="711"/>
                </a:lnTo>
                <a:lnTo>
                  <a:pt x="1518" y="713"/>
                </a:lnTo>
                <a:lnTo>
                  <a:pt x="1516" y="717"/>
                </a:lnTo>
                <a:lnTo>
                  <a:pt x="1516" y="721"/>
                </a:lnTo>
                <a:lnTo>
                  <a:pt x="1514" y="721"/>
                </a:lnTo>
                <a:lnTo>
                  <a:pt x="1512" y="721"/>
                </a:lnTo>
                <a:lnTo>
                  <a:pt x="1512" y="721"/>
                </a:lnTo>
                <a:lnTo>
                  <a:pt x="1512" y="715"/>
                </a:lnTo>
                <a:lnTo>
                  <a:pt x="1512" y="713"/>
                </a:lnTo>
                <a:lnTo>
                  <a:pt x="1511" y="711"/>
                </a:lnTo>
                <a:lnTo>
                  <a:pt x="1511" y="711"/>
                </a:lnTo>
                <a:lnTo>
                  <a:pt x="1512" y="734"/>
                </a:lnTo>
                <a:lnTo>
                  <a:pt x="1514" y="750"/>
                </a:lnTo>
                <a:lnTo>
                  <a:pt x="1514" y="750"/>
                </a:lnTo>
                <a:lnTo>
                  <a:pt x="1516" y="745"/>
                </a:lnTo>
                <a:lnTo>
                  <a:pt x="1514" y="737"/>
                </a:lnTo>
                <a:lnTo>
                  <a:pt x="1514" y="730"/>
                </a:lnTo>
                <a:lnTo>
                  <a:pt x="1514" y="724"/>
                </a:lnTo>
                <a:lnTo>
                  <a:pt x="1514" y="724"/>
                </a:lnTo>
                <a:lnTo>
                  <a:pt x="1516" y="722"/>
                </a:lnTo>
                <a:lnTo>
                  <a:pt x="1520" y="721"/>
                </a:lnTo>
                <a:lnTo>
                  <a:pt x="1520" y="721"/>
                </a:lnTo>
                <a:lnTo>
                  <a:pt x="1522" y="713"/>
                </a:lnTo>
                <a:lnTo>
                  <a:pt x="1522" y="708"/>
                </a:lnTo>
                <a:lnTo>
                  <a:pt x="1522" y="702"/>
                </a:lnTo>
                <a:lnTo>
                  <a:pt x="1525" y="699"/>
                </a:lnTo>
                <a:lnTo>
                  <a:pt x="1525" y="699"/>
                </a:lnTo>
                <a:lnTo>
                  <a:pt x="1527" y="711"/>
                </a:lnTo>
                <a:lnTo>
                  <a:pt x="1525" y="719"/>
                </a:lnTo>
                <a:lnTo>
                  <a:pt x="1522" y="724"/>
                </a:lnTo>
                <a:lnTo>
                  <a:pt x="1522" y="732"/>
                </a:lnTo>
                <a:lnTo>
                  <a:pt x="1522" y="732"/>
                </a:lnTo>
                <a:lnTo>
                  <a:pt x="1522" y="732"/>
                </a:lnTo>
                <a:lnTo>
                  <a:pt x="1523" y="732"/>
                </a:lnTo>
                <a:lnTo>
                  <a:pt x="1523" y="732"/>
                </a:lnTo>
                <a:lnTo>
                  <a:pt x="1523" y="746"/>
                </a:lnTo>
                <a:lnTo>
                  <a:pt x="1525" y="757"/>
                </a:lnTo>
                <a:lnTo>
                  <a:pt x="1525" y="757"/>
                </a:lnTo>
                <a:lnTo>
                  <a:pt x="1520" y="767"/>
                </a:lnTo>
                <a:lnTo>
                  <a:pt x="1520" y="772"/>
                </a:lnTo>
                <a:lnTo>
                  <a:pt x="1522" y="772"/>
                </a:lnTo>
                <a:lnTo>
                  <a:pt x="1525" y="774"/>
                </a:lnTo>
                <a:lnTo>
                  <a:pt x="1525" y="774"/>
                </a:lnTo>
                <a:lnTo>
                  <a:pt x="1523" y="763"/>
                </a:lnTo>
                <a:lnTo>
                  <a:pt x="1525" y="759"/>
                </a:lnTo>
                <a:lnTo>
                  <a:pt x="1529" y="756"/>
                </a:lnTo>
                <a:lnTo>
                  <a:pt x="1529" y="756"/>
                </a:lnTo>
                <a:lnTo>
                  <a:pt x="1529" y="746"/>
                </a:lnTo>
                <a:lnTo>
                  <a:pt x="1525" y="737"/>
                </a:lnTo>
                <a:lnTo>
                  <a:pt x="1523" y="730"/>
                </a:lnTo>
                <a:lnTo>
                  <a:pt x="1523" y="728"/>
                </a:lnTo>
                <a:lnTo>
                  <a:pt x="1525" y="724"/>
                </a:lnTo>
                <a:lnTo>
                  <a:pt x="1525" y="724"/>
                </a:lnTo>
                <a:lnTo>
                  <a:pt x="1527" y="734"/>
                </a:lnTo>
                <a:lnTo>
                  <a:pt x="1529" y="737"/>
                </a:lnTo>
                <a:lnTo>
                  <a:pt x="1533" y="739"/>
                </a:lnTo>
                <a:lnTo>
                  <a:pt x="1533" y="739"/>
                </a:lnTo>
                <a:lnTo>
                  <a:pt x="1531" y="735"/>
                </a:lnTo>
                <a:lnTo>
                  <a:pt x="1531" y="732"/>
                </a:lnTo>
                <a:lnTo>
                  <a:pt x="1529" y="730"/>
                </a:lnTo>
                <a:lnTo>
                  <a:pt x="1529" y="726"/>
                </a:lnTo>
                <a:lnTo>
                  <a:pt x="1529" y="726"/>
                </a:lnTo>
                <a:lnTo>
                  <a:pt x="1531" y="726"/>
                </a:lnTo>
                <a:lnTo>
                  <a:pt x="1533" y="728"/>
                </a:lnTo>
                <a:lnTo>
                  <a:pt x="1533" y="728"/>
                </a:lnTo>
                <a:lnTo>
                  <a:pt x="1531" y="722"/>
                </a:lnTo>
                <a:lnTo>
                  <a:pt x="1529" y="713"/>
                </a:lnTo>
                <a:lnTo>
                  <a:pt x="1531" y="708"/>
                </a:lnTo>
                <a:lnTo>
                  <a:pt x="1531" y="704"/>
                </a:lnTo>
                <a:lnTo>
                  <a:pt x="1533" y="704"/>
                </a:lnTo>
                <a:lnTo>
                  <a:pt x="1533" y="704"/>
                </a:lnTo>
                <a:lnTo>
                  <a:pt x="1536" y="722"/>
                </a:lnTo>
                <a:lnTo>
                  <a:pt x="1538" y="741"/>
                </a:lnTo>
                <a:lnTo>
                  <a:pt x="1538" y="741"/>
                </a:lnTo>
                <a:lnTo>
                  <a:pt x="1536" y="741"/>
                </a:lnTo>
                <a:lnTo>
                  <a:pt x="1534" y="741"/>
                </a:lnTo>
                <a:lnTo>
                  <a:pt x="1536" y="743"/>
                </a:lnTo>
                <a:lnTo>
                  <a:pt x="1538" y="743"/>
                </a:lnTo>
                <a:lnTo>
                  <a:pt x="1538" y="743"/>
                </a:lnTo>
                <a:lnTo>
                  <a:pt x="1540" y="737"/>
                </a:lnTo>
                <a:lnTo>
                  <a:pt x="1540" y="732"/>
                </a:lnTo>
                <a:lnTo>
                  <a:pt x="1540" y="724"/>
                </a:lnTo>
                <a:lnTo>
                  <a:pt x="1538" y="717"/>
                </a:lnTo>
                <a:lnTo>
                  <a:pt x="1540" y="713"/>
                </a:lnTo>
                <a:lnTo>
                  <a:pt x="1542" y="710"/>
                </a:lnTo>
                <a:lnTo>
                  <a:pt x="1542" y="710"/>
                </a:lnTo>
                <a:lnTo>
                  <a:pt x="1542" y="715"/>
                </a:lnTo>
                <a:lnTo>
                  <a:pt x="1544" y="721"/>
                </a:lnTo>
                <a:lnTo>
                  <a:pt x="1544" y="726"/>
                </a:lnTo>
                <a:lnTo>
                  <a:pt x="1542" y="730"/>
                </a:lnTo>
                <a:lnTo>
                  <a:pt x="1542" y="730"/>
                </a:lnTo>
                <a:lnTo>
                  <a:pt x="1546" y="732"/>
                </a:lnTo>
                <a:lnTo>
                  <a:pt x="1547" y="735"/>
                </a:lnTo>
                <a:lnTo>
                  <a:pt x="1549" y="743"/>
                </a:lnTo>
                <a:lnTo>
                  <a:pt x="1551" y="752"/>
                </a:lnTo>
                <a:lnTo>
                  <a:pt x="1549" y="759"/>
                </a:lnTo>
                <a:lnTo>
                  <a:pt x="1549" y="759"/>
                </a:lnTo>
                <a:lnTo>
                  <a:pt x="1553" y="750"/>
                </a:lnTo>
                <a:lnTo>
                  <a:pt x="1553" y="743"/>
                </a:lnTo>
                <a:lnTo>
                  <a:pt x="1551" y="734"/>
                </a:lnTo>
                <a:lnTo>
                  <a:pt x="1549" y="726"/>
                </a:lnTo>
                <a:lnTo>
                  <a:pt x="1544" y="711"/>
                </a:lnTo>
                <a:lnTo>
                  <a:pt x="1542" y="697"/>
                </a:lnTo>
                <a:lnTo>
                  <a:pt x="1542" y="697"/>
                </a:lnTo>
                <a:lnTo>
                  <a:pt x="1542" y="697"/>
                </a:lnTo>
                <a:lnTo>
                  <a:pt x="1544" y="697"/>
                </a:lnTo>
                <a:lnTo>
                  <a:pt x="1546" y="700"/>
                </a:lnTo>
                <a:lnTo>
                  <a:pt x="1547" y="702"/>
                </a:lnTo>
                <a:lnTo>
                  <a:pt x="1549" y="702"/>
                </a:lnTo>
                <a:lnTo>
                  <a:pt x="1551" y="700"/>
                </a:lnTo>
                <a:lnTo>
                  <a:pt x="1551" y="700"/>
                </a:lnTo>
                <a:lnTo>
                  <a:pt x="1547" y="691"/>
                </a:lnTo>
                <a:lnTo>
                  <a:pt x="1547" y="682"/>
                </a:lnTo>
                <a:lnTo>
                  <a:pt x="1549" y="662"/>
                </a:lnTo>
                <a:lnTo>
                  <a:pt x="1553" y="642"/>
                </a:lnTo>
                <a:lnTo>
                  <a:pt x="1553" y="625"/>
                </a:lnTo>
                <a:lnTo>
                  <a:pt x="1553" y="625"/>
                </a:lnTo>
                <a:lnTo>
                  <a:pt x="1557" y="640"/>
                </a:lnTo>
                <a:lnTo>
                  <a:pt x="1558" y="653"/>
                </a:lnTo>
                <a:lnTo>
                  <a:pt x="1558" y="665"/>
                </a:lnTo>
                <a:lnTo>
                  <a:pt x="1558" y="678"/>
                </a:lnTo>
                <a:lnTo>
                  <a:pt x="1558" y="678"/>
                </a:lnTo>
                <a:lnTo>
                  <a:pt x="1558" y="680"/>
                </a:lnTo>
                <a:lnTo>
                  <a:pt x="1560" y="680"/>
                </a:lnTo>
                <a:lnTo>
                  <a:pt x="1562" y="678"/>
                </a:lnTo>
                <a:lnTo>
                  <a:pt x="1562" y="680"/>
                </a:lnTo>
                <a:lnTo>
                  <a:pt x="1562" y="680"/>
                </a:lnTo>
                <a:lnTo>
                  <a:pt x="1560" y="693"/>
                </a:lnTo>
                <a:lnTo>
                  <a:pt x="1560" y="710"/>
                </a:lnTo>
                <a:lnTo>
                  <a:pt x="1566" y="743"/>
                </a:lnTo>
                <a:lnTo>
                  <a:pt x="1566" y="743"/>
                </a:lnTo>
                <a:lnTo>
                  <a:pt x="1564" y="743"/>
                </a:lnTo>
                <a:lnTo>
                  <a:pt x="1562" y="743"/>
                </a:lnTo>
                <a:lnTo>
                  <a:pt x="1562" y="743"/>
                </a:lnTo>
                <a:lnTo>
                  <a:pt x="1564" y="748"/>
                </a:lnTo>
                <a:lnTo>
                  <a:pt x="1566" y="752"/>
                </a:lnTo>
                <a:lnTo>
                  <a:pt x="1568" y="763"/>
                </a:lnTo>
                <a:lnTo>
                  <a:pt x="1566" y="774"/>
                </a:lnTo>
                <a:lnTo>
                  <a:pt x="1568" y="785"/>
                </a:lnTo>
                <a:lnTo>
                  <a:pt x="1568" y="785"/>
                </a:lnTo>
                <a:lnTo>
                  <a:pt x="1568" y="781"/>
                </a:lnTo>
                <a:lnTo>
                  <a:pt x="1568" y="781"/>
                </a:lnTo>
                <a:lnTo>
                  <a:pt x="1568" y="781"/>
                </a:lnTo>
                <a:lnTo>
                  <a:pt x="1568" y="802"/>
                </a:lnTo>
                <a:lnTo>
                  <a:pt x="1568" y="824"/>
                </a:lnTo>
                <a:lnTo>
                  <a:pt x="1569" y="844"/>
                </a:lnTo>
                <a:lnTo>
                  <a:pt x="1573" y="864"/>
                </a:lnTo>
                <a:lnTo>
                  <a:pt x="1568" y="864"/>
                </a:lnTo>
                <a:lnTo>
                  <a:pt x="1568" y="864"/>
                </a:lnTo>
                <a:lnTo>
                  <a:pt x="1571" y="886"/>
                </a:lnTo>
                <a:lnTo>
                  <a:pt x="1575" y="910"/>
                </a:lnTo>
                <a:lnTo>
                  <a:pt x="1577" y="936"/>
                </a:lnTo>
                <a:lnTo>
                  <a:pt x="1575" y="947"/>
                </a:lnTo>
                <a:lnTo>
                  <a:pt x="1573" y="960"/>
                </a:lnTo>
                <a:lnTo>
                  <a:pt x="1573" y="960"/>
                </a:lnTo>
                <a:lnTo>
                  <a:pt x="1577" y="960"/>
                </a:lnTo>
                <a:lnTo>
                  <a:pt x="1577" y="965"/>
                </a:lnTo>
                <a:lnTo>
                  <a:pt x="1577" y="965"/>
                </a:lnTo>
                <a:lnTo>
                  <a:pt x="1577" y="993"/>
                </a:lnTo>
                <a:lnTo>
                  <a:pt x="1579" y="1022"/>
                </a:lnTo>
                <a:lnTo>
                  <a:pt x="1582" y="1081"/>
                </a:lnTo>
                <a:lnTo>
                  <a:pt x="1586" y="1138"/>
                </a:lnTo>
                <a:lnTo>
                  <a:pt x="1586" y="1166"/>
                </a:lnTo>
                <a:lnTo>
                  <a:pt x="1586" y="1192"/>
                </a:lnTo>
                <a:lnTo>
                  <a:pt x="1586" y="1192"/>
                </a:lnTo>
                <a:lnTo>
                  <a:pt x="1586" y="1188"/>
                </a:lnTo>
                <a:lnTo>
                  <a:pt x="1586" y="1188"/>
                </a:lnTo>
                <a:lnTo>
                  <a:pt x="1588" y="1188"/>
                </a:lnTo>
                <a:lnTo>
                  <a:pt x="1588" y="1188"/>
                </a:lnTo>
                <a:lnTo>
                  <a:pt x="1584" y="1210"/>
                </a:lnTo>
                <a:lnTo>
                  <a:pt x="1584" y="1232"/>
                </a:lnTo>
                <a:lnTo>
                  <a:pt x="1584" y="1276"/>
                </a:lnTo>
                <a:lnTo>
                  <a:pt x="1584" y="1276"/>
                </a:lnTo>
                <a:lnTo>
                  <a:pt x="1580" y="1280"/>
                </a:lnTo>
                <a:lnTo>
                  <a:pt x="1577" y="1285"/>
                </a:lnTo>
                <a:lnTo>
                  <a:pt x="1577" y="1285"/>
                </a:lnTo>
                <a:lnTo>
                  <a:pt x="1580" y="1284"/>
                </a:lnTo>
                <a:lnTo>
                  <a:pt x="1582" y="1284"/>
                </a:lnTo>
                <a:lnTo>
                  <a:pt x="1582" y="1282"/>
                </a:lnTo>
                <a:lnTo>
                  <a:pt x="1586" y="1282"/>
                </a:lnTo>
                <a:lnTo>
                  <a:pt x="1586" y="1282"/>
                </a:lnTo>
                <a:lnTo>
                  <a:pt x="1584" y="1291"/>
                </a:lnTo>
                <a:lnTo>
                  <a:pt x="1582" y="1304"/>
                </a:lnTo>
                <a:lnTo>
                  <a:pt x="1582" y="1315"/>
                </a:lnTo>
                <a:lnTo>
                  <a:pt x="1584" y="1328"/>
                </a:lnTo>
                <a:lnTo>
                  <a:pt x="1580" y="1328"/>
                </a:lnTo>
                <a:lnTo>
                  <a:pt x="1580" y="1328"/>
                </a:lnTo>
                <a:lnTo>
                  <a:pt x="1584" y="1335"/>
                </a:lnTo>
                <a:lnTo>
                  <a:pt x="1586" y="1344"/>
                </a:lnTo>
                <a:lnTo>
                  <a:pt x="1586" y="1353"/>
                </a:lnTo>
                <a:lnTo>
                  <a:pt x="1584" y="1361"/>
                </a:lnTo>
                <a:lnTo>
                  <a:pt x="1584" y="1361"/>
                </a:lnTo>
                <a:lnTo>
                  <a:pt x="1584" y="1359"/>
                </a:lnTo>
                <a:lnTo>
                  <a:pt x="1588" y="1359"/>
                </a:lnTo>
                <a:lnTo>
                  <a:pt x="1588" y="1359"/>
                </a:lnTo>
                <a:lnTo>
                  <a:pt x="1588" y="1370"/>
                </a:lnTo>
                <a:lnTo>
                  <a:pt x="1588" y="1374"/>
                </a:lnTo>
                <a:lnTo>
                  <a:pt x="1584" y="1376"/>
                </a:lnTo>
                <a:lnTo>
                  <a:pt x="1584" y="1376"/>
                </a:lnTo>
                <a:lnTo>
                  <a:pt x="1586" y="1383"/>
                </a:lnTo>
                <a:lnTo>
                  <a:pt x="1584" y="1387"/>
                </a:lnTo>
                <a:lnTo>
                  <a:pt x="1580" y="1390"/>
                </a:lnTo>
                <a:lnTo>
                  <a:pt x="1580" y="1390"/>
                </a:lnTo>
                <a:lnTo>
                  <a:pt x="1582" y="1392"/>
                </a:lnTo>
                <a:lnTo>
                  <a:pt x="1584" y="1392"/>
                </a:lnTo>
                <a:lnTo>
                  <a:pt x="1588" y="1392"/>
                </a:lnTo>
                <a:lnTo>
                  <a:pt x="1590" y="1394"/>
                </a:lnTo>
                <a:lnTo>
                  <a:pt x="1590" y="1394"/>
                </a:lnTo>
                <a:lnTo>
                  <a:pt x="1586" y="1444"/>
                </a:lnTo>
                <a:lnTo>
                  <a:pt x="1586" y="1499"/>
                </a:lnTo>
                <a:lnTo>
                  <a:pt x="1586" y="1519"/>
                </a:lnTo>
                <a:lnTo>
                  <a:pt x="1566" y="1519"/>
                </a:lnTo>
                <a:lnTo>
                  <a:pt x="1566" y="1519"/>
                </a:lnTo>
                <a:lnTo>
                  <a:pt x="1505" y="1521"/>
                </a:lnTo>
                <a:lnTo>
                  <a:pt x="1446" y="1523"/>
                </a:lnTo>
                <a:lnTo>
                  <a:pt x="1446" y="1523"/>
                </a:lnTo>
                <a:lnTo>
                  <a:pt x="1507" y="1525"/>
                </a:lnTo>
                <a:lnTo>
                  <a:pt x="1566" y="1525"/>
                </a:lnTo>
                <a:lnTo>
                  <a:pt x="1592" y="1525"/>
                </a:lnTo>
                <a:lnTo>
                  <a:pt x="1592" y="1499"/>
                </a:lnTo>
                <a:lnTo>
                  <a:pt x="1592" y="1499"/>
                </a:lnTo>
                <a:lnTo>
                  <a:pt x="1588" y="1442"/>
                </a:lnTo>
                <a:lnTo>
                  <a:pt x="1588" y="1442"/>
                </a:lnTo>
                <a:lnTo>
                  <a:pt x="1590" y="1440"/>
                </a:lnTo>
                <a:lnTo>
                  <a:pt x="1590" y="1440"/>
                </a:lnTo>
                <a:lnTo>
                  <a:pt x="1590" y="1436"/>
                </a:lnTo>
                <a:lnTo>
                  <a:pt x="1590" y="1433"/>
                </a:lnTo>
                <a:lnTo>
                  <a:pt x="1590" y="1433"/>
                </a:lnTo>
                <a:lnTo>
                  <a:pt x="1592" y="1433"/>
                </a:lnTo>
                <a:lnTo>
                  <a:pt x="1592" y="1433"/>
                </a:lnTo>
                <a:lnTo>
                  <a:pt x="1592" y="1420"/>
                </a:lnTo>
                <a:lnTo>
                  <a:pt x="1592" y="1407"/>
                </a:lnTo>
                <a:lnTo>
                  <a:pt x="1592" y="1377"/>
                </a:lnTo>
                <a:lnTo>
                  <a:pt x="1593" y="1350"/>
                </a:lnTo>
                <a:lnTo>
                  <a:pt x="1593" y="1337"/>
                </a:lnTo>
                <a:lnTo>
                  <a:pt x="1592" y="1326"/>
                </a:lnTo>
                <a:lnTo>
                  <a:pt x="1592" y="1326"/>
                </a:lnTo>
                <a:lnTo>
                  <a:pt x="1593" y="1324"/>
                </a:lnTo>
                <a:lnTo>
                  <a:pt x="1595" y="1324"/>
                </a:lnTo>
                <a:lnTo>
                  <a:pt x="1595" y="1324"/>
                </a:lnTo>
                <a:lnTo>
                  <a:pt x="1592" y="1324"/>
                </a:lnTo>
                <a:lnTo>
                  <a:pt x="1590" y="1322"/>
                </a:lnTo>
                <a:lnTo>
                  <a:pt x="1588" y="1317"/>
                </a:lnTo>
                <a:lnTo>
                  <a:pt x="1588" y="1317"/>
                </a:lnTo>
                <a:lnTo>
                  <a:pt x="1590" y="1315"/>
                </a:lnTo>
                <a:lnTo>
                  <a:pt x="1592" y="1313"/>
                </a:lnTo>
                <a:lnTo>
                  <a:pt x="1592" y="1306"/>
                </a:lnTo>
                <a:lnTo>
                  <a:pt x="1592" y="1300"/>
                </a:lnTo>
                <a:lnTo>
                  <a:pt x="1595" y="1293"/>
                </a:lnTo>
                <a:lnTo>
                  <a:pt x="1595" y="1293"/>
                </a:lnTo>
                <a:lnTo>
                  <a:pt x="1593" y="1291"/>
                </a:lnTo>
                <a:lnTo>
                  <a:pt x="1592" y="1287"/>
                </a:lnTo>
                <a:lnTo>
                  <a:pt x="1592" y="1280"/>
                </a:lnTo>
                <a:lnTo>
                  <a:pt x="1595" y="1265"/>
                </a:lnTo>
                <a:lnTo>
                  <a:pt x="1595" y="1265"/>
                </a:lnTo>
                <a:lnTo>
                  <a:pt x="1592" y="1263"/>
                </a:lnTo>
                <a:lnTo>
                  <a:pt x="1592" y="1263"/>
                </a:lnTo>
                <a:lnTo>
                  <a:pt x="1590" y="1260"/>
                </a:lnTo>
                <a:lnTo>
                  <a:pt x="1590" y="1260"/>
                </a:lnTo>
                <a:lnTo>
                  <a:pt x="1592" y="1258"/>
                </a:lnTo>
                <a:lnTo>
                  <a:pt x="1592" y="1256"/>
                </a:lnTo>
                <a:lnTo>
                  <a:pt x="1592" y="1252"/>
                </a:lnTo>
                <a:lnTo>
                  <a:pt x="1593" y="1249"/>
                </a:lnTo>
                <a:lnTo>
                  <a:pt x="1593" y="1249"/>
                </a:lnTo>
                <a:lnTo>
                  <a:pt x="1592" y="1245"/>
                </a:lnTo>
                <a:lnTo>
                  <a:pt x="1590" y="1239"/>
                </a:lnTo>
                <a:lnTo>
                  <a:pt x="1590" y="1227"/>
                </a:lnTo>
                <a:lnTo>
                  <a:pt x="1590" y="1227"/>
                </a:lnTo>
                <a:lnTo>
                  <a:pt x="1592" y="1225"/>
                </a:lnTo>
                <a:lnTo>
                  <a:pt x="1593" y="1223"/>
                </a:lnTo>
                <a:lnTo>
                  <a:pt x="1595" y="1219"/>
                </a:lnTo>
                <a:lnTo>
                  <a:pt x="1593" y="1206"/>
                </a:lnTo>
                <a:lnTo>
                  <a:pt x="1593" y="1206"/>
                </a:lnTo>
                <a:lnTo>
                  <a:pt x="1592" y="1204"/>
                </a:lnTo>
                <a:lnTo>
                  <a:pt x="1592" y="1204"/>
                </a:lnTo>
                <a:lnTo>
                  <a:pt x="1590" y="1206"/>
                </a:lnTo>
                <a:lnTo>
                  <a:pt x="1590" y="1204"/>
                </a:lnTo>
                <a:lnTo>
                  <a:pt x="1590" y="1204"/>
                </a:lnTo>
                <a:lnTo>
                  <a:pt x="1592" y="1171"/>
                </a:lnTo>
                <a:lnTo>
                  <a:pt x="1592" y="1140"/>
                </a:lnTo>
                <a:lnTo>
                  <a:pt x="1592" y="1107"/>
                </a:lnTo>
                <a:lnTo>
                  <a:pt x="1593" y="1072"/>
                </a:lnTo>
                <a:lnTo>
                  <a:pt x="1593" y="1072"/>
                </a:lnTo>
                <a:lnTo>
                  <a:pt x="1593" y="1074"/>
                </a:lnTo>
                <a:lnTo>
                  <a:pt x="1595" y="1076"/>
                </a:lnTo>
                <a:lnTo>
                  <a:pt x="1595" y="1076"/>
                </a:lnTo>
                <a:lnTo>
                  <a:pt x="1595" y="1072"/>
                </a:lnTo>
                <a:lnTo>
                  <a:pt x="1593" y="1070"/>
                </a:lnTo>
                <a:lnTo>
                  <a:pt x="1592" y="1068"/>
                </a:lnTo>
                <a:lnTo>
                  <a:pt x="1592" y="1066"/>
                </a:lnTo>
                <a:lnTo>
                  <a:pt x="1592" y="1066"/>
                </a:lnTo>
                <a:lnTo>
                  <a:pt x="1595" y="1065"/>
                </a:lnTo>
                <a:lnTo>
                  <a:pt x="1595" y="1065"/>
                </a:lnTo>
                <a:lnTo>
                  <a:pt x="1597" y="1066"/>
                </a:lnTo>
                <a:lnTo>
                  <a:pt x="1597" y="1066"/>
                </a:lnTo>
                <a:lnTo>
                  <a:pt x="1595" y="1059"/>
                </a:lnTo>
                <a:lnTo>
                  <a:pt x="1597" y="1054"/>
                </a:lnTo>
                <a:lnTo>
                  <a:pt x="1599" y="1039"/>
                </a:lnTo>
                <a:lnTo>
                  <a:pt x="1599" y="1039"/>
                </a:lnTo>
                <a:lnTo>
                  <a:pt x="1595" y="1039"/>
                </a:lnTo>
                <a:lnTo>
                  <a:pt x="1595" y="1039"/>
                </a:lnTo>
                <a:lnTo>
                  <a:pt x="1593" y="1043"/>
                </a:lnTo>
                <a:lnTo>
                  <a:pt x="1593" y="1043"/>
                </a:lnTo>
                <a:lnTo>
                  <a:pt x="1592" y="1039"/>
                </a:lnTo>
                <a:lnTo>
                  <a:pt x="1592" y="1037"/>
                </a:lnTo>
                <a:lnTo>
                  <a:pt x="1592" y="1033"/>
                </a:lnTo>
                <a:lnTo>
                  <a:pt x="1592" y="1033"/>
                </a:lnTo>
                <a:lnTo>
                  <a:pt x="1593" y="1035"/>
                </a:lnTo>
                <a:lnTo>
                  <a:pt x="1593" y="1035"/>
                </a:lnTo>
                <a:lnTo>
                  <a:pt x="1595" y="1037"/>
                </a:lnTo>
                <a:lnTo>
                  <a:pt x="1597" y="1037"/>
                </a:lnTo>
                <a:lnTo>
                  <a:pt x="1597" y="1037"/>
                </a:lnTo>
                <a:lnTo>
                  <a:pt x="1597" y="1033"/>
                </a:lnTo>
                <a:lnTo>
                  <a:pt x="1595" y="1030"/>
                </a:lnTo>
                <a:lnTo>
                  <a:pt x="1593" y="1028"/>
                </a:lnTo>
                <a:lnTo>
                  <a:pt x="1593" y="1024"/>
                </a:lnTo>
                <a:lnTo>
                  <a:pt x="1593" y="1024"/>
                </a:lnTo>
                <a:lnTo>
                  <a:pt x="1595" y="1024"/>
                </a:lnTo>
                <a:lnTo>
                  <a:pt x="1597" y="1022"/>
                </a:lnTo>
                <a:lnTo>
                  <a:pt x="1597" y="1019"/>
                </a:lnTo>
                <a:lnTo>
                  <a:pt x="1597" y="1015"/>
                </a:lnTo>
                <a:lnTo>
                  <a:pt x="1599" y="1009"/>
                </a:lnTo>
                <a:lnTo>
                  <a:pt x="1599" y="1009"/>
                </a:lnTo>
                <a:lnTo>
                  <a:pt x="1595" y="1008"/>
                </a:lnTo>
                <a:lnTo>
                  <a:pt x="1592" y="1008"/>
                </a:lnTo>
                <a:lnTo>
                  <a:pt x="1592" y="1008"/>
                </a:lnTo>
                <a:lnTo>
                  <a:pt x="1592" y="1000"/>
                </a:lnTo>
                <a:lnTo>
                  <a:pt x="1592" y="998"/>
                </a:lnTo>
                <a:lnTo>
                  <a:pt x="1590" y="997"/>
                </a:lnTo>
                <a:lnTo>
                  <a:pt x="1593" y="997"/>
                </a:lnTo>
                <a:lnTo>
                  <a:pt x="1593" y="997"/>
                </a:lnTo>
                <a:lnTo>
                  <a:pt x="1592" y="987"/>
                </a:lnTo>
                <a:lnTo>
                  <a:pt x="1590" y="982"/>
                </a:lnTo>
                <a:lnTo>
                  <a:pt x="1592" y="978"/>
                </a:lnTo>
                <a:lnTo>
                  <a:pt x="1593" y="978"/>
                </a:lnTo>
                <a:lnTo>
                  <a:pt x="1593" y="978"/>
                </a:lnTo>
                <a:lnTo>
                  <a:pt x="1593" y="984"/>
                </a:lnTo>
                <a:lnTo>
                  <a:pt x="1595" y="989"/>
                </a:lnTo>
                <a:lnTo>
                  <a:pt x="1595" y="995"/>
                </a:lnTo>
                <a:lnTo>
                  <a:pt x="1593" y="1002"/>
                </a:lnTo>
                <a:lnTo>
                  <a:pt x="1593" y="1002"/>
                </a:lnTo>
                <a:lnTo>
                  <a:pt x="1597" y="1000"/>
                </a:lnTo>
                <a:lnTo>
                  <a:pt x="1597" y="997"/>
                </a:lnTo>
                <a:lnTo>
                  <a:pt x="1597" y="984"/>
                </a:lnTo>
                <a:lnTo>
                  <a:pt x="1597" y="971"/>
                </a:lnTo>
                <a:lnTo>
                  <a:pt x="1599" y="965"/>
                </a:lnTo>
                <a:lnTo>
                  <a:pt x="1601" y="962"/>
                </a:lnTo>
                <a:lnTo>
                  <a:pt x="1601" y="962"/>
                </a:lnTo>
                <a:lnTo>
                  <a:pt x="1603" y="1015"/>
                </a:lnTo>
                <a:lnTo>
                  <a:pt x="1601" y="1068"/>
                </a:lnTo>
                <a:lnTo>
                  <a:pt x="1601" y="1068"/>
                </a:lnTo>
                <a:lnTo>
                  <a:pt x="1604" y="1066"/>
                </a:lnTo>
                <a:lnTo>
                  <a:pt x="1604" y="1066"/>
                </a:lnTo>
                <a:lnTo>
                  <a:pt x="1604" y="1068"/>
                </a:lnTo>
                <a:lnTo>
                  <a:pt x="1604" y="1068"/>
                </a:lnTo>
                <a:lnTo>
                  <a:pt x="1604" y="1074"/>
                </a:lnTo>
                <a:lnTo>
                  <a:pt x="1604" y="1078"/>
                </a:lnTo>
                <a:lnTo>
                  <a:pt x="1604" y="1078"/>
                </a:lnTo>
                <a:lnTo>
                  <a:pt x="1604" y="1078"/>
                </a:lnTo>
                <a:lnTo>
                  <a:pt x="1603" y="1076"/>
                </a:lnTo>
                <a:lnTo>
                  <a:pt x="1603" y="1074"/>
                </a:lnTo>
                <a:lnTo>
                  <a:pt x="1604" y="1072"/>
                </a:lnTo>
                <a:lnTo>
                  <a:pt x="1601" y="1072"/>
                </a:lnTo>
                <a:lnTo>
                  <a:pt x="1601" y="1072"/>
                </a:lnTo>
                <a:lnTo>
                  <a:pt x="1601" y="1087"/>
                </a:lnTo>
                <a:lnTo>
                  <a:pt x="1603" y="1100"/>
                </a:lnTo>
                <a:lnTo>
                  <a:pt x="1603" y="1100"/>
                </a:lnTo>
                <a:lnTo>
                  <a:pt x="1604" y="1094"/>
                </a:lnTo>
                <a:lnTo>
                  <a:pt x="1606" y="1092"/>
                </a:lnTo>
                <a:lnTo>
                  <a:pt x="1610" y="1094"/>
                </a:lnTo>
                <a:lnTo>
                  <a:pt x="1610" y="1094"/>
                </a:lnTo>
                <a:lnTo>
                  <a:pt x="1606" y="1118"/>
                </a:lnTo>
                <a:lnTo>
                  <a:pt x="1606" y="1144"/>
                </a:lnTo>
                <a:lnTo>
                  <a:pt x="1608" y="1188"/>
                </a:lnTo>
                <a:lnTo>
                  <a:pt x="1608" y="1188"/>
                </a:lnTo>
                <a:lnTo>
                  <a:pt x="1606" y="1247"/>
                </a:lnTo>
                <a:lnTo>
                  <a:pt x="1603" y="1309"/>
                </a:lnTo>
                <a:lnTo>
                  <a:pt x="1601" y="1309"/>
                </a:lnTo>
                <a:lnTo>
                  <a:pt x="1601" y="1309"/>
                </a:lnTo>
                <a:lnTo>
                  <a:pt x="1603" y="1315"/>
                </a:lnTo>
                <a:lnTo>
                  <a:pt x="1603" y="1320"/>
                </a:lnTo>
                <a:lnTo>
                  <a:pt x="1603" y="1331"/>
                </a:lnTo>
                <a:lnTo>
                  <a:pt x="1603" y="1342"/>
                </a:lnTo>
                <a:lnTo>
                  <a:pt x="1603" y="1348"/>
                </a:lnTo>
                <a:lnTo>
                  <a:pt x="1604" y="1352"/>
                </a:lnTo>
                <a:lnTo>
                  <a:pt x="1604" y="1352"/>
                </a:lnTo>
                <a:lnTo>
                  <a:pt x="1603" y="1359"/>
                </a:lnTo>
                <a:lnTo>
                  <a:pt x="1601" y="1361"/>
                </a:lnTo>
                <a:lnTo>
                  <a:pt x="1599" y="1363"/>
                </a:lnTo>
                <a:lnTo>
                  <a:pt x="1599" y="1363"/>
                </a:lnTo>
                <a:lnTo>
                  <a:pt x="1597" y="1368"/>
                </a:lnTo>
                <a:lnTo>
                  <a:pt x="1599" y="1372"/>
                </a:lnTo>
                <a:lnTo>
                  <a:pt x="1599" y="1372"/>
                </a:lnTo>
                <a:lnTo>
                  <a:pt x="1599" y="1372"/>
                </a:lnTo>
                <a:lnTo>
                  <a:pt x="1599" y="1368"/>
                </a:lnTo>
                <a:lnTo>
                  <a:pt x="1601" y="1365"/>
                </a:lnTo>
                <a:lnTo>
                  <a:pt x="1603" y="1361"/>
                </a:lnTo>
                <a:lnTo>
                  <a:pt x="1606" y="1361"/>
                </a:lnTo>
                <a:lnTo>
                  <a:pt x="1606" y="1361"/>
                </a:lnTo>
                <a:lnTo>
                  <a:pt x="1606" y="1383"/>
                </a:lnTo>
                <a:lnTo>
                  <a:pt x="1604" y="1407"/>
                </a:lnTo>
                <a:lnTo>
                  <a:pt x="1604" y="1407"/>
                </a:lnTo>
                <a:lnTo>
                  <a:pt x="1606" y="1420"/>
                </a:lnTo>
                <a:lnTo>
                  <a:pt x="1606" y="1434"/>
                </a:lnTo>
                <a:lnTo>
                  <a:pt x="1608" y="1449"/>
                </a:lnTo>
                <a:lnTo>
                  <a:pt x="1610" y="1460"/>
                </a:lnTo>
                <a:lnTo>
                  <a:pt x="1610" y="1460"/>
                </a:lnTo>
                <a:lnTo>
                  <a:pt x="1610" y="1451"/>
                </a:lnTo>
                <a:lnTo>
                  <a:pt x="1610" y="1440"/>
                </a:lnTo>
                <a:lnTo>
                  <a:pt x="1612" y="1431"/>
                </a:lnTo>
                <a:lnTo>
                  <a:pt x="1614" y="1429"/>
                </a:lnTo>
                <a:lnTo>
                  <a:pt x="1617" y="1427"/>
                </a:lnTo>
                <a:lnTo>
                  <a:pt x="1617" y="1427"/>
                </a:lnTo>
                <a:lnTo>
                  <a:pt x="1617" y="1434"/>
                </a:lnTo>
                <a:lnTo>
                  <a:pt x="1619" y="1442"/>
                </a:lnTo>
                <a:lnTo>
                  <a:pt x="1621" y="1449"/>
                </a:lnTo>
                <a:lnTo>
                  <a:pt x="1619" y="1456"/>
                </a:lnTo>
                <a:lnTo>
                  <a:pt x="1619" y="1456"/>
                </a:lnTo>
                <a:lnTo>
                  <a:pt x="1621" y="1458"/>
                </a:lnTo>
                <a:lnTo>
                  <a:pt x="1623" y="1460"/>
                </a:lnTo>
                <a:lnTo>
                  <a:pt x="1621" y="1468"/>
                </a:lnTo>
                <a:lnTo>
                  <a:pt x="1621" y="1468"/>
                </a:lnTo>
                <a:lnTo>
                  <a:pt x="1626" y="1473"/>
                </a:lnTo>
                <a:lnTo>
                  <a:pt x="1626" y="1480"/>
                </a:lnTo>
                <a:lnTo>
                  <a:pt x="1626" y="1499"/>
                </a:lnTo>
                <a:lnTo>
                  <a:pt x="1625" y="1560"/>
                </a:lnTo>
                <a:lnTo>
                  <a:pt x="1566" y="1560"/>
                </a:lnTo>
                <a:lnTo>
                  <a:pt x="1566" y="1560"/>
                </a:lnTo>
                <a:lnTo>
                  <a:pt x="1557" y="1560"/>
                </a:lnTo>
                <a:lnTo>
                  <a:pt x="1549" y="1561"/>
                </a:lnTo>
                <a:lnTo>
                  <a:pt x="1549" y="1561"/>
                </a:lnTo>
                <a:lnTo>
                  <a:pt x="1542" y="1558"/>
                </a:lnTo>
                <a:lnTo>
                  <a:pt x="1534" y="1556"/>
                </a:lnTo>
                <a:lnTo>
                  <a:pt x="1534" y="1556"/>
                </a:lnTo>
                <a:lnTo>
                  <a:pt x="1534" y="1558"/>
                </a:lnTo>
                <a:lnTo>
                  <a:pt x="1536" y="1558"/>
                </a:lnTo>
                <a:lnTo>
                  <a:pt x="1538" y="1560"/>
                </a:lnTo>
                <a:lnTo>
                  <a:pt x="1536" y="1561"/>
                </a:lnTo>
                <a:lnTo>
                  <a:pt x="1536" y="1561"/>
                </a:lnTo>
                <a:lnTo>
                  <a:pt x="1542" y="1561"/>
                </a:lnTo>
                <a:lnTo>
                  <a:pt x="1546" y="1561"/>
                </a:lnTo>
                <a:lnTo>
                  <a:pt x="1546" y="1561"/>
                </a:lnTo>
                <a:lnTo>
                  <a:pt x="1546" y="1561"/>
                </a:lnTo>
                <a:lnTo>
                  <a:pt x="1498" y="1567"/>
                </a:lnTo>
                <a:lnTo>
                  <a:pt x="1452" y="1571"/>
                </a:lnTo>
                <a:lnTo>
                  <a:pt x="1452" y="1571"/>
                </a:lnTo>
                <a:lnTo>
                  <a:pt x="1450" y="1574"/>
                </a:lnTo>
                <a:lnTo>
                  <a:pt x="1448" y="1576"/>
                </a:lnTo>
                <a:lnTo>
                  <a:pt x="1441" y="1576"/>
                </a:lnTo>
                <a:lnTo>
                  <a:pt x="1433" y="1574"/>
                </a:lnTo>
                <a:lnTo>
                  <a:pt x="1428" y="1576"/>
                </a:lnTo>
                <a:lnTo>
                  <a:pt x="1428" y="1576"/>
                </a:lnTo>
                <a:lnTo>
                  <a:pt x="1430" y="1578"/>
                </a:lnTo>
                <a:lnTo>
                  <a:pt x="1428" y="1578"/>
                </a:lnTo>
                <a:lnTo>
                  <a:pt x="1422" y="1578"/>
                </a:lnTo>
                <a:lnTo>
                  <a:pt x="1408" y="1576"/>
                </a:lnTo>
                <a:lnTo>
                  <a:pt x="1408" y="1576"/>
                </a:lnTo>
                <a:lnTo>
                  <a:pt x="1384" y="1580"/>
                </a:lnTo>
                <a:lnTo>
                  <a:pt x="1367" y="1583"/>
                </a:lnTo>
                <a:lnTo>
                  <a:pt x="1367" y="1583"/>
                </a:lnTo>
                <a:lnTo>
                  <a:pt x="1369" y="1585"/>
                </a:lnTo>
                <a:lnTo>
                  <a:pt x="1373" y="1587"/>
                </a:lnTo>
                <a:lnTo>
                  <a:pt x="1378" y="1585"/>
                </a:lnTo>
                <a:lnTo>
                  <a:pt x="1385" y="1583"/>
                </a:lnTo>
                <a:lnTo>
                  <a:pt x="1393" y="1585"/>
                </a:lnTo>
                <a:lnTo>
                  <a:pt x="1393" y="1585"/>
                </a:lnTo>
                <a:lnTo>
                  <a:pt x="1393" y="1589"/>
                </a:lnTo>
                <a:lnTo>
                  <a:pt x="1389" y="1591"/>
                </a:lnTo>
                <a:lnTo>
                  <a:pt x="1389" y="1591"/>
                </a:lnTo>
                <a:lnTo>
                  <a:pt x="1385" y="1591"/>
                </a:lnTo>
                <a:lnTo>
                  <a:pt x="1382" y="1591"/>
                </a:lnTo>
                <a:lnTo>
                  <a:pt x="1380" y="1593"/>
                </a:lnTo>
                <a:lnTo>
                  <a:pt x="1378" y="1596"/>
                </a:lnTo>
                <a:lnTo>
                  <a:pt x="1378" y="1596"/>
                </a:lnTo>
                <a:lnTo>
                  <a:pt x="1385" y="1594"/>
                </a:lnTo>
                <a:lnTo>
                  <a:pt x="1389" y="1596"/>
                </a:lnTo>
                <a:lnTo>
                  <a:pt x="1400" y="1598"/>
                </a:lnTo>
                <a:lnTo>
                  <a:pt x="1400" y="1598"/>
                </a:lnTo>
                <a:lnTo>
                  <a:pt x="1384" y="1605"/>
                </a:lnTo>
                <a:lnTo>
                  <a:pt x="1374" y="1605"/>
                </a:lnTo>
                <a:lnTo>
                  <a:pt x="1371" y="1605"/>
                </a:lnTo>
                <a:lnTo>
                  <a:pt x="1367" y="1602"/>
                </a:lnTo>
                <a:lnTo>
                  <a:pt x="1367" y="1602"/>
                </a:lnTo>
                <a:lnTo>
                  <a:pt x="1360" y="1605"/>
                </a:lnTo>
                <a:lnTo>
                  <a:pt x="1352" y="1607"/>
                </a:lnTo>
                <a:lnTo>
                  <a:pt x="1332" y="1607"/>
                </a:lnTo>
                <a:lnTo>
                  <a:pt x="1332" y="1607"/>
                </a:lnTo>
                <a:lnTo>
                  <a:pt x="1332" y="1611"/>
                </a:lnTo>
                <a:lnTo>
                  <a:pt x="1332" y="1613"/>
                </a:lnTo>
                <a:lnTo>
                  <a:pt x="1327" y="1613"/>
                </a:lnTo>
                <a:lnTo>
                  <a:pt x="1308" y="1615"/>
                </a:lnTo>
                <a:lnTo>
                  <a:pt x="1308" y="1615"/>
                </a:lnTo>
                <a:lnTo>
                  <a:pt x="1305" y="1618"/>
                </a:lnTo>
                <a:lnTo>
                  <a:pt x="1305" y="1620"/>
                </a:lnTo>
                <a:lnTo>
                  <a:pt x="1303" y="1624"/>
                </a:lnTo>
                <a:lnTo>
                  <a:pt x="1295" y="1624"/>
                </a:lnTo>
                <a:lnTo>
                  <a:pt x="1295" y="1624"/>
                </a:lnTo>
                <a:lnTo>
                  <a:pt x="1299" y="1626"/>
                </a:lnTo>
                <a:lnTo>
                  <a:pt x="1301" y="1626"/>
                </a:lnTo>
                <a:lnTo>
                  <a:pt x="1305" y="1624"/>
                </a:lnTo>
                <a:lnTo>
                  <a:pt x="1306" y="1626"/>
                </a:lnTo>
                <a:lnTo>
                  <a:pt x="1306" y="1626"/>
                </a:lnTo>
                <a:lnTo>
                  <a:pt x="1303" y="1631"/>
                </a:lnTo>
                <a:lnTo>
                  <a:pt x="1299" y="1635"/>
                </a:lnTo>
                <a:lnTo>
                  <a:pt x="1295" y="1637"/>
                </a:lnTo>
                <a:lnTo>
                  <a:pt x="1288" y="1639"/>
                </a:lnTo>
                <a:lnTo>
                  <a:pt x="1288" y="1639"/>
                </a:lnTo>
                <a:lnTo>
                  <a:pt x="1288" y="1635"/>
                </a:lnTo>
                <a:lnTo>
                  <a:pt x="1290" y="1633"/>
                </a:lnTo>
                <a:lnTo>
                  <a:pt x="1290" y="1633"/>
                </a:lnTo>
                <a:lnTo>
                  <a:pt x="1277" y="1637"/>
                </a:lnTo>
                <a:lnTo>
                  <a:pt x="1270" y="1640"/>
                </a:lnTo>
                <a:lnTo>
                  <a:pt x="1270" y="1640"/>
                </a:lnTo>
                <a:lnTo>
                  <a:pt x="1266" y="1639"/>
                </a:lnTo>
                <a:lnTo>
                  <a:pt x="1264" y="1640"/>
                </a:lnTo>
                <a:lnTo>
                  <a:pt x="1262" y="1640"/>
                </a:lnTo>
                <a:lnTo>
                  <a:pt x="1259" y="1642"/>
                </a:lnTo>
                <a:lnTo>
                  <a:pt x="1259" y="1642"/>
                </a:lnTo>
                <a:lnTo>
                  <a:pt x="1251" y="1642"/>
                </a:lnTo>
                <a:lnTo>
                  <a:pt x="1244" y="1642"/>
                </a:lnTo>
                <a:lnTo>
                  <a:pt x="1236" y="1642"/>
                </a:lnTo>
                <a:lnTo>
                  <a:pt x="1233" y="1644"/>
                </a:lnTo>
                <a:lnTo>
                  <a:pt x="1231" y="1646"/>
                </a:lnTo>
                <a:lnTo>
                  <a:pt x="1231" y="1646"/>
                </a:lnTo>
                <a:lnTo>
                  <a:pt x="1236" y="1648"/>
                </a:lnTo>
                <a:lnTo>
                  <a:pt x="1242" y="1648"/>
                </a:lnTo>
                <a:lnTo>
                  <a:pt x="1246" y="1648"/>
                </a:lnTo>
                <a:lnTo>
                  <a:pt x="1248" y="1651"/>
                </a:lnTo>
                <a:lnTo>
                  <a:pt x="1248" y="1651"/>
                </a:lnTo>
                <a:lnTo>
                  <a:pt x="1244" y="1653"/>
                </a:lnTo>
                <a:lnTo>
                  <a:pt x="1240" y="1651"/>
                </a:lnTo>
                <a:lnTo>
                  <a:pt x="1238" y="1651"/>
                </a:lnTo>
                <a:lnTo>
                  <a:pt x="1236" y="1653"/>
                </a:lnTo>
                <a:lnTo>
                  <a:pt x="1236" y="1653"/>
                </a:lnTo>
                <a:lnTo>
                  <a:pt x="1242" y="1655"/>
                </a:lnTo>
                <a:lnTo>
                  <a:pt x="1249" y="1655"/>
                </a:lnTo>
                <a:lnTo>
                  <a:pt x="1255" y="1655"/>
                </a:lnTo>
                <a:lnTo>
                  <a:pt x="1259" y="1655"/>
                </a:lnTo>
                <a:lnTo>
                  <a:pt x="1259" y="1659"/>
                </a:lnTo>
                <a:lnTo>
                  <a:pt x="1249" y="1659"/>
                </a:lnTo>
                <a:lnTo>
                  <a:pt x="1249" y="1659"/>
                </a:lnTo>
                <a:lnTo>
                  <a:pt x="1249" y="1661"/>
                </a:lnTo>
                <a:lnTo>
                  <a:pt x="1253" y="1663"/>
                </a:lnTo>
                <a:lnTo>
                  <a:pt x="1253" y="1664"/>
                </a:lnTo>
                <a:lnTo>
                  <a:pt x="1251" y="1666"/>
                </a:lnTo>
                <a:lnTo>
                  <a:pt x="1251" y="1666"/>
                </a:lnTo>
                <a:lnTo>
                  <a:pt x="1257" y="1666"/>
                </a:lnTo>
                <a:lnTo>
                  <a:pt x="1260" y="1666"/>
                </a:lnTo>
                <a:lnTo>
                  <a:pt x="1260" y="1664"/>
                </a:lnTo>
                <a:lnTo>
                  <a:pt x="1260" y="1664"/>
                </a:lnTo>
                <a:lnTo>
                  <a:pt x="1257" y="1664"/>
                </a:lnTo>
                <a:lnTo>
                  <a:pt x="1255" y="1661"/>
                </a:lnTo>
                <a:lnTo>
                  <a:pt x="1255" y="1661"/>
                </a:lnTo>
                <a:lnTo>
                  <a:pt x="1275" y="1663"/>
                </a:lnTo>
                <a:lnTo>
                  <a:pt x="1275" y="1663"/>
                </a:lnTo>
                <a:lnTo>
                  <a:pt x="1271" y="1664"/>
                </a:lnTo>
                <a:lnTo>
                  <a:pt x="1264" y="1666"/>
                </a:lnTo>
                <a:lnTo>
                  <a:pt x="1249" y="1668"/>
                </a:lnTo>
                <a:lnTo>
                  <a:pt x="1235" y="1670"/>
                </a:lnTo>
                <a:lnTo>
                  <a:pt x="1222" y="1670"/>
                </a:lnTo>
                <a:lnTo>
                  <a:pt x="1222" y="1670"/>
                </a:lnTo>
                <a:lnTo>
                  <a:pt x="1220" y="1674"/>
                </a:lnTo>
                <a:lnTo>
                  <a:pt x="1216" y="1675"/>
                </a:lnTo>
                <a:lnTo>
                  <a:pt x="1216" y="1675"/>
                </a:lnTo>
                <a:lnTo>
                  <a:pt x="1225" y="1675"/>
                </a:lnTo>
                <a:lnTo>
                  <a:pt x="1227" y="1675"/>
                </a:lnTo>
                <a:lnTo>
                  <a:pt x="1224" y="1674"/>
                </a:lnTo>
                <a:lnTo>
                  <a:pt x="1224" y="1674"/>
                </a:lnTo>
                <a:lnTo>
                  <a:pt x="1227" y="1674"/>
                </a:lnTo>
                <a:lnTo>
                  <a:pt x="1229" y="1675"/>
                </a:lnTo>
                <a:lnTo>
                  <a:pt x="1233" y="1679"/>
                </a:lnTo>
                <a:lnTo>
                  <a:pt x="1233" y="1679"/>
                </a:lnTo>
                <a:lnTo>
                  <a:pt x="1227" y="1681"/>
                </a:lnTo>
                <a:lnTo>
                  <a:pt x="1224" y="1681"/>
                </a:lnTo>
                <a:lnTo>
                  <a:pt x="1220" y="1679"/>
                </a:lnTo>
                <a:lnTo>
                  <a:pt x="1213" y="1679"/>
                </a:lnTo>
                <a:lnTo>
                  <a:pt x="1213" y="1679"/>
                </a:lnTo>
                <a:lnTo>
                  <a:pt x="1216" y="1679"/>
                </a:lnTo>
                <a:lnTo>
                  <a:pt x="1220" y="1681"/>
                </a:lnTo>
                <a:lnTo>
                  <a:pt x="1220" y="1683"/>
                </a:lnTo>
                <a:lnTo>
                  <a:pt x="1216" y="1685"/>
                </a:lnTo>
                <a:lnTo>
                  <a:pt x="1216" y="1685"/>
                </a:lnTo>
                <a:close/>
                <a:moveTo>
                  <a:pt x="1277" y="975"/>
                </a:moveTo>
                <a:lnTo>
                  <a:pt x="1277" y="975"/>
                </a:lnTo>
                <a:lnTo>
                  <a:pt x="1275" y="973"/>
                </a:lnTo>
                <a:lnTo>
                  <a:pt x="1275" y="971"/>
                </a:lnTo>
                <a:lnTo>
                  <a:pt x="1277" y="965"/>
                </a:lnTo>
                <a:lnTo>
                  <a:pt x="1277" y="965"/>
                </a:lnTo>
                <a:lnTo>
                  <a:pt x="1279" y="967"/>
                </a:lnTo>
                <a:lnTo>
                  <a:pt x="1279" y="969"/>
                </a:lnTo>
                <a:lnTo>
                  <a:pt x="1277" y="975"/>
                </a:lnTo>
                <a:lnTo>
                  <a:pt x="1277" y="975"/>
                </a:lnTo>
                <a:close/>
                <a:moveTo>
                  <a:pt x="1266" y="706"/>
                </a:moveTo>
                <a:lnTo>
                  <a:pt x="1266" y="706"/>
                </a:lnTo>
                <a:lnTo>
                  <a:pt x="1262" y="691"/>
                </a:lnTo>
                <a:lnTo>
                  <a:pt x="1262" y="691"/>
                </a:lnTo>
                <a:lnTo>
                  <a:pt x="1262" y="693"/>
                </a:lnTo>
                <a:lnTo>
                  <a:pt x="1266" y="693"/>
                </a:lnTo>
                <a:lnTo>
                  <a:pt x="1266" y="693"/>
                </a:lnTo>
                <a:lnTo>
                  <a:pt x="1266" y="700"/>
                </a:lnTo>
                <a:lnTo>
                  <a:pt x="1268" y="704"/>
                </a:lnTo>
                <a:lnTo>
                  <a:pt x="1268" y="704"/>
                </a:lnTo>
                <a:lnTo>
                  <a:pt x="1266" y="704"/>
                </a:lnTo>
                <a:lnTo>
                  <a:pt x="1266" y="706"/>
                </a:lnTo>
                <a:lnTo>
                  <a:pt x="1266" y="706"/>
                </a:lnTo>
                <a:close/>
                <a:moveTo>
                  <a:pt x="1209" y="757"/>
                </a:moveTo>
                <a:lnTo>
                  <a:pt x="1209" y="757"/>
                </a:lnTo>
                <a:lnTo>
                  <a:pt x="1207" y="756"/>
                </a:lnTo>
                <a:lnTo>
                  <a:pt x="1205" y="754"/>
                </a:lnTo>
                <a:lnTo>
                  <a:pt x="1205" y="754"/>
                </a:lnTo>
                <a:lnTo>
                  <a:pt x="1205" y="752"/>
                </a:lnTo>
                <a:lnTo>
                  <a:pt x="1207" y="752"/>
                </a:lnTo>
                <a:lnTo>
                  <a:pt x="1214" y="750"/>
                </a:lnTo>
                <a:lnTo>
                  <a:pt x="1214" y="750"/>
                </a:lnTo>
                <a:lnTo>
                  <a:pt x="1213" y="752"/>
                </a:lnTo>
                <a:lnTo>
                  <a:pt x="1213" y="754"/>
                </a:lnTo>
                <a:lnTo>
                  <a:pt x="1213" y="754"/>
                </a:lnTo>
                <a:lnTo>
                  <a:pt x="1213" y="756"/>
                </a:lnTo>
                <a:lnTo>
                  <a:pt x="1213" y="756"/>
                </a:lnTo>
                <a:lnTo>
                  <a:pt x="1218" y="756"/>
                </a:lnTo>
                <a:lnTo>
                  <a:pt x="1220" y="757"/>
                </a:lnTo>
                <a:lnTo>
                  <a:pt x="1220" y="759"/>
                </a:lnTo>
                <a:lnTo>
                  <a:pt x="1220" y="759"/>
                </a:lnTo>
                <a:lnTo>
                  <a:pt x="1216" y="757"/>
                </a:lnTo>
                <a:lnTo>
                  <a:pt x="1209" y="757"/>
                </a:lnTo>
                <a:lnTo>
                  <a:pt x="1209" y="757"/>
                </a:lnTo>
                <a:close/>
                <a:moveTo>
                  <a:pt x="646" y="693"/>
                </a:moveTo>
                <a:lnTo>
                  <a:pt x="646" y="693"/>
                </a:lnTo>
                <a:lnTo>
                  <a:pt x="648" y="693"/>
                </a:lnTo>
                <a:lnTo>
                  <a:pt x="646" y="695"/>
                </a:lnTo>
                <a:lnTo>
                  <a:pt x="646" y="697"/>
                </a:lnTo>
                <a:lnTo>
                  <a:pt x="646" y="699"/>
                </a:lnTo>
                <a:lnTo>
                  <a:pt x="642" y="699"/>
                </a:lnTo>
                <a:lnTo>
                  <a:pt x="642" y="699"/>
                </a:lnTo>
                <a:lnTo>
                  <a:pt x="642" y="695"/>
                </a:lnTo>
                <a:lnTo>
                  <a:pt x="644" y="693"/>
                </a:lnTo>
                <a:lnTo>
                  <a:pt x="644" y="693"/>
                </a:lnTo>
                <a:lnTo>
                  <a:pt x="646" y="693"/>
                </a:lnTo>
                <a:lnTo>
                  <a:pt x="646" y="693"/>
                </a:lnTo>
                <a:lnTo>
                  <a:pt x="646" y="693"/>
                </a:lnTo>
                <a:close/>
                <a:moveTo>
                  <a:pt x="138" y="859"/>
                </a:moveTo>
                <a:lnTo>
                  <a:pt x="138" y="859"/>
                </a:lnTo>
                <a:lnTo>
                  <a:pt x="138" y="866"/>
                </a:lnTo>
                <a:lnTo>
                  <a:pt x="140" y="871"/>
                </a:lnTo>
                <a:lnTo>
                  <a:pt x="140" y="877"/>
                </a:lnTo>
                <a:lnTo>
                  <a:pt x="138" y="879"/>
                </a:lnTo>
                <a:lnTo>
                  <a:pt x="136" y="879"/>
                </a:lnTo>
                <a:lnTo>
                  <a:pt x="136" y="879"/>
                </a:lnTo>
                <a:lnTo>
                  <a:pt x="135" y="875"/>
                </a:lnTo>
                <a:lnTo>
                  <a:pt x="135" y="868"/>
                </a:lnTo>
                <a:lnTo>
                  <a:pt x="135" y="862"/>
                </a:lnTo>
                <a:lnTo>
                  <a:pt x="136" y="860"/>
                </a:lnTo>
                <a:lnTo>
                  <a:pt x="138" y="859"/>
                </a:lnTo>
                <a:lnTo>
                  <a:pt x="138" y="859"/>
                </a:lnTo>
                <a:close/>
                <a:moveTo>
                  <a:pt x="1840" y="504"/>
                </a:moveTo>
                <a:lnTo>
                  <a:pt x="1840" y="504"/>
                </a:lnTo>
                <a:lnTo>
                  <a:pt x="1840" y="491"/>
                </a:lnTo>
                <a:lnTo>
                  <a:pt x="1840" y="476"/>
                </a:lnTo>
                <a:lnTo>
                  <a:pt x="1840" y="476"/>
                </a:lnTo>
                <a:lnTo>
                  <a:pt x="1842" y="483"/>
                </a:lnTo>
                <a:lnTo>
                  <a:pt x="1842" y="489"/>
                </a:lnTo>
                <a:lnTo>
                  <a:pt x="1840" y="504"/>
                </a:lnTo>
                <a:lnTo>
                  <a:pt x="1840" y="504"/>
                </a:lnTo>
                <a:close/>
                <a:moveTo>
                  <a:pt x="1235" y="1677"/>
                </a:moveTo>
                <a:lnTo>
                  <a:pt x="1235" y="1677"/>
                </a:lnTo>
                <a:lnTo>
                  <a:pt x="1236" y="1675"/>
                </a:lnTo>
                <a:lnTo>
                  <a:pt x="1238" y="1675"/>
                </a:lnTo>
                <a:lnTo>
                  <a:pt x="1238" y="1674"/>
                </a:lnTo>
                <a:lnTo>
                  <a:pt x="1238" y="1672"/>
                </a:lnTo>
                <a:lnTo>
                  <a:pt x="1238" y="1672"/>
                </a:lnTo>
                <a:lnTo>
                  <a:pt x="1244" y="1672"/>
                </a:lnTo>
                <a:lnTo>
                  <a:pt x="1248" y="1674"/>
                </a:lnTo>
                <a:lnTo>
                  <a:pt x="1251" y="1674"/>
                </a:lnTo>
                <a:lnTo>
                  <a:pt x="1251" y="1674"/>
                </a:lnTo>
                <a:lnTo>
                  <a:pt x="1249" y="1674"/>
                </a:lnTo>
                <a:lnTo>
                  <a:pt x="1246" y="1674"/>
                </a:lnTo>
                <a:lnTo>
                  <a:pt x="1246" y="1674"/>
                </a:lnTo>
                <a:lnTo>
                  <a:pt x="1246" y="1675"/>
                </a:lnTo>
                <a:lnTo>
                  <a:pt x="1248" y="1677"/>
                </a:lnTo>
                <a:lnTo>
                  <a:pt x="1248" y="1677"/>
                </a:lnTo>
                <a:lnTo>
                  <a:pt x="1246" y="1679"/>
                </a:lnTo>
                <a:lnTo>
                  <a:pt x="1242" y="1679"/>
                </a:lnTo>
                <a:lnTo>
                  <a:pt x="1235" y="1677"/>
                </a:lnTo>
                <a:lnTo>
                  <a:pt x="1235" y="1677"/>
                </a:lnTo>
                <a:close/>
                <a:moveTo>
                  <a:pt x="1308" y="1631"/>
                </a:moveTo>
                <a:lnTo>
                  <a:pt x="1308" y="1631"/>
                </a:lnTo>
                <a:lnTo>
                  <a:pt x="1310" y="1629"/>
                </a:lnTo>
                <a:lnTo>
                  <a:pt x="1312" y="1629"/>
                </a:lnTo>
                <a:lnTo>
                  <a:pt x="1319" y="1628"/>
                </a:lnTo>
                <a:lnTo>
                  <a:pt x="1319" y="1628"/>
                </a:lnTo>
                <a:lnTo>
                  <a:pt x="1317" y="1631"/>
                </a:lnTo>
                <a:lnTo>
                  <a:pt x="1316" y="1631"/>
                </a:lnTo>
                <a:lnTo>
                  <a:pt x="1310" y="1633"/>
                </a:lnTo>
                <a:lnTo>
                  <a:pt x="1310" y="1633"/>
                </a:lnTo>
                <a:lnTo>
                  <a:pt x="1308" y="1631"/>
                </a:lnTo>
                <a:lnTo>
                  <a:pt x="1308" y="1631"/>
                </a:lnTo>
                <a:lnTo>
                  <a:pt x="1308" y="1631"/>
                </a:lnTo>
                <a:close/>
                <a:moveTo>
                  <a:pt x="1395" y="1591"/>
                </a:moveTo>
                <a:lnTo>
                  <a:pt x="1395" y="1591"/>
                </a:lnTo>
                <a:lnTo>
                  <a:pt x="1398" y="1589"/>
                </a:lnTo>
                <a:lnTo>
                  <a:pt x="1404" y="1587"/>
                </a:lnTo>
                <a:lnTo>
                  <a:pt x="1409" y="1587"/>
                </a:lnTo>
                <a:lnTo>
                  <a:pt x="1409" y="1589"/>
                </a:lnTo>
                <a:lnTo>
                  <a:pt x="1411" y="1591"/>
                </a:lnTo>
                <a:lnTo>
                  <a:pt x="1411" y="1591"/>
                </a:lnTo>
                <a:lnTo>
                  <a:pt x="1404" y="1589"/>
                </a:lnTo>
                <a:lnTo>
                  <a:pt x="1395" y="1591"/>
                </a:lnTo>
                <a:lnTo>
                  <a:pt x="1395" y="1591"/>
                </a:lnTo>
                <a:close/>
                <a:moveTo>
                  <a:pt x="1787" y="1473"/>
                </a:moveTo>
                <a:lnTo>
                  <a:pt x="1787" y="1473"/>
                </a:lnTo>
                <a:lnTo>
                  <a:pt x="1787" y="1475"/>
                </a:lnTo>
                <a:lnTo>
                  <a:pt x="1787" y="1473"/>
                </a:lnTo>
                <a:lnTo>
                  <a:pt x="1785" y="1469"/>
                </a:lnTo>
                <a:lnTo>
                  <a:pt x="1785" y="1462"/>
                </a:lnTo>
                <a:lnTo>
                  <a:pt x="1785" y="1460"/>
                </a:lnTo>
                <a:lnTo>
                  <a:pt x="1787" y="1460"/>
                </a:lnTo>
                <a:lnTo>
                  <a:pt x="1787" y="1460"/>
                </a:lnTo>
                <a:lnTo>
                  <a:pt x="1787" y="1468"/>
                </a:lnTo>
                <a:lnTo>
                  <a:pt x="1787" y="1473"/>
                </a:lnTo>
                <a:lnTo>
                  <a:pt x="1787" y="1473"/>
                </a:lnTo>
                <a:close/>
                <a:moveTo>
                  <a:pt x="1794" y="1429"/>
                </a:moveTo>
                <a:lnTo>
                  <a:pt x="1794" y="1429"/>
                </a:lnTo>
                <a:lnTo>
                  <a:pt x="1792" y="1427"/>
                </a:lnTo>
                <a:lnTo>
                  <a:pt x="1790" y="1425"/>
                </a:lnTo>
                <a:lnTo>
                  <a:pt x="1790" y="1423"/>
                </a:lnTo>
                <a:lnTo>
                  <a:pt x="1790" y="1425"/>
                </a:lnTo>
                <a:lnTo>
                  <a:pt x="1790" y="1425"/>
                </a:lnTo>
                <a:lnTo>
                  <a:pt x="1788" y="1422"/>
                </a:lnTo>
                <a:lnTo>
                  <a:pt x="1788" y="1416"/>
                </a:lnTo>
                <a:lnTo>
                  <a:pt x="1788" y="1410"/>
                </a:lnTo>
                <a:lnTo>
                  <a:pt x="1788" y="1410"/>
                </a:lnTo>
                <a:lnTo>
                  <a:pt x="1790" y="1410"/>
                </a:lnTo>
                <a:lnTo>
                  <a:pt x="1790" y="1410"/>
                </a:lnTo>
                <a:lnTo>
                  <a:pt x="1792" y="1420"/>
                </a:lnTo>
                <a:lnTo>
                  <a:pt x="1794" y="1429"/>
                </a:lnTo>
                <a:lnTo>
                  <a:pt x="1794" y="1429"/>
                </a:lnTo>
                <a:close/>
                <a:moveTo>
                  <a:pt x="1354" y="1094"/>
                </a:moveTo>
                <a:lnTo>
                  <a:pt x="1354" y="1094"/>
                </a:lnTo>
                <a:lnTo>
                  <a:pt x="1352" y="1092"/>
                </a:lnTo>
                <a:lnTo>
                  <a:pt x="1352" y="1089"/>
                </a:lnTo>
                <a:lnTo>
                  <a:pt x="1354" y="1081"/>
                </a:lnTo>
                <a:lnTo>
                  <a:pt x="1354" y="1081"/>
                </a:lnTo>
                <a:lnTo>
                  <a:pt x="1356" y="1085"/>
                </a:lnTo>
                <a:lnTo>
                  <a:pt x="1356" y="1089"/>
                </a:lnTo>
                <a:lnTo>
                  <a:pt x="1354" y="1094"/>
                </a:lnTo>
                <a:lnTo>
                  <a:pt x="1354" y="1094"/>
                </a:lnTo>
                <a:close/>
                <a:moveTo>
                  <a:pt x="1593" y="1021"/>
                </a:moveTo>
                <a:lnTo>
                  <a:pt x="1593" y="1021"/>
                </a:lnTo>
                <a:lnTo>
                  <a:pt x="1592" y="1019"/>
                </a:lnTo>
                <a:lnTo>
                  <a:pt x="1592" y="1017"/>
                </a:lnTo>
                <a:lnTo>
                  <a:pt x="1592" y="1009"/>
                </a:lnTo>
                <a:lnTo>
                  <a:pt x="1592" y="1009"/>
                </a:lnTo>
                <a:lnTo>
                  <a:pt x="1595" y="1011"/>
                </a:lnTo>
                <a:lnTo>
                  <a:pt x="1595" y="1015"/>
                </a:lnTo>
                <a:lnTo>
                  <a:pt x="1593" y="1021"/>
                </a:lnTo>
                <a:lnTo>
                  <a:pt x="1593" y="1021"/>
                </a:lnTo>
                <a:close/>
                <a:moveTo>
                  <a:pt x="1588" y="822"/>
                </a:moveTo>
                <a:lnTo>
                  <a:pt x="1588" y="822"/>
                </a:lnTo>
                <a:lnTo>
                  <a:pt x="1590" y="822"/>
                </a:lnTo>
                <a:lnTo>
                  <a:pt x="1590" y="822"/>
                </a:lnTo>
                <a:lnTo>
                  <a:pt x="1590" y="826"/>
                </a:lnTo>
                <a:lnTo>
                  <a:pt x="1590" y="829"/>
                </a:lnTo>
                <a:lnTo>
                  <a:pt x="1592" y="831"/>
                </a:lnTo>
                <a:lnTo>
                  <a:pt x="1592" y="831"/>
                </a:lnTo>
                <a:lnTo>
                  <a:pt x="1592" y="831"/>
                </a:lnTo>
                <a:lnTo>
                  <a:pt x="1592" y="827"/>
                </a:lnTo>
                <a:lnTo>
                  <a:pt x="1593" y="824"/>
                </a:lnTo>
                <a:lnTo>
                  <a:pt x="1593" y="824"/>
                </a:lnTo>
                <a:lnTo>
                  <a:pt x="1588" y="816"/>
                </a:lnTo>
                <a:lnTo>
                  <a:pt x="1586" y="807"/>
                </a:lnTo>
                <a:lnTo>
                  <a:pt x="1586" y="798"/>
                </a:lnTo>
                <a:lnTo>
                  <a:pt x="1586" y="789"/>
                </a:lnTo>
                <a:lnTo>
                  <a:pt x="1586" y="768"/>
                </a:lnTo>
                <a:lnTo>
                  <a:pt x="1586" y="748"/>
                </a:lnTo>
                <a:lnTo>
                  <a:pt x="1586" y="748"/>
                </a:lnTo>
                <a:lnTo>
                  <a:pt x="1584" y="734"/>
                </a:lnTo>
                <a:lnTo>
                  <a:pt x="1582" y="719"/>
                </a:lnTo>
                <a:lnTo>
                  <a:pt x="1580" y="708"/>
                </a:lnTo>
                <a:lnTo>
                  <a:pt x="1580" y="695"/>
                </a:lnTo>
                <a:lnTo>
                  <a:pt x="1580" y="695"/>
                </a:lnTo>
                <a:lnTo>
                  <a:pt x="1582" y="693"/>
                </a:lnTo>
                <a:lnTo>
                  <a:pt x="1582" y="693"/>
                </a:lnTo>
                <a:lnTo>
                  <a:pt x="1584" y="691"/>
                </a:lnTo>
                <a:lnTo>
                  <a:pt x="1584" y="691"/>
                </a:lnTo>
                <a:lnTo>
                  <a:pt x="1582" y="688"/>
                </a:lnTo>
                <a:lnTo>
                  <a:pt x="1584" y="682"/>
                </a:lnTo>
                <a:lnTo>
                  <a:pt x="1584" y="676"/>
                </a:lnTo>
                <a:lnTo>
                  <a:pt x="1584" y="671"/>
                </a:lnTo>
                <a:lnTo>
                  <a:pt x="1584" y="671"/>
                </a:lnTo>
                <a:lnTo>
                  <a:pt x="1588" y="671"/>
                </a:lnTo>
                <a:lnTo>
                  <a:pt x="1588" y="665"/>
                </a:lnTo>
                <a:lnTo>
                  <a:pt x="1588" y="665"/>
                </a:lnTo>
                <a:lnTo>
                  <a:pt x="1588" y="665"/>
                </a:lnTo>
                <a:lnTo>
                  <a:pt x="1590" y="665"/>
                </a:lnTo>
                <a:lnTo>
                  <a:pt x="1593" y="665"/>
                </a:lnTo>
                <a:lnTo>
                  <a:pt x="1593" y="665"/>
                </a:lnTo>
                <a:lnTo>
                  <a:pt x="1593" y="667"/>
                </a:lnTo>
                <a:lnTo>
                  <a:pt x="1592" y="667"/>
                </a:lnTo>
                <a:lnTo>
                  <a:pt x="1590" y="669"/>
                </a:lnTo>
                <a:lnTo>
                  <a:pt x="1590" y="669"/>
                </a:lnTo>
                <a:lnTo>
                  <a:pt x="1593" y="673"/>
                </a:lnTo>
                <a:lnTo>
                  <a:pt x="1597" y="676"/>
                </a:lnTo>
                <a:lnTo>
                  <a:pt x="1597" y="676"/>
                </a:lnTo>
                <a:lnTo>
                  <a:pt x="1593" y="680"/>
                </a:lnTo>
                <a:lnTo>
                  <a:pt x="1592" y="684"/>
                </a:lnTo>
                <a:lnTo>
                  <a:pt x="1592" y="684"/>
                </a:lnTo>
                <a:lnTo>
                  <a:pt x="1593" y="688"/>
                </a:lnTo>
                <a:lnTo>
                  <a:pt x="1595" y="689"/>
                </a:lnTo>
                <a:lnTo>
                  <a:pt x="1595" y="689"/>
                </a:lnTo>
                <a:lnTo>
                  <a:pt x="1597" y="686"/>
                </a:lnTo>
                <a:lnTo>
                  <a:pt x="1597" y="680"/>
                </a:lnTo>
                <a:lnTo>
                  <a:pt x="1599" y="675"/>
                </a:lnTo>
                <a:lnTo>
                  <a:pt x="1601" y="669"/>
                </a:lnTo>
                <a:lnTo>
                  <a:pt x="1601" y="669"/>
                </a:lnTo>
                <a:lnTo>
                  <a:pt x="1601" y="675"/>
                </a:lnTo>
                <a:lnTo>
                  <a:pt x="1601" y="678"/>
                </a:lnTo>
                <a:lnTo>
                  <a:pt x="1599" y="684"/>
                </a:lnTo>
                <a:lnTo>
                  <a:pt x="1599" y="688"/>
                </a:lnTo>
                <a:lnTo>
                  <a:pt x="1599" y="688"/>
                </a:lnTo>
                <a:lnTo>
                  <a:pt x="1601" y="680"/>
                </a:lnTo>
                <a:lnTo>
                  <a:pt x="1603" y="673"/>
                </a:lnTo>
                <a:lnTo>
                  <a:pt x="1603" y="673"/>
                </a:lnTo>
                <a:lnTo>
                  <a:pt x="1601" y="667"/>
                </a:lnTo>
                <a:lnTo>
                  <a:pt x="1599" y="665"/>
                </a:lnTo>
                <a:lnTo>
                  <a:pt x="1592" y="660"/>
                </a:lnTo>
                <a:lnTo>
                  <a:pt x="1586" y="654"/>
                </a:lnTo>
                <a:lnTo>
                  <a:pt x="1584" y="649"/>
                </a:lnTo>
                <a:lnTo>
                  <a:pt x="1584" y="645"/>
                </a:lnTo>
                <a:lnTo>
                  <a:pt x="1584" y="645"/>
                </a:lnTo>
                <a:lnTo>
                  <a:pt x="1582" y="645"/>
                </a:lnTo>
                <a:lnTo>
                  <a:pt x="1580" y="649"/>
                </a:lnTo>
                <a:lnTo>
                  <a:pt x="1580" y="654"/>
                </a:lnTo>
                <a:lnTo>
                  <a:pt x="1580" y="654"/>
                </a:lnTo>
                <a:lnTo>
                  <a:pt x="1577" y="645"/>
                </a:lnTo>
                <a:lnTo>
                  <a:pt x="1577" y="636"/>
                </a:lnTo>
                <a:lnTo>
                  <a:pt x="1577" y="629"/>
                </a:lnTo>
                <a:lnTo>
                  <a:pt x="1577" y="625"/>
                </a:lnTo>
                <a:lnTo>
                  <a:pt x="1575" y="621"/>
                </a:lnTo>
                <a:lnTo>
                  <a:pt x="1575" y="621"/>
                </a:lnTo>
                <a:lnTo>
                  <a:pt x="1577" y="616"/>
                </a:lnTo>
                <a:lnTo>
                  <a:pt x="1577" y="614"/>
                </a:lnTo>
                <a:lnTo>
                  <a:pt x="1579" y="614"/>
                </a:lnTo>
                <a:lnTo>
                  <a:pt x="1579" y="614"/>
                </a:lnTo>
                <a:lnTo>
                  <a:pt x="1575" y="605"/>
                </a:lnTo>
                <a:lnTo>
                  <a:pt x="1575" y="599"/>
                </a:lnTo>
                <a:lnTo>
                  <a:pt x="1577" y="597"/>
                </a:lnTo>
                <a:lnTo>
                  <a:pt x="1577" y="597"/>
                </a:lnTo>
                <a:lnTo>
                  <a:pt x="1577" y="596"/>
                </a:lnTo>
                <a:lnTo>
                  <a:pt x="1575" y="594"/>
                </a:lnTo>
                <a:lnTo>
                  <a:pt x="1573" y="594"/>
                </a:lnTo>
                <a:lnTo>
                  <a:pt x="1573" y="592"/>
                </a:lnTo>
                <a:lnTo>
                  <a:pt x="1573" y="592"/>
                </a:lnTo>
                <a:lnTo>
                  <a:pt x="1575" y="586"/>
                </a:lnTo>
                <a:lnTo>
                  <a:pt x="1575" y="581"/>
                </a:lnTo>
                <a:lnTo>
                  <a:pt x="1575" y="568"/>
                </a:lnTo>
                <a:lnTo>
                  <a:pt x="1573" y="557"/>
                </a:lnTo>
                <a:lnTo>
                  <a:pt x="1573" y="551"/>
                </a:lnTo>
                <a:lnTo>
                  <a:pt x="1575" y="546"/>
                </a:lnTo>
                <a:lnTo>
                  <a:pt x="1575" y="546"/>
                </a:lnTo>
                <a:lnTo>
                  <a:pt x="1571" y="539"/>
                </a:lnTo>
                <a:lnTo>
                  <a:pt x="1569" y="527"/>
                </a:lnTo>
                <a:lnTo>
                  <a:pt x="1571" y="518"/>
                </a:lnTo>
                <a:lnTo>
                  <a:pt x="1571" y="511"/>
                </a:lnTo>
                <a:lnTo>
                  <a:pt x="1571" y="511"/>
                </a:lnTo>
                <a:lnTo>
                  <a:pt x="1569" y="505"/>
                </a:lnTo>
                <a:lnTo>
                  <a:pt x="1566" y="500"/>
                </a:lnTo>
                <a:lnTo>
                  <a:pt x="1566" y="485"/>
                </a:lnTo>
                <a:lnTo>
                  <a:pt x="1568" y="470"/>
                </a:lnTo>
                <a:lnTo>
                  <a:pt x="1571" y="458"/>
                </a:lnTo>
                <a:lnTo>
                  <a:pt x="1571" y="458"/>
                </a:lnTo>
                <a:lnTo>
                  <a:pt x="1569" y="450"/>
                </a:lnTo>
                <a:lnTo>
                  <a:pt x="1569" y="445"/>
                </a:lnTo>
                <a:lnTo>
                  <a:pt x="1568" y="441"/>
                </a:lnTo>
                <a:lnTo>
                  <a:pt x="1568" y="434"/>
                </a:lnTo>
                <a:lnTo>
                  <a:pt x="1568" y="434"/>
                </a:lnTo>
                <a:lnTo>
                  <a:pt x="1564" y="441"/>
                </a:lnTo>
                <a:lnTo>
                  <a:pt x="1564" y="443"/>
                </a:lnTo>
                <a:lnTo>
                  <a:pt x="1564" y="445"/>
                </a:lnTo>
                <a:lnTo>
                  <a:pt x="1564" y="445"/>
                </a:lnTo>
                <a:lnTo>
                  <a:pt x="1562" y="445"/>
                </a:lnTo>
                <a:lnTo>
                  <a:pt x="1560" y="439"/>
                </a:lnTo>
                <a:lnTo>
                  <a:pt x="1560" y="424"/>
                </a:lnTo>
                <a:lnTo>
                  <a:pt x="1560" y="424"/>
                </a:lnTo>
                <a:lnTo>
                  <a:pt x="1560" y="426"/>
                </a:lnTo>
                <a:lnTo>
                  <a:pt x="1562" y="428"/>
                </a:lnTo>
                <a:lnTo>
                  <a:pt x="1562" y="428"/>
                </a:lnTo>
                <a:lnTo>
                  <a:pt x="1562" y="421"/>
                </a:lnTo>
                <a:lnTo>
                  <a:pt x="1560" y="410"/>
                </a:lnTo>
                <a:lnTo>
                  <a:pt x="1566" y="415"/>
                </a:lnTo>
                <a:lnTo>
                  <a:pt x="1566" y="415"/>
                </a:lnTo>
                <a:lnTo>
                  <a:pt x="1553" y="417"/>
                </a:lnTo>
                <a:lnTo>
                  <a:pt x="1538" y="419"/>
                </a:lnTo>
                <a:lnTo>
                  <a:pt x="1525" y="417"/>
                </a:lnTo>
                <a:lnTo>
                  <a:pt x="1518" y="415"/>
                </a:lnTo>
                <a:lnTo>
                  <a:pt x="1512" y="412"/>
                </a:lnTo>
                <a:lnTo>
                  <a:pt x="1512" y="412"/>
                </a:lnTo>
                <a:lnTo>
                  <a:pt x="1523" y="410"/>
                </a:lnTo>
                <a:lnTo>
                  <a:pt x="1531" y="408"/>
                </a:lnTo>
                <a:lnTo>
                  <a:pt x="1531" y="408"/>
                </a:lnTo>
                <a:lnTo>
                  <a:pt x="1525" y="408"/>
                </a:lnTo>
                <a:lnTo>
                  <a:pt x="1516" y="408"/>
                </a:lnTo>
                <a:lnTo>
                  <a:pt x="1509" y="408"/>
                </a:lnTo>
                <a:lnTo>
                  <a:pt x="1507" y="410"/>
                </a:lnTo>
                <a:lnTo>
                  <a:pt x="1505" y="412"/>
                </a:lnTo>
                <a:lnTo>
                  <a:pt x="1505" y="412"/>
                </a:lnTo>
                <a:lnTo>
                  <a:pt x="1500" y="412"/>
                </a:lnTo>
                <a:lnTo>
                  <a:pt x="1496" y="408"/>
                </a:lnTo>
                <a:lnTo>
                  <a:pt x="1496" y="408"/>
                </a:lnTo>
                <a:lnTo>
                  <a:pt x="1498" y="404"/>
                </a:lnTo>
                <a:lnTo>
                  <a:pt x="1500" y="402"/>
                </a:lnTo>
                <a:lnTo>
                  <a:pt x="1503" y="402"/>
                </a:lnTo>
                <a:lnTo>
                  <a:pt x="1503" y="402"/>
                </a:lnTo>
                <a:lnTo>
                  <a:pt x="1501" y="402"/>
                </a:lnTo>
                <a:lnTo>
                  <a:pt x="1500" y="402"/>
                </a:lnTo>
                <a:lnTo>
                  <a:pt x="1498" y="401"/>
                </a:lnTo>
                <a:lnTo>
                  <a:pt x="1498" y="399"/>
                </a:lnTo>
                <a:lnTo>
                  <a:pt x="1498" y="399"/>
                </a:lnTo>
                <a:lnTo>
                  <a:pt x="1512" y="401"/>
                </a:lnTo>
                <a:lnTo>
                  <a:pt x="1527" y="401"/>
                </a:lnTo>
                <a:lnTo>
                  <a:pt x="1527" y="401"/>
                </a:lnTo>
                <a:lnTo>
                  <a:pt x="1518" y="399"/>
                </a:lnTo>
                <a:lnTo>
                  <a:pt x="1505" y="397"/>
                </a:lnTo>
                <a:lnTo>
                  <a:pt x="1505" y="397"/>
                </a:lnTo>
                <a:lnTo>
                  <a:pt x="1520" y="393"/>
                </a:lnTo>
                <a:lnTo>
                  <a:pt x="1534" y="391"/>
                </a:lnTo>
                <a:lnTo>
                  <a:pt x="1549" y="391"/>
                </a:lnTo>
                <a:lnTo>
                  <a:pt x="1566" y="391"/>
                </a:lnTo>
                <a:lnTo>
                  <a:pt x="1586" y="393"/>
                </a:lnTo>
                <a:lnTo>
                  <a:pt x="1584" y="410"/>
                </a:lnTo>
                <a:lnTo>
                  <a:pt x="1584" y="417"/>
                </a:lnTo>
                <a:lnTo>
                  <a:pt x="1584" y="417"/>
                </a:lnTo>
                <a:lnTo>
                  <a:pt x="1586" y="415"/>
                </a:lnTo>
                <a:lnTo>
                  <a:pt x="1588" y="413"/>
                </a:lnTo>
                <a:lnTo>
                  <a:pt x="1590" y="410"/>
                </a:lnTo>
                <a:lnTo>
                  <a:pt x="1593" y="395"/>
                </a:lnTo>
                <a:lnTo>
                  <a:pt x="1566" y="386"/>
                </a:lnTo>
                <a:lnTo>
                  <a:pt x="1566" y="386"/>
                </a:lnTo>
                <a:lnTo>
                  <a:pt x="1562" y="384"/>
                </a:lnTo>
                <a:lnTo>
                  <a:pt x="1560" y="382"/>
                </a:lnTo>
                <a:lnTo>
                  <a:pt x="1560" y="382"/>
                </a:lnTo>
                <a:lnTo>
                  <a:pt x="1566" y="382"/>
                </a:lnTo>
                <a:lnTo>
                  <a:pt x="1593" y="384"/>
                </a:lnTo>
                <a:lnTo>
                  <a:pt x="1593" y="410"/>
                </a:lnTo>
                <a:lnTo>
                  <a:pt x="1593" y="410"/>
                </a:lnTo>
                <a:lnTo>
                  <a:pt x="1593" y="421"/>
                </a:lnTo>
                <a:lnTo>
                  <a:pt x="1595" y="430"/>
                </a:lnTo>
                <a:lnTo>
                  <a:pt x="1597" y="439"/>
                </a:lnTo>
                <a:lnTo>
                  <a:pt x="1597" y="447"/>
                </a:lnTo>
                <a:lnTo>
                  <a:pt x="1593" y="447"/>
                </a:lnTo>
                <a:lnTo>
                  <a:pt x="1593" y="447"/>
                </a:lnTo>
                <a:lnTo>
                  <a:pt x="1592" y="447"/>
                </a:lnTo>
                <a:lnTo>
                  <a:pt x="1592" y="445"/>
                </a:lnTo>
                <a:lnTo>
                  <a:pt x="1592" y="441"/>
                </a:lnTo>
                <a:lnTo>
                  <a:pt x="1592" y="441"/>
                </a:lnTo>
                <a:lnTo>
                  <a:pt x="1590" y="445"/>
                </a:lnTo>
                <a:lnTo>
                  <a:pt x="1590" y="447"/>
                </a:lnTo>
                <a:lnTo>
                  <a:pt x="1593" y="448"/>
                </a:lnTo>
                <a:lnTo>
                  <a:pt x="1597" y="448"/>
                </a:lnTo>
                <a:lnTo>
                  <a:pt x="1597" y="448"/>
                </a:lnTo>
                <a:lnTo>
                  <a:pt x="1597" y="456"/>
                </a:lnTo>
                <a:lnTo>
                  <a:pt x="1597" y="463"/>
                </a:lnTo>
                <a:lnTo>
                  <a:pt x="1597" y="463"/>
                </a:lnTo>
                <a:lnTo>
                  <a:pt x="1595" y="463"/>
                </a:lnTo>
                <a:lnTo>
                  <a:pt x="1595" y="461"/>
                </a:lnTo>
                <a:lnTo>
                  <a:pt x="1595" y="456"/>
                </a:lnTo>
                <a:lnTo>
                  <a:pt x="1595" y="456"/>
                </a:lnTo>
                <a:lnTo>
                  <a:pt x="1593" y="458"/>
                </a:lnTo>
                <a:lnTo>
                  <a:pt x="1593" y="459"/>
                </a:lnTo>
                <a:lnTo>
                  <a:pt x="1593" y="467"/>
                </a:lnTo>
                <a:lnTo>
                  <a:pt x="1599" y="482"/>
                </a:lnTo>
                <a:lnTo>
                  <a:pt x="1599" y="482"/>
                </a:lnTo>
                <a:lnTo>
                  <a:pt x="1599" y="483"/>
                </a:lnTo>
                <a:lnTo>
                  <a:pt x="1597" y="483"/>
                </a:lnTo>
                <a:lnTo>
                  <a:pt x="1595" y="483"/>
                </a:lnTo>
                <a:lnTo>
                  <a:pt x="1595" y="485"/>
                </a:lnTo>
                <a:lnTo>
                  <a:pt x="1595" y="485"/>
                </a:lnTo>
                <a:lnTo>
                  <a:pt x="1597" y="496"/>
                </a:lnTo>
                <a:lnTo>
                  <a:pt x="1597" y="511"/>
                </a:lnTo>
                <a:lnTo>
                  <a:pt x="1597" y="526"/>
                </a:lnTo>
                <a:lnTo>
                  <a:pt x="1595" y="537"/>
                </a:lnTo>
                <a:lnTo>
                  <a:pt x="1595" y="537"/>
                </a:lnTo>
                <a:lnTo>
                  <a:pt x="1597" y="540"/>
                </a:lnTo>
                <a:lnTo>
                  <a:pt x="1601" y="540"/>
                </a:lnTo>
                <a:lnTo>
                  <a:pt x="1601" y="540"/>
                </a:lnTo>
                <a:lnTo>
                  <a:pt x="1601" y="548"/>
                </a:lnTo>
                <a:lnTo>
                  <a:pt x="1599" y="550"/>
                </a:lnTo>
                <a:lnTo>
                  <a:pt x="1597" y="550"/>
                </a:lnTo>
                <a:lnTo>
                  <a:pt x="1597" y="550"/>
                </a:lnTo>
                <a:lnTo>
                  <a:pt x="1601" y="555"/>
                </a:lnTo>
                <a:lnTo>
                  <a:pt x="1601" y="562"/>
                </a:lnTo>
                <a:lnTo>
                  <a:pt x="1597" y="575"/>
                </a:lnTo>
                <a:lnTo>
                  <a:pt x="1597" y="575"/>
                </a:lnTo>
                <a:lnTo>
                  <a:pt x="1597" y="577"/>
                </a:lnTo>
                <a:lnTo>
                  <a:pt x="1599" y="577"/>
                </a:lnTo>
                <a:lnTo>
                  <a:pt x="1601" y="575"/>
                </a:lnTo>
                <a:lnTo>
                  <a:pt x="1601" y="577"/>
                </a:lnTo>
                <a:lnTo>
                  <a:pt x="1601" y="577"/>
                </a:lnTo>
                <a:lnTo>
                  <a:pt x="1601" y="581"/>
                </a:lnTo>
                <a:lnTo>
                  <a:pt x="1597" y="579"/>
                </a:lnTo>
                <a:lnTo>
                  <a:pt x="1597" y="579"/>
                </a:lnTo>
                <a:lnTo>
                  <a:pt x="1599" y="583"/>
                </a:lnTo>
                <a:lnTo>
                  <a:pt x="1601" y="585"/>
                </a:lnTo>
                <a:lnTo>
                  <a:pt x="1603" y="588"/>
                </a:lnTo>
                <a:lnTo>
                  <a:pt x="1603" y="594"/>
                </a:lnTo>
                <a:lnTo>
                  <a:pt x="1603" y="594"/>
                </a:lnTo>
                <a:lnTo>
                  <a:pt x="1597" y="592"/>
                </a:lnTo>
                <a:lnTo>
                  <a:pt x="1590" y="592"/>
                </a:lnTo>
                <a:lnTo>
                  <a:pt x="1590" y="592"/>
                </a:lnTo>
                <a:lnTo>
                  <a:pt x="1592" y="594"/>
                </a:lnTo>
                <a:lnTo>
                  <a:pt x="1593" y="594"/>
                </a:lnTo>
                <a:lnTo>
                  <a:pt x="1599" y="594"/>
                </a:lnTo>
                <a:lnTo>
                  <a:pt x="1599" y="594"/>
                </a:lnTo>
                <a:lnTo>
                  <a:pt x="1599" y="597"/>
                </a:lnTo>
                <a:lnTo>
                  <a:pt x="1597" y="599"/>
                </a:lnTo>
                <a:lnTo>
                  <a:pt x="1595" y="601"/>
                </a:lnTo>
                <a:lnTo>
                  <a:pt x="1593" y="605"/>
                </a:lnTo>
                <a:lnTo>
                  <a:pt x="1593" y="605"/>
                </a:lnTo>
                <a:lnTo>
                  <a:pt x="1597" y="605"/>
                </a:lnTo>
                <a:lnTo>
                  <a:pt x="1599" y="605"/>
                </a:lnTo>
                <a:lnTo>
                  <a:pt x="1603" y="608"/>
                </a:lnTo>
                <a:lnTo>
                  <a:pt x="1604" y="614"/>
                </a:lnTo>
                <a:lnTo>
                  <a:pt x="1603" y="616"/>
                </a:lnTo>
                <a:lnTo>
                  <a:pt x="1599" y="618"/>
                </a:lnTo>
                <a:lnTo>
                  <a:pt x="1599" y="618"/>
                </a:lnTo>
                <a:lnTo>
                  <a:pt x="1599" y="614"/>
                </a:lnTo>
                <a:lnTo>
                  <a:pt x="1601" y="612"/>
                </a:lnTo>
                <a:lnTo>
                  <a:pt x="1603" y="608"/>
                </a:lnTo>
                <a:lnTo>
                  <a:pt x="1603" y="608"/>
                </a:lnTo>
                <a:lnTo>
                  <a:pt x="1599" y="610"/>
                </a:lnTo>
                <a:lnTo>
                  <a:pt x="1597" y="610"/>
                </a:lnTo>
                <a:lnTo>
                  <a:pt x="1595" y="608"/>
                </a:lnTo>
                <a:lnTo>
                  <a:pt x="1595" y="608"/>
                </a:lnTo>
                <a:lnTo>
                  <a:pt x="1597" y="614"/>
                </a:lnTo>
                <a:lnTo>
                  <a:pt x="1597" y="618"/>
                </a:lnTo>
                <a:lnTo>
                  <a:pt x="1595" y="625"/>
                </a:lnTo>
                <a:lnTo>
                  <a:pt x="1595" y="625"/>
                </a:lnTo>
                <a:lnTo>
                  <a:pt x="1599" y="627"/>
                </a:lnTo>
                <a:lnTo>
                  <a:pt x="1603" y="627"/>
                </a:lnTo>
                <a:lnTo>
                  <a:pt x="1606" y="625"/>
                </a:lnTo>
                <a:lnTo>
                  <a:pt x="1606" y="625"/>
                </a:lnTo>
                <a:lnTo>
                  <a:pt x="1601" y="642"/>
                </a:lnTo>
                <a:lnTo>
                  <a:pt x="1601" y="642"/>
                </a:lnTo>
                <a:lnTo>
                  <a:pt x="1599" y="642"/>
                </a:lnTo>
                <a:lnTo>
                  <a:pt x="1599" y="640"/>
                </a:lnTo>
                <a:lnTo>
                  <a:pt x="1599" y="632"/>
                </a:lnTo>
                <a:lnTo>
                  <a:pt x="1599" y="632"/>
                </a:lnTo>
                <a:lnTo>
                  <a:pt x="1597" y="631"/>
                </a:lnTo>
                <a:lnTo>
                  <a:pt x="1595" y="632"/>
                </a:lnTo>
                <a:lnTo>
                  <a:pt x="1592" y="636"/>
                </a:lnTo>
                <a:lnTo>
                  <a:pt x="1592" y="636"/>
                </a:lnTo>
                <a:lnTo>
                  <a:pt x="1593" y="638"/>
                </a:lnTo>
                <a:lnTo>
                  <a:pt x="1593" y="636"/>
                </a:lnTo>
                <a:lnTo>
                  <a:pt x="1595" y="636"/>
                </a:lnTo>
                <a:lnTo>
                  <a:pt x="1595" y="638"/>
                </a:lnTo>
                <a:lnTo>
                  <a:pt x="1595" y="638"/>
                </a:lnTo>
                <a:lnTo>
                  <a:pt x="1595" y="643"/>
                </a:lnTo>
                <a:lnTo>
                  <a:pt x="1595" y="649"/>
                </a:lnTo>
                <a:lnTo>
                  <a:pt x="1595" y="649"/>
                </a:lnTo>
                <a:lnTo>
                  <a:pt x="1593" y="651"/>
                </a:lnTo>
                <a:lnTo>
                  <a:pt x="1592" y="651"/>
                </a:lnTo>
                <a:lnTo>
                  <a:pt x="1590" y="649"/>
                </a:lnTo>
                <a:lnTo>
                  <a:pt x="1590" y="649"/>
                </a:lnTo>
                <a:lnTo>
                  <a:pt x="1593" y="654"/>
                </a:lnTo>
                <a:lnTo>
                  <a:pt x="1597" y="658"/>
                </a:lnTo>
                <a:lnTo>
                  <a:pt x="1601" y="660"/>
                </a:lnTo>
                <a:lnTo>
                  <a:pt x="1601" y="665"/>
                </a:lnTo>
                <a:lnTo>
                  <a:pt x="1601" y="665"/>
                </a:lnTo>
                <a:lnTo>
                  <a:pt x="1603" y="664"/>
                </a:lnTo>
                <a:lnTo>
                  <a:pt x="1604" y="662"/>
                </a:lnTo>
                <a:lnTo>
                  <a:pt x="1604" y="662"/>
                </a:lnTo>
                <a:lnTo>
                  <a:pt x="1608" y="669"/>
                </a:lnTo>
                <a:lnTo>
                  <a:pt x="1608" y="676"/>
                </a:lnTo>
                <a:lnTo>
                  <a:pt x="1608" y="693"/>
                </a:lnTo>
                <a:lnTo>
                  <a:pt x="1606" y="710"/>
                </a:lnTo>
                <a:lnTo>
                  <a:pt x="1606" y="715"/>
                </a:lnTo>
                <a:lnTo>
                  <a:pt x="1608" y="722"/>
                </a:lnTo>
                <a:lnTo>
                  <a:pt x="1608" y="722"/>
                </a:lnTo>
                <a:lnTo>
                  <a:pt x="1606" y="726"/>
                </a:lnTo>
                <a:lnTo>
                  <a:pt x="1608" y="730"/>
                </a:lnTo>
                <a:lnTo>
                  <a:pt x="1608" y="730"/>
                </a:lnTo>
                <a:lnTo>
                  <a:pt x="1603" y="732"/>
                </a:lnTo>
                <a:lnTo>
                  <a:pt x="1601" y="730"/>
                </a:lnTo>
                <a:lnTo>
                  <a:pt x="1595" y="721"/>
                </a:lnTo>
                <a:lnTo>
                  <a:pt x="1595" y="721"/>
                </a:lnTo>
                <a:lnTo>
                  <a:pt x="1599" y="721"/>
                </a:lnTo>
                <a:lnTo>
                  <a:pt x="1601" y="722"/>
                </a:lnTo>
                <a:lnTo>
                  <a:pt x="1601" y="722"/>
                </a:lnTo>
                <a:lnTo>
                  <a:pt x="1604" y="708"/>
                </a:lnTo>
                <a:lnTo>
                  <a:pt x="1604" y="699"/>
                </a:lnTo>
                <a:lnTo>
                  <a:pt x="1601" y="689"/>
                </a:lnTo>
                <a:lnTo>
                  <a:pt x="1601" y="689"/>
                </a:lnTo>
                <a:lnTo>
                  <a:pt x="1601" y="700"/>
                </a:lnTo>
                <a:lnTo>
                  <a:pt x="1599" y="710"/>
                </a:lnTo>
                <a:lnTo>
                  <a:pt x="1597" y="719"/>
                </a:lnTo>
                <a:lnTo>
                  <a:pt x="1595" y="728"/>
                </a:lnTo>
                <a:lnTo>
                  <a:pt x="1595" y="728"/>
                </a:lnTo>
                <a:lnTo>
                  <a:pt x="1592" y="726"/>
                </a:lnTo>
                <a:lnTo>
                  <a:pt x="1590" y="730"/>
                </a:lnTo>
                <a:lnTo>
                  <a:pt x="1590" y="730"/>
                </a:lnTo>
                <a:lnTo>
                  <a:pt x="1590" y="732"/>
                </a:lnTo>
                <a:lnTo>
                  <a:pt x="1592" y="732"/>
                </a:lnTo>
                <a:lnTo>
                  <a:pt x="1593" y="730"/>
                </a:lnTo>
                <a:lnTo>
                  <a:pt x="1597" y="728"/>
                </a:lnTo>
                <a:lnTo>
                  <a:pt x="1597" y="730"/>
                </a:lnTo>
                <a:lnTo>
                  <a:pt x="1599" y="732"/>
                </a:lnTo>
                <a:lnTo>
                  <a:pt x="1599" y="732"/>
                </a:lnTo>
                <a:lnTo>
                  <a:pt x="1597" y="734"/>
                </a:lnTo>
                <a:lnTo>
                  <a:pt x="1597" y="739"/>
                </a:lnTo>
                <a:lnTo>
                  <a:pt x="1597" y="746"/>
                </a:lnTo>
                <a:lnTo>
                  <a:pt x="1595" y="754"/>
                </a:lnTo>
                <a:lnTo>
                  <a:pt x="1595" y="754"/>
                </a:lnTo>
                <a:lnTo>
                  <a:pt x="1597" y="754"/>
                </a:lnTo>
                <a:lnTo>
                  <a:pt x="1597" y="754"/>
                </a:lnTo>
                <a:lnTo>
                  <a:pt x="1599" y="752"/>
                </a:lnTo>
                <a:lnTo>
                  <a:pt x="1599" y="752"/>
                </a:lnTo>
                <a:lnTo>
                  <a:pt x="1599" y="754"/>
                </a:lnTo>
                <a:lnTo>
                  <a:pt x="1599" y="756"/>
                </a:lnTo>
                <a:lnTo>
                  <a:pt x="1597" y="759"/>
                </a:lnTo>
                <a:lnTo>
                  <a:pt x="1595" y="763"/>
                </a:lnTo>
                <a:lnTo>
                  <a:pt x="1595" y="763"/>
                </a:lnTo>
                <a:lnTo>
                  <a:pt x="1599" y="757"/>
                </a:lnTo>
                <a:lnTo>
                  <a:pt x="1599" y="757"/>
                </a:lnTo>
                <a:lnTo>
                  <a:pt x="1601" y="759"/>
                </a:lnTo>
                <a:lnTo>
                  <a:pt x="1599" y="761"/>
                </a:lnTo>
                <a:lnTo>
                  <a:pt x="1599" y="763"/>
                </a:lnTo>
                <a:lnTo>
                  <a:pt x="1599" y="765"/>
                </a:lnTo>
                <a:lnTo>
                  <a:pt x="1599" y="765"/>
                </a:lnTo>
                <a:lnTo>
                  <a:pt x="1599" y="763"/>
                </a:lnTo>
                <a:lnTo>
                  <a:pt x="1601" y="761"/>
                </a:lnTo>
                <a:lnTo>
                  <a:pt x="1601" y="761"/>
                </a:lnTo>
                <a:lnTo>
                  <a:pt x="1603" y="763"/>
                </a:lnTo>
                <a:lnTo>
                  <a:pt x="1603" y="767"/>
                </a:lnTo>
                <a:lnTo>
                  <a:pt x="1603" y="770"/>
                </a:lnTo>
                <a:lnTo>
                  <a:pt x="1604" y="772"/>
                </a:lnTo>
                <a:lnTo>
                  <a:pt x="1604" y="772"/>
                </a:lnTo>
                <a:lnTo>
                  <a:pt x="1601" y="778"/>
                </a:lnTo>
                <a:lnTo>
                  <a:pt x="1601" y="781"/>
                </a:lnTo>
                <a:lnTo>
                  <a:pt x="1603" y="783"/>
                </a:lnTo>
                <a:lnTo>
                  <a:pt x="1603" y="783"/>
                </a:lnTo>
                <a:lnTo>
                  <a:pt x="1599" y="800"/>
                </a:lnTo>
                <a:lnTo>
                  <a:pt x="1597" y="818"/>
                </a:lnTo>
                <a:lnTo>
                  <a:pt x="1597" y="853"/>
                </a:lnTo>
                <a:lnTo>
                  <a:pt x="1593" y="853"/>
                </a:lnTo>
                <a:lnTo>
                  <a:pt x="1593" y="853"/>
                </a:lnTo>
                <a:lnTo>
                  <a:pt x="1595" y="866"/>
                </a:lnTo>
                <a:lnTo>
                  <a:pt x="1597" y="877"/>
                </a:lnTo>
                <a:lnTo>
                  <a:pt x="1597" y="901"/>
                </a:lnTo>
                <a:lnTo>
                  <a:pt x="1597" y="901"/>
                </a:lnTo>
                <a:lnTo>
                  <a:pt x="1593" y="895"/>
                </a:lnTo>
                <a:lnTo>
                  <a:pt x="1592" y="890"/>
                </a:lnTo>
                <a:lnTo>
                  <a:pt x="1592" y="879"/>
                </a:lnTo>
                <a:lnTo>
                  <a:pt x="1592" y="864"/>
                </a:lnTo>
                <a:lnTo>
                  <a:pt x="1592" y="849"/>
                </a:lnTo>
                <a:lnTo>
                  <a:pt x="1592" y="849"/>
                </a:lnTo>
                <a:lnTo>
                  <a:pt x="1588" y="837"/>
                </a:lnTo>
                <a:lnTo>
                  <a:pt x="1588" y="829"/>
                </a:lnTo>
                <a:lnTo>
                  <a:pt x="1588" y="822"/>
                </a:lnTo>
                <a:lnTo>
                  <a:pt x="1588" y="822"/>
                </a:lnTo>
                <a:close/>
                <a:moveTo>
                  <a:pt x="1597" y="952"/>
                </a:moveTo>
                <a:lnTo>
                  <a:pt x="1597" y="952"/>
                </a:lnTo>
                <a:lnTo>
                  <a:pt x="1593" y="947"/>
                </a:lnTo>
                <a:lnTo>
                  <a:pt x="1593" y="941"/>
                </a:lnTo>
                <a:lnTo>
                  <a:pt x="1592" y="929"/>
                </a:lnTo>
                <a:lnTo>
                  <a:pt x="1593" y="914"/>
                </a:lnTo>
                <a:lnTo>
                  <a:pt x="1592" y="901"/>
                </a:lnTo>
                <a:lnTo>
                  <a:pt x="1592" y="901"/>
                </a:lnTo>
                <a:lnTo>
                  <a:pt x="1595" y="906"/>
                </a:lnTo>
                <a:lnTo>
                  <a:pt x="1597" y="912"/>
                </a:lnTo>
                <a:lnTo>
                  <a:pt x="1597" y="925"/>
                </a:lnTo>
                <a:lnTo>
                  <a:pt x="1597" y="952"/>
                </a:lnTo>
                <a:lnTo>
                  <a:pt x="1597" y="952"/>
                </a:lnTo>
                <a:close/>
                <a:moveTo>
                  <a:pt x="1812" y="857"/>
                </a:moveTo>
                <a:lnTo>
                  <a:pt x="1812" y="857"/>
                </a:lnTo>
                <a:lnTo>
                  <a:pt x="1810" y="851"/>
                </a:lnTo>
                <a:lnTo>
                  <a:pt x="1810" y="846"/>
                </a:lnTo>
                <a:lnTo>
                  <a:pt x="1809" y="835"/>
                </a:lnTo>
                <a:lnTo>
                  <a:pt x="1809" y="835"/>
                </a:lnTo>
                <a:lnTo>
                  <a:pt x="1814" y="844"/>
                </a:lnTo>
                <a:lnTo>
                  <a:pt x="1814" y="849"/>
                </a:lnTo>
                <a:lnTo>
                  <a:pt x="1812" y="857"/>
                </a:lnTo>
                <a:lnTo>
                  <a:pt x="1812" y="857"/>
                </a:lnTo>
                <a:close/>
                <a:moveTo>
                  <a:pt x="1582" y="675"/>
                </a:moveTo>
                <a:lnTo>
                  <a:pt x="1582" y="675"/>
                </a:lnTo>
                <a:lnTo>
                  <a:pt x="1580" y="675"/>
                </a:lnTo>
                <a:lnTo>
                  <a:pt x="1579" y="673"/>
                </a:lnTo>
                <a:lnTo>
                  <a:pt x="1577" y="669"/>
                </a:lnTo>
                <a:lnTo>
                  <a:pt x="1582" y="667"/>
                </a:lnTo>
                <a:lnTo>
                  <a:pt x="1582" y="675"/>
                </a:lnTo>
                <a:close/>
                <a:moveTo>
                  <a:pt x="1855" y="658"/>
                </a:moveTo>
                <a:lnTo>
                  <a:pt x="1855" y="658"/>
                </a:lnTo>
                <a:lnTo>
                  <a:pt x="1853" y="654"/>
                </a:lnTo>
                <a:lnTo>
                  <a:pt x="1853" y="649"/>
                </a:lnTo>
                <a:lnTo>
                  <a:pt x="1855" y="642"/>
                </a:lnTo>
                <a:lnTo>
                  <a:pt x="1855" y="642"/>
                </a:lnTo>
                <a:lnTo>
                  <a:pt x="1856" y="643"/>
                </a:lnTo>
                <a:lnTo>
                  <a:pt x="1856" y="649"/>
                </a:lnTo>
                <a:lnTo>
                  <a:pt x="1855" y="658"/>
                </a:lnTo>
                <a:lnTo>
                  <a:pt x="1855" y="658"/>
                </a:lnTo>
                <a:close/>
                <a:moveTo>
                  <a:pt x="1599" y="656"/>
                </a:moveTo>
                <a:lnTo>
                  <a:pt x="1599" y="656"/>
                </a:lnTo>
                <a:lnTo>
                  <a:pt x="1601" y="653"/>
                </a:lnTo>
                <a:lnTo>
                  <a:pt x="1603" y="653"/>
                </a:lnTo>
                <a:lnTo>
                  <a:pt x="1606" y="653"/>
                </a:lnTo>
                <a:lnTo>
                  <a:pt x="1608" y="654"/>
                </a:lnTo>
                <a:lnTo>
                  <a:pt x="1608" y="654"/>
                </a:lnTo>
                <a:lnTo>
                  <a:pt x="1606" y="656"/>
                </a:lnTo>
                <a:lnTo>
                  <a:pt x="1604" y="658"/>
                </a:lnTo>
                <a:lnTo>
                  <a:pt x="1599" y="656"/>
                </a:lnTo>
                <a:lnTo>
                  <a:pt x="1599" y="656"/>
                </a:lnTo>
                <a:close/>
                <a:moveTo>
                  <a:pt x="1601" y="651"/>
                </a:moveTo>
                <a:lnTo>
                  <a:pt x="1601" y="651"/>
                </a:lnTo>
                <a:lnTo>
                  <a:pt x="1599" y="649"/>
                </a:lnTo>
                <a:lnTo>
                  <a:pt x="1599" y="645"/>
                </a:lnTo>
                <a:lnTo>
                  <a:pt x="1599" y="645"/>
                </a:lnTo>
                <a:lnTo>
                  <a:pt x="1601" y="645"/>
                </a:lnTo>
                <a:lnTo>
                  <a:pt x="1603" y="645"/>
                </a:lnTo>
                <a:lnTo>
                  <a:pt x="1603" y="643"/>
                </a:lnTo>
                <a:lnTo>
                  <a:pt x="1604" y="643"/>
                </a:lnTo>
                <a:lnTo>
                  <a:pt x="1604" y="643"/>
                </a:lnTo>
                <a:lnTo>
                  <a:pt x="1604" y="647"/>
                </a:lnTo>
                <a:lnTo>
                  <a:pt x="1603" y="649"/>
                </a:lnTo>
                <a:lnTo>
                  <a:pt x="1601" y="651"/>
                </a:lnTo>
                <a:lnTo>
                  <a:pt x="1601" y="651"/>
                </a:lnTo>
                <a:close/>
                <a:moveTo>
                  <a:pt x="1831" y="645"/>
                </a:moveTo>
                <a:lnTo>
                  <a:pt x="1831" y="645"/>
                </a:lnTo>
                <a:lnTo>
                  <a:pt x="1829" y="642"/>
                </a:lnTo>
                <a:lnTo>
                  <a:pt x="1827" y="638"/>
                </a:lnTo>
                <a:lnTo>
                  <a:pt x="1829" y="636"/>
                </a:lnTo>
                <a:lnTo>
                  <a:pt x="1833" y="634"/>
                </a:lnTo>
                <a:lnTo>
                  <a:pt x="1833" y="634"/>
                </a:lnTo>
                <a:lnTo>
                  <a:pt x="1831" y="640"/>
                </a:lnTo>
                <a:lnTo>
                  <a:pt x="1831" y="645"/>
                </a:lnTo>
                <a:lnTo>
                  <a:pt x="1831" y="645"/>
                </a:lnTo>
                <a:close/>
                <a:moveTo>
                  <a:pt x="1844" y="592"/>
                </a:moveTo>
                <a:lnTo>
                  <a:pt x="1844" y="592"/>
                </a:lnTo>
                <a:lnTo>
                  <a:pt x="1845" y="585"/>
                </a:lnTo>
                <a:lnTo>
                  <a:pt x="1845" y="583"/>
                </a:lnTo>
                <a:lnTo>
                  <a:pt x="1844" y="579"/>
                </a:lnTo>
                <a:lnTo>
                  <a:pt x="1844" y="579"/>
                </a:lnTo>
                <a:lnTo>
                  <a:pt x="1845" y="579"/>
                </a:lnTo>
                <a:lnTo>
                  <a:pt x="1845" y="579"/>
                </a:lnTo>
                <a:lnTo>
                  <a:pt x="1847" y="585"/>
                </a:lnTo>
                <a:lnTo>
                  <a:pt x="1847" y="590"/>
                </a:lnTo>
                <a:lnTo>
                  <a:pt x="1847" y="592"/>
                </a:lnTo>
                <a:lnTo>
                  <a:pt x="1844" y="592"/>
                </a:lnTo>
                <a:lnTo>
                  <a:pt x="1844" y="592"/>
                </a:lnTo>
                <a:close/>
                <a:moveTo>
                  <a:pt x="1555" y="594"/>
                </a:moveTo>
                <a:lnTo>
                  <a:pt x="1555" y="594"/>
                </a:lnTo>
                <a:lnTo>
                  <a:pt x="1553" y="592"/>
                </a:lnTo>
                <a:lnTo>
                  <a:pt x="1553" y="588"/>
                </a:lnTo>
                <a:lnTo>
                  <a:pt x="1555" y="583"/>
                </a:lnTo>
                <a:lnTo>
                  <a:pt x="1555" y="583"/>
                </a:lnTo>
                <a:lnTo>
                  <a:pt x="1557" y="585"/>
                </a:lnTo>
                <a:lnTo>
                  <a:pt x="1557" y="586"/>
                </a:lnTo>
                <a:lnTo>
                  <a:pt x="1555" y="594"/>
                </a:lnTo>
                <a:lnTo>
                  <a:pt x="1555" y="594"/>
                </a:lnTo>
                <a:close/>
                <a:moveTo>
                  <a:pt x="1856" y="585"/>
                </a:moveTo>
                <a:lnTo>
                  <a:pt x="1856" y="585"/>
                </a:lnTo>
                <a:lnTo>
                  <a:pt x="1855" y="585"/>
                </a:lnTo>
                <a:lnTo>
                  <a:pt x="1855" y="583"/>
                </a:lnTo>
                <a:lnTo>
                  <a:pt x="1853" y="577"/>
                </a:lnTo>
                <a:lnTo>
                  <a:pt x="1853" y="572"/>
                </a:lnTo>
                <a:lnTo>
                  <a:pt x="1853" y="570"/>
                </a:lnTo>
                <a:lnTo>
                  <a:pt x="1853" y="570"/>
                </a:lnTo>
                <a:lnTo>
                  <a:pt x="1853" y="568"/>
                </a:lnTo>
                <a:lnTo>
                  <a:pt x="1855" y="568"/>
                </a:lnTo>
                <a:lnTo>
                  <a:pt x="1856" y="568"/>
                </a:lnTo>
                <a:lnTo>
                  <a:pt x="1856" y="568"/>
                </a:lnTo>
                <a:lnTo>
                  <a:pt x="1856" y="568"/>
                </a:lnTo>
                <a:lnTo>
                  <a:pt x="1856" y="575"/>
                </a:lnTo>
                <a:lnTo>
                  <a:pt x="1856" y="585"/>
                </a:lnTo>
                <a:lnTo>
                  <a:pt x="1856" y="585"/>
                </a:lnTo>
                <a:close/>
                <a:moveTo>
                  <a:pt x="1306" y="564"/>
                </a:moveTo>
                <a:lnTo>
                  <a:pt x="1306" y="564"/>
                </a:lnTo>
                <a:lnTo>
                  <a:pt x="1305" y="564"/>
                </a:lnTo>
                <a:lnTo>
                  <a:pt x="1303" y="562"/>
                </a:lnTo>
                <a:lnTo>
                  <a:pt x="1303" y="561"/>
                </a:lnTo>
                <a:lnTo>
                  <a:pt x="1301" y="561"/>
                </a:lnTo>
                <a:lnTo>
                  <a:pt x="1301" y="561"/>
                </a:lnTo>
                <a:lnTo>
                  <a:pt x="1303" y="557"/>
                </a:lnTo>
                <a:lnTo>
                  <a:pt x="1305" y="555"/>
                </a:lnTo>
                <a:lnTo>
                  <a:pt x="1303" y="553"/>
                </a:lnTo>
                <a:lnTo>
                  <a:pt x="1303" y="553"/>
                </a:lnTo>
                <a:lnTo>
                  <a:pt x="1305" y="553"/>
                </a:lnTo>
                <a:lnTo>
                  <a:pt x="1306" y="557"/>
                </a:lnTo>
                <a:lnTo>
                  <a:pt x="1306" y="564"/>
                </a:lnTo>
                <a:lnTo>
                  <a:pt x="1306" y="564"/>
                </a:lnTo>
                <a:close/>
                <a:moveTo>
                  <a:pt x="1308" y="548"/>
                </a:moveTo>
                <a:lnTo>
                  <a:pt x="1308" y="548"/>
                </a:lnTo>
                <a:lnTo>
                  <a:pt x="1306" y="537"/>
                </a:lnTo>
                <a:lnTo>
                  <a:pt x="1306" y="531"/>
                </a:lnTo>
                <a:lnTo>
                  <a:pt x="1306" y="526"/>
                </a:lnTo>
                <a:lnTo>
                  <a:pt x="1306" y="526"/>
                </a:lnTo>
                <a:lnTo>
                  <a:pt x="1308" y="527"/>
                </a:lnTo>
                <a:lnTo>
                  <a:pt x="1310" y="529"/>
                </a:lnTo>
                <a:lnTo>
                  <a:pt x="1310" y="535"/>
                </a:lnTo>
                <a:lnTo>
                  <a:pt x="1308" y="548"/>
                </a:lnTo>
                <a:lnTo>
                  <a:pt x="1308" y="548"/>
                </a:lnTo>
                <a:close/>
                <a:moveTo>
                  <a:pt x="1275" y="544"/>
                </a:moveTo>
                <a:lnTo>
                  <a:pt x="1275" y="544"/>
                </a:lnTo>
                <a:lnTo>
                  <a:pt x="1277" y="540"/>
                </a:lnTo>
                <a:lnTo>
                  <a:pt x="1277" y="537"/>
                </a:lnTo>
                <a:lnTo>
                  <a:pt x="1275" y="533"/>
                </a:lnTo>
                <a:lnTo>
                  <a:pt x="1277" y="531"/>
                </a:lnTo>
                <a:lnTo>
                  <a:pt x="1277" y="531"/>
                </a:lnTo>
                <a:lnTo>
                  <a:pt x="1279" y="531"/>
                </a:lnTo>
                <a:lnTo>
                  <a:pt x="1279" y="533"/>
                </a:lnTo>
                <a:lnTo>
                  <a:pt x="1281" y="539"/>
                </a:lnTo>
                <a:lnTo>
                  <a:pt x="1279" y="542"/>
                </a:lnTo>
                <a:lnTo>
                  <a:pt x="1277" y="544"/>
                </a:lnTo>
                <a:lnTo>
                  <a:pt x="1275" y="544"/>
                </a:lnTo>
                <a:lnTo>
                  <a:pt x="1275" y="544"/>
                </a:lnTo>
                <a:close/>
                <a:moveTo>
                  <a:pt x="1305" y="540"/>
                </a:moveTo>
                <a:lnTo>
                  <a:pt x="1305" y="540"/>
                </a:lnTo>
                <a:lnTo>
                  <a:pt x="1303" y="540"/>
                </a:lnTo>
                <a:lnTo>
                  <a:pt x="1301" y="537"/>
                </a:lnTo>
                <a:lnTo>
                  <a:pt x="1301" y="533"/>
                </a:lnTo>
                <a:lnTo>
                  <a:pt x="1303" y="531"/>
                </a:lnTo>
                <a:lnTo>
                  <a:pt x="1303" y="531"/>
                </a:lnTo>
                <a:lnTo>
                  <a:pt x="1305" y="535"/>
                </a:lnTo>
                <a:lnTo>
                  <a:pt x="1305" y="539"/>
                </a:lnTo>
                <a:lnTo>
                  <a:pt x="1305" y="540"/>
                </a:lnTo>
                <a:lnTo>
                  <a:pt x="1305" y="540"/>
                </a:lnTo>
                <a:close/>
                <a:moveTo>
                  <a:pt x="1306" y="515"/>
                </a:moveTo>
                <a:lnTo>
                  <a:pt x="1306" y="515"/>
                </a:lnTo>
                <a:lnTo>
                  <a:pt x="1303" y="507"/>
                </a:lnTo>
                <a:lnTo>
                  <a:pt x="1303" y="504"/>
                </a:lnTo>
                <a:lnTo>
                  <a:pt x="1303" y="500"/>
                </a:lnTo>
                <a:lnTo>
                  <a:pt x="1303" y="500"/>
                </a:lnTo>
                <a:lnTo>
                  <a:pt x="1305" y="502"/>
                </a:lnTo>
                <a:lnTo>
                  <a:pt x="1305" y="504"/>
                </a:lnTo>
                <a:lnTo>
                  <a:pt x="1305" y="509"/>
                </a:lnTo>
                <a:lnTo>
                  <a:pt x="1305" y="509"/>
                </a:lnTo>
                <a:lnTo>
                  <a:pt x="1306" y="507"/>
                </a:lnTo>
                <a:lnTo>
                  <a:pt x="1306" y="505"/>
                </a:lnTo>
                <a:lnTo>
                  <a:pt x="1305" y="500"/>
                </a:lnTo>
                <a:lnTo>
                  <a:pt x="1305" y="500"/>
                </a:lnTo>
                <a:lnTo>
                  <a:pt x="1308" y="504"/>
                </a:lnTo>
                <a:lnTo>
                  <a:pt x="1308" y="507"/>
                </a:lnTo>
                <a:lnTo>
                  <a:pt x="1306" y="515"/>
                </a:lnTo>
                <a:lnTo>
                  <a:pt x="1306" y="515"/>
                </a:lnTo>
                <a:close/>
                <a:moveTo>
                  <a:pt x="1297" y="458"/>
                </a:moveTo>
                <a:lnTo>
                  <a:pt x="1297" y="458"/>
                </a:lnTo>
                <a:lnTo>
                  <a:pt x="1295" y="458"/>
                </a:lnTo>
                <a:lnTo>
                  <a:pt x="1294" y="456"/>
                </a:lnTo>
                <a:lnTo>
                  <a:pt x="1294" y="450"/>
                </a:lnTo>
                <a:lnTo>
                  <a:pt x="1295" y="445"/>
                </a:lnTo>
                <a:lnTo>
                  <a:pt x="1294" y="441"/>
                </a:lnTo>
                <a:lnTo>
                  <a:pt x="1294" y="441"/>
                </a:lnTo>
                <a:lnTo>
                  <a:pt x="1297" y="445"/>
                </a:lnTo>
                <a:lnTo>
                  <a:pt x="1297" y="448"/>
                </a:lnTo>
                <a:lnTo>
                  <a:pt x="1297" y="452"/>
                </a:lnTo>
                <a:lnTo>
                  <a:pt x="1297" y="458"/>
                </a:lnTo>
                <a:lnTo>
                  <a:pt x="1297" y="458"/>
                </a:lnTo>
                <a:close/>
                <a:moveTo>
                  <a:pt x="1303" y="450"/>
                </a:moveTo>
                <a:lnTo>
                  <a:pt x="1303" y="450"/>
                </a:lnTo>
                <a:lnTo>
                  <a:pt x="1301" y="448"/>
                </a:lnTo>
                <a:lnTo>
                  <a:pt x="1301" y="443"/>
                </a:lnTo>
                <a:lnTo>
                  <a:pt x="1303" y="436"/>
                </a:lnTo>
                <a:lnTo>
                  <a:pt x="1303" y="436"/>
                </a:lnTo>
                <a:lnTo>
                  <a:pt x="1303" y="436"/>
                </a:lnTo>
                <a:lnTo>
                  <a:pt x="1303" y="439"/>
                </a:lnTo>
                <a:lnTo>
                  <a:pt x="1305" y="441"/>
                </a:lnTo>
                <a:lnTo>
                  <a:pt x="1306" y="441"/>
                </a:lnTo>
                <a:lnTo>
                  <a:pt x="1306" y="441"/>
                </a:lnTo>
                <a:lnTo>
                  <a:pt x="1305" y="445"/>
                </a:lnTo>
                <a:lnTo>
                  <a:pt x="1303" y="450"/>
                </a:lnTo>
                <a:lnTo>
                  <a:pt x="1303" y="450"/>
                </a:lnTo>
                <a:close/>
                <a:moveTo>
                  <a:pt x="1558" y="441"/>
                </a:moveTo>
                <a:lnTo>
                  <a:pt x="1558" y="441"/>
                </a:lnTo>
                <a:lnTo>
                  <a:pt x="1553" y="424"/>
                </a:lnTo>
                <a:lnTo>
                  <a:pt x="1549" y="410"/>
                </a:lnTo>
                <a:lnTo>
                  <a:pt x="1566" y="426"/>
                </a:lnTo>
                <a:lnTo>
                  <a:pt x="1562" y="426"/>
                </a:lnTo>
                <a:lnTo>
                  <a:pt x="1562" y="426"/>
                </a:lnTo>
                <a:lnTo>
                  <a:pt x="1564" y="424"/>
                </a:lnTo>
                <a:lnTo>
                  <a:pt x="1566" y="424"/>
                </a:lnTo>
                <a:lnTo>
                  <a:pt x="1551" y="410"/>
                </a:lnTo>
                <a:lnTo>
                  <a:pt x="1551" y="410"/>
                </a:lnTo>
                <a:lnTo>
                  <a:pt x="1553" y="410"/>
                </a:lnTo>
                <a:lnTo>
                  <a:pt x="1555" y="410"/>
                </a:lnTo>
                <a:lnTo>
                  <a:pt x="1555" y="410"/>
                </a:lnTo>
                <a:lnTo>
                  <a:pt x="1557" y="426"/>
                </a:lnTo>
                <a:lnTo>
                  <a:pt x="1558" y="441"/>
                </a:lnTo>
                <a:lnTo>
                  <a:pt x="1558" y="441"/>
                </a:lnTo>
                <a:close/>
                <a:moveTo>
                  <a:pt x="1297" y="439"/>
                </a:moveTo>
                <a:lnTo>
                  <a:pt x="1297" y="439"/>
                </a:lnTo>
                <a:lnTo>
                  <a:pt x="1295" y="436"/>
                </a:lnTo>
                <a:lnTo>
                  <a:pt x="1294" y="428"/>
                </a:lnTo>
                <a:lnTo>
                  <a:pt x="1294" y="421"/>
                </a:lnTo>
                <a:lnTo>
                  <a:pt x="1294" y="419"/>
                </a:lnTo>
                <a:lnTo>
                  <a:pt x="1297" y="417"/>
                </a:lnTo>
                <a:lnTo>
                  <a:pt x="1297" y="417"/>
                </a:lnTo>
                <a:lnTo>
                  <a:pt x="1295" y="423"/>
                </a:lnTo>
                <a:lnTo>
                  <a:pt x="1295" y="428"/>
                </a:lnTo>
                <a:lnTo>
                  <a:pt x="1297" y="439"/>
                </a:lnTo>
                <a:lnTo>
                  <a:pt x="1297" y="439"/>
                </a:lnTo>
                <a:close/>
                <a:moveTo>
                  <a:pt x="1306" y="430"/>
                </a:moveTo>
                <a:lnTo>
                  <a:pt x="1306" y="430"/>
                </a:lnTo>
                <a:lnTo>
                  <a:pt x="1305" y="428"/>
                </a:lnTo>
                <a:lnTo>
                  <a:pt x="1303" y="426"/>
                </a:lnTo>
                <a:lnTo>
                  <a:pt x="1303" y="424"/>
                </a:lnTo>
                <a:lnTo>
                  <a:pt x="1303" y="423"/>
                </a:lnTo>
                <a:lnTo>
                  <a:pt x="1303" y="423"/>
                </a:lnTo>
                <a:lnTo>
                  <a:pt x="1306" y="424"/>
                </a:lnTo>
                <a:lnTo>
                  <a:pt x="1306" y="430"/>
                </a:lnTo>
                <a:lnTo>
                  <a:pt x="1306" y="430"/>
                </a:lnTo>
                <a:close/>
                <a:moveTo>
                  <a:pt x="1303" y="423"/>
                </a:moveTo>
                <a:lnTo>
                  <a:pt x="1303" y="423"/>
                </a:lnTo>
                <a:lnTo>
                  <a:pt x="1301" y="417"/>
                </a:lnTo>
                <a:lnTo>
                  <a:pt x="1301" y="410"/>
                </a:lnTo>
                <a:lnTo>
                  <a:pt x="1566" y="675"/>
                </a:lnTo>
                <a:lnTo>
                  <a:pt x="1566" y="675"/>
                </a:lnTo>
                <a:lnTo>
                  <a:pt x="1553" y="675"/>
                </a:lnTo>
                <a:lnTo>
                  <a:pt x="1553" y="675"/>
                </a:lnTo>
                <a:lnTo>
                  <a:pt x="1555" y="673"/>
                </a:lnTo>
                <a:lnTo>
                  <a:pt x="1558" y="673"/>
                </a:lnTo>
                <a:lnTo>
                  <a:pt x="1566" y="673"/>
                </a:lnTo>
                <a:lnTo>
                  <a:pt x="1303" y="410"/>
                </a:lnTo>
                <a:lnTo>
                  <a:pt x="1303" y="410"/>
                </a:lnTo>
                <a:lnTo>
                  <a:pt x="1305" y="412"/>
                </a:lnTo>
                <a:lnTo>
                  <a:pt x="1306" y="413"/>
                </a:lnTo>
                <a:lnTo>
                  <a:pt x="1306" y="413"/>
                </a:lnTo>
                <a:lnTo>
                  <a:pt x="1306" y="417"/>
                </a:lnTo>
                <a:lnTo>
                  <a:pt x="1306" y="421"/>
                </a:lnTo>
                <a:lnTo>
                  <a:pt x="1306" y="421"/>
                </a:lnTo>
                <a:lnTo>
                  <a:pt x="1303" y="417"/>
                </a:lnTo>
                <a:lnTo>
                  <a:pt x="1303" y="417"/>
                </a:lnTo>
                <a:lnTo>
                  <a:pt x="1303" y="423"/>
                </a:lnTo>
                <a:lnTo>
                  <a:pt x="1303" y="423"/>
                </a:lnTo>
                <a:close/>
                <a:moveTo>
                  <a:pt x="1529" y="132"/>
                </a:moveTo>
                <a:lnTo>
                  <a:pt x="1529" y="132"/>
                </a:lnTo>
                <a:lnTo>
                  <a:pt x="1529" y="134"/>
                </a:lnTo>
                <a:lnTo>
                  <a:pt x="1527" y="134"/>
                </a:lnTo>
                <a:lnTo>
                  <a:pt x="1522" y="134"/>
                </a:lnTo>
                <a:lnTo>
                  <a:pt x="1522" y="134"/>
                </a:lnTo>
                <a:lnTo>
                  <a:pt x="1522" y="132"/>
                </a:lnTo>
                <a:lnTo>
                  <a:pt x="1523" y="130"/>
                </a:lnTo>
                <a:lnTo>
                  <a:pt x="1527" y="130"/>
                </a:lnTo>
                <a:lnTo>
                  <a:pt x="1529" y="132"/>
                </a:lnTo>
                <a:lnTo>
                  <a:pt x="1529" y="132"/>
                </a:lnTo>
                <a:close/>
                <a:moveTo>
                  <a:pt x="1536" y="673"/>
                </a:moveTo>
                <a:lnTo>
                  <a:pt x="1536" y="673"/>
                </a:lnTo>
                <a:lnTo>
                  <a:pt x="1525" y="675"/>
                </a:lnTo>
                <a:lnTo>
                  <a:pt x="1512" y="675"/>
                </a:lnTo>
                <a:lnTo>
                  <a:pt x="1500" y="676"/>
                </a:lnTo>
                <a:lnTo>
                  <a:pt x="1485" y="678"/>
                </a:lnTo>
                <a:lnTo>
                  <a:pt x="1485" y="678"/>
                </a:lnTo>
                <a:lnTo>
                  <a:pt x="1487" y="680"/>
                </a:lnTo>
                <a:lnTo>
                  <a:pt x="1490" y="680"/>
                </a:lnTo>
                <a:lnTo>
                  <a:pt x="1494" y="678"/>
                </a:lnTo>
                <a:lnTo>
                  <a:pt x="1496" y="680"/>
                </a:lnTo>
                <a:lnTo>
                  <a:pt x="1496" y="680"/>
                </a:lnTo>
                <a:lnTo>
                  <a:pt x="1494" y="682"/>
                </a:lnTo>
                <a:lnTo>
                  <a:pt x="1490" y="682"/>
                </a:lnTo>
                <a:lnTo>
                  <a:pt x="1481" y="682"/>
                </a:lnTo>
                <a:lnTo>
                  <a:pt x="1481" y="682"/>
                </a:lnTo>
                <a:lnTo>
                  <a:pt x="1479" y="680"/>
                </a:lnTo>
                <a:lnTo>
                  <a:pt x="1481" y="676"/>
                </a:lnTo>
                <a:lnTo>
                  <a:pt x="1481" y="675"/>
                </a:lnTo>
                <a:lnTo>
                  <a:pt x="1481" y="671"/>
                </a:lnTo>
                <a:lnTo>
                  <a:pt x="1481" y="671"/>
                </a:lnTo>
                <a:lnTo>
                  <a:pt x="1509" y="669"/>
                </a:lnTo>
                <a:lnTo>
                  <a:pt x="1522" y="671"/>
                </a:lnTo>
                <a:lnTo>
                  <a:pt x="1536" y="673"/>
                </a:lnTo>
                <a:lnTo>
                  <a:pt x="1536" y="673"/>
                </a:lnTo>
                <a:close/>
                <a:moveTo>
                  <a:pt x="1496" y="401"/>
                </a:moveTo>
                <a:lnTo>
                  <a:pt x="1496" y="401"/>
                </a:lnTo>
                <a:lnTo>
                  <a:pt x="1494" y="404"/>
                </a:lnTo>
                <a:lnTo>
                  <a:pt x="1490" y="406"/>
                </a:lnTo>
                <a:lnTo>
                  <a:pt x="1477" y="406"/>
                </a:lnTo>
                <a:lnTo>
                  <a:pt x="1477" y="406"/>
                </a:lnTo>
                <a:lnTo>
                  <a:pt x="1479" y="402"/>
                </a:lnTo>
                <a:lnTo>
                  <a:pt x="1485" y="401"/>
                </a:lnTo>
                <a:lnTo>
                  <a:pt x="1496" y="401"/>
                </a:lnTo>
                <a:lnTo>
                  <a:pt x="1496" y="401"/>
                </a:lnTo>
                <a:close/>
                <a:moveTo>
                  <a:pt x="1474" y="412"/>
                </a:moveTo>
                <a:lnTo>
                  <a:pt x="1474" y="412"/>
                </a:lnTo>
                <a:lnTo>
                  <a:pt x="1474" y="413"/>
                </a:lnTo>
                <a:lnTo>
                  <a:pt x="1470" y="413"/>
                </a:lnTo>
                <a:lnTo>
                  <a:pt x="1463" y="413"/>
                </a:lnTo>
                <a:lnTo>
                  <a:pt x="1459" y="413"/>
                </a:lnTo>
                <a:lnTo>
                  <a:pt x="1466" y="413"/>
                </a:lnTo>
                <a:lnTo>
                  <a:pt x="1466" y="413"/>
                </a:lnTo>
                <a:lnTo>
                  <a:pt x="1474" y="412"/>
                </a:lnTo>
                <a:lnTo>
                  <a:pt x="1474" y="412"/>
                </a:lnTo>
                <a:close/>
                <a:moveTo>
                  <a:pt x="1459" y="680"/>
                </a:moveTo>
                <a:lnTo>
                  <a:pt x="1459" y="680"/>
                </a:lnTo>
                <a:lnTo>
                  <a:pt x="1459" y="682"/>
                </a:lnTo>
                <a:lnTo>
                  <a:pt x="1455" y="684"/>
                </a:lnTo>
                <a:lnTo>
                  <a:pt x="1448" y="684"/>
                </a:lnTo>
                <a:lnTo>
                  <a:pt x="1448" y="684"/>
                </a:lnTo>
                <a:lnTo>
                  <a:pt x="1450" y="682"/>
                </a:lnTo>
                <a:lnTo>
                  <a:pt x="1452" y="680"/>
                </a:lnTo>
                <a:lnTo>
                  <a:pt x="1459" y="680"/>
                </a:lnTo>
                <a:lnTo>
                  <a:pt x="1459" y="680"/>
                </a:lnTo>
                <a:close/>
                <a:moveTo>
                  <a:pt x="1446" y="676"/>
                </a:moveTo>
                <a:lnTo>
                  <a:pt x="1446" y="676"/>
                </a:lnTo>
                <a:lnTo>
                  <a:pt x="1444" y="678"/>
                </a:lnTo>
                <a:lnTo>
                  <a:pt x="1443" y="680"/>
                </a:lnTo>
                <a:lnTo>
                  <a:pt x="1437" y="682"/>
                </a:lnTo>
                <a:lnTo>
                  <a:pt x="1437" y="682"/>
                </a:lnTo>
                <a:lnTo>
                  <a:pt x="1439" y="680"/>
                </a:lnTo>
                <a:lnTo>
                  <a:pt x="1439" y="676"/>
                </a:lnTo>
                <a:lnTo>
                  <a:pt x="1446" y="676"/>
                </a:lnTo>
                <a:close/>
                <a:moveTo>
                  <a:pt x="1404" y="691"/>
                </a:moveTo>
                <a:lnTo>
                  <a:pt x="1404" y="691"/>
                </a:lnTo>
                <a:lnTo>
                  <a:pt x="1402" y="695"/>
                </a:lnTo>
                <a:lnTo>
                  <a:pt x="1398" y="695"/>
                </a:lnTo>
                <a:lnTo>
                  <a:pt x="1398" y="693"/>
                </a:lnTo>
                <a:lnTo>
                  <a:pt x="1398" y="693"/>
                </a:lnTo>
                <a:lnTo>
                  <a:pt x="1397" y="695"/>
                </a:lnTo>
                <a:lnTo>
                  <a:pt x="1397" y="695"/>
                </a:lnTo>
                <a:lnTo>
                  <a:pt x="1397" y="695"/>
                </a:lnTo>
                <a:lnTo>
                  <a:pt x="1395" y="695"/>
                </a:lnTo>
                <a:lnTo>
                  <a:pt x="1393" y="693"/>
                </a:lnTo>
                <a:lnTo>
                  <a:pt x="1395" y="691"/>
                </a:lnTo>
                <a:lnTo>
                  <a:pt x="1395" y="691"/>
                </a:lnTo>
                <a:lnTo>
                  <a:pt x="1398" y="691"/>
                </a:lnTo>
                <a:lnTo>
                  <a:pt x="1400" y="691"/>
                </a:lnTo>
                <a:lnTo>
                  <a:pt x="1402" y="691"/>
                </a:lnTo>
                <a:lnTo>
                  <a:pt x="1404" y="691"/>
                </a:lnTo>
                <a:lnTo>
                  <a:pt x="1404" y="691"/>
                </a:lnTo>
                <a:close/>
                <a:moveTo>
                  <a:pt x="1387" y="691"/>
                </a:moveTo>
                <a:lnTo>
                  <a:pt x="1387" y="691"/>
                </a:lnTo>
                <a:lnTo>
                  <a:pt x="1387" y="693"/>
                </a:lnTo>
                <a:lnTo>
                  <a:pt x="1387" y="693"/>
                </a:lnTo>
                <a:lnTo>
                  <a:pt x="1387" y="693"/>
                </a:lnTo>
                <a:lnTo>
                  <a:pt x="1387" y="695"/>
                </a:lnTo>
                <a:lnTo>
                  <a:pt x="1384" y="695"/>
                </a:lnTo>
                <a:lnTo>
                  <a:pt x="1380" y="695"/>
                </a:lnTo>
                <a:lnTo>
                  <a:pt x="1380" y="695"/>
                </a:lnTo>
                <a:lnTo>
                  <a:pt x="1382" y="691"/>
                </a:lnTo>
                <a:lnTo>
                  <a:pt x="1387" y="691"/>
                </a:lnTo>
                <a:lnTo>
                  <a:pt x="1387" y="691"/>
                </a:lnTo>
                <a:close/>
                <a:moveTo>
                  <a:pt x="1347" y="702"/>
                </a:moveTo>
                <a:lnTo>
                  <a:pt x="1347" y="702"/>
                </a:lnTo>
                <a:lnTo>
                  <a:pt x="1345" y="704"/>
                </a:lnTo>
                <a:lnTo>
                  <a:pt x="1343" y="704"/>
                </a:lnTo>
                <a:lnTo>
                  <a:pt x="1339" y="704"/>
                </a:lnTo>
                <a:lnTo>
                  <a:pt x="1336" y="706"/>
                </a:lnTo>
                <a:lnTo>
                  <a:pt x="1336" y="706"/>
                </a:lnTo>
                <a:lnTo>
                  <a:pt x="1336" y="704"/>
                </a:lnTo>
                <a:lnTo>
                  <a:pt x="1339" y="702"/>
                </a:lnTo>
                <a:lnTo>
                  <a:pt x="1347" y="702"/>
                </a:lnTo>
                <a:lnTo>
                  <a:pt x="1347" y="702"/>
                </a:lnTo>
                <a:close/>
                <a:moveTo>
                  <a:pt x="1343" y="748"/>
                </a:moveTo>
                <a:lnTo>
                  <a:pt x="1343" y="748"/>
                </a:lnTo>
                <a:lnTo>
                  <a:pt x="1334" y="745"/>
                </a:lnTo>
                <a:lnTo>
                  <a:pt x="1332" y="743"/>
                </a:lnTo>
                <a:lnTo>
                  <a:pt x="1330" y="737"/>
                </a:lnTo>
                <a:lnTo>
                  <a:pt x="1330" y="737"/>
                </a:lnTo>
                <a:lnTo>
                  <a:pt x="1338" y="743"/>
                </a:lnTo>
                <a:lnTo>
                  <a:pt x="1341" y="745"/>
                </a:lnTo>
                <a:lnTo>
                  <a:pt x="1343" y="748"/>
                </a:lnTo>
                <a:lnTo>
                  <a:pt x="1343" y="748"/>
                </a:lnTo>
                <a:close/>
                <a:moveTo>
                  <a:pt x="1339" y="710"/>
                </a:moveTo>
                <a:lnTo>
                  <a:pt x="1339" y="710"/>
                </a:lnTo>
                <a:lnTo>
                  <a:pt x="1334" y="713"/>
                </a:lnTo>
                <a:lnTo>
                  <a:pt x="1332" y="713"/>
                </a:lnTo>
                <a:lnTo>
                  <a:pt x="1338" y="715"/>
                </a:lnTo>
                <a:lnTo>
                  <a:pt x="1338" y="715"/>
                </a:lnTo>
                <a:lnTo>
                  <a:pt x="1334" y="717"/>
                </a:lnTo>
                <a:lnTo>
                  <a:pt x="1330" y="717"/>
                </a:lnTo>
                <a:lnTo>
                  <a:pt x="1319" y="717"/>
                </a:lnTo>
                <a:lnTo>
                  <a:pt x="1319" y="717"/>
                </a:lnTo>
                <a:lnTo>
                  <a:pt x="1328" y="711"/>
                </a:lnTo>
                <a:lnTo>
                  <a:pt x="1339" y="710"/>
                </a:lnTo>
                <a:lnTo>
                  <a:pt x="1339" y="710"/>
                </a:lnTo>
                <a:close/>
                <a:moveTo>
                  <a:pt x="1319" y="126"/>
                </a:moveTo>
                <a:lnTo>
                  <a:pt x="1319" y="126"/>
                </a:lnTo>
                <a:lnTo>
                  <a:pt x="1317" y="128"/>
                </a:lnTo>
                <a:lnTo>
                  <a:pt x="1317" y="130"/>
                </a:lnTo>
                <a:lnTo>
                  <a:pt x="1317" y="130"/>
                </a:lnTo>
                <a:lnTo>
                  <a:pt x="1317" y="132"/>
                </a:lnTo>
                <a:lnTo>
                  <a:pt x="1317" y="132"/>
                </a:lnTo>
                <a:lnTo>
                  <a:pt x="1305" y="130"/>
                </a:lnTo>
                <a:lnTo>
                  <a:pt x="1294" y="130"/>
                </a:lnTo>
                <a:lnTo>
                  <a:pt x="1294" y="130"/>
                </a:lnTo>
                <a:lnTo>
                  <a:pt x="1297" y="128"/>
                </a:lnTo>
                <a:lnTo>
                  <a:pt x="1305" y="126"/>
                </a:lnTo>
                <a:lnTo>
                  <a:pt x="1319" y="126"/>
                </a:lnTo>
                <a:lnTo>
                  <a:pt x="1319" y="126"/>
                </a:lnTo>
                <a:close/>
                <a:moveTo>
                  <a:pt x="1327" y="739"/>
                </a:moveTo>
                <a:lnTo>
                  <a:pt x="1327" y="739"/>
                </a:lnTo>
                <a:lnTo>
                  <a:pt x="1327" y="741"/>
                </a:lnTo>
                <a:lnTo>
                  <a:pt x="1327" y="743"/>
                </a:lnTo>
                <a:lnTo>
                  <a:pt x="1321" y="743"/>
                </a:lnTo>
                <a:lnTo>
                  <a:pt x="1317" y="743"/>
                </a:lnTo>
                <a:lnTo>
                  <a:pt x="1316" y="741"/>
                </a:lnTo>
                <a:lnTo>
                  <a:pt x="1316" y="739"/>
                </a:lnTo>
                <a:lnTo>
                  <a:pt x="1316" y="739"/>
                </a:lnTo>
                <a:lnTo>
                  <a:pt x="1319" y="739"/>
                </a:lnTo>
                <a:lnTo>
                  <a:pt x="1323" y="739"/>
                </a:lnTo>
                <a:lnTo>
                  <a:pt x="1325" y="737"/>
                </a:lnTo>
                <a:lnTo>
                  <a:pt x="1327" y="739"/>
                </a:lnTo>
                <a:lnTo>
                  <a:pt x="1327" y="739"/>
                </a:lnTo>
                <a:close/>
                <a:moveTo>
                  <a:pt x="1323" y="708"/>
                </a:moveTo>
                <a:lnTo>
                  <a:pt x="1323" y="708"/>
                </a:lnTo>
                <a:lnTo>
                  <a:pt x="1321" y="710"/>
                </a:lnTo>
                <a:lnTo>
                  <a:pt x="1317" y="710"/>
                </a:lnTo>
                <a:lnTo>
                  <a:pt x="1310" y="710"/>
                </a:lnTo>
                <a:lnTo>
                  <a:pt x="1310" y="710"/>
                </a:lnTo>
                <a:lnTo>
                  <a:pt x="1312" y="708"/>
                </a:lnTo>
                <a:lnTo>
                  <a:pt x="1316" y="708"/>
                </a:lnTo>
                <a:lnTo>
                  <a:pt x="1323" y="708"/>
                </a:lnTo>
                <a:lnTo>
                  <a:pt x="1323" y="708"/>
                </a:lnTo>
                <a:close/>
                <a:moveTo>
                  <a:pt x="1290" y="128"/>
                </a:moveTo>
                <a:lnTo>
                  <a:pt x="1290" y="128"/>
                </a:lnTo>
                <a:lnTo>
                  <a:pt x="1290" y="130"/>
                </a:lnTo>
                <a:lnTo>
                  <a:pt x="1290" y="132"/>
                </a:lnTo>
                <a:lnTo>
                  <a:pt x="1286" y="132"/>
                </a:lnTo>
                <a:lnTo>
                  <a:pt x="1279" y="130"/>
                </a:lnTo>
                <a:lnTo>
                  <a:pt x="1279" y="130"/>
                </a:lnTo>
                <a:lnTo>
                  <a:pt x="1281" y="128"/>
                </a:lnTo>
                <a:lnTo>
                  <a:pt x="1284" y="128"/>
                </a:lnTo>
                <a:lnTo>
                  <a:pt x="1288" y="128"/>
                </a:lnTo>
                <a:lnTo>
                  <a:pt x="1290" y="128"/>
                </a:lnTo>
                <a:lnTo>
                  <a:pt x="1290" y="128"/>
                </a:lnTo>
                <a:close/>
                <a:moveTo>
                  <a:pt x="1297" y="721"/>
                </a:moveTo>
                <a:lnTo>
                  <a:pt x="1297" y="721"/>
                </a:lnTo>
                <a:lnTo>
                  <a:pt x="1295" y="722"/>
                </a:lnTo>
                <a:lnTo>
                  <a:pt x="1294" y="724"/>
                </a:lnTo>
                <a:lnTo>
                  <a:pt x="1290" y="724"/>
                </a:lnTo>
                <a:lnTo>
                  <a:pt x="1288" y="724"/>
                </a:lnTo>
                <a:lnTo>
                  <a:pt x="1288" y="724"/>
                </a:lnTo>
                <a:lnTo>
                  <a:pt x="1292" y="721"/>
                </a:lnTo>
                <a:lnTo>
                  <a:pt x="1297" y="721"/>
                </a:lnTo>
                <a:lnTo>
                  <a:pt x="1297" y="721"/>
                </a:lnTo>
                <a:close/>
                <a:moveTo>
                  <a:pt x="1262" y="732"/>
                </a:moveTo>
                <a:lnTo>
                  <a:pt x="1262" y="732"/>
                </a:lnTo>
                <a:lnTo>
                  <a:pt x="1255" y="732"/>
                </a:lnTo>
                <a:lnTo>
                  <a:pt x="1248" y="734"/>
                </a:lnTo>
                <a:lnTo>
                  <a:pt x="1240" y="735"/>
                </a:lnTo>
                <a:lnTo>
                  <a:pt x="1233" y="735"/>
                </a:lnTo>
                <a:lnTo>
                  <a:pt x="1233" y="735"/>
                </a:lnTo>
                <a:lnTo>
                  <a:pt x="1233" y="732"/>
                </a:lnTo>
                <a:lnTo>
                  <a:pt x="1235" y="732"/>
                </a:lnTo>
                <a:lnTo>
                  <a:pt x="1235" y="730"/>
                </a:lnTo>
                <a:lnTo>
                  <a:pt x="1235" y="726"/>
                </a:lnTo>
                <a:lnTo>
                  <a:pt x="1235" y="726"/>
                </a:lnTo>
                <a:lnTo>
                  <a:pt x="1238" y="728"/>
                </a:lnTo>
                <a:lnTo>
                  <a:pt x="1242" y="728"/>
                </a:lnTo>
                <a:lnTo>
                  <a:pt x="1246" y="730"/>
                </a:lnTo>
                <a:lnTo>
                  <a:pt x="1246" y="732"/>
                </a:lnTo>
                <a:lnTo>
                  <a:pt x="1246" y="732"/>
                </a:lnTo>
                <a:lnTo>
                  <a:pt x="1248" y="730"/>
                </a:lnTo>
                <a:lnTo>
                  <a:pt x="1253" y="730"/>
                </a:lnTo>
                <a:lnTo>
                  <a:pt x="1262" y="732"/>
                </a:lnTo>
                <a:lnTo>
                  <a:pt x="1262" y="732"/>
                </a:lnTo>
                <a:close/>
                <a:moveTo>
                  <a:pt x="1259" y="730"/>
                </a:moveTo>
                <a:lnTo>
                  <a:pt x="1259" y="730"/>
                </a:lnTo>
                <a:lnTo>
                  <a:pt x="1259" y="728"/>
                </a:lnTo>
                <a:lnTo>
                  <a:pt x="1259" y="726"/>
                </a:lnTo>
                <a:lnTo>
                  <a:pt x="1260" y="724"/>
                </a:lnTo>
                <a:lnTo>
                  <a:pt x="1264" y="724"/>
                </a:lnTo>
                <a:lnTo>
                  <a:pt x="1264" y="724"/>
                </a:lnTo>
                <a:lnTo>
                  <a:pt x="1264" y="728"/>
                </a:lnTo>
                <a:lnTo>
                  <a:pt x="1266" y="728"/>
                </a:lnTo>
                <a:lnTo>
                  <a:pt x="1270" y="728"/>
                </a:lnTo>
                <a:lnTo>
                  <a:pt x="1271" y="728"/>
                </a:lnTo>
                <a:lnTo>
                  <a:pt x="1273" y="730"/>
                </a:lnTo>
                <a:lnTo>
                  <a:pt x="1273" y="730"/>
                </a:lnTo>
                <a:lnTo>
                  <a:pt x="1266" y="730"/>
                </a:lnTo>
                <a:lnTo>
                  <a:pt x="1259" y="730"/>
                </a:lnTo>
                <a:lnTo>
                  <a:pt x="1259" y="730"/>
                </a:lnTo>
                <a:close/>
                <a:moveTo>
                  <a:pt x="1240" y="756"/>
                </a:moveTo>
                <a:lnTo>
                  <a:pt x="1240" y="756"/>
                </a:lnTo>
                <a:lnTo>
                  <a:pt x="1238" y="757"/>
                </a:lnTo>
                <a:lnTo>
                  <a:pt x="1235" y="757"/>
                </a:lnTo>
                <a:lnTo>
                  <a:pt x="1229" y="756"/>
                </a:lnTo>
                <a:lnTo>
                  <a:pt x="1229" y="756"/>
                </a:lnTo>
                <a:lnTo>
                  <a:pt x="1233" y="754"/>
                </a:lnTo>
                <a:lnTo>
                  <a:pt x="1235" y="754"/>
                </a:lnTo>
                <a:lnTo>
                  <a:pt x="1240" y="756"/>
                </a:lnTo>
                <a:lnTo>
                  <a:pt x="1240" y="756"/>
                </a:lnTo>
                <a:close/>
                <a:moveTo>
                  <a:pt x="1122" y="114"/>
                </a:moveTo>
                <a:lnTo>
                  <a:pt x="1122" y="114"/>
                </a:lnTo>
                <a:lnTo>
                  <a:pt x="1122" y="115"/>
                </a:lnTo>
                <a:lnTo>
                  <a:pt x="1121" y="117"/>
                </a:lnTo>
                <a:lnTo>
                  <a:pt x="1121" y="117"/>
                </a:lnTo>
                <a:lnTo>
                  <a:pt x="1115" y="117"/>
                </a:lnTo>
                <a:lnTo>
                  <a:pt x="1108" y="117"/>
                </a:lnTo>
                <a:lnTo>
                  <a:pt x="1108" y="117"/>
                </a:lnTo>
                <a:lnTo>
                  <a:pt x="1110" y="114"/>
                </a:lnTo>
                <a:lnTo>
                  <a:pt x="1113" y="112"/>
                </a:lnTo>
                <a:lnTo>
                  <a:pt x="1119" y="112"/>
                </a:lnTo>
                <a:lnTo>
                  <a:pt x="1122" y="114"/>
                </a:lnTo>
                <a:lnTo>
                  <a:pt x="1122" y="114"/>
                </a:lnTo>
                <a:close/>
                <a:moveTo>
                  <a:pt x="1119" y="732"/>
                </a:moveTo>
                <a:lnTo>
                  <a:pt x="1119" y="732"/>
                </a:lnTo>
                <a:lnTo>
                  <a:pt x="1115" y="734"/>
                </a:lnTo>
                <a:lnTo>
                  <a:pt x="1111" y="734"/>
                </a:lnTo>
                <a:lnTo>
                  <a:pt x="1108" y="734"/>
                </a:lnTo>
                <a:lnTo>
                  <a:pt x="1104" y="737"/>
                </a:lnTo>
                <a:lnTo>
                  <a:pt x="1104" y="737"/>
                </a:lnTo>
                <a:lnTo>
                  <a:pt x="1095" y="735"/>
                </a:lnTo>
                <a:lnTo>
                  <a:pt x="1089" y="735"/>
                </a:lnTo>
                <a:lnTo>
                  <a:pt x="1086" y="737"/>
                </a:lnTo>
                <a:lnTo>
                  <a:pt x="1086" y="730"/>
                </a:lnTo>
                <a:lnTo>
                  <a:pt x="1086" y="730"/>
                </a:lnTo>
                <a:lnTo>
                  <a:pt x="1093" y="730"/>
                </a:lnTo>
                <a:lnTo>
                  <a:pt x="1100" y="730"/>
                </a:lnTo>
                <a:lnTo>
                  <a:pt x="1110" y="730"/>
                </a:lnTo>
                <a:lnTo>
                  <a:pt x="1119" y="732"/>
                </a:lnTo>
                <a:lnTo>
                  <a:pt x="1119" y="732"/>
                </a:lnTo>
                <a:close/>
                <a:moveTo>
                  <a:pt x="1093" y="115"/>
                </a:moveTo>
                <a:lnTo>
                  <a:pt x="1093" y="115"/>
                </a:lnTo>
                <a:lnTo>
                  <a:pt x="1087" y="114"/>
                </a:lnTo>
                <a:lnTo>
                  <a:pt x="1080" y="114"/>
                </a:lnTo>
                <a:lnTo>
                  <a:pt x="1080" y="114"/>
                </a:lnTo>
                <a:lnTo>
                  <a:pt x="1082" y="112"/>
                </a:lnTo>
                <a:lnTo>
                  <a:pt x="1087" y="112"/>
                </a:lnTo>
                <a:lnTo>
                  <a:pt x="1091" y="112"/>
                </a:lnTo>
                <a:lnTo>
                  <a:pt x="1093" y="114"/>
                </a:lnTo>
                <a:lnTo>
                  <a:pt x="1093" y="115"/>
                </a:lnTo>
                <a:lnTo>
                  <a:pt x="1093" y="115"/>
                </a:lnTo>
                <a:close/>
                <a:moveTo>
                  <a:pt x="1084" y="734"/>
                </a:moveTo>
                <a:lnTo>
                  <a:pt x="1084" y="734"/>
                </a:lnTo>
                <a:lnTo>
                  <a:pt x="1078" y="737"/>
                </a:lnTo>
                <a:lnTo>
                  <a:pt x="1071" y="739"/>
                </a:lnTo>
                <a:lnTo>
                  <a:pt x="1064" y="739"/>
                </a:lnTo>
                <a:lnTo>
                  <a:pt x="1058" y="735"/>
                </a:lnTo>
                <a:lnTo>
                  <a:pt x="1058" y="735"/>
                </a:lnTo>
                <a:lnTo>
                  <a:pt x="1054" y="739"/>
                </a:lnTo>
                <a:lnTo>
                  <a:pt x="1049" y="743"/>
                </a:lnTo>
                <a:lnTo>
                  <a:pt x="1041" y="743"/>
                </a:lnTo>
                <a:lnTo>
                  <a:pt x="1032" y="741"/>
                </a:lnTo>
                <a:lnTo>
                  <a:pt x="1032" y="741"/>
                </a:lnTo>
                <a:lnTo>
                  <a:pt x="1038" y="739"/>
                </a:lnTo>
                <a:lnTo>
                  <a:pt x="1043" y="739"/>
                </a:lnTo>
                <a:lnTo>
                  <a:pt x="1049" y="737"/>
                </a:lnTo>
                <a:lnTo>
                  <a:pt x="1051" y="735"/>
                </a:lnTo>
                <a:lnTo>
                  <a:pt x="1051" y="732"/>
                </a:lnTo>
                <a:lnTo>
                  <a:pt x="1051" y="732"/>
                </a:lnTo>
                <a:lnTo>
                  <a:pt x="1071" y="734"/>
                </a:lnTo>
                <a:lnTo>
                  <a:pt x="1078" y="734"/>
                </a:lnTo>
                <a:lnTo>
                  <a:pt x="1084" y="734"/>
                </a:lnTo>
                <a:lnTo>
                  <a:pt x="1084" y="734"/>
                </a:lnTo>
                <a:close/>
                <a:moveTo>
                  <a:pt x="1080" y="717"/>
                </a:moveTo>
                <a:lnTo>
                  <a:pt x="1080" y="717"/>
                </a:lnTo>
                <a:lnTo>
                  <a:pt x="1078" y="719"/>
                </a:lnTo>
                <a:lnTo>
                  <a:pt x="1075" y="719"/>
                </a:lnTo>
                <a:lnTo>
                  <a:pt x="1069" y="719"/>
                </a:lnTo>
                <a:lnTo>
                  <a:pt x="1069" y="719"/>
                </a:lnTo>
                <a:lnTo>
                  <a:pt x="1069" y="715"/>
                </a:lnTo>
                <a:lnTo>
                  <a:pt x="1071" y="715"/>
                </a:lnTo>
                <a:lnTo>
                  <a:pt x="1078" y="713"/>
                </a:lnTo>
                <a:lnTo>
                  <a:pt x="1078" y="713"/>
                </a:lnTo>
                <a:lnTo>
                  <a:pt x="1078" y="715"/>
                </a:lnTo>
                <a:lnTo>
                  <a:pt x="1080" y="717"/>
                </a:lnTo>
                <a:lnTo>
                  <a:pt x="1080" y="717"/>
                </a:lnTo>
                <a:close/>
                <a:moveTo>
                  <a:pt x="1065" y="715"/>
                </a:moveTo>
                <a:lnTo>
                  <a:pt x="1065" y="715"/>
                </a:lnTo>
                <a:lnTo>
                  <a:pt x="1064" y="717"/>
                </a:lnTo>
                <a:lnTo>
                  <a:pt x="1060" y="717"/>
                </a:lnTo>
                <a:lnTo>
                  <a:pt x="1056" y="715"/>
                </a:lnTo>
                <a:lnTo>
                  <a:pt x="1051" y="715"/>
                </a:lnTo>
                <a:lnTo>
                  <a:pt x="1051" y="715"/>
                </a:lnTo>
                <a:lnTo>
                  <a:pt x="1051" y="713"/>
                </a:lnTo>
                <a:lnTo>
                  <a:pt x="1049" y="711"/>
                </a:lnTo>
                <a:lnTo>
                  <a:pt x="1049" y="711"/>
                </a:lnTo>
                <a:lnTo>
                  <a:pt x="1058" y="711"/>
                </a:lnTo>
                <a:lnTo>
                  <a:pt x="1065" y="715"/>
                </a:lnTo>
                <a:lnTo>
                  <a:pt x="1065" y="715"/>
                </a:lnTo>
                <a:close/>
                <a:moveTo>
                  <a:pt x="1038" y="86"/>
                </a:moveTo>
                <a:lnTo>
                  <a:pt x="1038" y="86"/>
                </a:lnTo>
                <a:lnTo>
                  <a:pt x="1030" y="88"/>
                </a:lnTo>
                <a:lnTo>
                  <a:pt x="1025" y="86"/>
                </a:lnTo>
                <a:lnTo>
                  <a:pt x="1025" y="86"/>
                </a:lnTo>
                <a:lnTo>
                  <a:pt x="1027" y="84"/>
                </a:lnTo>
                <a:lnTo>
                  <a:pt x="1029" y="84"/>
                </a:lnTo>
                <a:lnTo>
                  <a:pt x="1032" y="86"/>
                </a:lnTo>
                <a:lnTo>
                  <a:pt x="1038" y="86"/>
                </a:lnTo>
                <a:lnTo>
                  <a:pt x="1038" y="86"/>
                </a:lnTo>
                <a:close/>
                <a:moveTo>
                  <a:pt x="1049" y="752"/>
                </a:moveTo>
                <a:lnTo>
                  <a:pt x="1049" y="752"/>
                </a:lnTo>
                <a:lnTo>
                  <a:pt x="1047" y="754"/>
                </a:lnTo>
                <a:lnTo>
                  <a:pt x="1045" y="754"/>
                </a:lnTo>
                <a:lnTo>
                  <a:pt x="1038" y="754"/>
                </a:lnTo>
                <a:lnTo>
                  <a:pt x="1038" y="754"/>
                </a:lnTo>
                <a:lnTo>
                  <a:pt x="1040" y="752"/>
                </a:lnTo>
                <a:lnTo>
                  <a:pt x="1040" y="750"/>
                </a:lnTo>
                <a:lnTo>
                  <a:pt x="1032" y="750"/>
                </a:lnTo>
                <a:lnTo>
                  <a:pt x="1032" y="750"/>
                </a:lnTo>
                <a:lnTo>
                  <a:pt x="1036" y="748"/>
                </a:lnTo>
                <a:lnTo>
                  <a:pt x="1040" y="748"/>
                </a:lnTo>
                <a:lnTo>
                  <a:pt x="1049" y="752"/>
                </a:lnTo>
                <a:lnTo>
                  <a:pt x="1049" y="752"/>
                </a:lnTo>
                <a:close/>
                <a:moveTo>
                  <a:pt x="1040" y="732"/>
                </a:moveTo>
                <a:lnTo>
                  <a:pt x="1040" y="735"/>
                </a:lnTo>
                <a:lnTo>
                  <a:pt x="1030" y="735"/>
                </a:lnTo>
                <a:lnTo>
                  <a:pt x="1030" y="735"/>
                </a:lnTo>
                <a:lnTo>
                  <a:pt x="1032" y="734"/>
                </a:lnTo>
                <a:lnTo>
                  <a:pt x="1034" y="734"/>
                </a:lnTo>
                <a:lnTo>
                  <a:pt x="1040" y="732"/>
                </a:lnTo>
                <a:lnTo>
                  <a:pt x="1040" y="732"/>
                </a:lnTo>
                <a:close/>
                <a:moveTo>
                  <a:pt x="1021" y="82"/>
                </a:moveTo>
                <a:lnTo>
                  <a:pt x="1021" y="82"/>
                </a:lnTo>
                <a:lnTo>
                  <a:pt x="1018" y="86"/>
                </a:lnTo>
                <a:lnTo>
                  <a:pt x="1012" y="86"/>
                </a:lnTo>
                <a:lnTo>
                  <a:pt x="1012" y="86"/>
                </a:lnTo>
                <a:lnTo>
                  <a:pt x="1012" y="84"/>
                </a:lnTo>
                <a:lnTo>
                  <a:pt x="1016" y="82"/>
                </a:lnTo>
                <a:lnTo>
                  <a:pt x="1019" y="82"/>
                </a:lnTo>
                <a:lnTo>
                  <a:pt x="1021" y="82"/>
                </a:lnTo>
                <a:lnTo>
                  <a:pt x="1021" y="82"/>
                </a:lnTo>
                <a:close/>
                <a:moveTo>
                  <a:pt x="1018" y="103"/>
                </a:moveTo>
                <a:lnTo>
                  <a:pt x="1018" y="103"/>
                </a:lnTo>
                <a:lnTo>
                  <a:pt x="1016" y="104"/>
                </a:lnTo>
                <a:lnTo>
                  <a:pt x="1014" y="103"/>
                </a:lnTo>
                <a:lnTo>
                  <a:pt x="1008" y="103"/>
                </a:lnTo>
                <a:lnTo>
                  <a:pt x="1008" y="103"/>
                </a:lnTo>
                <a:lnTo>
                  <a:pt x="1010" y="99"/>
                </a:lnTo>
                <a:lnTo>
                  <a:pt x="1012" y="99"/>
                </a:lnTo>
                <a:lnTo>
                  <a:pt x="1018" y="103"/>
                </a:lnTo>
                <a:lnTo>
                  <a:pt x="1018" y="103"/>
                </a:lnTo>
                <a:close/>
                <a:moveTo>
                  <a:pt x="1003" y="108"/>
                </a:moveTo>
                <a:lnTo>
                  <a:pt x="1003" y="108"/>
                </a:lnTo>
                <a:lnTo>
                  <a:pt x="1003" y="110"/>
                </a:lnTo>
                <a:lnTo>
                  <a:pt x="999" y="112"/>
                </a:lnTo>
                <a:lnTo>
                  <a:pt x="994" y="112"/>
                </a:lnTo>
                <a:lnTo>
                  <a:pt x="994" y="112"/>
                </a:lnTo>
                <a:lnTo>
                  <a:pt x="994" y="108"/>
                </a:lnTo>
                <a:lnTo>
                  <a:pt x="997" y="108"/>
                </a:lnTo>
                <a:lnTo>
                  <a:pt x="1001" y="108"/>
                </a:lnTo>
                <a:lnTo>
                  <a:pt x="1003" y="108"/>
                </a:lnTo>
                <a:lnTo>
                  <a:pt x="1003" y="108"/>
                </a:lnTo>
                <a:close/>
                <a:moveTo>
                  <a:pt x="986" y="104"/>
                </a:moveTo>
                <a:lnTo>
                  <a:pt x="986" y="104"/>
                </a:lnTo>
                <a:lnTo>
                  <a:pt x="988" y="106"/>
                </a:lnTo>
                <a:lnTo>
                  <a:pt x="986" y="106"/>
                </a:lnTo>
                <a:lnTo>
                  <a:pt x="986" y="106"/>
                </a:lnTo>
                <a:lnTo>
                  <a:pt x="986" y="108"/>
                </a:lnTo>
                <a:lnTo>
                  <a:pt x="990" y="108"/>
                </a:lnTo>
                <a:lnTo>
                  <a:pt x="992" y="110"/>
                </a:lnTo>
                <a:lnTo>
                  <a:pt x="992" y="112"/>
                </a:lnTo>
                <a:lnTo>
                  <a:pt x="992" y="112"/>
                </a:lnTo>
                <a:lnTo>
                  <a:pt x="988" y="112"/>
                </a:lnTo>
                <a:lnTo>
                  <a:pt x="986" y="114"/>
                </a:lnTo>
                <a:lnTo>
                  <a:pt x="983" y="112"/>
                </a:lnTo>
                <a:lnTo>
                  <a:pt x="983" y="112"/>
                </a:lnTo>
                <a:lnTo>
                  <a:pt x="981" y="112"/>
                </a:lnTo>
                <a:lnTo>
                  <a:pt x="979" y="110"/>
                </a:lnTo>
                <a:lnTo>
                  <a:pt x="979" y="110"/>
                </a:lnTo>
                <a:lnTo>
                  <a:pt x="981" y="108"/>
                </a:lnTo>
                <a:lnTo>
                  <a:pt x="983" y="108"/>
                </a:lnTo>
                <a:lnTo>
                  <a:pt x="984" y="106"/>
                </a:lnTo>
                <a:lnTo>
                  <a:pt x="986" y="104"/>
                </a:lnTo>
                <a:lnTo>
                  <a:pt x="986" y="104"/>
                </a:lnTo>
                <a:close/>
                <a:moveTo>
                  <a:pt x="988" y="756"/>
                </a:moveTo>
                <a:lnTo>
                  <a:pt x="988" y="756"/>
                </a:lnTo>
                <a:lnTo>
                  <a:pt x="986" y="754"/>
                </a:lnTo>
                <a:lnTo>
                  <a:pt x="984" y="754"/>
                </a:lnTo>
                <a:lnTo>
                  <a:pt x="984" y="754"/>
                </a:lnTo>
                <a:lnTo>
                  <a:pt x="984" y="752"/>
                </a:lnTo>
                <a:lnTo>
                  <a:pt x="984" y="750"/>
                </a:lnTo>
                <a:lnTo>
                  <a:pt x="986" y="750"/>
                </a:lnTo>
                <a:lnTo>
                  <a:pt x="984" y="748"/>
                </a:lnTo>
                <a:lnTo>
                  <a:pt x="984" y="748"/>
                </a:lnTo>
                <a:lnTo>
                  <a:pt x="986" y="748"/>
                </a:lnTo>
                <a:lnTo>
                  <a:pt x="988" y="750"/>
                </a:lnTo>
                <a:lnTo>
                  <a:pt x="992" y="756"/>
                </a:lnTo>
                <a:lnTo>
                  <a:pt x="992" y="756"/>
                </a:lnTo>
                <a:lnTo>
                  <a:pt x="990" y="756"/>
                </a:lnTo>
                <a:lnTo>
                  <a:pt x="988" y="757"/>
                </a:lnTo>
                <a:lnTo>
                  <a:pt x="986" y="757"/>
                </a:lnTo>
                <a:lnTo>
                  <a:pt x="983" y="756"/>
                </a:lnTo>
                <a:lnTo>
                  <a:pt x="983" y="756"/>
                </a:lnTo>
                <a:lnTo>
                  <a:pt x="984" y="756"/>
                </a:lnTo>
                <a:lnTo>
                  <a:pt x="988" y="756"/>
                </a:lnTo>
                <a:lnTo>
                  <a:pt x="988" y="756"/>
                </a:lnTo>
                <a:close/>
                <a:moveTo>
                  <a:pt x="972" y="75"/>
                </a:moveTo>
                <a:lnTo>
                  <a:pt x="972" y="75"/>
                </a:lnTo>
                <a:lnTo>
                  <a:pt x="972" y="79"/>
                </a:lnTo>
                <a:lnTo>
                  <a:pt x="968" y="79"/>
                </a:lnTo>
                <a:lnTo>
                  <a:pt x="964" y="79"/>
                </a:lnTo>
                <a:lnTo>
                  <a:pt x="964" y="75"/>
                </a:lnTo>
                <a:lnTo>
                  <a:pt x="964" y="75"/>
                </a:lnTo>
                <a:lnTo>
                  <a:pt x="968" y="75"/>
                </a:lnTo>
                <a:lnTo>
                  <a:pt x="972" y="75"/>
                </a:lnTo>
                <a:lnTo>
                  <a:pt x="972" y="75"/>
                </a:lnTo>
                <a:close/>
                <a:moveTo>
                  <a:pt x="972" y="103"/>
                </a:moveTo>
                <a:lnTo>
                  <a:pt x="972" y="103"/>
                </a:lnTo>
                <a:lnTo>
                  <a:pt x="970" y="106"/>
                </a:lnTo>
                <a:lnTo>
                  <a:pt x="970" y="108"/>
                </a:lnTo>
                <a:lnTo>
                  <a:pt x="968" y="108"/>
                </a:lnTo>
                <a:lnTo>
                  <a:pt x="966" y="110"/>
                </a:lnTo>
                <a:lnTo>
                  <a:pt x="966" y="110"/>
                </a:lnTo>
                <a:lnTo>
                  <a:pt x="964" y="108"/>
                </a:lnTo>
                <a:lnTo>
                  <a:pt x="962" y="104"/>
                </a:lnTo>
                <a:lnTo>
                  <a:pt x="962" y="104"/>
                </a:lnTo>
                <a:lnTo>
                  <a:pt x="966" y="104"/>
                </a:lnTo>
                <a:lnTo>
                  <a:pt x="972" y="103"/>
                </a:lnTo>
                <a:lnTo>
                  <a:pt x="972" y="103"/>
                </a:lnTo>
                <a:close/>
                <a:moveTo>
                  <a:pt x="961" y="745"/>
                </a:moveTo>
                <a:lnTo>
                  <a:pt x="961" y="745"/>
                </a:lnTo>
                <a:lnTo>
                  <a:pt x="959" y="746"/>
                </a:lnTo>
                <a:lnTo>
                  <a:pt x="959" y="748"/>
                </a:lnTo>
                <a:lnTo>
                  <a:pt x="959" y="748"/>
                </a:lnTo>
                <a:lnTo>
                  <a:pt x="955" y="748"/>
                </a:lnTo>
                <a:lnTo>
                  <a:pt x="955" y="746"/>
                </a:lnTo>
                <a:lnTo>
                  <a:pt x="957" y="746"/>
                </a:lnTo>
                <a:lnTo>
                  <a:pt x="957" y="746"/>
                </a:lnTo>
                <a:lnTo>
                  <a:pt x="955" y="745"/>
                </a:lnTo>
                <a:lnTo>
                  <a:pt x="953" y="745"/>
                </a:lnTo>
                <a:lnTo>
                  <a:pt x="953" y="743"/>
                </a:lnTo>
                <a:lnTo>
                  <a:pt x="953" y="743"/>
                </a:lnTo>
                <a:lnTo>
                  <a:pt x="955" y="743"/>
                </a:lnTo>
                <a:lnTo>
                  <a:pt x="957" y="743"/>
                </a:lnTo>
                <a:lnTo>
                  <a:pt x="957" y="743"/>
                </a:lnTo>
                <a:lnTo>
                  <a:pt x="959" y="743"/>
                </a:lnTo>
                <a:lnTo>
                  <a:pt x="961" y="745"/>
                </a:lnTo>
                <a:lnTo>
                  <a:pt x="961" y="745"/>
                </a:lnTo>
                <a:close/>
                <a:moveTo>
                  <a:pt x="948" y="750"/>
                </a:moveTo>
                <a:lnTo>
                  <a:pt x="948" y="750"/>
                </a:lnTo>
                <a:lnTo>
                  <a:pt x="948" y="745"/>
                </a:lnTo>
                <a:lnTo>
                  <a:pt x="949" y="741"/>
                </a:lnTo>
                <a:lnTo>
                  <a:pt x="949" y="741"/>
                </a:lnTo>
                <a:lnTo>
                  <a:pt x="951" y="743"/>
                </a:lnTo>
                <a:lnTo>
                  <a:pt x="953" y="746"/>
                </a:lnTo>
                <a:lnTo>
                  <a:pt x="951" y="748"/>
                </a:lnTo>
                <a:lnTo>
                  <a:pt x="948" y="750"/>
                </a:lnTo>
                <a:lnTo>
                  <a:pt x="948" y="750"/>
                </a:lnTo>
                <a:close/>
                <a:moveTo>
                  <a:pt x="926" y="90"/>
                </a:moveTo>
                <a:lnTo>
                  <a:pt x="926" y="90"/>
                </a:lnTo>
                <a:lnTo>
                  <a:pt x="927" y="92"/>
                </a:lnTo>
                <a:lnTo>
                  <a:pt x="927" y="92"/>
                </a:lnTo>
                <a:lnTo>
                  <a:pt x="927" y="92"/>
                </a:lnTo>
                <a:lnTo>
                  <a:pt x="926" y="93"/>
                </a:lnTo>
                <a:lnTo>
                  <a:pt x="924" y="92"/>
                </a:lnTo>
                <a:lnTo>
                  <a:pt x="922" y="92"/>
                </a:lnTo>
                <a:lnTo>
                  <a:pt x="918" y="92"/>
                </a:lnTo>
                <a:lnTo>
                  <a:pt x="918" y="92"/>
                </a:lnTo>
                <a:lnTo>
                  <a:pt x="916" y="90"/>
                </a:lnTo>
                <a:lnTo>
                  <a:pt x="915" y="90"/>
                </a:lnTo>
                <a:lnTo>
                  <a:pt x="915" y="90"/>
                </a:lnTo>
                <a:lnTo>
                  <a:pt x="916" y="88"/>
                </a:lnTo>
                <a:lnTo>
                  <a:pt x="920" y="90"/>
                </a:lnTo>
                <a:lnTo>
                  <a:pt x="922" y="92"/>
                </a:lnTo>
                <a:lnTo>
                  <a:pt x="926" y="90"/>
                </a:lnTo>
                <a:lnTo>
                  <a:pt x="926" y="90"/>
                </a:lnTo>
                <a:close/>
                <a:moveTo>
                  <a:pt x="918" y="706"/>
                </a:moveTo>
                <a:lnTo>
                  <a:pt x="918" y="706"/>
                </a:lnTo>
                <a:lnTo>
                  <a:pt x="905" y="710"/>
                </a:lnTo>
                <a:lnTo>
                  <a:pt x="891" y="710"/>
                </a:lnTo>
                <a:lnTo>
                  <a:pt x="874" y="711"/>
                </a:lnTo>
                <a:lnTo>
                  <a:pt x="863" y="713"/>
                </a:lnTo>
                <a:lnTo>
                  <a:pt x="863" y="713"/>
                </a:lnTo>
                <a:lnTo>
                  <a:pt x="865" y="710"/>
                </a:lnTo>
                <a:lnTo>
                  <a:pt x="870" y="708"/>
                </a:lnTo>
                <a:lnTo>
                  <a:pt x="885" y="706"/>
                </a:lnTo>
                <a:lnTo>
                  <a:pt x="918" y="706"/>
                </a:lnTo>
                <a:lnTo>
                  <a:pt x="918" y="706"/>
                </a:lnTo>
                <a:close/>
                <a:moveTo>
                  <a:pt x="900" y="715"/>
                </a:moveTo>
                <a:lnTo>
                  <a:pt x="900" y="719"/>
                </a:lnTo>
                <a:lnTo>
                  <a:pt x="900" y="719"/>
                </a:lnTo>
                <a:lnTo>
                  <a:pt x="894" y="719"/>
                </a:lnTo>
                <a:lnTo>
                  <a:pt x="889" y="717"/>
                </a:lnTo>
                <a:lnTo>
                  <a:pt x="889" y="717"/>
                </a:lnTo>
                <a:lnTo>
                  <a:pt x="891" y="715"/>
                </a:lnTo>
                <a:lnTo>
                  <a:pt x="892" y="715"/>
                </a:lnTo>
                <a:lnTo>
                  <a:pt x="900" y="715"/>
                </a:lnTo>
                <a:lnTo>
                  <a:pt x="900" y="715"/>
                </a:lnTo>
                <a:close/>
                <a:moveTo>
                  <a:pt x="887" y="719"/>
                </a:moveTo>
                <a:lnTo>
                  <a:pt x="889" y="722"/>
                </a:lnTo>
                <a:lnTo>
                  <a:pt x="889" y="722"/>
                </a:lnTo>
                <a:lnTo>
                  <a:pt x="883" y="722"/>
                </a:lnTo>
                <a:lnTo>
                  <a:pt x="881" y="721"/>
                </a:lnTo>
                <a:lnTo>
                  <a:pt x="881" y="719"/>
                </a:lnTo>
                <a:lnTo>
                  <a:pt x="887" y="719"/>
                </a:lnTo>
                <a:close/>
                <a:moveTo>
                  <a:pt x="880" y="741"/>
                </a:moveTo>
                <a:lnTo>
                  <a:pt x="880" y="741"/>
                </a:lnTo>
                <a:lnTo>
                  <a:pt x="880" y="741"/>
                </a:lnTo>
                <a:lnTo>
                  <a:pt x="878" y="741"/>
                </a:lnTo>
                <a:lnTo>
                  <a:pt x="878" y="741"/>
                </a:lnTo>
                <a:lnTo>
                  <a:pt x="876" y="743"/>
                </a:lnTo>
                <a:lnTo>
                  <a:pt x="874" y="741"/>
                </a:lnTo>
                <a:lnTo>
                  <a:pt x="874" y="739"/>
                </a:lnTo>
                <a:lnTo>
                  <a:pt x="870" y="737"/>
                </a:lnTo>
                <a:lnTo>
                  <a:pt x="870" y="737"/>
                </a:lnTo>
                <a:lnTo>
                  <a:pt x="874" y="737"/>
                </a:lnTo>
                <a:lnTo>
                  <a:pt x="878" y="737"/>
                </a:lnTo>
                <a:lnTo>
                  <a:pt x="878" y="737"/>
                </a:lnTo>
                <a:lnTo>
                  <a:pt x="878" y="739"/>
                </a:lnTo>
                <a:lnTo>
                  <a:pt x="880" y="741"/>
                </a:lnTo>
                <a:lnTo>
                  <a:pt x="880" y="741"/>
                </a:lnTo>
                <a:close/>
                <a:moveTo>
                  <a:pt x="846" y="713"/>
                </a:moveTo>
                <a:lnTo>
                  <a:pt x="846" y="713"/>
                </a:lnTo>
                <a:lnTo>
                  <a:pt x="845" y="715"/>
                </a:lnTo>
                <a:lnTo>
                  <a:pt x="841" y="717"/>
                </a:lnTo>
                <a:lnTo>
                  <a:pt x="834" y="717"/>
                </a:lnTo>
                <a:lnTo>
                  <a:pt x="834" y="717"/>
                </a:lnTo>
                <a:lnTo>
                  <a:pt x="835" y="715"/>
                </a:lnTo>
                <a:lnTo>
                  <a:pt x="839" y="713"/>
                </a:lnTo>
                <a:lnTo>
                  <a:pt x="843" y="713"/>
                </a:lnTo>
                <a:lnTo>
                  <a:pt x="846" y="713"/>
                </a:lnTo>
                <a:lnTo>
                  <a:pt x="846" y="713"/>
                </a:lnTo>
                <a:close/>
                <a:moveTo>
                  <a:pt x="769" y="44"/>
                </a:moveTo>
                <a:lnTo>
                  <a:pt x="769" y="44"/>
                </a:lnTo>
                <a:lnTo>
                  <a:pt x="764" y="46"/>
                </a:lnTo>
                <a:lnTo>
                  <a:pt x="760" y="46"/>
                </a:lnTo>
                <a:lnTo>
                  <a:pt x="756" y="46"/>
                </a:lnTo>
                <a:lnTo>
                  <a:pt x="756" y="46"/>
                </a:lnTo>
                <a:lnTo>
                  <a:pt x="758" y="44"/>
                </a:lnTo>
                <a:lnTo>
                  <a:pt x="762" y="44"/>
                </a:lnTo>
                <a:lnTo>
                  <a:pt x="769" y="44"/>
                </a:lnTo>
                <a:lnTo>
                  <a:pt x="769" y="44"/>
                </a:lnTo>
                <a:close/>
                <a:moveTo>
                  <a:pt x="613" y="693"/>
                </a:moveTo>
                <a:lnTo>
                  <a:pt x="613" y="693"/>
                </a:lnTo>
                <a:lnTo>
                  <a:pt x="609" y="689"/>
                </a:lnTo>
                <a:lnTo>
                  <a:pt x="607" y="688"/>
                </a:lnTo>
                <a:lnTo>
                  <a:pt x="607" y="684"/>
                </a:lnTo>
                <a:lnTo>
                  <a:pt x="607" y="682"/>
                </a:lnTo>
                <a:lnTo>
                  <a:pt x="617" y="680"/>
                </a:lnTo>
                <a:lnTo>
                  <a:pt x="628" y="680"/>
                </a:lnTo>
                <a:lnTo>
                  <a:pt x="628" y="680"/>
                </a:lnTo>
                <a:lnTo>
                  <a:pt x="624" y="678"/>
                </a:lnTo>
                <a:lnTo>
                  <a:pt x="620" y="676"/>
                </a:lnTo>
                <a:lnTo>
                  <a:pt x="620" y="676"/>
                </a:lnTo>
                <a:lnTo>
                  <a:pt x="620" y="675"/>
                </a:lnTo>
                <a:lnTo>
                  <a:pt x="624" y="675"/>
                </a:lnTo>
                <a:lnTo>
                  <a:pt x="626" y="675"/>
                </a:lnTo>
                <a:lnTo>
                  <a:pt x="628" y="673"/>
                </a:lnTo>
                <a:lnTo>
                  <a:pt x="628" y="673"/>
                </a:lnTo>
                <a:lnTo>
                  <a:pt x="629" y="675"/>
                </a:lnTo>
                <a:lnTo>
                  <a:pt x="629" y="675"/>
                </a:lnTo>
                <a:lnTo>
                  <a:pt x="629" y="678"/>
                </a:lnTo>
                <a:lnTo>
                  <a:pt x="629" y="678"/>
                </a:lnTo>
                <a:lnTo>
                  <a:pt x="666" y="675"/>
                </a:lnTo>
                <a:lnTo>
                  <a:pt x="666" y="675"/>
                </a:lnTo>
                <a:lnTo>
                  <a:pt x="668" y="678"/>
                </a:lnTo>
                <a:lnTo>
                  <a:pt x="672" y="678"/>
                </a:lnTo>
                <a:lnTo>
                  <a:pt x="675" y="678"/>
                </a:lnTo>
                <a:lnTo>
                  <a:pt x="677" y="680"/>
                </a:lnTo>
                <a:lnTo>
                  <a:pt x="677" y="680"/>
                </a:lnTo>
                <a:lnTo>
                  <a:pt x="679" y="680"/>
                </a:lnTo>
                <a:lnTo>
                  <a:pt x="677" y="678"/>
                </a:lnTo>
                <a:lnTo>
                  <a:pt x="675" y="676"/>
                </a:lnTo>
                <a:lnTo>
                  <a:pt x="677" y="675"/>
                </a:lnTo>
                <a:lnTo>
                  <a:pt x="677" y="675"/>
                </a:lnTo>
                <a:lnTo>
                  <a:pt x="685" y="676"/>
                </a:lnTo>
                <a:lnTo>
                  <a:pt x="688" y="678"/>
                </a:lnTo>
                <a:lnTo>
                  <a:pt x="694" y="678"/>
                </a:lnTo>
                <a:lnTo>
                  <a:pt x="701" y="678"/>
                </a:lnTo>
                <a:lnTo>
                  <a:pt x="701" y="678"/>
                </a:lnTo>
                <a:lnTo>
                  <a:pt x="701" y="676"/>
                </a:lnTo>
                <a:lnTo>
                  <a:pt x="699" y="676"/>
                </a:lnTo>
                <a:lnTo>
                  <a:pt x="696" y="676"/>
                </a:lnTo>
                <a:lnTo>
                  <a:pt x="694" y="676"/>
                </a:lnTo>
                <a:lnTo>
                  <a:pt x="692" y="675"/>
                </a:lnTo>
                <a:lnTo>
                  <a:pt x="692" y="675"/>
                </a:lnTo>
                <a:lnTo>
                  <a:pt x="692" y="675"/>
                </a:lnTo>
                <a:lnTo>
                  <a:pt x="703" y="675"/>
                </a:lnTo>
                <a:lnTo>
                  <a:pt x="714" y="673"/>
                </a:lnTo>
                <a:lnTo>
                  <a:pt x="714" y="673"/>
                </a:lnTo>
                <a:lnTo>
                  <a:pt x="714" y="676"/>
                </a:lnTo>
                <a:lnTo>
                  <a:pt x="712" y="678"/>
                </a:lnTo>
                <a:lnTo>
                  <a:pt x="712" y="678"/>
                </a:lnTo>
                <a:lnTo>
                  <a:pt x="714" y="678"/>
                </a:lnTo>
                <a:lnTo>
                  <a:pt x="716" y="678"/>
                </a:lnTo>
                <a:lnTo>
                  <a:pt x="716" y="673"/>
                </a:lnTo>
                <a:lnTo>
                  <a:pt x="716" y="673"/>
                </a:lnTo>
                <a:lnTo>
                  <a:pt x="721" y="673"/>
                </a:lnTo>
                <a:lnTo>
                  <a:pt x="725" y="675"/>
                </a:lnTo>
                <a:lnTo>
                  <a:pt x="731" y="678"/>
                </a:lnTo>
                <a:lnTo>
                  <a:pt x="731" y="678"/>
                </a:lnTo>
                <a:lnTo>
                  <a:pt x="727" y="682"/>
                </a:lnTo>
                <a:lnTo>
                  <a:pt x="720" y="684"/>
                </a:lnTo>
                <a:lnTo>
                  <a:pt x="707" y="684"/>
                </a:lnTo>
                <a:lnTo>
                  <a:pt x="690" y="684"/>
                </a:lnTo>
                <a:lnTo>
                  <a:pt x="685" y="684"/>
                </a:lnTo>
                <a:lnTo>
                  <a:pt x="679" y="686"/>
                </a:lnTo>
                <a:lnTo>
                  <a:pt x="679" y="686"/>
                </a:lnTo>
                <a:lnTo>
                  <a:pt x="664" y="684"/>
                </a:lnTo>
                <a:lnTo>
                  <a:pt x="650" y="684"/>
                </a:lnTo>
                <a:lnTo>
                  <a:pt x="620" y="682"/>
                </a:lnTo>
                <a:lnTo>
                  <a:pt x="620" y="682"/>
                </a:lnTo>
                <a:lnTo>
                  <a:pt x="620" y="684"/>
                </a:lnTo>
                <a:lnTo>
                  <a:pt x="624" y="684"/>
                </a:lnTo>
                <a:lnTo>
                  <a:pt x="628" y="686"/>
                </a:lnTo>
                <a:lnTo>
                  <a:pt x="628" y="686"/>
                </a:lnTo>
                <a:lnTo>
                  <a:pt x="626" y="688"/>
                </a:lnTo>
                <a:lnTo>
                  <a:pt x="622" y="688"/>
                </a:lnTo>
                <a:lnTo>
                  <a:pt x="618" y="686"/>
                </a:lnTo>
                <a:lnTo>
                  <a:pt x="617" y="684"/>
                </a:lnTo>
                <a:lnTo>
                  <a:pt x="617" y="684"/>
                </a:lnTo>
                <a:lnTo>
                  <a:pt x="613" y="688"/>
                </a:lnTo>
                <a:lnTo>
                  <a:pt x="613" y="693"/>
                </a:lnTo>
                <a:lnTo>
                  <a:pt x="613" y="693"/>
                </a:lnTo>
                <a:close/>
                <a:moveTo>
                  <a:pt x="707" y="12"/>
                </a:moveTo>
                <a:lnTo>
                  <a:pt x="707" y="12"/>
                </a:lnTo>
                <a:lnTo>
                  <a:pt x="705" y="14"/>
                </a:lnTo>
                <a:lnTo>
                  <a:pt x="703" y="16"/>
                </a:lnTo>
                <a:lnTo>
                  <a:pt x="699" y="16"/>
                </a:lnTo>
                <a:lnTo>
                  <a:pt x="697" y="16"/>
                </a:lnTo>
                <a:lnTo>
                  <a:pt x="697" y="16"/>
                </a:lnTo>
                <a:lnTo>
                  <a:pt x="701" y="12"/>
                </a:lnTo>
                <a:lnTo>
                  <a:pt x="707" y="12"/>
                </a:lnTo>
                <a:lnTo>
                  <a:pt x="707" y="12"/>
                </a:lnTo>
                <a:close/>
                <a:moveTo>
                  <a:pt x="701" y="3"/>
                </a:moveTo>
                <a:lnTo>
                  <a:pt x="701" y="3"/>
                </a:lnTo>
                <a:lnTo>
                  <a:pt x="701" y="7"/>
                </a:lnTo>
                <a:lnTo>
                  <a:pt x="697" y="7"/>
                </a:lnTo>
                <a:lnTo>
                  <a:pt x="696" y="7"/>
                </a:lnTo>
                <a:lnTo>
                  <a:pt x="696" y="3"/>
                </a:lnTo>
                <a:lnTo>
                  <a:pt x="701" y="3"/>
                </a:lnTo>
                <a:close/>
                <a:moveTo>
                  <a:pt x="703" y="101"/>
                </a:moveTo>
                <a:lnTo>
                  <a:pt x="703" y="101"/>
                </a:lnTo>
                <a:lnTo>
                  <a:pt x="699" y="103"/>
                </a:lnTo>
                <a:lnTo>
                  <a:pt x="694" y="103"/>
                </a:lnTo>
                <a:lnTo>
                  <a:pt x="688" y="101"/>
                </a:lnTo>
                <a:lnTo>
                  <a:pt x="688" y="101"/>
                </a:lnTo>
                <a:lnTo>
                  <a:pt x="688" y="97"/>
                </a:lnTo>
                <a:lnTo>
                  <a:pt x="688" y="97"/>
                </a:lnTo>
                <a:lnTo>
                  <a:pt x="696" y="101"/>
                </a:lnTo>
                <a:lnTo>
                  <a:pt x="703" y="101"/>
                </a:lnTo>
                <a:lnTo>
                  <a:pt x="703" y="101"/>
                </a:lnTo>
                <a:close/>
                <a:moveTo>
                  <a:pt x="696" y="16"/>
                </a:moveTo>
                <a:lnTo>
                  <a:pt x="696" y="16"/>
                </a:lnTo>
                <a:lnTo>
                  <a:pt x="692" y="18"/>
                </a:lnTo>
                <a:lnTo>
                  <a:pt x="686" y="18"/>
                </a:lnTo>
                <a:lnTo>
                  <a:pt x="677" y="18"/>
                </a:lnTo>
                <a:lnTo>
                  <a:pt x="668" y="16"/>
                </a:lnTo>
                <a:lnTo>
                  <a:pt x="661" y="18"/>
                </a:lnTo>
                <a:lnTo>
                  <a:pt x="661" y="18"/>
                </a:lnTo>
                <a:lnTo>
                  <a:pt x="664" y="14"/>
                </a:lnTo>
                <a:lnTo>
                  <a:pt x="666" y="9"/>
                </a:lnTo>
                <a:lnTo>
                  <a:pt x="666" y="9"/>
                </a:lnTo>
                <a:lnTo>
                  <a:pt x="672" y="11"/>
                </a:lnTo>
                <a:lnTo>
                  <a:pt x="677" y="11"/>
                </a:lnTo>
                <a:lnTo>
                  <a:pt x="683" y="12"/>
                </a:lnTo>
                <a:lnTo>
                  <a:pt x="688" y="12"/>
                </a:lnTo>
                <a:lnTo>
                  <a:pt x="688" y="12"/>
                </a:lnTo>
                <a:lnTo>
                  <a:pt x="690" y="14"/>
                </a:lnTo>
                <a:lnTo>
                  <a:pt x="692" y="16"/>
                </a:lnTo>
                <a:lnTo>
                  <a:pt x="696" y="16"/>
                </a:lnTo>
                <a:lnTo>
                  <a:pt x="696" y="16"/>
                </a:lnTo>
                <a:close/>
                <a:moveTo>
                  <a:pt x="697" y="662"/>
                </a:moveTo>
                <a:lnTo>
                  <a:pt x="697" y="662"/>
                </a:lnTo>
                <a:lnTo>
                  <a:pt x="696" y="664"/>
                </a:lnTo>
                <a:lnTo>
                  <a:pt x="692" y="664"/>
                </a:lnTo>
                <a:lnTo>
                  <a:pt x="685" y="664"/>
                </a:lnTo>
                <a:lnTo>
                  <a:pt x="685" y="664"/>
                </a:lnTo>
                <a:lnTo>
                  <a:pt x="686" y="660"/>
                </a:lnTo>
                <a:lnTo>
                  <a:pt x="690" y="660"/>
                </a:lnTo>
                <a:lnTo>
                  <a:pt x="697" y="662"/>
                </a:lnTo>
                <a:lnTo>
                  <a:pt x="697" y="662"/>
                </a:lnTo>
                <a:close/>
                <a:moveTo>
                  <a:pt x="683" y="68"/>
                </a:moveTo>
                <a:lnTo>
                  <a:pt x="683" y="68"/>
                </a:lnTo>
                <a:lnTo>
                  <a:pt x="681" y="69"/>
                </a:lnTo>
                <a:lnTo>
                  <a:pt x="681" y="73"/>
                </a:lnTo>
                <a:lnTo>
                  <a:pt x="681" y="73"/>
                </a:lnTo>
                <a:lnTo>
                  <a:pt x="677" y="73"/>
                </a:lnTo>
                <a:lnTo>
                  <a:pt x="677" y="71"/>
                </a:lnTo>
                <a:lnTo>
                  <a:pt x="675" y="69"/>
                </a:lnTo>
                <a:lnTo>
                  <a:pt x="672" y="69"/>
                </a:lnTo>
                <a:lnTo>
                  <a:pt x="672" y="69"/>
                </a:lnTo>
                <a:lnTo>
                  <a:pt x="674" y="68"/>
                </a:lnTo>
                <a:lnTo>
                  <a:pt x="675" y="68"/>
                </a:lnTo>
                <a:lnTo>
                  <a:pt x="683" y="68"/>
                </a:lnTo>
                <a:lnTo>
                  <a:pt x="683" y="68"/>
                </a:lnTo>
                <a:close/>
                <a:moveTo>
                  <a:pt x="677" y="79"/>
                </a:moveTo>
                <a:lnTo>
                  <a:pt x="677" y="82"/>
                </a:lnTo>
                <a:lnTo>
                  <a:pt x="677" y="82"/>
                </a:lnTo>
                <a:lnTo>
                  <a:pt x="672" y="84"/>
                </a:lnTo>
                <a:lnTo>
                  <a:pt x="666" y="84"/>
                </a:lnTo>
                <a:lnTo>
                  <a:pt x="655" y="80"/>
                </a:lnTo>
                <a:lnTo>
                  <a:pt x="655" y="80"/>
                </a:lnTo>
                <a:lnTo>
                  <a:pt x="661" y="79"/>
                </a:lnTo>
                <a:lnTo>
                  <a:pt x="666" y="80"/>
                </a:lnTo>
                <a:lnTo>
                  <a:pt x="672" y="80"/>
                </a:lnTo>
                <a:lnTo>
                  <a:pt x="677" y="79"/>
                </a:lnTo>
                <a:lnTo>
                  <a:pt x="677" y="79"/>
                </a:lnTo>
                <a:close/>
                <a:moveTo>
                  <a:pt x="655" y="82"/>
                </a:moveTo>
                <a:lnTo>
                  <a:pt x="655" y="82"/>
                </a:lnTo>
                <a:lnTo>
                  <a:pt x="646" y="84"/>
                </a:lnTo>
                <a:lnTo>
                  <a:pt x="635" y="82"/>
                </a:lnTo>
                <a:lnTo>
                  <a:pt x="624" y="82"/>
                </a:lnTo>
                <a:lnTo>
                  <a:pt x="613" y="82"/>
                </a:lnTo>
                <a:lnTo>
                  <a:pt x="613" y="82"/>
                </a:lnTo>
                <a:lnTo>
                  <a:pt x="615" y="79"/>
                </a:lnTo>
                <a:lnTo>
                  <a:pt x="615" y="75"/>
                </a:lnTo>
                <a:lnTo>
                  <a:pt x="615" y="75"/>
                </a:lnTo>
                <a:lnTo>
                  <a:pt x="622" y="77"/>
                </a:lnTo>
                <a:lnTo>
                  <a:pt x="629" y="79"/>
                </a:lnTo>
                <a:lnTo>
                  <a:pt x="637" y="79"/>
                </a:lnTo>
                <a:lnTo>
                  <a:pt x="640" y="77"/>
                </a:lnTo>
                <a:lnTo>
                  <a:pt x="642" y="75"/>
                </a:lnTo>
                <a:lnTo>
                  <a:pt x="642" y="75"/>
                </a:lnTo>
                <a:lnTo>
                  <a:pt x="644" y="77"/>
                </a:lnTo>
                <a:lnTo>
                  <a:pt x="646" y="80"/>
                </a:lnTo>
                <a:lnTo>
                  <a:pt x="646" y="80"/>
                </a:lnTo>
                <a:lnTo>
                  <a:pt x="648" y="80"/>
                </a:lnTo>
                <a:lnTo>
                  <a:pt x="648" y="79"/>
                </a:lnTo>
                <a:lnTo>
                  <a:pt x="648" y="75"/>
                </a:lnTo>
                <a:lnTo>
                  <a:pt x="648" y="75"/>
                </a:lnTo>
                <a:lnTo>
                  <a:pt x="650" y="77"/>
                </a:lnTo>
                <a:lnTo>
                  <a:pt x="651" y="79"/>
                </a:lnTo>
                <a:lnTo>
                  <a:pt x="653" y="80"/>
                </a:lnTo>
                <a:lnTo>
                  <a:pt x="655" y="82"/>
                </a:lnTo>
                <a:lnTo>
                  <a:pt x="655" y="82"/>
                </a:lnTo>
                <a:close/>
                <a:moveTo>
                  <a:pt x="663" y="651"/>
                </a:moveTo>
                <a:lnTo>
                  <a:pt x="663" y="651"/>
                </a:lnTo>
                <a:lnTo>
                  <a:pt x="661" y="653"/>
                </a:lnTo>
                <a:lnTo>
                  <a:pt x="659" y="653"/>
                </a:lnTo>
                <a:lnTo>
                  <a:pt x="655" y="651"/>
                </a:lnTo>
                <a:lnTo>
                  <a:pt x="651" y="653"/>
                </a:lnTo>
                <a:lnTo>
                  <a:pt x="651" y="653"/>
                </a:lnTo>
                <a:lnTo>
                  <a:pt x="653" y="651"/>
                </a:lnTo>
                <a:lnTo>
                  <a:pt x="655" y="649"/>
                </a:lnTo>
                <a:lnTo>
                  <a:pt x="663" y="651"/>
                </a:lnTo>
                <a:lnTo>
                  <a:pt x="663" y="651"/>
                </a:lnTo>
                <a:close/>
                <a:moveTo>
                  <a:pt x="644" y="614"/>
                </a:moveTo>
                <a:lnTo>
                  <a:pt x="644" y="614"/>
                </a:lnTo>
                <a:lnTo>
                  <a:pt x="628" y="616"/>
                </a:lnTo>
                <a:lnTo>
                  <a:pt x="609" y="618"/>
                </a:lnTo>
                <a:lnTo>
                  <a:pt x="576" y="616"/>
                </a:lnTo>
                <a:lnTo>
                  <a:pt x="576" y="616"/>
                </a:lnTo>
                <a:lnTo>
                  <a:pt x="574" y="618"/>
                </a:lnTo>
                <a:lnTo>
                  <a:pt x="576" y="619"/>
                </a:lnTo>
                <a:lnTo>
                  <a:pt x="578" y="621"/>
                </a:lnTo>
                <a:lnTo>
                  <a:pt x="582" y="621"/>
                </a:lnTo>
                <a:lnTo>
                  <a:pt x="582" y="621"/>
                </a:lnTo>
                <a:lnTo>
                  <a:pt x="580" y="623"/>
                </a:lnTo>
                <a:lnTo>
                  <a:pt x="576" y="621"/>
                </a:lnTo>
                <a:lnTo>
                  <a:pt x="571" y="621"/>
                </a:lnTo>
                <a:lnTo>
                  <a:pt x="571" y="621"/>
                </a:lnTo>
                <a:lnTo>
                  <a:pt x="572" y="618"/>
                </a:lnTo>
                <a:lnTo>
                  <a:pt x="572" y="616"/>
                </a:lnTo>
                <a:lnTo>
                  <a:pt x="572" y="616"/>
                </a:lnTo>
                <a:lnTo>
                  <a:pt x="571" y="614"/>
                </a:lnTo>
                <a:lnTo>
                  <a:pt x="567" y="614"/>
                </a:lnTo>
                <a:lnTo>
                  <a:pt x="561" y="614"/>
                </a:lnTo>
                <a:lnTo>
                  <a:pt x="561" y="614"/>
                </a:lnTo>
                <a:lnTo>
                  <a:pt x="569" y="610"/>
                </a:lnTo>
                <a:lnTo>
                  <a:pt x="578" y="608"/>
                </a:lnTo>
                <a:lnTo>
                  <a:pt x="596" y="608"/>
                </a:lnTo>
                <a:lnTo>
                  <a:pt x="618" y="608"/>
                </a:lnTo>
                <a:lnTo>
                  <a:pt x="642" y="610"/>
                </a:lnTo>
                <a:lnTo>
                  <a:pt x="642" y="610"/>
                </a:lnTo>
                <a:lnTo>
                  <a:pt x="642" y="612"/>
                </a:lnTo>
                <a:lnTo>
                  <a:pt x="644" y="614"/>
                </a:lnTo>
                <a:lnTo>
                  <a:pt x="644" y="614"/>
                </a:lnTo>
                <a:close/>
                <a:moveTo>
                  <a:pt x="642" y="689"/>
                </a:moveTo>
                <a:lnTo>
                  <a:pt x="642" y="689"/>
                </a:lnTo>
                <a:lnTo>
                  <a:pt x="640" y="691"/>
                </a:lnTo>
                <a:lnTo>
                  <a:pt x="637" y="691"/>
                </a:lnTo>
                <a:lnTo>
                  <a:pt x="631" y="693"/>
                </a:lnTo>
                <a:lnTo>
                  <a:pt x="631" y="693"/>
                </a:lnTo>
                <a:lnTo>
                  <a:pt x="631" y="691"/>
                </a:lnTo>
                <a:lnTo>
                  <a:pt x="629" y="688"/>
                </a:lnTo>
                <a:lnTo>
                  <a:pt x="629" y="688"/>
                </a:lnTo>
                <a:lnTo>
                  <a:pt x="633" y="688"/>
                </a:lnTo>
                <a:lnTo>
                  <a:pt x="637" y="689"/>
                </a:lnTo>
                <a:lnTo>
                  <a:pt x="639" y="689"/>
                </a:lnTo>
                <a:lnTo>
                  <a:pt x="642" y="689"/>
                </a:lnTo>
                <a:lnTo>
                  <a:pt x="642" y="689"/>
                </a:lnTo>
                <a:close/>
                <a:moveTo>
                  <a:pt x="609" y="77"/>
                </a:moveTo>
                <a:lnTo>
                  <a:pt x="609" y="77"/>
                </a:lnTo>
                <a:lnTo>
                  <a:pt x="607" y="79"/>
                </a:lnTo>
                <a:lnTo>
                  <a:pt x="605" y="80"/>
                </a:lnTo>
                <a:lnTo>
                  <a:pt x="596" y="82"/>
                </a:lnTo>
                <a:lnTo>
                  <a:pt x="596" y="82"/>
                </a:lnTo>
                <a:lnTo>
                  <a:pt x="596" y="79"/>
                </a:lnTo>
                <a:lnTo>
                  <a:pt x="598" y="77"/>
                </a:lnTo>
                <a:lnTo>
                  <a:pt x="598" y="77"/>
                </a:lnTo>
                <a:lnTo>
                  <a:pt x="600" y="77"/>
                </a:lnTo>
                <a:lnTo>
                  <a:pt x="604" y="77"/>
                </a:lnTo>
                <a:lnTo>
                  <a:pt x="609" y="77"/>
                </a:lnTo>
                <a:lnTo>
                  <a:pt x="609" y="77"/>
                </a:lnTo>
                <a:close/>
                <a:moveTo>
                  <a:pt x="604" y="676"/>
                </a:moveTo>
                <a:lnTo>
                  <a:pt x="604" y="676"/>
                </a:lnTo>
                <a:lnTo>
                  <a:pt x="604" y="680"/>
                </a:lnTo>
                <a:lnTo>
                  <a:pt x="604" y="686"/>
                </a:lnTo>
                <a:lnTo>
                  <a:pt x="604" y="686"/>
                </a:lnTo>
                <a:lnTo>
                  <a:pt x="591" y="682"/>
                </a:lnTo>
                <a:lnTo>
                  <a:pt x="580" y="678"/>
                </a:lnTo>
                <a:lnTo>
                  <a:pt x="580" y="678"/>
                </a:lnTo>
                <a:lnTo>
                  <a:pt x="583" y="676"/>
                </a:lnTo>
                <a:lnTo>
                  <a:pt x="591" y="676"/>
                </a:lnTo>
                <a:lnTo>
                  <a:pt x="596" y="676"/>
                </a:lnTo>
                <a:lnTo>
                  <a:pt x="604" y="676"/>
                </a:lnTo>
                <a:lnTo>
                  <a:pt x="604" y="676"/>
                </a:lnTo>
                <a:close/>
                <a:moveTo>
                  <a:pt x="552" y="700"/>
                </a:moveTo>
                <a:lnTo>
                  <a:pt x="561" y="700"/>
                </a:lnTo>
                <a:lnTo>
                  <a:pt x="561" y="700"/>
                </a:lnTo>
                <a:lnTo>
                  <a:pt x="541" y="702"/>
                </a:lnTo>
                <a:lnTo>
                  <a:pt x="521" y="704"/>
                </a:lnTo>
                <a:lnTo>
                  <a:pt x="499" y="704"/>
                </a:lnTo>
                <a:lnTo>
                  <a:pt x="477" y="704"/>
                </a:lnTo>
                <a:lnTo>
                  <a:pt x="771" y="410"/>
                </a:lnTo>
                <a:lnTo>
                  <a:pt x="771" y="410"/>
                </a:lnTo>
                <a:lnTo>
                  <a:pt x="769" y="424"/>
                </a:lnTo>
                <a:lnTo>
                  <a:pt x="769" y="424"/>
                </a:lnTo>
                <a:lnTo>
                  <a:pt x="771" y="426"/>
                </a:lnTo>
                <a:lnTo>
                  <a:pt x="771" y="428"/>
                </a:lnTo>
                <a:lnTo>
                  <a:pt x="771" y="428"/>
                </a:lnTo>
                <a:lnTo>
                  <a:pt x="769" y="437"/>
                </a:lnTo>
                <a:lnTo>
                  <a:pt x="769" y="437"/>
                </a:lnTo>
                <a:lnTo>
                  <a:pt x="767" y="437"/>
                </a:lnTo>
                <a:lnTo>
                  <a:pt x="766" y="434"/>
                </a:lnTo>
                <a:lnTo>
                  <a:pt x="766" y="424"/>
                </a:lnTo>
                <a:lnTo>
                  <a:pt x="766" y="424"/>
                </a:lnTo>
                <a:lnTo>
                  <a:pt x="764" y="424"/>
                </a:lnTo>
                <a:lnTo>
                  <a:pt x="762" y="426"/>
                </a:lnTo>
                <a:lnTo>
                  <a:pt x="762" y="426"/>
                </a:lnTo>
                <a:lnTo>
                  <a:pt x="760" y="410"/>
                </a:lnTo>
                <a:lnTo>
                  <a:pt x="477" y="693"/>
                </a:lnTo>
                <a:lnTo>
                  <a:pt x="477" y="693"/>
                </a:lnTo>
                <a:lnTo>
                  <a:pt x="504" y="693"/>
                </a:lnTo>
                <a:lnTo>
                  <a:pt x="517" y="691"/>
                </a:lnTo>
                <a:lnTo>
                  <a:pt x="532" y="688"/>
                </a:lnTo>
                <a:lnTo>
                  <a:pt x="532" y="688"/>
                </a:lnTo>
                <a:lnTo>
                  <a:pt x="539" y="689"/>
                </a:lnTo>
                <a:lnTo>
                  <a:pt x="545" y="695"/>
                </a:lnTo>
                <a:lnTo>
                  <a:pt x="545" y="695"/>
                </a:lnTo>
                <a:lnTo>
                  <a:pt x="547" y="693"/>
                </a:lnTo>
                <a:lnTo>
                  <a:pt x="547" y="691"/>
                </a:lnTo>
                <a:lnTo>
                  <a:pt x="545" y="689"/>
                </a:lnTo>
                <a:lnTo>
                  <a:pt x="545" y="688"/>
                </a:lnTo>
                <a:lnTo>
                  <a:pt x="545" y="688"/>
                </a:lnTo>
                <a:lnTo>
                  <a:pt x="548" y="688"/>
                </a:lnTo>
                <a:lnTo>
                  <a:pt x="550" y="689"/>
                </a:lnTo>
                <a:lnTo>
                  <a:pt x="554" y="689"/>
                </a:lnTo>
                <a:lnTo>
                  <a:pt x="556" y="689"/>
                </a:lnTo>
                <a:lnTo>
                  <a:pt x="556" y="689"/>
                </a:lnTo>
                <a:lnTo>
                  <a:pt x="558" y="689"/>
                </a:lnTo>
                <a:lnTo>
                  <a:pt x="558" y="691"/>
                </a:lnTo>
                <a:lnTo>
                  <a:pt x="558" y="693"/>
                </a:lnTo>
                <a:lnTo>
                  <a:pt x="558" y="693"/>
                </a:lnTo>
                <a:lnTo>
                  <a:pt x="569" y="691"/>
                </a:lnTo>
                <a:lnTo>
                  <a:pt x="578" y="691"/>
                </a:lnTo>
                <a:lnTo>
                  <a:pt x="578" y="691"/>
                </a:lnTo>
                <a:lnTo>
                  <a:pt x="578" y="689"/>
                </a:lnTo>
                <a:lnTo>
                  <a:pt x="574" y="688"/>
                </a:lnTo>
                <a:lnTo>
                  <a:pt x="569" y="689"/>
                </a:lnTo>
                <a:lnTo>
                  <a:pt x="569" y="689"/>
                </a:lnTo>
                <a:lnTo>
                  <a:pt x="574" y="686"/>
                </a:lnTo>
                <a:lnTo>
                  <a:pt x="580" y="686"/>
                </a:lnTo>
                <a:lnTo>
                  <a:pt x="587" y="686"/>
                </a:lnTo>
                <a:lnTo>
                  <a:pt x="591" y="688"/>
                </a:lnTo>
                <a:lnTo>
                  <a:pt x="591" y="688"/>
                </a:lnTo>
                <a:lnTo>
                  <a:pt x="591" y="691"/>
                </a:lnTo>
                <a:lnTo>
                  <a:pt x="589" y="695"/>
                </a:lnTo>
                <a:lnTo>
                  <a:pt x="589" y="697"/>
                </a:lnTo>
                <a:lnTo>
                  <a:pt x="593" y="697"/>
                </a:lnTo>
                <a:lnTo>
                  <a:pt x="593" y="697"/>
                </a:lnTo>
                <a:lnTo>
                  <a:pt x="589" y="699"/>
                </a:lnTo>
                <a:lnTo>
                  <a:pt x="585" y="699"/>
                </a:lnTo>
                <a:lnTo>
                  <a:pt x="576" y="699"/>
                </a:lnTo>
                <a:lnTo>
                  <a:pt x="567" y="697"/>
                </a:lnTo>
                <a:lnTo>
                  <a:pt x="565" y="697"/>
                </a:lnTo>
                <a:lnTo>
                  <a:pt x="563" y="699"/>
                </a:lnTo>
                <a:lnTo>
                  <a:pt x="563" y="699"/>
                </a:lnTo>
                <a:lnTo>
                  <a:pt x="574" y="700"/>
                </a:lnTo>
                <a:lnTo>
                  <a:pt x="585" y="700"/>
                </a:lnTo>
                <a:lnTo>
                  <a:pt x="598" y="702"/>
                </a:lnTo>
                <a:lnTo>
                  <a:pt x="602" y="702"/>
                </a:lnTo>
                <a:lnTo>
                  <a:pt x="605" y="706"/>
                </a:lnTo>
                <a:lnTo>
                  <a:pt x="605" y="706"/>
                </a:lnTo>
                <a:lnTo>
                  <a:pt x="593" y="708"/>
                </a:lnTo>
                <a:lnTo>
                  <a:pt x="580" y="708"/>
                </a:lnTo>
                <a:lnTo>
                  <a:pt x="567" y="706"/>
                </a:lnTo>
                <a:lnTo>
                  <a:pt x="552" y="706"/>
                </a:lnTo>
                <a:lnTo>
                  <a:pt x="552" y="700"/>
                </a:lnTo>
                <a:close/>
                <a:moveTo>
                  <a:pt x="598" y="649"/>
                </a:moveTo>
                <a:lnTo>
                  <a:pt x="598" y="649"/>
                </a:lnTo>
                <a:lnTo>
                  <a:pt x="598" y="653"/>
                </a:lnTo>
                <a:lnTo>
                  <a:pt x="596" y="654"/>
                </a:lnTo>
                <a:lnTo>
                  <a:pt x="594" y="654"/>
                </a:lnTo>
                <a:lnTo>
                  <a:pt x="593" y="654"/>
                </a:lnTo>
                <a:lnTo>
                  <a:pt x="593" y="654"/>
                </a:lnTo>
                <a:lnTo>
                  <a:pt x="593" y="653"/>
                </a:lnTo>
                <a:lnTo>
                  <a:pt x="594" y="651"/>
                </a:lnTo>
                <a:lnTo>
                  <a:pt x="598" y="649"/>
                </a:lnTo>
                <a:lnTo>
                  <a:pt x="598" y="649"/>
                </a:lnTo>
                <a:close/>
                <a:moveTo>
                  <a:pt x="582" y="658"/>
                </a:moveTo>
                <a:lnTo>
                  <a:pt x="582" y="658"/>
                </a:lnTo>
                <a:lnTo>
                  <a:pt x="583" y="654"/>
                </a:lnTo>
                <a:lnTo>
                  <a:pt x="583" y="654"/>
                </a:lnTo>
                <a:lnTo>
                  <a:pt x="561" y="656"/>
                </a:lnTo>
                <a:lnTo>
                  <a:pt x="541" y="660"/>
                </a:lnTo>
                <a:lnTo>
                  <a:pt x="541" y="660"/>
                </a:lnTo>
                <a:lnTo>
                  <a:pt x="541" y="654"/>
                </a:lnTo>
                <a:lnTo>
                  <a:pt x="543" y="653"/>
                </a:lnTo>
                <a:lnTo>
                  <a:pt x="548" y="651"/>
                </a:lnTo>
                <a:lnTo>
                  <a:pt x="556" y="649"/>
                </a:lnTo>
                <a:lnTo>
                  <a:pt x="583" y="647"/>
                </a:lnTo>
                <a:lnTo>
                  <a:pt x="583" y="647"/>
                </a:lnTo>
                <a:lnTo>
                  <a:pt x="587" y="651"/>
                </a:lnTo>
                <a:lnTo>
                  <a:pt x="589" y="653"/>
                </a:lnTo>
                <a:lnTo>
                  <a:pt x="587" y="656"/>
                </a:lnTo>
                <a:lnTo>
                  <a:pt x="582" y="658"/>
                </a:lnTo>
                <a:lnTo>
                  <a:pt x="582" y="658"/>
                </a:lnTo>
                <a:close/>
                <a:moveTo>
                  <a:pt x="572" y="678"/>
                </a:moveTo>
                <a:lnTo>
                  <a:pt x="572" y="678"/>
                </a:lnTo>
                <a:lnTo>
                  <a:pt x="569" y="682"/>
                </a:lnTo>
                <a:lnTo>
                  <a:pt x="565" y="684"/>
                </a:lnTo>
                <a:lnTo>
                  <a:pt x="565" y="684"/>
                </a:lnTo>
                <a:lnTo>
                  <a:pt x="561" y="682"/>
                </a:lnTo>
                <a:lnTo>
                  <a:pt x="558" y="682"/>
                </a:lnTo>
                <a:lnTo>
                  <a:pt x="552" y="682"/>
                </a:lnTo>
                <a:lnTo>
                  <a:pt x="550" y="680"/>
                </a:lnTo>
                <a:lnTo>
                  <a:pt x="550" y="680"/>
                </a:lnTo>
                <a:lnTo>
                  <a:pt x="550" y="680"/>
                </a:lnTo>
                <a:lnTo>
                  <a:pt x="556" y="680"/>
                </a:lnTo>
                <a:lnTo>
                  <a:pt x="561" y="678"/>
                </a:lnTo>
                <a:lnTo>
                  <a:pt x="567" y="678"/>
                </a:lnTo>
                <a:lnTo>
                  <a:pt x="572" y="678"/>
                </a:lnTo>
                <a:lnTo>
                  <a:pt x="572" y="678"/>
                </a:lnTo>
                <a:close/>
                <a:moveTo>
                  <a:pt x="506" y="621"/>
                </a:moveTo>
                <a:lnTo>
                  <a:pt x="506" y="621"/>
                </a:lnTo>
                <a:lnTo>
                  <a:pt x="504" y="621"/>
                </a:lnTo>
                <a:lnTo>
                  <a:pt x="502" y="621"/>
                </a:lnTo>
                <a:lnTo>
                  <a:pt x="502" y="621"/>
                </a:lnTo>
                <a:lnTo>
                  <a:pt x="504" y="619"/>
                </a:lnTo>
                <a:lnTo>
                  <a:pt x="506" y="619"/>
                </a:lnTo>
                <a:lnTo>
                  <a:pt x="508" y="619"/>
                </a:lnTo>
                <a:lnTo>
                  <a:pt x="508" y="618"/>
                </a:lnTo>
                <a:lnTo>
                  <a:pt x="508" y="618"/>
                </a:lnTo>
                <a:lnTo>
                  <a:pt x="506" y="616"/>
                </a:lnTo>
                <a:lnTo>
                  <a:pt x="501" y="616"/>
                </a:lnTo>
                <a:lnTo>
                  <a:pt x="493" y="616"/>
                </a:lnTo>
                <a:lnTo>
                  <a:pt x="493" y="616"/>
                </a:lnTo>
                <a:lnTo>
                  <a:pt x="499" y="614"/>
                </a:lnTo>
                <a:lnTo>
                  <a:pt x="508" y="612"/>
                </a:lnTo>
                <a:lnTo>
                  <a:pt x="517" y="610"/>
                </a:lnTo>
                <a:lnTo>
                  <a:pt x="523" y="608"/>
                </a:lnTo>
                <a:lnTo>
                  <a:pt x="523" y="608"/>
                </a:lnTo>
                <a:lnTo>
                  <a:pt x="525" y="610"/>
                </a:lnTo>
                <a:lnTo>
                  <a:pt x="525" y="612"/>
                </a:lnTo>
                <a:lnTo>
                  <a:pt x="523" y="616"/>
                </a:lnTo>
                <a:lnTo>
                  <a:pt x="523" y="616"/>
                </a:lnTo>
                <a:lnTo>
                  <a:pt x="525" y="618"/>
                </a:lnTo>
                <a:lnTo>
                  <a:pt x="526" y="618"/>
                </a:lnTo>
                <a:lnTo>
                  <a:pt x="528" y="618"/>
                </a:lnTo>
                <a:lnTo>
                  <a:pt x="530" y="619"/>
                </a:lnTo>
                <a:lnTo>
                  <a:pt x="530" y="619"/>
                </a:lnTo>
                <a:lnTo>
                  <a:pt x="532" y="618"/>
                </a:lnTo>
                <a:lnTo>
                  <a:pt x="530" y="616"/>
                </a:lnTo>
                <a:lnTo>
                  <a:pt x="526" y="614"/>
                </a:lnTo>
                <a:lnTo>
                  <a:pt x="526" y="612"/>
                </a:lnTo>
                <a:lnTo>
                  <a:pt x="526" y="612"/>
                </a:lnTo>
                <a:lnTo>
                  <a:pt x="541" y="612"/>
                </a:lnTo>
                <a:lnTo>
                  <a:pt x="545" y="612"/>
                </a:lnTo>
                <a:lnTo>
                  <a:pt x="548" y="608"/>
                </a:lnTo>
                <a:lnTo>
                  <a:pt x="548" y="608"/>
                </a:lnTo>
                <a:lnTo>
                  <a:pt x="552" y="610"/>
                </a:lnTo>
                <a:lnTo>
                  <a:pt x="559" y="610"/>
                </a:lnTo>
                <a:lnTo>
                  <a:pt x="559" y="610"/>
                </a:lnTo>
                <a:lnTo>
                  <a:pt x="559" y="614"/>
                </a:lnTo>
                <a:lnTo>
                  <a:pt x="558" y="614"/>
                </a:lnTo>
                <a:lnTo>
                  <a:pt x="554" y="616"/>
                </a:lnTo>
                <a:lnTo>
                  <a:pt x="548" y="616"/>
                </a:lnTo>
                <a:lnTo>
                  <a:pt x="543" y="616"/>
                </a:lnTo>
                <a:lnTo>
                  <a:pt x="543" y="616"/>
                </a:lnTo>
                <a:lnTo>
                  <a:pt x="547" y="618"/>
                </a:lnTo>
                <a:lnTo>
                  <a:pt x="550" y="618"/>
                </a:lnTo>
                <a:lnTo>
                  <a:pt x="558" y="616"/>
                </a:lnTo>
                <a:lnTo>
                  <a:pt x="563" y="616"/>
                </a:lnTo>
                <a:lnTo>
                  <a:pt x="565" y="618"/>
                </a:lnTo>
                <a:lnTo>
                  <a:pt x="565" y="619"/>
                </a:lnTo>
                <a:lnTo>
                  <a:pt x="565" y="619"/>
                </a:lnTo>
                <a:lnTo>
                  <a:pt x="548" y="621"/>
                </a:lnTo>
                <a:lnTo>
                  <a:pt x="530" y="623"/>
                </a:lnTo>
                <a:lnTo>
                  <a:pt x="512" y="623"/>
                </a:lnTo>
                <a:lnTo>
                  <a:pt x="502" y="621"/>
                </a:lnTo>
                <a:lnTo>
                  <a:pt x="495" y="619"/>
                </a:lnTo>
                <a:lnTo>
                  <a:pt x="495" y="619"/>
                </a:lnTo>
                <a:lnTo>
                  <a:pt x="497" y="619"/>
                </a:lnTo>
                <a:lnTo>
                  <a:pt x="499" y="619"/>
                </a:lnTo>
                <a:lnTo>
                  <a:pt x="502" y="621"/>
                </a:lnTo>
                <a:lnTo>
                  <a:pt x="506" y="621"/>
                </a:lnTo>
                <a:lnTo>
                  <a:pt x="506" y="621"/>
                </a:lnTo>
                <a:close/>
                <a:moveTo>
                  <a:pt x="550" y="671"/>
                </a:moveTo>
                <a:lnTo>
                  <a:pt x="550" y="671"/>
                </a:lnTo>
                <a:lnTo>
                  <a:pt x="552" y="671"/>
                </a:lnTo>
                <a:lnTo>
                  <a:pt x="550" y="673"/>
                </a:lnTo>
                <a:lnTo>
                  <a:pt x="550" y="675"/>
                </a:lnTo>
                <a:lnTo>
                  <a:pt x="552" y="675"/>
                </a:lnTo>
                <a:lnTo>
                  <a:pt x="552" y="675"/>
                </a:lnTo>
                <a:lnTo>
                  <a:pt x="550" y="676"/>
                </a:lnTo>
                <a:lnTo>
                  <a:pt x="548" y="676"/>
                </a:lnTo>
                <a:lnTo>
                  <a:pt x="545" y="675"/>
                </a:lnTo>
                <a:lnTo>
                  <a:pt x="545" y="675"/>
                </a:lnTo>
                <a:lnTo>
                  <a:pt x="545" y="673"/>
                </a:lnTo>
                <a:lnTo>
                  <a:pt x="547" y="673"/>
                </a:lnTo>
                <a:lnTo>
                  <a:pt x="548" y="671"/>
                </a:lnTo>
                <a:lnTo>
                  <a:pt x="550" y="671"/>
                </a:lnTo>
                <a:lnTo>
                  <a:pt x="550" y="671"/>
                </a:lnTo>
                <a:close/>
                <a:moveTo>
                  <a:pt x="543" y="676"/>
                </a:moveTo>
                <a:lnTo>
                  <a:pt x="543" y="676"/>
                </a:lnTo>
                <a:lnTo>
                  <a:pt x="532" y="676"/>
                </a:lnTo>
                <a:lnTo>
                  <a:pt x="519" y="676"/>
                </a:lnTo>
                <a:lnTo>
                  <a:pt x="510" y="675"/>
                </a:lnTo>
                <a:lnTo>
                  <a:pt x="508" y="673"/>
                </a:lnTo>
                <a:lnTo>
                  <a:pt x="510" y="671"/>
                </a:lnTo>
                <a:lnTo>
                  <a:pt x="510" y="671"/>
                </a:lnTo>
                <a:lnTo>
                  <a:pt x="515" y="673"/>
                </a:lnTo>
                <a:lnTo>
                  <a:pt x="525" y="673"/>
                </a:lnTo>
                <a:lnTo>
                  <a:pt x="534" y="673"/>
                </a:lnTo>
                <a:lnTo>
                  <a:pt x="543" y="676"/>
                </a:lnTo>
                <a:lnTo>
                  <a:pt x="543" y="676"/>
                </a:lnTo>
                <a:close/>
                <a:moveTo>
                  <a:pt x="512" y="570"/>
                </a:moveTo>
                <a:lnTo>
                  <a:pt x="512" y="570"/>
                </a:lnTo>
                <a:lnTo>
                  <a:pt x="514" y="570"/>
                </a:lnTo>
                <a:lnTo>
                  <a:pt x="514" y="572"/>
                </a:lnTo>
                <a:lnTo>
                  <a:pt x="512" y="572"/>
                </a:lnTo>
                <a:lnTo>
                  <a:pt x="514" y="573"/>
                </a:lnTo>
                <a:lnTo>
                  <a:pt x="514" y="573"/>
                </a:lnTo>
                <a:lnTo>
                  <a:pt x="512" y="573"/>
                </a:lnTo>
                <a:lnTo>
                  <a:pt x="510" y="575"/>
                </a:lnTo>
                <a:lnTo>
                  <a:pt x="504" y="575"/>
                </a:lnTo>
                <a:lnTo>
                  <a:pt x="493" y="573"/>
                </a:lnTo>
                <a:lnTo>
                  <a:pt x="493" y="573"/>
                </a:lnTo>
                <a:lnTo>
                  <a:pt x="495" y="572"/>
                </a:lnTo>
                <a:lnTo>
                  <a:pt x="497" y="570"/>
                </a:lnTo>
                <a:lnTo>
                  <a:pt x="502" y="570"/>
                </a:lnTo>
                <a:lnTo>
                  <a:pt x="508" y="572"/>
                </a:lnTo>
                <a:lnTo>
                  <a:pt x="510" y="572"/>
                </a:lnTo>
                <a:lnTo>
                  <a:pt x="512" y="570"/>
                </a:lnTo>
                <a:lnTo>
                  <a:pt x="512" y="570"/>
                </a:lnTo>
                <a:close/>
                <a:moveTo>
                  <a:pt x="495" y="570"/>
                </a:moveTo>
                <a:lnTo>
                  <a:pt x="486" y="570"/>
                </a:lnTo>
                <a:lnTo>
                  <a:pt x="486" y="570"/>
                </a:lnTo>
                <a:lnTo>
                  <a:pt x="488" y="568"/>
                </a:lnTo>
                <a:lnTo>
                  <a:pt x="486" y="568"/>
                </a:lnTo>
                <a:lnTo>
                  <a:pt x="486" y="568"/>
                </a:lnTo>
                <a:lnTo>
                  <a:pt x="488" y="566"/>
                </a:lnTo>
                <a:lnTo>
                  <a:pt x="490" y="566"/>
                </a:lnTo>
                <a:lnTo>
                  <a:pt x="491" y="566"/>
                </a:lnTo>
                <a:lnTo>
                  <a:pt x="491" y="564"/>
                </a:lnTo>
                <a:lnTo>
                  <a:pt x="491" y="564"/>
                </a:lnTo>
                <a:lnTo>
                  <a:pt x="495" y="566"/>
                </a:lnTo>
                <a:lnTo>
                  <a:pt x="495" y="570"/>
                </a:lnTo>
                <a:lnTo>
                  <a:pt x="495" y="570"/>
                </a:lnTo>
                <a:close/>
                <a:moveTo>
                  <a:pt x="504" y="676"/>
                </a:moveTo>
                <a:lnTo>
                  <a:pt x="504" y="676"/>
                </a:lnTo>
                <a:lnTo>
                  <a:pt x="491" y="678"/>
                </a:lnTo>
                <a:lnTo>
                  <a:pt x="477" y="678"/>
                </a:lnTo>
                <a:lnTo>
                  <a:pt x="745" y="410"/>
                </a:lnTo>
                <a:lnTo>
                  <a:pt x="745" y="410"/>
                </a:lnTo>
                <a:lnTo>
                  <a:pt x="745" y="424"/>
                </a:lnTo>
                <a:lnTo>
                  <a:pt x="747" y="439"/>
                </a:lnTo>
                <a:lnTo>
                  <a:pt x="747" y="439"/>
                </a:lnTo>
                <a:lnTo>
                  <a:pt x="743" y="432"/>
                </a:lnTo>
                <a:lnTo>
                  <a:pt x="742" y="426"/>
                </a:lnTo>
                <a:lnTo>
                  <a:pt x="742" y="410"/>
                </a:lnTo>
                <a:lnTo>
                  <a:pt x="477" y="675"/>
                </a:lnTo>
                <a:lnTo>
                  <a:pt x="477" y="675"/>
                </a:lnTo>
                <a:lnTo>
                  <a:pt x="488" y="675"/>
                </a:lnTo>
                <a:lnTo>
                  <a:pt x="497" y="673"/>
                </a:lnTo>
                <a:lnTo>
                  <a:pt x="497" y="673"/>
                </a:lnTo>
                <a:lnTo>
                  <a:pt x="497" y="675"/>
                </a:lnTo>
                <a:lnTo>
                  <a:pt x="499" y="676"/>
                </a:lnTo>
                <a:lnTo>
                  <a:pt x="504" y="676"/>
                </a:lnTo>
                <a:lnTo>
                  <a:pt x="504" y="676"/>
                </a:lnTo>
                <a:close/>
                <a:moveTo>
                  <a:pt x="629" y="443"/>
                </a:moveTo>
                <a:lnTo>
                  <a:pt x="629" y="443"/>
                </a:lnTo>
                <a:lnTo>
                  <a:pt x="628" y="447"/>
                </a:lnTo>
                <a:lnTo>
                  <a:pt x="628" y="452"/>
                </a:lnTo>
                <a:lnTo>
                  <a:pt x="628" y="456"/>
                </a:lnTo>
                <a:lnTo>
                  <a:pt x="626" y="459"/>
                </a:lnTo>
                <a:lnTo>
                  <a:pt x="626" y="459"/>
                </a:lnTo>
                <a:lnTo>
                  <a:pt x="628" y="465"/>
                </a:lnTo>
                <a:lnTo>
                  <a:pt x="628" y="472"/>
                </a:lnTo>
                <a:lnTo>
                  <a:pt x="628" y="472"/>
                </a:lnTo>
                <a:lnTo>
                  <a:pt x="624" y="474"/>
                </a:lnTo>
                <a:lnTo>
                  <a:pt x="622" y="474"/>
                </a:lnTo>
                <a:lnTo>
                  <a:pt x="620" y="474"/>
                </a:lnTo>
                <a:lnTo>
                  <a:pt x="620" y="474"/>
                </a:lnTo>
                <a:lnTo>
                  <a:pt x="622" y="472"/>
                </a:lnTo>
                <a:lnTo>
                  <a:pt x="622" y="470"/>
                </a:lnTo>
                <a:lnTo>
                  <a:pt x="624" y="470"/>
                </a:lnTo>
                <a:lnTo>
                  <a:pt x="626" y="469"/>
                </a:lnTo>
                <a:lnTo>
                  <a:pt x="626" y="469"/>
                </a:lnTo>
                <a:lnTo>
                  <a:pt x="624" y="467"/>
                </a:lnTo>
                <a:lnTo>
                  <a:pt x="622" y="465"/>
                </a:lnTo>
                <a:lnTo>
                  <a:pt x="622" y="467"/>
                </a:lnTo>
                <a:lnTo>
                  <a:pt x="620" y="469"/>
                </a:lnTo>
                <a:lnTo>
                  <a:pt x="620" y="469"/>
                </a:lnTo>
                <a:lnTo>
                  <a:pt x="618" y="447"/>
                </a:lnTo>
                <a:lnTo>
                  <a:pt x="620" y="428"/>
                </a:lnTo>
                <a:lnTo>
                  <a:pt x="620" y="428"/>
                </a:lnTo>
                <a:lnTo>
                  <a:pt x="624" y="434"/>
                </a:lnTo>
                <a:lnTo>
                  <a:pt x="624" y="436"/>
                </a:lnTo>
                <a:lnTo>
                  <a:pt x="624" y="439"/>
                </a:lnTo>
                <a:lnTo>
                  <a:pt x="624" y="439"/>
                </a:lnTo>
                <a:lnTo>
                  <a:pt x="628" y="437"/>
                </a:lnTo>
                <a:lnTo>
                  <a:pt x="628" y="436"/>
                </a:lnTo>
                <a:lnTo>
                  <a:pt x="624" y="428"/>
                </a:lnTo>
                <a:lnTo>
                  <a:pt x="624" y="428"/>
                </a:lnTo>
                <a:lnTo>
                  <a:pt x="628" y="424"/>
                </a:lnTo>
                <a:lnTo>
                  <a:pt x="629" y="423"/>
                </a:lnTo>
                <a:lnTo>
                  <a:pt x="629" y="424"/>
                </a:lnTo>
                <a:lnTo>
                  <a:pt x="629" y="424"/>
                </a:lnTo>
                <a:lnTo>
                  <a:pt x="631" y="424"/>
                </a:lnTo>
                <a:lnTo>
                  <a:pt x="631" y="428"/>
                </a:lnTo>
                <a:lnTo>
                  <a:pt x="631" y="434"/>
                </a:lnTo>
                <a:lnTo>
                  <a:pt x="633" y="437"/>
                </a:lnTo>
                <a:lnTo>
                  <a:pt x="633" y="437"/>
                </a:lnTo>
                <a:lnTo>
                  <a:pt x="635" y="432"/>
                </a:lnTo>
                <a:lnTo>
                  <a:pt x="633" y="426"/>
                </a:lnTo>
                <a:lnTo>
                  <a:pt x="633" y="419"/>
                </a:lnTo>
                <a:lnTo>
                  <a:pt x="633" y="415"/>
                </a:lnTo>
                <a:lnTo>
                  <a:pt x="633" y="415"/>
                </a:lnTo>
                <a:lnTo>
                  <a:pt x="629" y="417"/>
                </a:lnTo>
                <a:lnTo>
                  <a:pt x="628" y="415"/>
                </a:lnTo>
                <a:lnTo>
                  <a:pt x="628" y="412"/>
                </a:lnTo>
                <a:lnTo>
                  <a:pt x="628" y="412"/>
                </a:lnTo>
                <a:lnTo>
                  <a:pt x="631" y="412"/>
                </a:lnTo>
                <a:lnTo>
                  <a:pt x="635" y="410"/>
                </a:lnTo>
                <a:lnTo>
                  <a:pt x="477" y="568"/>
                </a:lnTo>
                <a:lnTo>
                  <a:pt x="477" y="568"/>
                </a:lnTo>
                <a:lnTo>
                  <a:pt x="482" y="570"/>
                </a:lnTo>
                <a:lnTo>
                  <a:pt x="491" y="572"/>
                </a:lnTo>
                <a:lnTo>
                  <a:pt x="491" y="572"/>
                </a:lnTo>
                <a:lnTo>
                  <a:pt x="490" y="573"/>
                </a:lnTo>
                <a:lnTo>
                  <a:pt x="490" y="577"/>
                </a:lnTo>
                <a:lnTo>
                  <a:pt x="490" y="577"/>
                </a:lnTo>
                <a:lnTo>
                  <a:pt x="477" y="575"/>
                </a:lnTo>
                <a:lnTo>
                  <a:pt x="642" y="410"/>
                </a:lnTo>
                <a:lnTo>
                  <a:pt x="642" y="410"/>
                </a:lnTo>
                <a:lnTo>
                  <a:pt x="646" y="445"/>
                </a:lnTo>
                <a:lnTo>
                  <a:pt x="646" y="461"/>
                </a:lnTo>
                <a:lnTo>
                  <a:pt x="646" y="478"/>
                </a:lnTo>
                <a:lnTo>
                  <a:pt x="646" y="478"/>
                </a:lnTo>
                <a:lnTo>
                  <a:pt x="644" y="478"/>
                </a:lnTo>
                <a:lnTo>
                  <a:pt x="640" y="476"/>
                </a:lnTo>
                <a:lnTo>
                  <a:pt x="640" y="476"/>
                </a:lnTo>
                <a:lnTo>
                  <a:pt x="642" y="480"/>
                </a:lnTo>
                <a:lnTo>
                  <a:pt x="644" y="482"/>
                </a:lnTo>
                <a:lnTo>
                  <a:pt x="646" y="485"/>
                </a:lnTo>
                <a:lnTo>
                  <a:pt x="646" y="489"/>
                </a:lnTo>
                <a:lnTo>
                  <a:pt x="640" y="489"/>
                </a:lnTo>
                <a:lnTo>
                  <a:pt x="640" y="489"/>
                </a:lnTo>
                <a:lnTo>
                  <a:pt x="642" y="493"/>
                </a:lnTo>
                <a:lnTo>
                  <a:pt x="642" y="494"/>
                </a:lnTo>
                <a:lnTo>
                  <a:pt x="642" y="494"/>
                </a:lnTo>
                <a:lnTo>
                  <a:pt x="644" y="496"/>
                </a:lnTo>
                <a:lnTo>
                  <a:pt x="644" y="496"/>
                </a:lnTo>
                <a:lnTo>
                  <a:pt x="646" y="496"/>
                </a:lnTo>
                <a:lnTo>
                  <a:pt x="646" y="496"/>
                </a:lnTo>
                <a:lnTo>
                  <a:pt x="646" y="505"/>
                </a:lnTo>
                <a:lnTo>
                  <a:pt x="646" y="505"/>
                </a:lnTo>
                <a:lnTo>
                  <a:pt x="644" y="505"/>
                </a:lnTo>
                <a:lnTo>
                  <a:pt x="644" y="507"/>
                </a:lnTo>
                <a:lnTo>
                  <a:pt x="644" y="507"/>
                </a:lnTo>
                <a:lnTo>
                  <a:pt x="639" y="504"/>
                </a:lnTo>
                <a:lnTo>
                  <a:pt x="639" y="500"/>
                </a:lnTo>
                <a:lnTo>
                  <a:pt x="637" y="494"/>
                </a:lnTo>
                <a:lnTo>
                  <a:pt x="637" y="494"/>
                </a:lnTo>
                <a:lnTo>
                  <a:pt x="635" y="496"/>
                </a:lnTo>
                <a:lnTo>
                  <a:pt x="631" y="496"/>
                </a:lnTo>
                <a:lnTo>
                  <a:pt x="631" y="496"/>
                </a:lnTo>
                <a:lnTo>
                  <a:pt x="633" y="494"/>
                </a:lnTo>
                <a:lnTo>
                  <a:pt x="631" y="491"/>
                </a:lnTo>
                <a:lnTo>
                  <a:pt x="631" y="487"/>
                </a:lnTo>
                <a:lnTo>
                  <a:pt x="633" y="483"/>
                </a:lnTo>
                <a:lnTo>
                  <a:pt x="633" y="483"/>
                </a:lnTo>
                <a:lnTo>
                  <a:pt x="631" y="482"/>
                </a:lnTo>
                <a:lnTo>
                  <a:pt x="628" y="480"/>
                </a:lnTo>
                <a:lnTo>
                  <a:pt x="628" y="480"/>
                </a:lnTo>
                <a:lnTo>
                  <a:pt x="629" y="461"/>
                </a:lnTo>
                <a:lnTo>
                  <a:pt x="629" y="443"/>
                </a:lnTo>
                <a:lnTo>
                  <a:pt x="629" y="443"/>
                </a:lnTo>
                <a:close/>
                <a:moveTo>
                  <a:pt x="756" y="447"/>
                </a:moveTo>
                <a:lnTo>
                  <a:pt x="756" y="447"/>
                </a:lnTo>
                <a:lnTo>
                  <a:pt x="754" y="447"/>
                </a:lnTo>
                <a:lnTo>
                  <a:pt x="753" y="447"/>
                </a:lnTo>
                <a:lnTo>
                  <a:pt x="751" y="443"/>
                </a:lnTo>
                <a:lnTo>
                  <a:pt x="751" y="443"/>
                </a:lnTo>
                <a:lnTo>
                  <a:pt x="751" y="434"/>
                </a:lnTo>
                <a:lnTo>
                  <a:pt x="751" y="421"/>
                </a:lnTo>
                <a:lnTo>
                  <a:pt x="751" y="421"/>
                </a:lnTo>
                <a:lnTo>
                  <a:pt x="749" y="423"/>
                </a:lnTo>
                <a:lnTo>
                  <a:pt x="747" y="421"/>
                </a:lnTo>
                <a:lnTo>
                  <a:pt x="747" y="410"/>
                </a:lnTo>
                <a:lnTo>
                  <a:pt x="477" y="680"/>
                </a:lnTo>
                <a:lnTo>
                  <a:pt x="477" y="680"/>
                </a:lnTo>
                <a:lnTo>
                  <a:pt x="484" y="682"/>
                </a:lnTo>
                <a:lnTo>
                  <a:pt x="490" y="684"/>
                </a:lnTo>
                <a:lnTo>
                  <a:pt x="490" y="684"/>
                </a:lnTo>
                <a:lnTo>
                  <a:pt x="477" y="686"/>
                </a:lnTo>
                <a:lnTo>
                  <a:pt x="754" y="410"/>
                </a:lnTo>
                <a:lnTo>
                  <a:pt x="754" y="410"/>
                </a:lnTo>
                <a:lnTo>
                  <a:pt x="754" y="430"/>
                </a:lnTo>
                <a:lnTo>
                  <a:pt x="754" y="439"/>
                </a:lnTo>
                <a:lnTo>
                  <a:pt x="756" y="447"/>
                </a:lnTo>
                <a:lnTo>
                  <a:pt x="756" y="447"/>
                </a:lnTo>
                <a:close/>
                <a:moveTo>
                  <a:pt x="762" y="439"/>
                </a:moveTo>
                <a:lnTo>
                  <a:pt x="762" y="439"/>
                </a:lnTo>
                <a:lnTo>
                  <a:pt x="764" y="441"/>
                </a:lnTo>
                <a:lnTo>
                  <a:pt x="764" y="445"/>
                </a:lnTo>
                <a:lnTo>
                  <a:pt x="762" y="448"/>
                </a:lnTo>
                <a:lnTo>
                  <a:pt x="762" y="448"/>
                </a:lnTo>
                <a:lnTo>
                  <a:pt x="760" y="447"/>
                </a:lnTo>
                <a:lnTo>
                  <a:pt x="760" y="445"/>
                </a:lnTo>
                <a:lnTo>
                  <a:pt x="762" y="439"/>
                </a:lnTo>
                <a:lnTo>
                  <a:pt x="762" y="439"/>
                </a:lnTo>
                <a:close/>
                <a:moveTo>
                  <a:pt x="751" y="450"/>
                </a:moveTo>
                <a:lnTo>
                  <a:pt x="751" y="450"/>
                </a:lnTo>
                <a:lnTo>
                  <a:pt x="754" y="450"/>
                </a:lnTo>
                <a:lnTo>
                  <a:pt x="754" y="452"/>
                </a:lnTo>
                <a:lnTo>
                  <a:pt x="756" y="459"/>
                </a:lnTo>
                <a:lnTo>
                  <a:pt x="756" y="459"/>
                </a:lnTo>
                <a:lnTo>
                  <a:pt x="754" y="459"/>
                </a:lnTo>
                <a:lnTo>
                  <a:pt x="753" y="458"/>
                </a:lnTo>
                <a:lnTo>
                  <a:pt x="753" y="456"/>
                </a:lnTo>
                <a:lnTo>
                  <a:pt x="751" y="456"/>
                </a:lnTo>
                <a:lnTo>
                  <a:pt x="751" y="456"/>
                </a:lnTo>
                <a:lnTo>
                  <a:pt x="749" y="465"/>
                </a:lnTo>
                <a:lnTo>
                  <a:pt x="749" y="474"/>
                </a:lnTo>
                <a:lnTo>
                  <a:pt x="747" y="483"/>
                </a:lnTo>
                <a:lnTo>
                  <a:pt x="745" y="485"/>
                </a:lnTo>
                <a:lnTo>
                  <a:pt x="742" y="489"/>
                </a:lnTo>
                <a:lnTo>
                  <a:pt x="742" y="489"/>
                </a:lnTo>
                <a:lnTo>
                  <a:pt x="742" y="480"/>
                </a:lnTo>
                <a:lnTo>
                  <a:pt x="742" y="474"/>
                </a:lnTo>
                <a:lnTo>
                  <a:pt x="738" y="463"/>
                </a:lnTo>
                <a:lnTo>
                  <a:pt x="738" y="463"/>
                </a:lnTo>
                <a:lnTo>
                  <a:pt x="740" y="459"/>
                </a:lnTo>
                <a:lnTo>
                  <a:pt x="742" y="456"/>
                </a:lnTo>
                <a:lnTo>
                  <a:pt x="742" y="456"/>
                </a:lnTo>
                <a:lnTo>
                  <a:pt x="743" y="459"/>
                </a:lnTo>
                <a:lnTo>
                  <a:pt x="743" y="465"/>
                </a:lnTo>
                <a:lnTo>
                  <a:pt x="743" y="465"/>
                </a:lnTo>
                <a:lnTo>
                  <a:pt x="745" y="463"/>
                </a:lnTo>
                <a:lnTo>
                  <a:pt x="749" y="459"/>
                </a:lnTo>
                <a:lnTo>
                  <a:pt x="751" y="456"/>
                </a:lnTo>
                <a:lnTo>
                  <a:pt x="751" y="450"/>
                </a:lnTo>
                <a:lnTo>
                  <a:pt x="751" y="450"/>
                </a:lnTo>
                <a:close/>
                <a:moveTo>
                  <a:pt x="753" y="505"/>
                </a:moveTo>
                <a:lnTo>
                  <a:pt x="753" y="505"/>
                </a:lnTo>
                <a:lnTo>
                  <a:pt x="754" y="507"/>
                </a:lnTo>
                <a:lnTo>
                  <a:pt x="754" y="511"/>
                </a:lnTo>
                <a:lnTo>
                  <a:pt x="753" y="513"/>
                </a:lnTo>
                <a:lnTo>
                  <a:pt x="751" y="513"/>
                </a:lnTo>
                <a:lnTo>
                  <a:pt x="751" y="513"/>
                </a:lnTo>
                <a:lnTo>
                  <a:pt x="749" y="507"/>
                </a:lnTo>
                <a:lnTo>
                  <a:pt x="749" y="507"/>
                </a:lnTo>
                <a:lnTo>
                  <a:pt x="751" y="507"/>
                </a:lnTo>
                <a:lnTo>
                  <a:pt x="753" y="505"/>
                </a:lnTo>
                <a:lnTo>
                  <a:pt x="753" y="505"/>
                </a:lnTo>
                <a:close/>
                <a:moveTo>
                  <a:pt x="61" y="557"/>
                </a:moveTo>
                <a:lnTo>
                  <a:pt x="61" y="557"/>
                </a:lnTo>
                <a:lnTo>
                  <a:pt x="63" y="559"/>
                </a:lnTo>
                <a:lnTo>
                  <a:pt x="63" y="562"/>
                </a:lnTo>
                <a:lnTo>
                  <a:pt x="61" y="566"/>
                </a:lnTo>
                <a:lnTo>
                  <a:pt x="59" y="572"/>
                </a:lnTo>
                <a:lnTo>
                  <a:pt x="59" y="572"/>
                </a:lnTo>
                <a:lnTo>
                  <a:pt x="57" y="570"/>
                </a:lnTo>
                <a:lnTo>
                  <a:pt x="57" y="568"/>
                </a:lnTo>
                <a:lnTo>
                  <a:pt x="57" y="564"/>
                </a:lnTo>
                <a:lnTo>
                  <a:pt x="57" y="562"/>
                </a:lnTo>
                <a:lnTo>
                  <a:pt x="57" y="562"/>
                </a:lnTo>
                <a:lnTo>
                  <a:pt x="57" y="561"/>
                </a:lnTo>
                <a:lnTo>
                  <a:pt x="59" y="561"/>
                </a:lnTo>
                <a:lnTo>
                  <a:pt x="61" y="559"/>
                </a:lnTo>
                <a:lnTo>
                  <a:pt x="61" y="557"/>
                </a:lnTo>
                <a:lnTo>
                  <a:pt x="61" y="557"/>
                </a:lnTo>
                <a:close/>
                <a:moveTo>
                  <a:pt x="78" y="610"/>
                </a:moveTo>
                <a:lnTo>
                  <a:pt x="78" y="610"/>
                </a:lnTo>
                <a:lnTo>
                  <a:pt x="78" y="618"/>
                </a:lnTo>
                <a:lnTo>
                  <a:pt x="78" y="625"/>
                </a:lnTo>
                <a:lnTo>
                  <a:pt x="78" y="632"/>
                </a:lnTo>
                <a:lnTo>
                  <a:pt x="79" y="640"/>
                </a:lnTo>
                <a:lnTo>
                  <a:pt x="79" y="640"/>
                </a:lnTo>
                <a:lnTo>
                  <a:pt x="79" y="642"/>
                </a:lnTo>
                <a:lnTo>
                  <a:pt x="78" y="643"/>
                </a:lnTo>
                <a:lnTo>
                  <a:pt x="76" y="645"/>
                </a:lnTo>
                <a:lnTo>
                  <a:pt x="76" y="649"/>
                </a:lnTo>
                <a:lnTo>
                  <a:pt x="76" y="649"/>
                </a:lnTo>
                <a:lnTo>
                  <a:pt x="74" y="649"/>
                </a:lnTo>
                <a:lnTo>
                  <a:pt x="72" y="649"/>
                </a:lnTo>
                <a:lnTo>
                  <a:pt x="70" y="647"/>
                </a:lnTo>
                <a:lnTo>
                  <a:pt x="70" y="649"/>
                </a:lnTo>
                <a:lnTo>
                  <a:pt x="70" y="649"/>
                </a:lnTo>
                <a:lnTo>
                  <a:pt x="66" y="638"/>
                </a:lnTo>
                <a:lnTo>
                  <a:pt x="65" y="625"/>
                </a:lnTo>
                <a:lnTo>
                  <a:pt x="65" y="625"/>
                </a:lnTo>
                <a:lnTo>
                  <a:pt x="68" y="625"/>
                </a:lnTo>
                <a:lnTo>
                  <a:pt x="72" y="625"/>
                </a:lnTo>
                <a:lnTo>
                  <a:pt x="72" y="625"/>
                </a:lnTo>
                <a:lnTo>
                  <a:pt x="74" y="618"/>
                </a:lnTo>
                <a:lnTo>
                  <a:pt x="78" y="610"/>
                </a:lnTo>
                <a:lnTo>
                  <a:pt x="78" y="610"/>
                </a:lnTo>
                <a:close/>
                <a:moveTo>
                  <a:pt x="721" y="629"/>
                </a:moveTo>
                <a:lnTo>
                  <a:pt x="721" y="629"/>
                </a:lnTo>
                <a:lnTo>
                  <a:pt x="723" y="629"/>
                </a:lnTo>
                <a:lnTo>
                  <a:pt x="723" y="632"/>
                </a:lnTo>
                <a:lnTo>
                  <a:pt x="723" y="638"/>
                </a:lnTo>
                <a:lnTo>
                  <a:pt x="723" y="638"/>
                </a:lnTo>
                <a:lnTo>
                  <a:pt x="721" y="638"/>
                </a:lnTo>
                <a:lnTo>
                  <a:pt x="721" y="634"/>
                </a:lnTo>
                <a:lnTo>
                  <a:pt x="721" y="629"/>
                </a:lnTo>
                <a:lnTo>
                  <a:pt x="721" y="629"/>
                </a:lnTo>
                <a:close/>
                <a:moveTo>
                  <a:pt x="747" y="634"/>
                </a:moveTo>
                <a:lnTo>
                  <a:pt x="747" y="634"/>
                </a:lnTo>
                <a:lnTo>
                  <a:pt x="749" y="636"/>
                </a:lnTo>
                <a:lnTo>
                  <a:pt x="749" y="640"/>
                </a:lnTo>
                <a:lnTo>
                  <a:pt x="749" y="647"/>
                </a:lnTo>
                <a:lnTo>
                  <a:pt x="749" y="647"/>
                </a:lnTo>
                <a:lnTo>
                  <a:pt x="745" y="645"/>
                </a:lnTo>
                <a:lnTo>
                  <a:pt x="745" y="643"/>
                </a:lnTo>
                <a:lnTo>
                  <a:pt x="747" y="640"/>
                </a:lnTo>
                <a:lnTo>
                  <a:pt x="747" y="634"/>
                </a:lnTo>
                <a:lnTo>
                  <a:pt x="747" y="634"/>
                </a:lnTo>
                <a:close/>
                <a:moveTo>
                  <a:pt x="732" y="699"/>
                </a:moveTo>
                <a:lnTo>
                  <a:pt x="732" y="699"/>
                </a:lnTo>
                <a:lnTo>
                  <a:pt x="734" y="699"/>
                </a:lnTo>
                <a:lnTo>
                  <a:pt x="736" y="700"/>
                </a:lnTo>
                <a:lnTo>
                  <a:pt x="736" y="708"/>
                </a:lnTo>
                <a:lnTo>
                  <a:pt x="736" y="708"/>
                </a:lnTo>
                <a:lnTo>
                  <a:pt x="734" y="708"/>
                </a:lnTo>
                <a:lnTo>
                  <a:pt x="732" y="704"/>
                </a:lnTo>
                <a:lnTo>
                  <a:pt x="732" y="700"/>
                </a:lnTo>
                <a:lnTo>
                  <a:pt x="732" y="699"/>
                </a:lnTo>
                <a:lnTo>
                  <a:pt x="732" y="699"/>
                </a:lnTo>
                <a:close/>
                <a:moveTo>
                  <a:pt x="151" y="763"/>
                </a:moveTo>
                <a:lnTo>
                  <a:pt x="151" y="763"/>
                </a:lnTo>
                <a:lnTo>
                  <a:pt x="153" y="772"/>
                </a:lnTo>
                <a:lnTo>
                  <a:pt x="155" y="774"/>
                </a:lnTo>
                <a:lnTo>
                  <a:pt x="157" y="774"/>
                </a:lnTo>
                <a:lnTo>
                  <a:pt x="157" y="774"/>
                </a:lnTo>
                <a:lnTo>
                  <a:pt x="157" y="778"/>
                </a:lnTo>
                <a:lnTo>
                  <a:pt x="155" y="781"/>
                </a:lnTo>
                <a:lnTo>
                  <a:pt x="153" y="785"/>
                </a:lnTo>
                <a:lnTo>
                  <a:pt x="149" y="787"/>
                </a:lnTo>
                <a:lnTo>
                  <a:pt x="146" y="787"/>
                </a:lnTo>
                <a:lnTo>
                  <a:pt x="144" y="787"/>
                </a:lnTo>
                <a:lnTo>
                  <a:pt x="140" y="785"/>
                </a:lnTo>
                <a:lnTo>
                  <a:pt x="136" y="781"/>
                </a:lnTo>
                <a:lnTo>
                  <a:pt x="136" y="781"/>
                </a:lnTo>
                <a:lnTo>
                  <a:pt x="142" y="770"/>
                </a:lnTo>
                <a:lnTo>
                  <a:pt x="146" y="765"/>
                </a:lnTo>
                <a:lnTo>
                  <a:pt x="151" y="763"/>
                </a:lnTo>
                <a:lnTo>
                  <a:pt x="151" y="763"/>
                </a:lnTo>
                <a:close/>
                <a:moveTo>
                  <a:pt x="594" y="818"/>
                </a:moveTo>
                <a:lnTo>
                  <a:pt x="594" y="818"/>
                </a:lnTo>
                <a:lnTo>
                  <a:pt x="596" y="818"/>
                </a:lnTo>
                <a:lnTo>
                  <a:pt x="598" y="820"/>
                </a:lnTo>
                <a:lnTo>
                  <a:pt x="598" y="826"/>
                </a:lnTo>
                <a:lnTo>
                  <a:pt x="598" y="826"/>
                </a:lnTo>
                <a:lnTo>
                  <a:pt x="596" y="827"/>
                </a:lnTo>
                <a:lnTo>
                  <a:pt x="594" y="827"/>
                </a:lnTo>
                <a:lnTo>
                  <a:pt x="594" y="827"/>
                </a:lnTo>
                <a:lnTo>
                  <a:pt x="593" y="822"/>
                </a:lnTo>
                <a:lnTo>
                  <a:pt x="594" y="818"/>
                </a:lnTo>
                <a:lnTo>
                  <a:pt x="594" y="818"/>
                </a:lnTo>
                <a:close/>
                <a:moveTo>
                  <a:pt x="164" y="940"/>
                </a:moveTo>
                <a:lnTo>
                  <a:pt x="164" y="940"/>
                </a:lnTo>
                <a:lnTo>
                  <a:pt x="168" y="940"/>
                </a:lnTo>
                <a:lnTo>
                  <a:pt x="169" y="941"/>
                </a:lnTo>
                <a:lnTo>
                  <a:pt x="173" y="949"/>
                </a:lnTo>
                <a:lnTo>
                  <a:pt x="173" y="949"/>
                </a:lnTo>
                <a:lnTo>
                  <a:pt x="179" y="949"/>
                </a:lnTo>
                <a:lnTo>
                  <a:pt x="184" y="947"/>
                </a:lnTo>
                <a:lnTo>
                  <a:pt x="188" y="947"/>
                </a:lnTo>
                <a:lnTo>
                  <a:pt x="192" y="951"/>
                </a:lnTo>
                <a:lnTo>
                  <a:pt x="192" y="951"/>
                </a:lnTo>
                <a:lnTo>
                  <a:pt x="192" y="954"/>
                </a:lnTo>
                <a:lnTo>
                  <a:pt x="192" y="958"/>
                </a:lnTo>
                <a:lnTo>
                  <a:pt x="188" y="962"/>
                </a:lnTo>
                <a:lnTo>
                  <a:pt x="188" y="962"/>
                </a:lnTo>
                <a:lnTo>
                  <a:pt x="177" y="963"/>
                </a:lnTo>
                <a:lnTo>
                  <a:pt x="168" y="960"/>
                </a:lnTo>
                <a:lnTo>
                  <a:pt x="168" y="960"/>
                </a:lnTo>
                <a:lnTo>
                  <a:pt x="166" y="951"/>
                </a:lnTo>
                <a:lnTo>
                  <a:pt x="166" y="949"/>
                </a:lnTo>
                <a:lnTo>
                  <a:pt x="162" y="947"/>
                </a:lnTo>
                <a:lnTo>
                  <a:pt x="162" y="947"/>
                </a:lnTo>
                <a:lnTo>
                  <a:pt x="164" y="940"/>
                </a:lnTo>
                <a:lnTo>
                  <a:pt x="164" y="940"/>
                </a:lnTo>
                <a:close/>
                <a:moveTo>
                  <a:pt x="427" y="945"/>
                </a:moveTo>
                <a:lnTo>
                  <a:pt x="427" y="945"/>
                </a:lnTo>
                <a:lnTo>
                  <a:pt x="429" y="947"/>
                </a:lnTo>
                <a:lnTo>
                  <a:pt x="429" y="951"/>
                </a:lnTo>
                <a:lnTo>
                  <a:pt x="427" y="956"/>
                </a:lnTo>
                <a:lnTo>
                  <a:pt x="427" y="956"/>
                </a:lnTo>
                <a:lnTo>
                  <a:pt x="425" y="952"/>
                </a:lnTo>
                <a:lnTo>
                  <a:pt x="423" y="949"/>
                </a:lnTo>
                <a:lnTo>
                  <a:pt x="423" y="949"/>
                </a:lnTo>
                <a:lnTo>
                  <a:pt x="427" y="949"/>
                </a:lnTo>
                <a:lnTo>
                  <a:pt x="427" y="945"/>
                </a:lnTo>
                <a:lnTo>
                  <a:pt x="427" y="945"/>
                </a:lnTo>
                <a:close/>
                <a:moveTo>
                  <a:pt x="181" y="971"/>
                </a:moveTo>
                <a:lnTo>
                  <a:pt x="181" y="971"/>
                </a:lnTo>
                <a:lnTo>
                  <a:pt x="181" y="975"/>
                </a:lnTo>
                <a:lnTo>
                  <a:pt x="179" y="978"/>
                </a:lnTo>
                <a:lnTo>
                  <a:pt x="179" y="978"/>
                </a:lnTo>
                <a:lnTo>
                  <a:pt x="177" y="978"/>
                </a:lnTo>
                <a:lnTo>
                  <a:pt x="175" y="976"/>
                </a:lnTo>
                <a:lnTo>
                  <a:pt x="175" y="976"/>
                </a:lnTo>
                <a:lnTo>
                  <a:pt x="173" y="976"/>
                </a:lnTo>
                <a:lnTo>
                  <a:pt x="173" y="976"/>
                </a:lnTo>
                <a:lnTo>
                  <a:pt x="175" y="973"/>
                </a:lnTo>
                <a:lnTo>
                  <a:pt x="179" y="971"/>
                </a:lnTo>
                <a:lnTo>
                  <a:pt x="181" y="971"/>
                </a:lnTo>
                <a:lnTo>
                  <a:pt x="181" y="971"/>
                </a:lnTo>
                <a:close/>
                <a:moveTo>
                  <a:pt x="615" y="969"/>
                </a:moveTo>
                <a:lnTo>
                  <a:pt x="615" y="969"/>
                </a:lnTo>
                <a:lnTo>
                  <a:pt x="615" y="969"/>
                </a:lnTo>
                <a:lnTo>
                  <a:pt x="617" y="971"/>
                </a:lnTo>
                <a:lnTo>
                  <a:pt x="617" y="975"/>
                </a:lnTo>
                <a:lnTo>
                  <a:pt x="615" y="978"/>
                </a:lnTo>
                <a:lnTo>
                  <a:pt x="615" y="980"/>
                </a:lnTo>
                <a:lnTo>
                  <a:pt x="613" y="980"/>
                </a:lnTo>
                <a:lnTo>
                  <a:pt x="613" y="980"/>
                </a:lnTo>
                <a:lnTo>
                  <a:pt x="611" y="976"/>
                </a:lnTo>
                <a:lnTo>
                  <a:pt x="611" y="975"/>
                </a:lnTo>
                <a:lnTo>
                  <a:pt x="615" y="969"/>
                </a:lnTo>
                <a:lnTo>
                  <a:pt x="615" y="969"/>
                </a:lnTo>
                <a:close/>
                <a:moveTo>
                  <a:pt x="593" y="1039"/>
                </a:moveTo>
                <a:lnTo>
                  <a:pt x="593" y="1043"/>
                </a:lnTo>
                <a:lnTo>
                  <a:pt x="593" y="1043"/>
                </a:lnTo>
                <a:lnTo>
                  <a:pt x="589" y="1044"/>
                </a:lnTo>
                <a:lnTo>
                  <a:pt x="587" y="1043"/>
                </a:lnTo>
                <a:lnTo>
                  <a:pt x="587" y="1039"/>
                </a:lnTo>
                <a:lnTo>
                  <a:pt x="587" y="1039"/>
                </a:lnTo>
                <a:lnTo>
                  <a:pt x="589" y="1039"/>
                </a:lnTo>
                <a:lnTo>
                  <a:pt x="591" y="1039"/>
                </a:lnTo>
                <a:lnTo>
                  <a:pt x="593" y="1039"/>
                </a:lnTo>
                <a:lnTo>
                  <a:pt x="593" y="1039"/>
                </a:lnTo>
                <a:lnTo>
                  <a:pt x="593" y="10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6"/>
          <p:cNvSpPr>
            <a:spLocks/>
          </p:cNvSpPr>
          <p:nvPr/>
        </p:nvSpPr>
        <p:spPr bwMode="auto">
          <a:xfrm flipH="1">
            <a:off x="4456113" y="3495676"/>
            <a:ext cx="3175" cy="17463"/>
          </a:xfrm>
          <a:custGeom>
            <a:avLst/>
            <a:gdLst>
              <a:gd name="T0" fmla="*/ 0 w 3"/>
              <a:gd name="T1" fmla="*/ 22 h 22"/>
              <a:gd name="T2" fmla="*/ 0 w 3"/>
              <a:gd name="T3" fmla="*/ 22 h 22"/>
              <a:gd name="T4" fmla="*/ 0 w 3"/>
              <a:gd name="T5" fmla="*/ 18 h 22"/>
              <a:gd name="T6" fmla="*/ 0 w 3"/>
              <a:gd name="T7" fmla="*/ 11 h 22"/>
              <a:gd name="T8" fmla="*/ 1 w 3"/>
              <a:gd name="T9" fmla="*/ 0 h 22"/>
              <a:gd name="T10" fmla="*/ 1 w 3"/>
              <a:gd name="T11" fmla="*/ 0 h 22"/>
              <a:gd name="T12" fmla="*/ 3 w 3"/>
              <a:gd name="T13" fmla="*/ 3 h 22"/>
              <a:gd name="T14" fmla="*/ 1 w 3"/>
              <a:gd name="T15" fmla="*/ 9 h 22"/>
              <a:gd name="T16" fmla="*/ 0 w 3"/>
              <a:gd name="T17" fmla="*/ 22 h 22"/>
              <a:gd name="T18" fmla="*/ 0 w 3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22">
                <a:moveTo>
                  <a:pt x="0" y="22"/>
                </a:moveTo>
                <a:lnTo>
                  <a:pt x="0" y="22"/>
                </a:lnTo>
                <a:lnTo>
                  <a:pt x="0" y="18"/>
                </a:lnTo>
                <a:lnTo>
                  <a:pt x="0" y="11"/>
                </a:lnTo>
                <a:lnTo>
                  <a:pt x="1" y="0"/>
                </a:lnTo>
                <a:lnTo>
                  <a:pt x="1" y="0"/>
                </a:lnTo>
                <a:lnTo>
                  <a:pt x="3" y="3"/>
                </a:lnTo>
                <a:lnTo>
                  <a:pt x="1" y="9"/>
                </a:lnTo>
                <a:lnTo>
                  <a:pt x="0" y="22"/>
                </a:lnTo>
                <a:lnTo>
                  <a:pt x="0" y="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61"/>
          <p:cNvSpPr>
            <a:spLocks/>
          </p:cNvSpPr>
          <p:nvPr/>
        </p:nvSpPr>
        <p:spPr bwMode="auto">
          <a:xfrm flipH="1">
            <a:off x="3886782" y="5849939"/>
            <a:ext cx="4763" cy="11113"/>
          </a:xfrm>
          <a:custGeom>
            <a:avLst/>
            <a:gdLst>
              <a:gd name="T0" fmla="*/ 4 w 6"/>
              <a:gd name="T1" fmla="*/ 0 h 14"/>
              <a:gd name="T2" fmla="*/ 4 w 6"/>
              <a:gd name="T3" fmla="*/ 0 h 14"/>
              <a:gd name="T4" fmla="*/ 2 w 6"/>
              <a:gd name="T5" fmla="*/ 3 h 14"/>
              <a:gd name="T6" fmla="*/ 2 w 6"/>
              <a:gd name="T7" fmla="*/ 7 h 14"/>
              <a:gd name="T8" fmla="*/ 6 w 6"/>
              <a:gd name="T9" fmla="*/ 14 h 14"/>
              <a:gd name="T10" fmla="*/ 6 w 6"/>
              <a:gd name="T11" fmla="*/ 14 h 14"/>
              <a:gd name="T12" fmla="*/ 2 w 6"/>
              <a:gd name="T13" fmla="*/ 11 h 14"/>
              <a:gd name="T14" fmla="*/ 0 w 6"/>
              <a:gd name="T15" fmla="*/ 7 h 14"/>
              <a:gd name="T16" fmla="*/ 0 w 6"/>
              <a:gd name="T17" fmla="*/ 3 h 14"/>
              <a:gd name="T18" fmla="*/ 0 w 6"/>
              <a:gd name="T19" fmla="*/ 2 h 14"/>
              <a:gd name="T20" fmla="*/ 4 w 6"/>
              <a:gd name="T21" fmla="*/ 0 h 14"/>
              <a:gd name="T22" fmla="*/ 4 w 6"/>
              <a:gd name="T2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14">
                <a:moveTo>
                  <a:pt x="4" y="0"/>
                </a:moveTo>
                <a:lnTo>
                  <a:pt x="4" y="0"/>
                </a:lnTo>
                <a:lnTo>
                  <a:pt x="2" y="3"/>
                </a:lnTo>
                <a:lnTo>
                  <a:pt x="2" y="7"/>
                </a:lnTo>
                <a:lnTo>
                  <a:pt x="6" y="14"/>
                </a:lnTo>
                <a:lnTo>
                  <a:pt x="6" y="14"/>
                </a:lnTo>
                <a:lnTo>
                  <a:pt x="2" y="11"/>
                </a:lnTo>
                <a:lnTo>
                  <a:pt x="0" y="7"/>
                </a:lnTo>
                <a:lnTo>
                  <a:pt x="0" y="3"/>
                </a:lnTo>
                <a:lnTo>
                  <a:pt x="0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四角形: 角を丸くする 33"/>
          <p:cNvSpPr/>
          <p:nvPr/>
        </p:nvSpPr>
        <p:spPr bwMode="auto">
          <a:xfrm>
            <a:off x="2562468" y="964205"/>
            <a:ext cx="1133232" cy="1182095"/>
          </a:xfrm>
          <a:prstGeom prst="roundRect">
            <a:avLst>
              <a:gd name="adj" fmla="val 3219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角を丸くする 4"/>
          <p:cNvSpPr/>
          <p:nvPr/>
        </p:nvSpPr>
        <p:spPr bwMode="auto">
          <a:xfrm>
            <a:off x="4416668" y="964205"/>
            <a:ext cx="1133232" cy="1182095"/>
          </a:xfrm>
          <a:prstGeom prst="roundRect">
            <a:avLst>
              <a:gd name="adj" fmla="val 3219"/>
            </a:avLst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Freeform 4776"/>
          <p:cNvSpPr>
            <a:spLocks noEditPoints="1"/>
          </p:cNvSpPr>
          <p:nvPr/>
        </p:nvSpPr>
        <p:spPr bwMode="auto">
          <a:xfrm>
            <a:off x="438278" y="2797021"/>
            <a:ext cx="1515416" cy="1531624"/>
          </a:xfrm>
          <a:custGeom>
            <a:avLst/>
            <a:gdLst>
              <a:gd name="T0" fmla="*/ 86 w 561"/>
              <a:gd name="T1" fmla="*/ 211 h 567"/>
              <a:gd name="T2" fmla="*/ 321 w 561"/>
              <a:gd name="T3" fmla="*/ 495 h 567"/>
              <a:gd name="T4" fmla="*/ 264 w 561"/>
              <a:gd name="T5" fmla="*/ 48 h 567"/>
              <a:gd name="T6" fmla="*/ 487 w 561"/>
              <a:gd name="T7" fmla="*/ 372 h 567"/>
              <a:gd name="T8" fmla="*/ 545 w 561"/>
              <a:gd name="T9" fmla="*/ 293 h 567"/>
              <a:gd name="T10" fmla="*/ 499 w 561"/>
              <a:gd name="T11" fmla="*/ 41 h 567"/>
              <a:gd name="T12" fmla="*/ 45 w 561"/>
              <a:gd name="T13" fmla="*/ 183 h 567"/>
              <a:gd name="T14" fmla="*/ 19 w 561"/>
              <a:gd name="T15" fmla="*/ 458 h 567"/>
              <a:gd name="T16" fmla="*/ 50 w 561"/>
              <a:gd name="T17" fmla="*/ 501 h 567"/>
              <a:gd name="T18" fmla="*/ 313 w 561"/>
              <a:gd name="T19" fmla="*/ 535 h 567"/>
              <a:gd name="T20" fmla="*/ 326 w 561"/>
              <a:gd name="T21" fmla="*/ 519 h 567"/>
              <a:gd name="T22" fmla="*/ 26 w 561"/>
              <a:gd name="T23" fmla="*/ 425 h 567"/>
              <a:gd name="T24" fmla="*/ 316 w 561"/>
              <a:gd name="T25" fmla="*/ 514 h 567"/>
              <a:gd name="T26" fmla="*/ 511 w 561"/>
              <a:gd name="T27" fmla="*/ 340 h 567"/>
              <a:gd name="T28" fmla="*/ 215 w 561"/>
              <a:gd name="T29" fmla="*/ 560 h 567"/>
              <a:gd name="T30" fmla="*/ 376 w 561"/>
              <a:gd name="T31" fmla="*/ 476 h 567"/>
              <a:gd name="T32" fmla="*/ 196 w 561"/>
              <a:gd name="T33" fmla="*/ 519 h 567"/>
              <a:gd name="T34" fmla="*/ 260 w 561"/>
              <a:gd name="T35" fmla="*/ 532 h 567"/>
              <a:gd name="T36" fmla="*/ 260 w 561"/>
              <a:gd name="T37" fmla="*/ 533 h 567"/>
              <a:gd name="T38" fmla="*/ 227 w 561"/>
              <a:gd name="T39" fmla="*/ 535 h 567"/>
              <a:gd name="T40" fmla="*/ 274 w 561"/>
              <a:gd name="T41" fmla="*/ 541 h 567"/>
              <a:gd name="T42" fmla="*/ 285 w 561"/>
              <a:gd name="T43" fmla="*/ 541 h 567"/>
              <a:gd name="T44" fmla="*/ 286 w 561"/>
              <a:gd name="T45" fmla="*/ 543 h 567"/>
              <a:gd name="T46" fmla="*/ 134 w 561"/>
              <a:gd name="T47" fmla="*/ 509 h 567"/>
              <a:gd name="T48" fmla="*/ 248 w 561"/>
              <a:gd name="T49" fmla="*/ 547 h 567"/>
              <a:gd name="T50" fmla="*/ 165 w 561"/>
              <a:gd name="T51" fmla="*/ 533 h 567"/>
              <a:gd name="T52" fmla="*/ 254 w 561"/>
              <a:gd name="T53" fmla="*/ 553 h 567"/>
              <a:gd name="T54" fmla="*/ 152 w 561"/>
              <a:gd name="T55" fmla="*/ 531 h 567"/>
              <a:gd name="T56" fmla="*/ 156 w 561"/>
              <a:gd name="T57" fmla="*/ 540 h 567"/>
              <a:gd name="T58" fmla="*/ 165 w 561"/>
              <a:gd name="T59" fmla="*/ 550 h 567"/>
              <a:gd name="T60" fmla="*/ 131 w 561"/>
              <a:gd name="T61" fmla="*/ 540 h 567"/>
              <a:gd name="T62" fmla="*/ 127 w 561"/>
              <a:gd name="T63" fmla="*/ 540 h 567"/>
              <a:gd name="T64" fmla="*/ 151 w 561"/>
              <a:gd name="T65" fmla="*/ 553 h 567"/>
              <a:gd name="T66" fmla="*/ 127 w 561"/>
              <a:gd name="T67" fmla="*/ 546 h 567"/>
              <a:gd name="T68" fmla="*/ 90 w 561"/>
              <a:gd name="T69" fmla="*/ 519 h 567"/>
              <a:gd name="T70" fmla="*/ 106 w 561"/>
              <a:gd name="T71" fmla="*/ 537 h 567"/>
              <a:gd name="T72" fmla="*/ 73 w 561"/>
              <a:gd name="T73" fmla="*/ 507 h 567"/>
              <a:gd name="T74" fmla="*/ 39 w 561"/>
              <a:gd name="T75" fmla="*/ 470 h 567"/>
              <a:gd name="T76" fmla="*/ 44 w 561"/>
              <a:gd name="T77" fmla="*/ 487 h 567"/>
              <a:gd name="T78" fmla="*/ 31 w 561"/>
              <a:gd name="T79" fmla="*/ 458 h 567"/>
              <a:gd name="T80" fmla="*/ 15 w 561"/>
              <a:gd name="T81" fmla="*/ 423 h 567"/>
              <a:gd name="T82" fmla="*/ 19 w 561"/>
              <a:gd name="T83" fmla="*/ 377 h 567"/>
              <a:gd name="T84" fmla="*/ 12 w 561"/>
              <a:gd name="T85" fmla="*/ 403 h 567"/>
              <a:gd name="T86" fmla="*/ 9 w 561"/>
              <a:gd name="T87" fmla="*/ 391 h 567"/>
              <a:gd name="T88" fmla="*/ 7 w 561"/>
              <a:gd name="T89" fmla="*/ 378 h 567"/>
              <a:gd name="T90" fmla="*/ 19 w 561"/>
              <a:gd name="T91" fmla="*/ 318 h 567"/>
              <a:gd name="T92" fmla="*/ 1 w 561"/>
              <a:gd name="T93" fmla="*/ 385 h 567"/>
              <a:gd name="T94" fmla="*/ 9 w 561"/>
              <a:gd name="T95" fmla="*/ 323 h 567"/>
              <a:gd name="T96" fmla="*/ 12 w 561"/>
              <a:gd name="T97" fmla="*/ 307 h 567"/>
              <a:gd name="T98" fmla="*/ 21 w 561"/>
              <a:gd name="T99" fmla="*/ 273 h 567"/>
              <a:gd name="T100" fmla="*/ 25 w 561"/>
              <a:gd name="T101" fmla="*/ 255 h 567"/>
              <a:gd name="T102" fmla="*/ 139 w 561"/>
              <a:gd name="T103" fmla="*/ 130 h 567"/>
              <a:gd name="T104" fmla="*/ 161 w 561"/>
              <a:gd name="T105" fmla="*/ 108 h 567"/>
              <a:gd name="T106" fmla="*/ 59 w 561"/>
              <a:gd name="T107" fmla="*/ 171 h 567"/>
              <a:gd name="T108" fmla="*/ 75 w 561"/>
              <a:gd name="T109" fmla="*/ 147 h 567"/>
              <a:gd name="T110" fmla="*/ 84 w 561"/>
              <a:gd name="T111" fmla="*/ 137 h 567"/>
              <a:gd name="T112" fmla="*/ 104 w 561"/>
              <a:gd name="T113" fmla="*/ 114 h 567"/>
              <a:gd name="T114" fmla="*/ 131 w 561"/>
              <a:gd name="T115" fmla="*/ 92 h 567"/>
              <a:gd name="T116" fmla="*/ 500 w 561"/>
              <a:gd name="T117" fmla="*/ 114 h 567"/>
              <a:gd name="T118" fmla="*/ 506 w 561"/>
              <a:gd name="T119" fmla="*/ 125 h 567"/>
              <a:gd name="T120" fmla="*/ 520 w 561"/>
              <a:gd name="T121" fmla="*/ 302 h 567"/>
              <a:gd name="T122" fmla="*/ 514 w 561"/>
              <a:gd name="T123" fmla="*/ 336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1" h="567">
                <a:moveTo>
                  <a:pt x="386" y="467"/>
                </a:moveTo>
                <a:lnTo>
                  <a:pt x="386" y="467"/>
                </a:lnTo>
                <a:lnTo>
                  <a:pt x="355" y="490"/>
                </a:lnTo>
                <a:lnTo>
                  <a:pt x="343" y="497"/>
                </a:lnTo>
                <a:lnTo>
                  <a:pt x="331" y="503"/>
                </a:lnTo>
                <a:lnTo>
                  <a:pt x="319" y="509"/>
                </a:lnTo>
                <a:lnTo>
                  <a:pt x="304" y="513"/>
                </a:lnTo>
                <a:lnTo>
                  <a:pt x="287" y="517"/>
                </a:lnTo>
                <a:lnTo>
                  <a:pt x="267" y="519"/>
                </a:lnTo>
                <a:lnTo>
                  <a:pt x="267" y="519"/>
                </a:lnTo>
                <a:lnTo>
                  <a:pt x="267" y="518"/>
                </a:lnTo>
                <a:lnTo>
                  <a:pt x="268" y="518"/>
                </a:lnTo>
                <a:lnTo>
                  <a:pt x="275" y="517"/>
                </a:lnTo>
                <a:lnTo>
                  <a:pt x="280" y="517"/>
                </a:lnTo>
                <a:lnTo>
                  <a:pt x="278" y="515"/>
                </a:lnTo>
                <a:lnTo>
                  <a:pt x="278" y="515"/>
                </a:lnTo>
                <a:lnTo>
                  <a:pt x="256" y="525"/>
                </a:lnTo>
                <a:lnTo>
                  <a:pt x="237" y="531"/>
                </a:lnTo>
                <a:lnTo>
                  <a:pt x="217" y="535"/>
                </a:lnTo>
                <a:lnTo>
                  <a:pt x="199" y="536"/>
                </a:lnTo>
                <a:lnTo>
                  <a:pt x="183" y="535"/>
                </a:lnTo>
                <a:lnTo>
                  <a:pt x="167" y="532"/>
                </a:lnTo>
                <a:lnTo>
                  <a:pt x="152" y="526"/>
                </a:lnTo>
                <a:lnTo>
                  <a:pt x="138" y="520"/>
                </a:lnTo>
                <a:lnTo>
                  <a:pt x="126" y="511"/>
                </a:lnTo>
                <a:lnTo>
                  <a:pt x="114" y="500"/>
                </a:lnTo>
                <a:lnTo>
                  <a:pt x="103" y="488"/>
                </a:lnTo>
                <a:lnTo>
                  <a:pt x="93" y="474"/>
                </a:lnTo>
                <a:lnTo>
                  <a:pt x="85" y="460"/>
                </a:lnTo>
                <a:lnTo>
                  <a:pt x="78" y="444"/>
                </a:lnTo>
                <a:lnTo>
                  <a:pt x="72" y="428"/>
                </a:lnTo>
                <a:lnTo>
                  <a:pt x="67" y="409"/>
                </a:lnTo>
                <a:lnTo>
                  <a:pt x="63" y="391"/>
                </a:lnTo>
                <a:lnTo>
                  <a:pt x="61" y="372"/>
                </a:lnTo>
                <a:lnTo>
                  <a:pt x="60" y="352"/>
                </a:lnTo>
                <a:lnTo>
                  <a:pt x="60" y="332"/>
                </a:lnTo>
                <a:lnTo>
                  <a:pt x="61" y="312"/>
                </a:lnTo>
                <a:lnTo>
                  <a:pt x="63" y="291"/>
                </a:lnTo>
                <a:lnTo>
                  <a:pt x="67" y="271"/>
                </a:lnTo>
                <a:lnTo>
                  <a:pt x="72" y="251"/>
                </a:lnTo>
                <a:lnTo>
                  <a:pt x="78" y="230"/>
                </a:lnTo>
                <a:lnTo>
                  <a:pt x="86" y="211"/>
                </a:lnTo>
                <a:lnTo>
                  <a:pt x="95" y="192"/>
                </a:lnTo>
                <a:lnTo>
                  <a:pt x="106" y="173"/>
                </a:lnTo>
                <a:lnTo>
                  <a:pt x="116" y="155"/>
                </a:lnTo>
                <a:lnTo>
                  <a:pt x="130" y="140"/>
                </a:lnTo>
                <a:lnTo>
                  <a:pt x="144" y="124"/>
                </a:lnTo>
                <a:lnTo>
                  <a:pt x="160" y="110"/>
                </a:lnTo>
                <a:lnTo>
                  <a:pt x="160" y="110"/>
                </a:lnTo>
                <a:lnTo>
                  <a:pt x="137" y="124"/>
                </a:lnTo>
                <a:lnTo>
                  <a:pt x="115" y="140"/>
                </a:lnTo>
                <a:lnTo>
                  <a:pt x="97" y="157"/>
                </a:lnTo>
                <a:lnTo>
                  <a:pt x="81" y="173"/>
                </a:lnTo>
                <a:lnTo>
                  <a:pt x="68" y="193"/>
                </a:lnTo>
                <a:lnTo>
                  <a:pt x="57" y="212"/>
                </a:lnTo>
                <a:lnTo>
                  <a:pt x="49" y="231"/>
                </a:lnTo>
                <a:lnTo>
                  <a:pt x="42" y="252"/>
                </a:lnTo>
                <a:lnTo>
                  <a:pt x="38" y="272"/>
                </a:lnTo>
                <a:lnTo>
                  <a:pt x="36" y="293"/>
                </a:lnTo>
                <a:lnTo>
                  <a:pt x="34" y="313"/>
                </a:lnTo>
                <a:lnTo>
                  <a:pt x="36" y="334"/>
                </a:lnTo>
                <a:lnTo>
                  <a:pt x="39" y="353"/>
                </a:lnTo>
                <a:lnTo>
                  <a:pt x="43" y="372"/>
                </a:lnTo>
                <a:lnTo>
                  <a:pt x="50" y="391"/>
                </a:lnTo>
                <a:lnTo>
                  <a:pt x="57" y="409"/>
                </a:lnTo>
                <a:lnTo>
                  <a:pt x="67" y="428"/>
                </a:lnTo>
                <a:lnTo>
                  <a:pt x="78" y="443"/>
                </a:lnTo>
                <a:lnTo>
                  <a:pt x="90" y="459"/>
                </a:lnTo>
                <a:lnTo>
                  <a:pt x="103" y="473"/>
                </a:lnTo>
                <a:lnTo>
                  <a:pt x="118" y="485"/>
                </a:lnTo>
                <a:lnTo>
                  <a:pt x="132" y="497"/>
                </a:lnTo>
                <a:lnTo>
                  <a:pt x="149" y="506"/>
                </a:lnTo>
                <a:lnTo>
                  <a:pt x="166" y="514"/>
                </a:lnTo>
                <a:lnTo>
                  <a:pt x="184" y="519"/>
                </a:lnTo>
                <a:lnTo>
                  <a:pt x="203" y="523"/>
                </a:lnTo>
                <a:lnTo>
                  <a:pt x="222" y="525"/>
                </a:lnTo>
                <a:lnTo>
                  <a:pt x="242" y="524"/>
                </a:lnTo>
                <a:lnTo>
                  <a:pt x="262" y="520"/>
                </a:lnTo>
                <a:lnTo>
                  <a:pt x="284" y="514"/>
                </a:lnTo>
                <a:lnTo>
                  <a:pt x="304" y="505"/>
                </a:lnTo>
                <a:lnTo>
                  <a:pt x="326" y="493"/>
                </a:lnTo>
                <a:lnTo>
                  <a:pt x="326" y="493"/>
                </a:lnTo>
                <a:lnTo>
                  <a:pt x="321" y="495"/>
                </a:lnTo>
                <a:lnTo>
                  <a:pt x="321" y="495"/>
                </a:lnTo>
                <a:lnTo>
                  <a:pt x="291" y="508"/>
                </a:lnTo>
                <a:lnTo>
                  <a:pt x="281" y="511"/>
                </a:lnTo>
                <a:lnTo>
                  <a:pt x="283" y="509"/>
                </a:lnTo>
                <a:lnTo>
                  <a:pt x="290" y="506"/>
                </a:lnTo>
                <a:lnTo>
                  <a:pt x="290" y="506"/>
                </a:lnTo>
                <a:lnTo>
                  <a:pt x="267" y="512"/>
                </a:lnTo>
                <a:lnTo>
                  <a:pt x="245" y="515"/>
                </a:lnTo>
                <a:lnTo>
                  <a:pt x="225" y="519"/>
                </a:lnTo>
                <a:lnTo>
                  <a:pt x="207" y="520"/>
                </a:lnTo>
                <a:lnTo>
                  <a:pt x="189" y="521"/>
                </a:lnTo>
                <a:lnTo>
                  <a:pt x="173" y="520"/>
                </a:lnTo>
                <a:lnTo>
                  <a:pt x="158" y="518"/>
                </a:lnTo>
                <a:lnTo>
                  <a:pt x="144" y="514"/>
                </a:lnTo>
                <a:lnTo>
                  <a:pt x="132" y="511"/>
                </a:lnTo>
                <a:lnTo>
                  <a:pt x="121" y="505"/>
                </a:lnTo>
                <a:lnTo>
                  <a:pt x="110" y="499"/>
                </a:lnTo>
                <a:lnTo>
                  <a:pt x="102" y="491"/>
                </a:lnTo>
                <a:lnTo>
                  <a:pt x="93" y="483"/>
                </a:lnTo>
                <a:lnTo>
                  <a:pt x="86" y="473"/>
                </a:lnTo>
                <a:lnTo>
                  <a:pt x="81" y="464"/>
                </a:lnTo>
                <a:lnTo>
                  <a:pt x="77" y="453"/>
                </a:lnTo>
                <a:lnTo>
                  <a:pt x="72" y="441"/>
                </a:lnTo>
                <a:lnTo>
                  <a:pt x="69" y="429"/>
                </a:lnTo>
                <a:lnTo>
                  <a:pt x="67" y="417"/>
                </a:lnTo>
                <a:lnTo>
                  <a:pt x="66" y="403"/>
                </a:lnTo>
                <a:lnTo>
                  <a:pt x="66" y="389"/>
                </a:lnTo>
                <a:lnTo>
                  <a:pt x="67" y="375"/>
                </a:lnTo>
                <a:lnTo>
                  <a:pt x="68" y="360"/>
                </a:lnTo>
                <a:lnTo>
                  <a:pt x="71" y="346"/>
                </a:lnTo>
                <a:lnTo>
                  <a:pt x="77" y="316"/>
                </a:lnTo>
                <a:lnTo>
                  <a:pt x="86" y="284"/>
                </a:lnTo>
                <a:lnTo>
                  <a:pt x="98" y="253"/>
                </a:lnTo>
                <a:lnTo>
                  <a:pt x="114" y="223"/>
                </a:lnTo>
                <a:lnTo>
                  <a:pt x="130" y="192"/>
                </a:lnTo>
                <a:lnTo>
                  <a:pt x="149" y="163"/>
                </a:lnTo>
                <a:lnTo>
                  <a:pt x="169" y="135"/>
                </a:lnTo>
                <a:lnTo>
                  <a:pt x="191" y="110"/>
                </a:lnTo>
                <a:lnTo>
                  <a:pt x="215" y="86"/>
                </a:lnTo>
                <a:lnTo>
                  <a:pt x="227" y="76"/>
                </a:lnTo>
                <a:lnTo>
                  <a:pt x="239" y="65"/>
                </a:lnTo>
                <a:lnTo>
                  <a:pt x="252" y="57"/>
                </a:lnTo>
                <a:lnTo>
                  <a:pt x="264" y="48"/>
                </a:lnTo>
                <a:lnTo>
                  <a:pt x="278" y="41"/>
                </a:lnTo>
                <a:lnTo>
                  <a:pt x="291" y="35"/>
                </a:lnTo>
                <a:lnTo>
                  <a:pt x="304" y="29"/>
                </a:lnTo>
                <a:lnTo>
                  <a:pt x="317" y="25"/>
                </a:lnTo>
                <a:lnTo>
                  <a:pt x="331" y="22"/>
                </a:lnTo>
                <a:lnTo>
                  <a:pt x="344" y="21"/>
                </a:lnTo>
                <a:lnTo>
                  <a:pt x="357" y="19"/>
                </a:lnTo>
                <a:lnTo>
                  <a:pt x="370" y="21"/>
                </a:lnTo>
                <a:lnTo>
                  <a:pt x="384" y="22"/>
                </a:lnTo>
                <a:lnTo>
                  <a:pt x="397" y="25"/>
                </a:lnTo>
                <a:lnTo>
                  <a:pt x="410" y="30"/>
                </a:lnTo>
                <a:lnTo>
                  <a:pt x="423" y="37"/>
                </a:lnTo>
                <a:lnTo>
                  <a:pt x="437" y="45"/>
                </a:lnTo>
                <a:lnTo>
                  <a:pt x="449" y="54"/>
                </a:lnTo>
                <a:lnTo>
                  <a:pt x="462" y="65"/>
                </a:lnTo>
                <a:lnTo>
                  <a:pt x="474" y="78"/>
                </a:lnTo>
                <a:lnTo>
                  <a:pt x="486" y="93"/>
                </a:lnTo>
                <a:lnTo>
                  <a:pt x="497" y="110"/>
                </a:lnTo>
                <a:lnTo>
                  <a:pt x="497" y="110"/>
                </a:lnTo>
                <a:lnTo>
                  <a:pt x="496" y="108"/>
                </a:lnTo>
                <a:lnTo>
                  <a:pt x="492" y="104"/>
                </a:lnTo>
                <a:lnTo>
                  <a:pt x="485" y="95"/>
                </a:lnTo>
                <a:lnTo>
                  <a:pt x="485" y="95"/>
                </a:lnTo>
                <a:lnTo>
                  <a:pt x="496" y="114"/>
                </a:lnTo>
                <a:lnTo>
                  <a:pt x="505" y="133"/>
                </a:lnTo>
                <a:lnTo>
                  <a:pt x="512" y="151"/>
                </a:lnTo>
                <a:lnTo>
                  <a:pt x="517" y="169"/>
                </a:lnTo>
                <a:lnTo>
                  <a:pt x="521" y="187"/>
                </a:lnTo>
                <a:lnTo>
                  <a:pt x="522" y="205"/>
                </a:lnTo>
                <a:lnTo>
                  <a:pt x="522" y="222"/>
                </a:lnTo>
                <a:lnTo>
                  <a:pt x="522" y="240"/>
                </a:lnTo>
                <a:lnTo>
                  <a:pt x="519" y="257"/>
                </a:lnTo>
                <a:lnTo>
                  <a:pt x="515" y="275"/>
                </a:lnTo>
                <a:lnTo>
                  <a:pt x="511" y="293"/>
                </a:lnTo>
                <a:lnTo>
                  <a:pt x="505" y="311"/>
                </a:lnTo>
                <a:lnTo>
                  <a:pt x="491" y="347"/>
                </a:lnTo>
                <a:lnTo>
                  <a:pt x="475" y="384"/>
                </a:lnTo>
                <a:lnTo>
                  <a:pt x="475" y="384"/>
                </a:lnTo>
                <a:lnTo>
                  <a:pt x="476" y="383"/>
                </a:lnTo>
                <a:lnTo>
                  <a:pt x="475" y="387"/>
                </a:lnTo>
                <a:lnTo>
                  <a:pt x="475" y="387"/>
                </a:lnTo>
                <a:lnTo>
                  <a:pt x="487" y="372"/>
                </a:lnTo>
                <a:lnTo>
                  <a:pt x="497" y="358"/>
                </a:lnTo>
                <a:lnTo>
                  <a:pt x="502" y="349"/>
                </a:lnTo>
                <a:lnTo>
                  <a:pt x="505" y="341"/>
                </a:lnTo>
                <a:lnTo>
                  <a:pt x="509" y="330"/>
                </a:lnTo>
                <a:lnTo>
                  <a:pt x="511" y="319"/>
                </a:lnTo>
                <a:lnTo>
                  <a:pt x="511" y="319"/>
                </a:lnTo>
                <a:lnTo>
                  <a:pt x="511" y="322"/>
                </a:lnTo>
                <a:lnTo>
                  <a:pt x="512" y="318"/>
                </a:lnTo>
                <a:lnTo>
                  <a:pt x="512" y="318"/>
                </a:lnTo>
                <a:lnTo>
                  <a:pt x="512" y="322"/>
                </a:lnTo>
                <a:lnTo>
                  <a:pt x="514" y="316"/>
                </a:lnTo>
                <a:lnTo>
                  <a:pt x="514" y="316"/>
                </a:lnTo>
                <a:lnTo>
                  <a:pt x="515" y="317"/>
                </a:lnTo>
                <a:lnTo>
                  <a:pt x="515" y="319"/>
                </a:lnTo>
                <a:lnTo>
                  <a:pt x="512" y="326"/>
                </a:lnTo>
                <a:lnTo>
                  <a:pt x="503" y="347"/>
                </a:lnTo>
                <a:lnTo>
                  <a:pt x="490" y="371"/>
                </a:lnTo>
                <a:lnTo>
                  <a:pt x="478" y="390"/>
                </a:lnTo>
                <a:lnTo>
                  <a:pt x="478" y="390"/>
                </a:lnTo>
                <a:lnTo>
                  <a:pt x="484" y="384"/>
                </a:lnTo>
                <a:lnTo>
                  <a:pt x="488" y="377"/>
                </a:lnTo>
                <a:lnTo>
                  <a:pt x="496" y="363"/>
                </a:lnTo>
                <a:lnTo>
                  <a:pt x="498" y="355"/>
                </a:lnTo>
                <a:lnTo>
                  <a:pt x="502" y="350"/>
                </a:lnTo>
                <a:lnTo>
                  <a:pt x="506" y="346"/>
                </a:lnTo>
                <a:lnTo>
                  <a:pt x="511" y="343"/>
                </a:lnTo>
                <a:lnTo>
                  <a:pt x="511" y="343"/>
                </a:lnTo>
                <a:lnTo>
                  <a:pt x="505" y="353"/>
                </a:lnTo>
                <a:lnTo>
                  <a:pt x="497" y="366"/>
                </a:lnTo>
                <a:lnTo>
                  <a:pt x="474" y="397"/>
                </a:lnTo>
                <a:lnTo>
                  <a:pt x="453" y="428"/>
                </a:lnTo>
                <a:lnTo>
                  <a:pt x="447" y="440"/>
                </a:lnTo>
                <a:lnTo>
                  <a:pt x="446" y="443"/>
                </a:lnTo>
                <a:lnTo>
                  <a:pt x="446" y="446"/>
                </a:lnTo>
                <a:lnTo>
                  <a:pt x="446" y="446"/>
                </a:lnTo>
                <a:lnTo>
                  <a:pt x="467" y="430"/>
                </a:lnTo>
                <a:lnTo>
                  <a:pt x="484" y="414"/>
                </a:lnTo>
                <a:lnTo>
                  <a:pt x="496" y="400"/>
                </a:lnTo>
                <a:lnTo>
                  <a:pt x="506" y="383"/>
                </a:lnTo>
                <a:lnTo>
                  <a:pt x="516" y="366"/>
                </a:lnTo>
                <a:lnTo>
                  <a:pt x="525" y="346"/>
                </a:lnTo>
                <a:lnTo>
                  <a:pt x="545" y="293"/>
                </a:lnTo>
                <a:lnTo>
                  <a:pt x="545" y="293"/>
                </a:lnTo>
                <a:lnTo>
                  <a:pt x="549" y="302"/>
                </a:lnTo>
                <a:lnTo>
                  <a:pt x="549" y="302"/>
                </a:lnTo>
                <a:lnTo>
                  <a:pt x="547" y="301"/>
                </a:lnTo>
                <a:lnTo>
                  <a:pt x="544" y="298"/>
                </a:lnTo>
                <a:lnTo>
                  <a:pt x="546" y="301"/>
                </a:lnTo>
                <a:lnTo>
                  <a:pt x="546" y="301"/>
                </a:lnTo>
                <a:lnTo>
                  <a:pt x="549" y="296"/>
                </a:lnTo>
                <a:lnTo>
                  <a:pt x="551" y="289"/>
                </a:lnTo>
                <a:lnTo>
                  <a:pt x="553" y="275"/>
                </a:lnTo>
                <a:lnTo>
                  <a:pt x="556" y="258"/>
                </a:lnTo>
                <a:lnTo>
                  <a:pt x="556" y="243"/>
                </a:lnTo>
                <a:lnTo>
                  <a:pt x="556" y="243"/>
                </a:lnTo>
                <a:lnTo>
                  <a:pt x="557" y="246"/>
                </a:lnTo>
                <a:lnTo>
                  <a:pt x="557" y="245"/>
                </a:lnTo>
                <a:lnTo>
                  <a:pt x="556" y="232"/>
                </a:lnTo>
                <a:lnTo>
                  <a:pt x="556" y="232"/>
                </a:lnTo>
                <a:lnTo>
                  <a:pt x="556" y="240"/>
                </a:lnTo>
                <a:lnTo>
                  <a:pt x="556" y="247"/>
                </a:lnTo>
                <a:lnTo>
                  <a:pt x="556" y="254"/>
                </a:lnTo>
                <a:lnTo>
                  <a:pt x="552" y="264"/>
                </a:lnTo>
                <a:lnTo>
                  <a:pt x="552" y="264"/>
                </a:lnTo>
                <a:lnTo>
                  <a:pt x="552" y="251"/>
                </a:lnTo>
                <a:lnTo>
                  <a:pt x="552" y="239"/>
                </a:lnTo>
                <a:lnTo>
                  <a:pt x="555" y="217"/>
                </a:lnTo>
                <a:lnTo>
                  <a:pt x="557" y="195"/>
                </a:lnTo>
                <a:lnTo>
                  <a:pt x="557" y="186"/>
                </a:lnTo>
                <a:lnTo>
                  <a:pt x="557" y="175"/>
                </a:lnTo>
                <a:lnTo>
                  <a:pt x="557" y="175"/>
                </a:lnTo>
                <a:lnTo>
                  <a:pt x="557" y="178"/>
                </a:lnTo>
                <a:lnTo>
                  <a:pt x="557" y="183"/>
                </a:lnTo>
                <a:lnTo>
                  <a:pt x="557" y="183"/>
                </a:lnTo>
                <a:lnTo>
                  <a:pt x="559" y="164"/>
                </a:lnTo>
                <a:lnTo>
                  <a:pt x="561" y="146"/>
                </a:lnTo>
                <a:lnTo>
                  <a:pt x="558" y="128"/>
                </a:lnTo>
                <a:lnTo>
                  <a:pt x="556" y="112"/>
                </a:lnTo>
                <a:lnTo>
                  <a:pt x="550" y="98"/>
                </a:lnTo>
                <a:lnTo>
                  <a:pt x="543" y="83"/>
                </a:lnTo>
                <a:lnTo>
                  <a:pt x="534" y="71"/>
                </a:lnTo>
                <a:lnTo>
                  <a:pt x="523" y="60"/>
                </a:lnTo>
                <a:lnTo>
                  <a:pt x="512" y="49"/>
                </a:lnTo>
                <a:lnTo>
                  <a:pt x="499" y="41"/>
                </a:lnTo>
                <a:lnTo>
                  <a:pt x="485" y="33"/>
                </a:lnTo>
                <a:lnTo>
                  <a:pt x="470" y="27"/>
                </a:lnTo>
                <a:lnTo>
                  <a:pt x="453" y="21"/>
                </a:lnTo>
                <a:lnTo>
                  <a:pt x="437" y="16"/>
                </a:lnTo>
                <a:lnTo>
                  <a:pt x="420" y="12"/>
                </a:lnTo>
                <a:lnTo>
                  <a:pt x="402" y="10"/>
                </a:lnTo>
                <a:lnTo>
                  <a:pt x="382" y="7"/>
                </a:lnTo>
                <a:lnTo>
                  <a:pt x="364" y="7"/>
                </a:lnTo>
                <a:lnTo>
                  <a:pt x="345" y="7"/>
                </a:lnTo>
                <a:lnTo>
                  <a:pt x="326" y="7"/>
                </a:lnTo>
                <a:lnTo>
                  <a:pt x="307" y="10"/>
                </a:lnTo>
                <a:lnTo>
                  <a:pt x="289" y="12"/>
                </a:lnTo>
                <a:lnTo>
                  <a:pt x="269" y="16"/>
                </a:lnTo>
                <a:lnTo>
                  <a:pt x="251" y="21"/>
                </a:lnTo>
                <a:lnTo>
                  <a:pt x="234" y="27"/>
                </a:lnTo>
                <a:lnTo>
                  <a:pt x="217" y="33"/>
                </a:lnTo>
                <a:lnTo>
                  <a:pt x="202" y="39"/>
                </a:lnTo>
                <a:lnTo>
                  <a:pt x="186" y="46"/>
                </a:lnTo>
                <a:lnTo>
                  <a:pt x="172" y="54"/>
                </a:lnTo>
                <a:lnTo>
                  <a:pt x="160" y="64"/>
                </a:lnTo>
                <a:lnTo>
                  <a:pt x="148" y="74"/>
                </a:lnTo>
                <a:lnTo>
                  <a:pt x="138" y="83"/>
                </a:lnTo>
                <a:lnTo>
                  <a:pt x="138" y="83"/>
                </a:lnTo>
                <a:lnTo>
                  <a:pt x="133" y="83"/>
                </a:lnTo>
                <a:lnTo>
                  <a:pt x="137" y="82"/>
                </a:lnTo>
                <a:lnTo>
                  <a:pt x="148" y="77"/>
                </a:lnTo>
                <a:lnTo>
                  <a:pt x="148" y="77"/>
                </a:lnTo>
                <a:lnTo>
                  <a:pt x="128" y="90"/>
                </a:lnTo>
                <a:lnTo>
                  <a:pt x="112" y="106"/>
                </a:lnTo>
                <a:lnTo>
                  <a:pt x="96" y="122"/>
                </a:lnTo>
                <a:lnTo>
                  <a:pt x="83" y="137"/>
                </a:lnTo>
                <a:lnTo>
                  <a:pt x="72" y="152"/>
                </a:lnTo>
                <a:lnTo>
                  <a:pt x="62" y="165"/>
                </a:lnTo>
                <a:lnTo>
                  <a:pt x="49" y="184"/>
                </a:lnTo>
                <a:lnTo>
                  <a:pt x="49" y="184"/>
                </a:lnTo>
                <a:lnTo>
                  <a:pt x="48" y="188"/>
                </a:lnTo>
                <a:lnTo>
                  <a:pt x="44" y="192"/>
                </a:lnTo>
                <a:lnTo>
                  <a:pt x="44" y="192"/>
                </a:lnTo>
                <a:lnTo>
                  <a:pt x="51" y="183"/>
                </a:lnTo>
                <a:lnTo>
                  <a:pt x="55" y="172"/>
                </a:lnTo>
                <a:lnTo>
                  <a:pt x="55" y="172"/>
                </a:lnTo>
                <a:lnTo>
                  <a:pt x="45" y="183"/>
                </a:lnTo>
                <a:lnTo>
                  <a:pt x="38" y="194"/>
                </a:lnTo>
                <a:lnTo>
                  <a:pt x="33" y="205"/>
                </a:lnTo>
                <a:lnTo>
                  <a:pt x="30" y="218"/>
                </a:lnTo>
                <a:lnTo>
                  <a:pt x="30" y="218"/>
                </a:lnTo>
                <a:lnTo>
                  <a:pt x="31" y="217"/>
                </a:lnTo>
                <a:lnTo>
                  <a:pt x="31" y="218"/>
                </a:lnTo>
                <a:lnTo>
                  <a:pt x="28" y="223"/>
                </a:lnTo>
                <a:lnTo>
                  <a:pt x="28" y="223"/>
                </a:lnTo>
                <a:lnTo>
                  <a:pt x="31" y="217"/>
                </a:lnTo>
                <a:lnTo>
                  <a:pt x="34" y="210"/>
                </a:lnTo>
                <a:lnTo>
                  <a:pt x="34" y="210"/>
                </a:lnTo>
                <a:lnTo>
                  <a:pt x="33" y="212"/>
                </a:lnTo>
                <a:lnTo>
                  <a:pt x="33" y="211"/>
                </a:lnTo>
                <a:lnTo>
                  <a:pt x="33" y="211"/>
                </a:lnTo>
                <a:lnTo>
                  <a:pt x="32" y="211"/>
                </a:lnTo>
                <a:lnTo>
                  <a:pt x="31" y="214"/>
                </a:lnTo>
                <a:lnTo>
                  <a:pt x="27" y="223"/>
                </a:lnTo>
                <a:lnTo>
                  <a:pt x="24" y="237"/>
                </a:lnTo>
                <a:lnTo>
                  <a:pt x="24" y="237"/>
                </a:lnTo>
                <a:lnTo>
                  <a:pt x="26" y="235"/>
                </a:lnTo>
                <a:lnTo>
                  <a:pt x="25" y="235"/>
                </a:lnTo>
                <a:lnTo>
                  <a:pt x="25" y="234"/>
                </a:lnTo>
                <a:lnTo>
                  <a:pt x="26" y="225"/>
                </a:lnTo>
                <a:lnTo>
                  <a:pt x="26" y="225"/>
                </a:lnTo>
                <a:lnTo>
                  <a:pt x="25" y="226"/>
                </a:lnTo>
                <a:lnTo>
                  <a:pt x="25" y="229"/>
                </a:lnTo>
                <a:lnTo>
                  <a:pt x="25" y="229"/>
                </a:lnTo>
                <a:lnTo>
                  <a:pt x="15" y="254"/>
                </a:lnTo>
                <a:lnTo>
                  <a:pt x="8" y="281"/>
                </a:lnTo>
                <a:lnTo>
                  <a:pt x="3" y="310"/>
                </a:lnTo>
                <a:lnTo>
                  <a:pt x="0" y="340"/>
                </a:lnTo>
                <a:lnTo>
                  <a:pt x="0" y="369"/>
                </a:lnTo>
                <a:lnTo>
                  <a:pt x="1" y="384"/>
                </a:lnTo>
                <a:lnTo>
                  <a:pt x="3" y="397"/>
                </a:lnTo>
                <a:lnTo>
                  <a:pt x="6" y="412"/>
                </a:lnTo>
                <a:lnTo>
                  <a:pt x="9" y="425"/>
                </a:lnTo>
                <a:lnTo>
                  <a:pt x="14" y="438"/>
                </a:lnTo>
                <a:lnTo>
                  <a:pt x="19" y="450"/>
                </a:lnTo>
                <a:lnTo>
                  <a:pt x="19" y="450"/>
                </a:lnTo>
                <a:lnTo>
                  <a:pt x="18" y="448"/>
                </a:lnTo>
                <a:lnTo>
                  <a:pt x="18" y="448"/>
                </a:lnTo>
                <a:lnTo>
                  <a:pt x="19" y="458"/>
                </a:lnTo>
                <a:lnTo>
                  <a:pt x="21" y="467"/>
                </a:lnTo>
                <a:lnTo>
                  <a:pt x="27" y="477"/>
                </a:lnTo>
                <a:lnTo>
                  <a:pt x="34" y="487"/>
                </a:lnTo>
                <a:lnTo>
                  <a:pt x="44" y="496"/>
                </a:lnTo>
                <a:lnTo>
                  <a:pt x="55" y="506"/>
                </a:lnTo>
                <a:lnTo>
                  <a:pt x="67" y="515"/>
                </a:lnTo>
                <a:lnTo>
                  <a:pt x="80" y="524"/>
                </a:lnTo>
                <a:lnTo>
                  <a:pt x="93" y="532"/>
                </a:lnTo>
                <a:lnTo>
                  <a:pt x="108" y="540"/>
                </a:lnTo>
                <a:lnTo>
                  <a:pt x="122" y="546"/>
                </a:lnTo>
                <a:lnTo>
                  <a:pt x="136" y="550"/>
                </a:lnTo>
                <a:lnTo>
                  <a:pt x="150" y="555"/>
                </a:lnTo>
                <a:lnTo>
                  <a:pt x="162" y="559"/>
                </a:lnTo>
                <a:lnTo>
                  <a:pt x="174" y="560"/>
                </a:lnTo>
                <a:lnTo>
                  <a:pt x="185" y="560"/>
                </a:lnTo>
                <a:lnTo>
                  <a:pt x="185" y="560"/>
                </a:lnTo>
                <a:lnTo>
                  <a:pt x="161" y="558"/>
                </a:lnTo>
                <a:lnTo>
                  <a:pt x="160" y="558"/>
                </a:lnTo>
                <a:lnTo>
                  <a:pt x="162" y="559"/>
                </a:lnTo>
                <a:lnTo>
                  <a:pt x="169" y="559"/>
                </a:lnTo>
                <a:lnTo>
                  <a:pt x="172" y="559"/>
                </a:lnTo>
                <a:lnTo>
                  <a:pt x="169" y="558"/>
                </a:lnTo>
                <a:lnTo>
                  <a:pt x="169" y="558"/>
                </a:lnTo>
                <a:lnTo>
                  <a:pt x="184" y="558"/>
                </a:lnTo>
                <a:lnTo>
                  <a:pt x="196" y="559"/>
                </a:lnTo>
                <a:lnTo>
                  <a:pt x="219" y="561"/>
                </a:lnTo>
                <a:lnTo>
                  <a:pt x="230" y="561"/>
                </a:lnTo>
                <a:lnTo>
                  <a:pt x="240" y="560"/>
                </a:lnTo>
                <a:lnTo>
                  <a:pt x="254" y="558"/>
                </a:lnTo>
                <a:lnTo>
                  <a:pt x="269" y="554"/>
                </a:lnTo>
                <a:lnTo>
                  <a:pt x="269" y="554"/>
                </a:lnTo>
                <a:lnTo>
                  <a:pt x="262" y="555"/>
                </a:lnTo>
                <a:lnTo>
                  <a:pt x="258" y="555"/>
                </a:lnTo>
                <a:lnTo>
                  <a:pt x="260" y="555"/>
                </a:lnTo>
                <a:lnTo>
                  <a:pt x="260" y="555"/>
                </a:lnTo>
                <a:lnTo>
                  <a:pt x="204" y="544"/>
                </a:lnTo>
                <a:lnTo>
                  <a:pt x="163" y="536"/>
                </a:lnTo>
                <a:lnTo>
                  <a:pt x="120" y="525"/>
                </a:lnTo>
                <a:lnTo>
                  <a:pt x="99" y="519"/>
                </a:lnTo>
                <a:lnTo>
                  <a:pt x="80" y="513"/>
                </a:lnTo>
                <a:lnTo>
                  <a:pt x="65" y="507"/>
                </a:lnTo>
                <a:lnTo>
                  <a:pt x="50" y="501"/>
                </a:lnTo>
                <a:lnTo>
                  <a:pt x="40" y="494"/>
                </a:lnTo>
                <a:lnTo>
                  <a:pt x="37" y="490"/>
                </a:lnTo>
                <a:lnTo>
                  <a:pt x="34" y="487"/>
                </a:lnTo>
                <a:lnTo>
                  <a:pt x="33" y="483"/>
                </a:lnTo>
                <a:lnTo>
                  <a:pt x="34" y="479"/>
                </a:lnTo>
                <a:lnTo>
                  <a:pt x="36" y="476"/>
                </a:lnTo>
                <a:lnTo>
                  <a:pt x="39" y="472"/>
                </a:lnTo>
                <a:lnTo>
                  <a:pt x="39" y="472"/>
                </a:lnTo>
                <a:lnTo>
                  <a:pt x="44" y="479"/>
                </a:lnTo>
                <a:lnTo>
                  <a:pt x="40" y="473"/>
                </a:lnTo>
                <a:lnTo>
                  <a:pt x="40" y="473"/>
                </a:lnTo>
                <a:lnTo>
                  <a:pt x="44" y="478"/>
                </a:lnTo>
                <a:lnTo>
                  <a:pt x="48" y="484"/>
                </a:lnTo>
                <a:lnTo>
                  <a:pt x="54" y="489"/>
                </a:lnTo>
                <a:lnTo>
                  <a:pt x="57" y="491"/>
                </a:lnTo>
                <a:lnTo>
                  <a:pt x="57" y="491"/>
                </a:lnTo>
                <a:lnTo>
                  <a:pt x="55" y="487"/>
                </a:lnTo>
                <a:lnTo>
                  <a:pt x="56" y="487"/>
                </a:lnTo>
                <a:lnTo>
                  <a:pt x="57" y="488"/>
                </a:lnTo>
                <a:lnTo>
                  <a:pt x="68" y="499"/>
                </a:lnTo>
                <a:lnTo>
                  <a:pt x="73" y="505"/>
                </a:lnTo>
                <a:lnTo>
                  <a:pt x="74" y="507"/>
                </a:lnTo>
                <a:lnTo>
                  <a:pt x="71" y="505"/>
                </a:lnTo>
                <a:lnTo>
                  <a:pt x="60" y="495"/>
                </a:lnTo>
                <a:lnTo>
                  <a:pt x="60" y="495"/>
                </a:lnTo>
                <a:lnTo>
                  <a:pt x="114" y="521"/>
                </a:lnTo>
                <a:lnTo>
                  <a:pt x="151" y="538"/>
                </a:lnTo>
                <a:lnTo>
                  <a:pt x="171" y="547"/>
                </a:lnTo>
                <a:lnTo>
                  <a:pt x="191" y="554"/>
                </a:lnTo>
                <a:lnTo>
                  <a:pt x="210" y="560"/>
                </a:lnTo>
                <a:lnTo>
                  <a:pt x="230" y="565"/>
                </a:lnTo>
                <a:lnTo>
                  <a:pt x="249" y="567"/>
                </a:lnTo>
                <a:lnTo>
                  <a:pt x="266" y="567"/>
                </a:lnTo>
                <a:lnTo>
                  <a:pt x="273" y="566"/>
                </a:lnTo>
                <a:lnTo>
                  <a:pt x="281" y="565"/>
                </a:lnTo>
                <a:lnTo>
                  <a:pt x="287" y="562"/>
                </a:lnTo>
                <a:lnTo>
                  <a:pt x="293" y="559"/>
                </a:lnTo>
                <a:lnTo>
                  <a:pt x="299" y="554"/>
                </a:lnTo>
                <a:lnTo>
                  <a:pt x="304" y="549"/>
                </a:lnTo>
                <a:lnTo>
                  <a:pt x="309" y="542"/>
                </a:lnTo>
                <a:lnTo>
                  <a:pt x="313" y="535"/>
                </a:lnTo>
                <a:lnTo>
                  <a:pt x="313" y="535"/>
                </a:lnTo>
                <a:lnTo>
                  <a:pt x="302" y="538"/>
                </a:lnTo>
                <a:lnTo>
                  <a:pt x="303" y="537"/>
                </a:lnTo>
                <a:lnTo>
                  <a:pt x="302" y="537"/>
                </a:lnTo>
                <a:lnTo>
                  <a:pt x="302" y="537"/>
                </a:lnTo>
                <a:lnTo>
                  <a:pt x="313" y="533"/>
                </a:lnTo>
                <a:lnTo>
                  <a:pt x="322" y="530"/>
                </a:lnTo>
                <a:lnTo>
                  <a:pt x="340" y="525"/>
                </a:lnTo>
                <a:lnTo>
                  <a:pt x="349" y="521"/>
                </a:lnTo>
                <a:lnTo>
                  <a:pt x="356" y="518"/>
                </a:lnTo>
                <a:lnTo>
                  <a:pt x="364" y="514"/>
                </a:lnTo>
                <a:lnTo>
                  <a:pt x="370" y="507"/>
                </a:lnTo>
                <a:lnTo>
                  <a:pt x="370" y="507"/>
                </a:lnTo>
                <a:lnTo>
                  <a:pt x="364" y="511"/>
                </a:lnTo>
                <a:lnTo>
                  <a:pt x="362" y="511"/>
                </a:lnTo>
                <a:lnTo>
                  <a:pt x="366" y="509"/>
                </a:lnTo>
                <a:lnTo>
                  <a:pt x="366" y="509"/>
                </a:lnTo>
                <a:lnTo>
                  <a:pt x="358" y="513"/>
                </a:lnTo>
                <a:lnTo>
                  <a:pt x="342" y="521"/>
                </a:lnTo>
                <a:lnTo>
                  <a:pt x="325" y="529"/>
                </a:lnTo>
                <a:lnTo>
                  <a:pt x="317" y="530"/>
                </a:lnTo>
                <a:lnTo>
                  <a:pt x="314" y="530"/>
                </a:lnTo>
                <a:lnTo>
                  <a:pt x="314" y="530"/>
                </a:lnTo>
                <a:lnTo>
                  <a:pt x="322" y="526"/>
                </a:lnTo>
                <a:lnTo>
                  <a:pt x="331" y="523"/>
                </a:lnTo>
                <a:lnTo>
                  <a:pt x="331" y="523"/>
                </a:lnTo>
                <a:lnTo>
                  <a:pt x="316" y="531"/>
                </a:lnTo>
                <a:lnTo>
                  <a:pt x="307" y="535"/>
                </a:lnTo>
                <a:lnTo>
                  <a:pt x="298" y="536"/>
                </a:lnTo>
                <a:lnTo>
                  <a:pt x="290" y="537"/>
                </a:lnTo>
                <a:lnTo>
                  <a:pt x="290" y="537"/>
                </a:lnTo>
                <a:lnTo>
                  <a:pt x="285" y="540"/>
                </a:lnTo>
                <a:lnTo>
                  <a:pt x="279" y="540"/>
                </a:lnTo>
                <a:lnTo>
                  <a:pt x="279" y="540"/>
                </a:lnTo>
                <a:lnTo>
                  <a:pt x="298" y="535"/>
                </a:lnTo>
                <a:lnTo>
                  <a:pt x="316" y="530"/>
                </a:lnTo>
                <a:lnTo>
                  <a:pt x="325" y="527"/>
                </a:lnTo>
                <a:lnTo>
                  <a:pt x="334" y="523"/>
                </a:lnTo>
                <a:lnTo>
                  <a:pt x="345" y="517"/>
                </a:lnTo>
                <a:lnTo>
                  <a:pt x="356" y="507"/>
                </a:lnTo>
                <a:lnTo>
                  <a:pt x="356" y="507"/>
                </a:lnTo>
                <a:lnTo>
                  <a:pt x="334" y="514"/>
                </a:lnTo>
                <a:lnTo>
                  <a:pt x="326" y="519"/>
                </a:lnTo>
                <a:lnTo>
                  <a:pt x="316" y="525"/>
                </a:lnTo>
                <a:lnTo>
                  <a:pt x="316" y="525"/>
                </a:lnTo>
                <a:lnTo>
                  <a:pt x="295" y="525"/>
                </a:lnTo>
                <a:lnTo>
                  <a:pt x="273" y="527"/>
                </a:lnTo>
                <a:lnTo>
                  <a:pt x="227" y="531"/>
                </a:lnTo>
                <a:lnTo>
                  <a:pt x="204" y="533"/>
                </a:lnTo>
                <a:lnTo>
                  <a:pt x="183" y="535"/>
                </a:lnTo>
                <a:lnTo>
                  <a:pt x="160" y="533"/>
                </a:lnTo>
                <a:lnTo>
                  <a:pt x="138" y="532"/>
                </a:lnTo>
                <a:lnTo>
                  <a:pt x="118" y="527"/>
                </a:lnTo>
                <a:lnTo>
                  <a:pt x="108" y="525"/>
                </a:lnTo>
                <a:lnTo>
                  <a:pt x="99" y="521"/>
                </a:lnTo>
                <a:lnTo>
                  <a:pt x="90" y="517"/>
                </a:lnTo>
                <a:lnTo>
                  <a:pt x="81" y="512"/>
                </a:lnTo>
                <a:lnTo>
                  <a:pt x="73" y="506"/>
                </a:lnTo>
                <a:lnTo>
                  <a:pt x="65" y="500"/>
                </a:lnTo>
                <a:lnTo>
                  <a:pt x="57" y="491"/>
                </a:lnTo>
                <a:lnTo>
                  <a:pt x="51" y="483"/>
                </a:lnTo>
                <a:lnTo>
                  <a:pt x="44" y="473"/>
                </a:lnTo>
                <a:lnTo>
                  <a:pt x="39" y="462"/>
                </a:lnTo>
                <a:lnTo>
                  <a:pt x="33" y="450"/>
                </a:lnTo>
                <a:lnTo>
                  <a:pt x="30" y="437"/>
                </a:lnTo>
                <a:lnTo>
                  <a:pt x="26" y="423"/>
                </a:lnTo>
                <a:lnTo>
                  <a:pt x="22" y="407"/>
                </a:lnTo>
                <a:lnTo>
                  <a:pt x="22" y="407"/>
                </a:lnTo>
                <a:lnTo>
                  <a:pt x="24" y="411"/>
                </a:lnTo>
                <a:lnTo>
                  <a:pt x="22" y="406"/>
                </a:lnTo>
                <a:lnTo>
                  <a:pt x="22" y="406"/>
                </a:lnTo>
                <a:lnTo>
                  <a:pt x="25" y="412"/>
                </a:lnTo>
                <a:lnTo>
                  <a:pt x="26" y="412"/>
                </a:lnTo>
                <a:lnTo>
                  <a:pt x="25" y="409"/>
                </a:lnTo>
                <a:lnTo>
                  <a:pt x="25" y="409"/>
                </a:lnTo>
                <a:lnTo>
                  <a:pt x="25" y="411"/>
                </a:lnTo>
                <a:lnTo>
                  <a:pt x="26" y="414"/>
                </a:lnTo>
                <a:lnTo>
                  <a:pt x="28" y="419"/>
                </a:lnTo>
                <a:lnTo>
                  <a:pt x="28" y="419"/>
                </a:lnTo>
                <a:lnTo>
                  <a:pt x="27" y="417"/>
                </a:lnTo>
                <a:lnTo>
                  <a:pt x="26" y="414"/>
                </a:lnTo>
                <a:lnTo>
                  <a:pt x="25" y="413"/>
                </a:lnTo>
                <a:lnTo>
                  <a:pt x="24" y="412"/>
                </a:lnTo>
                <a:lnTo>
                  <a:pt x="24" y="412"/>
                </a:lnTo>
                <a:lnTo>
                  <a:pt x="26" y="425"/>
                </a:lnTo>
                <a:lnTo>
                  <a:pt x="31" y="440"/>
                </a:lnTo>
                <a:lnTo>
                  <a:pt x="38" y="453"/>
                </a:lnTo>
                <a:lnTo>
                  <a:pt x="48" y="466"/>
                </a:lnTo>
                <a:lnTo>
                  <a:pt x="59" y="479"/>
                </a:lnTo>
                <a:lnTo>
                  <a:pt x="72" y="491"/>
                </a:lnTo>
                <a:lnTo>
                  <a:pt x="86" y="503"/>
                </a:lnTo>
                <a:lnTo>
                  <a:pt x="103" y="513"/>
                </a:lnTo>
                <a:lnTo>
                  <a:pt x="120" y="523"/>
                </a:lnTo>
                <a:lnTo>
                  <a:pt x="138" y="530"/>
                </a:lnTo>
                <a:lnTo>
                  <a:pt x="157" y="536"/>
                </a:lnTo>
                <a:lnTo>
                  <a:pt x="177" y="541"/>
                </a:lnTo>
                <a:lnTo>
                  <a:pt x="196" y="542"/>
                </a:lnTo>
                <a:lnTo>
                  <a:pt x="216" y="542"/>
                </a:lnTo>
                <a:lnTo>
                  <a:pt x="236" y="540"/>
                </a:lnTo>
                <a:lnTo>
                  <a:pt x="256" y="533"/>
                </a:lnTo>
                <a:lnTo>
                  <a:pt x="256" y="533"/>
                </a:lnTo>
                <a:lnTo>
                  <a:pt x="255" y="538"/>
                </a:lnTo>
                <a:lnTo>
                  <a:pt x="255" y="538"/>
                </a:lnTo>
                <a:lnTo>
                  <a:pt x="256" y="538"/>
                </a:lnTo>
                <a:lnTo>
                  <a:pt x="263" y="532"/>
                </a:lnTo>
                <a:lnTo>
                  <a:pt x="268" y="530"/>
                </a:lnTo>
                <a:lnTo>
                  <a:pt x="273" y="526"/>
                </a:lnTo>
                <a:lnTo>
                  <a:pt x="278" y="526"/>
                </a:lnTo>
                <a:lnTo>
                  <a:pt x="280" y="527"/>
                </a:lnTo>
                <a:lnTo>
                  <a:pt x="281" y="529"/>
                </a:lnTo>
                <a:lnTo>
                  <a:pt x="281" y="529"/>
                </a:lnTo>
                <a:lnTo>
                  <a:pt x="278" y="530"/>
                </a:lnTo>
                <a:lnTo>
                  <a:pt x="284" y="529"/>
                </a:lnTo>
                <a:lnTo>
                  <a:pt x="284" y="529"/>
                </a:lnTo>
                <a:lnTo>
                  <a:pt x="283" y="527"/>
                </a:lnTo>
                <a:lnTo>
                  <a:pt x="284" y="526"/>
                </a:lnTo>
                <a:lnTo>
                  <a:pt x="287" y="526"/>
                </a:lnTo>
                <a:lnTo>
                  <a:pt x="287" y="526"/>
                </a:lnTo>
                <a:lnTo>
                  <a:pt x="280" y="527"/>
                </a:lnTo>
                <a:lnTo>
                  <a:pt x="269" y="530"/>
                </a:lnTo>
                <a:lnTo>
                  <a:pt x="262" y="532"/>
                </a:lnTo>
                <a:lnTo>
                  <a:pt x="262" y="532"/>
                </a:lnTo>
                <a:lnTo>
                  <a:pt x="274" y="530"/>
                </a:lnTo>
                <a:lnTo>
                  <a:pt x="290" y="526"/>
                </a:lnTo>
                <a:lnTo>
                  <a:pt x="305" y="520"/>
                </a:lnTo>
                <a:lnTo>
                  <a:pt x="316" y="514"/>
                </a:lnTo>
                <a:lnTo>
                  <a:pt x="316" y="514"/>
                </a:lnTo>
                <a:lnTo>
                  <a:pt x="315" y="514"/>
                </a:lnTo>
                <a:lnTo>
                  <a:pt x="317" y="513"/>
                </a:lnTo>
                <a:lnTo>
                  <a:pt x="323" y="511"/>
                </a:lnTo>
                <a:lnTo>
                  <a:pt x="323" y="511"/>
                </a:lnTo>
                <a:lnTo>
                  <a:pt x="308" y="518"/>
                </a:lnTo>
                <a:lnTo>
                  <a:pt x="289" y="524"/>
                </a:lnTo>
                <a:lnTo>
                  <a:pt x="268" y="529"/>
                </a:lnTo>
                <a:lnTo>
                  <a:pt x="257" y="530"/>
                </a:lnTo>
                <a:lnTo>
                  <a:pt x="246" y="531"/>
                </a:lnTo>
                <a:lnTo>
                  <a:pt x="246" y="531"/>
                </a:lnTo>
                <a:lnTo>
                  <a:pt x="251" y="530"/>
                </a:lnTo>
                <a:lnTo>
                  <a:pt x="254" y="530"/>
                </a:lnTo>
                <a:lnTo>
                  <a:pt x="251" y="530"/>
                </a:lnTo>
                <a:lnTo>
                  <a:pt x="251" y="530"/>
                </a:lnTo>
                <a:lnTo>
                  <a:pt x="290" y="513"/>
                </a:lnTo>
                <a:lnTo>
                  <a:pt x="329" y="494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close/>
                <a:moveTo>
                  <a:pt x="217" y="525"/>
                </a:moveTo>
                <a:lnTo>
                  <a:pt x="217" y="525"/>
                </a:lnTo>
                <a:lnTo>
                  <a:pt x="215" y="525"/>
                </a:lnTo>
                <a:lnTo>
                  <a:pt x="211" y="525"/>
                </a:lnTo>
                <a:lnTo>
                  <a:pt x="211" y="525"/>
                </a:lnTo>
                <a:lnTo>
                  <a:pt x="217" y="525"/>
                </a:lnTo>
                <a:lnTo>
                  <a:pt x="217" y="525"/>
                </a:lnTo>
                <a:close/>
                <a:moveTo>
                  <a:pt x="90" y="482"/>
                </a:moveTo>
                <a:lnTo>
                  <a:pt x="90" y="482"/>
                </a:lnTo>
                <a:lnTo>
                  <a:pt x="96" y="485"/>
                </a:lnTo>
                <a:lnTo>
                  <a:pt x="97" y="487"/>
                </a:lnTo>
                <a:lnTo>
                  <a:pt x="96" y="487"/>
                </a:lnTo>
                <a:lnTo>
                  <a:pt x="93" y="485"/>
                </a:lnTo>
                <a:lnTo>
                  <a:pt x="91" y="484"/>
                </a:lnTo>
                <a:lnTo>
                  <a:pt x="90" y="482"/>
                </a:lnTo>
                <a:lnTo>
                  <a:pt x="90" y="482"/>
                </a:lnTo>
                <a:lnTo>
                  <a:pt x="91" y="483"/>
                </a:lnTo>
                <a:lnTo>
                  <a:pt x="90" y="482"/>
                </a:lnTo>
                <a:lnTo>
                  <a:pt x="90" y="482"/>
                </a:lnTo>
                <a:close/>
                <a:moveTo>
                  <a:pt x="511" y="340"/>
                </a:moveTo>
                <a:lnTo>
                  <a:pt x="511" y="340"/>
                </a:lnTo>
                <a:lnTo>
                  <a:pt x="511" y="342"/>
                </a:lnTo>
                <a:lnTo>
                  <a:pt x="510" y="343"/>
                </a:lnTo>
                <a:lnTo>
                  <a:pt x="510" y="343"/>
                </a:lnTo>
                <a:lnTo>
                  <a:pt x="511" y="340"/>
                </a:lnTo>
                <a:lnTo>
                  <a:pt x="511" y="340"/>
                </a:lnTo>
                <a:close/>
                <a:moveTo>
                  <a:pt x="522" y="343"/>
                </a:moveTo>
                <a:lnTo>
                  <a:pt x="522" y="343"/>
                </a:lnTo>
                <a:lnTo>
                  <a:pt x="517" y="354"/>
                </a:lnTo>
                <a:lnTo>
                  <a:pt x="517" y="353"/>
                </a:lnTo>
                <a:lnTo>
                  <a:pt x="520" y="347"/>
                </a:lnTo>
                <a:lnTo>
                  <a:pt x="522" y="343"/>
                </a:lnTo>
                <a:lnTo>
                  <a:pt x="522" y="343"/>
                </a:lnTo>
                <a:lnTo>
                  <a:pt x="521" y="344"/>
                </a:lnTo>
                <a:lnTo>
                  <a:pt x="522" y="343"/>
                </a:lnTo>
                <a:lnTo>
                  <a:pt x="522" y="343"/>
                </a:lnTo>
                <a:close/>
                <a:moveTo>
                  <a:pt x="482" y="43"/>
                </a:moveTo>
                <a:lnTo>
                  <a:pt x="482" y="43"/>
                </a:lnTo>
                <a:lnTo>
                  <a:pt x="478" y="40"/>
                </a:lnTo>
                <a:lnTo>
                  <a:pt x="478" y="40"/>
                </a:lnTo>
                <a:lnTo>
                  <a:pt x="482" y="43"/>
                </a:lnTo>
                <a:lnTo>
                  <a:pt x="482" y="43"/>
                </a:lnTo>
                <a:close/>
                <a:moveTo>
                  <a:pt x="326" y="3"/>
                </a:moveTo>
                <a:lnTo>
                  <a:pt x="326" y="3"/>
                </a:lnTo>
                <a:lnTo>
                  <a:pt x="323" y="3"/>
                </a:lnTo>
                <a:lnTo>
                  <a:pt x="322" y="3"/>
                </a:lnTo>
                <a:lnTo>
                  <a:pt x="322" y="3"/>
                </a:lnTo>
                <a:lnTo>
                  <a:pt x="325" y="3"/>
                </a:lnTo>
                <a:lnTo>
                  <a:pt x="326" y="3"/>
                </a:lnTo>
                <a:lnTo>
                  <a:pt x="326" y="3"/>
                </a:lnTo>
                <a:lnTo>
                  <a:pt x="326" y="3"/>
                </a:lnTo>
                <a:close/>
                <a:moveTo>
                  <a:pt x="209" y="37"/>
                </a:moveTo>
                <a:lnTo>
                  <a:pt x="209" y="37"/>
                </a:lnTo>
                <a:lnTo>
                  <a:pt x="213" y="35"/>
                </a:lnTo>
                <a:lnTo>
                  <a:pt x="213" y="35"/>
                </a:lnTo>
                <a:lnTo>
                  <a:pt x="209" y="37"/>
                </a:lnTo>
                <a:lnTo>
                  <a:pt x="209" y="37"/>
                </a:lnTo>
                <a:close/>
                <a:moveTo>
                  <a:pt x="215" y="560"/>
                </a:moveTo>
                <a:lnTo>
                  <a:pt x="215" y="560"/>
                </a:lnTo>
                <a:lnTo>
                  <a:pt x="222" y="560"/>
                </a:lnTo>
                <a:lnTo>
                  <a:pt x="222" y="560"/>
                </a:lnTo>
                <a:lnTo>
                  <a:pt x="217" y="560"/>
                </a:lnTo>
                <a:lnTo>
                  <a:pt x="215" y="560"/>
                </a:lnTo>
                <a:lnTo>
                  <a:pt x="215" y="560"/>
                </a:lnTo>
                <a:close/>
                <a:moveTo>
                  <a:pt x="172" y="552"/>
                </a:moveTo>
                <a:lnTo>
                  <a:pt x="172" y="552"/>
                </a:lnTo>
                <a:lnTo>
                  <a:pt x="177" y="552"/>
                </a:lnTo>
                <a:lnTo>
                  <a:pt x="180" y="553"/>
                </a:lnTo>
                <a:lnTo>
                  <a:pt x="180" y="553"/>
                </a:lnTo>
                <a:lnTo>
                  <a:pt x="172" y="552"/>
                </a:lnTo>
                <a:lnTo>
                  <a:pt x="172" y="552"/>
                </a:lnTo>
                <a:close/>
                <a:moveTo>
                  <a:pt x="349" y="518"/>
                </a:moveTo>
                <a:lnTo>
                  <a:pt x="349" y="518"/>
                </a:lnTo>
                <a:lnTo>
                  <a:pt x="346" y="519"/>
                </a:lnTo>
                <a:lnTo>
                  <a:pt x="345" y="520"/>
                </a:lnTo>
                <a:lnTo>
                  <a:pt x="345" y="519"/>
                </a:lnTo>
                <a:lnTo>
                  <a:pt x="349" y="518"/>
                </a:lnTo>
                <a:lnTo>
                  <a:pt x="349" y="518"/>
                </a:lnTo>
                <a:lnTo>
                  <a:pt x="349" y="519"/>
                </a:lnTo>
                <a:lnTo>
                  <a:pt x="349" y="518"/>
                </a:lnTo>
                <a:lnTo>
                  <a:pt x="349" y="518"/>
                </a:lnTo>
                <a:close/>
                <a:moveTo>
                  <a:pt x="122" y="523"/>
                </a:moveTo>
                <a:lnTo>
                  <a:pt x="132" y="527"/>
                </a:lnTo>
                <a:lnTo>
                  <a:pt x="132" y="527"/>
                </a:lnTo>
                <a:lnTo>
                  <a:pt x="127" y="525"/>
                </a:lnTo>
                <a:lnTo>
                  <a:pt x="122" y="523"/>
                </a:lnTo>
                <a:lnTo>
                  <a:pt x="122" y="523"/>
                </a:lnTo>
                <a:close/>
                <a:moveTo>
                  <a:pt x="216" y="540"/>
                </a:moveTo>
                <a:lnTo>
                  <a:pt x="216" y="540"/>
                </a:lnTo>
                <a:lnTo>
                  <a:pt x="221" y="540"/>
                </a:lnTo>
                <a:lnTo>
                  <a:pt x="221" y="540"/>
                </a:lnTo>
                <a:lnTo>
                  <a:pt x="217" y="540"/>
                </a:lnTo>
                <a:lnTo>
                  <a:pt x="216" y="540"/>
                </a:lnTo>
                <a:lnTo>
                  <a:pt x="216" y="540"/>
                </a:lnTo>
                <a:close/>
                <a:moveTo>
                  <a:pt x="264" y="533"/>
                </a:moveTo>
                <a:lnTo>
                  <a:pt x="264" y="533"/>
                </a:lnTo>
                <a:lnTo>
                  <a:pt x="264" y="532"/>
                </a:lnTo>
                <a:lnTo>
                  <a:pt x="267" y="532"/>
                </a:lnTo>
                <a:lnTo>
                  <a:pt x="267" y="532"/>
                </a:lnTo>
                <a:lnTo>
                  <a:pt x="264" y="533"/>
                </a:lnTo>
                <a:lnTo>
                  <a:pt x="264" y="533"/>
                </a:lnTo>
                <a:close/>
                <a:moveTo>
                  <a:pt x="373" y="478"/>
                </a:moveTo>
                <a:lnTo>
                  <a:pt x="373" y="478"/>
                </a:lnTo>
                <a:lnTo>
                  <a:pt x="376" y="476"/>
                </a:lnTo>
                <a:lnTo>
                  <a:pt x="376" y="476"/>
                </a:lnTo>
                <a:lnTo>
                  <a:pt x="376" y="476"/>
                </a:lnTo>
                <a:lnTo>
                  <a:pt x="374" y="477"/>
                </a:lnTo>
                <a:lnTo>
                  <a:pt x="373" y="477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close/>
                <a:moveTo>
                  <a:pt x="311" y="507"/>
                </a:moveTo>
                <a:lnTo>
                  <a:pt x="311" y="507"/>
                </a:lnTo>
                <a:lnTo>
                  <a:pt x="315" y="506"/>
                </a:lnTo>
                <a:lnTo>
                  <a:pt x="315" y="506"/>
                </a:lnTo>
                <a:lnTo>
                  <a:pt x="313" y="507"/>
                </a:lnTo>
                <a:lnTo>
                  <a:pt x="311" y="507"/>
                </a:lnTo>
                <a:lnTo>
                  <a:pt x="311" y="507"/>
                </a:lnTo>
                <a:close/>
                <a:moveTo>
                  <a:pt x="249" y="523"/>
                </a:moveTo>
                <a:lnTo>
                  <a:pt x="249" y="523"/>
                </a:lnTo>
                <a:lnTo>
                  <a:pt x="254" y="521"/>
                </a:lnTo>
                <a:lnTo>
                  <a:pt x="254" y="521"/>
                </a:lnTo>
                <a:lnTo>
                  <a:pt x="249" y="523"/>
                </a:lnTo>
                <a:lnTo>
                  <a:pt x="249" y="523"/>
                </a:lnTo>
                <a:close/>
                <a:moveTo>
                  <a:pt x="236" y="524"/>
                </a:moveTo>
                <a:lnTo>
                  <a:pt x="236" y="524"/>
                </a:lnTo>
                <a:lnTo>
                  <a:pt x="239" y="524"/>
                </a:lnTo>
                <a:lnTo>
                  <a:pt x="240" y="524"/>
                </a:lnTo>
                <a:lnTo>
                  <a:pt x="240" y="524"/>
                </a:lnTo>
                <a:lnTo>
                  <a:pt x="236" y="524"/>
                </a:lnTo>
                <a:lnTo>
                  <a:pt x="236" y="524"/>
                </a:lnTo>
                <a:close/>
                <a:moveTo>
                  <a:pt x="333" y="518"/>
                </a:moveTo>
                <a:lnTo>
                  <a:pt x="333" y="518"/>
                </a:lnTo>
                <a:lnTo>
                  <a:pt x="325" y="521"/>
                </a:lnTo>
                <a:lnTo>
                  <a:pt x="325" y="521"/>
                </a:lnTo>
                <a:lnTo>
                  <a:pt x="329" y="519"/>
                </a:lnTo>
                <a:lnTo>
                  <a:pt x="333" y="518"/>
                </a:lnTo>
                <a:lnTo>
                  <a:pt x="333" y="518"/>
                </a:lnTo>
                <a:close/>
                <a:moveTo>
                  <a:pt x="196" y="519"/>
                </a:moveTo>
                <a:lnTo>
                  <a:pt x="196" y="519"/>
                </a:lnTo>
                <a:lnTo>
                  <a:pt x="201" y="519"/>
                </a:lnTo>
                <a:lnTo>
                  <a:pt x="201" y="519"/>
                </a:lnTo>
                <a:lnTo>
                  <a:pt x="198" y="519"/>
                </a:lnTo>
                <a:lnTo>
                  <a:pt x="196" y="519"/>
                </a:lnTo>
                <a:lnTo>
                  <a:pt x="196" y="519"/>
                </a:lnTo>
                <a:close/>
                <a:moveTo>
                  <a:pt x="257" y="527"/>
                </a:moveTo>
                <a:lnTo>
                  <a:pt x="257" y="527"/>
                </a:lnTo>
                <a:lnTo>
                  <a:pt x="262" y="526"/>
                </a:lnTo>
                <a:lnTo>
                  <a:pt x="262" y="526"/>
                </a:lnTo>
                <a:lnTo>
                  <a:pt x="258" y="527"/>
                </a:lnTo>
                <a:lnTo>
                  <a:pt x="257" y="527"/>
                </a:lnTo>
                <a:lnTo>
                  <a:pt x="257" y="527"/>
                </a:lnTo>
                <a:close/>
                <a:moveTo>
                  <a:pt x="334" y="519"/>
                </a:moveTo>
                <a:lnTo>
                  <a:pt x="334" y="519"/>
                </a:lnTo>
                <a:lnTo>
                  <a:pt x="335" y="518"/>
                </a:lnTo>
                <a:lnTo>
                  <a:pt x="337" y="518"/>
                </a:lnTo>
                <a:lnTo>
                  <a:pt x="337" y="518"/>
                </a:lnTo>
                <a:lnTo>
                  <a:pt x="334" y="519"/>
                </a:lnTo>
                <a:lnTo>
                  <a:pt x="333" y="519"/>
                </a:lnTo>
                <a:lnTo>
                  <a:pt x="334" y="519"/>
                </a:lnTo>
                <a:lnTo>
                  <a:pt x="334" y="519"/>
                </a:lnTo>
                <a:close/>
                <a:moveTo>
                  <a:pt x="331" y="521"/>
                </a:moveTo>
                <a:lnTo>
                  <a:pt x="331" y="521"/>
                </a:lnTo>
                <a:lnTo>
                  <a:pt x="328" y="520"/>
                </a:lnTo>
                <a:lnTo>
                  <a:pt x="328" y="520"/>
                </a:lnTo>
                <a:lnTo>
                  <a:pt x="331" y="520"/>
                </a:lnTo>
                <a:lnTo>
                  <a:pt x="331" y="521"/>
                </a:lnTo>
                <a:lnTo>
                  <a:pt x="331" y="521"/>
                </a:lnTo>
                <a:lnTo>
                  <a:pt x="331" y="520"/>
                </a:lnTo>
                <a:lnTo>
                  <a:pt x="331" y="520"/>
                </a:lnTo>
                <a:lnTo>
                  <a:pt x="331" y="520"/>
                </a:lnTo>
                <a:lnTo>
                  <a:pt x="331" y="521"/>
                </a:lnTo>
                <a:lnTo>
                  <a:pt x="331" y="521"/>
                </a:lnTo>
                <a:close/>
                <a:moveTo>
                  <a:pt x="321" y="524"/>
                </a:moveTo>
                <a:lnTo>
                  <a:pt x="321" y="524"/>
                </a:lnTo>
                <a:lnTo>
                  <a:pt x="326" y="521"/>
                </a:lnTo>
                <a:lnTo>
                  <a:pt x="326" y="521"/>
                </a:lnTo>
                <a:lnTo>
                  <a:pt x="323" y="523"/>
                </a:lnTo>
                <a:lnTo>
                  <a:pt x="321" y="524"/>
                </a:lnTo>
                <a:lnTo>
                  <a:pt x="321" y="524"/>
                </a:lnTo>
                <a:close/>
                <a:moveTo>
                  <a:pt x="260" y="532"/>
                </a:moveTo>
                <a:lnTo>
                  <a:pt x="260" y="532"/>
                </a:lnTo>
                <a:lnTo>
                  <a:pt x="257" y="533"/>
                </a:lnTo>
                <a:lnTo>
                  <a:pt x="258" y="533"/>
                </a:lnTo>
                <a:lnTo>
                  <a:pt x="260" y="532"/>
                </a:lnTo>
                <a:lnTo>
                  <a:pt x="261" y="532"/>
                </a:lnTo>
                <a:lnTo>
                  <a:pt x="260" y="532"/>
                </a:lnTo>
                <a:lnTo>
                  <a:pt x="260" y="532"/>
                </a:lnTo>
                <a:lnTo>
                  <a:pt x="258" y="532"/>
                </a:lnTo>
                <a:lnTo>
                  <a:pt x="260" y="532"/>
                </a:lnTo>
                <a:lnTo>
                  <a:pt x="260" y="532"/>
                </a:lnTo>
                <a:close/>
                <a:moveTo>
                  <a:pt x="307" y="530"/>
                </a:moveTo>
                <a:lnTo>
                  <a:pt x="307" y="530"/>
                </a:lnTo>
                <a:lnTo>
                  <a:pt x="310" y="529"/>
                </a:lnTo>
                <a:lnTo>
                  <a:pt x="307" y="530"/>
                </a:lnTo>
                <a:lnTo>
                  <a:pt x="307" y="530"/>
                </a:lnTo>
                <a:lnTo>
                  <a:pt x="308" y="530"/>
                </a:lnTo>
                <a:lnTo>
                  <a:pt x="307" y="530"/>
                </a:lnTo>
                <a:lnTo>
                  <a:pt x="307" y="530"/>
                </a:lnTo>
                <a:close/>
                <a:moveTo>
                  <a:pt x="337" y="524"/>
                </a:moveTo>
                <a:lnTo>
                  <a:pt x="337" y="524"/>
                </a:lnTo>
                <a:lnTo>
                  <a:pt x="338" y="524"/>
                </a:lnTo>
                <a:lnTo>
                  <a:pt x="340" y="523"/>
                </a:lnTo>
                <a:lnTo>
                  <a:pt x="340" y="523"/>
                </a:lnTo>
                <a:lnTo>
                  <a:pt x="338" y="524"/>
                </a:lnTo>
                <a:lnTo>
                  <a:pt x="337" y="525"/>
                </a:lnTo>
                <a:lnTo>
                  <a:pt x="337" y="524"/>
                </a:lnTo>
                <a:lnTo>
                  <a:pt x="337" y="524"/>
                </a:lnTo>
                <a:close/>
                <a:moveTo>
                  <a:pt x="249" y="535"/>
                </a:moveTo>
                <a:lnTo>
                  <a:pt x="249" y="535"/>
                </a:lnTo>
                <a:lnTo>
                  <a:pt x="243" y="533"/>
                </a:lnTo>
                <a:lnTo>
                  <a:pt x="243" y="533"/>
                </a:lnTo>
                <a:lnTo>
                  <a:pt x="244" y="532"/>
                </a:lnTo>
                <a:lnTo>
                  <a:pt x="248" y="532"/>
                </a:lnTo>
                <a:lnTo>
                  <a:pt x="249" y="533"/>
                </a:lnTo>
                <a:lnTo>
                  <a:pt x="249" y="535"/>
                </a:lnTo>
                <a:lnTo>
                  <a:pt x="249" y="535"/>
                </a:lnTo>
                <a:lnTo>
                  <a:pt x="248" y="535"/>
                </a:lnTo>
                <a:lnTo>
                  <a:pt x="249" y="535"/>
                </a:lnTo>
                <a:lnTo>
                  <a:pt x="249" y="535"/>
                </a:lnTo>
                <a:close/>
                <a:moveTo>
                  <a:pt x="198" y="526"/>
                </a:moveTo>
                <a:lnTo>
                  <a:pt x="198" y="526"/>
                </a:lnTo>
                <a:lnTo>
                  <a:pt x="201" y="525"/>
                </a:lnTo>
                <a:lnTo>
                  <a:pt x="203" y="525"/>
                </a:lnTo>
                <a:lnTo>
                  <a:pt x="203" y="525"/>
                </a:lnTo>
                <a:lnTo>
                  <a:pt x="198" y="526"/>
                </a:lnTo>
                <a:lnTo>
                  <a:pt x="198" y="526"/>
                </a:lnTo>
                <a:close/>
                <a:moveTo>
                  <a:pt x="260" y="533"/>
                </a:moveTo>
                <a:lnTo>
                  <a:pt x="260" y="533"/>
                </a:lnTo>
                <a:lnTo>
                  <a:pt x="258" y="532"/>
                </a:lnTo>
                <a:lnTo>
                  <a:pt x="260" y="532"/>
                </a:lnTo>
                <a:lnTo>
                  <a:pt x="260" y="533"/>
                </a:lnTo>
                <a:lnTo>
                  <a:pt x="260" y="533"/>
                </a:lnTo>
                <a:lnTo>
                  <a:pt x="260" y="533"/>
                </a:lnTo>
                <a:lnTo>
                  <a:pt x="261" y="533"/>
                </a:lnTo>
                <a:lnTo>
                  <a:pt x="260" y="533"/>
                </a:lnTo>
                <a:lnTo>
                  <a:pt x="260" y="533"/>
                </a:lnTo>
                <a:close/>
                <a:moveTo>
                  <a:pt x="320" y="530"/>
                </a:moveTo>
                <a:lnTo>
                  <a:pt x="320" y="530"/>
                </a:lnTo>
                <a:lnTo>
                  <a:pt x="327" y="527"/>
                </a:lnTo>
                <a:lnTo>
                  <a:pt x="320" y="530"/>
                </a:lnTo>
                <a:lnTo>
                  <a:pt x="320" y="530"/>
                </a:lnTo>
                <a:lnTo>
                  <a:pt x="322" y="530"/>
                </a:lnTo>
                <a:lnTo>
                  <a:pt x="320" y="530"/>
                </a:lnTo>
                <a:lnTo>
                  <a:pt x="320" y="530"/>
                </a:lnTo>
                <a:close/>
                <a:moveTo>
                  <a:pt x="291" y="535"/>
                </a:moveTo>
                <a:lnTo>
                  <a:pt x="291" y="535"/>
                </a:lnTo>
                <a:lnTo>
                  <a:pt x="293" y="533"/>
                </a:lnTo>
                <a:lnTo>
                  <a:pt x="296" y="532"/>
                </a:lnTo>
                <a:lnTo>
                  <a:pt x="296" y="532"/>
                </a:lnTo>
                <a:lnTo>
                  <a:pt x="293" y="533"/>
                </a:lnTo>
                <a:lnTo>
                  <a:pt x="291" y="535"/>
                </a:lnTo>
                <a:lnTo>
                  <a:pt x="291" y="535"/>
                </a:lnTo>
                <a:close/>
                <a:moveTo>
                  <a:pt x="310" y="532"/>
                </a:moveTo>
                <a:lnTo>
                  <a:pt x="310" y="532"/>
                </a:lnTo>
                <a:lnTo>
                  <a:pt x="307" y="532"/>
                </a:lnTo>
                <a:lnTo>
                  <a:pt x="305" y="533"/>
                </a:lnTo>
                <a:lnTo>
                  <a:pt x="308" y="533"/>
                </a:lnTo>
                <a:lnTo>
                  <a:pt x="310" y="532"/>
                </a:lnTo>
                <a:lnTo>
                  <a:pt x="310" y="532"/>
                </a:lnTo>
                <a:lnTo>
                  <a:pt x="311" y="532"/>
                </a:lnTo>
                <a:lnTo>
                  <a:pt x="311" y="532"/>
                </a:lnTo>
                <a:lnTo>
                  <a:pt x="310" y="532"/>
                </a:lnTo>
                <a:lnTo>
                  <a:pt x="310" y="532"/>
                </a:lnTo>
                <a:lnTo>
                  <a:pt x="310" y="532"/>
                </a:lnTo>
                <a:close/>
                <a:moveTo>
                  <a:pt x="219" y="536"/>
                </a:moveTo>
                <a:lnTo>
                  <a:pt x="219" y="536"/>
                </a:lnTo>
                <a:lnTo>
                  <a:pt x="220" y="537"/>
                </a:lnTo>
                <a:lnTo>
                  <a:pt x="222" y="537"/>
                </a:lnTo>
                <a:lnTo>
                  <a:pt x="226" y="536"/>
                </a:lnTo>
                <a:lnTo>
                  <a:pt x="227" y="535"/>
                </a:lnTo>
                <a:lnTo>
                  <a:pt x="227" y="535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close/>
                <a:moveTo>
                  <a:pt x="287" y="536"/>
                </a:moveTo>
                <a:lnTo>
                  <a:pt x="287" y="536"/>
                </a:lnTo>
                <a:lnTo>
                  <a:pt x="285" y="537"/>
                </a:lnTo>
                <a:lnTo>
                  <a:pt x="286" y="537"/>
                </a:lnTo>
                <a:lnTo>
                  <a:pt x="289" y="536"/>
                </a:lnTo>
                <a:lnTo>
                  <a:pt x="289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close/>
                <a:moveTo>
                  <a:pt x="151" y="512"/>
                </a:moveTo>
                <a:lnTo>
                  <a:pt x="151" y="512"/>
                </a:lnTo>
                <a:lnTo>
                  <a:pt x="152" y="511"/>
                </a:lnTo>
                <a:lnTo>
                  <a:pt x="155" y="512"/>
                </a:lnTo>
                <a:lnTo>
                  <a:pt x="155" y="512"/>
                </a:lnTo>
                <a:lnTo>
                  <a:pt x="154" y="512"/>
                </a:lnTo>
                <a:lnTo>
                  <a:pt x="151" y="512"/>
                </a:lnTo>
                <a:lnTo>
                  <a:pt x="151" y="512"/>
                </a:lnTo>
                <a:close/>
                <a:moveTo>
                  <a:pt x="171" y="523"/>
                </a:moveTo>
                <a:lnTo>
                  <a:pt x="171" y="523"/>
                </a:lnTo>
                <a:lnTo>
                  <a:pt x="173" y="523"/>
                </a:lnTo>
                <a:lnTo>
                  <a:pt x="174" y="523"/>
                </a:lnTo>
                <a:lnTo>
                  <a:pt x="174" y="523"/>
                </a:lnTo>
                <a:lnTo>
                  <a:pt x="171" y="523"/>
                </a:lnTo>
                <a:lnTo>
                  <a:pt x="171" y="523"/>
                </a:lnTo>
                <a:close/>
                <a:moveTo>
                  <a:pt x="293" y="538"/>
                </a:moveTo>
                <a:lnTo>
                  <a:pt x="293" y="538"/>
                </a:lnTo>
                <a:lnTo>
                  <a:pt x="296" y="537"/>
                </a:lnTo>
                <a:lnTo>
                  <a:pt x="293" y="538"/>
                </a:lnTo>
                <a:lnTo>
                  <a:pt x="293" y="538"/>
                </a:lnTo>
                <a:lnTo>
                  <a:pt x="295" y="538"/>
                </a:lnTo>
                <a:lnTo>
                  <a:pt x="293" y="538"/>
                </a:lnTo>
                <a:lnTo>
                  <a:pt x="293" y="538"/>
                </a:lnTo>
                <a:close/>
                <a:moveTo>
                  <a:pt x="274" y="541"/>
                </a:moveTo>
                <a:lnTo>
                  <a:pt x="274" y="541"/>
                </a:lnTo>
                <a:lnTo>
                  <a:pt x="280" y="540"/>
                </a:lnTo>
                <a:lnTo>
                  <a:pt x="274" y="541"/>
                </a:lnTo>
                <a:lnTo>
                  <a:pt x="274" y="541"/>
                </a:lnTo>
                <a:lnTo>
                  <a:pt x="275" y="541"/>
                </a:lnTo>
                <a:lnTo>
                  <a:pt x="274" y="541"/>
                </a:lnTo>
                <a:lnTo>
                  <a:pt x="274" y="541"/>
                </a:lnTo>
                <a:close/>
                <a:moveTo>
                  <a:pt x="292" y="538"/>
                </a:moveTo>
                <a:lnTo>
                  <a:pt x="292" y="538"/>
                </a:lnTo>
                <a:lnTo>
                  <a:pt x="289" y="541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close/>
                <a:moveTo>
                  <a:pt x="266" y="542"/>
                </a:moveTo>
                <a:lnTo>
                  <a:pt x="266" y="542"/>
                </a:lnTo>
                <a:lnTo>
                  <a:pt x="268" y="542"/>
                </a:lnTo>
                <a:lnTo>
                  <a:pt x="270" y="541"/>
                </a:lnTo>
                <a:lnTo>
                  <a:pt x="270" y="541"/>
                </a:lnTo>
                <a:lnTo>
                  <a:pt x="267" y="542"/>
                </a:lnTo>
                <a:lnTo>
                  <a:pt x="266" y="542"/>
                </a:lnTo>
                <a:lnTo>
                  <a:pt x="266" y="542"/>
                </a:lnTo>
                <a:lnTo>
                  <a:pt x="266" y="542"/>
                </a:lnTo>
                <a:close/>
                <a:moveTo>
                  <a:pt x="262" y="542"/>
                </a:moveTo>
                <a:lnTo>
                  <a:pt x="262" y="542"/>
                </a:lnTo>
                <a:lnTo>
                  <a:pt x="258" y="542"/>
                </a:lnTo>
                <a:lnTo>
                  <a:pt x="258" y="542"/>
                </a:lnTo>
                <a:lnTo>
                  <a:pt x="261" y="541"/>
                </a:lnTo>
                <a:lnTo>
                  <a:pt x="262" y="542"/>
                </a:lnTo>
                <a:lnTo>
                  <a:pt x="262" y="542"/>
                </a:lnTo>
                <a:lnTo>
                  <a:pt x="262" y="542"/>
                </a:lnTo>
                <a:lnTo>
                  <a:pt x="261" y="542"/>
                </a:lnTo>
                <a:lnTo>
                  <a:pt x="262" y="542"/>
                </a:lnTo>
                <a:lnTo>
                  <a:pt x="262" y="542"/>
                </a:lnTo>
                <a:close/>
                <a:moveTo>
                  <a:pt x="248" y="542"/>
                </a:moveTo>
                <a:lnTo>
                  <a:pt x="248" y="542"/>
                </a:lnTo>
                <a:lnTo>
                  <a:pt x="254" y="541"/>
                </a:lnTo>
                <a:lnTo>
                  <a:pt x="254" y="541"/>
                </a:lnTo>
                <a:lnTo>
                  <a:pt x="248" y="542"/>
                </a:lnTo>
                <a:lnTo>
                  <a:pt x="248" y="542"/>
                </a:lnTo>
                <a:close/>
                <a:moveTo>
                  <a:pt x="285" y="541"/>
                </a:moveTo>
                <a:lnTo>
                  <a:pt x="285" y="541"/>
                </a:lnTo>
                <a:lnTo>
                  <a:pt x="279" y="543"/>
                </a:lnTo>
                <a:lnTo>
                  <a:pt x="278" y="543"/>
                </a:lnTo>
                <a:lnTo>
                  <a:pt x="280" y="542"/>
                </a:lnTo>
                <a:lnTo>
                  <a:pt x="285" y="541"/>
                </a:lnTo>
                <a:lnTo>
                  <a:pt x="285" y="541"/>
                </a:lnTo>
                <a:lnTo>
                  <a:pt x="284" y="541"/>
                </a:lnTo>
                <a:lnTo>
                  <a:pt x="285" y="541"/>
                </a:lnTo>
                <a:lnTo>
                  <a:pt x="285" y="541"/>
                </a:lnTo>
                <a:close/>
                <a:moveTo>
                  <a:pt x="207" y="537"/>
                </a:moveTo>
                <a:lnTo>
                  <a:pt x="207" y="537"/>
                </a:lnTo>
                <a:lnTo>
                  <a:pt x="214" y="537"/>
                </a:lnTo>
                <a:lnTo>
                  <a:pt x="207" y="537"/>
                </a:lnTo>
                <a:lnTo>
                  <a:pt x="207" y="537"/>
                </a:lnTo>
                <a:lnTo>
                  <a:pt x="208" y="537"/>
                </a:lnTo>
                <a:lnTo>
                  <a:pt x="207" y="537"/>
                </a:lnTo>
                <a:lnTo>
                  <a:pt x="207" y="537"/>
                </a:lnTo>
                <a:close/>
                <a:moveTo>
                  <a:pt x="274" y="543"/>
                </a:moveTo>
                <a:lnTo>
                  <a:pt x="274" y="543"/>
                </a:lnTo>
                <a:lnTo>
                  <a:pt x="279" y="542"/>
                </a:lnTo>
                <a:lnTo>
                  <a:pt x="279" y="542"/>
                </a:lnTo>
                <a:lnTo>
                  <a:pt x="275" y="543"/>
                </a:lnTo>
                <a:lnTo>
                  <a:pt x="274" y="543"/>
                </a:lnTo>
                <a:lnTo>
                  <a:pt x="274" y="543"/>
                </a:lnTo>
                <a:close/>
                <a:moveTo>
                  <a:pt x="148" y="517"/>
                </a:moveTo>
                <a:lnTo>
                  <a:pt x="148" y="517"/>
                </a:lnTo>
                <a:lnTo>
                  <a:pt x="155" y="519"/>
                </a:lnTo>
                <a:lnTo>
                  <a:pt x="155" y="519"/>
                </a:lnTo>
                <a:lnTo>
                  <a:pt x="151" y="518"/>
                </a:lnTo>
                <a:lnTo>
                  <a:pt x="148" y="517"/>
                </a:lnTo>
                <a:lnTo>
                  <a:pt x="148" y="517"/>
                </a:lnTo>
                <a:close/>
                <a:moveTo>
                  <a:pt x="285" y="543"/>
                </a:moveTo>
                <a:lnTo>
                  <a:pt x="285" y="543"/>
                </a:lnTo>
                <a:lnTo>
                  <a:pt x="280" y="541"/>
                </a:lnTo>
                <a:lnTo>
                  <a:pt x="276" y="541"/>
                </a:lnTo>
                <a:lnTo>
                  <a:pt x="274" y="541"/>
                </a:lnTo>
                <a:lnTo>
                  <a:pt x="273" y="542"/>
                </a:lnTo>
                <a:lnTo>
                  <a:pt x="274" y="543"/>
                </a:lnTo>
                <a:lnTo>
                  <a:pt x="275" y="544"/>
                </a:lnTo>
                <a:lnTo>
                  <a:pt x="279" y="544"/>
                </a:lnTo>
                <a:lnTo>
                  <a:pt x="285" y="543"/>
                </a:lnTo>
                <a:lnTo>
                  <a:pt x="285" y="543"/>
                </a:lnTo>
                <a:lnTo>
                  <a:pt x="286" y="543"/>
                </a:lnTo>
                <a:lnTo>
                  <a:pt x="285" y="543"/>
                </a:lnTo>
                <a:lnTo>
                  <a:pt x="285" y="543"/>
                </a:lnTo>
                <a:close/>
                <a:moveTo>
                  <a:pt x="258" y="544"/>
                </a:moveTo>
                <a:lnTo>
                  <a:pt x="258" y="544"/>
                </a:lnTo>
                <a:lnTo>
                  <a:pt x="260" y="543"/>
                </a:lnTo>
                <a:lnTo>
                  <a:pt x="263" y="543"/>
                </a:lnTo>
                <a:lnTo>
                  <a:pt x="263" y="543"/>
                </a:lnTo>
                <a:lnTo>
                  <a:pt x="258" y="544"/>
                </a:lnTo>
                <a:lnTo>
                  <a:pt x="258" y="544"/>
                </a:lnTo>
                <a:close/>
                <a:moveTo>
                  <a:pt x="278" y="543"/>
                </a:moveTo>
                <a:lnTo>
                  <a:pt x="278" y="543"/>
                </a:lnTo>
                <a:lnTo>
                  <a:pt x="274" y="544"/>
                </a:lnTo>
                <a:lnTo>
                  <a:pt x="274" y="544"/>
                </a:lnTo>
                <a:lnTo>
                  <a:pt x="278" y="543"/>
                </a:lnTo>
                <a:lnTo>
                  <a:pt x="278" y="543"/>
                </a:lnTo>
                <a:lnTo>
                  <a:pt x="278" y="543"/>
                </a:lnTo>
                <a:lnTo>
                  <a:pt x="278" y="543"/>
                </a:lnTo>
                <a:close/>
                <a:moveTo>
                  <a:pt x="199" y="537"/>
                </a:moveTo>
                <a:lnTo>
                  <a:pt x="199" y="537"/>
                </a:lnTo>
                <a:lnTo>
                  <a:pt x="191" y="536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close/>
                <a:moveTo>
                  <a:pt x="198" y="537"/>
                </a:moveTo>
                <a:lnTo>
                  <a:pt x="198" y="537"/>
                </a:lnTo>
                <a:lnTo>
                  <a:pt x="203" y="537"/>
                </a:lnTo>
                <a:lnTo>
                  <a:pt x="203" y="537"/>
                </a:lnTo>
                <a:lnTo>
                  <a:pt x="198" y="537"/>
                </a:lnTo>
                <a:lnTo>
                  <a:pt x="198" y="537"/>
                </a:lnTo>
                <a:close/>
                <a:moveTo>
                  <a:pt x="264" y="546"/>
                </a:moveTo>
                <a:lnTo>
                  <a:pt x="264" y="546"/>
                </a:lnTo>
                <a:lnTo>
                  <a:pt x="267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close/>
                <a:moveTo>
                  <a:pt x="131" y="508"/>
                </a:moveTo>
                <a:lnTo>
                  <a:pt x="131" y="508"/>
                </a:lnTo>
                <a:lnTo>
                  <a:pt x="134" y="509"/>
                </a:lnTo>
                <a:lnTo>
                  <a:pt x="134" y="509"/>
                </a:lnTo>
                <a:lnTo>
                  <a:pt x="131" y="508"/>
                </a:lnTo>
                <a:lnTo>
                  <a:pt x="131" y="508"/>
                </a:lnTo>
                <a:close/>
                <a:moveTo>
                  <a:pt x="268" y="546"/>
                </a:moveTo>
                <a:lnTo>
                  <a:pt x="268" y="546"/>
                </a:lnTo>
                <a:lnTo>
                  <a:pt x="267" y="546"/>
                </a:lnTo>
                <a:lnTo>
                  <a:pt x="268" y="544"/>
                </a:lnTo>
                <a:lnTo>
                  <a:pt x="269" y="544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close/>
                <a:moveTo>
                  <a:pt x="224" y="544"/>
                </a:move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7" y="543"/>
                </a:lnTo>
                <a:lnTo>
                  <a:pt x="228" y="543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close/>
                <a:moveTo>
                  <a:pt x="260" y="547"/>
                </a:moveTo>
                <a:lnTo>
                  <a:pt x="260" y="547"/>
                </a:lnTo>
                <a:lnTo>
                  <a:pt x="251" y="548"/>
                </a:lnTo>
                <a:lnTo>
                  <a:pt x="251" y="548"/>
                </a:lnTo>
                <a:lnTo>
                  <a:pt x="251" y="548"/>
                </a:lnTo>
                <a:lnTo>
                  <a:pt x="255" y="548"/>
                </a:lnTo>
                <a:lnTo>
                  <a:pt x="260" y="547"/>
                </a:lnTo>
                <a:lnTo>
                  <a:pt x="260" y="547"/>
                </a:lnTo>
                <a:lnTo>
                  <a:pt x="258" y="547"/>
                </a:lnTo>
                <a:lnTo>
                  <a:pt x="260" y="547"/>
                </a:lnTo>
                <a:lnTo>
                  <a:pt x="260" y="547"/>
                </a:lnTo>
                <a:close/>
                <a:moveTo>
                  <a:pt x="248" y="547"/>
                </a:moveTo>
                <a:lnTo>
                  <a:pt x="248" y="547"/>
                </a:lnTo>
                <a:lnTo>
                  <a:pt x="244" y="547"/>
                </a:lnTo>
                <a:lnTo>
                  <a:pt x="248" y="547"/>
                </a:lnTo>
                <a:lnTo>
                  <a:pt x="248" y="547"/>
                </a:lnTo>
                <a:lnTo>
                  <a:pt x="246" y="547"/>
                </a:lnTo>
                <a:lnTo>
                  <a:pt x="248" y="547"/>
                </a:lnTo>
                <a:lnTo>
                  <a:pt x="248" y="547"/>
                </a:lnTo>
                <a:close/>
                <a:moveTo>
                  <a:pt x="262" y="548"/>
                </a:moveTo>
                <a:lnTo>
                  <a:pt x="262" y="548"/>
                </a:lnTo>
                <a:lnTo>
                  <a:pt x="261" y="548"/>
                </a:lnTo>
                <a:lnTo>
                  <a:pt x="263" y="548"/>
                </a:lnTo>
                <a:lnTo>
                  <a:pt x="264" y="547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close/>
                <a:moveTo>
                  <a:pt x="181" y="536"/>
                </a:moveTo>
                <a:lnTo>
                  <a:pt x="181" y="536"/>
                </a:lnTo>
                <a:lnTo>
                  <a:pt x="186" y="536"/>
                </a:lnTo>
                <a:lnTo>
                  <a:pt x="186" y="536"/>
                </a:lnTo>
                <a:lnTo>
                  <a:pt x="184" y="536"/>
                </a:lnTo>
                <a:lnTo>
                  <a:pt x="181" y="536"/>
                </a:lnTo>
                <a:lnTo>
                  <a:pt x="181" y="536"/>
                </a:lnTo>
                <a:close/>
                <a:moveTo>
                  <a:pt x="233" y="548"/>
                </a:moveTo>
                <a:lnTo>
                  <a:pt x="233" y="548"/>
                </a:lnTo>
                <a:lnTo>
                  <a:pt x="239" y="548"/>
                </a:lnTo>
                <a:lnTo>
                  <a:pt x="239" y="548"/>
                </a:lnTo>
                <a:lnTo>
                  <a:pt x="233" y="548"/>
                </a:lnTo>
                <a:lnTo>
                  <a:pt x="233" y="548"/>
                </a:lnTo>
                <a:close/>
                <a:moveTo>
                  <a:pt x="114" y="499"/>
                </a:moveTo>
                <a:lnTo>
                  <a:pt x="114" y="499"/>
                </a:lnTo>
                <a:lnTo>
                  <a:pt x="118" y="500"/>
                </a:lnTo>
                <a:lnTo>
                  <a:pt x="118" y="500"/>
                </a:lnTo>
                <a:lnTo>
                  <a:pt x="116" y="500"/>
                </a:lnTo>
                <a:lnTo>
                  <a:pt x="114" y="499"/>
                </a:lnTo>
                <a:lnTo>
                  <a:pt x="114" y="499"/>
                </a:lnTo>
                <a:close/>
                <a:moveTo>
                  <a:pt x="219" y="547"/>
                </a:moveTo>
                <a:lnTo>
                  <a:pt x="219" y="547"/>
                </a:lnTo>
                <a:lnTo>
                  <a:pt x="225" y="547"/>
                </a:lnTo>
                <a:lnTo>
                  <a:pt x="225" y="547"/>
                </a:lnTo>
                <a:lnTo>
                  <a:pt x="221" y="548"/>
                </a:lnTo>
                <a:lnTo>
                  <a:pt x="219" y="547"/>
                </a:lnTo>
                <a:lnTo>
                  <a:pt x="219" y="547"/>
                </a:lnTo>
                <a:close/>
                <a:moveTo>
                  <a:pt x="172" y="535"/>
                </a:moveTo>
                <a:lnTo>
                  <a:pt x="172" y="535"/>
                </a:lnTo>
                <a:lnTo>
                  <a:pt x="165" y="533"/>
                </a:lnTo>
                <a:lnTo>
                  <a:pt x="165" y="533"/>
                </a:lnTo>
                <a:lnTo>
                  <a:pt x="169" y="533"/>
                </a:lnTo>
                <a:lnTo>
                  <a:pt x="171" y="533"/>
                </a:lnTo>
                <a:lnTo>
                  <a:pt x="172" y="535"/>
                </a:lnTo>
                <a:lnTo>
                  <a:pt x="172" y="535"/>
                </a:lnTo>
                <a:close/>
                <a:moveTo>
                  <a:pt x="242" y="554"/>
                </a:moveTo>
                <a:lnTo>
                  <a:pt x="242" y="554"/>
                </a:lnTo>
                <a:lnTo>
                  <a:pt x="250" y="553"/>
                </a:lnTo>
                <a:lnTo>
                  <a:pt x="242" y="554"/>
                </a:lnTo>
                <a:lnTo>
                  <a:pt x="242" y="554"/>
                </a:lnTo>
                <a:lnTo>
                  <a:pt x="243" y="553"/>
                </a:lnTo>
                <a:lnTo>
                  <a:pt x="242" y="554"/>
                </a:lnTo>
                <a:lnTo>
                  <a:pt x="242" y="554"/>
                </a:lnTo>
                <a:close/>
                <a:moveTo>
                  <a:pt x="227" y="552"/>
                </a:moveTo>
                <a:lnTo>
                  <a:pt x="227" y="552"/>
                </a:lnTo>
                <a:lnTo>
                  <a:pt x="219" y="552"/>
                </a:lnTo>
                <a:lnTo>
                  <a:pt x="227" y="552"/>
                </a:lnTo>
                <a:lnTo>
                  <a:pt x="227" y="552"/>
                </a:lnTo>
                <a:lnTo>
                  <a:pt x="225" y="552"/>
                </a:lnTo>
                <a:lnTo>
                  <a:pt x="227" y="552"/>
                </a:lnTo>
                <a:lnTo>
                  <a:pt x="227" y="552"/>
                </a:lnTo>
                <a:close/>
                <a:moveTo>
                  <a:pt x="102" y="491"/>
                </a:moveTo>
                <a:lnTo>
                  <a:pt x="102" y="491"/>
                </a:lnTo>
                <a:lnTo>
                  <a:pt x="101" y="489"/>
                </a:lnTo>
                <a:lnTo>
                  <a:pt x="102" y="489"/>
                </a:lnTo>
                <a:lnTo>
                  <a:pt x="106" y="491"/>
                </a:lnTo>
                <a:lnTo>
                  <a:pt x="107" y="495"/>
                </a:lnTo>
                <a:lnTo>
                  <a:pt x="106" y="494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close/>
                <a:moveTo>
                  <a:pt x="160" y="532"/>
                </a:moveTo>
                <a:lnTo>
                  <a:pt x="160" y="532"/>
                </a:lnTo>
                <a:lnTo>
                  <a:pt x="165" y="533"/>
                </a:lnTo>
                <a:lnTo>
                  <a:pt x="165" y="533"/>
                </a:lnTo>
                <a:lnTo>
                  <a:pt x="160" y="532"/>
                </a:lnTo>
                <a:lnTo>
                  <a:pt x="160" y="532"/>
                </a:lnTo>
                <a:close/>
                <a:moveTo>
                  <a:pt x="254" y="553"/>
                </a:move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5" y="553"/>
                </a:lnTo>
                <a:lnTo>
                  <a:pt x="254" y="553"/>
                </a:lnTo>
                <a:lnTo>
                  <a:pt x="254" y="553"/>
                </a:lnTo>
                <a:close/>
                <a:moveTo>
                  <a:pt x="217" y="550"/>
                </a:moveTo>
                <a:lnTo>
                  <a:pt x="217" y="550"/>
                </a:lnTo>
                <a:lnTo>
                  <a:pt x="222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close/>
                <a:moveTo>
                  <a:pt x="156" y="531"/>
                </a:moveTo>
                <a:lnTo>
                  <a:pt x="156" y="531"/>
                </a:lnTo>
                <a:lnTo>
                  <a:pt x="155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close/>
                <a:moveTo>
                  <a:pt x="186" y="544"/>
                </a:moveTo>
                <a:lnTo>
                  <a:pt x="186" y="544"/>
                </a:lnTo>
                <a:lnTo>
                  <a:pt x="186" y="544"/>
                </a:lnTo>
                <a:lnTo>
                  <a:pt x="187" y="544"/>
                </a:lnTo>
                <a:lnTo>
                  <a:pt x="191" y="544"/>
                </a:lnTo>
                <a:lnTo>
                  <a:pt x="191" y="544"/>
                </a:lnTo>
                <a:lnTo>
                  <a:pt x="186" y="544"/>
                </a:lnTo>
                <a:lnTo>
                  <a:pt x="186" y="544"/>
                </a:lnTo>
                <a:close/>
                <a:moveTo>
                  <a:pt x="238" y="553"/>
                </a:moveTo>
                <a:lnTo>
                  <a:pt x="238" y="553"/>
                </a:lnTo>
                <a:lnTo>
                  <a:pt x="236" y="553"/>
                </a:lnTo>
                <a:lnTo>
                  <a:pt x="236" y="553"/>
                </a:lnTo>
                <a:lnTo>
                  <a:pt x="236" y="553"/>
                </a:lnTo>
                <a:lnTo>
                  <a:pt x="236" y="553"/>
                </a:lnTo>
                <a:lnTo>
                  <a:pt x="238" y="553"/>
                </a:lnTo>
                <a:lnTo>
                  <a:pt x="238" y="553"/>
                </a:lnTo>
                <a:lnTo>
                  <a:pt x="238" y="553"/>
                </a:lnTo>
                <a:close/>
                <a:moveTo>
                  <a:pt x="152" y="531"/>
                </a:moveTo>
                <a:lnTo>
                  <a:pt x="152" y="531"/>
                </a:lnTo>
                <a:lnTo>
                  <a:pt x="151" y="531"/>
                </a:lnTo>
                <a:lnTo>
                  <a:pt x="152" y="532"/>
                </a:lnTo>
                <a:lnTo>
                  <a:pt x="155" y="532"/>
                </a:lnTo>
                <a:lnTo>
                  <a:pt x="152" y="531"/>
                </a:lnTo>
                <a:lnTo>
                  <a:pt x="152" y="531"/>
                </a:lnTo>
                <a:lnTo>
                  <a:pt x="154" y="531"/>
                </a:lnTo>
                <a:lnTo>
                  <a:pt x="152" y="531"/>
                </a:lnTo>
                <a:lnTo>
                  <a:pt x="152" y="531"/>
                </a:lnTo>
                <a:close/>
                <a:moveTo>
                  <a:pt x="154" y="533"/>
                </a:moveTo>
                <a:lnTo>
                  <a:pt x="154" y="533"/>
                </a:lnTo>
                <a:lnTo>
                  <a:pt x="158" y="535"/>
                </a:lnTo>
                <a:lnTo>
                  <a:pt x="158" y="535"/>
                </a:lnTo>
                <a:lnTo>
                  <a:pt x="155" y="535"/>
                </a:lnTo>
                <a:lnTo>
                  <a:pt x="154" y="533"/>
                </a:lnTo>
                <a:lnTo>
                  <a:pt x="154" y="533"/>
                </a:lnTo>
                <a:close/>
                <a:moveTo>
                  <a:pt x="255" y="558"/>
                </a:moveTo>
                <a:lnTo>
                  <a:pt x="255" y="558"/>
                </a:lnTo>
                <a:lnTo>
                  <a:pt x="254" y="558"/>
                </a:lnTo>
                <a:lnTo>
                  <a:pt x="254" y="558"/>
                </a:lnTo>
                <a:lnTo>
                  <a:pt x="256" y="558"/>
                </a:lnTo>
                <a:lnTo>
                  <a:pt x="257" y="556"/>
                </a:lnTo>
                <a:lnTo>
                  <a:pt x="255" y="558"/>
                </a:lnTo>
                <a:lnTo>
                  <a:pt x="255" y="558"/>
                </a:lnTo>
                <a:lnTo>
                  <a:pt x="255" y="556"/>
                </a:lnTo>
                <a:lnTo>
                  <a:pt x="255" y="558"/>
                </a:lnTo>
                <a:lnTo>
                  <a:pt x="255" y="558"/>
                </a:lnTo>
                <a:close/>
                <a:moveTo>
                  <a:pt x="79" y="471"/>
                </a:moveTo>
                <a:lnTo>
                  <a:pt x="79" y="471"/>
                </a:lnTo>
                <a:lnTo>
                  <a:pt x="81" y="473"/>
                </a:lnTo>
                <a:lnTo>
                  <a:pt x="81" y="473"/>
                </a:lnTo>
                <a:lnTo>
                  <a:pt x="80" y="473"/>
                </a:lnTo>
                <a:lnTo>
                  <a:pt x="79" y="471"/>
                </a:lnTo>
                <a:lnTo>
                  <a:pt x="79" y="471"/>
                </a:lnTo>
                <a:lnTo>
                  <a:pt x="80" y="472"/>
                </a:lnTo>
                <a:lnTo>
                  <a:pt x="79" y="471"/>
                </a:lnTo>
                <a:lnTo>
                  <a:pt x="79" y="471"/>
                </a:lnTo>
                <a:close/>
                <a:moveTo>
                  <a:pt x="156" y="540"/>
                </a:moveTo>
                <a:lnTo>
                  <a:pt x="156" y="540"/>
                </a:lnTo>
                <a:lnTo>
                  <a:pt x="160" y="541"/>
                </a:lnTo>
                <a:lnTo>
                  <a:pt x="160" y="541"/>
                </a:lnTo>
                <a:lnTo>
                  <a:pt x="156" y="540"/>
                </a:lnTo>
                <a:lnTo>
                  <a:pt x="156" y="540"/>
                </a:lnTo>
                <a:close/>
                <a:moveTo>
                  <a:pt x="119" y="518"/>
                </a:moveTo>
                <a:lnTo>
                  <a:pt x="119" y="518"/>
                </a:lnTo>
                <a:lnTo>
                  <a:pt x="119" y="517"/>
                </a:lnTo>
                <a:lnTo>
                  <a:pt x="119" y="517"/>
                </a:lnTo>
                <a:lnTo>
                  <a:pt x="121" y="518"/>
                </a:lnTo>
                <a:lnTo>
                  <a:pt x="121" y="518"/>
                </a:lnTo>
                <a:lnTo>
                  <a:pt x="119" y="518"/>
                </a:lnTo>
                <a:lnTo>
                  <a:pt x="119" y="518"/>
                </a:lnTo>
                <a:close/>
                <a:moveTo>
                  <a:pt x="148" y="537"/>
                </a:moveTo>
                <a:lnTo>
                  <a:pt x="148" y="537"/>
                </a:lnTo>
                <a:lnTo>
                  <a:pt x="138" y="536"/>
                </a:lnTo>
                <a:lnTo>
                  <a:pt x="140" y="536"/>
                </a:lnTo>
                <a:lnTo>
                  <a:pt x="146" y="536"/>
                </a:lnTo>
                <a:lnTo>
                  <a:pt x="148" y="536"/>
                </a:lnTo>
                <a:lnTo>
                  <a:pt x="148" y="537"/>
                </a:lnTo>
                <a:lnTo>
                  <a:pt x="148" y="537"/>
                </a:lnTo>
                <a:lnTo>
                  <a:pt x="146" y="537"/>
                </a:lnTo>
                <a:lnTo>
                  <a:pt x="148" y="537"/>
                </a:lnTo>
                <a:lnTo>
                  <a:pt x="148" y="537"/>
                </a:lnTo>
                <a:close/>
                <a:moveTo>
                  <a:pt x="66" y="454"/>
                </a:moveTo>
                <a:lnTo>
                  <a:pt x="66" y="454"/>
                </a:lnTo>
                <a:lnTo>
                  <a:pt x="69" y="459"/>
                </a:lnTo>
                <a:lnTo>
                  <a:pt x="69" y="459"/>
                </a:lnTo>
                <a:lnTo>
                  <a:pt x="67" y="456"/>
                </a:lnTo>
                <a:lnTo>
                  <a:pt x="66" y="454"/>
                </a:lnTo>
                <a:lnTo>
                  <a:pt x="66" y="454"/>
                </a:lnTo>
                <a:close/>
                <a:moveTo>
                  <a:pt x="208" y="560"/>
                </a:moveTo>
                <a:lnTo>
                  <a:pt x="208" y="560"/>
                </a:lnTo>
                <a:lnTo>
                  <a:pt x="210" y="560"/>
                </a:lnTo>
                <a:lnTo>
                  <a:pt x="211" y="560"/>
                </a:lnTo>
                <a:lnTo>
                  <a:pt x="211" y="560"/>
                </a:lnTo>
                <a:lnTo>
                  <a:pt x="208" y="560"/>
                </a:lnTo>
                <a:lnTo>
                  <a:pt x="208" y="560"/>
                </a:lnTo>
                <a:close/>
                <a:moveTo>
                  <a:pt x="165" y="550"/>
                </a:moveTo>
                <a:lnTo>
                  <a:pt x="165" y="550"/>
                </a:lnTo>
                <a:lnTo>
                  <a:pt x="162" y="549"/>
                </a:lnTo>
                <a:lnTo>
                  <a:pt x="161" y="548"/>
                </a:lnTo>
                <a:lnTo>
                  <a:pt x="165" y="548"/>
                </a:lnTo>
                <a:lnTo>
                  <a:pt x="167" y="549"/>
                </a:lnTo>
                <a:lnTo>
                  <a:pt x="167" y="550"/>
                </a:lnTo>
                <a:lnTo>
                  <a:pt x="165" y="550"/>
                </a:lnTo>
                <a:lnTo>
                  <a:pt x="165" y="550"/>
                </a:lnTo>
                <a:lnTo>
                  <a:pt x="165" y="550"/>
                </a:lnTo>
                <a:lnTo>
                  <a:pt x="165" y="550"/>
                </a:lnTo>
                <a:lnTo>
                  <a:pt x="166" y="550"/>
                </a:lnTo>
                <a:lnTo>
                  <a:pt x="165" y="550"/>
                </a:lnTo>
                <a:lnTo>
                  <a:pt x="165" y="550"/>
                </a:lnTo>
                <a:close/>
                <a:moveTo>
                  <a:pt x="103" y="513"/>
                </a:moveTo>
                <a:lnTo>
                  <a:pt x="103" y="513"/>
                </a:lnTo>
                <a:lnTo>
                  <a:pt x="107" y="514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close/>
                <a:moveTo>
                  <a:pt x="169" y="556"/>
                </a:moveTo>
                <a:lnTo>
                  <a:pt x="169" y="556"/>
                </a:lnTo>
                <a:lnTo>
                  <a:pt x="175" y="556"/>
                </a:lnTo>
                <a:lnTo>
                  <a:pt x="175" y="556"/>
                </a:lnTo>
                <a:lnTo>
                  <a:pt x="172" y="556"/>
                </a:lnTo>
                <a:lnTo>
                  <a:pt x="169" y="556"/>
                </a:lnTo>
                <a:lnTo>
                  <a:pt x="169" y="556"/>
                </a:lnTo>
                <a:close/>
                <a:moveTo>
                  <a:pt x="130" y="537"/>
                </a:moveTo>
                <a:lnTo>
                  <a:pt x="130" y="537"/>
                </a:lnTo>
                <a:lnTo>
                  <a:pt x="133" y="538"/>
                </a:lnTo>
                <a:lnTo>
                  <a:pt x="133" y="538"/>
                </a:lnTo>
                <a:lnTo>
                  <a:pt x="130" y="537"/>
                </a:lnTo>
                <a:lnTo>
                  <a:pt x="130" y="537"/>
                </a:lnTo>
                <a:close/>
                <a:moveTo>
                  <a:pt x="143" y="544"/>
                </a:moveTo>
                <a:lnTo>
                  <a:pt x="143" y="544"/>
                </a:lnTo>
                <a:lnTo>
                  <a:pt x="148" y="547"/>
                </a:lnTo>
                <a:lnTo>
                  <a:pt x="148" y="547"/>
                </a:lnTo>
                <a:lnTo>
                  <a:pt x="143" y="544"/>
                </a:lnTo>
                <a:lnTo>
                  <a:pt x="143" y="544"/>
                </a:lnTo>
                <a:close/>
                <a:moveTo>
                  <a:pt x="131" y="540"/>
                </a:moveTo>
                <a:lnTo>
                  <a:pt x="131" y="540"/>
                </a:lnTo>
                <a:lnTo>
                  <a:pt x="122" y="535"/>
                </a:lnTo>
                <a:lnTo>
                  <a:pt x="126" y="535"/>
                </a:lnTo>
                <a:lnTo>
                  <a:pt x="131" y="538"/>
                </a:lnTo>
                <a:lnTo>
                  <a:pt x="132" y="540"/>
                </a:lnTo>
                <a:lnTo>
                  <a:pt x="131" y="540"/>
                </a:lnTo>
                <a:lnTo>
                  <a:pt x="131" y="540"/>
                </a:lnTo>
                <a:lnTo>
                  <a:pt x="130" y="538"/>
                </a:lnTo>
                <a:lnTo>
                  <a:pt x="131" y="540"/>
                </a:lnTo>
                <a:lnTo>
                  <a:pt x="131" y="540"/>
                </a:lnTo>
                <a:close/>
                <a:moveTo>
                  <a:pt x="96" y="514"/>
                </a:moveTo>
                <a:lnTo>
                  <a:pt x="96" y="514"/>
                </a:lnTo>
                <a:lnTo>
                  <a:pt x="102" y="518"/>
                </a:lnTo>
                <a:lnTo>
                  <a:pt x="102" y="518"/>
                </a:lnTo>
                <a:lnTo>
                  <a:pt x="96" y="514"/>
                </a:lnTo>
                <a:lnTo>
                  <a:pt x="96" y="514"/>
                </a:lnTo>
                <a:close/>
                <a:moveTo>
                  <a:pt x="156" y="555"/>
                </a:moveTo>
                <a:lnTo>
                  <a:pt x="156" y="555"/>
                </a:lnTo>
                <a:lnTo>
                  <a:pt x="161" y="555"/>
                </a:lnTo>
                <a:lnTo>
                  <a:pt x="156" y="555"/>
                </a:lnTo>
                <a:lnTo>
                  <a:pt x="156" y="555"/>
                </a:lnTo>
                <a:lnTo>
                  <a:pt x="157" y="555"/>
                </a:lnTo>
                <a:lnTo>
                  <a:pt x="156" y="555"/>
                </a:lnTo>
                <a:lnTo>
                  <a:pt x="156" y="555"/>
                </a:lnTo>
                <a:close/>
                <a:moveTo>
                  <a:pt x="166" y="556"/>
                </a:moveTo>
                <a:lnTo>
                  <a:pt x="166" y="556"/>
                </a:lnTo>
                <a:lnTo>
                  <a:pt x="167" y="558"/>
                </a:lnTo>
                <a:lnTo>
                  <a:pt x="167" y="559"/>
                </a:lnTo>
                <a:lnTo>
                  <a:pt x="163" y="559"/>
                </a:lnTo>
                <a:lnTo>
                  <a:pt x="161" y="558"/>
                </a:lnTo>
                <a:lnTo>
                  <a:pt x="162" y="556"/>
                </a:lnTo>
                <a:lnTo>
                  <a:pt x="166" y="556"/>
                </a:lnTo>
                <a:lnTo>
                  <a:pt x="166" y="556"/>
                </a:lnTo>
                <a:lnTo>
                  <a:pt x="165" y="556"/>
                </a:lnTo>
                <a:lnTo>
                  <a:pt x="166" y="556"/>
                </a:lnTo>
                <a:lnTo>
                  <a:pt x="166" y="556"/>
                </a:lnTo>
                <a:close/>
                <a:moveTo>
                  <a:pt x="156" y="554"/>
                </a:moveTo>
                <a:lnTo>
                  <a:pt x="156" y="554"/>
                </a:lnTo>
                <a:lnTo>
                  <a:pt x="157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close/>
                <a:moveTo>
                  <a:pt x="124" y="538"/>
                </a:moveTo>
                <a:lnTo>
                  <a:pt x="124" y="538"/>
                </a:lnTo>
                <a:lnTo>
                  <a:pt x="127" y="540"/>
                </a:lnTo>
                <a:lnTo>
                  <a:pt x="127" y="540"/>
                </a:lnTo>
                <a:lnTo>
                  <a:pt x="124" y="538"/>
                </a:lnTo>
                <a:lnTo>
                  <a:pt x="124" y="538"/>
                </a:lnTo>
                <a:close/>
                <a:moveTo>
                  <a:pt x="130" y="541"/>
                </a:moveTo>
                <a:lnTo>
                  <a:pt x="130" y="541"/>
                </a:lnTo>
                <a:lnTo>
                  <a:pt x="130" y="541"/>
                </a:lnTo>
                <a:lnTo>
                  <a:pt x="130" y="541"/>
                </a:lnTo>
                <a:lnTo>
                  <a:pt x="128" y="541"/>
                </a:lnTo>
                <a:lnTo>
                  <a:pt x="128" y="541"/>
                </a:lnTo>
                <a:lnTo>
                  <a:pt x="127" y="540"/>
                </a:lnTo>
                <a:lnTo>
                  <a:pt x="130" y="541"/>
                </a:lnTo>
                <a:lnTo>
                  <a:pt x="130" y="541"/>
                </a:lnTo>
                <a:close/>
                <a:moveTo>
                  <a:pt x="120" y="535"/>
                </a:moveTo>
                <a:lnTo>
                  <a:pt x="120" y="535"/>
                </a:lnTo>
                <a:lnTo>
                  <a:pt x="113" y="532"/>
                </a:lnTo>
                <a:lnTo>
                  <a:pt x="113" y="532"/>
                </a:lnTo>
                <a:lnTo>
                  <a:pt x="114" y="532"/>
                </a:lnTo>
                <a:lnTo>
                  <a:pt x="118" y="532"/>
                </a:lnTo>
                <a:lnTo>
                  <a:pt x="119" y="533"/>
                </a:lnTo>
                <a:lnTo>
                  <a:pt x="120" y="535"/>
                </a:lnTo>
                <a:lnTo>
                  <a:pt x="120" y="535"/>
                </a:lnTo>
                <a:lnTo>
                  <a:pt x="119" y="535"/>
                </a:lnTo>
                <a:lnTo>
                  <a:pt x="120" y="535"/>
                </a:lnTo>
                <a:lnTo>
                  <a:pt x="120" y="535"/>
                </a:lnTo>
                <a:close/>
                <a:moveTo>
                  <a:pt x="66" y="478"/>
                </a:moveTo>
                <a:lnTo>
                  <a:pt x="66" y="478"/>
                </a:lnTo>
                <a:lnTo>
                  <a:pt x="68" y="481"/>
                </a:lnTo>
                <a:lnTo>
                  <a:pt x="69" y="482"/>
                </a:lnTo>
                <a:lnTo>
                  <a:pt x="68" y="482"/>
                </a:lnTo>
                <a:lnTo>
                  <a:pt x="66" y="478"/>
                </a:lnTo>
                <a:lnTo>
                  <a:pt x="66" y="478"/>
                </a:lnTo>
                <a:lnTo>
                  <a:pt x="67" y="479"/>
                </a:lnTo>
                <a:lnTo>
                  <a:pt x="66" y="478"/>
                </a:lnTo>
                <a:lnTo>
                  <a:pt x="66" y="478"/>
                </a:lnTo>
                <a:close/>
                <a:moveTo>
                  <a:pt x="48" y="423"/>
                </a:moveTo>
                <a:lnTo>
                  <a:pt x="48" y="423"/>
                </a:lnTo>
                <a:lnTo>
                  <a:pt x="48" y="420"/>
                </a:lnTo>
                <a:lnTo>
                  <a:pt x="48" y="420"/>
                </a:lnTo>
                <a:lnTo>
                  <a:pt x="49" y="423"/>
                </a:lnTo>
                <a:lnTo>
                  <a:pt x="49" y="423"/>
                </a:lnTo>
                <a:lnTo>
                  <a:pt x="48" y="423"/>
                </a:lnTo>
                <a:lnTo>
                  <a:pt x="48" y="423"/>
                </a:lnTo>
                <a:close/>
                <a:moveTo>
                  <a:pt x="151" y="553"/>
                </a:moveTo>
                <a:lnTo>
                  <a:pt x="151" y="553"/>
                </a:lnTo>
                <a:lnTo>
                  <a:pt x="156" y="555"/>
                </a:lnTo>
                <a:lnTo>
                  <a:pt x="156" y="555"/>
                </a:lnTo>
                <a:lnTo>
                  <a:pt x="152" y="554"/>
                </a:lnTo>
                <a:lnTo>
                  <a:pt x="151" y="553"/>
                </a:lnTo>
                <a:lnTo>
                  <a:pt x="151" y="553"/>
                </a:lnTo>
                <a:close/>
                <a:moveTo>
                  <a:pt x="69" y="488"/>
                </a:moveTo>
                <a:lnTo>
                  <a:pt x="69" y="488"/>
                </a:lnTo>
                <a:lnTo>
                  <a:pt x="74" y="491"/>
                </a:lnTo>
                <a:lnTo>
                  <a:pt x="74" y="491"/>
                </a:lnTo>
                <a:lnTo>
                  <a:pt x="69" y="488"/>
                </a:lnTo>
                <a:lnTo>
                  <a:pt x="69" y="488"/>
                </a:lnTo>
                <a:close/>
                <a:moveTo>
                  <a:pt x="131" y="547"/>
                </a:moveTo>
                <a:lnTo>
                  <a:pt x="131" y="547"/>
                </a:lnTo>
                <a:lnTo>
                  <a:pt x="137" y="550"/>
                </a:lnTo>
                <a:lnTo>
                  <a:pt x="138" y="550"/>
                </a:lnTo>
                <a:lnTo>
                  <a:pt x="137" y="550"/>
                </a:lnTo>
                <a:lnTo>
                  <a:pt x="134" y="549"/>
                </a:lnTo>
                <a:lnTo>
                  <a:pt x="131" y="547"/>
                </a:lnTo>
                <a:lnTo>
                  <a:pt x="131" y="547"/>
                </a:lnTo>
                <a:lnTo>
                  <a:pt x="132" y="548"/>
                </a:lnTo>
                <a:lnTo>
                  <a:pt x="131" y="547"/>
                </a:lnTo>
                <a:lnTo>
                  <a:pt x="131" y="547"/>
                </a:lnTo>
                <a:close/>
                <a:moveTo>
                  <a:pt x="78" y="500"/>
                </a:moveTo>
                <a:lnTo>
                  <a:pt x="78" y="500"/>
                </a:lnTo>
                <a:lnTo>
                  <a:pt x="73" y="495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close/>
                <a:moveTo>
                  <a:pt x="104" y="529"/>
                </a:moveTo>
                <a:lnTo>
                  <a:pt x="104" y="529"/>
                </a:lnTo>
                <a:lnTo>
                  <a:pt x="102" y="527"/>
                </a:lnTo>
                <a:lnTo>
                  <a:pt x="102" y="527"/>
                </a:lnTo>
                <a:lnTo>
                  <a:pt x="104" y="529"/>
                </a:lnTo>
                <a:lnTo>
                  <a:pt x="106" y="529"/>
                </a:lnTo>
                <a:lnTo>
                  <a:pt x="104" y="529"/>
                </a:lnTo>
                <a:lnTo>
                  <a:pt x="104" y="529"/>
                </a:lnTo>
                <a:close/>
                <a:moveTo>
                  <a:pt x="124" y="544"/>
                </a:moveTo>
                <a:lnTo>
                  <a:pt x="124" y="544"/>
                </a:lnTo>
                <a:lnTo>
                  <a:pt x="127" y="546"/>
                </a:lnTo>
                <a:lnTo>
                  <a:pt x="124" y="544"/>
                </a:lnTo>
                <a:lnTo>
                  <a:pt x="124" y="544"/>
                </a:lnTo>
                <a:lnTo>
                  <a:pt x="125" y="544"/>
                </a:lnTo>
                <a:lnTo>
                  <a:pt x="124" y="544"/>
                </a:lnTo>
                <a:lnTo>
                  <a:pt x="124" y="544"/>
                </a:lnTo>
                <a:close/>
                <a:moveTo>
                  <a:pt x="96" y="524"/>
                </a:moveTo>
                <a:lnTo>
                  <a:pt x="96" y="524"/>
                </a:lnTo>
                <a:lnTo>
                  <a:pt x="99" y="525"/>
                </a:lnTo>
                <a:lnTo>
                  <a:pt x="99" y="525"/>
                </a:lnTo>
                <a:lnTo>
                  <a:pt x="96" y="524"/>
                </a:lnTo>
                <a:lnTo>
                  <a:pt x="96" y="524"/>
                </a:lnTo>
                <a:close/>
                <a:moveTo>
                  <a:pt x="84" y="514"/>
                </a:moveTo>
                <a:lnTo>
                  <a:pt x="84" y="514"/>
                </a:lnTo>
                <a:lnTo>
                  <a:pt x="87" y="515"/>
                </a:lnTo>
                <a:lnTo>
                  <a:pt x="89" y="517"/>
                </a:lnTo>
                <a:lnTo>
                  <a:pt x="87" y="517"/>
                </a:lnTo>
                <a:lnTo>
                  <a:pt x="84" y="514"/>
                </a:lnTo>
                <a:lnTo>
                  <a:pt x="84" y="514"/>
                </a:lnTo>
                <a:lnTo>
                  <a:pt x="85" y="514"/>
                </a:lnTo>
                <a:lnTo>
                  <a:pt x="84" y="514"/>
                </a:lnTo>
                <a:lnTo>
                  <a:pt x="84" y="514"/>
                </a:lnTo>
                <a:close/>
                <a:moveTo>
                  <a:pt x="93" y="520"/>
                </a:moveTo>
                <a:lnTo>
                  <a:pt x="93" y="520"/>
                </a:lnTo>
                <a:lnTo>
                  <a:pt x="91" y="519"/>
                </a:lnTo>
                <a:lnTo>
                  <a:pt x="89" y="517"/>
                </a:lnTo>
                <a:lnTo>
                  <a:pt x="89" y="517"/>
                </a:lnTo>
                <a:lnTo>
                  <a:pt x="92" y="519"/>
                </a:lnTo>
                <a:lnTo>
                  <a:pt x="93" y="520"/>
                </a:lnTo>
                <a:lnTo>
                  <a:pt x="93" y="520"/>
                </a:lnTo>
                <a:close/>
                <a:moveTo>
                  <a:pt x="118" y="541"/>
                </a:moveTo>
                <a:lnTo>
                  <a:pt x="118" y="541"/>
                </a:lnTo>
                <a:lnTo>
                  <a:pt x="120" y="541"/>
                </a:lnTo>
                <a:lnTo>
                  <a:pt x="121" y="542"/>
                </a:lnTo>
                <a:lnTo>
                  <a:pt x="121" y="542"/>
                </a:lnTo>
                <a:lnTo>
                  <a:pt x="118" y="541"/>
                </a:lnTo>
                <a:lnTo>
                  <a:pt x="118" y="541"/>
                </a:lnTo>
                <a:close/>
                <a:moveTo>
                  <a:pt x="90" y="519"/>
                </a:moveTo>
                <a:lnTo>
                  <a:pt x="90" y="519"/>
                </a:lnTo>
                <a:lnTo>
                  <a:pt x="93" y="521"/>
                </a:lnTo>
                <a:lnTo>
                  <a:pt x="93" y="521"/>
                </a:lnTo>
                <a:lnTo>
                  <a:pt x="92" y="521"/>
                </a:lnTo>
                <a:lnTo>
                  <a:pt x="90" y="519"/>
                </a:lnTo>
                <a:lnTo>
                  <a:pt x="90" y="519"/>
                </a:lnTo>
                <a:close/>
                <a:moveTo>
                  <a:pt x="84" y="517"/>
                </a:moveTo>
                <a:lnTo>
                  <a:pt x="84" y="517"/>
                </a:lnTo>
                <a:lnTo>
                  <a:pt x="89" y="518"/>
                </a:lnTo>
                <a:lnTo>
                  <a:pt x="87" y="517"/>
                </a:lnTo>
                <a:lnTo>
                  <a:pt x="84" y="515"/>
                </a:lnTo>
                <a:lnTo>
                  <a:pt x="84" y="515"/>
                </a:lnTo>
                <a:lnTo>
                  <a:pt x="84" y="517"/>
                </a:lnTo>
                <a:lnTo>
                  <a:pt x="84" y="517"/>
                </a:lnTo>
                <a:lnTo>
                  <a:pt x="85" y="517"/>
                </a:lnTo>
                <a:lnTo>
                  <a:pt x="84" y="517"/>
                </a:lnTo>
                <a:lnTo>
                  <a:pt x="84" y="517"/>
                </a:lnTo>
                <a:close/>
                <a:moveTo>
                  <a:pt x="78" y="511"/>
                </a:moveTo>
                <a:lnTo>
                  <a:pt x="78" y="511"/>
                </a:lnTo>
                <a:lnTo>
                  <a:pt x="87" y="517"/>
                </a:lnTo>
                <a:lnTo>
                  <a:pt x="87" y="517"/>
                </a:lnTo>
                <a:lnTo>
                  <a:pt x="84" y="515"/>
                </a:lnTo>
                <a:lnTo>
                  <a:pt x="78" y="511"/>
                </a:lnTo>
                <a:lnTo>
                  <a:pt x="78" y="511"/>
                </a:lnTo>
                <a:close/>
                <a:moveTo>
                  <a:pt x="118" y="543"/>
                </a:moveTo>
                <a:lnTo>
                  <a:pt x="118" y="543"/>
                </a:lnTo>
                <a:lnTo>
                  <a:pt x="125" y="547"/>
                </a:lnTo>
                <a:lnTo>
                  <a:pt x="125" y="547"/>
                </a:lnTo>
                <a:lnTo>
                  <a:pt x="118" y="543"/>
                </a:lnTo>
                <a:lnTo>
                  <a:pt x="118" y="543"/>
                </a:lnTo>
                <a:close/>
                <a:moveTo>
                  <a:pt x="104" y="535"/>
                </a:moveTo>
                <a:lnTo>
                  <a:pt x="104" y="535"/>
                </a:lnTo>
                <a:lnTo>
                  <a:pt x="106" y="535"/>
                </a:lnTo>
                <a:lnTo>
                  <a:pt x="107" y="535"/>
                </a:lnTo>
                <a:lnTo>
                  <a:pt x="107" y="535"/>
                </a:lnTo>
                <a:lnTo>
                  <a:pt x="104" y="535"/>
                </a:lnTo>
                <a:lnTo>
                  <a:pt x="104" y="535"/>
                </a:lnTo>
                <a:close/>
                <a:moveTo>
                  <a:pt x="106" y="538"/>
                </a:moveTo>
                <a:lnTo>
                  <a:pt x="106" y="538"/>
                </a:lnTo>
                <a:lnTo>
                  <a:pt x="104" y="536"/>
                </a:lnTo>
                <a:lnTo>
                  <a:pt x="104" y="536"/>
                </a:lnTo>
                <a:lnTo>
                  <a:pt x="108" y="536"/>
                </a:lnTo>
                <a:lnTo>
                  <a:pt x="110" y="537"/>
                </a:lnTo>
                <a:lnTo>
                  <a:pt x="109" y="537"/>
                </a:lnTo>
                <a:lnTo>
                  <a:pt x="106" y="538"/>
                </a:lnTo>
                <a:lnTo>
                  <a:pt x="106" y="538"/>
                </a:lnTo>
                <a:lnTo>
                  <a:pt x="106" y="537"/>
                </a:lnTo>
                <a:lnTo>
                  <a:pt x="106" y="537"/>
                </a:lnTo>
                <a:lnTo>
                  <a:pt x="107" y="537"/>
                </a:lnTo>
                <a:lnTo>
                  <a:pt x="106" y="538"/>
                </a:lnTo>
                <a:lnTo>
                  <a:pt x="106" y="538"/>
                </a:lnTo>
                <a:close/>
                <a:moveTo>
                  <a:pt x="77" y="507"/>
                </a:moveTo>
                <a:lnTo>
                  <a:pt x="77" y="507"/>
                </a:lnTo>
                <a:lnTo>
                  <a:pt x="73" y="505"/>
                </a:lnTo>
                <a:lnTo>
                  <a:pt x="72" y="503"/>
                </a:lnTo>
                <a:lnTo>
                  <a:pt x="73" y="503"/>
                </a:lnTo>
                <a:lnTo>
                  <a:pt x="73" y="503"/>
                </a:lnTo>
                <a:lnTo>
                  <a:pt x="73" y="505"/>
                </a:lnTo>
                <a:lnTo>
                  <a:pt x="77" y="507"/>
                </a:lnTo>
                <a:lnTo>
                  <a:pt x="77" y="507"/>
                </a:lnTo>
                <a:close/>
                <a:moveTo>
                  <a:pt x="74" y="508"/>
                </a:moveTo>
                <a:lnTo>
                  <a:pt x="74" y="508"/>
                </a:lnTo>
                <a:lnTo>
                  <a:pt x="77" y="509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close/>
                <a:moveTo>
                  <a:pt x="87" y="524"/>
                </a:moveTo>
                <a:lnTo>
                  <a:pt x="87" y="524"/>
                </a:lnTo>
                <a:lnTo>
                  <a:pt x="91" y="525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close/>
                <a:moveTo>
                  <a:pt x="95" y="530"/>
                </a:moveTo>
                <a:lnTo>
                  <a:pt x="95" y="530"/>
                </a:lnTo>
                <a:lnTo>
                  <a:pt x="93" y="530"/>
                </a:lnTo>
                <a:lnTo>
                  <a:pt x="96" y="530"/>
                </a:lnTo>
                <a:lnTo>
                  <a:pt x="96" y="530"/>
                </a:lnTo>
                <a:lnTo>
                  <a:pt x="96" y="531"/>
                </a:lnTo>
                <a:lnTo>
                  <a:pt x="95" y="530"/>
                </a:lnTo>
                <a:lnTo>
                  <a:pt x="95" y="530"/>
                </a:lnTo>
                <a:close/>
                <a:moveTo>
                  <a:pt x="75" y="511"/>
                </a:moveTo>
                <a:lnTo>
                  <a:pt x="75" y="511"/>
                </a:lnTo>
                <a:lnTo>
                  <a:pt x="73" y="508"/>
                </a:lnTo>
                <a:lnTo>
                  <a:pt x="73" y="507"/>
                </a:lnTo>
                <a:lnTo>
                  <a:pt x="73" y="507"/>
                </a:lnTo>
                <a:lnTo>
                  <a:pt x="74" y="508"/>
                </a:lnTo>
                <a:lnTo>
                  <a:pt x="75" y="511"/>
                </a:lnTo>
                <a:lnTo>
                  <a:pt x="75" y="511"/>
                </a:lnTo>
                <a:close/>
                <a:moveTo>
                  <a:pt x="86" y="525"/>
                </a:moveTo>
                <a:lnTo>
                  <a:pt x="86" y="525"/>
                </a:lnTo>
                <a:lnTo>
                  <a:pt x="85" y="524"/>
                </a:lnTo>
                <a:lnTo>
                  <a:pt x="86" y="524"/>
                </a:lnTo>
                <a:lnTo>
                  <a:pt x="91" y="526"/>
                </a:lnTo>
                <a:lnTo>
                  <a:pt x="93" y="529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close/>
                <a:moveTo>
                  <a:pt x="74" y="515"/>
                </a:moveTo>
                <a:lnTo>
                  <a:pt x="74" y="515"/>
                </a:lnTo>
                <a:lnTo>
                  <a:pt x="79" y="520"/>
                </a:lnTo>
                <a:lnTo>
                  <a:pt x="84" y="523"/>
                </a:lnTo>
                <a:lnTo>
                  <a:pt x="84" y="523"/>
                </a:lnTo>
                <a:lnTo>
                  <a:pt x="78" y="519"/>
                </a:lnTo>
                <a:lnTo>
                  <a:pt x="75" y="517"/>
                </a:lnTo>
                <a:lnTo>
                  <a:pt x="74" y="515"/>
                </a:lnTo>
                <a:lnTo>
                  <a:pt x="74" y="515"/>
                </a:lnTo>
                <a:close/>
                <a:moveTo>
                  <a:pt x="77" y="518"/>
                </a:moveTo>
                <a:lnTo>
                  <a:pt x="77" y="518"/>
                </a:lnTo>
                <a:lnTo>
                  <a:pt x="80" y="520"/>
                </a:lnTo>
                <a:lnTo>
                  <a:pt x="77" y="518"/>
                </a:lnTo>
                <a:lnTo>
                  <a:pt x="77" y="518"/>
                </a:lnTo>
                <a:lnTo>
                  <a:pt x="78" y="519"/>
                </a:lnTo>
                <a:lnTo>
                  <a:pt x="77" y="518"/>
                </a:lnTo>
                <a:lnTo>
                  <a:pt x="77" y="518"/>
                </a:lnTo>
                <a:close/>
                <a:moveTo>
                  <a:pt x="62" y="506"/>
                </a:moveTo>
                <a:lnTo>
                  <a:pt x="62" y="506"/>
                </a:lnTo>
                <a:lnTo>
                  <a:pt x="61" y="503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close/>
                <a:moveTo>
                  <a:pt x="37" y="466"/>
                </a:moveTo>
                <a:lnTo>
                  <a:pt x="37" y="466"/>
                </a:lnTo>
                <a:lnTo>
                  <a:pt x="39" y="470"/>
                </a:lnTo>
                <a:lnTo>
                  <a:pt x="40" y="471"/>
                </a:lnTo>
                <a:lnTo>
                  <a:pt x="40" y="471"/>
                </a:lnTo>
                <a:lnTo>
                  <a:pt x="40" y="471"/>
                </a:lnTo>
                <a:lnTo>
                  <a:pt x="37" y="466"/>
                </a:lnTo>
                <a:lnTo>
                  <a:pt x="37" y="466"/>
                </a:lnTo>
                <a:close/>
                <a:moveTo>
                  <a:pt x="26" y="417"/>
                </a:moveTo>
                <a:lnTo>
                  <a:pt x="26" y="417"/>
                </a:lnTo>
                <a:lnTo>
                  <a:pt x="26" y="417"/>
                </a:lnTo>
                <a:lnTo>
                  <a:pt x="26" y="417"/>
                </a:lnTo>
                <a:lnTo>
                  <a:pt x="27" y="419"/>
                </a:lnTo>
                <a:lnTo>
                  <a:pt x="27" y="419"/>
                </a:lnTo>
                <a:lnTo>
                  <a:pt x="26" y="417"/>
                </a:lnTo>
                <a:lnTo>
                  <a:pt x="26" y="417"/>
                </a:lnTo>
                <a:close/>
                <a:moveTo>
                  <a:pt x="38" y="467"/>
                </a:moveTo>
                <a:lnTo>
                  <a:pt x="38" y="467"/>
                </a:lnTo>
                <a:lnTo>
                  <a:pt x="40" y="471"/>
                </a:lnTo>
                <a:lnTo>
                  <a:pt x="40" y="471"/>
                </a:lnTo>
                <a:lnTo>
                  <a:pt x="39" y="471"/>
                </a:lnTo>
                <a:lnTo>
                  <a:pt x="38" y="470"/>
                </a:lnTo>
                <a:lnTo>
                  <a:pt x="38" y="467"/>
                </a:lnTo>
                <a:lnTo>
                  <a:pt x="38" y="467"/>
                </a:lnTo>
                <a:lnTo>
                  <a:pt x="38" y="468"/>
                </a:lnTo>
                <a:lnTo>
                  <a:pt x="38" y="467"/>
                </a:lnTo>
                <a:lnTo>
                  <a:pt x="38" y="467"/>
                </a:lnTo>
                <a:close/>
                <a:moveTo>
                  <a:pt x="36" y="467"/>
                </a:moveTo>
                <a:lnTo>
                  <a:pt x="36" y="467"/>
                </a:lnTo>
                <a:lnTo>
                  <a:pt x="36" y="466"/>
                </a:lnTo>
                <a:lnTo>
                  <a:pt x="36" y="466"/>
                </a:lnTo>
                <a:lnTo>
                  <a:pt x="38" y="467"/>
                </a:lnTo>
                <a:lnTo>
                  <a:pt x="38" y="467"/>
                </a:lnTo>
                <a:lnTo>
                  <a:pt x="37" y="468"/>
                </a:lnTo>
                <a:lnTo>
                  <a:pt x="36" y="467"/>
                </a:lnTo>
                <a:lnTo>
                  <a:pt x="36" y="467"/>
                </a:lnTo>
                <a:close/>
                <a:moveTo>
                  <a:pt x="44" y="487"/>
                </a:moveTo>
                <a:lnTo>
                  <a:pt x="44" y="487"/>
                </a:lnTo>
                <a:lnTo>
                  <a:pt x="43" y="482"/>
                </a:lnTo>
                <a:lnTo>
                  <a:pt x="44" y="485"/>
                </a:lnTo>
                <a:lnTo>
                  <a:pt x="45" y="489"/>
                </a:lnTo>
                <a:lnTo>
                  <a:pt x="44" y="487"/>
                </a:lnTo>
                <a:lnTo>
                  <a:pt x="44" y="487"/>
                </a:lnTo>
                <a:lnTo>
                  <a:pt x="44" y="485"/>
                </a:lnTo>
                <a:lnTo>
                  <a:pt x="44" y="487"/>
                </a:lnTo>
                <a:lnTo>
                  <a:pt x="44" y="487"/>
                </a:lnTo>
                <a:close/>
                <a:moveTo>
                  <a:pt x="36" y="467"/>
                </a:moveTo>
                <a:lnTo>
                  <a:pt x="36" y="467"/>
                </a:lnTo>
                <a:lnTo>
                  <a:pt x="37" y="470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close/>
                <a:moveTo>
                  <a:pt x="32" y="459"/>
                </a:moveTo>
                <a:lnTo>
                  <a:pt x="32" y="459"/>
                </a:lnTo>
                <a:lnTo>
                  <a:pt x="31" y="456"/>
                </a:lnTo>
                <a:lnTo>
                  <a:pt x="30" y="454"/>
                </a:lnTo>
                <a:lnTo>
                  <a:pt x="30" y="454"/>
                </a:lnTo>
                <a:lnTo>
                  <a:pt x="32" y="459"/>
                </a:lnTo>
                <a:lnTo>
                  <a:pt x="32" y="459"/>
                </a:lnTo>
                <a:close/>
                <a:moveTo>
                  <a:pt x="30" y="452"/>
                </a:moveTo>
                <a:lnTo>
                  <a:pt x="30" y="452"/>
                </a:lnTo>
                <a:lnTo>
                  <a:pt x="30" y="453"/>
                </a:lnTo>
                <a:lnTo>
                  <a:pt x="30" y="453"/>
                </a:lnTo>
                <a:lnTo>
                  <a:pt x="31" y="453"/>
                </a:lnTo>
                <a:lnTo>
                  <a:pt x="30" y="452"/>
                </a:lnTo>
                <a:lnTo>
                  <a:pt x="30" y="452"/>
                </a:lnTo>
                <a:lnTo>
                  <a:pt x="30" y="452"/>
                </a:lnTo>
                <a:lnTo>
                  <a:pt x="30" y="452"/>
                </a:lnTo>
                <a:close/>
                <a:moveTo>
                  <a:pt x="21" y="402"/>
                </a:moveTo>
                <a:lnTo>
                  <a:pt x="21" y="402"/>
                </a:lnTo>
                <a:lnTo>
                  <a:pt x="19" y="390"/>
                </a:lnTo>
                <a:lnTo>
                  <a:pt x="19" y="389"/>
                </a:lnTo>
                <a:lnTo>
                  <a:pt x="20" y="390"/>
                </a:lnTo>
                <a:lnTo>
                  <a:pt x="21" y="396"/>
                </a:lnTo>
                <a:lnTo>
                  <a:pt x="21" y="402"/>
                </a:lnTo>
                <a:lnTo>
                  <a:pt x="21" y="402"/>
                </a:lnTo>
                <a:lnTo>
                  <a:pt x="22" y="402"/>
                </a:lnTo>
                <a:lnTo>
                  <a:pt x="21" y="402"/>
                </a:lnTo>
                <a:lnTo>
                  <a:pt x="21" y="402"/>
                </a:lnTo>
                <a:close/>
                <a:moveTo>
                  <a:pt x="31" y="459"/>
                </a:moveTo>
                <a:lnTo>
                  <a:pt x="31" y="459"/>
                </a:lnTo>
                <a:lnTo>
                  <a:pt x="30" y="453"/>
                </a:lnTo>
                <a:lnTo>
                  <a:pt x="31" y="459"/>
                </a:lnTo>
                <a:lnTo>
                  <a:pt x="31" y="459"/>
                </a:lnTo>
                <a:lnTo>
                  <a:pt x="31" y="458"/>
                </a:lnTo>
                <a:lnTo>
                  <a:pt x="31" y="459"/>
                </a:lnTo>
                <a:lnTo>
                  <a:pt x="31" y="459"/>
                </a:lnTo>
                <a:lnTo>
                  <a:pt x="31" y="459"/>
                </a:lnTo>
                <a:lnTo>
                  <a:pt x="31" y="459"/>
                </a:lnTo>
                <a:close/>
                <a:moveTo>
                  <a:pt x="37" y="477"/>
                </a:moveTo>
                <a:lnTo>
                  <a:pt x="37" y="477"/>
                </a:lnTo>
                <a:lnTo>
                  <a:pt x="40" y="481"/>
                </a:lnTo>
                <a:lnTo>
                  <a:pt x="40" y="481"/>
                </a:lnTo>
                <a:lnTo>
                  <a:pt x="37" y="477"/>
                </a:lnTo>
                <a:lnTo>
                  <a:pt x="37" y="477"/>
                </a:lnTo>
                <a:close/>
                <a:moveTo>
                  <a:pt x="26" y="440"/>
                </a:moveTo>
                <a:lnTo>
                  <a:pt x="26" y="440"/>
                </a:lnTo>
                <a:lnTo>
                  <a:pt x="26" y="443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close/>
                <a:moveTo>
                  <a:pt x="18" y="425"/>
                </a:moveTo>
                <a:lnTo>
                  <a:pt x="18" y="425"/>
                </a:lnTo>
                <a:lnTo>
                  <a:pt x="25" y="440"/>
                </a:lnTo>
                <a:lnTo>
                  <a:pt x="28" y="447"/>
                </a:lnTo>
                <a:lnTo>
                  <a:pt x="27" y="448"/>
                </a:lnTo>
                <a:lnTo>
                  <a:pt x="27" y="447"/>
                </a:lnTo>
                <a:lnTo>
                  <a:pt x="24" y="443"/>
                </a:lnTo>
                <a:lnTo>
                  <a:pt x="24" y="443"/>
                </a:lnTo>
                <a:lnTo>
                  <a:pt x="21" y="432"/>
                </a:lnTo>
                <a:lnTo>
                  <a:pt x="19" y="428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close/>
                <a:moveTo>
                  <a:pt x="15" y="424"/>
                </a:moveTo>
                <a:lnTo>
                  <a:pt x="15" y="424"/>
                </a:lnTo>
                <a:lnTo>
                  <a:pt x="14" y="422"/>
                </a:lnTo>
                <a:lnTo>
                  <a:pt x="14" y="417"/>
                </a:lnTo>
                <a:lnTo>
                  <a:pt x="14" y="416"/>
                </a:lnTo>
                <a:lnTo>
                  <a:pt x="15" y="424"/>
                </a:lnTo>
                <a:lnTo>
                  <a:pt x="15" y="424"/>
                </a:lnTo>
                <a:lnTo>
                  <a:pt x="15" y="423"/>
                </a:lnTo>
                <a:lnTo>
                  <a:pt x="15" y="424"/>
                </a:lnTo>
                <a:lnTo>
                  <a:pt x="15" y="424"/>
                </a:lnTo>
                <a:close/>
                <a:moveTo>
                  <a:pt x="37" y="476"/>
                </a:moveTo>
                <a:lnTo>
                  <a:pt x="37" y="476"/>
                </a:lnTo>
                <a:lnTo>
                  <a:pt x="33" y="470"/>
                </a:lnTo>
                <a:lnTo>
                  <a:pt x="33" y="470"/>
                </a:lnTo>
                <a:lnTo>
                  <a:pt x="36" y="473"/>
                </a:lnTo>
                <a:lnTo>
                  <a:pt x="37" y="476"/>
                </a:lnTo>
                <a:lnTo>
                  <a:pt x="37" y="476"/>
                </a:lnTo>
                <a:close/>
                <a:moveTo>
                  <a:pt x="28" y="456"/>
                </a:moveTo>
                <a:lnTo>
                  <a:pt x="28" y="456"/>
                </a:lnTo>
                <a:lnTo>
                  <a:pt x="31" y="459"/>
                </a:lnTo>
                <a:lnTo>
                  <a:pt x="31" y="459"/>
                </a:lnTo>
                <a:lnTo>
                  <a:pt x="28" y="458"/>
                </a:lnTo>
                <a:lnTo>
                  <a:pt x="28" y="456"/>
                </a:lnTo>
                <a:lnTo>
                  <a:pt x="28" y="456"/>
                </a:lnTo>
                <a:close/>
                <a:moveTo>
                  <a:pt x="25" y="448"/>
                </a:moveTo>
                <a:lnTo>
                  <a:pt x="25" y="448"/>
                </a:lnTo>
                <a:lnTo>
                  <a:pt x="26" y="450"/>
                </a:lnTo>
                <a:lnTo>
                  <a:pt x="27" y="452"/>
                </a:lnTo>
                <a:lnTo>
                  <a:pt x="27" y="452"/>
                </a:lnTo>
                <a:lnTo>
                  <a:pt x="25" y="448"/>
                </a:lnTo>
                <a:lnTo>
                  <a:pt x="25" y="448"/>
                </a:lnTo>
                <a:close/>
                <a:moveTo>
                  <a:pt x="30" y="465"/>
                </a:moveTo>
                <a:lnTo>
                  <a:pt x="30" y="465"/>
                </a:lnTo>
                <a:lnTo>
                  <a:pt x="32" y="468"/>
                </a:lnTo>
                <a:lnTo>
                  <a:pt x="32" y="468"/>
                </a:lnTo>
                <a:lnTo>
                  <a:pt x="30" y="465"/>
                </a:lnTo>
                <a:lnTo>
                  <a:pt x="30" y="465"/>
                </a:lnTo>
                <a:close/>
                <a:moveTo>
                  <a:pt x="18" y="379"/>
                </a:moveTo>
                <a:lnTo>
                  <a:pt x="18" y="379"/>
                </a:lnTo>
                <a:lnTo>
                  <a:pt x="19" y="382"/>
                </a:lnTo>
                <a:lnTo>
                  <a:pt x="19" y="382"/>
                </a:lnTo>
                <a:lnTo>
                  <a:pt x="19" y="382"/>
                </a:lnTo>
                <a:lnTo>
                  <a:pt x="19" y="383"/>
                </a:lnTo>
                <a:lnTo>
                  <a:pt x="19" y="383"/>
                </a:lnTo>
                <a:lnTo>
                  <a:pt x="18" y="379"/>
                </a:lnTo>
                <a:lnTo>
                  <a:pt x="18" y="379"/>
                </a:lnTo>
                <a:close/>
                <a:moveTo>
                  <a:pt x="18" y="375"/>
                </a:moveTo>
                <a:lnTo>
                  <a:pt x="18" y="375"/>
                </a:lnTo>
                <a:lnTo>
                  <a:pt x="19" y="375"/>
                </a:lnTo>
                <a:lnTo>
                  <a:pt x="19" y="377"/>
                </a:lnTo>
                <a:lnTo>
                  <a:pt x="19" y="379"/>
                </a:lnTo>
                <a:lnTo>
                  <a:pt x="18" y="381"/>
                </a:lnTo>
                <a:lnTo>
                  <a:pt x="18" y="381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close/>
                <a:moveTo>
                  <a:pt x="19" y="435"/>
                </a:moveTo>
                <a:lnTo>
                  <a:pt x="19" y="435"/>
                </a:lnTo>
                <a:lnTo>
                  <a:pt x="20" y="437"/>
                </a:lnTo>
                <a:lnTo>
                  <a:pt x="21" y="438"/>
                </a:lnTo>
                <a:lnTo>
                  <a:pt x="21" y="438"/>
                </a:lnTo>
                <a:lnTo>
                  <a:pt x="19" y="435"/>
                </a:lnTo>
                <a:lnTo>
                  <a:pt x="19" y="435"/>
                </a:lnTo>
                <a:close/>
                <a:moveTo>
                  <a:pt x="20" y="444"/>
                </a:moveTo>
                <a:lnTo>
                  <a:pt x="20" y="444"/>
                </a:lnTo>
                <a:lnTo>
                  <a:pt x="21" y="448"/>
                </a:lnTo>
                <a:lnTo>
                  <a:pt x="21" y="448"/>
                </a:lnTo>
                <a:lnTo>
                  <a:pt x="20" y="444"/>
                </a:lnTo>
                <a:lnTo>
                  <a:pt x="20" y="444"/>
                </a:lnTo>
                <a:close/>
                <a:moveTo>
                  <a:pt x="13" y="414"/>
                </a:moveTo>
                <a:lnTo>
                  <a:pt x="13" y="414"/>
                </a:lnTo>
                <a:lnTo>
                  <a:pt x="13" y="411"/>
                </a:lnTo>
                <a:lnTo>
                  <a:pt x="13" y="414"/>
                </a:lnTo>
                <a:lnTo>
                  <a:pt x="13" y="414"/>
                </a:lnTo>
                <a:lnTo>
                  <a:pt x="13" y="414"/>
                </a:lnTo>
                <a:lnTo>
                  <a:pt x="14" y="414"/>
                </a:lnTo>
                <a:lnTo>
                  <a:pt x="14" y="414"/>
                </a:lnTo>
                <a:lnTo>
                  <a:pt x="13" y="414"/>
                </a:lnTo>
                <a:lnTo>
                  <a:pt x="13" y="414"/>
                </a:lnTo>
                <a:close/>
                <a:moveTo>
                  <a:pt x="12" y="403"/>
                </a:moveTo>
                <a:lnTo>
                  <a:pt x="12" y="403"/>
                </a:lnTo>
                <a:lnTo>
                  <a:pt x="12" y="402"/>
                </a:lnTo>
                <a:lnTo>
                  <a:pt x="13" y="402"/>
                </a:lnTo>
                <a:lnTo>
                  <a:pt x="14" y="405"/>
                </a:lnTo>
                <a:lnTo>
                  <a:pt x="14" y="407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close/>
                <a:moveTo>
                  <a:pt x="12" y="409"/>
                </a:moveTo>
                <a:lnTo>
                  <a:pt x="12" y="409"/>
                </a:lnTo>
                <a:lnTo>
                  <a:pt x="12" y="409"/>
                </a:lnTo>
                <a:lnTo>
                  <a:pt x="13" y="409"/>
                </a:lnTo>
                <a:lnTo>
                  <a:pt x="14" y="413"/>
                </a:lnTo>
                <a:lnTo>
                  <a:pt x="14" y="414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close/>
                <a:moveTo>
                  <a:pt x="48" y="275"/>
                </a:moveTo>
                <a:lnTo>
                  <a:pt x="48" y="275"/>
                </a:lnTo>
                <a:lnTo>
                  <a:pt x="48" y="277"/>
                </a:lnTo>
                <a:lnTo>
                  <a:pt x="48" y="275"/>
                </a:lnTo>
                <a:lnTo>
                  <a:pt x="48" y="275"/>
                </a:lnTo>
                <a:lnTo>
                  <a:pt x="49" y="275"/>
                </a:lnTo>
                <a:lnTo>
                  <a:pt x="48" y="275"/>
                </a:lnTo>
                <a:lnTo>
                  <a:pt x="48" y="275"/>
                </a:lnTo>
                <a:close/>
                <a:moveTo>
                  <a:pt x="16" y="353"/>
                </a:moveTo>
                <a:lnTo>
                  <a:pt x="16" y="353"/>
                </a:lnTo>
                <a:lnTo>
                  <a:pt x="15" y="348"/>
                </a:lnTo>
                <a:lnTo>
                  <a:pt x="16" y="353"/>
                </a:lnTo>
                <a:lnTo>
                  <a:pt x="16" y="353"/>
                </a:lnTo>
                <a:lnTo>
                  <a:pt x="16" y="350"/>
                </a:lnTo>
                <a:lnTo>
                  <a:pt x="16" y="353"/>
                </a:lnTo>
                <a:lnTo>
                  <a:pt x="16" y="353"/>
                </a:lnTo>
                <a:close/>
                <a:moveTo>
                  <a:pt x="9" y="391"/>
                </a:moveTo>
                <a:lnTo>
                  <a:pt x="9" y="391"/>
                </a:lnTo>
                <a:lnTo>
                  <a:pt x="10" y="400"/>
                </a:lnTo>
                <a:lnTo>
                  <a:pt x="10" y="402"/>
                </a:lnTo>
                <a:lnTo>
                  <a:pt x="9" y="401"/>
                </a:lnTo>
                <a:lnTo>
                  <a:pt x="8" y="396"/>
                </a:lnTo>
                <a:lnTo>
                  <a:pt x="6" y="389"/>
                </a:lnTo>
                <a:lnTo>
                  <a:pt x="6" y="388"/>
                </a:lnTo>
                <a:lnTo>
                  <a:pt x="7" y="388"/>
                </a:lnTo>
                <a:lnTo>
                  <a:pt x="9" y="391"/>
                </a:lnTo>
                <a:lnTo>
                  <a:pt x="9" y="391"/>
                </a:lnTo>
                <a:lnTo>
                  <a:pt x="9" y="393"/>
                </a:lnTo>
                <a:lnTo>
                  <a:pt x="9" y="393"/>
                </a:lnTo>
                <a:lnTo>
                  <a:pt x="9" y="391"/>
                </a:lnTo>
                <a:lnTo>
                  <a:pt x="9" y="391"/>
                </a:lnTo>
                <a:lnTo>
                  <a:pt x="9" y="391"/>
                </a:lnTo>
                <a:close/>
                <a:moveTo>
                  <a:pt x="10" y="431"/>
                </a:moveTo>
                <a:lnTo>
                  <a:pt x="10" y="431"/>
                </a:lnTo>
                <a:lnTo>
                  <a:pt x="9" y="425"/>
                </a:lnTo>
                <a:lnTo>
                  <a:pt x="9" y="424"/>
                </a:lnTo>
                <a:lnTo>
                  <a:pt x="9" y="425"/>
                </a:lnTo>
                <a:lnTo>
                  <a:pt x="9" y="428"/>
                </a:lnTo>
                <a:lnTo>
                  <a:pt x="10" y="431"/>
                </a:lnTo>
                <a:lnTo>
                  <a:pt x="10" y="431"/>
                </a:lnTo>
                <a:lnTo>
                  <a:pt x="10" y="430"/>
                </a:lnTo>
                <a:lnTo>
                  <a:pt x="10" y="431"/>
                </a:lnTo>
                <a:lnTo>
                  <a:pt x="10" y="431"/>
                </a:lnTo>
                <a:close/>
                <a:moveTo>
                  <a:pt x="8" y="393"/>
                </a:moveTo>
                <a:lnTo>
                  <a:pt x="8" y="393"/>
                </a:lnTo>
                <a:lnTo>
                  <a:pt x="7" y="387"/>
                </a:lnTo>
                <a:lnTo>
                  <a:pt x="8" y="393"/>
                </a:lnTo>
                <a:lnTo>
                  <a:pt x="8" y="393"/>
                </a:lnTo>
                <a:lnTo>
                  <a:pt x="8" y="393"/>
                </a:lnTo>
                <a:lnTo>
                  <a:pt x="8" y="393"/>
                </a:lnTo>
                <a:lnTo>
                  <a:pt x="8" y="394"/>
                </a:lnTo>
                <a:lnTo>
                  <a:pt x="8" y="393"/>
                </a:lnTo>
                <a:lnTo>
                  <a:pt x="8" y="393"/>
                </a:lnTo>
                <a:close/>
                <a:moveTo>
                  <a:pt x="7" y="412"/>
                </a:moveTo>
                <a:lnTo>
                  <a:pt x="7" y="412"/>
                </a:lnTo>
                <a:lnTo>
                  <a:pt x="8" y="416"/>
                </a:lnTo>
                <a:lnTo>
                  <a:pt x="8" y="416"/>
                </a:lnTo>
                <a:lnTo>
                  <a:pt x="7" y="412"/>
                </a:lnTo>
                <a:lnTo>
                  <a:pt x="7" y="412"/>
                </a:lnTo>
                <a:close/>
                <a:moveTo>
                  <a:pt x="6" y="416"/>
                </a:moveTo>
                <a:lnTo>
                  <a:pt x="6" y="416"/>
                </a:lnTo>
                <a:lnTo>
                  <a:pt x="7" y="419"/>
                </a:lnTo>
                <a:lnTo>
                  <a:pt x="7" y="423"/>
                </a:lnTo>
                <a:lnTo>
                  <a:pt x="7" y="423"/>
                </a:lnTo>
                <a:lnTo>
                  <a:pt x="7" y="423"/>
                </a:lnTo>
                <a:lnTo>
                  <a:pt x="6" y="416"/>
                </a:lnTo>
                <a:lnTo>
                  <a:pt x="6" y="416"/>
                </a:lnTo>
                <a:lnTo>
                  <a:pt x="6" y="417"/>
                </a:lnTo>
                <a:lnTo>
                  <a:pt x="6" y="416"/>
                </a:lnTo>
                <a:lnTo>
                  <a:pt x="6" y="416"/>
                </a:lnTo>
                <a:close/>
                <a:moveTo>
                  <a:pt x="7" y="381"/>
                </a:moveTo>
                <a:lnTo>
                  <a:pt x="7" y="381"/>
                </a:lnTo>
                <a:lnTo>
                  <a:pt x="7" y="378"/>
                </a:lnTo>
                <a:lnTo>
                  <a:pt x="7" y="377"/>
                </a:lnTo>
                <a:lnTo>
                  <a:pt x="7" y="377"/>
                </a:lnTo>
                <a:lnTo>
                  <a:pt x="8" y="381"/>
                </a:lnTo>
                <a:lnTo>
                  <a:pt x="8" y="381"/>
                </a:lnTo>
                <a:lnTo>
                  <a:pt x="7" y="381"/>
                </a:lnTo>
                <a:lnTo>
                  <a:pt x="7" y="381"/>
                </a:lnTo>
                <a:close/>
                <a:moveTo>
                  <a:pt x="4" y="391"/>
                </a:moveTo>
                <a:lnTo>
                  <a:pt x="4" y="391"/>
                </a:lnTo>
                <a:lnTo>
                  <a:pt x="7" y="397"/>
                </a:lnTo>
                <a:lnTo>
                  <a:pt x="7" y="397"/>
                </a:lnTo>
                <a:lnTo>
                  <a:pt x="6" y="394"/>
                </a:lnTo>
                <a:lnTo>
                  <a:pt x="4" y="391"/>
                </a:lnTo>
                <a:lnTo>
                  <a:pt x="4" y="391"/>
                </a:lnTo>
                <a:close/>
                <a:moveTo>
                  <a:pt x="4" y="411"/>
                </a:moveTo>
                <a:lnTo>
                  <a:pt x="4" y="411"/>
                </a:lnTo>
                <a:lnTo>
                  <a:pt x="6" y="413"/>
                </a:lnTo>
                <a:lnTo>
                  <a:pt x="6" y="416"/>
                </a:lnTo>
                <a:lnTo>
                  <a:pt x="6" y="416"/>
                </a:lnTo>
                <a:lnTo>
                  <a:pt x="4" y="411"/>
                </a:lnTo>
                <a:lnTo>
                  <a:pt x="4" y="411"/>
                </a:lnTo>
                <a:lnTo>
                  <a:pt x="6" y="411"/>
                </a:lnTo>
                <a:lnTo>
                  <a:pt x="4" y="411"/>
                </a:lnTo>
                <a:lnTo>
                  <a:pt x="4" y="411"/>
                </a:lnTo>
                <a:close/>
                <a:moveTo>
                  <a:pt x="6" y="359"/>
                </a:moveTo>
                <a:lnTo>
                  <a:pt x="6" y="359"/>
                </a:lnTo>
                <a:lnTo>
                  <a:pt x="7" y="369"/>
                </a:lnTo>
                <a:lnTo>
                  <a:pt x="6" y="375"/>
                </a:lnTo>
                <a:lnTo>
                  <a:pt x="6" y="371"/>
                </a:lnTo>
                <a:lnTo>
                  <a:pt x="6" y="359"/>
                </a:lnTo>
                <a:lnTo>
                  <a:pt x="6" y="359"/>
                </a:lnTo>
                <a:lnTo>
                  <a:pt x="6" y="363"/>
                </a:lnTo>
                <a:lnTo>
                  <a:pt x="6" y="359"/>
                </a:lnTo>
                <a:lnTo>
                  <a:pt x="6" y="359"/>
                </a:lnTo>
                <a:close/>
                <a:moveTo>
                  <a:pt x="59" y="247"/>
                </a:moveTo>
                <a:lnTo>
                  <a:pt x="59" y="247"/>
                </a:lnTo>
                <a:lnTo>
                  <a:pt x="57" y="251"/>
                </a:lnTo>
                <a:lnTo>
                  <a:pt x="57" y="251"/>
                </a:lnTo>
                <a:lnTo>
                  <a:pt x="57" y="248"/>
                </a:lnTo>
                <a:lnTo>
                  <a:pt x="59" y="247"/>
                </a:lnTo>
                <a:lnTo>
                  <a:pt x="59" y="247"/>
                </a:lnTo>
                <a:close/>
                <a:moveTo>
                  <a:pt x="19" y="318"/>
                </a:moveTo>
                <a:lnTo>
                  <a:pt x="19" y="318"/>
                </a:lnTo>
                <a:lnTo>
                  <a:pt x="20" y="317"/>
                </a:lnTo>
                <a:lnTo>
                  <a:pt x="21" y="317"/>
                </a:lnTo>
                <a:lnTo>
                  <a:pt x="21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close/>
                <a:moveTo>
                  <a:pt x="3" y="400"/>
                </a:moveTo>
                <a:lnTo>
                  <a:pt x="3" y="400"/>
                </a:lnTo>
                <a:lnTo>
                  <a:pt x="4" y="409"/>
                </a:lnTo>
                <a:lnTo>
                  <a:pt x="3" y="400"/>
                </a:lnTo>
                <a:lnTo>
                  <a:pt x="3" y="400"/>
                </a:lnTo>
                <a:lnTo>
                  <a:pt x="3" y="402"/>
                </a:lnTo>
                <a:lnTo>
                  <a:pt x="3" y="400"/>
                </a:lnTo>
                <a:lnTo>
                  <a:pt x="3" y="400"/>
                </a:lnTo>
                <a:close/>
                <a:moveTo>
                  <a:pt x="9" y="352"/>
                </a:moveTo>
                <a:lnTo>
                  <a:pt x="9" y="352"/>
                </a:lnTo>
                <a:lnTo>
                  <a:pt x="9" y="355"/>
                </a:lnTo>
                <a:lnTo>
                  <a:pt x="9" y="358"/>
                </a:lnTo>
                <a:lnTo>
                  <a:pt x="9" y="358"/>
                </a:lnTo>
                <a:lnTo>
                  <a:pt x="9" y="354"/>
                </a:lnTo>
                <a:lnTo>
                  <a:pt x="9" y="352"/>
                </a:lnTo>
                <a:lnTo>
                  <a:pt x="9" y="352"/>
                </a:lnTo>
                <a:close/>
                <a:moveTo>
                  <a:pt x="7" y="355"/>
                </a:moveTo>
                <a:lnTo>
                  <a:pt x="7" y="355"/>
                </a:lnTo>
                <a:lnTo>
                  <a:pt x="8" y="349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close/>
                <a:moveTo>
                  <a:pt x="2" y="395"/>
                </a:moveTo>
                <a:lnTo>
                  <a:pt x="2" y="395"/>
                </a:lnTo>
                <a:lnTo>
                  <a:pt x="2" y="399"/>
                </a:lnTo>
                <a:lnTo>
                  <a:pt x="2" y="395"/>
                </a:lnTo>
                <a:lnTo>
                  <a:pt x="2" y="395"/>
                </a:lnTo>
                <a:lnTo>
                  <a:pt x="2" y="396"/>
                </a:lnTo>
                <a:lnTo>
                  <a:pt x="2" y="395"/>
                </a:lnTo>
                <a:lnTo>
                  <a:pt x="2" y="395"/>
                </a:lnTo>
                <a:close/>
                <a:moveTo>
                  <a:pt x="1" y="385"/>
                </a:moveTo>
                <a:lnTo>
                  <a:pt x="1" y="385"/>
                </a:lnTo>
                <a:lnTo>
                  <a:pt x="2" y="390"/>
                </a:lnTo>
                <a:lnTo>
                  <a:pt x="2" y="390"/>
                </a:lnTo>
                <a:lnTo>
                  <a:pt x="1" y="385"/>
                </a:lnTo>
                <a:lnTo>
                  <a:pt x="1" y="385"/>
                </a:lnTo>
                <a:close/>
                <a:moveTo>
                  <a:pt x="6" y="355"/>
                </a:moveTo>
                <a:lnTo>
                  <a:pt x="6" y="355"/>
                </a:lnTo>
                <a:lnTo>
                  <a:pt x="6" y="350"/>
                </a:lnTo>
                <a:lnTo>
                  <a:pt x="6" y="355"/>
                </a:lnTo>
                <a:lnTo>
                  <a:pt x="6" y="355"/>
                </a:lnTo>
                <a:lnTo>
                  <a:pt x="6" y="353"/>
                </a:lnTo>
                <a:lnTo>
                  <a:pt x="6" y="355"/>
                </a:lnTo>
                <a:lnTo>
                  <a:pt x="6" y="355"/>
                </a:lnTo>
                <a:close/>
                <a:moveTo>
                  <a:pt x="0" y="390"/>
                </a:moveTo>
                <a:lnTo>
                  <a:pt x="0" y="390"/>
                </a:lnTo>
                <a:lnTo>
                  <a:pt x="0" y="382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close/>
                <a:moveTo>
                  <a:pt x="0" y="378"/>
                </a:moveTo>
                <a:lnTo>
                  <a:pt x="0" y="378"/>
                </a:lnTo>
                <a:lnTo>
                  <a:pt x="1" y="381"/>
                </a:lnTo>
                <a:lnTo>
                  <a:pt x="1" y="384"/>
                </a:lnTo>
                <a:lnTo>
                  <a:pt x="1" y="384"/>
                </a:lnTo>
                <a:lnTo>
                  <a:pt x="1" y="384"/>
                </a:lnTo>
                <a:lnTo>
                  <a:pt x="0" y="378"/>
                </a:lnTo>
                <a:lnTo>
                  <a:pt x="0" y="378"/>
                </a:lnTo>
                <a:lnTo>
                  <a:pt x="0" y="379"/>
                </a:lnTo>
                <a:lnTo>
                  <a:pt x="0" y="378"/>
                </a:lnTo>
                <a:lnTo>
                  <a:pt x="0" y="378"/>
                </a:lnTo>
                <a:close/>
                <a:moveTo>
                  <a:pt x="7" y="337"/>
                </a:moveTo>
                <a:lnTo>
                  <a:pt x="7" y="337"/>
                </a:lnTo>
                <a:lnTo>
                  <a:pt x="7" y="343"/>
                </a:lnTo>
                <a:lnTo>
                  <a:pt x="7" y="346"/>
                </a:lnTo>
                <a:lnTo>
                  <a:pt x="6" y="346"/>
                </a:lnTo>
                <a:lnTo>
                  <a:pt x="6" y="346"/>
                </a:lnTo>
                <a:lnTo>
                  <a:pt x="6" y="342"/>
                </a:lnTo>
                <a:lnTo>
                  <a:pt x="7" y="337"/>
                </a:lnTo>
                <a:lnTo>
                  <a:pt x="7" y="337"/>
                </a:lnTo>
                <a:close/>
                <a:moveTo>
                  <a:pt x="9" y="323"/>
                </a:moveTo>
                <a:lnTo>
                  <a:pt x="9" y="323"/>
                </a:lnTo>
                <a:lnTo>
                  <a:pt x="9" y="326"/>
                </a:lnTo>
                <a:lnTo>
                  <a:pt x="9" y="326"/>
                </a:lnTo>
                <a:lnTo>
                  <a:pt x="9" y="323"/>
                </a:lnTo>
                <a:lnTo>
                  <a:pt x="9" y="323"/>
                </a:lnTo>
                <a:close/>
                <a:moveTo>
                  <a:pt x="8" y="322"/>
                </a:moveTo>
                <a:lnTo>
                  <a:pt x="8" y="322"/>
                </a:lnTo>
                <a:lnTo>
                  <a:pt x="8" y="329"/>
                </a:lnTo>
                <a:lnTo>
                  <a:pt x="7" y="331"/>
                </a:lnTo>
                <a:lnTo>
                  <a:pt x="7" y="332"/>
                </a:lnTo>
                <a:lnTo>
                  <a:pt x="7" y="332"/>
                </a:lnTo>
                <a:lnTo>
                  <a:pt x="8" y="326"/>
                </a:lnTo>
                <a:lnTo>
                  <a:pt x="8" y="322"/>
                </a:lnTo>
                <a:lnTo>
                  <a:pt x="8" y="322"/>
                </a:lnTo>
                <a:close/>
                <a:moveTo>
                  <a:pt x="13" y="306"/>
                </a:moveTo>
                <a:lnTo>
                  <a:pt x="13" y="306"/>
                </a:lnTo>
                <a:lnTo>
                  <a:pt x="13" y="310"/>
                </a:lnTo>
                <a:lnTo>
                  <a:pt x="13" y="310"/>
                </a:lnTo>
                <a:lnTo>
                  <a:pt x="13" y="306"/>
                </a:lnTo>
                <a:lnTo>
                  <a:pt x="13" y="306"/>
                </a:lnTo>
                <a:close/>
                <a:moveTo>
                  <a:pt x="12" y="308"/>
                </a:moveTo>
                <a:lnTo>
                  <a:pt x="12" y="308"/>
                </a:lnTo>
                <a:lnTo>
                  <a:pt x="15" y="301"/>
                </a:lnTo>
                <a:lnTo>
                  <a:pt x="15" y="304"/>
                </a:lnTo>
                <a:lnTo>
                  <a:pt x="13" y="308"/>
                </a:lnTo>
                <a:lnTo>
                  <a:pt x="12" y="310"/>
                </a:lnTo>
                <a:lnTo>
                  <a:pt x="12" y="308"/>
                </a:lnTo>
                <a:lnTo>
                  <a:pt x="12" y="308"/>
                </a:lnTo>
                <a:lnTo>
                  <a:pt x="12" y="307"/>
                </a:lnTo>
                <a:lnTo>
                  <a:pt x="12" y="308"/>
                </a:lnTo>
                <a:lnTo>
                  <a:pt x="12" y="308"/>
                </a:lnTo>
                <a:lnTo>
                  <a:pt x="12" y="308"/>
                </a:lnTo>
                <a:lnTo>
                  <a:pt x="12" y="308"/>
                </a:lnTo>
                <a:close/>
                <a:moveTo>
                  <a:pt x="12" y="307"/>
                </a:moveTo>
                <a:lnTo>
                  <a:pt x="12" y="307"/>
                </a:lnTo>
                <a:lnTo>
                  <a:pt x="13" y="301"/>
                </a:lnTo>
                <a:lnTo>
                  <a:pt x="13" y="301"/>
                </a:lnTo>
                <a:lnTo>
                  <a:pt x="13" y="301"/>
                </a:lnTo>
                <a:lnTo>
                  <a:pt x="12" y="304"/>
                </a:lnTo>
                <a:lnTo>
                  <a:pt x="12" y="307"/>
                </a:lnTo>
                <a:lnTo>
                  <a:pt x="12" y="307"/>
                </a:lnTo>
                <a:lnTo>
                  <a:pt x="12" y="306"/>
                </a:lnTo>
                <a:lnTo>
                  <a:pt x="12" y="307"/>
                </a:lnTo>
                <a:lnTo>
                  <a:pt x="12" y="307"/>
                </a:lnTo>
                <a:lnTo>
                  <a:pt x="12" y="307"/>
                </a:lnTo>
                <a:lnTo>
                  <a:pt x="12" y="307"/>
                </a:lnTo>
                <a:close/>
                <a:moveTo>
                  <a:pt x="15" y="290"/>
                </a:moveTo>
                <a:lnTo>
                  <a:pt x="15" y="290"/>
                </a:lnTo>
                <a:lnTo>
                  <a:pt x="14" y="295"/>
                </a:lnTo>
                <a:lnTo>
                  <a:pt x="14" y="295"/>
                </a:lnTo>
                <a:lnTo>
                  <a:pt x="14" y="293"/>
                </a:lnTo>
                <a:lnTo>
                  <a:pt x="15" y="290"/>
                </a:lnTo>
                <a:lnTo>
                  <a:pt x="15" y="290"/>
                </a:lnTo>
                <a:close/>
                <a:moveTo>
                  <a:pt x="2" y="322"/>
                </a:moveTo>
                <a:lnTo>
                  <a:pt x="2" y="322"/>
                </a:lnTo>
                <a:lnTo>
                  <a:pt x="1" y="326"/>
                </a:lnTo>
                <a:lnTo>
                  <a:pt x="1" y="326"/>
                </a:lnTo>
                <a:lnTo>
                  <a:pt x="2" y="322"/>
                </a:lnTo>
                <a:lnTo>
                  <a:pt x="2" y="322"/>
                </a:lnTo>
                <a:close/>
                <a:moveTo>
                  <a:pt x="1" y="322"/>
                </a:moveTo>
                <a:lnTo>
                  <a:pt x="1" y="322"/>
                </a:lnTo>
                <a:lnTo>
                  <a:pt x="1" y="326"/>
                </a:lnTo>
                <a:lnTo>
                  <a:pt x="1" y="326"/>
                </a:lnTo>
                <a:lnTo>
                  <a:pt x="1" y="322"/>
                </a:lnTo>
                <a:lnTo>
                  <a:pt x="1" y="322"/>
                </a:lnTo>
                <a:close/>
                <a:moveTo>
                  <a:pt x="3" y="314"/>
                </a:moveTo>
                <a:lnTo>
                  <a:pt x="3" y="314"/>
                </a:lnTo>
                <a:lnTo>
                  <a:pt x="3" y="314"/>
                </a:lnTo>
                <a:lnTo>
                  <a:pt x="3" y="314"/>
                </a:lnTo>
                <a:lnTo>
                  <a:pt x="2" y="317"/>
                </a:lnTo>
                <a:lnTo>
                  <a:pt x="2" y="318"/>
                </a:lnTo>
                <a:lnTo>
                  <a:pt x="3" y="314"/>
                </a:lnTo>
                <a:lnTo>
                  <a:pt x="3" y="314"/>
                </a:lnTo>
                <a:lnTo>
                  <a:pt x="3" y="316"/>
                </a:lnTo>
                <a:lnTo>
                  <a:pt x="3" y="314"/>
                </a:lnTo>
                <a:lnTo>
                  <a:pt x="3" y="314"/>
                </a:lnTo>
                <a:close/>
                <a:moveTo>
                  <a:pt x="1" y="314"/>
                </a:moveTo>
                <a:lnTo>
                  <a:pt x="1" y="314"/>
                </a:lnTo>
                <a:lnTo>
                  <a:pt x="0" y="318"/>
                </a:lnTo>
                <a:lnTo>
                  <a:pt x="1" y="314"/>
                </a:lnTo>
                <a:lnTo>
                  <a:pt x="1" y="314"/>
                </a:lnTo>
                <a:lnTo>
                  <a:pt x="1" y="317"/>
                </a:lnTo>
                <a:lnTo>
                  <a:pt x="1" y="314"/>
                </a:lnTo>
                <a:lnTo>
                  <a:pt x="1" y="314"/>
                </a:lnTo>
                <a:close/>
                <a:moveTo>
                  <a:pt x="21" y="273"/>
                </a:moveTo>
                <a:lnTo>
                  <a:pt x="21" y="273"/>
                </a:lnTo>
                <a:lnTo>
                  <a:pt x="20" y="277"/>
                </a:lnTo>
                <a:lnTo>
                  <a:pt x="20" y="277"/>
                </a:lnTo>
                <a:lnTo>
                  <a:pt x="21" y="273"/>
                </a:lnTo>
                <a:lnTo>
                  <a:pt x="21" y="273"/>
                </a:lnTo>
                <a:close/>
                <a:moveTo>
                  <a:pt x="3" y="307"/>
                </a:moveTo>
                <a:lnTo>
                  <a:pt x="3" y="307"/>
                </a:lnTo>
                <a:lnTo>
                  <a:pt x="3" y="311"/>
                </a:lnTo>
                <a:lnTo>
                  <a:pt x="3" y="311"/>
                </a:lnTo>
                <a:lnTo>
                  <a:pt x="3" y="307"/>
                </a:lnTo>
                <a:lnTo>
                  <a:pt x="3" y="307"/>
                </a:lnTo>
                <a:close/>
                <a:moveTo>
                  <a:pt x="18" y="278"/>
                </a:moveTo>
                <a:lnTo>
                  <a:pt x="18" y="278"/>
                </a:lnTo>
                <a:lnTo>
                  <a:pt x="20" y="266"/>
                </a:lnTo>
                <a:lnTo>
                  <a:pt x="18" y="278"/>
                </a:lnTo>
                <a:lnTo>
                  <a:pt x="18" y="278"/>
                </a:lnTo>
                <a:lnTo>
                  <a:pt x="18" y="276"/>
                </a:lnTo>
                <a:lnTo>
                  <a:pt x="18" y="278"/>
                </a:lnTo>
                <a:lnTo>
                  <a:pt x="18" y="278"/>
                </a:lnTo>
                <a:close/>
                <a:moveTo>
                  <a:pt x="24" y="261"/>
                </a:moveTo>
                <a:lnTo>
                  <a:pt x="24" y="261"/>
                </a:lnTo>
                <a:lnTo>
                  <a:pt x="22" y="264"/>
                </a:lnTo>
                <a:lnTo>
                  <a:pt x="22" y="266"/>
                </a:lnTo>
                <a:lnTo>
                  <a:pt x="22" y="265"/>
                </a:lnTo>
                <a:lnTo>
                  <a:pt x="24" y="261"/>
                </a:lnTo>
                <a:lnTo>
                  <a:pt x="24" y="261"/>
                </a:lnTo>
                <a:lnTo>
                  <a:pt x="24" y="260"/>
                </a:lnTo>
                <a:lnTo>
                  <a:pt x="24" y="261"/>
                </a:lnTo>
                <a:lnTo>
                  <a:pt x="24" y="261"/>
                </a:lnTo>
                <a:lnTo>
                  <a:pt x="24" y="261"/>
                </a:lnTo>
                <a:lnTo>
                  <a:pt x="24" y="261"/>
                </a:lnTo>
                <a:close/>
                <a:moveTo>
                  <a:pt x="25" y="255"/>
                </a:moveTo>
                <a:lnTo>
                  <a:pt x="25" y="255"/>
                </a:lnTo>
                <a:lnTo>
                  <a:pt x="25" y="258"/>
                </a:lnTo>
                <a:lnTo>
                  <a:pt x="25" y="260"/>
                </a:lnTo>
                <a:lnTo>
                  <a:pt x="25" y="260"/>
                </a:lnTo>
                <a:lnTo>
                  <a:pt x="25" y="259"/>
                </a:lnTo>
                <a:lnTo>
                  <a:pt x="25" y="255"/>
                </a:lnTo>
                <a:lnTo>
                  <a:pt x="25" y="255"/>
                </a:lnTo>
                <a:lnTo>
                  <a:pt x="25" y="254"/>
                </a:lnTo>
                <a:lnTo>
                  <a:pt x="25" y="255"/>
                </a:lnTo>
                <a:lnTo>
                  <a:pt x="25" y="255"/>
                </a:lnTo>
                <a:lnTo>
                  <a:pt x="25" y="255"/>
                </a:lnTo>
                <a:lnTo>
                  <a:pt x="25" y="255"/>
                </a:lnTo>
                <a:close/>
                <a:moveTo>
                  <a:pt x="31" y="245"/>
                </a:moveTo>
                <a:lnTo>
                  <a:pt x="31" y="245"/>
                </a:lnTo>
                <a:lnTo>
                  <a:pt x="30" y="249"/>
                </a:lnTo>
                <a:lnTo>
                  <a:pt x="30" y="249"/>
                </a:lnTo>
                <a:lnTo>
                  <a:pt x="31" y="245"/>
                </a:lnTo>
                <a:lnTo>
                  <a:pt x="31" y="245"/>
                </a:lnTo>
                <a:close/>
                <a:moveTo>
                  <a:pt x="124" y="146"/>
                </a:moveTo>
                <a:lnTo>
                  <a:pt x="124" y="146"/>
                </a:lnTo>
                <a:lnTo>
                  <a:pt x="126" y="142"/>
                </a:lnTo>
                <a:lnTo>
                  <a:pt x="127" y="143"/>
                </a:lnTo>
                <a:lnTo>
                  <a:pt x="125" y="145"/>
                </a:lnTo>
                <a:lnTo>
                  <a:pt x="125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close/>
                <a:moveTo>
                  <a:pt x="40" y="219"/>
                </a:moveTo>
                <a:lnTo>
                  <a:pt x="40" y="219"/>
                </a:lnTo>
                <a:lnTo>
                  <a:pt x="42" y="219"/>
                </a:lnTo>
                <a:lnTo>
                  <a:pt x="40" y="220"/>
                </a:lnTo>
                <a:lnTo>
                  <a:pt x="39" y="224"/>
                </a:lnTo>
                <a:lnTo>
                  <a:pt x="39" y="224"/>
                </a:lnTo>
                <a:lnTo>
                  <a:pt x="40" y="222"/>
                </a:lnTo>
                <a:lnTo>
                  <a:pt x="40" y="219"/>
                </a:lnTo>
                <a:lnTo>
                  <a:pt x="40" y="219"/>
                </a:lnTo>
                <a:close/>
                <a:moveTo>
                  <a:pt x="128" y="140"/>
                </a:moveTo>
                <a:lnTo>
                  <a:pt x="128" y="140"/>
                </a:lnTo>
                <a:lnTo>
                  <a:pt x="136" y="133"/>
                </a:lnTo>
                <a:lnTo>
                  <a:pt x="136" y="133"/>
                </a:lnTo>
                <a:lnTo>
                  <a:pt x="134" y="134"/>
                </a:lnTo>
                <a:lnTo>
                  <a:pt x="132" y="139"/>
                </a:lnTo>
                <a:lnTo>
                  <a:pt x="130" y="140"/>
                </a:lnTo>
                <a:lnTo>
                  <a:pt x="128" y="140"/>
                </a:lnTo>
                <a:lnTo>
                  <a:pt x="128" y="140"/>
                </a:lnTo>
                <a:lnTo>
                  <a:pt x="130" y="140"/>
                </a:lnTo>
                <a:lnTo>
                  <a:pt x="128" y="140"/>
                </a:lnTo>
                <a:lnTo>
                  <a:pt x="128" y="140"/>
                </a:lnTo>
                <a:close/>
                <a:moveTo>
                  <a:pt x="139" y="130"/>
                </a:moveTo>
                <a:lnTo>
                  <a:pt x="139" y="130"/>
                </a:lnTo>
                <a:lnTo>
                  <a:pt x="137" y="133"/>
                </a:lnTo>
                <a:lnTo>
                  <a:pt x="137" y="133"/>
                </a:lnTo>
                <a:lnTo>
                  <a:pt x="138" y="130"/>
                </a:lnTo>
                <a:lnTo>
                  <a:pt x="139" y="130"/>
                </a:lnTo>
                <a:lnTo>
                  <a:pt x="139" y="130"/>
                </a:lnTo>
                <a:lnTo>
                  <a:pt x="139" y="130"/>
                </a:lnTo>
                <a:close/>
                <a:moveTo>
                  <a:pt x="33" y="216"/>
                </a:moveTo>
                <a:lnTo>
                  <a:pt x="33" y="216"/>
                </a:lnTo>
                <a:lnTo>
                  <a:pt x="31" y="219"/>
                </a:lnTo>
                <a:lnTo>
                  <a:pt x="31" y="219"/>
                </a:lnTo>
                <a:lnTo>
                  <a:pt x="33" y="216"/>
                </a:lnTo>
                <a:lnTo>
                  <a:pt x="33" y="216"/>
                </a:lnTo>
                <a:close/>
                <a:moveTo>
                  <a:pt x="37" y="206"/>
                </a:moveTo>
                <a:lnTo>
                  <a:pt x="37" y="206"/>
                </a:lnTo>
                <a:lnTo>
                  <a:pt x="37" y="202"/>
                </a:lnTo>
                <a:lnTo>
                  <a:pt x="37" y="201"/>
                </a:lnTo>
                <a:lnTo>
                  <a:pt x="36" y="201"/>
                </a:lnTo>
                <a:lnTo>
                  <a:pt x="36" y="202"/>
                </a:lnTo>
                <a:lnTo>
                  <a:pt x="36" y="206"/>
                </a:lnTo>
                <a:lnTo>
                  <a:pt x="36" y="207"/>
                </a:lnTo>
                <a:lnTo>
                  <a:pt x="37" y="206"/>
                </a:lnTo>
                <a:lnTo>
                  <a:pt x="37" y="206"/>
                </a:lnTo>
                <a:lnTo>
                  <a:pt x="37" y="206"/>
                </a:lnTo>
                <a:lnTo>
                  <a:pt x="37" y="206"/>
                </a:lnTo>
                <a:lnTo>
                  <a:pt x="37" y="207"/>
                </a:lnTo>
                <a:lnTo>
                  <a:pt x="37" y="206"/>
                </a:lnTo>
                <a:lnTo>
                  <a:pt x="37" y="206"/>
                </a:lnTo>
                <a:close/>
                <a:moveTo>
                  <a:pt x="38" y="204"/>
                </a:moveTo>
                <a:lnTo>
                  <a:pt x="38" y="204"/>
                </a:lnTo>
                <a:lnTo>
                  <a:pt x="34" y="211"/>
                </a:lnTo>
                <a:lnTo>
                  <a:pt x="34" y="211"/>
                </a:lnTo>
                <a:lnTo>
                  <a:pt x="36" y="206"/>
                </a:lnTo>
                <a:lnTo>
                  <a:pt x="38" y="204"/>
                </a:lnTo>
                <a:lnTo>
                  <a:pt x="38" y="204"/>
                </a:lnTo>
                <a:close/>
                <a:moveTo>
                  <a:pt x="161" y="108"/>
                </a:moveTo>
                <a:lnTo>
                  <a:pt x="161" y="108"/>
                </a:lnTo>
                <a:lnTo>
                  <a:pt x="165" y="106"/>
                </a:lnTo>
                <a:lnTo>
                  <a:pt x="167" y="104"/>
                </a:lnTo>
                <a:lnTo>
                  <a:pt x="167" y="104"/>
                </a:lnTo>
                <a:lnTo>
                  <a:pt x="165" y="107"/>
                </a:lnTo>
                <a:lnTo>
                  <a:pt x="161" y="108"/>
                </a:lnTo>
                <a:lnTo>
                  <a:pt x="161" y="108"/>
                </a:lnTo>
                <a:close/>
                <a:moveTo>
                  <a:pt x="43" y="195"/>
                </a:moveTo>
                <a:lnTo>
                  <a:pt x="43" y="195"/>
                </a:lnTo>
                <a:lnTo>
                  <a:pt x="43" y="194"/>
                </a:lnTo>
                <a:lnTo>
                  <a:pt x="44" y="194"/>
                </a:lnTo>
                <a:lnTo>
                  <a:pt x="43" y="196"/>
                </a:lnTo>
                <a:lnTo>
                  <a:pt x="42" y="199"/>
                </a:lnTo>
                <a:lnTo>
                  <a:pt x="43" y="195"/>
                </a:lnTo>
                <a:lnTo>
                  <a:pt x="43" y="195"/>
                </a:lnTo>
                <a:lnTo>
                  <a:pt x="42" y="195"/>
                </a:lnTo>
                <a:lnTo>
                  <a:pt x="43" y="195"/>
                </a:lnTo>
                <a:lnTo>
                  <a:pt x="43" y="195"/>
                </a:lnTo>
                <a:close/>
                <a:moveTo>
                  <a:pt x="48" y="187"/>
                </a:moveTo>
                <a:lnTo>
                  <a:pt x="48" y="187"/>
                </a:lnTo>
                <a:lnTo>
                  <a:pt x="50" y="184"/>
                </a:lnTo>
                <a:lnTo>
                  <a:pt x="50" y="184"/>
                </a:lnTo>
                <a:lnTo>
                  <a:pt x="49" y="187"/>
                </a:lnTo>
                <a:lnTo>
                  <a:pt x="48" y="188"/>
                </a:lnTo>
                <a:lnTo>
                  <a:pt x="48" y="187"/>
                </a:lnTo>
                <a:lnTo>
                  <a:pt x="48" y="187"/>
                </a:lnTo>
                <a:close/>
                <a:moveTo>
                  <a:pt x="44" y="189"/>
                </a:moveTo>
                <a:lnTo>
                  <a:pt x="44" y="189"/>
                </a:lnTo>
                <a:lnTo>
                  <a:pt x="45" y="189"/>
                </a:lnTo>
                <a:lnTo>
                  <a:pt x="45" y="189"/>
                </a:lnTo>
                <a:lnTo>
                  <a:pt x="44" y="192"/>
                </a:lnTo>
                <a:lnTo>
                  <a:pt x="44" y="192"/>
                </a:lnTo>
                <a:lnTo>
                  <a:pt x="44" y="189"/>
                </a:lnTo>
                <a:lnTo>
                  <a:pt x="44" y="189"/>
                </a:lnTo>
                <a:lnTo>
                  <a:pt x="45" y="189"/>
                </a:lnTo>
                <a:lnTo>
                  <a:pt x="44" y="189"/>
                </a:lnTo>
                <a:lnTo>
                  <a:pt x="44" y="189"/>
                </a:lnTo>
                <a:close/>
                <a:moveTo>
                  <a:pt x="180" y="94"/>
                </a:moveTo>
                <a:lnTo>
                  <a:pt x="180" y="94"/>
                </a:lnTo>
                <a:lnTo>
                  <a:pt x="178" y="96"/>
                </a:lnTo>
                <a:lnTo>
                  <a:pt x="177" y="96"/>
                </a:lnTo>
                <a:lnTo>
                  <a:pt x="177" y="96"/>
                </a:lnTo>
                <a:lnTo>
                  <a:pt x="180" y="94"/>
                </a:lnTo>
                <a:lnTo>
                  <a:pt x="180" y="94"/>
                </a:lnTo>
                <a:lnTo>
                  <a:pt x="179" y="94"/>
                </a:lnTo>
                <a:lnTo>
                  <a:pt x="180" y="94"/>
                </a:lnTo>
                <a:lnTo>
                  <a:pt x="180" y="94"/>
                </a:lnTo>
                <a:close/>
                <a:moveTo>
                  <a:pt x="59" y="171"/>
                </a:moveTo>
                <a:lnTo>
                  <a:pt x="59" y="171"/>
                </a:lnTo>
                <a:lnTo>
                  <a:pt x="57" y="169"/>
                </a:lnTo>
                <a:lnTo>
                  <a:pt x="56" y="171"/>
                </a:lnTo>
                <a:lnTo>
                  <a:pt x="56" y="173"/>
                </a:lnTo>
                <a:lnTo>
                  <a:pt x="57" y="173"/>
                </a:lnTo>
                <a:lnTo>
                  <a:pt x="59" y="171"/>
                </a:lnTo>
                <a:lnTo>
                  <a:pt x="59" y="171"/>
                </a:lnTo>
                <a:lnTo>
                  <a:pt x="57" y="172"/>
                </a:lnTo>
                <a:lnTo>
                  <a:pt x="59" y="171"/>
                </a:lnTo>
                <a:lnTo>
                  <a:pt x="59" y="171"/>
                </a:lnTo>
                <a:close/>
                <a:moveTo>
                  <a:pt x="187" y="90"/>
                </a:moveTo>
                <a:lnTo>
                  <a:pt x="186" y="90"/>
                </a:lnTo>
                <a:lnTo>
                  <a:pt x="186" y="90"/>
                </a:lnTo>
                <a:lnTo>
                  <a:pt x="187" y="89"/>
                </a:lnTo>
                <a:lnTo>
                  <a:pt x="187" y="89"/>
                </a:lnTo>
                <a:lnTo>
                  <a:pt x="187" y="90"/>
                </a:lnTo>
                <a:lnTo>
                  <a:pt x="187" y="90"/>
                </a:lnTo>
                <a:close/>
                <a:moveTo>
                  <a:pt x="66" y="161"/>
                </a:moveTo>
                <a:lnTo>
                  <a:pt x="66" y="161"/>
                </a:lnTo>
                <a:lnTo>
                  <a:pt x="68" y="158"/>
                </a:lnTo>
                <a:lnTo>
                  <a:pt x="66" y="161"/>
                </a:lnTo>
                <a:lnTo>
                  <a:pt x="66" y="161"/>
                </a:lnTo>
                <a:lnTo>
                  <a:pt x="67" y="160"/>
                </a:lnTo>
                <a:lnTo>
                  <a:pt x="66" y="161"/>
                </a:lnTo>
                <a:lnTo>
                  <a:pt x="66" y="161"/>
                </a:lnTo>
                <a:close/>
                <a:moveTo>
                  <a:pt x="204" y="77"/>
                </a:moveTo>
                <a:lnTo>
                  <a:pt x="204" y="77"/>
                </a:lnTo>
                <a:lnTo>
                  <a:pt x="207" y="77"/>
                </a:lnTo>
                <a:lnTo>
                  <a:pt x="205" y="78"/>
                </a:lnTo>
                <a:lnTo>
                  <a:pt x="203" y="80"/>
                </a:lnTo>
                <a:lnTo>
                  <a:pt x="204" y="77"/>
                </a:lnTo>
                <a:lnTo>
                  <a:pt x="204" y="77"/>
                </a:lnTo>
                <a:lnTo>
                  <a:pt x="204" y="78"/>
                </a:lnTo>
                <a:lnTo>
                  <a:pt x="204" y="77"/>
                </a:lnTo>
                <a:lnTo>
                  <a:pt x="204" y="77"/>
                </a:lnTo>
                <a:close/>
                <a:moveTo>
                  <a:pt x="74" y="148"/>
                </a:moveTo>
                <a:lnTo>
                  <a:pt x="74" y="148"/>
                </a:lnTo>
                <a:lnTo>
                  <a:pt x="79" y="143"/>
                </a:lnTo>
                <a:lnTo>
                  <a:pt x="79" y="143"/>
                </a:lnTo>
                <a:lnTo>
                  <a:pt x="77" y="147"/>
                </a:lnTo>
                <a:lnTo>
                  <a:pt x="74" y="148"/>
                </a:lnTo>
                <a:lnTo>
                  <a:pt x="74" y="148"/>
                </a:lnTo>
                <a:lnTo>
                  <a:pt x="75" y="147"/>
                </a:lnTo>
                <a:lnTo>
                  <a:pt x="74" y="148"/>
                </a:lnTo>
                <a:lnTo>
                  <a:pt x="74" y="148"/>
                </a:lnTo>
                <a:close/>
                <a:moveTo>
                  <a:pt x="213" y="72"/>
                </a:moveTo>
                <a:lnTo>
                  <a:pt x="213" y="72"/>
                </a:lnTo>
                <a:lnTo>
                  <a:pt x="211" y="75"/>
                </a:lnTo>
                <a:lnTo>
                  <a:pt x="211" y="75"/>
                </a:lnTo>
                <a:lnTo>
                  <a:pt x="210" y="74"/>
                </a:lnTo>
                <a:lnTo>
                  <a:pt x="213" y="72"/>
                </a:lnTo>
                <a:lnTo>
                  <a:pt x="213" y="72"/>
                </a:lnTo>
                <a:close/>
                <a:moveTo>
                  <a:pt x="81" y="140"/>
                </a:moveTo>
                <a:lnTo>
                  <a:pt x="81" y="140"/>
                </a:lnTo>
                <a:lnTo>
                  <a:pt x="84" y="139"/>
                </a:lnTo>
                <a:lnTo>
                  <a:pt x="83" y="140"/>
                </a:lnTo>
                <a:lnTo>
                  <a:pt x="81" y="141"/>
                </a:lnTo>
                <a:lnTo>
                  <a:pt x="81" y="140"/>
                </a:lnTo>
                <a:lnTo>
                  <a:pt x="81" y="140"/>
                </a:lnTo>
                <a:lnTo>
                  <a:pt x="83" y="140"/>
                </a:lnTo>
                <a:lnTo>
                  <a:pt x="81" y="140"/>
                </a:lnTo>
                <a:lnTo>
                  <a:pt x="81" y="141"/>
                </a:lnTo>
                <a:lnTo>
                  <a:pt x="81" y="140"/>
                </a:lnTo>
                <a:lnTo>
                  <a:pt x="81" y="140"/>
                </a:lnTo>
                <a:close/>
                <a:moveTo>
                  <a:pt x="216" y="71"/>
                </a:moveTo>
                <a:lnTo>
                  <a:pt x="216" y="71"/>
                </a:lnTo>
                <a:lnTo>
                  <a:pt x="214" y="74"/>
                </a:lnTo>
                <a:lnTo>
                  <a:pt x="214" y="74"/>
                </a:lnTo>
                <a:lnTo>
                  <a:pt x="216" y="71"/>
                </a:lnTo>
                <a:lnTo>
                  <a:pt x="216" y="71"/>
                </a:lnTo>
                <a:close/>
                <a:moveTo>
                  <a:pt x="86" y="135"/>
                </a:moveTo>
                <a:lnTo>
                  <a:pt x="86" y="135"/>
                </a:lnTo>
                <a:lnTo>
                  <a:pt x="80" y="141"/>
                </a:lnTo>
                <a:lnTo>
                  <a:pt x="80" y="141"/>
                </a:lnTo>
                <a:lnTo>
                  <a:pt x="80" y="141"/>
                </a:lnTo>
                <a:lnTo>
                  <a:pt x="83" y="137"/>
                </a:lnTo>
                <a:lnTo>
                  <a:pt x="86" y="135"/>
                </a:lnTo>
                <a:lnTo>
                  <a:pt x="86" y="135"/>
                </a:lnTo>
                <a:lnTo>
                  <a:pt x="85" y="136"/>
                </a:lnTo>
                <a:lnTo>
                  <a:pt x="86" y="135"/>
                </a:lnTo>
                <a:lnTo>
                  <a:pt x="86" y="135"/>
                </a:lnTo>
                <a:close/>
                <a:moveTo>
                  <a:pt x="89" y="131"/>
                </a:moveTo>
                <a:lnTo>
                  <a:pt x="89" y="131"/>
                </a:lnTo>
                <a:lnTo>
                  <a:pt x="86" y="136"/>
                </a:lnTo>
                <a:lnTo>
                  <a:pt x="84" y="137"/>
                </a:lnTo>
                <a:lnTo>
                  <a:pt x="85" y="136"/>
                </a:lnTo>
                <a:lnTo>
                  <a:pt x="89" y="131"/>
                </a:lnTo>
                <a:lnTo>
                  <a:pt x="89" y="131"/>
                </a:lnTo>
                <a:lnTo>
                  <a:pt x="89" y="133"/>
                </a:lnTo>
                <a:lnTo>
                  <a:pt x="89" y="131"/>
                </a:lnTo>
                <a:lnTo>
                  <a:pt x="89" y="131"/>
                </a:lnTo>
                <a:close/>
                <a:moveTo>
                  <a:pt x="226" y="65"/>
                </a:moveTo>
                <a:lnTo>
                  <a:pt x="226" y="65"/>
                </a:lnTo>
                <a:lnTo>
                  <a:pt x="222" y="68"/>
                </a:lnTo>
                <a:lnTo>
                  <a:pt x="221" y="69"/>
                </a:lnTo>
                <a:lnTo>
                  <a:pt x="221" y="68"/>
                </a:lnTo>
                <a:lnTo>
                  <a:pt x="226" y="65"/>
                </a:lnTo>
                <a:lnTo>
                  <a:pt x="226" y="65"/>
                </a:lnTo>
                <a:lnTo>
                  <a:pt x="225" y="66"/>
                </a:lnTo>
                <a:lnTo>
                  <a:pt x="226" y="65"/>
                </a:lnTo>
                <a:lnTo>
                  <a:pt x="226" y="65"/>
                </a:lnTo>
                <a:close/>
                <a:moveTo>
                  <a:pt x="90" y="128"/>
                </a:moveTo>
                <a:lnTo>
                  <a:pt x="90" y="128"/>
                </a:lnTo>
                <a:lnTo>
                  <a:pt x="91" y="128"/>
                </a:lnTo>
                <a:lnTo>
                  <a:pt x="92" y="128"/>
                </a:lnTo>
                <a:lnTo>
                  <a:pt x="91" y="130"/>
                </a:lnTo>
                <a:lnTo>
                  <a:pt x="90" y="131"/>
                </a:lnTo>
                <a:lnTo>
                  <a:pt x="90" y="128"/>
                </a:lnTo>
                <a:lnTo>
                  <a:pt x="90" y="128"/>
                </a:lnTo>
                <a:lnTo>
                  <a:pt x="91" y="128"/>
                </a:lnTo>
                <a:lnTo>
                  <a:pt x="91" y="129"/>
                </a:lnTo>
                <a:lnTo>
                  <a:pt x="91" y="129"/>
                </a:lnTo>
                <a:lnTo>
                  <a:pt x="90" y="128"/>
                </a:lnTo>
                <a:lnTo>
                  <a:pt x="90" y="128"/>
                </a:lnTo>
                <a:close/>
                <a:moveTo>
                  <a:pt x="96" y="124"/>
                </a:moveTo>
                <a:lnTo>
                  <a:pt x="96" y="124"/>
                </a:lnTo>
                <a:lnTo>
                  <a:pt x="99" y="121"/>
                </a:lnTo>
                <a:lnTo>
                  <a:pt x="99" y="121"/>
                </a:lnTo>
                <a:lnTo>
                  <a:pt x="97" y="123"/>
                </a:lnTo>
                <a:lnTo>
                  <a:pt x="96" y="124"/>
                </a:lnTo>
                <a:lnTo>
                  <a:pt x="96" y="124"/>
                </a:lnTo>
                <a:close/>
                <a:moveTo>
                  <a:pt x="103" y="116"/>
                </a:moveTo>
                <a:lnTo>
                  <a:pt x="103" y="116"/>
                </a:lnTo>
                <a:lnTo>
                  <a:pt x="107" y="112"/>
                </a:lnTo>
                <a:lnTo>
                  <a:pt x="103" y="116"/>
                </a:lnTo>
                <a:lnTo>
                  <a:pt x="103" y="116"/>
                </a:lnTo>
                <a:lnTo>
                  <a:pt x="104" y="114"/>
                </a:lnTo>
                <a:lnTo>
                  <a:pt x="103" y="116"/>
                </a:lnTo>
                <a:lnTo>
                  <a:pt x="103" y="116"/>
                </a:lnTo>
                <a:close/>
                <a:moveTo>
                  <a:pt x="112" y="107"/>
                </a:moveTo>
                <a:lnTo>
                  <a:pt x="112" y="107"/>
                </a:lnTo>
                <a:lnTo>
                  <a:pt x="109" y="111"/>
                </a:lnTo>
                <a:lnTo>
                  <a:pt x="109" y="111"/>
                </a:lnTo>
                <a:lnTo>
                  <a:pt x="112" y="110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close/>
                <a:moveTo>
                  <a:pt x="112" y="108"/>
                </a:moveTo>
                <a:lnTo>
                  <a:pt x="112" y="108"/>
                </a:lnTo>
                <a:lnTo>
                  <a:pt x="113" y="107"/>
                </a:lnTo>
                <a:lnTo>
                  <a:pt x="112" y="108"/>
                </a:lnTo>
                <a:lnTo>
                  <a:pt x="112" y="108"/>
                </a:lnTo>
                <a:lnTo>
                  <a:pt x="112" y="108"/>
                </a:lnTo>
                <a:lnTo>
                  <a:pt x="112" y="108"/>
                </a:lnTo>
                <a:close/>
                <a:moveTo>
                  <a:pt x="120" y="101"/>
                </a:moveTo>
                <a:lnTo>
                  <a:pt x="120" y="101"/>
                </a:lnTo>
                <a:lnTo>
                  <a:pt x="114" y="106"/>
                </a:lnTo>
                <a:lnTo>
                  <a:pt x="114" y="106"/>
                </a:lnTo>
                <a:lnTo>
                  <a:pt x="120" y="101"/>
                </a:lnTo>
                <a:lnTo>
                  <a:pt x="120" y="101"/>
                </a:lnTo>
                <a:close/>
                <a:moveTo>
                  <a:pt x="121" y="99"/>
                </a:moveTo>
                <a:lnTo>
                  <a:pt x="121" y="99"/>
                </a:lnTo>
                <a:lnTo>
                  <a:pt x="119" y="101"/>
                </a:lnTo>
                <a:lnTo>
                  <a:pt x="116" y="104"/>
                </a:lnTo>
                <a:lnTo>
                  <a:pt x="116" y="104"/>
                </a:lnTo>
                <a:lnTo>
                  <a:pt x="121" y="99"/>
                </a:lnTo>
                <a:lnTo>
                  <a:pt x="121" y="99"/>
                </a:lnTo>
                <a:close/>
                <a:moveTo>
                  <a:pt x="131" y="92"/>
                </a:moveTo>
                <a:lnTo>
                  <a:pt x="131" y="92"/>
                </a:lnTo>
                <a:lnTo>
                  <a:pt x="128" y="93"/>
                </a:lnTo>
                <a:lnTo>
                  <a:pt x="130" y="94"/>
                </a:lnTo>
                <a:lnTo>
                  <a:pt x="131" y="94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close/>
                <a:moveTo>
                  <a:pt x="154" y="71"/>
                </a:moveTo>
                <a:lnTo>
                  <a:pt x="154" y="71"/>
                </a:lnTo>
                <a:lnTo>
                  <a:pt x="155" y="70"/>
                </a:lnTo>
                <a:lnTo>
                  <a:pt x="154" y="70"/>
                </a:lnTo>
                <a:lnTo>
                  <a:pt x="152" y="71"/>
                </a:lnTo>
                <a:lnTo>
                  <a:pt x="154" y="71"/>
                </a:lnTo>
                <a:lnTo>
                  <a:pt x="154" y="71"/>
                </a:lnTo>
                <a:lnTo>
                  <a:pt x="152" y="71"/>
                </a:lnTo>
                <a:lnTo>
                  <a:pt x="154" y="71"/>
                </a:lnTo>
                <a:lnTo>
                  <a:pt x="154" y="71"/>
                </a:lnTo>
                <a:close/>
                <a:moveTo>
                  <a:pt x="350" y="0"/>
                </a:moveTo>
                <a:lnTo>
                  <a:pt x="350" y="0"/>
                </a:lnTo>
                <a:lnTo>
                  <a:pt x="354" y="1"/>
                </a:lnTo>
                <a:lnTo>
                  <a:pt x="354" y="1"/>
                </a:lnTo>
                <a:lnTo>
                  <a:pt x="351" y="3"/>
                </a:lnTo>
                <a:lnTo>
                  <a:pt x="348" y="3"/>
                </a:lnTo>
                <a:lnTo>
                  <a:pt x="348" y="1"/>
                </a:lnTo>
                <a:lnTo>
                  <a:pt x="350" y="0"/>
                </a:lnTo>
                <a:lnTo>
                  <a:pt x="350" y="0"/>
                </a:lnTo>
                <a:lnTo>
                  <a:pt x="351" y="0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close/>
                <a:moveTo>
                  <a:pt x="368" y="1"/>
                </a:moveTo>
                <a:lnTo>
                  <a:pt x="368" y="1"/>
                </a:lnTo>
                <a:lnTo>
                  <a:pt x="364" y="1"/>
                </a:lnTo>
                <a:lnTo>
                  <a:pt x="363" y="1"/>
                </a:lnTo>
                <a:lnTo>
                  <a:pt x="363" y="1"/>
                </a:lnTo>
                <a:lnTo>
                  <a:pt x="363" y="1"/>
                </a:lnTo>
                <a:lnTo>
                  <a:pt x="366" y="1"/>
                </a:lnTo>
                <a:lnTo>
                  <a:pt x="368" y="1"/>
                </a:lnTo>
                <a:lnTo>
                  <a:pt x="368" y="1"/>
                </a:lnTo>
                <a:close/>
                <a:moveTo>
                  <a:pt x="503" y="118"/>
                </a:moveTo>
                <a:lnTo>
                  <a:pt x="503" y="118"/>
                </a:lnTo>
                <a:lnTo>
                  <a:pt x="502" y="116"/>
                </a:lnTo>
                <a:lnTo>
                  <a:pt x="503" y="118"/>
                </a:lnTo>
                <a:lnTo>
                  <a:pt x="503" y="118"/>
                </a:lnTo>
                <a:lnTo>
                  <a:pt x="502" y="117"/>
                </a:lnTo>
                <a:lnTo>
                  <a:pt x="503" y="118"/>
                </a:lnTo>
                <a:lnTo>
                  <a:pt x="503" y="118"/>
                </a:lnTo>
                <a:close/>
                <a:moveTo>
                  <a:pt x="500" y="114"/>
                </a:moveTo>
                <a:lnTo>
                  <a:pt x="500" y="114"/>
                </a:lnTo>
                <a:lnTo>
                  <a:pt x="499" y="112"/>
                </a:lnTo>
                <a:lnTo>
                  <a:pt x="500" y="114"/>
                </a:lnTo>
                <a:lnTo>
                  <a:pt x="500" y="114"/>
                </a:lnTo>
                <a:lnTo>
                  <a:pt x="500" y="116"/>
                </a:lnTo>
                <a:lnTo>
                  <a:pt x="500" y="114"/>
                </a:lnTo>
                <a:lnTo>
                  <a:pt x="500" y="114"/>
                </a:lnTo>
                <a:close/>
                <a:moveTo>
                  <a:pt x="419" y="10"/>
                </a:moveTo>
                <a:lnTo>
                  <a:pt x="419" y="10"/>
                </a:lnTo>
                <a:lnTo>
                  <a:pt x="423" y="11"/>
                </a:lnTo>
                <a:lnTo>
                  <a:pt x="419" y="10"/>
                </a:lnTo>
                <a:lnTo>
                  <a:pt x="419" y="10"/>
                </a:lnTo>
                <a:lnTo>
                  <a:pt x="420" y="11"/>
                </a:lnTo>
                <a:lnTo>
                  <a:pt x="419" y="10"/>
                </a:lnTo>
                <a:lnTo>
                  <a:pt x="419" y="10"/>
                </a:lnTo>
                <a:close/>
                <a:moveTo>
                  <a:pt x="506" y="124"/>
                </a:moveTo>
                <a:lnTo>
                  <a:pt x="506" y="124"/>
                </a:lnTo>
                <a:lnTo>
                  <a:pt x="506" y="125"/>
                </a:lnTo>
                <a:lnTo>
                  <a:pt x="505" y="125"/>
                </a:lnTo>
                <a:lnTo>
                  <a:pt x="504" y="124"/>
                </a:lnTo>
                <a:lnTo>
                  <a:pt x="504" y="123"/>
                </a:lnTo>
                <a:lnTo>
                  <a:pt x="506" y="124"/>
                </a:lnTo>
                <a:lnTo>
                  <a:pt x="506" y="124"/>
                </a:lnTo>
                <a:lnTo>
                  <a:pt x="506" y="125"/>
                </a:lnTo>
                <a:lnTo>
                  <a:pt x="505" y="124"/>
                </a:lnTo>
                <a:lnTo>
                  <a:pt x="505" y="124"/>
                </a:lnTo>
                <a:lnTo>
                  <a:pt x="506" y="124"/>
                </a:lnTo>
                <a:lnTo>
                  <a:pt x="506" y="124"/>
                </a:lnTo>
                <a:close/>
                <a:moveTo>
                  <a:pt x="429" y="15"/>
                </a:moveTo>
                <a:lnTo>
                  <a:pt x="429" y="15"/>
                </a:lnTo>
                <a:lnTo>
                  <a:pt x="425" y="13"/>
                </a:lnTo>
                <a:lnTo>
                  <a:pt x="425" y="13"/>
                </a:lnTo>
                <a:lnTo>
                  <a:pt x="427" y="13"/>
                </a:lnTo>
                <a:lnTo>
                  <a:pt x="429" y="15"/>
                </a:lnTo>
                <a:lnTo>
                  <a:pt x="429" y="15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508" y="128"/>
                </a:lnTo>
                <a:lnTo>
                  <a:pt x="506" y="125"/>
                </a:lnTo>
                <a:lnTo>
                  <a:pt x="506" y="125"/>
                </a:lnTo>
                <a:lnTo>
                  <a:pt x="506" y="127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540" y="119"/>
                </a:moveTo>
                <a:lnTo>
                  <a:pt x="540" y="119"/>
                </a:lnTo>
                <a:lnTo>
                  <a:pt x="538" y="114"/>
                </a:lnTo>
                <a:lnTo>
                  <a:pt x="538" y="114"/>
                </a:lnTo>
                <a:lnTo>
                  <a:pt x="539" y="118"/>
                </a:lnTo>
                <a:lnTo>
                  <a:pt x="540" y="119"/>
                </a:lnTo>
                <a:lnTo>
                  <a:pt x="540" y="119"/>
                </a:lnTo>
                <a:close/>
                <a:moveTo>
                  <a:pt x="543" y="128"/>
                </a:moveTo>
                <a:lnTo>
                  <a:pt x="543" y="128"/>
                </a:lnTo>
                <a:lnTo>
                  <a:pt x="540" y="121"/>
                </a:lnTo>
                <a:lnTo>
                  <a:pt x="540" y="121"/>
                </a:lnTo>
                <a:lnTo>
                  <a:pt x="543" y="124"/>
                </a:lnTo>
                <a:lnTo>
                  <a:pt x="543" y="128"/>
                </a:lnTo>
                <a:lnTo>
                  <a:pt x="543" y="128"/>
                </a:lnTo>
                <a:close/>
                <a:moveTo>
                  <a:pt x="545" y="131"/>
                </a:moveTo>
                <a:lnTo>
                  <a:pt x="545" y="131"/>
                </a:lnTo>
                <a:lnTo>
                  <a:pt x="544" y="128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close/>
                <a:moveTo>
                  <a:pt x="523" y="289"/>
                </a:moveTo>
                <a:lnTo>
                  <a:pt x="523" y="289"/>
                </a:lnTo>
                <a:lnTo>
                  <a:pt x="527" y="278"/>
                </a:lnTo>
                <a:lnTo>
                  <a:pt x="523" y="289"/>
                </a:lnTo>
                <a:lnTo>
                  <a:pt x="523" y="289"/>
                </a:lnTo>
                <a:lnTo>
                  <a:pt x="523" y="288"/>
                </a:lnTo>
                <a:lnTo>
                  <a:pt x="523" y="289"/>
                </a:lnTo>
                <a:lnTo>
                  <a:pt x="523" y="289"/>
                </a:lnTo>
                <a:close/>
                <a:moveTo>
                  <a:pt x="520" y="302"/>
                </a:moveTo>
                <a:lnTo>
                  <a:pt x="520" y="302"/>
                </a:lnTo>
                <a:lnTo>
                  <a:pt x="519" y="301"/>
                </a:lnTo>
                <a:lnTo>
                  <a:pt x="520" y="300"/>
                </a:lnTo>
                <a:lnTo>
                  <a:pt x="521" y="294"/>
                </a:lnTo>
                <a:lnTo>
                  <a:pt x="521" y="291"/>
                </a:lnTo>
                <a:lnTo>
                  <a:pt x="520" y="302"/>
                </a:lnTo>
                <a:lnTo>
                  <a:pt x="520" y="302"/>
                </a:lnTo>
                <a:lnTo>
                  <a:pt x="520" y="301"/>
                </a:lnTo>
                <a:lnTo>
                  <a:pt x="520" y="302"/>
                </a:lnTo>
                <a:lnTo>
                  <a:pt x="520" y="302"/>
                </a:lnTo>
                <a:close/>
                <a:moveTo>
                  <a:pt x="556" y="226"/>
                </a:moveTo>
                <a:lnTo>
                  <a:pt x="556" y="226"/>
                </a:lnTo>
                <a:lnTo>
                  <a:pt x="556" y="220"/>
                </a:lnTo>
                <a:lnTo>
                  <a:pt x="556" y="220"/>
                </a:lnTo>
                <a:lnTo>
                  <a:pt x="556" y="226"/>
                </a:lnTo>
                <a:lnTo>
                  <a:pt x="556" y="226"/>
                </a:lnTo>
                <a:close/>
                <a:moveTo>
                  <a:pt x="515" y="316"/>
                </a:moveTo>
                <a:lnTo>
                  <a:pt x="515" y="316"/>
                </a:lnTo>
                <a:lnTo>
                  <a:pt x="517" y="307"/>
                </a:lnTo>
                <a:lnTo>
                  <a:pt x="519" y="306"/>
                </a:lnTo>
                <a:lnTo>
                  <a:pt x="517" y="310"/>
                </a:lnTo>
                <a:lnTo>
                  <a:pt x="515" y="316"/>
                </a:lnTo>
                <a:lnTo>
                  <a:pt x="515" y="316"/>
                </a:lnTo>
                <a:lnTo>
                  <a:pt x="516" y="313"/>
                </a:lnTo>
                <a:lnTo>
                  <a:pt x="515" y="316"/>
                </a:lnTo>
                <a:lnTo>
                  <a:pt x="515" y="316"/>
                </a:lnTo>
                <a:close/>
                <a:moveTo>
                  <a:pt x="553" y="265"/>
                </a:moveTo>
                <a:lnTo>
                  <a:pt x="553" y="265"/>
                </a:lnTo>
                <a:lnTo>
                  <a:pt x="553" y="267"/>
                </a:lnTo>
                <a:lnTo>
                  <a:pt x="553" y="265"/>
                </a:lnTo>
                <a:lnTo>
                  <a:pt x="553" y="265"/>
                </a:lnTo>
                <a:lnTo>
                  <a:pt x="552" y="266"/>
                </a:lnTo>
                <a:lnTo>
                  <a:pt x="553" y="265"/>
                </a:lnTo>
                <a:lnTo>
                  <a:pt x="553" y="265"/>
                </a:lnTo>
                <a:close/>
                <a:moveTo>
                  <a:pt x="498" y="348"/>
                </a:moveTo>
                <a:lnTo>
                  <a:pt x="498" y="348"/>
                </a:lnTo>
                <a:lnTo>
                  <a:pt x="499" y="346"/>
                </a:lnTo>
                <a:lnTo>
                  <a:pt x="498" y="348"/>
                </a:lnTo>
                <a:lnTo>
                  <a:pt x="498" y="348"/>
                </a:lnTo>
                <a:lnTo>
                  <a:pt x="498" y="349"/>
                </a:lnTo>
                <a:lnTo>
                  <a:pt x="498" y="348"/>
                </a:lnTo>
                <a:lnTo>
                  <a:pt x="498" y="348"/>
                </a:lnTo>
                <a:lnTo>
                  <a:pt x="498" y="348"/>
                </a:lnTo>
                <a:lnTo>
                  <a:pt x="498" y="348"/>
                </a:lnTo>
                <a:close/>
                <a:moveTo>
                  <a:pt x="514" y="336"/>
                </a:moveTo>
                <a:lnTo>
                  <a:pt x="514" y="336"/>
                </a:lnTo>
                <a:lnTo>
                  <a:pt x="512" y="340"/>
                </a:lnTo>
                <a:lnTo>
                  <a:pt x="512" y="340"/>
                </a:lnTo>
                <a:lnTo>
                  <a:pt x="512" y="340"/>
                </a:lnTo>
                <a:lnTo>
                  <a:pt x="514" y="338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close/>
                <a:moveTo>
                  <a:pt x="531" y="323"/>
                </a:moveTo>
                <a:lnTo>
                  <a:pt x="531" y="323"/>
                </a:lnTo>
                <a:lnTo>
                  <a:pt x="533" y="320"/>
                </a:lnTo>
                <a:lnTo>
                  <a:pt x="533" y="320"/>
                </a:lnTo>
                <a:lnTo>
                  <a:pt x="532" y="323"/>
                </a:lnTo>
                <a:lnTo>
                  <a:pt x="531" y="323"/>
                </a:lnTo>
                <a:lnTo>
                  <a:pt x="531" y="323"/>
                </a:lnTo>
                <a:close/>
                <a:moveTo>
                  <a:pt x="525" y="336"/>
                </a:moveTo>
                <a:lnTo>
                  <a:pt x="525" y="336"/>
                </a:lnTo>
                <a:lnTo>
                  <a:pt x="528" y="329"/>
                </a:lnTo>
                <a:lnTo>
                  <a:pt x="528" y="329"/>
                </a:lnTo>
                <a:lnTo>
                  <a:pt x="527" y="332"/>
                </a:lnTo>
                <a:lnTo>
                  <a:pt x="525" y="336"/>
                </a:lnTo>
                <a:lnTo>
                  <a:pt x="525" y="336"/>
                </a:lnTo>
                <a:close/>
                <a:moveTo>
                  <a:pt x="520" y="346"/>
                </a:moveTo>
                <a:lnTo>
                  <a:pt x="520" y="346"/>
                </a:lnTo>
                <a:lnTo>
                  <a:pt x="522" y="342"/>
                </a:lnTo>
                <a:lnTo>
                  <a:pt x="522" y="342"/>
                </a:lnTo>
                <a:lnTo>
                  <a:pt x="520" y="346"/>
                </a:lnTo>
                <a:lnTo>
                  <a:pt x="520" y="346"/>
                </a:lnTo>
                <a:close/>
                <a:moveTo>
                  <a:pt x="522" y="346"/>
                </a:moveTo>
                <a:lnTo>
                  <a:pt x="522" y="346"/>
                </a:lnTo>
                <a:lnTo>
                  <a:pt x="521" y="347"/>
                </a:lnTo>
                <a:lnTo>
                  <a:pt x="521" y="347"/>
                </a:lnTo>
                <a:lnTo>
                  <a:pt x="521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close/>
                <a:moveTo>
                  <a:pt x="468" y="419"/>
                </a:moveTo>
                <a:lnTo>
                  <a:pt x="468" y="419"/>
                </a:lnTo>
                <a:lnTo>
                  <a:pt x="470" y="416"/>
                </a:lnTo>
                <a:lnTo>
                  <a:pt x="470" y="416"/>
                </a:lnTo>
                <a:lnTo>
                  <a:pt x="469" y="417"/>
                </a:lnTo>
                <a:lnTo>
                  <a:pt x="468" y="419"/>
                </a:lnTo>
                <a:lnTo>
                  <a:pt x="468" y="419"/>
                </a:lnTo>
                <a:close/>
              </a:path>
            </a:pathLst>
          </a:custGeom>
          <a:solidFill>
            <a:schemeClr val="tx1"/>
          </a:solidFill>
          <a:ln w="285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43307" y="1177990"/>
            <a:ext cx="1058621" cy="9409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秘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63293" y="3086100"/>
            <a:ext cx="1072648" cy="953466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0656"/>
              </a:avLst>
            </a:prstTxWarp>
            <a:spAutoFit/>
          </a:bodyPr>
          <a:lstStyle/>
          <a:p>
            <a:r>
              <a:rPr kumimoji="1" lang="ja-JP" altLang="en-US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禁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677038" y="1153142"/>
            <a:ext cx="970458" cy="8626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秘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665333" y="3125802"/>
            <a:ext cx="983318" cy="87406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>
                    <a:lumMod val="50000"/>
                  </a:schemeClr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禁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611964" y="1290796"/>
            <a:ext cx="804808" cy="7153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秘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525548" y="3192831"/>
            <a:ext cx="815472" cy="70932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禁</a:t>
            </a:r>
          </a:p>
        </p:txBody>
      </p:sp>
      <p:sp>
        <p:nvSpPr>
          <p:cNvPr id="16" name="Freeform 4786"/>
          <p:cNvSpPr>
            <a:spLocks noEditPoints="1"/>
          </p:cNvSpPr>
          <p:nvPr/>
        </p:nvSpPr>
        <p:spPr bwMode="auto">
          <a:xfrm flipH="1">
            <a:off x="482600" y="964205"/>
            <a:ext cx="1360942" cy="1316038"/>
          </a:xfrm>
          <a:custGeom>
            <a:avLst/>
            <a:gdLst>
              <a:gd name="T0" fmla="*/ 715 w 788"/>
              <a:gd name="T1" fmla="*/ 5 h 762"/>
              <a:gd name="T2" fmla="*/ 513 w 788"/>
              <a:gd name="T3" fmla="*/ 748 h 762"/>
              <a:gd name="T4" fmla="*/ 8 w 788"/>
              <a:gd name="T5" fmla="*/ 98 h 762"/>
              <a:gd name="T6" fmla="*/ 27 w 788"/>
              <a:gd name="T7" fmla="*/ 553 h 762"/>
              <a:gd name="T8" fmla="*/ 47 w 788"/>
              <a:gd name="T9" fmla="*/ 432 h 762"/>
              <a:gd name="T10" fmla="*/ 43 w 788"/>
              <a:gd name="T11" fmla="*/ 169 h 762"/>
              <a:gd name="T12" fmla="*/ 517 w 788"/>
              <a:gd name="T13" fmla="*/ 40 h 762"/>
              <a:gd name="T14" fmla="*/ 723 w 788"/>
              <a:gd name="T15" fmla="*/ 183 h 762"/>
              <a:gd name="T16" fmla="*/ 717 w 788"/>
              <a:gd name="T17" fmla="*/ 326 h 762"/>
              <a:gd name="T18" fmla="*/ 481 w 788"/>
              <a:gd name="T19" fmla="*/ 717 h 762"/>
              <a:gd name="T20" fmla="*/ 726 w 788"/>
              <a:gd name="T21" fmla="*/ 689 h 762"/>
              <a:gd name="T22" fmla="*/ 340 w 788"/>
              <a:gd name="T23" fmla="*/ 714 h 762"/>
              <a:gd name="T24" fmla="*/ 351 w 788"/>
              <a:gd name="T25" fmla="*/ 725 h 762"/>
              <a:gd name="T26" fmla="*/ 738 w 788"/>
              <a:gd name="T27" fmla="*/ 588 h 762"/>
              <a:gd name="T28" fmla="*/ 262 w 788"/>
              <a:gd name="T29" fmla="*/ 737 h 762"/>
              <a:gd name="T30" fmla="*/ 714 w 788"/>
              <a:gd name="T31" fmla="*/ 755 h 762"/>
              <a:gd name="T32" fmla="*/ 529 w 788"/>
              <a:gd name="T33" fmla="*/ 721 h 762"/>
              <a:gd name="T34" fmla="*/ 157 w 788"/>
              <a:gd name="T35" fmla="*/ 742 h 762"/>
              <a:gd name="T36" fmla="*/ 383 w 788"/>
              <a:gd name="T37" fmla="*/ 742 h 762"/>
              <a:gd name="T38" fmla="*/ 301 w 788"/>
              <a:gd name="T39" fmla="*/ 725 h 762"/>
              <a:gd name="T40" fmla="*/ 379 w 788"/>
              <a:gd name="T41" fmla="*/ 735 h 762"/>
              <a:gd name="T42" fmla="*/ 440 w 788"/>
              <a:gd name="T43" fmla="*/ 743 h 762"/>
              <a:gd name="T44" fmla="*/ 358 w 788"/>
              <a:gd name="T45" fmla="*/ 725 h 762"/>
              <a:gd name="T46" fmla="*/ 354 w 788"/>
              <a:gd name="T47" fmla="*/ 721 h 762"/>
              <a:gd name="T48" fmla="*/ 386 w 788"/>
              <a:gd name="T49" fmla="*/ 725 h 762"/>
              <a:gd name="T50" fmla="*/ 373 w 788"/>
              <a:gd name="T51" fmla="*/ 721 h 762"/>
              <a:gd name="T52" fmla="*/ 381 w 788"/>
              <a:gd name="T53" fmla="*/ 721 h 762"/>
              <a:gd name="T54" fmla="*/ 401 w 788"/>
              <a:gd name="T55" fmla="*/ 718 h 762"/>
              <a:gd name="T56" fmla="*/ 393 w 788"/>
              <a:gd name="T57" fmla="*/ 718 h 762"/>
              <a:gd name="T58" fmla="*/ 568 w 788"/>
              <a:gd name="T59" fmla="*/ 738 h 762"/>
              <a:gd name="T60" fmla="*/ 554 w 788"/>
              <a:gd name="T61" fmla="*/ 731 h 762"/>
              <a:gd name="T62" fmla="*/ 541 w 788"/>
              <a:gd name="T63" fmla="*/ 721 h 762"/>
              <a:gd name="T64" fmla="*/ 658 w 788"/>
              <a:gd name="T65" fmla="*/ 732 h 762"/>
              <a:gd name="T66" fmla="*/ 603 w 788"/>
              <a:gd name="T67" fmla="*/ 723 h 762"/>
              <a:gd name="T68" fmla="*/ 562 w 788"/>
              <a:gd name="T69" fmla="*/ 717 h 762"/>
              <a:gd name="T70" fmla="*/ 663 w 788"/>
              <a:gd name="T71" fmla="*/ 724 h 762"/>
              <a:gd name="T72" fmla="*/ 698 w 788"/>
              <a:gd name="T73" fmla="*/ 725 h 762"/>
              <a:gd name="T74" fmla="*/ 700 w 788"/>
              <a:gd name="T75" fmla="*/ 725 h 762"/>
              <a:gd name="T76" fmla="*/ 680 w 788"/>
              <a:gd name="T77" fmla="*/ 718 h 762"/>
              <a:gd name="T78" fmla="*/ 727 w 788"/>
              <a:gd name="T79" fmla="*/ 686 h 762"/>
              <a:gd name="T80" fmla="*/ 727 w 788"/>
              <a:gd name="T81" fmla="*/ 653 h 762"/>
              <a:gd name="T82" fmla="*/ 729 w 788"/>
              <a:gd name="T83" fmla="*/ 630 h 762"/>
              <a:gd name="T84" fmla="*/ 725 w 788"/>
              <a:gd name="T85" fmla="*/ 659 h 762"/>
              <a:gd name="T86" fmla="*/ 722 w 788"/>
              <a:gd name="T87" fmla="*/ 633 h 762"/>
              <a:gd name="T88" fmla="*/ 738 w 788"/>
              <a:gd name="T89" fmla="*/ 471 h 762"/>
              <a:gd name="T90" fmla="*/ 721 w 788"/>
              <a:gd name="T91" fmla="*/ 577 h 762"/>
              <a:gd name="T92" fmla="*/ 728 w 788"/>
              <a:gd name="T93" fmla="*/ 490 h 762"/>
              <a:gd name="T94" fmla="*/ 732 w 788"/>
              <a:gd name="T95" fmla="*/ 471 h 762"/>
              <a:gd name="T96" fmla="*/ 721 w 788"/>
              <a:gd name="T97" fmla="*/ 521 h 762"/>
              <a:gd name="T98" fmla="*/ 731 w 788"/>
              <a:gd name="T99" fmla="*/ 406 h 762"/>
              <a:gd name="T100" fmla="*/ 722 w 788"/>
              <a:gd name="T101" fmla="*/ 418 h 762"/>
              <a:gd name="T102" fmla="*/ 729 w 788"/>
              <a:gd name="T103" fmla="*/ 312 h 762"/>
              <a:gd name="T104" fmla="*/ 758 w 788"/>
              <a:gd name="T105" fmla="*/ 34 h 762"/>
              <a:gd name="T106" fmla="*/ 670 w 788"/>
              <a:gd name="T107" fmla="*/ 6 h 762"/>
              <a:gd name="T108" fmla="*/ 628 w 788"/>
              <a:gd name="T109" fmla="*/ 6 h 762"/>
              <a:gd name="T110" fmla="*/ 722 w 788"/>
              <a:gd name="T111" fmla="*/ 107 h 762"/>
              <a:gd name="T112" fmla="*/ 723 w 788"/>
              <a:gd name="T113" fmla="*/ 89 h 762"/>
              <a:gd name="T114" fmla="*/ 721 w 788"/>
              <a:gd name="T115" fmla="*/ 37 h 762"/>
              <a:gd name="T116" fmla="*/ 694 w 788"/>
              <a:gd name="T117" fmla="*/ 36 h 762"/>
              <a:gd name="T118" fmla="*/ 9 w 788"/>
              <a:gd name="T119" fmla="*/ 118 h 762"/>
              <a:gd name="T120" fmla="*/ 9 w 788"/>
              <a:gd name="T121" fmla="*/ 134 h 762"/>
              <a:gd name="T122" fmla="*/ 43 w 788"/>
              <a:gd name="T123" fmla="*/ 312 h 762"/>
              <a:gd name="T124" fmla="*/ 35 w 788"/>
              <a:gd name="T125" fmla="*/ 51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8" h="762">
                <a:moveTo>
                  <a:pt x="128" y="743"/>
                </a:moveTo>
                <a:lnTo>
                  <a:pt x="128" y="743"/>
                </a:lnTo>
                <a:lnTo>
                  <a:pt x="168" y="742"/>
                </a:lnTo>
                <a:lnTo>
                  <a:pt x="192" y="741"/>
                </a:lnTo>
                <a:lnTo>
                  <a:pt x="203" y="739"/>
                </a:lnTo>
                <a:lnTo>
                  <a:pt x="216" y="741"/>
                </a:lnTo>
                <a:lnTo>
                  <a:pt x="254" y="744"/>
                </a:lnTo>
                <a:lnTo>
                  <a:pt x="254" y="744"/>
                </a:lnTo>
                <a:lnTo>
                  <a:pt x="239" y="744"/>
                </a:lnTo>
                <a:lnTo>
                  <a:pt x="234" y="745"/>
                </a:lnTo>
                <a:lnTo>
                  <a:pt x="233" y="745"/>
                </a:lnTo>
                <a:lnTo>
                  <a:pt x="234" y="745"/>
                </a:lnTo>
                <a:lnTo>
                  <a:pt x="238" y="747"/>
                </a:lnTo>
                <a:lnTo>
                  <a:pt x="249" y="747"/>
                </a:lnTo>
                <a:lnTo>
                  <a:pt x="253" y="747"/>
                </a:lnTo>
                <a:lnTo>
                  <a:pt x="253" y="745"/>
                </a:lnTo>
                <a:lnTo>
                  <a:pt x="250" y="744"/>
                </a:lnTo>
                <a:lnTo>
                  <a:pt x="250" y="744"/>
                </a:lnTo>
                <a:lnTo>
                  <a:pt x="262" y="744"/>
                </a:lnTo>
                <a:lnTo>
                  <a:pt x="278" y="745"/>
                </a:lnTo>
                <a:lnTo>
                  <a:pt x="302" y="747"/>
                </a:lnTo>
                <a:lnTo>
                  <a:pt x="302" y="747"/>
                </a:lnTo>
                <a:lnTo>
                  <a:pt x="309" y="748"/>
                </a:lnTo>
                <a:lnTo>
                  <a:pt x="321" y="748"/>
                </a:lnTo>
                <a:lnTo>
                  <a:pt x="346" y="747"/>
                </a:lnTo>
                <a:lnTo>
                  <a:pt x="358" y="747"/>
                </a:lnTo>
                <a:lnTo>
                  <a:pt x="336" y="748"/>
                </a:lnTo>
                <a:lnTo>
                  <a:pt x="336" y="748"/>
                </a:lnTo>
                <a:lnTo>
                  <a:pt x="363" y="753"/>
                </a:lnTo>
                <a:lnTo>
                  <a:pt x="389" y="757"/>
                </a:lnTo>
                <a:lnTo>
                  <a:pt x="415" y="760"/>
                </a:lnTo>
                <a:lnTo>
                  <a:pt x="440" y="762"/>
                </a:lnTo>
                <a:lnTo>
                  <a:pt x="467" y="762"/>
                </a:lnTo>
                <a:lnTo>
                  <a:pt x="492" y="762"/>
                </a:lnTo>
                <a:lnTo>
                  <a:pt x="543" y="761"/>
                </a:lnTo>
                <a:lnTo>
                  <a:pt x="646" y="756"/>
                </a:lnTo>
                <a:lnTo>
                  <a:pt x="699" y="754"/>
                </a:lnTo>
                <a:lnTo>
                  <a:pt x="755" y="753"/>
                </a:lnTo>
                <a:lnTo>
                  <a:pt x="755" y="753"/>
                </a:lnTo>
                <a:lnTo>
                  <a:pt x="756" y="566"/>
                </a:lnTo>
                <a:lnTo>
                  <a:pt x="757" y="379"/>
                </a:lnTo>
                <a:lnTo>
                  <a:pt x="756" y="6"/>
                </a:lnTo>
                <a:lnTo>
                  <a:pt x="756" y="6"/>
                </a:lnTo>
                <a:lnTo>
                  <a:pt x="735" y="5"/>
                </a:lnTo>
                <a:lnTo>
                  <a:pt x="715" y="5"/>
                </a:lnTo>
                <a:lnTo>
                  <a:pt x="693" y="4"/>
                </a:lnTo>
                <a:lnTo>
                  <a:pt x="684" y="5"/>
                </a:lnTo>
                <a:lnTo>
                  <a:pt x="673" y="6"/>
                </a:lnTo>
                <a:lnTo>
                  <a:pt x="673" y="6"/>
                </a:lnTo>
                <a:lnTo>
                  <a:pt x="686" y="9"/>
                </a:lnTo>
                <a:lnTo>
                  <a:pt x="697" y="10"/>
                </a:lnTo>
                <a:lnTo>
                  <a:pt x="708" y="13"/>
                </a:lnTo>
                <a:lnTo>
                  <a:pt x="716" y="16"/>
                </a:lnTo>
                <a:lnTo>
                  <a:pt x="725" y="19"/>
                </a:lnTo>
                <a:lnTo>
                  <a:pt x="732" y="24"/>
                </a:lnTo>
                <a:lnTo>
                  <a:pt x="739" y="29"/>
                </a:lnTo>
                <a:lnTo>
                  <a:pt x="745" y="34"/>
                </a:lnTo>
                <a:lnTo>
                  <a:pt x="750" y="40"/>
                </a:lnTo>
                <a:lnTo>
                  <a:pt x="753" y="46"/>
                </a:lnTo>
                <a:lnTo>
                  <a:pt x="757" y="53"/>
                </a:lnTo>
                <a:lnTo>
                  <a:pt x="759" y="59"/>
                </a:lnTo>
                <a:lnTo>
                  <a:pt x="764" y="75"/>
                </a:lnTo>
                <a:lnTo>
                  <a:pt x="765" y="92"/>
                </a:lnTo>
                <a:lnTo>
                  <a:pt x="767" y="110"/>
                </a:lnTo>
                <a:lnTo>
                  <a:pt x="765" y="129"/>
                </a:lnTo>
                <a:lnTo>
                  <a:pt x="762" y="172"/>
                </a:lnTo>
                <a:lnTo>
                  <a:pt x="758" y="219"/>
                </a:lnTo>
                <a:lnTo>
                  <a:pt x="757" y="245"/>
                </a:lnTo>
                <a:lnTo>
                  <a:pt x="757" y="270"/>
                </a:lnTo>
                <a:lnTo>
                  <a:pt x="757" y="270"/>
                </a:lnTo>
                <a:lnTo>
                  <a:pt x="761" y="311"/>
                </a:lnTo>
                <a:lnTo>
                  <a:pt x="763" y="353"/>
                </a:lnTo>
                <a:lnTo>
                  <a:pt x="764" y="395"/>
                </a:lnTo>
                <a:lnTo>
                  <a:pt x="763" y="438"/>
                </a:lnTo>
                <a:lnTo>
                  <a:pt x="761" y="524"/>
                </a:lnTo>
                <a:lnTo>
                  <a:pt x="757" y="608"/>
                </a:lnTo>
                <a:lnTo>
                  <a:pt x="757" y="608"/>
                </a:lnTo>
                <a:lnTo>
                  <a:pt x="756" y="619"/>
                </a:lnTo>
                <a:lnTo>
                  <a:pt x="755" y="635"/>
                </a:lnTo>
                <a:lnTo>
                  <a:pt x="755" y="674"/>
                </a:lnTo>
                <a:lnTo>
                  <a:pt x="756" y="754"/>
                </a:lnTo>
                <a:lnTo>
                  <a:pt x="756" y="754"/>
                </a:lnTo>
                <a:lnTo>
                  <a:pt x="653" y="754"/>
                </a:lnTo>
                <a:lnTo>
                  <a:pt x="613" y="754"/>
                </a:lnTo>
                <a:lnTo>
                  <a:pt x="602" y="754"/>
                </a:lnTo>
                <a:lnTo>
                  <a:pt x="600" y="754"/>
                </a:lnTo>
                <a:lnTo>
                  <a:pt x="602" y="753"/>
                </a:lnTo>
                <a:lnTo>
                  <a:pt x="602" y="753"/>
                </a:lnTo>
                <a:lnTo>
                  <a:pt x="557" y="750"/>
                </a:lnTo>
                <a:lnTo>
                  <a:pt x="513" y="748"/>
                </a:lnTo>
                <a:lnTo>
                  <a:pt x="466" y="747"/>
                </a:lnTo>
                <a:lnTo>
                  <a:pt x="420" y="745"/>
                </a:lnTo>
                <a:lnTo>
                  <a:pt x="374" y="747"/>
                </a:lnTo>
                <a:lnTo>
                  <a:pt x="328" y="748"/>
                </a:lnTo>
                <a:lnTo>
                  <a:pt x="244" y="751"/>
                </a:lnTo>
                <a:lnTo>
                  <a:pt x="244" y="751"/>
                </a:lnTo>
                <a:lnTo>
                  <a:pt x="339" y="754"/>
                </a:lnTo>
                <a:lnTo>
                  <a:pt x="339" y="754"/>
                </a:lnTo>
                <a:lnTo>
                  <a:pt x="336" y="754"/>
                </a:lnTo>
                <a:lnTo>
                  <a:pt x="343" y="754"/>
                </a:lnTo>
                <a:lnTo>
                  <a:pt x="343" y="754"/>
                </a:lnTo>
                <a:lnTo>
                  <a:pt x="315" y="754"/>
                </a:lnTo>
                <a:lnTo>
                  <a:pt x="315" y="754"/>
                </a:lnTo>
                <a:lnTo>
                  <a:pt x="405" y="757"/>
                </a:lnTo>
                <a:lnTo>
                  <a:pt x="505" y="760"/>
                </a:lnTo>
                <a:lnTo>
                  <a:pt x="615" y="760"/>
                </a:lnTo>
                <a:lnTo>
                  <a:pt x="739" y="760"/>
                </a:lnTo>
                <a:lnTo>
                  <a:pt x="739" y="760"/>
                </a:lnTo>
                <a:lnTo>
                  <a:pt x="747" y="751"/>
                </a:lnTo>
                <a:lnTo>
                  <a:pt x="755" y="742"/>
                </a:lnTo>
                <a:lnTo>
                  <a:pt x="761" y="730"/>
                </a:lnTo>
                <a:lnTo>
                  <a:pt x="767" y="714"/>
                </a:lnTo>
                <a:lnTo>
                  <a:pt x="771" y="697"/>
                </a:lnTo>
                <a:lnTo>
                  <a:pt x="776" y="678"/>
                </a:lnTo>
                <a:lnTo>
                  <a:pt x="780" y="658"/>
                </a:lnTo>
                <a:lnTo>
                  <a:pt x="782" y="635"/>
                </a:lnTo>
                <a:lnTo>
                  <a:pt x="786" y="584"/>
                </a:lnTo>
                <a:lnTo>
                  <a:pt x="788" y="530"/>
                </a:lnTo>
                <a:lnTo>
                  <a:pt x="787" y="471"/>
                </a:lnTo>
                <a:lnTo>
                  <a:pt x="786" y="411"/>
                </a:lnTo>
                <a:lnTo>
                  <a:pt x="784" y="349"/>
                </a:lnTo>
                <a:lnTo>
                  <a:pt x="780" y="288"/>
                </a:lnTo>
                <a:lnTo>
                  <a:pt x="771" y="171"/>
                </a:lnTo>
                <a:lnTo>
                  <a:pt x="765" y="71"/>
                </a:lnTo>
                <a:lnTo>
                  <a:pt x="763" y="31"/>
                </a:lnTo>
                <a:lnTo>
                  <a:pt x="762" y="0"/>
                </a:lnTo>
                <a:lnTo>
                  <a:pt x="762" y="0"/>
                </a:lnTo>
                <a:lnTo>
                  <a:pt x="570" y="0"/>
                </a:lnTo>
                <a:lnTo>
                  <a:pt x="371" y="0"/>
                </a:lnTo>
                <a:lnTo>
                  <a:pt x="273" y="0"/>
                </a:lnTo>
                <a:lnTo>
                  <a:pt x="178" y="1"/>
                </a:lnTo>
                <a:lnTo>
                  <a:pt x="89" y="4"/>
                </a:lnTo>
                <a:lnTo>
                  <a:pt x="6" y="7"/>
                </a:lnTo>
                <a:lnTo>
                  <a:pt x="6" y="7"/>
                </a:lnTo>
                <a:lnTo>
                  <a:pt x="8" y="98"/>
                </a:lnTo>
                <a:lnTo>
                  <a:pt x="8" y="98"/>
                </a:lnTo>
                <a:lnTo>
                  <a:pt x="8" y="87"/>
                </a:lnTo>
                <a:lnTo>
                  <a:pt x="7" y="92"/>
                </a:lnTo>
                <a:lnTo>
                  <a:pt x="7" y="92"/>
                </a:lnTo>
                <a:lnTo>
                  <a:pt x="7" y="76"/>
                </a:lnTo>
                <a:lnTo>
                  <a:pt x="6" y="62"/>
                </a:lnTo>
                <a:lnTo>
                  <a:pt x="6" y="62"/>
                </a:lnTo>
                <a:lnTo>
                  <a:pt x="2" y="134"/>
                </a:lnTo>
                <a:lnTo>
                  <a:pt x="1" y="176"/>
                </a:lnTo>
                <a:lnTo>
                  <a:pt x="0" y="218"/>
                </a:lnTo>
                <a:lnTo>
                  <a:pt x="0" y="261"/>
                </a:lnTo>
                <a:lnTo>
                  <a:pt x="2" y="304"/>
                </a:lnTo>
                <a:lnTo>
                  <a:pt x="4" y="324"/>
                </a:lnTo>
                <a:lnTo>
                  <a:pt x="7" y="343"/>
                </a:lnTo>
                <a:lnTo>
                  <a:pt x="10" y="363"/>
                </a:lnTo>
                <a:lnTo>
                  <a:pt x="15" y="381"/>
                </a:lnTo>
                <a:lnTo>
                  <a:pt x="15" y="381"/>
                </a:lnTo>
                <a:lnTo>
                  <a:pt x="13" y="403"/>
                </a:lnTo>
                <a:lnTo>
                  <a:pt x="12" y="431"/>
                </a:lnTo>
                <a:lnTo>
                  <a:pt x="12" y="464"/>
                </a:lnTo>
                <a:lnTo>
                  <a:pt x="14" y="497"/>
                </a:lnTo>
                <a:lnTo>
                  <a:pt x="19" y="566"/>
                </a:lnTo>
                <a:lnTo>
                  <a:pt x="25" y="626"/>
                </a:lnTo>
                <a:lnTo>
                  <a:pt x="25" y="626"/>
                </a:lnTo>
                <a:lnTo>
                  <a:pt x="26" y="621"/>
                </a:lnTo>
                <a:lnTo>
                  <a:pt x="26" y="627"/>
                </a:lnTo>
                <a:lnTo>
                  <a:pt x="26" y="627"/>
                </a:lnTo>
                <a:lnTo>
                  <a:pt x="29" y="597"/>
                </a:lnTo>
                <a:lnTo>
                  <a:pt x="32" y="554"/>
                </a:lnTo>
                <a:lnTo>
                  <a:pt x="33" y="532"/>
                </a:lnTo>
                <a:lnTo>
                  <a:pt x="33" y="514"/>
                </a:lnTo>
                <a:lnTo>
                  <a:pt x="32" y="506"/>
                </a:lnTo>
                <a:lnTo>
                  <a:pt x="31" y="500"/>
                </a:lnTo>
                <a:lnTo>
                  <a:pt x="29" y="495"/>
                </a:lnTo>
                <a:lnTo>
                  <a:pt x="26" y="491"/>
                </a:lnTo>
                <a:lnTo>
                  <a:pt x="26" y="491"/>
                </a:lnTo>
                <a:lnTo>
                  <a:pt x="26" y="499"/>
                </a:lnTo>
                <a:lnTo>
                  <a:pt x="26" y="487"/>
                </a:lnTo>
                <a:lnTo>
                  <a:pt x="26" y="487"/>
                </a:lnTo>
                <a:lnTo>
                  <a:pt x="27" y="493"/>
                </a:lnTo>
                <a:lnTo>
                  <a:pt x="27" y="505"/>
                </a:lnTo>
                <a:lnTo>
                  <a:pt x="29" y="520"/>
                </a:lnTo>
                <a:lnTo>
                  <a:pt x="29" y="520"/>
                </a:lnTo>
                <a:lnTo>
                  <a:pt x="27" y="530"/>
                </a:lnTo>
                <a:lnTo>
                  <a:pt x="27" y="553"/>
                </a:lnTo>
                <a:lnTo>
                  <a:pt x="31" y="631"/>
                </a:lnTo>
                <a:lnTo>
                  <a:pt x="31" y="631"/>
                </a:lnTo>
                <a:lnTo>
                  <a:pt x="33" y="611"/>
                </a:lnTo>
                <a:lnTo>
                  <a:pt x="33" y="595"/>
                </a:lnTo>
                <a:lnTo>
                  <a:pt x="33" y="560"/>
                </a:lnTo>
                <a:lnTo>
                  <a:pt x="33" y="560"/>
                </a:lnTo>
                <a:lnTo>
                  <a:pt x="31" y="566"/>
                </a:lnTo>
                <a:lnTo>
                  <a:pt x="31" y="567"/>
                </a:lnTo>
                <a:lnTo>
                  <a:pt x="31" y="566"/>
                </a:lnTo>
                <a:lnTo>
                  <a:pt x="31" y="556"/>
                </a:lnTo>
                <a:lnTo>
                  <a:pt x="32" y="541"/>
                </a:lnTo>
                <a:lnTo>
                  <a:pt x="35" y="531"/>
                </a:lnTo>
                <a:lnTo>
                  <a:pt x="35" y="531"/>
                </a:lnTo>
                <a:lnTo>
                  <a:pt x="35" y="550"/>
                </a:lnTo>
                <a:lnTo>
                  <a:pt x="32" y="577"/>
                </a:lnTo>
                <a:lnTo>
                  <a:pt x="31" y="608"/>
                </a:lnTo>
                <a:lnTo>
                  <a:pt x="29" y="641"/>
                </a:lnTo>
                <a:lnTo>
                  <a:pt x="29" y="673"/>
                </a:lnTo>
                <a:lnTo>
                  <a:pt x="31" y="701"/>
                </a:lnTo>
                <a:lnTo>
                  <a:pt x="32" y="713"/>
                </a:lnTo>
                <a:lnTo>
                  <a:pt x="35" y="724"/>
                </a:lnTo>
                <a:lnTo>
                  <a:pt x="38" y="731"/>
                </a:lnTo>
                <a:lnTo>
                  <a:pt x="43" y="737"/>
                </a:lnTo>
                <a:lnTo>
                  <a:pt x="43" y="737"/>
                </a:lnTo>
                <a:lnTo>
                  <a:pt x="45" y="711"/>
                </a:lnTo>
                <a:lnTo>
                  <a:pt x="45" y="688"/>
                </a:lnTo>
                <a:lnTo>
                  <a:pt x="44" y="632"/>
                </a:lnTo>
                <a:lnTo>
                  <a:pt x="44" y="632"/>
                </a:lnTo>
                <a:lnTo>
                  <a:pt x="49" y="647"/>
                </a:lnTo>
                <a:lnTo>
                  <a:pt x="49" y="649"/>
                </a:lnTo>
                <a:lnTo>
                  <a:pt x="50" y="648"/>
                </a:lnTo>
                <a:lnTo>
                  <a:pt x="48" y="629"/>
                </a:lnTo>
                <a:lnTo>
                  <a:pt x="44" y="608"/>
                </a:lnTo>
                <a:lnTo>
                  <a:pt x="47" y="623"/>
                </a:lnTo>
                <a:lnTo>
                  <a:pt x="47" y="623"/>
                </a:lnTo>
                <a:lnTo>
                  <a:pt x="48" y="611"/>
                </a:lnTo>
                <a:lnTo>
                  <a:pt x="48" y="601"/>
                </a:lnTo>
                <a:lnTo>
                  <a:pt x="47" y="584"/>
                </a:lnTo>
                <a:lnTo>
                  <a:pt x="44" y="568"/>
                </a:lnTo>
                <a:lnTo>
                  <a:pt x="44" y="561"/>
                </a:lnTo>
                <a:lnTo>
                  <a:pt x="44" y="552"/>
                </a:lnTo>
                <a:lnTo>
                  <a:pt x="44" y="552"/>
                </a:lnTo>
                <a:lnTo>
                  <a:pt x="44" y="512"/>
                </a:lnTo>
                <a:lnTo>
                  <a:pt x="47" y="432"/>
                </a:lnTo>
                <a:lnTo>
                  <a:pt x="47" y="432"/>
                </a:lnTo>
                <a:lnTo>
                  <a:pt x="54" y="444"/>
                </a:lnTo>
                <a:lnTo>
                  <a:pt x="55" y="449"/>
                </a:lnTo>
                <a:lnTo>
                  <a:pt x="55" y="449"/>
                </a:lnTo>
                <a:lnTo>
                  <a:pt x="54" y="449"/>
                </a:lnTo>
                <a:lnTo>
                  <a:pt x="51" y="446"/>
                </a:lnTo>
                <a:lnTo>
                  <a:pt x="45" y="438"/>
                </a:lnTo>
                <a:lnTo>
                  <a:pt x="50" y="444"/>
                </a:lnTo>
                <a:lnTo>
                  <a:pt x="50" y="444"/>
                </a:lnTo>
                <a:lnTo>
                  <a:pt x="51" y="432"/>
                </a:lnTo>
                <a:lnTo>
                  <a:pt x="53" y="419"/>
                </a:lnTo>
                <a:lnTo>
                  <a:pt x="53" y="405"/>
                </a:lnTo>
                <a:lnTo>
                  <a:pt x="53" y="389"/>
                </a:lnTo>
                <a:lnTo>
                  <a:pt x="49" y="359"/>
                </a:lnTo>
                <a:lnTo>
                  <a:pt x="44" y="331"/>
                </a:lnTo>
                <a:lnTo>
                  <a:pt x="44" y="331"/>
                </a:lnTo>
                <a:lnTo>
                  <a:pt x="45" y="344"/>
                </a:lnTo>
                <a:lnTo>
                  <a:pt x="47" y="355"/>
                </a:lnTo>
                <a:lnTo>
                  <a:pt x="47" y="367"/>
                </a:lnTo>
                <a:lnTo>
                  <a:pt x="47" y="383"/>
                </a:lnTo>
                <a:lnTo>
                  <a:pt x="47" y="383"/>
                </a:lnTo>
                <a:lnTo>
                  <a:pt x="43" y="363"/>
                </a:lnTo>
                <a:lnTo>
                  <a:pt x="42" y="343"/>
                </a:lnTo>
                <a:lnTo>
                  <a:pt x="42" y="325"/>
                </a:lnTo>
                <a:lnTo>
                  <a:pt x="42" y="307"/>
                </a:lnTo>
                <a:lnTo>
                  <a:pt x="44" y="271"/>
                </a:lnTo>
                <a:lnTo>
                  <a:pt x="45" y="254"/>
                </a:lnTo>
                <a:lnTo>
                  <a:pt x="45" y="237"/>
                </a:lnTo>
                <a:lnTo>
                  <a:pt x="45" y="237"/>
                </a:lnTo>
                <a:lnTo>
                  <a:pt x="45" y="245"/>
                </a:lnTo>
                <a:lnTo>
                  <a:pt x="44" y="253"/>
                </a:lnTo>
                <a:lnTo>
                  <a:pt x="44" y="253"/>
                </a:lnTo>
                <a:lnTo>
                  <a:pt x="44" y="243"/>
                </a:lnTo>
                <a:lnTo>
                  <a:pt x="44" y="235"/>
                </a:lnTo>
                <a:lnTo>
                  <a:pt x="44" y="235"/>
                </a:lnTo>
                <a:lnTo>
                  <a:pt x="43" y="239"/>
                </a:lnTo>
                <a:lnTo>
                  <a:pt x="42" y="236"/>
                </a:lnTo>
                <a:lnTo>
                  <a:pt x="42" y="220"/>
                </a:lnTo>
                <a:lnTo>
                  <a:pt x="42" y="186"/>
                </a:lnTo>
                <a:lnTo>
                  <a:pt x="42" y="186"/>
                </a:lnTo>
                <a:lnTo>
                  <a:pt x="43" y="188"/>
                </a:lnTo>
                <a:lnTo>
                  <a:pt x="43" y="194"/>
                </a:lnTo>
                <a:lnTo>
                  <a:pt x="43" y="210"/>
                </a:lnTo>
                <a:lnTo>
                  <a:pt x="43" y="213"/>
                </a:lnTo>
                <a:lnTo>
                  <a:pt x="43" y="208"/>
                </a:lnTo>
                <a:lnTo>
                  <a:pt x="43" y="169"/>
                </a:lnTo>
                <a:lnTo>
                  <a:pt x="43" y="169"/>
                </a:lnTo>
                <a:lnTo>
                  <a:pt x="41" y="175"/>
                </a:lnTo>
                <a:lnTo>
                  <a:pt x="41" y="175"/>
                </a:lnTo>
                <a:lnTo>
                  <a:pt x="39" y="172"/>
                </a:lnTo>
                <a:lnTo>
                  <a:pt x="41" y="153"/>
                </a:lnTo>
                <a:lnTo>
                  <a:pt x="43" y="133"/>
                </a:lnTo>
                <a:lnTo>
                  <a:pt x="43" y="128"/>
                </a:lnTo>
                <a:lnTo>
                  <a:pt x="43" y="130"/>
                </a:lnTo>
                <a:lnTo>
                  <a:pt x="43" y="130"/>
                </a:lnTo>
                <a:lnTo>
                  <a:pt x="42" y="124"/>
                </a:lnTo>
                <a:lnTo>
                  <a:pt x="42" y="121"/>
                </a:lnTo>
                <a:lnTo>
                  <a:pt x="42" y="122"/>
                </a:lnTo>
                <a:lnTo>
                  <a:pt x="42" y="129"/>
                </a:lnTo>
                <a:lnTo>
                  <a:pt x="42" y="129"/>
                </a:lnTo>
                <a:lnTo>
                  <a:pt x="42" y="109"/>
                </a:lnTo>
                <a:lnTo>
                  <a:pt x="42" y="88"/>
                </a:lnTo>
                <a:lnTo>
                  <a:pt x="43" y="68"/>
                </a:lnTo>
                <a:lnTo>
                  <a:pt x="42" y="52"/>
                </a:lnTo>
                <a:lnTo>
                  <a:pt x="42" y="52"/>
                </a:lnTo>
                <a:lnTo>
                  <a:pt x="42" y="37"/>
                </a:lnTo>
                <a:lnTo>
                  <a:pt x="42" y="24"/>
                </a:lnTo>
                <a:lnTo>
                  <a:pt x="42" y="24"/>
                </a:lnTo>
                <a:lnTo>
                  <a:pt x="44" y="28"/>
                </a:lnTo>
                <a:lnTo>
                  <a:pt x="48" y="31"/>
                </a:lnTo>
                <a:lnTo>
                  <a:pt x="51" y="34"/>
                </a:lnTo>
                <a:lnTo>
                  <a:pt x="57" y="36"/>
                </a:lnTo>
                <a:lnTo>
                  <a:pt x="68" y="39"/>
                </a:lnTo>
                <a:lnTo>
                  <a:pt x="83" y="40"/>
                </a:lnTo>
                <a:lnTo>
                  <a:pt x="115" y="39"/>
                </a:lnTo>
                <a:lnTo>
                  <a:pt x="133" y="39"/>
                </a:lnTo>
                <a:lnTo>
                  <a:pt x="151" y="39"/>
                </a:lnTo>
                <a:lnTo>
                  <a:pt x="151" y="39"/>
                </a:lnTo>
                <a:lnTo>
                  <a:pt x="147" y="40"/>
                </a:lnTo>
                <a:lnTo>
                  <a:pt x="141" y="40"/>
                </a:lnTo>
                <a:lnTo>
                  <a:pt x="141" y="40"/>
                </a:lnTo>
                <a:lnTo>
                  <a:pt x="161" y="42"/>
                </a:lnTo>
                <a:lnTo>
                  <a:pt x="191" y="43"/>
                </a:lnTo>
                <a:lnTo>
                  <a:pt x="266" y="43"/>
                </a:lnTo>
                <a:lnTo>
                  <a:pt x="371" y="40"/>
                </a:lnTo>
                <a:lnTo>
                  <a:pt x="371" y="40"/>
                </a:lnTo>
                <a:lnTo>
                  <a:pt x="387" y="39"/>
                </a:lnTo>
                <a:lnTo>
                  <a:pt x="408" y="39"/>
                </a:lnTo>
                <a:lnTo>
                  <a:pt x="457" y="39"/>
                </a:lnTo>
                <a:lnTo>
                  <a:pt x="499" y="39"/>
                </a:lnTo>
                <a:lnTo>
                  <a:pt x="517" y="40"/>
                </a:lnTo>
                <a:lnTo>
                  <a:pt x="517" y="40"/>
                </a:lnTo>
                <a:lnTo>
                  <a:pt x="560" y="42"/>
                </a:lnTo>
                <a:lnTo>
                  <a:pt x="599" y="43"/>
                </a:lnTo>
                <a:lnTo>
                  <a:pt x="638" y="42"/>
                </a:lnTo>
                <a:lnTo>
                  <a:pt x="675" y="40"/>
                </a:lnTo>
                <a:lnTo>
                  <a:pt x="675" y="40"/>
                </a:lnTo>
                <a:lnTo>
                  <a:pt x="680" y="41"/>
                </a:lnTo>
                <a:lnTo>
                  <a:pt x="684" y="40"/>
                </a:lnTo>
                <a:lnTo>
                  <a:pt x="684" y="40"/>
                </a:lnTo>
                <a:lnTo>
                  <a:pt x="667" y="41"/>
                </a:lnTo>
                <a:lnTo>
                  <a:pt x="653" y="40"/>
                </a:lnTo>
                <a:lnTo>
                  <a:pt x="653" y="40"/>
                </a:lnTo>
                <a:lnTo>
                  <a:pt x="684" y="40"/>
                </a:lnTo>
                <a:lnTo>
                  <a:pt x="712" y="40"/>
                </a:lnTo>
                <a:lnTo>
                  <a:pt x="712" y="40"/>
                </a:lnTo>
                <a:lnTo>
                  <a:pt x="706" y="41"/>
                </a:lnTo>
                <a:lnTo>
                  <a:pt x="706" y="42"/>
                </a:lnTo>
                <a:lnTo>
                  <a:pt x="706" y="42"/>
                </a:lnTo>
                <a:lnTo>
                  <a:pt x="715" y="42"/>
                </a:lnTo>
                <a:lnTo>
                  <a:pt x="739" y="41"/>
                </a:lnTo>
                <a:lnTo>
                  <a:pt x="739" y="41"/>
                </a:lnTo>
                <a:lnTo>
                  <a:pt x="722" y="24"/>
                </a:lnTo>
                <a:lnTo>
                  <a:pt x="722" y="24"/>
                </a:lnTo>
                <a:lnTo>
                  <a:pt x="722" y="31"/>
                </a:lnTo>
                <a:lnTo>
                  <a:pt x="722" y="33"/>
                </a:lnTo>
                <a:lnTo>
                  <a:pt x="721" y="30"/>
                </a:lnTo>
                <a:lnTo>
                  <a:pt x="721" y="30"/>
                </a:lnTo>
                <a:lnTo>
                  <a:pt x="720" y="65"/>
                </a:lnTo>
                <a:lnTo>
                  <a:pt x="721" y="94"/>
                </a:lnTo>
                <a:lnTo>
                  <a:pt x="722" y="118"/>
                </a:lnTo>
                <a:lnTo>
                  <a:pt x="722" y="141"/>
                </a:lnTo>
                <a:lnTo>
                  <a:pt x="722" y="141"/>
                </a:lnTo>
                <a:lnTo>
                  <a:pt x="720" y="136"/>
                </a:lnTo>
                <a:lnTo>
                  <a:pt x="718" y="136"/>
                </a:lnTo>
                <a:lnTo>
                  <a:pt x="717" y="137"/>
                </a:lnTo>
                <a:lnTo>
                  <a:pt x="717" y="143"/>
                </a:lnTo>
                <a:lnTo>
                  <a:pt x="717" y="152"/>
                </a:lnTo>
                <a:lnTo>
                  <a:pt x="717" y="161"/>
                </a:lnTo>
                <a:lnTo>
                  <a:pt x="718" y="168"/>
                </a:lnTo>
                <a:lnTo>
                  <a:pt x="720" y="170"/>
                </a:lnTo>
                <a:lnTo>
                  <a:pt x="721" y="171"/>
                </a:lnTo>
                <a:lnTo>
                  <a:pt x="721" y="170"/>
                </a:lnTo>
                <a:lnTo>
                  <a:pt x="722" y="168"/>
                </a:lnTo>
                <a:lnTo>
                  <a:pt x="722" y="168"/>
                </a:lnTo>
                <a:lnTo>
                  <a:pt x="723" y="183"/>
                </a:lnTo>
                <a:lnTo>
                  <a:pt x="722" y="193"/>
                </a:lnTo>
                <a:lnTo>
                  <a:pt x="721" y="201"/>
                </a:lnTo>
                <a:lnTo>
                  <a:pt x="721" y="201"/>
                </a:lnTo>
                <a:lnTo>
                  <a:pt x="722" y="192"/>
                </a:lnTo>
                <a:lnTo>
                  <a:pt x="722" y="183"/>
                </a:lnTo>
                <a:lnTo>
                  <a:pt x="721" y="174"/>
                </a:lnTo>
                <a:lnTo>
                  <a:pt x="720" y="164"/>
                </a:lnTo>
                <a:lnTo>
                  <a:pt x="720" y="164"/>
                </a:lnTo>
                <a:lnTo>
                  <a:pt x="718" y="174"/>
                </a:lnTo>
                <a:lnTo>
                  <a:pt x="720" y="181"/>
                </a:lnTo>
                <a:lnTo>
                  <a:pt x="721" y="192"/>
                </a:lnTo>
                <a:lnTo>
                  <a:pt x="722" y="205"/>
                </a:lnTo>
                <a:lnTo>
                  <a:pt x="721" y="213"/>
                </a:lnTo>
                <a:lnTo>
                  <a:pt x="720" y="224"/>
                </a:lnTo>
                <a:lnTo>
                  <a:pt x="720" y="224"/>
                </a:lnTo>
                <a:lnTo>
                  <a:pt x="720" y="216"/>
                </a:lnTo>
                <a:lnTo>
                  <a:pt x="720" y="230"/>
                </a:lnTo>
                <a:lnTo>
                  <a:pt x="721" y="259"/>
                </a:lnTo>
                <a:lnTo>
                  <a:pt x="721" y="259"/>
                </a:lnTo>
                <a:lnTo>
                  <a:pt x="721" y="247"/>
                </a:lnTo>
                <a:lnTo>
                  <a:pt x="720" y="235"/>
                </a:lnTo>
                <a:lnTo>
                  <a:pt x="720" y="235"/>
                </a:lnTo>
                <a:lnTo>
                  <a:pt x="721" y="240"/>
                </a:lnTo>
                <a:lnTo>
                  <a:pt x="721" y="237"/>
                </a:lnTo>
                <a:lnTo>
                  <a:pt x="721" y="237"/>
                </a:lnTo>
                <a:lnTo>
                  <a:pt x="721" y="239"/>
                </a:lnTo>
                <a:lnTo>
                  <a:pt x="721" y="245"/>
                </a:lnTo>
                <a:lnTo>
                  <a:pt x="720" y="263"/>
                </a:lnTo>
                <a:lnTo>
                  <a:pt x="720" y="275"/>
                </a:lnTo>
                <a:lnTo>
                  <a:pt x="720" y="275"/>
                </a:lnTo>
                <a:lnTo>
                  <a:pt x="720" y="273"/>
                </a:lnTo>
                <a:lnTo>
                  <a:pt x="722" y="267"/>
                </a:lnTo>
                <a:lnTo>
                  <a:pt x="722" y="267"/>
                </a:lnTo>
                <a:lnTo>
                  <a:pt x="722" y="284"/>
                </a:lnTo>
                <a:lnTo>
                  <a:pt x="722" y="284"/>
                </a:lnTo>
                <a:lnTo>
                  <a:pt x="723" y="277"/>
                </a:lnTo>
                <a:lnTo>
                  <a:pt x="723" y="279"/>
                </a:lnTo>
                <a:lnTo>
                  <a:pt x="723" y="281"/>
                </a:lnTo>
                <a:lnTo>
                  <a:pt x="722" y="279"/>
                </a:lnTo>
                <a:lnTo>
                  <a:pt x="720" y="264"/>
                </a:lnTo>
                <a:lnTo>
                  <a:pt x="720" y="264"/>
                </a:lnTo>
                <a:lnTo>
                  <a:pt x="718" y="267"/>
                </a:lnTo>
                <a:lnTo>
                  <a:pt x="720" y="271"/>
                </a:lnTo>
                <a:lnTo>
                  <a:pt x="720" y="271"/>
                </a:lnTo>
                <a:lnTo>
                  <a:pt x="717" y="326"/>
                </a:lnTo>
                <a:lnTo>
                  <a:pt x="712" y="411"/>
                </a:lnTo>
                <a:lnTo>
                  <a:pt x="711" y="455"/>
                </a:lnTo>
                <a:lnTo>
                  <a:pt x="711" y="495"/>
                </a:lnTo>
                <a:lnTo>
                  <a:pt x="712" y="512"/>
                </a:lnTo>
                <a:lnTo>
                  <a:pt x="714" y="525"/>
                </a:lnTo>
                <a:lnTo>
                  <a:pt x="716" y="536"/>
                </a:lnTo>
                <a:lnTo>
                  <a:pt x="718" y="544"/>
                </a:lnTo>
                <a:lnTo>
                  <a:pt x="718" y="544"/>
                </a:lnTo>
                <a:lnTo>
                  <a:pt x="716" y="550"/>
                </a:lnTo>
                <a:lnTo>
                  <a:pt x="715" y="559"/>
                </a:lnTo>
                <a:lnTo>
                  <a:pt x="716" y="568"/>
                </a:lnTo>
                <a:lnTo>
                  <a:pt x="716" y="579"/>
                </a:lnTo>
                <a:lnTo>
                  <a:pt x="718" y="602"/>
                </a:lnTo>
                <a:lnTo>
                  <a:pt x="720" y="613"/>
                </a:lnTo>
                <a:lnTo>
                  <a:pt x="720" y="623"/>
                </a:lnTo>
                <a:lnTo>
                  <a:pt x="720" y="623"/>
                </a:lnTo>
                <a:lnTo>
                  <a:pt x="718" y="613"/>
                </a:lnTo>
                <a:lnTo>
                  <a:pt x="718" y="613"/>
                </a:lnTo>
                <a:lnTo>
                  <a:pt x="718" y="641"/>
                </a:lnTo>
                <a:lnTo>
                  <a:pt x="718" y="641"/>
                </a:lnTo>
                <a:lnTo>
                  <a:pt x="720" y="637"/>
                </a:lnTo>
                <a:lnTo>
                  <a:pt x="720" y="636"/>
                </a:lnTo>
                <a:lnTo>
                  <a:pt x="720" y="632"/>
                </a:lnTo>
                <a:lnTo>
                  <a:pt x="720" y="623"/>
                </a:lnTo>
                <a:lnTo>
                  <a:pt x="720" y="623"/>
                </a:lnTo>
                <a:lnTo>
                  <a:pt x="718" y="649"/>
                </a:lnTo>
                <a:lnTo>
                  <a:pt x="718" y="688"/>
                </a:lnTo>
                <a:lnTo>
                  <a:pt x="718" y="706"/>
                </a:lnTo>
                <a:lnTo>
                  <a:pt x="720" y="719"/>
                </a:lnTo>
                <a:lnTo>
                  <a:pt x="722" y="725"/>
                </a:lnTo>
                <a:lnTo>
                  <a:pt x="723" y="727"/>
                </a:lnTo>
                <a:lnTo>
                  <a:pt x="726" y="729"/>
                </a:lnTo>
                <a:lnTo>
                  <a:pt x="728" y="726"/>
                </a:lnTo>
                <a:lnTo>
                  <a:pt x="728" y="726"/>
                </a:lnTo>
                <a:lnTo>
                  <a:pt x="635" y="719"/>
                </a:lnTo>
                <a:lnTo>
                  <a:pt x="562" y="714"/>
                </a:lnTo>
                <a:lnTo>
                  <a:pt x="531" y="714"/>
                </a:lnTo>
                <a:lnTo>
                  <a:pt x="508" y="714"/>
                </a:lnTo>
                <a:lnTo>
                  <a:pt x="508" y="714"/>
                </a:lnTo>
                <a:lnTo>
                  <a:pt x="538" y="715"/>
                </a:lnTo>
                <a:lnTo>
                  <a:pt x="538" y="715"/>
                </a:lnTo>
                <a:lnTo>
                  <a:pt x="527" y="715"/>
                </a:lnTo>
                <a:lnTo>
                  <a:pt x="533" y="715"/>
                </a:lnTo>
                <a:lnTo>
                  <a:pt x="533" y="715"/>
                </a:lnTo>
                <a:lnTo>
                  <a:pt x="481" y="717"/>
                </a:lnTo>
                <a:lnTo>
                  <a:pt x="454" y="717"/>
                </a:lnTo>
                <a:lnTo>
                  <a:pt x="425" y="714"/>
                </a:lnTo>
                <a:lnTo>
                  <a:pt x="425" y="714"/>
                </a:lnTo>
                <a:lnTo>
                  <a:pt x="442" y="714"/>
                </a:lnTo>
                <a:lnTo>
                  <a:pt x="442" y="714"/>
                </a:lnTo>
                <a:lnTo>
                  <a:pt x="407" y="713"/>
                </a:lnTo>
                <a:lnTo>
                  <a:pt x="392" y="713"/>
                </a:lnTo>
                <a:lnTo>
                  <a:pt x="373" y="714"/>
                </a:lnTo>
                <a:lnTo>
                  <a:pt x="373" y="714"/>
                </a:lnTo>
                <a:lnTo>
                  <a:pt x="393" y="714"/>
                </a:lnTo>
                <a:lnTo>
                  <a:pt x="414" y="715"/>
                </a:lnTo>
                <a:lnTo>
                  <a:pt x="455" y="718"/>
                </a:lnTo>
                <a:lnTo>
                  <a:pt x="476" y="719"/>
                </a:lnTo>
                <a:lnTo>
                  <a:pt x="498" y="720"/>
                </a:lnTo>
                <a:lnTo>
                  <a:pt x="521" y="719"/>
                </a:lnTo>
                <a:lnTo>
                  <a:pt x="545" y="718"/>
                </a:lnTo>
                <a:lnTo>
                  <a:pt x="545" y="718"/>
                </a:lnTo>
                <a:lnTo>
                  <a:pt x="539" y="719"/>
                </a:lnTo>
                <a:lnTo>
                  <a:pt x="538" y="718"/>
                </a:lnTo>
                <a:lnTo>
                  <a:pt x="537" y="717"/>
                </a:lnTo>
                <a:lnTo>
                  <a:pt x="537" y="717"/>
                </a:lnTo>
                <a:lnTo>
                  <a:pt x="555" y="717"/>
                </a:lnTo>
                <a:lnTo>
                  <a:pt x="581" y="717"/>
                </a:lnTo>
                <a:lnTo>
                  <a:pt x="652" y="720"/>
                </a:lnTo>
                <a:lnTo>
                  <a:pt x="652" y="720"/>
                </a:lnTo>
                <a:lnTo>
                  <a:pt x="647" y="719"/>
                </a:lnTo>
                <a:lnTo>
                  <a:pt x="649" y="718"/>
                </a:lnTo>
                <a:lnTo>
                  <a:pt x="666" y="719"/>
                </a:lnTo>
                <a:lnTo>
                  <a:pt x="709" y="723"/>
                </a:lnTo>
                <a:lnTo>
                  <a:pt x="709" y="723"/>
                </a:lnTo>
                <a:lnTo>
                  <a:pt x="703" y="721"/>
                </a:lnTo>
                <a:lnTo>
                  <a:pt x="696" y="721"/>
                </a:lnTo>
                <a:lnTo>
                  <a:pt x="696" y="721"/>
                </a:lnTo>
                <a:lnTo>
                  <a:pt x="711" y="720"/>
                </a:lnTo>
                <a:lnTo>
                  <a:pt x="718" y="720"/>
                </a:lnTo>
                <a:lnTo>
                  <a:pt x="725" y="721"/>
                </a:lnTo>
                <a:lnTo>
                  <a:pt x="739" y="723"/>
                </a:lnTo>
                <a:lnTo>
                  <a:pt x="739" y="723"/>
                </a:lnTo>
                <a:lnTo>
                  <a:pt x="737" y="721"/>
                </a:lnTo>
                <a:lnTo>
                  <a:pt x="734" y="720"/>
                </a:lnTo>
                <a:lnTo>
                  <a:pt x="733" y="718"/>
                </a:lnTo>
                <a:lnTo>
                  <a:pt x="731" y="714"/>
                </a:lnTo>
                <a:lnTo>
                  <a:pt x="729" y="708"/>
                </a:lnTo>
                <a:lnTo>
                  <a:pt x="727" y="700"/>
                </a:lnTo>
                <a:lnTo>
                  <a:pt x="726" y="689"/>
                </a:lnTo>
                <a:lnTo>
                  <a:pt x="726" y="689"/>
                </a:lnTo>
                <a:lnTo>
                  <a:pt x="725" y="700"/>
                </a:lnTo>
                <a:lnTo>
                  <a:pt x="725" y="713"/>
                </a:lnTo>
                <a:lnTo>
                  <a:pt x="727" y="731"/>
                </a:lnTo>
                <a:lnTo>
                  <a:pt x="727" y="731"/>
                </a:lnTo>
                <a:lnTo>
                  <a:pt x="727" y="725"/>
                </a:lnTo>
                <a:lnTo>
                  <a:pt x="727" y="726"/>
                </a:lnTo>
                <a:lnTo>
                  <a:pt x="727" y="726"/>
                </a:lnTo>
                <a:lnTo>
                  <a:pt x="727" y="718"/>
                </a:lnTo>
                <a:lnTo>
                  <a:pt x="727" y="718"/>
                </a:lnTo>
                <a:lnTo>
                  <a:pt x="726" y="720"/>
                </a:lnTo>
                <a:lnTo>
                  <a:pt x="726" y="726"/>
                </a:lnTo>
                <a:lnTo>
                  <a:pt x="727" y="737"/>
                </a:lnTo>
                <a:lnTo>
                  <a:pt x="727" y="737"/>
                </a:lnTo>
                <a:lnTo>
                  <a:pt x="733" y="732"/>
                </a:lnTo>
                <a:lnTo>
                  <a:pt x="738" y="727"/>
                </a:lnTo>
                <a:lnTo>
                  <a:pt x="739" y="725"/>
                </a:lnTo>
                <a:lnTo>
                  <a:pt x="738" y="723"/>
                </a:lnTo>
                <a:lnTo>
                  <a:pt x="733" y="721"/>
                </a:lnTo>
                <a:lnTo>
                  <a:pt x="727" y="721"/>
                </a:lnTo>
                <a:lnTo>
                  <a:pt x="705" y="725"/>
                </a:lnTo>
                <a:lnTo>
                  <a:pt x="705" y="725"/>
                </a:lnTo>
                <a:lnTo>
                  <a:pt x="710" y="725"/>
                </a:lnTo>
                <a:lnTo>
                  <a:pt x="717" y="721"/>
                </a:lnTo>
                <a:lnTo>
                  <a:pt x="738" y="713"/>
                </a:lnTo>
                <a:lnTo>
                  <a:pt x="746" y="711"/>
                </a:lnTo>
                <a:lnTo>
                  <a:pt x="749" y="711"/>
                </a:lnTo>
                <a:lnTo>
                  <a:pt x="750" y="711"/>
                </a:lnTo>
                <a:lnTo>
                  <a:pt x="750" y="713"/>
                </a:lnTo>
                <a:lnTo>
                  <a:pt x="749" y="715"/>
                </a:lnTo>
                <a:lnTo>
                  <a:pt x="739" y="725"/>
                </a:lnTo>
                <a:lnTo>
                  <a:pt x="739" y="725"/>
                </a:lnTo>
                <a:lnTo>
                  <a:pt x="673" y="721"/>
                </a:lnTo>
                <a:lnTo>
                  <a:pt x="557" y="714"/>
                </a:lnTo>
                <a:lnTo>
                  <a:pt x="498" y="712"/>
                </a:lnTo>
                <a:lnTo>
                  <a:pt x="446" y="711"/>
                </a:lnTo>
                <a:lnTo>
                  <a:pt x="425" y="712"/>
                </a:lnTo>
                <a:lnTo>
                  <a:pt x="408" y="713"/>
                </a:lnTo>
                <a:lnTo>
                  <a:pt x="396" y="715"/>
                </a:lnTo>
                <a:lnTo>
                  <a:pt x="392" y="718"/>
                </a:lnTo>
                <a:lnTo>
                  <a:pt x="390" y="719"/>
                </a:lnTo>
                <a:lnTo>
                  <a:pt x="390" y="719"/>
                </a:lnTo>
                <a:lnTo>
                  <a:pt x="379" y="720"/>
                </a:lnTo>
                <a:lnTo>
                  <a:pt x="366" y="719"/>
                </a:lnTo>
                <a:lnTo>
                  <a:pt x="340" y="714"/>
                </a:lnTo>
                <a:lnTo>
                  <a:pt x="327" y="713"/>
                </a:lnTo>
                <a:lnTo>
                  <a:pt x="316" y="713"/>
                </a:lnTo>
                <a:lnTo>
                  <a:pt x="305" y="714"/>
                </a:lnTo>
                <a:lnTo>
                  <a:pt x="301" y="717"/>
                </a:lnTo>
                <a:lnTo>
                  <a:pt x="296" y="719"/>
                </a:lnTo>
                <a:lnTo>
                  <a:pt x="296" y="719"/>
                </a:lnTo>
                <a:lnTo>
                  <a:pt x="301" y="720"/>
                </a:lnTo>
                <a:lnTo>
                  <a:pt x="301" y="719"/>
                </a:lnTo>
                <a:lnTo>
                  <a:pt x="299" y="719"/>
                </a:lnTo>
                <a:lnTo>
                  <a:pt x="299" y="719"/>
                </a:lnTo>
                <a:lnTo>
                  <a:pt x="325" y="718"/>
                </a:lnTo>
                <a:lnTo>
                  <a:pt x="318" y="718"/>
                </a:lnTo>
                <a:lnTo>
                  <a:pt x="304" y="718"/>
                </a:lnTo>
                <a:lnTo>
                  <a:pt x="303" y="718"/>
                </a:lnTo>
                <a:lnTo>
                  <a:pt x="304" y="719"/>
                </a:lnTo>
                <a:lnTo>
                  <a:pt x="313" y="720"/>
                </a:lnTo>
                <a:lnTo>
                  <a:pt x="313" y="720"/>
                </a:lnTo>
                <a:lnTo>
                  <a:pt x="292" y="720"/>
                </a:lnTo>
                <a:lnTo>
                  <a:pt x="275" y="720"/>
                </a:lnTo>
                <a:lnTo>
                  <a:pt x="246" y="717"/>
                </a:lnTo>
                <a:lnTo>
                  <a:pt x="233" y="715"/>
                </a:lnTo>
                <a:lnTo>
                  <a:pt x="219" y="715"/>
                </a:lnTo>
                <a:lnTo>
                  <a:pt x="204" y="715"/>
                </a:lnTo>
                <a:lnTo>
                  <a:pt x="187" y="718"/>
                </a:lnTo>
                <a:lnTo>
                  <a:pt x="187" y="718"/>
                </a:lnTo>
                <a:lnTo>
                  <a:pt x="200" y="719"/>
                </a:lnTo>
                <a:lnTo>
                  <a:pt x="204" y="719"/>
                </a:lnTo>
                <a:lnTo>
                  <a:pt x="196" y="719"/>
                </a:lnTo>
                <a:lnTo>
                  <a:pt x="196" y="719"/>
                </a:lnTo>
                <a:lnTo>
                  <a:pt x="213" y="718"/>
                </a:lnTo>
                <a:lnTo>
                  <a:pt x="242" y="717"/>
                </a:lnTo>
                <a:lnTo>
                  <a:pt x="257" y="717"/>
                </a:lnTo>
                <a:lnTo>
                  <a:pt x="272" y="718"/>
                </a:lnTo>
                <a:lnTo>
                  <a:pt x="283" y="720"/>
                </a:lnTo>
                <a:lnTo>
                  <a:pt x="287" y="721"/>
                </a:lnTo>
                <a:lnTo>
                  <a:pt x="290" y="723"/>
                </a:lnTo>
                <a:lnTo>
                  <a:pt x="290" y="723"/>
                </a:lnTo>
                <a:lnTo>
                  <a:pt x="274" y="723"/>
                </a:lnTo>
                <a:lnTo>
                  <a:pt x="260" y="724"/>
                </a:lnTo>
                <a:lnTo>
                  <a:pt x="260" y="724"/>
                </a:lnTo>
                <a:lnTo>
                  <a:pt x="292" y="720"/>
                </a:lnTo>
                <a:lnTo>
                  <a:pt x="310" y="720"/>
                </a:lnTo>
                <a:lnTo>
                  <a:pt x="326" y="721"/>
                </a:lnTo>
                <a:lnTo>
                  <a:pt x="351" y="725"/>
                </a:lnTo>
                <a:lnTo>
                  <a:pt x="351" y="725"/>
                </a:lnTo>
                <a:lnTo>
                  <a:pt x="332" y="725"/>
                </a:lnTo>
                <a:lnTo>
                  <a:pt x="315" y="724"/>
                </a:lnTo>
                <a:lnTo>
                  <a:pt x="287" y="723"/>
                </a:lnTo>
                <a:lnTo>
                  <a:pt x="273" y="721"/>
                </a:lnTo>
                <a:lnTo>
                  <a:pt x="256" y="721"/>
                </a:lnTo>
                <a:lnTo>
                  <a:pt x="234" y="723"/>
                </a:lnTo>
                <a:lnTo>
                  <a:pt x="209" y="725"/>
                </a:lnTo>
                <a:lnTo>
                  <a:pt x="209" y="725"/>
                </a:lnTo>
                <a:lnTo>
                  <a:pt x="221" y="725"/>
                </a:lnTo>
                <a:lnTo>
                  <a:pt x="228" y="725"/>
                </a:lnTo>
                <a:lnTo>
                  <a:pt x="236" y="725"/>
                </a:lnTo>
                <a:lnTo>
                  <a:pt x="250" y="726"/>
                </a:lnTo>
                <a:lnTo>
                  <a:pt x="250" y="726"/>
                </a:lnTo>
                <a:lnTo>
                  <a:pt x="248" y="726"/>
                </a:lnTo>
                <a:lnTo>
                  <a:pt x="249" y="727"/>
                </a:lnTo>
                <a:lnTo>
                  <a:pt x="259" y="727"/>
                </a:lnTo>
                <a:lnTo>
                  <a:pt x="284" y="727"/>
                </a:lnTo>
                <a:lnTo>
                  <a:pt x="284" y="727"/>
                </a:lnTo>
                <a:lnTo>
                  <a:pt x="279" y="727"/>
                </a:lnTo>
                <a:lnTo>
                  <a:pt x="274" y="727"/>
                </a:lnTo>
                <a:lnTo>
                  <a:pt x="274" y="727"/>
                </a:lnTo>
                <a:lnTo>
                  <a:pt x="346" y="729"/>
                </a:lnTo>
                <a:lnTo>
                  <a:pt x="413" y="729"/>
                </a:lnTo>
                <a:lnTo>
                  <a:pt x="531" y="730"/>
                </a:lnTo>
                <a:lnTo>
                  <a:pt x="585" y="730"/>
                </a:lnTo>
                <a:lnTo>
                  <a:pt x="635" y="731"/>
                </a:lnTo>
                <a:lnTo>
                  <a:pt x="686" y="733"/>
                </a:lnTo>
                <a:lnTo>
                  <a:pt x="735" y="737"/>
                </a:lnTo>
                <a:lnTo>
                  <a:pt x="735" y="737"/>
                </a:lnTo>
                <a:lnTo>
                  <a:pt x="735" y="661"/>
                </a:lnTo>
                <a:lnTo>
                  <a:pt x="737" y="617"/>
                </a:lnTo>
                <a:lnTo>
                  <a:pt x="738" y="576"/>
                </a:lnTo>
                <a:lnTo>
                  <a:pt x="738" y="576"/>
                </a:lnTo>
                <a:lnTo>
                  <a:pt x="738" y="582"/>
                </a:lnTo>
                <a:lnTo>
                  <a:pt x="738" y="574"/>
                </a:lnTo>
                <a:lnTo>
                  <a:pt x="738" y="574"/>
                </a:lnTo>
                <a:lnTo>
                  <a:pt x="738" y="582"/>
                </a:lnTo>
                <a:lnTo>
                  <a:pt x="739" y="584"/>
                </a:lnTo>
                <a:lnTo>
                  <a:pt x="739" y="585"/>
                </a:lnTo>
                <a:lnTo>
                  <a:pt x="740" y="588"/>
                </a:lnTo>
                <a:lnTo>
                  <a:pt x="739" y="600"/>
                </a:lnTo>
                <a:lnTo>
                  <a:pt x="739" y="600"/>
                </a:lnTo>
                <a:lnTo>
                  <a:pt x="739" y="594"/>
                </a:lnTo>
                <a:lnTo>
                  <a:pt x="739" y="590"/>
                </a:lnTo>
                <a:lnTo>
                  <a:pt x="738" y="588"/>
                </a:lnTo>
                <a:lnTo>
                  <a:pt x="738" y="585"/>
                </a:lnTo>
                <a:lnTo>
                  <a:pt x="738" y="585"/>
                </a:lnTo>
                <a:lnTo>
                  <a:pt x="737" y="601"/>
                </a:lnTo>
                <a:lnTo>
                  <a:pt x="737" y="618"/>
                </a:lnTo>
                <a:lnTo>
                  <a:pt x="738" y="655"/>
                </a:lnTo>
                <a:lnTo>
                  <a:pt x="739" y="696"/>
                </a:lnTo>
                <a:lnTo>
                  <a:pt x="739" y="717"/>
                </a:lnTo>
                <a:lnTo>
                  <a:pt x="738" y="737"/>
                </a:lnTo>
                <a:lnTo>
                  <a:pt x="738" y="737"/>
                </a:lnTo>
                <a:lnTo>
                  <a:pt x="674" y="735"/>
                </a:lnTo>
                <a:lnTo>
                  <a:pt x="635" y="733"/>
                </a:lnTo>
                <a:lnTo>
                  <a:pt x="603" y="735"/>
                </a:lnTo>
                <a:lnTo>
                  <a:pt x="603" y="735"/>
                </a:lnTo>
                <a:lnTo>
                  <a:pt x="514" y="733"/>
                </a:lnTo>
                <a:lnTo>
                  <a:pt x="442" y="735"/>
                </a:lnTo>
                <a:lnTo>
                  <a:pt x="387" y="736"/>
                </a:lnTo>
                <a:lnTo>
                  <a:pt x="387" y="736"/>
                </a:lnTo>
                <a:lnTo>
                  <a:pt x="390" y="732"/>
                </a:lnTo>
                <a:lnTo>
                  <a:pt x="390" y="731"/>
                </a:lnTo>
                <a:lnTo>
                  <a:pt x="389" y="729"/>
                </a:lnTo>
                <a:lnTo>
                  <a:pt x="386" y="729"/>
                </a:lnTo>
                <a:lnTo>
                  <a:pt x="379" y="727"/>
                </a:lnTo>
                <a:lnTo>
                  <a:pt x="369" y="729"/>
                </a:lnTo>
                <a:lnTo>
                  <a:pt x="351" y="732"/>
                </a:lnTo>
                <a:lnTo>
                  <a:pt x="348" y="733"/>
                </a:lnTo>
                <a:lnTo>
                  <a:pt x="348" y="735"/>
                </a:lnTo>
                <a:lnTo>
                  <a:pt x="350" y="735"/>
                </a:lnTo>
                <a:lnTo>
                  <a:pt x="350" y="735"/>
                </a:lnTo>
                <a:lnTo>
                  <a:pt x="343" y="735"/>
                </a:lnTo>
                <a:lnTo>
                  <a:pt x="338" y="735"/>
                </a:lnTo>
                <a:lnTo>
                  <a:pt x="338" y="735"/>
                </a:lnTo>
                <a:lnTo>
                  <a:pt x="338" y="736"/>
                </a:lnTo>
                <a:lnTo>
                  <a:pt x="337" y="736"/>
                </a:lnTo>
                <a:lnTo>
                  <a:pt x="330" y="736"/>
                </a:lnTo>
                <a:lnTo>
                  <a:pt x="330" y="736"/>
                </a:lnTo>
                <a:lnTo>
                  <a:pt x="345" y="736"/>
                </a:lnTo>
                <a:lnTo>
                  <a:pt x="362" y="737"/>
                </a:lnTo>
                <a:lnTo>
                  <a:pt x="375" y="736"/>
                </a:lnTo>
                <a:lnTo>
                  <a:pt x="375" y="736"/>
                </a:lnTo>
                <a:lnTo>
                  <a:pt x="361" y="735"/>
                </a:lnTo>
                <a:lnTo>
                  <a:pt x="345" y="733"/>
                </a:lnTo>
                <a:lnTo>
                  <a:pt x="314" y="733"/>
                </a:lnTo>
                <a:lnTo>
                  <a:pt x="285" y="735"/>
                </a:lnTo>
                <a:lnTo>
                  <a:pt x="262" y="737"/>
                </a:lnTo>
                <a:lnTo>
                  <a:pt x="262" y="737"/>
                </a:lnTo>
                <a:lnTo>
                  <a:pt x="327" y="736"/>
                </a:lnTo>
                <a:lnTo>
                  <a:pt x="363" y="737"/>
                </a:lnTo>
                <a:lnTo>
                  <a:pt x="402" y="741"/>
                </a:lnTo>
                <a:lnTo>
                  <a:pt x="402" y="741"/>
                </a:lnTo>
                <a:lnTo>
                  <a:pt x="393" y="741"/>
                </a:lnTo>
                <a:lnTo>
                  <a:pt x="390" y="741"/>
                </a:lnTo>
                <a:lnTo>
                  <a:pt x="392" y="741"/>
                </a:lnTo>
                <a:lnTo>
                  <a:pt x="392" y="741"/>
                </a:lnTo>
                <a:lnTo>
                  <a:pt x="371" y="741"/>
                </a:lnTo>
                <a:lnTo>
                  <a:pt x="331" y="741"/>
                </a:lnTo>
                <a:lnTo>
                  <a:pt x="275" y="739"/>
                </a:lnTo>
                <a:lnTo>
                  <a:pt x="275" y="739"/>
                </a:lnTo>
                <a:lnTo>
                  <a:pt x="271" y="736"/>
                </a:lnTo>
                <a:lnTo>
                  <a:pt x="263" y="733"/>
                </a:lnTo>
                <a:lnTo>
                  <a:pt x="254" y="732"/>
                </a:lnTo>
                <a:lnTo>
                  <a:pt x="243" y="731"/>
                </a:lnTo>
                <a:lnTo>
                  <a:pt x="216" y="731"/>
                </a:lnTo>
                <a:lnTo>
                  <a:pt x="189" y="732"/>
                </a:lnTo>
                <a:lnTo>
                  <a:pt x="163" y="735"/>
                </a:lnTo>
                <a:lnTo>
                  <a:pt x="142" y="738"/>
                </a:lnTo>
                <a:lnTo>
                  <a:pt x="128" y="741"/>
                </a:lnTo>
                <a:lnTo>
                  <a:pt x="127" y="742"/>
                </a:lnTo>
                <a:lnTo>
                  <a:pt x="128" y="743"/>
                </a:lnTo>
                <a:lnTo>
                  <a:pt x="128" y="743"/>
                </a:lnTo>
                <a:lnTo>
                  <a:pt x="128" y="742"/>
                </a:lnTo>
                <a:lnTo>
                  <a:pt x="128" y="743"/>
                </a:lnTo>
                <a:lnTo>
                  <a:pt x="128" y="743"/>
                </a:lnTo>
                <a:close/>
                <a:moveTo>
                  <a:pt x="454" y="749"/>
                </a:moveTo>
                <a:lnTo>
                  <a:pt x="454" y="749"/>
                </a:lnTo>
                <a:lnTo>
                  <a:pt x="463" y="749"/>
                </a:lnTo>
                <a:lnTo>
                  <a:pt x="463" y="749"/>
                </a:lnTo>
                <a:lnTo>
                  <a:pt x="454" y="749"/>
                </a:lnTo>
                <a:lnTo>
                  <a:pt x="454" y="749"/>
                </a:lnTo>
                <a:close/>
                <a:moveTo>
                  <a:pt x="714" y="755"/>
                </a:moveTo>
                <a:lnTo>
                  <a:pt x="714" y="755"/>
                </a:lnTo>
                <a:lnTo>
                  <a:pt x="700" y="756"/>
                </a:lnTo>
                <a:lnTo>
                  <a:pt x="698" y="755"/>
                </a:lnTo>
                <a:lnTo>
                  <a:pt x="698" y="755"/>
                </a:lnTo>
                <a:lnTo>
                  <a:pt x="704" y="754"/>
                </a:lnTo>
                <a:lnTo>
                  <a:pt x="709" y="754"/>
                </a:lnTo>
                <a:lnTo>
                  <a:pt x="714" y="755"/>
                </a:lnTo>
                <a:lnTo>
                  <a:pt x="714" y="755"/>
                </a:lnTo>
                <a:lnTo>
                  <a:pt x="712" y="755"/>
                </a:lnTo>
                <a:lnTo>
                  <a:pt x="714" y="755"/>
                </a:lnTo>
                <a:lnTo>
                  <a:pt x="714" y="755"/>
                </a:lnTo>
                <a:close/>
                <a:moveTo>
                  <a:pt x="33" y="526"/>
                </a:moveTo>
                <a:lnTo>
                  <a:pt x="33" y="526"/>
                </a:lnTo>
                <a:lnTo>
                  <a:pt x="33" y="530"/>
                </a:lnTo>
                <a:lnTo>
                  <a:pt x="33" y="532"/>
                </a:lnTo>
                <a:lnTo>
                  <a:pt x="33" y="532"/>
                </a:lnTo>
                <a:lnTo>
                  <a:pt x="33" y="526"/>
                </a:lnTo>
                <a:lnTo>
                  <a:pt x="33" y="526"/>
                </a:lnTo>
                <a:close/>
                <a:moveTo>
                  <a:pt x="44" y="524"/>
                </a:moveTo>
                <a:lnTo>
                  <a:pt x="44" y="524"/>
                </a:lnTo>
                <a:lnTo>
                  <a:pt x="45" y="542"/>
                </a:lnTo>
                <a:lnTo>
                  <a:pt x="44" y="524"/>
                </a:lnTo>
                <a:lnTo>
                  <a:pt x="44" y="524"/>
                </a:lnTo>
                <a:lnTo>
                  <a:pt x="44" y="526"/>
                </a:lnTo>
                <a:lnTo>
                  <a:pt x="44" y="524"/>
                </a:lnTo>
                <a:lnTo>
                  <a:pt x="44" y="524"/>
                </a:lnTo>
                <a:close/>
                <a:moveTo>
                  <a:pt x="57" y="40"/>
                </a:moveTo>
                <a:lnTo>
                  <a:pt x="57" y="40"/>
                </a:lnTo>
                <a:lnTo>
                  <a:pt x="67" y="40"/>
                </a:lnTo>
                <a:lnTo>
                  <a:pt x="67" y="40"/>
                </a:lnTo>
                <a:lnTo>
                  <a:pt x="57" y="40"/>
                </a:lnTo>
                <a:lnTo>
                  <a:pt x="57" y="40"/>
                </a:lnTo>
                <a:close/>
                <a:moveTo>
                  <a:pt x="328" y="39"/>
                </a:moveTo>
                <a:lnTo>
                  <a:pt x="328" y="39"/>
                </a:lnTo>
                <a:lnTo>
                  <a:pt x="332" y="39"/>
                </a:lnTo>
                <a:lnTo>
                  <a:pt x="334" y="40"/>
                </a:lnTo>
                <a:lnTo>
                  <a:pt x="334" y="40"/>
                </a:lnTo>
                <a:lnTo>
                  <a:pt x="330" y="39"/>
                </a:lnTo>
                <a:lnTo>
                  <a:pt x="327" y="39"/>
                </a:lnTo>
                <a:lnTo>
                  <a:pt x="328" y="39"/>
                </a:lnTo>
                <a:lnTo>
                  <a:pt x="328" y="39"/>
                </a:lnTo>
                <a:close/>
                <a:moveTo>
                  <a:pt x="533" y="40"/>
                </a:moveTo>
                <a:lnTo>
                  <a:pt x="533" y="40"/>
                </a:lnTo>
                <a:lnTo>
                  <a:pt x="526" y="40"/>
                </a:lnTo>
                <a:lnTo>
                  <a:pt x="526" y="40"/>
                </a:lnTo>
                <a:lnTo>
                  <a:pt x="533" y="40"/>
                </a:lnTo>
                <a:lnTo>
                  <a:pt x="533" y="40"/>
                </a:lnTo>
                <a:close/>
                <a:moveTo>
                  <a:pt x="460" y="715"/>
                </a:moveTo>
                <a:lnTo>
                  <a:pt x="460" y="715"/>
                </a:lnTo>
                <a:lnTo>
                  <a:pt x="449" y="714"/>
                </a:lnTo>
                <a:lnTo>
                  <a:pt x="449" y="714"/>
                </a:lnTo>
                <a:lnTo>
                  <a:pt x="455" y="714"/>
                </a:lnTo>
                <a:lnTo>
                  <a:pt x="460" y="715"/>
                </a:lnTo>
                <a:lnTo>
                  <a:pt x="460" y="715"/>
                </a:lnTo>
                <a:close/>
                <a:moveTo>
                  <a:pt x="529" y="721"/>
                </a:moveTo>
                <a:lnTo>
                  <a:pt x="529" y="721"/>
                </a:lnTo>
                <a:lnTo>
                  <a:pt x="522" y="723"/>
                </a:lnTo>
                <a:lnTo>
                  <a:pt x="517" y="721"/>
                </a:lnTo>
                <a:lnTo>
                  <a:pt x="517" y="721"/>
                </a:lnTo>
                <a:lnTo>
                  <a:pt x="517" y="721"/>
                </a:lnTo>
                <a:lnTo>
                  <a:pt x="517" y="721"/>
                </a:lnTo>
                <a:lnTo>
                  <a:pt x="529" y="721"/>
                </a:lnTo>
                <a:lnTo>
                  <a:pt x="529" y="721"/>
                </a:lnTo>
                <a:close/>
                <a:moveTo>
                  <a:pt x="228" y="719"/>
                </a:moveTo>
                <a:lnTo>
                  <a:pt x="228" y="719"/>
                </a:lnTo>
                <a:lnTo>
                  <a:pt x="232" y="719"/>
                </a:lnTo>
                <a:lnTo>
                  <a:pt x="236" y="719"/>
                </a:lnTo>
                <a:lnTo>
                  <a:pt x="236" y="719"/>
                </a:lnTo>
                <a:lnTo>
                  <a:pt x="234" y="719"/>
                </a:lnTo>
                <a:lnTo>
                  <a:pt x="228" y="719"/>
                </a:lnTo>
                <a:lnTo>
                  <a:pt x="228" y="719"/>
                </a:lnTo>
                <a:lnTo>
                  <a:pt x="230" y="719"/>
                </a:lnTo>
                <a:lnTo>
                  <a:pt x="228" y="719"/>
                </a:lnTo>
                <a:lnTo>
                  <a:pt x="228" y="719"/>
                </a:lnTo>
                <a:close/>
                <a:moveTo>
                  <a:pt x="622" y="737"/>
                </a:moveTo>
                <a:lnTo>
                  <a:pt x="622" y="737"/>
                </a:lnTo>
                <a:lnTo>
                  <a:pt x="605" y="737"/>
                </a:lnTo>
                <a:lnTo>
                  <a:pt x="605" y="737"/>
                </a:lnTo>
                <a:lnTo>
                  <a:pt x="622" y="737"/>
                </a:lnTo>
                <a:lnTo>
                  <a:pt x="622" y="737"/>
                </a:lnTo>
                <a:close/>
                <a:moveTo>
                  <a:pt x="457" y="736"/>
                </a:moveTo>
                <a:lnTo>
                  <a:pt x="457" y="736"/>
                </a:lnTo>
                <a:lnTo>
                  <a:pt x="448" y="736"/>
                </a:lnTo>
                <a:lnTo>
                  <a:pt x="448" y="736"/>
                </a:lnTo>
                <a:lnTo>
                  <a:pt x="454" y="736"/>
                </a:lnTo>
                <a:lnTo>
                  <a:pt x="457" y="736"/>
                </a:lnTo>
                <a:lnTo>
                  <a:pt x="457" y="736"/>
                </a:lnTo>
                <a:close/>
                <a:moveTo>
                  <a:pt x="373" y="735"/>
                </a:moveTo>
                <a:lnTo>
                  <a:pt x="373" y="735"/>
                </a:lnTo>
                <a:lnTo>
                  <a:pt x="371" y="735"/>
                </a:lnTo>
                <a:lnTo>
                  <a:pt x="367" y="735"/>
                </a:lnTo>
                <a:lnTo>
                  <a:pt x="367" y="735"/>
                </a:lnTo>
                <a:lnTo>
                  <a:pt x="373" y="735"/>
                </a:lnTo>
                <a:lnTo>
                  <a:pt x="373" y="735"/>
                </a:lnTo>
                <a:close/>
                <a:moveTo>
                  <a:pt x="159" y="741"/>
                </a:moveTo>
                <a:lnTo>
                  <a:pt x="159" y="741"/>
                </a:lnTo>
                <a:lnTo>
                  <a:pt x="150" y="741"/>
                </a:lnTo>
                <a:lnTo>
                  <a:pt x="149" y="741"/>
                </a:lnTo>
                <a:lnTo>
                  <a:pt x="150" y="742"/>
                </a:lnTo>
                <a:lnTo>
                  <a:pt x="155" y="742"/>
                </a:lnTo>
                <a:lnTo>
                  <a:pt x="157" y="742"/>
                </a:lnTo>
                <a:lnTo>
                  <a:pt x="159" y="741"/>
                </a:lnTo>
                <a:lnTo>
                  <a:pt x="159" y="741"/>
                </a:lnTo>
                <a:lnTo>
                  <a:pt x="157" y="741"/>
                </a:lnTo>
                <a:lnTo>
                  <a:pt x="159" y="741"/>
                </a:lnTo>
                <a:lnTo>
                  <a:pt x="159" y="741"/>
                </a:lnTo>
                <a:close/>
                <a:moveTo>
                  <a:pt x="278" y="744"/>
                </a:moveTo>
                <a:lnTo>
                  <a:pt x="278" y="744"/>
                </a:lnTo>
                <a:lnTo>
                  <a:pt x="272" y="744"/>
                </a:lnTo>
                <a:lnTo>
                  <a:pt x="272" y="744"/>
                </a:lnTo>
                <a:lnTo>
                  <a:pt x="277" y="744"/>
                </a:lnTo>
                <a:lnTo>
                  <a:pt x="278" y="744"/>
                </a:lnTo>
                <a:lnTo>
                  <a:pt x="278" y="744"/>
                </a:lnTo>
                <a:close/>
                <a:moveTo>
                  <a:pt x="396" y="748"/>
                </a:moveTo>
                <a:lnTo>
                  <a:pt x="396" y="748"/>
                </a:lnTo>
                <a:lnTo>
                  <a:pt x="386" y="748"/>
                </a:lnTo>
                <a:lnTo>
                  <a:pt x="386" y="748"/>
                </a:lnTo>
                <a:lnTo>
                  <a:pt x="396" y="748"/>
                </a:lnTo>
                <a:lnTo>
                  <a:pt x="396" y="748"/>
                </a:lnTo>
                <a:close/>
                <a:moveTo>
                  <a:pt x="420" y="749"/>
                </a:moveTo>
                <a:lnTo>
                  <a:pt x="420" y="749"/>
                </a:lnTo>
                <a:lnTo>
                  <a:pt x="414" y="749"/>
                </a:lnTo>
                <a:lnTo>
                  <a:pt x="410" y="748"/>
                </a:lnTo>
                <a:lnTo>
                  <a:pt x="410" y="748"/>
                </a:lnTo>
                <a:lnTo>
                  <a:pt x="420" y="749"/>
                </a:lnTo>
                <a:lnTo>
                  <a:pt x="420" y="749"/>
                </a:lnTo>
                <a:close/>
                <a:moveTo>
                  <a:pt x="251" y="726"/>
                </a:moveTo>
                <a:lnTo>
                  <a:pt x="251" y="726"/>
                </a:lnTo>
                <a:lnTo>
                  <a:pt x="268" y="726"/>
                </a:lnTo>
                <a:lnTo>
                  <a:pt x="268" y="726"/>
                </a:lnTo>
                <a:lnTo>
                  <a:pt x="259" y="727"/>
                </a:lnTo>
                <a:lnTo>
                  <a:pt x="251" y="726"/>
                </a:lnTo>
                <a:lnTo>
                  <a:pt x="251" y="726"/>
                </a:lnTo>
                <a:close/>
                <a:moveTo>
                  <a:pt x="493" y="756"/>
                </a:moveTo>
                <a:lnTo>
                  <a:pt x="493" y="756"/>
                </a:lnTo>
                <a:lnTo>
                  <a:pt x="484" y="756"/>
                </a:lnTo>
                <a:lnTo>
                  <a:pt x="484" y="756"/>
                </a:lnTo>
                <a:lnTo>
                  <a:pt x="489" y="755"/>
                </a:lnTo>
                <a:lnTo>
                  <a:pt x="493" y="756"/>
                </a:lnTo>
                <a:lnTo>
                  <a:pt x="493" y="756"/>
                </a:lnTo>
                <a:close/>
                <a:moveTo>
                  <a:pt x="383" y="742"/>
                </a:moveTo>
                <a:lnTo>
                  <a:pt x="383" y="742"/>
                </a:lnTo>
                <a:lnTo>
                  <a:pt x="374" y="742"/>
                </a:lnTo>
                <a:lnTo>
                  <a:pt x="374" y="742"/>
                </a:lnTo>
                <a:lnTo>
                  <a:pt x="380" y="741"/>
                </a:lnTo>
                <a:lnTo>
                  <a:pt x="383" y="742"/>
                </a:lnTo>
                <a:lnTo>
                  <a:pt x="383" y="742"/>
                </a:lnTo>
                <a:close/>
                <a:moveTo>
                  <a:pt x="253" y="725"/>
                </a:moveTo>
                <a:lnTo>
                  <a:pt x="253" y="725"/>
                </a:lnTo>
                <a:lnTo>
                  <a:pt x="249" y="725"/>
                </a:lnTo>
                <a:lnTo>
                  <a:pt x="246" y="724"/>
                </a:lnTo>
                <a:lnTo>
                  <a:pt x="246" y="724"/>
                </a:lnTo>
                <a:lnTo>
                  <a:pt x="251" y="724"/>
                </a:lnTo>
                <a:lnTo>
                  <a:pt x="253" y="724"/>
                </a:lnTo>
                <a:lnTo>
                  <a:pt x="253" y="725"/>
                </a:lnTo>
                <a:lnTo>
                  <a:pt x="253" y="725"/>
                </a:lnTo>
                <a:close/>
                <a:moveTo>
                  <a:pt x="259" y="724"/>
                </a:moveTo>
                <a:lnTo>
                  <a:pt x="259" y="724"/>
                </a:lnTo>
                <a:lnTo>
                  <a:pt x="263" y="727"/>
                </a:lnTo>
                <a:lnTo>
                  <a:pt x="261" y="727"/>
                </a:lnTo>
                <a:lnTo>
                  <a:pt x="257" y="725"/>
                </a:lnTo>
                <a:lnTo>
                  <a:pt x="257" y="725"/>
                </a:lnTo>
                <a:lnTo>
                  <a:pt x="259" y="724"/>
                </a:lnTo>
                <a:lnTo>
                  <a:pt x="259" y="724"/>
                </a:lnTo>
                <a:lnTo>
                  <a:pt x="259" y="725"/>
                </a:lnTo>
                <a:lnTo>
                  <a:pt x="257" y="725"/>
                </a:lnTo>
                <a:lnTo>
                  <a:pt x="257" y="725"/>
                </a:lnTo>
                <a:lnTo>
                  <a:pt x="259" y="724"/>
                </a:lnTo>
                <a:lnTo>
                  <a:pt x="259" y="724"/>
                </a:lnTo>
                <a:close/>
                <a:moveTo>
                  <a:pt x="274" y="726"/>
                </a:moveTo>
                <a:lnTo>
                  <a:pt x="274" y="726"/>
                </a:lnTo>
                <a:lnTo>
                  <a:pt x="266" y="726"/>
                </a:lnTo>
                <a:lnTo>
                  <a:pt x="266" y="726"/>
                </a:lnTo>
                <a:lnTo>
                  <a:pt x="269" y="725"/>
                </a:lnTo>
                <a:lnTo>
                  <a:pt x="274" y="726"/>
                </a:lnTo>
                <a:lnTo>
                  <a:pt x="274" y="726"/>
                </a:lnTo>
                <a:close/>
                <a:moveTo>
                  <a:pt x="379" y="737"/>
                </a:moveTo>
                <a:lnTo>
                  <a:pt x="379" y="737"/>
                </a:lnTo>
                <a:lnTo>
                  <a:pt x="385" y="736"/>
                </a:lnTo>
                <a:lnTo>
                  <a:pt x="383" y="736"/>
                </a:lnTo>
                <a:lnTo>
                  <a:pt x="378" y="736"/>
                </a:lnTo>
                <a:lnTo>
                  <a:pt x="378" y="736"/>
                </a:lnTo>
                <a:lnTo>
                  <a:pt x="379" y="737"/>
                </a:lnTo>
                <a:lnTo>
                  <a:pt x="379" y="737"/>
                </a:lnTo>
                <a:lnTo>
                  <a:pt x="381" y="737"/>
                </a:lnTo>
                <a:lnTo>
                  <a:pt x="379" y="737"/>
                </a:lnTo>
                <a:lnTo>
                  <a:pt x="379" y="737"/>
                </a:lnTo>
                <a:close/>
                <a:moveTo>
                  <a:pt x="301" y="725"/>
                </a:moveTo>
                <a:lnTo>
                  <a:pt x="301" y="725"/>
                </a:lnTo>
                <a:lnTo>
                  <a:pt x="295" y="725"/>
                </a:lnTo>
                <a:lnTo>
                  <a:pt x="301" y="725"/>
                </a:lnTo>
                <a:lnTo>
                  <a:pt x="301" y="725"/>
                </a:lnTo>
                <a:lnTo>
                  <a:pt x="299" y="725"/>
                </a:lnTo>
                <a:lnTo>
                  <a:pt x="301" y="725"/>
                </a:lnTo>
                <a:lnTo>
                  <a:pt x="301" y="725"/>
                </a:lnTo>
                <a:close/>
                <a:moveTo>
                  <a:pt x="251" y="719"/>
                </a:moveTo>
                <a:lnTo>
                  <a:pt x="251" y="719"/>
                </a:lnTo>
                <a:lnTo>
                  <a:pt x="248" y="719"/>
                </a:lnTo>
                <a:lnTo>
                  <a:pt x="244" y="719"/>
                </a:lnTo>
                <a:lnTo>
                  <a:pt x="244" y="719"/>
                </a:lnTo>
                <a:lnTo>
                  <a:pt x="249" y="719"/>
                </a:lnTo>
                <a:lnTo>
                  <a:pt x="253" y="719"/>
                </a:lnTo>
                <a:lnTo>
                  <a:pt x="251" y="719"/>
                </a:lnTo>
                <a:lnTo>
                  <a:pt x="251" y="719"/>
                </a:lnTo>
                <a:close/>
                <a:moveTo>
                  <a:pt x="398" y="737"/>
                </a:moveTo>
                <a:lnTo>
                  <a:pt x="398" y="737"/>
                </a:lnTo>
                <a:lnTo>
                  <a:pt x="407" y="738"/>
                </a:lnTo>
                <a:lnTo>
                  <a:pt x="410" y="739"/>
                </a:lnTo>
                <a:lnTo>
                  <a:pt x="410" y="739"/>
                </a:lnTo>
                <a:lnTo>
                  <a:pt x="410" y="741"/>
                </a:lnTo>
                <a:lnTo>
                  <a:pt x="408" y="742"/>
                </a:lnTo>
                <a:lnTo>
                  <a:pt x="403" y="742"/>
                </a:lnTo>
                <a:lnTo>
                  <a:pt x="399" y="742"/>
                </a:lnTo>
                <a:lnTo>
                  <a:pt x="398" y="739"/>
                </a:lnTo>
                <a:lnTo>
                  <a:pt x="398" y="738"/>
                </a:lnTo>
                <a:lnTo>
                  <a:pt x="398" y="737"/>
                </a:lnTo>
                <a:lnTo>
                  <a:pt x="398" y="737"/>
                </a:lnTo>
                <a:lnTo>
                  <a:pt x="401" y="737"/>
                </a:lnTo>
                <a:lnTo>
                  <a:pt x="398" y="737"/>
                </a:lnTo>
                <a:lnTo>
                  <a:pt x="398" y="737"/>
                </a:lnTo>
                <a:close/>
                <a:moveTo>
                  <a:pt x="487" y="749"/>
                </a:moveTo>
                <a:lnTo>
                  <a:pt x="487" y="749"/>
                </a:lnTo>
                <a:lnTo>
                  <a:pt x="485" y="749"/>
                </a:lnTo>
                <a:lnTo>
                  <a:pt x="480" y="749"/>
                </a:lnTo>
                <a:lnTo>
                  <a:pt x="480" y="749"/>
                </a:lnTo>
                <a:lnTo>
                  <a:pt x="487" y="749"/>
                </a:lnTo>
                <a:lnTo>
                  <a:pt x="487" y="749"/>
                </a:lnTo>
                <a:close/>
                <a:moveTo>
                  <a:pt x="380" y="735"/>
                </a:moveTo>
                <a:lnTo>
                  <a:pt x="380" y="735"/>
                </a:lnTo>
                <a:lnTo>
                  <a:pt x="383" y="737"/>
                </a:lnTo>
                <a:lnTo>
                  <a:pt x="381" y="737"/>
                </a:lnTo>
                <a:lnTo>
                  <a:pt x="379" y="736"/>
                </a:lnTo>
                <a:lnTo>
                  <a:pt x="379" y="735"/>
                </a:lnTo>
                <a:lnTo>
                  <a:pt x="380" y="735"/>
                </a:lnTo>
                <a:lnTo>
                  <a:pt x="380" y="735"/>
                </a:lnTo>
                <a:lnTo>
                  <a:pt x="379" y="735"/>
                </a:lnTo>
                <a:lnTo>
                  <a:pt x="380" y="735"/>
                </a:lnTo>
                <a:lnTo>
                  <a:pt x="380" y="735"/>
                </a:lnTo>
                <a:close/>
                <a:moveTo>
                  <a:pt x="280" y="720"/>
                </a:moveTo>
                <a:lnTo>
                  <a:pt x="280" y="720"/>
                </a:lnTo>
                <a:lnTo>
                  <a:pt x="268" y="720"/>
                </a:lnTo>
                <a:lnTo>
                  <a:pt x="280" y="720"/>
                </a:lnTo>
                <a:lnTo>
                  <a:pt x="280" y="720"/>
                </a:lnTo>
                <a:lnTo>
                  <a:pt x="278" y="720"/>
                </a:lnTo>
                <a:lnTo>
                  <a:pt x="280" y="720"/>
                </a:lnTo>
                <a:lnTo>
                  <a:pt x="280" y="720"/>
                </a:lnTo>
                <a:close/>
                <a:moveTo>
                  <a:pt x="328" y="726"/>
                </a:moveTo>
                <a:lnTo>
                  <a:pt x="328" y="726"/>
                </a:lnTo>
                <a:lnTo>
                  <a:pt x="325" y="726"/>
                </a:lnTo>
                <a:lnTo>
                  <a:pt x="321" y="726"/>
                </a:lnTo>
                <a:lnTo>
                  <a:pt x="321" y="726"/>
                </a:lnTo>
                <a:lnTo>
                  <a:pt x="328" y="726"/>
                </a:lnTo>
                <a:lnTo>
                  <a:pt x="328" y="726"/>
                </a:lnTo>
                <a:close/>
                <a:moveTo>
                  <a:pt x="296" y="723"/>
                </a:moveTo>
                <a:lnTo>
                  <a:pt x="296" y="723"/>
                </a:lnTo>
                <a:lnTo>
                  <a:pt x="304" y="724"/>
                </a:lnTo>
                <a:lnTo>
                  <a:pt x="305" y="724"/>
                </a:lnTo>
                <a:lnTo>
                  <a:pt x="305" y="723"/>
                </a:lnTo>
                <a:lnTo>
                  <a:pt x="302" y="721"/>
                </a:lnTo>
                <a:lnTo>
                  <a:pt x="296" y="723"/>
                </a:lnTo>
                <a:lnTo>
                  <a:pt x="296" y="723"/>
                </a:lnTo>
                <a:lnTo>
                  <a:pt x="295" y="721"/>
                </a:lnTo>
                <a:lnTo>
                  <a:pt x="296" y="721"/>
                </a:lnTo>
                <a:lnTo>
                  <a:pt x="296" y="721"/>
                </a:lnTo>
                <a:lnTo>
                  <a:pt x="296" y="723"/>
                </a:lnTo>
                <a:lnTo>
                  <a:pt x="296" y="723"/>
                </a:lnTo>
                <a:close/>
                <a:moveTo>
                  <a:pt x="451" y="738"/>
                </a:moveTo>
                <a:lnTo>
                  <a:pt x="451" y="738"/>
                </a:lnTo>
                <a:lnTo>
                  <a:pt x="450" y="739"/>
                </a:lnTo>
                <a:lnTo>
                  <a:pt x="448" y="741"/>
                </a:lnTo>
                <a:lnTo>
                  <a:pt x="442" y="741"/>
                </a:lnTo>
                <a:lnTo>
                  <a:pt x="434" y="739"/>
                </a:lnTo>
                <a:lnTo>
                  <a:pt x="427" y="738"/>
                </a:lnTo>
                <a:lnTo>
                  <a:pt x="423" y="736"/>
                </a:lnTo>
                <a:lnTo>
                  <a:pt x="423" y="735"/>
                </a:lnTo>
                <a:lnTo>
                  <a:pt x="426" y="735"/>
                </a:lnTo>
                <a:lnTo>
                  <a:pt x="434" y="735"/>
                </a:lnTo>
                <a:lnTo>
                  <a:pt x="454" y="737"/>
                </a:lnTo>
                <a:lnTo>
                  <a:pt x="454" y="737"/>
                </a:lnTo>
                <a:lnTo>
                  <a:pt x="443" y="741"/>
                </a:lnTo>
                <a:lnTo>
                  <a:pt x="440" y="743"/>
                </a:lnTo>
                <a:lnTo>
                  <a:pt x="442" y="743"/>
                </a:lnTo>
                <a:lnTo>
                  <a:pt x="446" y="742"/>
                </a:lnTo>
                <a:lnTo>
                  <a:pt x="455" y="739"/>
                </a:lnTo>
                <a:lnTo>
                  <a:pt x="456" y="738"/>
                </a:lnTo>
                <a:lnTo>
                  <a:pt x="456" y="738"/>
                </a:lnTo>
                <a:lnTo>
                  <a:pt x="451" y="738"/>
                </a:lnTo>
                <a:lnTo>
                  <a:pt x="451" y="738"/>
                </a:lnTo>
                <a:lnTo>
                  <a:pt x="452" y="738"/>
                </a:lnTo>
                <a:lnTo>
                  <a:pt x="451" y="738"/>
                </a:lnTo>
                <a:lnTo>
                  <a:pt x="451" y="738"/>
                </a:lnTo>
                <a:close/>
                <a:moveTo>
                  <a:pt x="334" y="726"/>
                </a:moveTo>
                <a:lnTo>
                  <a:pt x="334" y="726"/>
                </a:lnTo>
                <a:lnTo>
                  <a:pt x="340" y="725"/>
                </a:lnTo>
                <a:lnTo>
                  <a:pt x="338" y="725"/>
                </a:lnTo>
                <a:lnTo>
                  <a:pt x="333" y="725"/>
                </a:lnTo>
                <a:lnTo>
                  <a:pt x="333" y="726"/>
                </a:lnTo>
                <a:lnTo>
                  <a:pt x="334" y="726"/>
                </a:lnTo>
                <a:lnTo>
                  <a:pt x="334" y="726"/>
                </a:lnTo>
                <a:lnTo>
                  <a:pt x="336" y="726"/>
                </a:lnTo>
                <a:lnTo>
                  <a:pt x="334" y="726"/>
                </a:lnTo>
                <a:lnTo>
                  <a:pt x="334" y="726"/>
                </a:lnTo>
                <a:close/>
                <a:moveTo>
                  <a:pt x="579" y="757"/>
                </a:moveTo>
                <a:lnTo>
                  <a:pt x="579" y="757"/>
                </a:lnTo>
                <a:lnTo>
                  <a:pt x="578" y="757"/>
                </a:lnTo>
                <a:lnTo>
                  <a:pt x="573" y="757"/>
                </a:lnTo>
                <a:lnTo>
                  <a:pt x="573" y="757"/>
                </a:lnTo>
                <a:lnTo>
                  <a:pt x="576" y="757"/>
                </a:lnTo>
                <a:lnTo>
                  <a:pt x="579" y="757"/>
                </a:lnTo>
                <a:lnTo>
                  <a:pt x="579" y="757"/>
                </a:lnTo>
                <a:close/>
                <a:moveTo>
                  <a:pt x="540" y="750"/>
                </a:moveTo>
                <a:lnTo>
                  <a:pt x="540" y="750"/>
                </a:lnTo>
                <a:lnTo>
                  <a:pt x="534" y="750"/>
                </a:lnTo>
                <a:lnTo>
                  <a:pt x="533" y="750"/>
                </a:lnTo>
                <a:lnTo>
                  <a:pt x="533" y="750"/>
                </a:lnTo>
                <a:lnTo>
                  <a:pt x="540" y="750"/>
                </a:lnTo>
                <a:lnTo>
                  <a:pt x="540" y="750"/>
                </a:lnTo>
                <a:close/>
                <a:moveTo>
                  <a:pt x="327" y="723"/>
                </a:moveTo>
                <a:lnTo>
                  <a:pt x="327" y="723"/>
                </a:lnTo>
                <a:lnTo>
                  <a:pt x="322" y="721"/>
                </a:lnTo>
                <a:lnTo>
                  <a:pt x="327" y="723"/>
                </a:lnTo>
                <a:lnTo>
                  <a:pt x="327" y="723"/>
                </a:lnTo>
                <a:lnTo>
                  <a:pt x="326" y="721"/>
                </a:lnTo>
                <a:lnTo>
                  <a:pt x="327" y="723"/>
                </a:lnTo>
                <a:lnTo>
                  <a:pt x="327" y="723"/>
                </a:lnTo>
                <a:close/>
                <a:moveTo>
                  <a:pt x="358" y="725"/>
                </a:moveTo>
                <a:lnTo>
                  <a:pt x="358" y="725"/>
                </a:lnTo>
                <a:lnTo>
                  <a:pt x="348" y="725"/>
                </a:lnTo>
                <a:lnTo>
                  <a:pt x="358" y="725"/>
                </a:lnTo>
                <a:lnTo>
                  <a:pt x="358" y="725"/>
                </a:lnTo>
                <a:lnTo>
                  <a:pt x="356" y="725"/>
                </a:lnTo>
                <a:lnTo>
                  <a:pt x="358" y="725"/>
                </a:lnTo>
                <a:lnTo>
                  <a:pt x="358" y="725"/>
                </a:lnTo>
                <a:close/>
                <a:moveTo>
                  <a:pt x="328" y="721"/>
                </a:moveTo>
                <a:lnTo>
                  <a:pt x="328" y="721"/>
                </a:lnTo>
                <a:lnTo>
                  <a:pt x="337" y="721"/>
                </a:lnTo>
                <a:lnTo>
                  <a:pt x="328" y="721"/>
                </a:lnTo>
                <a:lnTo>
                  <a:pt x="328" y="721"/>
                </a:lnTo>
                <a:lnTo>
                  <a:pt x="330" y="721"/>
                </a:lnTo>
                <a:lnTo>
                  <a:pt x="328" y="721"/>
                </a:lnTo>
                <a:lnTo>
                  <a:pt x="328" y="721"/>
                </a:lnTo>
                <a:close/>
                <a:moveTo>
                  <a:pt x="373" y="726"/>
                </a:moveTo>
                <a:lnTo>
                  <a:pt x="373" y="726"/>
                </a:lnTo>
                <a:lnTo>
                  <a:pt x="369" y="726"/>
                </a:lnTo>
                <a:lnTo>
                  <a:pt x="364" y="726"/>
                </a:lnTo>
                <a:lnTo>
                  <a:pt x="364" y="726"/>
                </a:lnTo>
                <a:lnTo>
                  <a:pt x="371" y="725"/>
                </a:lnTo>
                <a:lnTo>
                  <a:pt x="373" y="726"/>
                </a:lnTo>
                <a:lnTo>
                  <a:pt x="374" y="726"/>
                </a:lnTo>
                <a:lnTo>
                  <a:pt x="373" y="726"/>
                </a:lnTo>
                <a:lnTo>
                  <a:pt x="373" y="726"/>
                </a:lnTo>
                <a:close/>
                <a:moveTo>
                  <a:pt x="380" y="726"/>
                </a:moveTo>
                <a:lnTo>
                  <a:pt x="380" y="726"/>
                </a:lnTo>
                <a:lnTo>
                  <a:pt x="386" y="727"/>
                </a:lnTo>
                <a:lnTo>
                  <a:pt x="384" y="727"/>
                </a:lnTo>
                <a:lnTo>
                  <a:pt x="380" y="727"/>
                </a:lnTo>
                <a:lnTo>
                  <a:pt x="379" y="727"/>
                </a:lnTo>
                <a:lnTo>
                  <a:pt x="380" y="726"/>
                </a:lnTo>
                <a:lnTo>
                  <a:pt x="380" y="726"/>
                </a:lnTo>
                <a:lnTo>
                  <a:pt x="381" y="726"/>
                </a:lnTo>
                <a:lnTo>
                  <a:pt x="380" y="726"/>
                </a:lnTo>
                <a:lnTo>
                  <a:pt x="380" y="726"/>
                </a:lnTo>
                <a:close/>
                <a:moveTo>
                  <a:pt x="403" y="729"/>
                </a:moveTo>
                <a:lnTo>
                  <a:pt x="403" y="729"/>
                </a:lnTo>
                <a:lnTo>
                  <a:pt x="392" y="729"/>
                </a:lnTo>
                <a:lnTo>
                  <a:pt x="392" y="729"/>
                </a:lnTo>
                <a:lnTo>
                  <a:pt x="403" y="729"/>
                </a:lnTo>
                <a:lnTo>
                  <a:pt x="403" y="729"/>
                </a:lnTo>
                <a:close/>
                <a:moveTo>
                  <a:pt x="342" y="721"/>
                </a:moveTo>
                <a:lnTo>
                  <a:pt x="342" y="721"/>
                </a:lnTo>
                <a:lnTo>
                  <a:pt x="354" y="721"/>
                </a:lnTo>
                <a:lnTo>
                  <a:pt x="355" y="721"/>
                </a:lnTo>
                <a:lnTo>
                  <a:pt x="355" y="721"/>
                </a:lnTo>
                <a:lnTo>
                  <a:pt x="349" y="723"/>
                </a:lnTo>
                <a:lnTo>
                  <a:pt x="342" y="721"/>
                </a:lnTo>
                <a:lnTo>
                  <a:pt x="342" y="721"/>
                </a:lnTo>
                <a:lnTo>
                  <a:pt x="344" y="721"/>
                </a:lnTo>
                <a:lnTo>
                  <a:pt x="342" y="721"/>
                </a:lnTo>
                <a:lnTo>
                  <a:pt x="342" y="721"/>
                </a:lnTo>
                <a:close/>
                <a:moveTo>
                  <a:pt x="473" y="737"/>
                </a:moveTo>
                <a:lnTo>
                  <a:pt x="473" y="737"/>
                </a:lnTo>
                <a:lnTo>
                  <a:pt x="461" y="737"/>
                </a:lnTo>
                <a:lnTo>
                  <a:pt x="473" y="737"/>
                </a:lnTo>
                <a:lnTo>
                  <a:pt x="473" y="737"/>
                </a:lnTo>
                <a:lnTo>
                  <a:pt x="472" y="737"/>
                </a:lnTo>
                <a:lnTo>
                  <a:pt x="473" y="737"/>
                </a:lnTo>
                <a:lnTo>
                  <a:pt x="473" y="737"/>
                </a:lnTo>
                <a:close/>
                <a:moveTo>
                  <a:pt x="360" y="723"/>
                </a:moveTo>
                <a:lnTo>
                  <a:pt x="360" y="723"/>
                </a:lnTo>
                <a:lnTo>
                  <a:pt x="352" y="723"/>
                </a:lnTo>
                <a:lnTo>
                  <a:pt x="352" y="723"/>
                </a:lnTo>
                <a:lnTo>
                  <a:pt x="357" y="723"/>
                </a:lnTo>
                <a:lnTo>
                  <a:pt x="360" y="723"/>
                </a:lnTo>
                <a:lnTo>
                  <a:pt x="360" y="723"/>
                </a:lnTo>
                <a:close/>
                <a:moveTo>
                  <a:pt x="584" y="751"/>
                </a:moveTo>
                <a:lnTo>
                  <a:pt x="584" y="751"/>
                </a:lnTo>
                <a:lnTo>
                  <a:pt x="569" y="751"/>
                </a:lnTo>
                <a:lnTo>
                  <a:pt x="569" y="751"/>
                </a:lnTo>
                <a:lnTo>
                  <a:pt x="575" y="750"/>
                </a:lnTo>
                <a:lnTo>
                  <a:pt x="584" y="751"/>
                </a:lnTo>
                <a:lnTo>
                  <a:pt x="584" y="751"/>
                </a:lnTo>
                <a:close/>
                <a:moveTo>
                  <a:pt x="343" y="720"/>
                </a:moveTo>
                <a:lnTo>
                  <a:pt x="343" y="720"/>
                </a:lnTo>
                <a:lnTo>
                  <a:pt x="352" y="725"/>
                </a:lnTo>
                <a:lnTo>
                  <a:pt x="358" y="726"/>
                </a:lnTo>
                <a:lnTo>
                  <a:pt x="362" y="727"/>
                </a:lnTo>
                <a:lnTo>
                  <a:pt x="362" y="726"/>
                </a:lnTo>
                <a:lnTo>
                  <a:pt x="360" y="725"/>
                </a:lnTo>
                <a:lnTo>
                  <a:pt x="356" y="723"/>
                </a:lnTo>
                <a:lnTo>
                  <a:pt x="350" y="720"/>
                </a:lnTo>
                <a:lnTo>
                  <a:pt x="343" y="720"/>
                </a:lnTo>
                <a:lnTo>
                  <a:pt x="343" y="720"/>
                </a:lnTo>
                <a:lnTo>
                  <a:pt x="340" y="720"/>
                </a:lnTo>
                <a:lnTo>
                  <a:pt x="343" y="720"/>
                </a:lnTo>
                <a:lnTo>
                  <a:pt x="343" y="720"/>
                </a:lnTo>
                <a:close/>
                <a:moveTo>
                  <a:pt x="386" y="725"/>
                </a:moveTo>
                <a:lnTo>
                  <a:pt x="386" y="725"/>
                </a:lnTo>
                <a:lnTo>
                  <a:pt x="384" y="725"/>
                </a:lnTo>
                <a:lnTo>
                  <a:pt x="378" y="725"/>
                </a:lnTo>
                <a:lnTo>
                  <a:pt x="378" y="725"/>
                </a:lnTo>
                <a:lnTo>
                  <a:pt x="386" y="725"/>
                </a:lnTo>
                <a:lnTo>
                  <a:pt x="386" y="725"/>
                </a:lnTo>
                <a:close/>
                <a:moveTo>
                  <a:pt x="354" y="721"/>
                </a:moveTo>
                <a:lnTo>
                  <a:pt x="354" y="721"/>
                </a:lnTo>
                <a:lnTo>
                  <a:pt x="360" y="721"/>
                </a:lnTo>
                <a:lnTo>
                  <a:pt x="360" y="721"/>
                </a:lnTo>
                <a:lnTo>
                  <a:pt x="355" y="721"/>
                </a:lnTo>
                <a:lnTo>
                  <a:pt x="354" y="721"/>
                </a:lnTo>
                <a:lnTo>
                  <a:pt x="354" y="721"/>
                </a:lnTo>
                <a:lnTo>
                  <a:pt x="354" y="721"/>
                </a:lnTo>
                <a:close/>
                <a:moveTo>
                  <a:pt x="485" y="737"/>
                </a:moveTo>
                <a:lnTo>
                  <a:pt x="485" y="737"/>
                </a:lnTo>
                <a:lnTo>
                  <a:pt x="499" y="738"/>
                </a:lnTo>
                <a:lnTo>
                  <a:pt x="485" y="737"/>
                </a:lnTo>
                <a:lnTo>
                  <a:pt x="485" y="737"/>
                </a:lnTo>
                <a:lnTo>
                  <a:pt x="486" y="738"/>
                </a:lnTo>
                <a:lnTo>
                  <a:pt x="485" y="737"/>
                </a:lnTo>
                <a:lnTo>
                  <a:pt x="485" y="737"/>
                </a:lnTo>
                <a:close/>
                <a:moveTo>
                  <a:pt x="487" y="738"/>
                </a:moveTo>
                <a:lnTo>
                  <a:pt x="487" y="738"/>
                </a:lnTo>
                <a:lnTo>
                  <a:pt x="479" y="738"/>
                </a:lnTo>
                <a:lnTo>
                  <a:pt x="479" y="738"/>
                </a:lnTo>
                <a:lnTo>
                  <a:pt x="487" y="738"/>
                </a:lnTo>
                <a:lnTo>
                  <a:pt x="487" y="738"/>
                </a:lnTo>
                <a:close/>
                <a:moveTo>
                  <a:pt x="375" y="723"/>
                </a:moveTo>
                <a:lnTo>
                  <a:pt x="375" y="723"/>
                </a:lnTo>
                <a:lnTo>
                  <a:pt x="373" y="723"/>
                </a:lnTo>
                <a:lnTo>
                  <a:pt x="375" y="723"/>
                </a:lnTo>
                <a:lnTo>
                  <a:pt x="375" y="723"/>
                </a:lnTo>
                <a:lnTo>
                  <a:pt x="377" y="723"/>
                </a:lnTo>
                <a:lnTo>
                  <a:pt x="375" y="723"/>
                </a:lnTo>
                <a:lnTo>
                  <a:pt x="375" y="723"/>
                </a:lnTo>
                <a:close/>
                <a:moveTo>
                  <a:pt x="619" y="754"/>
                </a:moveTo>
                <a:lnTo>
                  <a:pt x="619" y="754"/>
                </a:lnTo>
                <a:lnTo>
                  <a:pt x="613" y="754"/>
                </a:lnTo>
                <a:lnTo>
                  <a:pt x="613" y="754"/>
                </a:lnTo>
                <a:lnTo>
                  <a:pt x="619" y="754"/>
                </a:lnTo>
                <a:lnTo>
                  <a:pt x="619" y="754"/>
                </a:lnTo>
                <a:close/>
                <a:moveTo>
                  <a:pt x="372" y="721"/>
                </a:moveTo>
                <a:lnTo>
                  <a:pt x="372" y="721"/>
                </a:lnTo>
                <a:lnTo>
                  <a:pt x="373" y="721"/>
                </a:lnTo>
                <a:lnTo>
                  <a:pt x="373" y="723"/>
                </a:lnTo>
                <a:lnTo>
                  <a:pt x="371" y="723"/>
                </a:lnTo>
                <a:lnTo>
                  <a:pt x="368" y="723"/>
                </a:lnTo>
                <a:lnTo>
                  <a:pt x="372" y="721"/>
                </a:lnTo>
                <a:lnTo>
                  <a:pt x="372" y="721"/>
                </a:lnTo>
                <a:lnTo>
                  <a:pt x="372" y="721"/>
                </a:lnTo>
                <a:lnTo>
                  <a:pt x="372" y="721"/>
                </a:lnTo>
                <a:lnTo>
                  <a:pt x="372" y="721"/>
                </a:lnTo>
                <a:close/>
                <a:moveTo>
                  <a:pt x="444" y="730"/>
                </a:moveTo>
                <a:lnTo>
                  <a:pt x="444" y="730"/>
                </a:lnTo>
                <a:lnTo>
                  <a:pt x="446" y="730"/>
                </a:lnTo>
                <a:lnTo>
                  <a:pt x="445" y="731"/>
                </a:lnTo>
                <a:lnTo>
                  <a:pt x="438" y="731"/>
                </a:lnTo>
                <a:lnTo>
                  <a:pt x="434" y="731"/>
                </a:lnTo>
                <a:lnTo>
                  <a:pt x="444" y="730"/>
                </a:lnTo>
                <a:lnTo>
                  <a:pt x="444" y="730"/>
                </a:lnTo>
                <a:lnTo>
                  <a:pt x="444" y="730"/>
                </a:lnTo>
                <a:lnTo>
                  <a:pt x="444" y="730"/>
                </a:lnTo>
                <a:lnTo>
                  <a:pt x="444" y="730"/>
                </a:lnTo>
                <a:close/>
                <a:moveTo>
                  <a:pt x="385" y="723"/>
                </a:moveTo>
                <a:lnTo>
                  <a:pt x="385" y="723"/>
                </a:lnTo>
                <a:lnTo>
                  <a:pt x="398" y="724"/>
                </a:lnTo>
                <a:lnTo>
                  <a:pt x="399" y="723"/>
                </a:lnTo>
                <a:lnTo>
                  <a:pt x="398" y="723"/>
                </a:lnTo>
                <a:lnTo>
                  <a:pt x="392" y="723"/>
                </a:lnTo>
                <a:lnTo>
                  <a:pt x="385" y="723"/>
                </a:lnTo>
                <a:lnTo>
                  <a:pt x="385" y="723"/>
                </a:lnTo>
                <a:lnTo>
                  <a:pt x="386" y="723"/>
                </a:lnTo>
                <a:lnTo>
                  <a:pt x="385" y="723"/>
                </a:lnTo>
                <a:lnTo>
                  <a:pt x="385" y="723"/>
                </a:lnTo>
                <a:close/>
                <a:moveTo>
                  <a:pt x="405" y="725"/>
                </a:moveTo>
                <a:lnTo>
                  <a:pt x="405" y="725"/>
                </a:lnTo>
                <a:lnTo>
                  <a:pt x="410" y="725"/>
                </a:lnTo>
                <a:lnTo>
                  <a:pt x="405" y="725"/>
                </a:lnTo>
                <a:lnTo>
                  <a:pt x="405" y="725"/>
                </a:lnTo>
                <a:lnTo>
                  <a:pt x="405" y="725"/>
                </a:lnTo>
                <a:lnTo>
                  <a:pt x="405" y="725"/>
                </a:lnTo>
                <a:lnTo>
                  <a:pt x="405" y="725"/>
                </a:lnTo>
                <a:close/>
                <a:moveTo>
                  <a:pt x="381" y="721"/>
                </a:moveTo>
                <a:lnTo>
                  <a:pt x="381" y="721"/>
                </a:lnTo>
                <a:lnTo>
                  <a:pt x="384" y="720"/>
                </a:lnTo>
                <a:lnTo>
                  <a:pt x="383" y="720"/>
                </a:lnTo>
                <a:lnTo>
                  <a:pt x="379" y="720"/>
                </a:lnTo>
                <a:lnTo>
                  <a:pt x="377" y="721"/>
                </a:lnTo>
                <a:lnTo>
                  <a:pt x="381" y="721"/>
                </a:lnTo>
                <a:lnTo>
                  <a:pt x="381" y="721"/>
                </a:lnTo>
                <a:lnTo>
                  <a:pt x="381" y="721"/>
                </a:lnTo>
                <a:lnTo>
                  <a:pt x="381" y="721"/>
                </a:lnTo>
                <a:lnTo>
                  <a:pt x="381" y="721"/>
                </a:lnTo>
                <a:close/>
                <a:moveTo>
                  <a:pt x="516" y="738"/>
                </a:moveTo>
                <a:lnTo>
                  <a:pt x="516" y="738"/>
                </a:lnTo>
                <a:lnTo>
                  <a:pt x="509" y="738"/>
                </a:lnTo>
                <a:lnTo>
                  <a:pt x="509" y="738"/>
                </a:lnTo>
                <a:lnTo>
                  <a:pt x="514" y="738"/>
                </a:lnTo>
                <a:lnTo>
                  <a:pt x="516" y="738"/>
                </a:lnTo>
                <a:lnTo>
                  <a:pt x="516" y="738"/>
                </a:lnTo>
                <a:close/>
                <a:moveTo>
                  <a:pt x="428" y="725"/>
                </a:moveTo>
                <a:lnTo>
                  <a:pt x="428" y="725"/>
                </a:lnTo>
                <a:lnTo>
                  <a:pt x="419" y="725"/>
                </a:lnTo>
                <a:lnTo>
                  <a:pt x="419" y="725"/>
                </a:lnTo>
                <a:lnTo>
                  <a:pt x="428" y="725"/>
                </a:lnTo>
                <a:lnTo>
                  <a:pt x="428" y="725"/>
                </a:lnTo>
                <a:close/>
                <a:moveTo>
                  <a:pt x="656" y="755"/>
                </a:moveTo>
                <a:lnTo>
                  <a:pt x="656" y="755"/>
                </a:lnTo>
                <a:lnTo>
                  <a:pt x="650" y="755"/>
                </a:lnTo>
                <a:lnTo>
                  <a:pt x="650" y="755"/>
                </a:lnTo>
                <a:lnTo>
                  <a:pt x="652" y="754"/>
                </a:lnTo>
                <a:lnTo>
                  <a:pt x="656" y="755"/>
                </a:lnTo>
                <a:lnTo>
                  <a:pt x="656" y="755"/>
                </a:lnTo>
                <a:close/>
                <a:moveTo>
                  <a:pt x="452" y="727"/>
                </a:moveTo>
                <a:lnTo>
                  <a:pt x="452" y="727"/>
                </a:lnTo>
                <a:lnTo>
                  <a:pt x="444" y="727"/>
                </a:lnTo>
                <a:lnTo>
                  <a:pt x="444" y="727"/>
                </a:lnTo>
                <a:lnTo>
                  <a:pt x="450" y="727"/>
                </a:lnTo>
                <a:lnTo>
                  <a:pt x="452" y="727"/>
                </a:lnTo>
                <a:lnTo>
                  <a:pt x="452" y="727"/>
                </a:lnTo>
                <a:close/>
                <a:moveTo>
                  <a:pt x="535" y="738"/>
                </a:moveTo>
                <a:lnTo>
                  <a:pt x="535" y="738"/>
                </a:lnTo>
                <a:lnTo>
                  <a:pt x="548" y="738"/>
                </a:lnTo>
                <a:lnTo>
                  <a:pt x="548" y="738"/>
                </a:lnTo>
                <a:lnTo>
                  <a:pt x="539" y="739"/>
                </a:lnTo>
                <a:lnTo>
                  <a:pt x="535" y="738"/>
                </a:lnTo>
                <a:lnTo>
                  <a:pt x="535" y="738"/>
                </a:lnTo>
                <a:lnTo>
                  <a:pt x="535" y="738"/>
                </a:lnTo>
                <a:lnTo>
                  <a:pt x="535" y="738"/>
                </a:lnTo>
                <a:close/>
                <a:moveTo>
                  <a:pt x="416" y="719"/>
                </a:moveTo>
                <a:lnTo>
                  <a:pt x="416" y="719"/>
                </a:lnTo>
                <a:lnTo>
                  <a:pt x="413" y="718"/>
                </a:lnTo>
                <a:lnTo>
                  <a:pt x="403" y="718"/>
                </a:lnTo>
                <a:lnTo>
                  <a:pt x="401" y="718"/>
                </a:lnTo>
                <a:lnTo>
                  <a:pt x="416" y="719"/>
                </a:lnTo>
                <a:lnTo>
                  <a:pt x="416" y="719"/>
                </a:lnTo>
                <a:lnTo>
                  <a:pt x="414" y="719"/>
                </a:lnTo>
                <a:lnTo>
                  <a:pt x="416" y="719"/>
                </a:lnTo>
                <a:lnTo>
                  <a:pt x="416" y="719"/>
                </a:lnTo>
                <a:close/>
                <a:moveTo>
                  <a:pt x="440" y="723"/>
                </a:moveTo>
                <a:lnTo>
                  <a:pt x="440" y="723"/>
                </a:lnTo>
                <a:lnTo>
                  <a:pt x="442" y="721"/>
                </a:lnTo>
                <a:lnTo>
                  <a:pt x="445" y="721"/>
                </a:lnTo>
                <a:lnTo>
                  <a:pt x="454" y="721"/>
                </a:lnTo>
                <a:lnTo>
                  <a:pt x="456" y="723"/>
                </a:lnTo>
                <a:lnTo>
                  <a:pt x="455" y="723"/>
                </a:lnTo>
                <a:lnTo>
                  <a:pt x="440" y="723"/>
                </a:lnTo>
                <a:lnTo>
                  <a:pt x="440" y="723"/>
                </a:lnTo>
                <a:lnTo>
                  <a:pt x="443" y="723"/>
                </a:lnTo>
                <a:lnTo>
                  <a:pt x="440" y="723"/>
                </a:lnTo>
                <a:lnTo>
                  <a:pt x="440" y="723"/>
                </a:lnTo>
                <a:close/>
                <a:moveTo>
                  <a:pt x="685" y="754"/>
                </a:moveTo>
                <a:lnTo>
                  <a:pt x="685" y="754"/>
                </a:lnTo>
                <a:lnTo>
                  <a:pt x="690" y="756"/>
                </a:lnTo>
                <a:lnTo>
                  <a:pt x="690" y="757"/>
                </a:lnTo>
                <a:lnTo>
                  <a:pt x="688" y="757"/>
                </a:lnTo>
                <a:lnTo>
                  <a:pt x="679" y="757"/>
                </a:lnTo>
                <a:lnTo>
                  <a:pt x="673" y="756"/>
                </a:lnTo>
                <a:lnTo>
                  <a:pt x="672" y="755"/>
                </a:lnTo>
                <a:lnTo>
                  <a:pt x="675" y="754"/>
                </a:lnTo>
                <a:lnTo>
                  <a:pt x="685" y="754"/>
                </a:lnTo>
                <a:lnTo>
                  <a:pt x="685" y="754"/>
                </a:lnTo>
                <a:lnTo>
                  <a:pt x="684" y="754"/>
                </a:lnTo>
                <a:lnTo>
                  <a:pt x="685" y="754"/>
                </a:lnTo>
                <a:lnTo>
                  <a:pt x="685" y="754"/>
                </a:lnTo>
                <a:close/>
                <a:moveTo>
                  <a:pt x="556" y="738"/>
                </a:moveTo>
                <a:lnTo>
                  <a:pt x="556" y="738"/>
                </a:lnTo>
                <a:lnTo>
                  <a:pt x="548" y="738"/>
                </a:lnTo>
                <a:lnTo>
                  <a:pt x="548" y="738"/>
                </a:lnTo>
                <a:lnTo>
                  <a:pt x="556" y="738"/>
                </a:lnTo>
                <a:lnTo>
                  <a:pt x="556" y="738"/>
                </a:lnTo>
                <a:close/>
                <a:moveTo>
                  <a:pt x="397" y="718"/>
                </a:moveTo>
                <a:lnTo>
                  <a:pt x="397" y="718"/>
                </a:lnTo>
                <a:lnTo>
                  <a:pt x="396" y="718"/>
                </a:lnTo>
                <a:lnTo>
                  <a:pt x="397" y="718"/>
                </a:lnTo>
                <a:lnTo>
                  <a:pt x="397" y="718"/>
                </a:lnTo>
                <a:lnTo>
                  <a:pt x="397" y="718"/>
                </a:lnTo>
                <a:lnTo>
                  <a:pt x="397" y="718"/>
                </a:lnTo>
                <a:lnTo>
                  <a:pt x="393" y="718"/>
                </a:lnTo>
                <a:lnTo>
                  <a:pt x="397" y="718"/>
                </a:lnTo>
                <a:lnTo>
                  <a:pt x="397" y="718"/>
                </a:lnTo>
                <a:close/>
                <a:moveTo>
                  <a:pt x="456" y="724"/>
                </a:moveTo>
                <a:lnTo>
                  <a:pt x="456" y="724"/>
                </a:lnTo>
                <a:lnTo>
                  <a:pt x="446" y="724"/>
                </a:lnTo>
                <a:lnTo>
                  <a:pt x="456" y="724"/>
                </a:lnTo>
                <a:lnTo>
                  <a:pt x="456" y="724"/>
                </a:lnTo>
                <a:lnTo>
                  <a:pt x="455" y="724"/>
                </a:lnTo>
                <a:lnTo>
                  <a:pt x="456" y="724"/>
                </a:lnTo>
                <a:lnTo>
                  <a:pt x="456" y="724"/>
                </a:lnTo>
                <a:close/>
                <a:moveTo>
                  <a:pt x="563" y="738"/>
                </a:moveTo>
                <a:lnTo>
                  <a:pt x="563" y="738"/>
                </a:lnTo>
                <a:lnTo>
                  <a:pt x="564" y="739"/>
                </a:lnTo>
                <a:lnTo>
                  <a:pt x="563" y="741"/>
                </a:lnTo>
                <a:lnTo>
                  <a:pt x="562" y="741"/>
                </a:lnTo>
                <a:lnTo>
                  <a:pt x="563" y="738"/>
                </a:lnTo>
                <a:lnTo>
                  <a:pt x="563" y="738"/>
                </a:lnTo>
                <a:lnTo>
                  <a:pt x="563" y="738"/>
                </a:lnTo>
                <a:lnTo>
                  <a:pt x="563" y="738"/>
                </a:lnTo>
                <a:lnTo>
                  <a:pt x="563" y="738"/>
                </a:lnTo>
                <a:close/>
                <a:moveTo>
                  <a:pt x="507" y="730"/>
                </a:moveTo>
                <a:lnTo>
                  <a:pt x="507" y="730"/>
                </a:lnTo>
                <a:lnTo>
                  <a:pt x="508" y="730"/>
                </a:lnTo>
                <a:lnTo>
                  <a:pt x="507" y="731"/>
                </a:lnTo>
                <a:lnTo>
                  <a:pt x="501" y="731"/>
                </a:lnTo>
                <a:lnTo>
                  <a:pt x="501" y="731"/>
                </a:lnTo>
                <a:lnTo>
                  <a:pt x="507" y="730"/>
                </a:lnTo>
                <a:lnTo>
                  <a:pt x="507" y="730"/>
                </a:lnTo>
                <a:close/>
                <a:moveTo>
                  <a:pt x="422" y="720"/>
                </a:moveTo>
                <a:lnTo>
                  <a:pt x="422" y="720"/>
                </a:lnTo>
                <a:lnTo>
                  <a:pt x="426" y="720"/>
                </a:lnTo>
                <a:lnTo>
                  <a:pt x="426" y="720"/>
                </a:lnTo>
                <a:lnTo>
                  <a:pt x="425" y="720"/>
                </a:lnTo>
                <a:lnTo>
                  <a:pt x="425" y="720"/>
                </a:lnTo>
                <a:lnTo>
                  <a:pt x="422" y="720"/>
                </a:lnTo>
                <a:lnTo>
                  <a:pt x="422" y="720"/>
                </a:lnTo>
                <a:lnTo>
                  <a:pt x="422" y="720"/>
                </a:lnTo>
                <a:lnTo>
                  <a:pt x="422" y="720"/>
                </a:lnTo>
                <a:close/>
                <a:moveTo>
                  <a:pt x="568" y="738"/>
                </a:moveTo>
                <a:lnTo>
                  <a:pt x="568" y="738"/>
                </a:lnTo>
                <a:lnTo>
                  <a:pt x="572" y="737"/>
                </a:lnTo>
                <a:lnTo>
                  <a:pt x="568" y="737"/>
                </a:lnTo>
                <a:lnTo>
                  <a:pt x="564" y="737"/>
                </a:lnTo>
                <a:lnTo>
                  <a:pt x="568" y="738"/>
                </a:lnTo>
                <a:lnTo>
                  <a:pt x="568" y="738"/>
                </a:lnTo>
                <a:lnTo>
                  <a:pt x="567" y="738"/>
                </a:lnTo>
                <a:lnTo>
                  <a:pt x="568" y="738"/>
                </a:lnTo>
                <a:lnTo>
                  <a:pt x="568" y="738"/>
                </a:lnTo>
                <a:close/>
                <a:moveTo>
                  <a:pt x="567" y="736"/>
                </a:moveTo>
                <a:lnTo>
                  <a:pt x="567" y="736"/>
                </a:lnTo>
                <a:lnTo>
                  <a:pt x="557" y="736"/>
                </a:lnTo>
                <a:lnTo>
                  <a:pt x="557" y="736"/>
                </a:lnTo>
                <a:lnTo>
                  <a:pt x="563" y="736"/>
                </a:lnTo>
                <a:lnTo>
                  <a:pt x="567" y="736"/>
                </a:lnTo>
                <a:lnTo>
                  <a:pt x="567" y="736"/>
                </a:lnTo>
                <a:close/>
                <a:moveTo>
                  <a:pt x="397" y="713"/>
                </a:moveTo>
                <a:lnTo>
                  <a:pt x="397" y="713"/>
                </a:lnTo>
                <a:lnTo>
                  <a:pt x="399" y="713"/>
                </a:lnTo>
                <a:lnTo>
                  <a:pt x="399" y="712"/>
                </a:lnTo>
                <a:lnTo>
                  <a:pt x="395" y="712"/>
                </a:lnTo>
                <a:lnTo>
                  <a:pt x="391" y="713"/>
                </a:lnTo>
                <a:lnTo>
                  <a:pt x="397" y="713"/>
                </a:lnTo>
                <a:lnTo>
                  <a:pt x="397" y="713"/>
                </a:lnTo>
                <a:lnTo>
                  <a:pt x="395" y="713"/>
                </a:lnTo>
                <a:lnTo>
                  <a:pt x="397" y="713"/>
                </a:lnTo>
                <a:lnTo>
                  <a:pt x="397" y="713"/>
                </a:lnTo>
                <a:close/>
                <a:moveTo>
                  <a:pt x="757" y="732"/>
                </a:moveTo>
                <a:lnTo>
                  <a:pt x="757" y="732"/>
                </a:lnTo>
                <a:lnTo>
                  <a:pt x="758" y="745"/>
                </a:lnTo>
                <a:lnTo>
                  <a:pt x="758" y="750"/>
                </a:lnTo>
                <a:lnTo>
                  <a:pt x="756" y="754"/>
                </a:lnTo>
                <a:lnTo>
                  <a:pt x="753" y="756"/>
                </a:lnTo>
                <a:lnTo>
                  <a:pt x="750" y="757"/>
                </a:lnTo>
                <a:lnTo>
                  <a:pt x="744" y="757"/>
                </a:lnTo>
                <a:lnTo>
                  <a:pt x="737" y="755"/>
                </a:lnTo>
                <a:lnTo>
                  <a:pt x="737" y="755"/>
                </a:lnTo>
                <a:lnTo>
                  <a:pt x="752" y="753"/>
                </a:lnTo>
                <a:lnTo>
                  <a:pt x="756" y="753"/>
                </a:lnTo>
                <a:lnTo>
                  <a:pt x="757" y="751"/>
                </a:lnTo>
                <a:lnTo>
                  <a:pt x="756" y="745"/>
                </a:lnTo>
                <a:lnTo>
                  <a:pt x="756" y="741"/>
                </a:lnTo>
                <a:lnTo>
                  <a:pt x="757" y="732"/>
                </a:lnTo>
                <a:lnTo>
                  <a:pt x="757" y="732"/>
                </a:lnTo>
                <a:lnTo>
                  <a:pt x="757" y="733"/>
                </a:lnTo>
                <a:lnTo>
                  <a:pt x="757" y="732"/>
                </a:lnTo>
                <a:lnTo>
                  <a:pt x="757" y="732"/>
                </a:lnTo>
                <a:close/>
                <a:moveTo>
                  <a:pt x="560" y="731"/>
                </a:moveTo>
                <a:lnTo>
                  <a:pt x="560" y="731"/>
                </a:lnTo>
                <a:lnTo>
                  <a:pt x="554" y="731"/>
                </a:lnTo>
                <a:lnTo>
                  <a:pt x="554" y="731"/>
                </a:lnTo>
                <a:lnTo>
                  <a:pt x="560" y="731"/>
                </a:lnTo>
                <a:lnTo>
                  <a:pt x="560" y="731"/>
                </a:lnTo>
                <a:close/>
                <a:moveTo>
                  <a:pt x="633" y="739"/>
                </a:moveTo>
                <a:lnTo>
                  <a:pt x="633" y="739"/>
                </a:lnTo>
                <a:lnTo>
                  <a:pt x="634" y="741"/>
                </a:lnTo>
                <a:lnTo>
                  <a:pt x="633" y="741"/>
                </a:lnTo>
                <a:lnTo>
                  <a:pt x="629" y="741"/>
                </a:lnTo>
                <a:lnTo>
                  <a:pt x="629" y="741"/>
                </a:lnTo>
                <a:lnTo>
                  <a:pt x="633" y="739"/>
                </a:lnTo>
                <a:lnTo>
                  <a:pt x="633" y="739"/>
                </a:lnTo>
                <a:close/>
                <a:moveTo>
                  <a:pt x="574" y="731"/>
                </a:moveTo>
                <a:lnTo>
                  <a:pt x="574" y="731"/>
                </a:lnTo>
                <a:lnTo>
                  <a:pt x="587" y="730"/>
                </a:lnTo>
                <a:lnTo>
                  <a:pt x="574" y="731"/>
                </a:lnTo>
                <a:lnTo>
                  <a:pt x="574" y="731"/>
                </a:lnTo>
                <a:lnTo>
                  <a:pt x="575" y="731"/>
                </a:lnTo>
                <a:lnTo>
                  <a:pt x="574" y="731"/>
                </a:lnTo>
                <a:lnTo>
                  <a:pt x="574" y="731"/>
                </a:lnTo>
                <a:close/>
                <a:moveTo>
                  <a:pt x="757" y="689"/>
                </a:moveTo>
                <a:lnTo>
                  <a:pt x="757" y="689"/>
                </a:lnTo>
                <a:lnTo>
                  <a:pt x="757" y="700"/>
                </a:lnTo>
                <a:lnTo>
                  <a:pt x="757" y="700"/>
                </a:lnTo>
                <a:lnTo>
                  <a:pt x="757" y="692"/>
                </a:lnTo>
                <a:lnTo>
                  <a:pt x="757" y="689"/>
                </a:lnTo>
                <a:lnTo>
                  <a:pt x="757" y="689"/>
                </a:lnTo>
                <a:close/>
                <a:moveTo>
                  <a:pt x="473" y="715"/>
                </a:moveTo>
                <a:lnTo>
                  <a:pt x="473" y="715"/>
                </a:lnTo>
                <a:lnTo>
                  <a:pt x="468" y="715"/>
                </a:lnTo>
                <a:lnTo>
                  <a:pt x="466" y="715"/>
                </a:lnTo>
                <a:lnTo>
                  <a:pt x="466" y="715"/>
                </a:lnTo>
                <a:lnTo>
                  <a:pt x="473" y="715"/>
                </a:lnTo>
                <a:lnTo>
                  <a:pt x="473" y="715"/>
                </a:lnTo>
                <a:close/>
                <a:moveTo>
                  <a:pt x="541" y="721"/>
                </a:moveTo>
                <a:lnTo>
                  <a:pt x="541" y="721"/>
                </a:lnTo>
                <a:lnTo>
                  <a:pt x="549" y="723"/>
                </a:lnTo>
                <a:lnTo>
                  <a:pt x="550" y="724"/>
                </a:lnTo>
                <a:lnTo>
                  <a:pt x="544" y="725"/>
                </a:lnTo>
                <a:lnTo>
                  <a:pt x="538" y="724"/>
                </a:lnTo>
                <a:lnTo>
                  <a:pt x="537" y="723"/>
                </a:lnTo>
                <a:lnTo>
                  <a:pt x="538" y="723"/>
                </a:lnTo>
                <a:lnTo>
                  <a:pt x="541" y="721"/>
                </a:lnTo>
                <a:lnTo>
                  <a:pt x="541" y="721"/>
                </a:lnTo>
                <a:lnTo>
                  <a:pt x="543" y="721"/>
                </a:lnTo>
                <a:lnTo>
                  <a:pt x="541" y="721"/>
                </a:lnTo>
                <a:lnTo>
                  <a:pt x="541" y="721"/>
                </a:lnTo>
                <a:lnTo>
                  <a:pt x="541" y="721"/>
                </a:lnTo>
                <a:lnTo>
                  <a:pt x="541" y="721"/>
                </a:lnTo>
                <a:close/>
                <a:moveTo>
                  <a:pt x="661" y="737"/>
                </a:moveTo>
                <a:lnTo>
                  <a:pt x="661" y="737"/>
                </a:lnTo>
                <a:lnTo>
                  <a:pt x="655" y="737"/>
                </a:lnTo>
                <a:lnTo>
                  <a:pt x="661" y="737"/>
                </a:lnTo>
                <a:lnTo>
                  <a:pt x="661" y="737"/>
                </a:lnTo>
                <a:lnTo>
                  <a:pt x="662" y="737"/>
                </a:lnTo>
                <a:lnTo>
                  <a:pt x="661" y="737"/>
                </a:lnTo>
                <a:lnTo>
                  <a:pt x="659" y="737"/>
                </a:lnTo>
                <a:lnTo>
                  <a:pt x="661" y="737"/>
                </a:lnTo>
                <a:lnTo>
                  <a:pt x="661" y="737"/>
                </a:lnTo>
                <a:close/>
                <a:moveTo>
                  <a:pt x="534" y="717"/>
                </a:moveTo>
                <a:lnTo>
                  <a:pt x="534" y="717"/>
                </a:lnTo>
                <a:lnTo>
                  <a:pt x="525" y="717"/>
                </a:lnTo>
                <a:lnTo>
                  <a:pt x="525" y="717"/>
                </a:lnTo>
                <a:lnTo>
                  <a:pt x="529" y="717"/>
                </a:lnTo>
                <a:lnTo>
                  <a:pt x="534" y="717"/>
                </a:lnTo>
                <a:lnTo>
                  <a:pt x="534" y="717"/>
                </a:lnTo>
                <a:close/>
                <a:moveTo>
                  <a:pt x="604" y="726"/>
                </a:moveTo>
                <a:lnTo>
                  <a:pt x="604" y="726"/>
                </a:lnTo>
                <a:lnTo>
                  <a:pt x="598" y="726"/>
                </a:lnTo>
                <a:lnTo>
                  <a:pt x="598" y="726"/>
                </a:lnTo>
                <a:lnTo>
                  <a:pt x="604" y="726"/>
                </a:lnTo>
                <a:lnTo>
                  <a:pt x="604" y="726"/>
                </a:lnTo>
                <a:close/>
                <a:moveTo>
                  <a:pt x="580" y="723"/>
                </a:moveTo>
                <a:lnTo>
                  <a:pt x="580" y="723"/>
                </a:lnTo>
                <a:lnTo>
                  <a:pt x="570" y="723"/>
                </a:lnTo>
                <a:lnTo>
                  <a:pt x="570" y="723"/>
                </a:lnTo>
                <a:lnTo>
                  <a:pt x="580" y="723"/>
                </a:lnTo>
                <a:lnTo>
                  <a:pt x="580" y="723"/>
                </a:lnTo>
                <a:close/>
                <a:moveTo>
                  <a:pt x="602" y="724"/>
                </a:moveTo>
                <a:lnTo>
                  <a:pt x="602" y="724"/>
                </a:lnTo>
                <a:lnTo>
                  <a:pt x="616" y="726"/>
                </a:lnTo>
                <a:lnTo>
                  <a:pt x="611" y="726"/>
                </a:lnTo>
                <a:lnTo>
                  <a:pt x="600" y="725"/>
                </a:lnTo>
                <a:lnTo>
                  <a:pt x="599" y="725"/>
                </a:lnTo>
                <a:lnTo>
                  <a:pt x="602" y="724"/>
                </a:lnTo>
                <a:lnTo>
                  <a:pt x="602" y="724"/>
                </a:lnTo>
                <a:lnTo>
                  <a:pt x="602" y="725"/>
                </a:lnTo>
                <a:lnTo>
                  <a:pt x="602" y="724"/>
                </a:lnTo>
                <a:lnTo>
                  <a:pt x="602" y="724"/>
                </a:lnTo>
                <a:close/>
                <a:moveTo>
                  <a:pt x="672" y="732"/>
                </a:moveTo>
                <a:lnTo>
                  <a:pt x="672" y="732"/>
                </a:lnTo>
                <a:lnTo>
                  <a:pt x="658" y="732"/>
                </a:lnTo>
                <a:lnTo>
                  <a:pt x="658" y="732"/>
                </a:lnTo>
                <a:lnTo>
                  <a:pt x="672" y="732"/>
                </a:lnTo>
                <a:lnTo>
                  <a:pt x="672" y="732"/>
                </a:lnTo>
                <a:close/>
                <a:moveTo>
                  <a:pt x="554" y="715"/>
                </a:moveTo>
                <a:lnTo>
                  <a:pt x="554" y="715"/>
                </a:lnTo>
                <a:lnTo>
                  <a:pt x="548" y="717"/>
                </a:lnTo>
                <a:lnTo>
                  <a:pt x="554" y="715"/>
                </a:lnTo>
                <a:lnTo>
                  <a:pt x="554" y="715"/>
                </a:lnTo>
                <a:lnTo>
                  <a:pt x="552" y="715"/>
                </a:lnTo>
                <a:lnTo>
                  <a:pt x="554" y="715"/>
                </a:lnTo>
                <a:lnTo>
                  <a:pt x="554" y="715"/>
                </a:lnTo>
                <a:close/>
                <a:moveTo>
                  <a:pt x="540" y="717"/>
                </a:moveTo>
                <a:lnTo>
                  <a:pt x="540" y="717"/>
                </a:lnTo>
                <a:lnTo>
                  <a:pt x="535" y="714"/>
                </a:lnTo>
                <a:lnTo>
                  <a:pt x="535" y="713"/>
                </a:lnTo>
                <a:lnTo>
                  <a:pt x="535" y="713"/>
                </a:lnTo>
                <a:lnTo>
                  <a:pt x="538" y="712"/>
                </a:lnTo>
                <a:lnTo>
                  <a:pt x="541" y="712"/>
                </a:lnTo>
                <a:lnTo>
                  <a:pt x="545" y="713"/>
                </a:lnTo>
                <a:lnTo>
                  <a:pt x="546" y="714"/>
                </a:lnTo>
                <a:lnTo>
                  <a:pt x="545" y="715"/>
                </a:lnTo>
                <a:lnTo>
                  <a:pt x="540" y="717"/>
                </a:lnTo>
                <a:lnTo>
                  <a:pt x="540" y="717"/>
                </a:lnTo>
                <a:lnTo>
                  <a:pt x="540" y="715"/>
                </a:lnTo>
                <a:lnTo>
                  <a:pt x="540" y="715"/>
                </a:lnTo>
                <a:lnTo>
                  <a:pt x="541" y="715"/>
                </a:lnTo>
                <a:lnTo>
                  <a:pt x="540" y="717"/>
                </a:lnTo>
                <a:lnTo>
                  <a:pt x="540" y="717"/>
                </a:lnTo>
                <a:close/>
                <a:moveTo>
                  <a:pt x="555" y="717"/>
                </a:moveTo>
                <a:lnTo>
                  <a:pt x="555" y="717"/>
                </a:lnTo>
                <a:lnTo>
                  <a:pt x="554" y="717"/>
                </a:lnTo>
                <a:lnTo>
                  <a:pt x="555" y="717"/>
                </a:lnTo>
                <a:lnTo>
                  <a:pt x="555" y="717"/>
                </a:lnTo>
                <a:lnTo>
                  <a:pt x="555" y="717"/>
                </a:lnTo>
                <a:lnTo>
                  <a:pt x="555" y="717"/>
                </a:lnTo>
                <a:lnTo>
                  <a:pt x="555" y="717"/>
                </a:lnTo>
                <a:close/>
                <a:moveTo>
                  <a:pt x="613" y="723"/>
                </a:moveTo>
                <a:lnTo>
                  <a:pt x="613" y="723"/>
                </a:lnTo>
                <a:lnTo>
                  <a:pt x="605" y="723"/>
                </a:lnTo>
                <a:lnTo>
                  <a:pt x="605" y="723"/>
                </a:lnTo>
                <a:lnTo>
                  <a:pt x="613" y="723"/>
                </a:lnTo>
                <a:lnTo>
                  <a:pt x="613" y="723"/>
                </a:lnTo>
                <a:close/>
                <a:moveTo>
                  <a:pt x="602" y="723"/>
                </a:moveTo>
                <a:lnTo>
                  <a:pt x="602" y="723"/>
                </a:lnTo>
                <a:lnTo>
                  <a:pt x="603" y="723"/>
                </a:lnTo>
                <a:lnTo>
                  <a:pt x="602" y="723"/>
                </a:lnTo>
                <a:lnTo>
                  <a:pt x="602" y="723"/>
                </a:lnTo>
                <a:lnTo>
                  <a:pt x="603" y="723"/>
                </a:lnTo>
                <a:lnTo>
                  <a:pt x="603" y="723"/>
                </a:lnTo>
                <a:lnTo>
                  <a:pt x="605" y="723"/>
                </a:lnTo>
                <a:lnTo>
                  <a:pt x="602" y="723"/>
                </a:lnTo>
                <a:lnTo>
                  <a:pt x="602" y="723"/>
                </a:lnTo>
                <a:close/>
                <a:moveTo>
                  <a:pt x="621" y="725"/>
                </a:moveTo>
                <a:lnTo>
                  <a:pt x="621" y="725"/>
                </a:lnTo>
                <a:lnTo>
                  <a:pt x="632" y="724"/>
                </a:lnTo>
                <a:lnTo>
                  <a:pt x="633" y="725"/>
                </a:lnTo>
                <a:lnTo>
                  <a:pt x="631" y="725"/>
                </a:lnTo>
                <a:lnTo>
                  <a:pt x="625" y="726"/>
                </a:lnTo>
                <a:lnTo>
                  <a:pt x="622" y="726"/>
                </a:lnTo>
                <a:lnTo>
                  <a:pt x="621" y="725"/>
                </a:lnTo>
                <a:lnTo>
                  <a:pt x="621" y="725"/>
                </a:lnTo>
                <a:lnTo>
                  <a:pt x="621" y="725"/>
                </a:lnTo>
                <a:lnTo>
                  <a:pt x="621" y="725"/>
                </a:lnTo>
                <a:lnTo>
                  <a:pt x="621" y="725"/>
                </a:lnTo>
                <a:close/>
                <a:moveTo>
                  <a:pt x="743" y="724"/>
                </a:moveTo>
                <a:lnTo>
                  <a:pt x="743" y="724"/>
                </a:lnTo>
                <a:lnTo>
                  <a:pt x="743" y="729"/>
                </a:lnTo>
                <a:lnTo>
                  <a:pt x="743" y="732"/>
                </a:lnTo>
                <a:lnTo>
                  <a:pt x="741" y="733"/>
                </a:lnTo>
                <a:lnTo>
                  <a:pt x="741" y="732"/>
                </a:lnTo>
                <a:lnTo>
                  <a:pt x="743" y="724"/>
                </a:lnTo>
                <a:lnTo>
                  <a:pt x="743" y="724"/>
                </a:lnTo>
                <a:lnTo>
                  <a:pt x="743" y="726"/>
                </a:lnTo>
                <a:lnTo>
                  <a:pt x="743" y="724"/>
                </a:lnTo>
                <a:lnTo>
                  <a:pt x="743" y="724"/>
                </a:lnTo>
                <a:close/>
                <a:moveTo>
                  <a:pt x="757" y="618"/>
                </a:moveTo>
                <a:lnTo>
                  <a:pt x="757" y="618"/>
                </a:lnTo>
                <a:lnTo>
                  <a:pt x="757" y="614"/>
                </a:lnTo>
                <a:lnTo>
                  <a:pt x="757" y="614"/>
                </a:lnTo>
                <a:lnTo>
                  <a:pt x="758" y="618"/>
                </a:lnTo>
                <a:lnTo>
                  <a:pt x="757" y="619"/>
                </a:lnTo>
                <a:lnTo>
                  <a:pt x="757" y="618"/>
                </a:lnTo>
                <a:lnTo>
                  <a:pt x="757" y="618"/>
                </a:lnTo>
                <a:close/>
                <a:moveTo>
                  <a:pt x="562" y="717"/>
                </a:moveTo>
                <a:lnTo>
                  <a:pt x="562" y="717"/>
                </a:lnTo>
                <a:lnTo>
                  <a:pt x="555" y="715"/>
                </a:lnTo>
                <a:lnTo>
                  <a:pt x="555" y="715"/>
                </a:lnTo>
                <a:lnTo>
                  <a:pt x="560" y="715"/>
                </a:lnTo>
                <a:lnTo>
                  <a:pt x="562" y="717"/>
                </a:lnTo>
                <a:lnTo>
                  <a:pt x="562" y="717"/>
                </a:lnTo>
                <a:close/>
                <a:moveTo>
                  <a:pt x="734" y="737"/>
                </a:moveTo>
                <a:lnTo>
                  <a:pt x="734" y="737"/>
                </a:lnTo>
                <a:lnTo>
                  <a:pt x="725" y="737"/>
                </a:lnTo>
                <a:lnTo>
                  <a:pt x="725" y="737"/>
                </a:lnTo>
                <a:lnTo>
                  <a:pt x="734" y="737"/>
                </a:lnTo>
                <a:lnTo>
                  <a:pt x="734" y="737"/>
                </a:lnTo>
                <a:close/>
                <a:moveTo>
                  <a:pt x="596" y="718"/>
                </a:moveTo>
                <a:lnTo>
                  <a:pt x="596" y="718"/>
                </a:lnTo>
                <a:lnTo>
                  <a:pt x="586" y="715"/>
                </a:lnTo>
                <a:lnTo>
                  <a:pt x="584" y="714"/>
                </a:lnTo>
                <a:lnTo>
                  <a:pt x="587" y="714"/>
                </a:lnTo>
                <a:lnTo>
                  <a:pt x="596" y="718"/>
                </a:lnTo>
                <a:lnTo>
                  <a:pt x="596" y="718"/>
                </a:lnTo>
                <a:lnTo>
                  <a:pt x="594" y="717"/>
                </a:lnTo>
                <a:lnTo>
                  <a:pt x="596" y="718"/>
                </a:lnTo>
                <a:lnTo>
                  <a:pt x="596" y="718"/>
                </a:lnTo>
                <a:close/>
                <a:moveTo>
                  <a:pt x="710" y="733"/>
                </a:moveTo>
                <a:lnTo>
                  <a:pt x="710" y="733"/>
                </a:lnTo>
                <a:lnTo>
                  <a:pt x="721" y="733"/>
                </a:lnTo>
                <a:lnTo>
                  <a:pt x="710" y="733"/>
                </a:lnTo>
                <a:lnTo>
                  <a:pt x="710" y="733"/>
                </a:lnTo>
                <a:lnTo>
                  <a:pt x="711" y="733"/>
                </a:lnTo>
                <a:lnTo>
                  <a:pt x="710" y="733"/>
                </a:lnTo>
                <a:lnTo>
                  <a:pt x="710" y="733"/>
                </a:lnTo>
                <a:close/>
                <a:moveTo>
                  <a:pt x="646" y="724"/>
                </a:moveTo>
                <a:lnTo>
                  <a:pt x="646" y="724"/>
                </a:lnTo>
                <a:lnTo>
                  <a:pt x="651" y="724"/>
                </a:lnTo>
                <a:lnTo>
                  <a:pt x="651" y="724"/>
                </a:lnTo>
                <a:lnTo>
                  <a:pt x="646" y="724"/>
                </a:lnTo>
                <a:lnTo>
                  <a:pt x="645" y="724"/>
                </a:lnTo>
                <a:lnTo>
                  <a:pt x="646" y="724"/>
                </a:lnTo>
                <a:lnTo>
                  <a:pt x="646" y="724"/>
                </a:lnTo>
                <a:close/>
                <a:moveTo>
                  <a:pt x="608" y="718"/>
                </a:moveTo>
                <a:lnTo>
                  <a:pt x="608" y="718"/>
                </a:lnTo>
                <a:lnTo>
                  <a:pt x="602" y="717"/>
                </a:lnTo>
                <a:lnTo>
                  <a:pt x="608" y="718"/>
                </a:lnTo>
                <a:lnTo>
                  <a:pt x="608" y="718"/>
                </a:lnTo>
                <a:lnTo>
                  <a:pt x="607" y="718"/>
                </a:lnTo>
                <a:lnTo>
                  <a:pt x="608" y="718"/>
                </a:lnTo>
                <a:lnTo>
                  <a:pt x="608" y="718"/>
                </a:lnTo>
                <a:close/>
                <a:moveTo>
                  <a:pt x="663" y="724"/>
                </a:moveTo>
                <a:lnTo>
                  <a:pt x="663" y="724"/>
                </a:lnTo>
                <a:lnTo>
                  <a:pt x="655" y="724"/>
                </a:lnTo>
                <a:lnTo>
                  <a:pt x="655" y="724"/>
                </a:lnTo>
                <a:lnTo>
                  <a:pt x="663" y="724"/>
                </a:lnTo>
                <a:lnTo>
                  <a:pt x="663" y="724"/>
                </a:lnTo>
                <a:close/>
                <a:moveTo>
                  <a:pt x="687" y="726"/>
                </a:moveTo>
                <a:lnTo>
                  <a:pt x="687" y="726"/>
                </a:lnTo>
                <a:lnTo>
                  <a:pt x="682" y="726"/>
                </a:lnTo>
                <a:lnTo>
                  <a:pt x="679" y="725"/>
                </a:lnTo>
                <a:lnTo>
                  <a:pt x="680" y="725"/>
                </a:lnTo>
                <a:lnTo>
                  <a:pt x="687" y="726"/>
                </a:lnTo>
                <a:lnTo>
                  <a:pt x="687" y="726"/>
                </a:lnTo>
                <a:lnTo>
                  <a:pt x="685" y="726"/>
                </a:lnTo>
                <a:lnTo>
                  <a:pt x="687" y="726"/>
                </a:lnTo>
                <a:lnTo>
                  <a:pt x="687" y="726"/>
                </a:lnTo>
                <a:close/>
                <a:moveTo>
                  <a:pt x="668" y="726"/>
                </a:moveTo>
                <a:lnTo>
                  <a:pt x="668" y="726"/>
                </a:lnTo>
                <a:lnTo>
                  <a:pt x="674" y="726"/>
                </a:lnTo>
                <a:lnTo>
                  <a:pt x="679" y="726"/>
                </a:lnTo>
                <a:lnTo>
                  <a:pt x="679" y="726"/>
                </a:lnTo>
                <a:lnTo>
                  <a:pt x="673" y="726"/>
                </a:lnTo>
                <a:lnTo>
                  <a:pt x="668" y="726"/>
                </a:lnTo>
                <a:lnTo>
                  <a:pt x="668" y="726"/>
                </a:lnTo>
                <a:close/>
                <a:moveTo>
                  <a:pt x="620" y="719"/>
                </a:moveTo>
                <a:lnTo>
                  <a:pt x="620" y="719"/>
                </a:lnTo>
                <a:lnTo>
                  <a:pt x="616" y="719"/>
                </a:lnTo>
                <a:lnTo>
                  <a:pt x="613" y="719"/>
                </a:lnTo>
                <a:lnTo>
                  <a:pt x="613" y="719"/>
                </a:lnTo>
                <a:lnTo>
                  <a:pt x="620" y="719"/>
                </a:lnTo>
                <a:lnTo>
                  <a:pt x="620" y="719"/>
                </a:lnTo>
                <a:close/>
                <a:moveTo>
                  <a:pt x="675" y="725"/>
                </a:moveTo>
                <a:lnTo>
                  <a:pt x="675" y="725"/>
                </a:lnTo>
                <a:lnTo>
                  <a:pt x="668" y="725"/>
                </a:lnTo>
                <a:lnTo>
                  <a:pt x="668" y="725"/>
                </a:lnTo>
                <a:lnTo>
                  <a:pt x="675" y="725"/>
                </a:lnTo>
                <a:lnTo>
                  <a:pt x="675" y="725"/>
                </a:lnTo>
                <a:close/>
                <a:moveTo>
                  <a:pt x="686" y="724"/>
                </a:moveTo>
                <a:lnTo>
                  <a:pt x="686" y="724"/>
                </a:lnTo>
                <a:lnTo>
                  <a:pt x="676" y="725"/>
                </a:lnTo>
                <a:lnTo>
                  <a:pt x="681" y="726"/>
                </a:lnTo>
                <a:lnTo>
                  <a:pt x="687" y="725"/>
                </a:lnTo>
                <a:lnTo>
                  <a:pt x="688" y="725"/>
                </a:lnTo>
                <a:lnTo>
                  <a:pt x="686" y="724"/>
                </a:lnTo>
                <a:lnTo>
                  <a:pt x="686" y="724"/>
                </a:lnTo>
                <a:lnTo>
                  <a:pt x="685" y="724"/>
                </a:lnTo>
                <a:lnTo>
                  <a:pt x="686" y="724"/>
                </a:lnTo>
                <a:lnTo>
                  <a:pt x="686" y="724"/>
                </a:lnTo>
                <a:close/>
                <a:moveTo>
                  <a:pt x="698" y="725"/>
                </a:moveTo>
                <a:lnTo>
                  <a:pt x="698" y="725"/>
                </a:lnTo>
                <a:lnTo>
                  <a:pt x="681" y="725"/>
                </a:lnTo>
                <a:lnTo>
                  <a:pt x="681" y="725"/>
                </a:lnTo>
                <a:lnTo>
                  <a:pt x="687" y="725"/>
                </a:lnTo>
                <a:lnTo>
                  <a:pt x="698" y="725"/>
                </a:lnTo>
                <a:lnTo>
                  <a:pt x="698" y="725"/>
                </a:lnTo>
                <a:close/>
                <a:moveTo>
                  <a:pt x="619" y="715"/>
                </a:moveTo>
                <a:lnTo>
                  <a:pt x="619" y="715"/>
                </a:lnTo>
                <a:lnTo>
                  <a:pt x="605" y="715"/>
                </a:lnTo>
                <a:lnTo>
                  <a:pt x="605" y="715"/>
                </a:lnTo>
                <a:lnTo>
                  <a:pt x="619" y="715"/>
                </a:lnTo>
                <a:lnTo>
                  <a:pt x="619" y="715"/>
                </a:lnTo>
                <a:close/>
                <a:moveTo>
                  <a:pt x="643" y="719"/>
                </a:moveTo>
                <a:lnTo>
                  <a:pt x="643" y="719"/>
                </a:lnTo>
                <a:lnTo>
                  <a:pt x="641" y="719"/>
                </a:lnTo>
                <a:lnTo>
                  <a:pt x="639" y="719"/>
                </a:lnTo>
                <a:lnTo>
                  <a:pt x="639" y="719"/>
                </a:lnTo>
                <a:lnTo>
                  <a:pt x="643" y="719"/>
                </a:lnTo>
                <a:lnTo>
                  <a:pt x="643" y="719"/>
                </a:lnTo>
                <a:close/>
                <a:moveTo>
                  <a:pt x="638" y="717"/>
                </a:moveTo>
                <a:lnTo>
                  <a:pt x="638" y="717"/>
                </a:lnTo>
                <a:lnTo>
                  <a:pt x="643" y="717"/>
                </a:lnTo>
                <a:lnTo>
                  <a:pt x="643" y="718"/>
                </a:lnTo>
                <a:lnTo>
                  <a:pt x="643" y="718"/>
                </a:lnTo>
                <a:lnTo>
                  <a:pt x="637" y="719"/>
                </a:lnTo>
                <a:lnTo>
                  <a:pt x="631" y="719"/>
                </a:lnTo>
                <a:lnTo>
                  <a:pt x="632" y="718"/>
                </a:lnTo>
                <a:lnTo>
                  <a:pt x="638" y="717"/>
                </a:lnTo>
                <a:lnTo>
                  <a:pt x="638" y="717"/>
                </a:lnTo>
                <a:lnTo>
                  <a:pt x="639" y="717"/>
                </a:lnTo>
                <a:lnTo>
                  <a:pt x="639" y="717"/>
                </a:lnTo>
                <a:lnTo>
                  <a:pt x="638" y="717"/>
                </a:lnTo>
                <a:lnTo>
                  <a:pt x="638" y="717"/>
                </a:lnTo>
                <a:lnTo>
                  <a:pt x="638" y="717"/>
                </a:lnTo>
                <a:close/>
                <a:moveTo>
                  <a:pt x="704" y="726"/>
                </a:moveTo>
                <a:lnTo>
                  <a:pt x="704" y="726"/>
                </a:lnTo>
                <a:lnTo>
                  <a:pt x="712" y="726"/>
                </a:lnTo>
                <a:lnTo>
                  <a:pt x="714" y="726"/>
                </a:lnTo>
                <a:lnTo>
                  <a:pt x="714" y="727"/>
                </a:lnTo>
                <a:lnTo>
                  <a:pt x="714" y="727"/>
                </a:lnTo>
                <a:lnTo>
                  <a:pt x="704" y="726"/>
                </a:lnTo>
                <a:lnTo>
                  <a:pt x="704" y="726"/>
                </a:lnTo>
                <a:close/>
                <a:moveTo>
                  <a:pt x="705" y="725"/>
                </a:moveTo>
                <a:lnTo>
                  <a:pt x="705" y="725"/>
                </a:lnTo>
                <a:lnTo>
                  <a:pt x="702" y="725"/>
                </a:lnTo>
                <a:lnTo>
                  <a:pt x="700" y="725"/>
                </a:lnTo>
                <a:lnTo>
                  <a:pt x="703" y="724"/>
                </a:lnTo>
                <a:lnTo>
                  <a:pt x="705" y="725"/>
                </a:lnTo>
                <a:lnTo>
                  <a:pt x="705" y="725"/>
                </a:lnTo>
                <a:lnTo>
                  <a:pt x="705" y="725"/>
                </a:lnTo>
                <a:lnTo>
                  <a:pt x="705" y="725"/>
                </a:lnTo>
                <a:lnTo>
                  <a:pt x="705" y="725"/>
                </a:lnTo>
                <a:close/>
                <a:moveTo>
                  <a:pt x="674" y="720"/>
                </a:moveTo>
                <a:lnTo>
                  <a:pt x="674" y="720"/>
                </a:lnTo>
                <a:lnTo>
                  <a:pt x="669" y="720"/>
                </a:lnTo>
                <a:lnTo>
                  <a:pt x="674" y="720"/>
                </a:lnTo>
                <a:lnTo>
                  <a:pt x="674" y="720"/>
                </a:lnTo>
                <a:lnTo>
                  <a:pt x="674" y="720"/>
                </a:lnTo>
                <a:lnTo>
                  <a:pt x="674" y="720"/>
                </a:lnTo>
                <a:lnTo>
                  <a:pt x="674" y="720"/>
                </a:lnTo>
                <a:close/>
                <a:moveTo>
                  <a:pt x="659" y="718"/>
                </a:moveTo>
                <a:lnTo>
                  <a:pt x="659" y="718"/>
                </a:lnTo>
                <a:lnTo>
                  <a:pt x="661" y="718"/>
                </a:lnTo>
                <a:lnTo>
                  <a:pt x="658" y="719"/>
                </a:lnTo>
                <a:lnTo>
                  <a:pt x="658" y="719"/>
                </a:lnTo>
                <a:lnTo>
                  <a:pt x="657" y="718"/>
                </a:lnTo>
                <a:lnTo>
                  <a:pt x="659" y="718"/>
                </a:lnTo>
                <a:lnTo>
                  <a:pt x="659" y="718"/>
                </a:lnTo>
                <a:close/>
                <a:moveTo>
                  <a:pt x="702" y="724"/>
                </a:moveTo>
                <a:lnTo>
                  <a:pt x="702" y="724"/>
                </a:lnTo>
                <a:lnTo>
                  <a:pt x="706" y="724"/>
                </a:lnTo>
                <a:lnTo>
                  <a:pt x="709" y="724"/>
                </a:lnTo>
                <a:lnTo>
                  <a:pt x="709" y="724"/>
                </a:lnTo>
                <a:lnTo>
                  <a:pt x="705" y="724"/>
                </a:lnTo>
                <a:lnTo>
                  <a:pt x="702" y="724"/>
                </a:lnTo>
                <a:lnTo>
                  <a:pt x="702" y="724"/>
                </a:lnTo>
                <a:close/>
                <a:moveTo>
                  <a:pt x="674" y="718"/>
                </a:moveTo>
                <a:lnTo>
                  <a:pt x="674" y="718"/>
                </a:lnTo>
                <a:lnTo>
                  <a:pt x="678" y="718"/>
                </a:lnTo>
                <a:lnTo>
                  <a:pt x="676" y="719"/>
                </a:lnTo>
                <a:lnTo>
                  <a:pt x="667" y="719"/>
                </a:lnTo>
                <a:lnTo>
                  <a:pt x="662" y="719"/>
                </a:lnTo>
                <a:lnTo>
                  <a:pt x="674" y="718"/>
                </a:lnTo>
                <a:lnTo>
                  <a:pt x="674" y="718"/>
                </a:lnTo>
                <a:lnTo>
                  <a:pt x="674" y="718"/>
                </a:lnTo>
                <a:lnTo>
                  <a:pt x="674" y="718"/>
                </a:lnTo>
                <a:lnTo>
                  <a:pt x="674" y="718"/>
                </a:lnTo>
                <a:close/>
                <a:moveTo>
                  <a:pt x="698" y="719"/>
                </a:moveTo>
                <a:lnTo>
                  <a:pt x="698" y="719"/>
                </a:lnTo>
                <a:lnTo>
                  <a:pt x="688" y="718"/>
                </a:lnTo>
                <a:lnTo>
                  <a:pt x="680" y="718"/>
                </a:lnTo>
                <a:lnTo>
                  <a:pt x="680" y="718"/>
                </a:lnTo>
                <a:lnTo>
                  <a:pt x="692" y="718"/>
                </a:lnTo>
                <a:lnTo>
                  <a:pt x="697" y="718"/>
                </a:lnTo>
                <a:lnTo>
                  <a:pt x="698" y="719"/>
                </a:lnTo>
                <a:lnTo>
                  <a:pt x="698" y="719"/>
                </a:lnTo>
                <a:close/>
                <a:moveTo>
                  <a:pt x="693" y="719"/>
                </a:moveTo>
                <a:lnTo>
                  <a:pt x="693" y="719"/>
                </a:lnTo>
                <a:lnTo>
                  <a:pt x="687" y="719"/>
                </a:lnTo>
                <a:lnTo>
                  <a:pt x="693" y="719"/>
                </a:lnTo>
                <a:lnTo>
                  <a:pt x="693" y="719"/>
                </a:lnTo>
                <a:lnTo>
                  <a:pt x="691" y="719"/>
                </a:lnTo>
                <a:lnTo>
                  <a:pt x="693" y="719"/>
                </a:lnTo>
                <a:lnTo>
                  <a:pt x="693" y="719"/>
                </a:lnTo>
                <a:close/>
                <a:moveTo>
                  <a:pt x="723" y="719"/>
                </a:moveTo>
                <a:lnTo>
                  <a:pt x="723" y="719"/>
                </a:lnTo>
                <a:lnTo>
                  <a:pt x="729" y="720"/>
                </a:lnTo>
                <a:lnTo>
                  <a:pt x="728" y="720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lnTo>
                  <a:pt x="723" y="719"/>
                </a:lnTo>
                <a:close/>
                <a:moveTo>
                  <a:pt x="727" y="678"/>
                </a:moveTo>
                <a:lnTo>
                  <a:pt x="727" y="678"/>
                </a:lnTo>
                <a:lnTo>
                  <a:pt x="727" y="685"/>
                </a:lnTo>
                <a:lnTo>
                  <a:pt x="727" y="688"/>
                </a:lnTo>
                <a:lnTo>
                  <a:pt x="727" y="688"/>
                </a:lnTo>
                <a:lnTo>
                  <a:pt x="727" y="688"/>
                </a:lnTo>
                <a:lnTo>
                  <a:pt x="727" y="688"/>
                </a:lnTo>
                <a:lnTo>
                  <a:pt x="727" y="678"/>
                </a:lnTo>
                <a:lnTo>
                  <a:pt x="727" y="678"/>
                </a:lnTo>
                <a:close/>
                <a:moveTo>
                  <a:pt x="738" y="595"/>
                </a:moveTo>
                <a:lnTo>
                  <a:pt x="738" y="595"/>
                </a:lnTo>
                <a:lnTo>
                  <a:pt x="739" y="594"/>
                </a:lnTo>
                <a:lnTo>
                  <a:pt x="739" y="594"/>
                </a:lnTo>
                <a:lnTo>
                  <a:pt x="739" y="599"/>
                </a:lnTo>
                <a:lnTo>
                  <a:pt x="739" y="599"/>
                </a:lnTo>
                <a:lnTo>
                  <a:pt x="738" y="595"/>
                </a:lnTo>
                <a:lnTo>
                  <a:pt x="738" y="595"/>
                </a:lnTo>
                <a:close/>
                <a:moveTo>
                  <a:pt x="727" y="680"/>
                </a:moveTo>
                <a:lnTo>
                  <a:pt x="727" y="680"/>
                </a:lnTo>
                <a:lnTo>
                  <a:pt x="727" y="686"/>
                </a:lnTo>
                <a:lnTo>
                  <a:pt x="727" y="686"/>
                </a:lnTo>
                <a:lnTo>
                  <a:pt x="726" y="686"/>
                </a:lnTo>
                <a:lnTo>
                  <a:pt x="726" y="683"/>
                </a:lnTo>
                <a:lnTo>
                  <a:pt x="726" y="682"/>
                </a:lnTo>
                <a:lnTo>
                  <a:pt x="727" y="680"/>
                </a:lnTo>
                <a:lnTo>
                  <a:pt x="727" y="680"/>
                </a:lnTo>
                <a:lnTo>
                  <a:pt x="727" y="682"/>
                </a:lnTo>
                <a:lnTo>
                  <a:pt x="727" y="680"/>
                </a:lnTo>
                <a:lnTo>
                  <a:pt x="727" y="680"/>
                </a:lnTo>
                <a:close/>
                <a:moveTo>
                  <a:pt x="726" y="677"/>
                </a:moveTo>
                <a:lnTo>
                  <a:pt x="726" y="677"/>
                </a:lnTo>
                <a:lnTo>
                  <a:pt x="726" y="676"/>
                </a:lnTo>
                <a:lnTo>
                  <a:pt x="726" y="676"/>
                </a:lnTo>
                <a:lnTo>
                  <a:pt x="726" y="680"/>
                </a:lnTo>
                <a:lnTo>
                  <a:pt x="726" y="680"/>
                </a:lnTo>
                <a:lnTo>
                  <a:pt x="726" y="680"/>
                </a:lnTo>
                <a:lnTo>
                  <a:pt x="726" y="677"/>
                </a:lnTo>
                <a:lnTo>
                  <a:pt x="726" y="677"/>
                </a:lnTo>
                <a:close/>
                <a:moveTo>
                  <a:pt x="721" y="711"/>
                </a:moveTo>
                <a:lnTo>
                  <a:pt x="721" y="711"/>
                </a:lnTo>
                <a:lnTo>
                  <a:pt x="721" y="708"/>
                </a:lnTo>
                <a:lnTo>
                  <a:pt x="721" y="711"/>
                </a:lnTo>
                <a:lnTo>
                  <a:pt x="721" y="711"/>
                </a:lnTo>
                <a:lnTo>
                  <a:pt x="721" y="709"/>
                </a:lnTo>
                <a:lnTo>
                  <a:pt x="721" y="711"/>
                </a:lnTo>
                <a:lnTo>
                  <a:pt x="721" y="711"/>
                </a:lnTo>
                <a:close/>
                <a:moveTo>
                  <a:pt x="725" y="677"/>
                </a:moveTo>
                <a:lnTo>
                  <a:pt x="725" y="677"/>
                </a:lnTo>
                <a:lnTo>
                  <a:pt x="725" y="683"/>
                </a:lnTo>
                <a:lnTo>
                  <a:pt x="725" y="677"/>
                </a:lnTo>
                <a:lnTo>
                  <a:pt x="725" y="677"/>
                </a:lnTo>
                <a:lnTo>
                  <a:pt x="725" y="678"/>
                </a:lnTo>
                <a:lnTo>
                  <a:pt x="725" y="677"/>
                </a:lnTo>
                <a:lnTo>
                  <a:pt x="725" y="677"/>
                </a:lnTo>
                <a:close/>
                <a:moveTo>
                  <a:pt x="727" y="662"/>
                </a:moveTo>
                <a:lnTo>
                  <a:pt x="727" y="662"/>
                </a:lnTo>
                <a:lnTo>
                  <a:pt x="727" y="659"/>
                </a:lnTo>
                <a:lnTo>
                  <a:pt x="727" y="654"/>
                </a:lnTo>
                <a:lnTo>
                  <a:pt x="727" y="654"/>
                </a:lnTo>
                <a:lnTo>
                  <a:pt x="727" y="662"/>
                </a:lnTo>
                <a:lnTo>
                  <a:pt x="727" y="662"/>
                </a:lnTo>
                <a:close/>
                <a:moveTo>
                  <a:pt x="727" y="652"/>
                </a:moveTo>
                <a:lnTo>
                  <a:pt x="727" y="652"/>
                </a:lnTo>
                <a:lnTo>
                  <a:pt x="727" y="650"/>
                </a:lnTo>
                <a:lnTo>
                  <a:pt x="726" y="652"/>
                </a:lnTo>
                <a:lnTo>
                  <a:pt x="727" y="653"/>
                </a:lnTo>
                <a:lnTo>
                  <a:pt x="728" y="654"/>
                </a:lnTo>
                <a:lnTo>
                  <a:pt x="727" y="652"/>
                </a:lnTo>
                <a:lnTo>
                  <a:pt x="727" y="652"/>
                </a:lnTo>
                <a:lnTo>
                  <a:pt x="727" y="652"/>
                </a:lnTo>
                <a:lnTo>
                  <a:pt x="727" y="652"/>
                </a:lnTo>
                <a:close/>
                <a:moveTo>
                  <a:pt x="738" y="567"/>
                </a:moveTo>
                <a:lnTo>
                  <a:pt x="738" y="567"/>
                </a:lnTo>
                <a:lnTo>
                  <a:pt x="738" y="576"/>
                </a:lnTo>
                <a:lnTo>
                  <a:pt x="738" y="573"/>
                </a:lnTo>
                <a:lnTo>
                  <a:pt x="738" y="537"/>
                </a:lnTo>
                <a:lnTo>
                  <a:pt x="738" y="537"/>
                </a:lnTo>
                <a:lnTo>
                  <a:pt x="738" y="548"/>
                </a:lnTo>
                <a:lnTo>
                  <a:pt x="738" y="548"/>
                </a:lnTo>
                <a:lnTo>
                  <a:pt x="739" y="546"/>
                </a:lnTo>
                <a:lnTo>
                  <a:pt x="739" y="546"/>
                </a:lnTo>
                <a:lnTo>
                  <a:pt x="739" y="560"/>
                </a:lnTo>
                <a:lnTo>
                  <a:pt x="739" y="564"/>
                </a:lnTo>
                <a:lnTo>
                  <a:pt x="738" y="567"/>
                </a:lnTo>
                <a:lnTo>
                  <a:pt x="738" y="567"/>
                </a:lnTo>
                <a:lnTo>
                  <a:pt x="738" y="567"/>
                </a:lnTo>
                <a:lnTo>
                  <a:pt x="738" y="567"/>
                </a:lnTo>
                <a:lnTo>
                  <a:pt x="738" y="567"/>
                </a:lnTo>
                <a:close/>
                <a:moveTo>
                  <a:pt x="726" y="662"/>
                </a:moveTo>
                <a:lnTo>
                  <a:pt x="726" y="662"/>
                </a:lnTo>
                <a:lnTo>
                  <a:pt x="728" y="649"/>
                </a:lnTo>
                <a:lnTo>
                  <a:pt x="727" y="652"/>
                </a:lnTo>
                <a:lnTo>
                  <a:pt x="727" y="660"/>
                </a:lnTo>
                <a:lnTo>
                  <a:pt x="726" y="662"/>
                </a:lnTo>
                <a:lnTo>
                  <a:pt x="726" y="662"/>
                </a:lnTo>
                <a:lnTo>
                  <a:pt x="726" y="662"/>
                </a:lnTo>
                <a:lnTo>
                  <a:pt x="726" y="662"/>
                </a:lnTo>
                <a:lnTo>
                  <a:pt x="726" y="661"/>
                </a:lnTo>
                <a:lnTo>
                  <a:pt x="726" y="661"/>
                </a:lnTo>
                <a:lnTo>
                  <a:pt x="726" y="662"/>
                </a:lnTo>
                <a:lnTo>
                  <a:pt x="726" y="662"/>
                </a:lnTo>
                <a:lnTo>
                  <a:pt x="726" y="662"/>
                </a:lnTo>
                <a:close/>
                <a:moveTo>
                  <a:pt x="721" y="691"/>
                </a:moveTo>
                <a:lnTo>
                  <a:pt x="721" y="691"/>
                </a:lnTo>
                <a:lnTo>
                  <a:pt x="721" y="695"/>
                </a:lnTo>
                <a:lnTo>
                  <a:pt x="721" y="700"/>
                </a:lnTo>
                <a:lnTo>
                  <a:pt x="721" y="700"/>
                </a:lnTo>
                <a:lnTo>
                  <a:pt x="721" y="691"/>
                </a:lnTo>
                <a:lnTo>
                  <a:pt x="721" y="691"/>
                </a:lnTo>
                <a:close/>
                <a:moveTo>
                  <a:pt x="729" y="630"/>
                </a:moveTo>
                <a:lnTo>
                  <a:pt x="729" y="630"/>
                </a:lnTo>
                <a:lnTo>
                  <a:pt x="729" y="636"/>
                </a:lnTo>
                <a:lnTo>
                  <a:pt x="729" y="630"/>
                </a:lnTo>
                <a:lnTo>
                  <a:pt x="729" y="630"/>
                </a:lnTo>
                <a:lnTo>
                  <a:pt x="729" y="631"/>
                </a:lnTo>
                <a:lnTo>
                  <a:pt x="729" y="630"/>
                </a:lnTo>
                <a:lnTo>
                  <a:pt x="729" y="630"/>
                </a:lnTo>
                <a:close/>
                <a:moveTo>
                  <a:pt x="727" y="603"/>
                </a:moveTo>
                <a:lnTo>
                  <a:pt x="727" y="603"/>
                </a:lnTo>
                <a:lnTo>
                  <a:pt x="728" y="620"/>
                </a:lnTo>
                <a:lnTo>
                  <a:pt x="728" y="636"/>
                </a:lnTo>
                <a:lnTo>
                  <a:pt x="727" y="648"/>
                </a:lnTo>
                <a:lnTo>
                  <a:pt x="727" y="648"/>
                </a:lnTo>
                <a:lnTo>
                  <a:pt x="727" y="636"/>
                </a:lnTo>
                <a:lnTo>
                  <a:pt x="727" y="625"/>
                </a:lnTo>
                <a:lnTo>
                  <a:pt x="728" y="608"/>
                </a:lnTo>
                <a:lnTo>
                  <a:pt x="728" y="601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lnTo>
                  <a:pt x="727" y="603"/>
                </a:lnTo>
                <a:close/>
                <a:moveTo>
                  <a:pt x="727" y="600"/>
                </a:moveTo>
                <a:lnTo>
                  <a:pt x="727" y="600"/>
                </a:lnTo>
                <a:lnTo>
                  <a:pt x="726" y="595"/>
                </a:lnTo>
                <a:lnTo>
                  <a:pt x="726" y="588"/>
                </a:lnTo>
                <a:lnTo>
                  <a:pt x="727" y="587"/>
                </a:lnTo>
                <a:lnTo>
                  <a:pt x="727" y="600"/>
                </a:lnTo>
                <a:lnTo>
                  <a:pt x="727" y="600"/>
                </a:lnTo>
                <a:lnTo>
                  <a:pt x="726" y="599"/>
                </a:lnTo>
                <a:lnTo>
                  <a:pt x="727" y="600"/>
                </a:lnTo>
                <a:lnTo>
                  <a:pt x="727" y="600"/>
                </a:lnTo>
                <a:close/>
                <a:moveTo>
                  <a:pt x="721" y="691"/>
                </a:moveTo>
                <a:lnTo>
                  <a:pt x="721" y="691"/>
                </a:lnTo>
                <a:lnTo>
                  <a:pt x="721" y="678"/>
                </a:lnTo>
                <a:lnTo>
                  <a:pt x="721" y="678"/>
                </a:lnTo>
                <a:lnTo>
                  <a:pt x="722" y="685"/>
                </a:lnTo>
                <a:lnTo>
                  <a:pt x="721" y="691"/>
                </a:lnTo>
                <a:lnTo>
                  <a:pt x="721" y="691"/>
                </a:lnTo>
                <a:close/>
                <a:moveTo>
                  <a:pt x="725" y="658"/>
                </a:moveTo>
                <a:lnTo>
                  <a:pt x="725" y="658"/>
                </a:lnTo>
                <a:lnTo>
                  <a:pt x="725" y="662"/>
                </a:lnTo>
                <a:lnTo>
                  <a:pt x="725" y="662"/>
                </a:lnTo>
                <a:lnTo>
                  <a:pt x="725" y="659"/>
                </a:lnTo>
                <a:lnTo>
                  <a:pt x="725" y="658"/>
                </a:lnTo>
                <a:lnTo>
                  <a:pt x="725" y="658"/>
                </a:lnTo>
                <a:close/>
                <a:moveTo>
                  <a:pt x="726" y="641"/>
                </a:moveTo>
                <a:lnTo>
                  <a:pt x="726" y="641"/>
                </a:lnTo>
                <a:lnTo>
                  <a:pt x="726" y="647"/>
                </a:lnTo>
                <a:lnTo>
                  <a:pt x="726" y="649"/>
                </a:lnTo>
                <a:lnTo>
                  <a:pt x="726" y="649"/>
                </a:lnTo>
                <a:lnTo>
                  <a:pt x="726" y="641"/>
                </a:lnTo>
                <a:lnTo>
                  <a:pt x="726" y="641"/>
                </a:lnTo>
                <a:close/>
                <a:moveTo>
                  <a:pt x="721" y="671"/>
                </a:moveTo>
                <a:lnTo>
                  <a:pt x="721" y="671"/>
                </a:lnTo>
                <a:lnTo>
                  <a:pt x="721" y="677"/>
                </a:lnTo>
                <a:lnTo>
                  <a:pt x="721" y="677"/>
                </a:lnTo>
                <a:lnTo>
                  <a:pt x="721" y="671"/>
                </a:lnTo>
                <a:lnTo>
                  <a:pt x="721" y="671"/>
                </a:lnTo>
                <a:close/>
                <a:moveTo>
                  <a:pt x="739" y="528"/>
                </a:moveTo>
                <a:lnTo>
                  <a:pt x="739" y="528"/>
                </a:lnTo>
                <a:lnTo>
                  <a:pt x="739" y="531"/>
                </a:lnTo>
                <a:lnTo>
                  <a:pt x="739" y="532"/>
                </a:lnTo>
                <a:lnTo>
                  <a:pt x="739" y="532"/>
                </a:lnTo>
                <a:lnTo>
                  <a:pt x="739" y="534"/>
                </a:lnTo>
                <a:lnTo>
                  <a:pt x="739" y="532"/>
                </a:lnTo>
                <a:lnTo>
                  <a:pt x="739" y="528"/>
                </a:lnTo>
                <a:lnTo>
                  <a:pt x="739" y="528"/>
                </a:lnTo>
                <a:close/>
                <a:moveTo>
                  <a:pt x="739" y="518"/>
                </a:moveTo>
                <a:lnTo>
                  <a:pt x="739" y="518"/>
                </a:lnTo>
                <a:lnTo>
                  <a:pt x="739" y="520"/>
                </a:lnTo>
                <a:lnTo>
                  <a:pt x="740" y="523"/>
                </a:lnTo>
                <a:lnTo>
                  <a:pt x="739" y="528"/>
                </a:lnTo>
                <a:lnTo>
                  <a:pt x="738" y="530"/>
                </a:lnTo>
                <a:lnTo>
                  <a:pt x="738" y="529"/>
                </a:lnTo>
                <a:lnTo>
                  <a:pt x="739" y="518"/>
                </a:lnTo>
                <a:lnTo>
                  <a:pt x="739" y="518"/>
                </a:lnTo>
                <a:lnTo>
                  <a:pt x="739" y="519"/>
                </a:lnTo>
                <a:lnTo>
                  <a:pt x="739" y="518"/>
                </a:lnTo>
                <a:lnTo>
                  <a:pt x="739" y="518"/>
                </a:lnTo>
                <a:close/>
                <a:moveTo>
                  <a:pt x="726" y="618"/>
                </a:moveTo>
                <a:lnTo>
                  <a:pt x="726" y="618"/>
                </a:lnTo>
                <a:lnTo>
                  <a:pt x="726" y="623"/>
                </a:lnTo>
                <a:lnTo>
                  <a:pt x="726" y="626"/>
                </a:lnTo>
                <a:lnTo>
                  <a:pt x="726" y="626"/>
                </a:lnTo>
                <a:lnTo>
                  <a:pt x="726" y="618"/>
                </a:lnTo>
                <a:lnTo>
                  <a:pt x="726" y="618"/>
                </a:lnTo>
                <a:close/>
                <a:moveTo>
                  <a:pt x="722" y="633"/>
                </a:moveTo>
                <a:lnTo>
                  <a:pt x="722" y="633"/>
                </a:lnTo>
                <a:lnTo>
                  <a:pt x="722" y="639"/>
                </a:lnTo>
                <a:lnTo>
                  <a:pt x="722" y="639"/>
                </a:lnTo>
                <a:lnTo>
                  <a:pt x="722" y="633"/>
                </a:lnTo>
                <a:lnTo>
                  <a:pt x="722" y="633"/>
                </a:lnTo>
                <a:close/>
                <a:moveTo>
                  <a:pt x="727" y="583"/>
                </a:moveTo>
                <a:lnTo>
                  <a:pt x="727" y="583"/>
                </a:lnTo>
                <a:lnTo>
                  <a:pt x="727" y="577"/>
                </a:lnTo>
                <a:lnTo>
                  <a:pt x="727" y="583"/>
                </a:lnTo>
                <a:lnTo>
                  <a:pt x="727" y="583"/>
                </a:lnTo>
                <a:lnTo>
                  <a:pt x="727" y="584"/>
                </a:lnTo>
                <a:lnTo>
                  <a:pt x="727" y="583"/>
                </a:lnTo>
                <a:lnTo>
                  <a:pt x="727" y="583"/>
                </a:lnTo>
                <a:close/>
                <a:moveTo>
                  <a:pt x="728" y="566"/>
                </a:moveTo>
                <a:lnTo>
                  <a:pt x="728" y="566"/>
                </a:lnTo>
                <a:lnTo>
                  <a:pt x="728" y="562"/>
                </a:lnTo>
                <a:lnTo>
                  <a:pt x="729" y="562"/>
                </a:lnTo>
                <a:lnTo>
                  <a:pt x="729" y="568"/>
                </a:lnTo>
                <a:lnTo>
                  <a:pt x="729" y="573"/>
                </a:lnTo>
                <a:lnTo>
                  <a:pt x="728" y="566"/>
                </a:lnTo>
                <a:lnTo>
                  <a:pt x="728" y="566"/>
                </a:lnTo>
                <a:lnTo>
                  <a:pt x="728" y="566"/>
                </a:lnTo>
                <a:lnTo>
                  <a:pt x="728" y="566"/>
                </a:lnTo>
                <a:lnTo>
                  <a:pt x="728" y="566"/>
                </a:lnTo>
                <a:close/>
                <a:moveTo>
                  <a:pt x="726" y="576"/>
                </a:moveTo>
                <a:lnTo>
                  <a:pt x="726" y="576"/>
                </a:lnTo>
                <a:lnTo>
                  <a:pt x="727" y="573"/>
                </a:lnTo>
                <a:lnTo>
                  <a:pt x="727" y="576"/>
                </a:lnTo>
                <a:lnTo>
                  <a:pt x="728" y="582"/>
                </a:lnTo>
                <a:lnTo>
                  <a:pt x="728" y="585"/>
                </a:lnTo>
                <a:lnTo>
                  <a:pt x="726" y="576"/>
                </a:lnTo>
                <a:lnTo>
                  <a:pt x="726" y="576"/>
                </a:lnTo>
                <a:lnTo>
                  <a:pt x="726" y="576"/>
                </a:lnTo>
                <a:lnTo>
                  <a:pt x="726" y="576"/>
                </a:lnTo>
                <a:lnTo>
                  <a:pt x="726" y="576"/>
                </a:lnTo>
                <a:close/>
                <a:moveTo>
                  <a:pt x="758" y="331"/>
                </a:moveTo>
                <a:lnTo>
                  <a:pt x="758" y="331"/>
                </a:lnTo>
                <a:lnTo>
                  <a:pt x="758" y="336"/>
                </a:lnTo>
                <a:lnTo>
                  <a:pt x="758" y="331"/>
                </a:lnTo>
                <a:lnTo>
                  <a:pt x="758" y="331"/>
                </a:lnTo>
                <a:lnTo>
                  <a:pt x="758" y="331"/>
                </a:lnTo>
                <a:lnTo>
                  <a:pt x="758" y="331"/>
                </a:lnTo>
                <a:lnTo>
                  <a:pt x="758" y="331"/>
                </a:lnTo>
                <a:close/>
                <a:moveTo>
                  <a:pt x="739" y="479"/>
                </a:moveTo>
                <a:lnTo>
                  <a:pt x="739" y="479"/>
                </a:lnTo>
                <a:lnTo>
                  <a:pt x="738" y="471"/>
                </a:lnTo>
                <a:lnTo>
                  <a:pt x="739" y="479"/>
                </a:lnTo>
                <a:lnTo>
                  <a:pt x="739" y="479"/>
                </a:lnTo>
                <a:lnTo>
                  <a:pt x="739" y="477"/>
                </a:lnTo>
                <a:lnTo>
                  <a:pt x="739" y="479"/>
                </a:lnTo>
                <a:lnTo>
                  <a:pt x="739" y="479"/>
                </a:lnTo>
                <a:close/>
                <a:moveTo>
                  <a:pt x="728" y="546"/>
                </a:moveTo>
                <a:lnTo>
                  <a:pt x="728" y="546"/>
                </a:lnTo>
                <a:lnTo>
                  <a:pt x="728" y="562"/>
                </a:lnTo>
                <a:lnTo>
                  <a:pt x="727" y="566"/>
                </a:lnTo>
                <a:lnTo>
                  <a:pt x="727" y="566"/>
                </a:lnTo>
                <a:lnTo>
                  <a:pt x="726" y="562"/>
                </a:lnTo>
                <a:lnTo>
                  <a:pt x="725" y="554"/>
                </a:lnTo>
                <a:lnTo>
                  <a:pt x="725" y="544"/>
                </a:lnTo>
                <a:lnTo>
                  <a:pt x="725" y="537"/>
                </a:lnTo>
                <a:lnTo>
                  <a:pt x="725" y="536"/>
                </a:lnTo>
                <a:lnTo>
                  <a:pt x="726" y="537"/>
                </a:lnTo>
                <a:lnTo>
                  <a:pt x="728" y="546"/>
                </a:lnTo>
                <a:lnTo>
                  <a:pt x="728" y="546"/>
                </a:lnTo>
                <a:lnTo>
                  <a:pt x="728" y="547"/>
                </a:lnTo>
                <a:lnTo>
                  <a:pt x="728" y="547"/>
                </a:lnTo>
                <a:lnTo>
                  <a:pt x="728" y="546"/>
                </a:lnTo>
                <a:lnTo>
                  <a:pt x="728" y="546"/>
                </a:lnTo>
                <a:lnTo>
                  <a:pt x="728" y="546"/>
                </a:lnTo>
                <a:close/>
                <a:moveTo>
                  <a:pt x="720" y="608"/>
                </a:moveTo>
                <a:lnTo>
                  <a:pt x="720" y="608"/>
                </a:lnTo>
                <a:lnTo>
                  <a:pt x="720" y="597"/>
                </a:lnTo>
                <a:lnTo>
                  <a:pt x="720" y="596"/>
                </a:lnTo>
                <a:lnTo>
                  <a:pt x="720" y="597"/>
                </a:lnTo>
                <a:lnTo>
                  <a:pt x="720" y="602"/>
                </a:lnTo>
                <a:lnTo>
                  <a:pt x="720" y="608"/>
                </a:lnTo>
                <a:lnTo>
                  <a:pt x="720" y="608"/>
                </a:lnTo>
                <a:lnTo>
                  <a:pt x="720" y="607"/>
                </a:lnTo>
                <a:lnTo>
                  <a:pt x="720" y="608"/>
                </a:lnTo>
                <a:lnTo>
                  <a:pt x="720" y="608"/>
                </a:lnTo>
                <a:close/>
                <a:moveTo>
                  <a:pt x="727" y="547"/>
                </a:moveTo>
                <a:lnTo>
                  <a:pt x="727" y="547"/>
                </a:lnTo>
                <a:lnTo>
                  <a:pt x="727" y="536"/>
                </a:lnTo>
                <a:lnTo>
                  <a:pt x="727" y="547"/>
                </a:lnTo>
                <a:lnTo>
                  <a:pt x="727" y="547"/>
                </a:lnTo>
                <a:lnTo>
                  <a:pt x="727" y="546"/>
                </a:lnTo>
                <a:lnTo>
                  <a:pt x="727" y="547"/>
                </a:lnTo>
                <a:lnTo>
                  <a:pt x="727" y="548"/>
                </a:lnTo>
                <a:lnTo>
                  <a:pt x="727" y="547"/>
                </a:lnTo>
                <a:lnTo>
                  <a:pt x="727" y="547"/>
                </a:lnTo>
                <a:close/>
                <a:moveTo>
                  <a:pt x="721" y="577"/>
                </a:moveTo>
                <a:lnTo>
                  <a:pt x="721" y="577"/>
                </a:lnTo>
                <a:lnTo>
                  <a:pt x="722" y="584"/>
                </a:lnTo>
                <a:lnTo>
                  <a:pt x="722" y="584"/>
                </a:lnTo>
                <a:lnTo>
                  <a:pt x="721" y="577"/>
                </a:lnTo>
                <a:lnTo>
                  <a:pt x="721" y="577"/>
                </a:lnTo>
                <a:close/>
                <a:moveTo>
                  <a:pt x="718" y="582"/>
                </a:moveTo>
                <a:lnTo>
                  <a:pt x="718" y="582"/>
                </a:lnTo>
                <a:lnTo>
                  <a:pt x="718" y="594"/>
                </a:lnTo>
                <a:lnTo>
                  <a:pt x="718" y="582"/>
                </a:lnTo>
                <a:lnTo>
                  <a:pt x="718" y="582"/>
                </a:lnTo>
                <a:lnTo>
                  <a:pt x="718" y="584"/>
                </a:lnTo>
                <a:lnTo>
                  <a:pt x="718" y="582"/>
                </a:lnTo>
                <a:lnTo>
                  <a:pt x="718" y="582"/>
                </a:lnTo>
                <a:close/>
                <a:moveTo>
                  <a:pt x="728" y="526"/>
                </a:moveTo>
                <a:lnTo>
                  <a:pt x="728" y="526"/>
                </a:lnTo>
                <a:lnTo>
                  <a:pt x="728" y="523"/>
                </a:lnTo>
                <a:lnTo>
                  <a:pt x="728" y="521"/>
                </a:lnTo>
                <a:lnTo>
                  <a:pt x="728" y="521"/>
                </a:lnTo>
                <a:lnTo>
                  <a:pt x="728" y="526"/>
                </a:lnTo>
                <a:lnTo>
                  <a:pt x="728" y="528"/>
                </a:lnTo>
                <a:lnTo>
                  <a:pt x="728" y="526"/>
                </a:lnTo>
                <a:lnTo>
                  <a:pt x="728" y="526"/>
                </a:lnTo>
                <a:close/>
                <a:moveTo>
                  <a:pt x="723" y="543"/>
                </a:moveTo>
                <a:lnTo>
                  <a:pt x="725" y="554"/>
                </a:lnTo>
                <a:lnTo>
                  <a:pt x="725" y="554"/>
                </a:lnTo>
                <a:lnTo>
                  <a:pt x="723" y="548"/>
                </a:lnTo>
                <a:lnTo>
                  <a:pt x="723" y="543"/>
                </a:lnTo>
                <a:lnTo>
                  <a:pt x="723" y="543"/>
                </a:lnTo>
                <a:close/>
                <a:moveTo>
                  <a:pt x="720" y="573"/>
                </a:moveTo>
                <a:lnTo>
                  <a:pt x="720" y="573"/>
                </a:lnTo>
                <a:lnTo>
                  <a:pt x="720" y="579"/>
                </a:lnTo>
                <a:lnTo>
                  <a:pt x="718" y="583"/>
                </a:lnTo>
                <a:lnTo>
                  <a:pt x="718" y="583"/>
                </a:lnTo>
                <a:lnTo>
                  <a:pt x="718" y="582"/>
                </a:lnTo>
                <a:lnTo>
                  <a:pt x="720" y="573"/>
                </a:lnTo>
                <a:lnTo>
                  <a:pt x="720" y="573"/>
                </a:lnTo>
                <a:lnTo>
                  <a:pt x="720" y="576"/>
                </a:lnTo>
                <a:lnTo>
                  <a:pt x="720" y="573"/>
                </a:lnTo>
                <a:lnTo>
                  <a:pt x="720" y="573"/>
                </a:lnTo>
                <a:close/>
                <a:moveTo>
                  <a:pt x="728" y="490"/>
                </a:moveTo>
                <a:lnTo>
                  <a:pt x="728" y="490"/>
                </a:lnTo>
                <a:lnTo>
                  <a:pt x="728" y="507"/>
                </a:lnTo>
                <a:lnTo>
                  <a:pt x="727" y="515"/>
                </a:lnTo>
                <a:lnTo>
                  <a:pt x="727" y="512"/>
                </a:lnTo>
                <a:lnTo>
                  <a:pt x="728" y="490"/>
                </a:lnTo>
                <a:lnTo>
                  <a:pt x="728" y="490"/>
                </a:lnTo>
                <a:lnTo>
                  <a:pt x="728" y="496"/>
                </a:lnTo>
                <a:lnTo>
                  <a:pt x="728" y="490"/>
                </a:lnTo>
                <a:lnTo>
                  <a:pt x="728" y="490"/>
                </a:lnTo>
                <a:close/>
                <a:moveTo>
                  <a:pt x="758" y="276"/>
                </a:moveTo>
                <a:lnTo>
                  <a:pt x="758" y="276"/>
                </a:lnTo>
                <a:lnTo>
                  <a:pt x="758" y="284"/>
                </a:lnTo>
                <a:lnTo>
                  <a:pt x="758" y="284"/>
                </a:lnTo>
                <a:lnTo>
                  <a:pt x="758" y="278"/>
                </a:lnTo>
                <a:lnTo>
                  <a:pt x="758" y="276"/>
                </a:lnTo>
                <a:lnTo>
                  <a:pt x="758" y="276"/>
                </a:lnTo>
                <a:close/>
                <a:moveTo>
                  <a:pt x="739" y="419"/>
                </a:moveTo>
                <a:lnTo>
                  <a:pt x="739" y="419"/>
                </a:lnTo>
                <a:lnTo>
                  <a:pt x="740" y="416"/>
                </a:lnTo>
                <a:lnTo>
                  <a:pt x="740" y="416"/>
                </a:lnTo>
                <a:lnTo>
                  <a:pt x="741" y="417"/>
                </a:lnTo>
                <a:lnTo>
                  <a:pt x="743" y="418"/>
                </a:lnTo>
                <a:lnTo>
                  <a:pt x="743" y="419"/>
                </a:lnTo>
                <a:lnTo>
                  <a:pt x="743" y="420"/>
                </a:lnTo>
                <a:lnTo>
                  <a:pt x="741" y="420"/>
                </a:lnTo>
                <a:lnTo>
                  <a:pt x="739" y="419"/>
                </a:lnTo>
                <a:lnTo>
                  <a:pt x="739" y="419"/>
                </a:lnTo>
                <a:lnTo>
                  <a:pt x="739" y="418"/>
                </a:lnTo>
                <a:lnTo>
                  <a:pt x="739" y="419"/>
                </a:lnTo>
                <a:lnTo>
                  <a:pt x="739" y="419"/>
                </a:lnTo>
                <a:close/>
                <a:moveTo>
                  <a:pt x="720" y="556"/>
                </a:moveTo>
                <a:lnTo>
                  <a:pt x="720" y="556"/>
                </a:lnTo>
                <a:lnTo>
                  <a:pt x="721" y="572"/>
                </a:lnTo>
                <a:lnTo>
                  <a:pt x="720" y="556"/>
                </a:lnTo>
                <a:lnTo>
                  <a:pt x="720" y="556"/>
                </a:lnTo>
                <a:lnTo>
                  <a:pt x="720" y="560"/>
                </a:lnTo>
                <a:lnTo>
                  <a:pt x="720" y="556"/>
                </a:lnTo>
                <a:lnTo>
                  <a:pt x="720" y="556"/>
                </a:lnTo>
                <a:close/>
                <a:moveTo>
                  <a:pt x="731" y="478"/>
                </a:moveTo>
                <a:lnTo>
                  <a:pt x="731" y="478"/>
                </a:lnTo>
                <a:lnTo>
                  <a:pt x="731" y="484"/>
                </a:lnTo>
                <a:lnTo>
                  <a:pt x="731" y="489"/>
                </a:lnTo>
                <a:lnTo>
                  <a:pt x="731" y="489"/>
                </a:lnTo>
                <a:lnTo>
                  <a:pt x="731" y="482"/>
                </a:lnTo>
                <a:lnTo>
                  <a:pt x="731" y="478"/>
                </a:lnTo>
                <a:lnTo>
                  <a:pt x="731" y="478"/>
                </a:lnTo>
                <a:close/>
                <a:moveTo>
                  <a:pt x="729" y="485"/>
                </a:moveTo>
                <a:lnTo>
                  <a:pt x="729" y="485"/>
                </a:lnTo>
                <a:lnTo>
                  <a:pt x="731" y="472"/>
                </a:lnTo>
                <a:lnTo>
                  <a:pt x="732" y="471"/>
                </a:lnTo>
                <a:lnTo>
                  <a:pt x="732" y="473"/>
                </a:lnTo>
                <a:lnTo>
                  <a:pt x="731" y="482"/>
                </a:lnTo>
                <a:lnTo>
                  <a:pt x="729" y="484"/>
                </a:lnTo>
                <a:lnTo>
                  <a:pt x="729" y="485"/>
                </a:lnTo>
                <a:lnTo>
                  <a:pt x="729" y="485"/>
                </a:lnTo>
                <a:lnTo>
                  <a:pt x="729" y="484"/>
                </a:lnTo>
                <a:lnTo>
                  <a:pt x="729" y="485"/>
                </a:lnTo>
                <a:lnTo>
                  <a:pt x="729" y="485"/>
                </a:lnTo>
                <a:close/>
                <a:moveTo>
                  <a:pt x="720" y="549"/>
                </a:moveTo>
                <a:lnTo>
                  <a:pt x="720" y="549"/>
                </a:lnTo>
                <a:lnTo>
                  <a:pt x="720" y="555"/>
                </a:lnTo>
                <a:lnTo>
                  <a:pt x="720" y="549"/>
                </a:lnTo>
                <a:lnTo>
                  <a:pt x="720" y="549"/>
                </a:lnTo>
                <a:lnTo>
                  <a:pt x="720" y="550"/>
                </a:lnTo>
                <a:lnTo>
                  <a:pt x="720" y="549"/>
                </a:lnTo>
                <a:lnTo>
                  <a:pt x="720" y="549"/>
                </a:lnTo>
                <a:close/>
                <a:moveTo>
                  <a:pt x="721" y="534"/>
                </a:moveTo>
                <a:lnTo>
                  <a:pt x="721" y="534"/>
                </a:lnTo>
                <a:lnTo>
                  <a:pt x="721" y="542"/>
                </a:lnTo>
                <a:lnTo>
                  <a:pt x="721" y="542"/>
                </a:lnTo>
                <a:lnTo>
                  <a:pt x="721" y="534"/>
                </a:lnTo>
                <a:lnTo>
                  <a:pt x="721" y="534"/>
                </a:lnTo>
                <a:close/>
                <a:moveTo>
                  <a:pt x="728" y="484"/>
                </a:moveTo>
                <a:lnTo>
                  <a:pt x="728" y="484"/>
                </a:lnTo>
                <a:lnTo>
                  <a:pt x="727" y="476"/>
                </a:lnTo>
                <a:lnTo>
                  <a:pt x="728" y="484"/>
                </a:lnTo>
                <a:lnTo>
                  <a:pt x="728" y="484"/>
                </a:lnTo>
                <a:lnTo>
                  <a:pt x="728" y="481"/>
                </a:lnTo>
                <a:lnTo>
                  <a:pt x="728" y="484"/>
                </a:lnTo>
                <a:lnTo>
                  <a:pt x="728" y="484"/>
                </a:lnTo>
                <a:close/>
                <a:moveTo>
                  <a:pt x="718" y="541"/>
                </a:moveTo>
                <a:lnTo>
                  <a:pt x="718" y="541"/>
                </a:lnTo>
                <a:lnTo>
                  <a:pt x="718" y="528"/>
                </a:lnTo>
                <a:lnTo>
                  <a:pt x="718" y="541"/>
                </a:lnTo>
                <a:lnTo>
                  <a:pt x="718" y="541"/>
                </a:lnTo>
                <a:lnTo>
                  <a:pt x="718" y="540"/>
                </a:lnTo>
                <a:lnTo>
                  <a:pt x="718" y="541"/>
                </a:lnTo>
                <a:lnTo>
                  <a:pt x="718" y="541"/>
                </a:lnTo>
                <a:close/>
                <a:moveTo>
                  <a:pt x="721" y="521"/>
                </a:moveTo>
                <a:lnTo>
                  <a:pt x="721" y="521"/>
                </a:lnTo>
                <a:lnTo>
                  <a:pt x="721" y="526"/>
                </a:lnTo>
                <a:lnTo>
                  <a:pt x="721" y="530"/>
                </a:lnTo>
                <a:lnTo>
                  <a:pt x="721" y="531"/>
                </a:lnTo>
                <a:lnTo>
                  <a:pt x="721" y="530"/>
                </a:lnTo>
                <a:lnTo>
                  <a:pt x="721" y="521"/>
                </a:lnTo>
                <a:lnTo>
                  <a:pt x="721" y="521"/>
                </a:lnTo>
                <a:lnTo>
                  <a:pt x="721" y="523"/>
                </a:lnTo>
                <a:lnTo>
                  <a:pt x="721" y="521"/>
                </a:lnTo>
                <a:lnTo>
                  <a:pt x="721" y="521"/>
                </a:lnTo>
                <a:close/>
                <a:moveTo>
                  <a:pt x="728" y="455"/>
                </a:moveTo>
                <a:lnTo>
                  <a:pt x="728" y="455"/>
                </a:lnTo>
                <a:lnTo>
                  <a:pt x="728" y="464"/>
                </a:lnTo>
                <a:lnTo>
                  <a:pt x="728" y="467"/>
                </a:lnTo>
                <a:lnTo>
                  <a:pt x="728" y="469"/>
                </a:lnTo>
                <a:lnTo>
                  <a:pt x="728" y="469"/>
                </a:lnTo>
                <a:lnTo>
                  <a:pt x="728" y="461"/>
                </a:lnTo>
                <a:lnTo>
                  <a:pt x="728" y="455"/>
                </a:lnTo>
                <a:lnTo>
                  <a:pt x="728" y="455"/>
                </a:lnTo>
                <a:close/>
                <a:moveTo>
                  <a:pt x="729" y="430"/>
                </a:moveTo>
                <a:lnTo>
                  <a:pt x="729" y="430"/>
                </a:lnTo>
                <a:lnTo>
                  <a:pt x="731" y="437"/>
                </a:lnTo>
                <a:lnTo>
                  <a:pt x="731" y="437"/>
                </a:lnTo>
                <a:lnTo>
                  <a:pt x="729" y="430"/>
                </a:lnTo>
                <a:lnTo>
                  <a:pt x="729" y="430"/>
                </a:lnTo>
                <a:close/>
                <a:moveTo>
                  <a:pt x="729" y="429"/>
                </a:moveTo>
                <a:lnTo>
                  <a:pt x="729" y="429"/>
                </a:lnTo>
                <a:lnTo>
                  <a:pt x="729" y="440"/>
                </a:lnTo>
                <a:lnTo>
                  <a:pt x="728" y="444"/>
                </a:lnTo>
                <a:lnTo>
                  <a:pt x="728" y="447"/>
                </a:lnTo>
                <a:lnTo>
                  <a:pt x="728" y="447"/>
                </a:lnTo>
                <a:lnTo>
                  <a:pt x="728" y="436"/>
                </a:lnTo>
                <a:lnTo>
                  <a:pt x="729" y="429"/>
                </a:lnTo>
                <a:lnTo>
                  <a:pt x="729" y="429"/>
                </a:lnTo>
                <a:close/>
                <a:moveTo>
                  <a:pt x="732" y="400"/>
                </a:moveTo>
                <a:lnTo>
                  <a:pt x="732" y="400"/>
                </a:lnTo>
                <a:lnTo>
                  <a:pt x="732" y="406"/>
                </a:lnTo>
                <a:lnTo>
                  <a:pt x="732" y="406"/>
                </a:lnTo>
                <a:lnTo>
                  <a:pt x="732" y="400"/>
                </a:lnTo>
                <a:lnTo>
                  <a:pt x="732" y="400"/>
                </a:lnTo>
                <a:close/>
                <a:moveTo>
                  <a:pt x="729" y="405"/>
                </a:moveTo>
                <a:lnTo>
                  <a:pt x="729" y="405"/>
                </a:lnTo>
                <a:lnTo>
                  <a:pt x="734" y="389"/>
                </a:lnTo>
                <a:lnTo>
                  <a:pt x="733" y="395"/>
                </a:lnTo>
                <a:lnTo>
                  <a:pt x="732" y="406"/>
                </a:lnTo>
                <a:lnTo>
                  <a:pt x="731" y="407"/>
                </a:lnTo>
                <a:lnTo>
                  <a:pt x="729" y="405"/>
                </a:lnTo>
                <a:lnTo>
                  <a:pt x="729" y="405"/>
                </a:lnTo>
                <a:lnTo>
                  <a:pt x="731" y="403"/>
                </a:lnTo>
                <a:lnTo>
                  <a:pt x="731" y="405"/>
                </a:lnTo>
                <a:lnTo>
                  <a:pt x="731" y="406"/>
                </a:lnTo>
                <a:lnTo>
                  <a:pt x="729" y="405"/>
                </a:lnTo>
                <a:lnTo>
                  <a:pt x="729" y="405"/>
                </a:lnTo>
                <a:close/>
                <a:moveTo>
                  <a:pt x="729" y="403"/>
                </a:moveTo>
                <a:lnTo>
                  <a:pt x="729" y="403"/>
                </a:lnTo>
                <a:lnTo>
                  <a:pt x="731" y="393"/>
                </a:lnTo>
                <a:lnTo>
                  <a:pt x="731" y="391"/>
                </a:lnTo>
                <a:lnTo>
                  <a:pt x="731" y="391"/>
                </a:lnTo>
                <a:lnTo>
                  <a:pt x="729" y="397"/>
                </a:lnTo>
                <a:lnTo>
                  <a:pt x="729" y="403"/>
                </a:lnTo>
                <a:lnTo>
                  <a:pt x="729" y="403"/>
                </a:lnTo>
                <a:lnTo>
                  <a:pt x="729" y="401"/>
                </a:lnTo>
                <a:lnTo>
                  <a:pt x="731" y="402"/>
                </a:lnTo>
                <a:lnTo>
                  <a:pt x="729" y="403"/>
                </a:lnTo>
                <a:lnTo>
                  <a:pt x="729" y="403"/>
                </a:lnTo>
                <a:lnTo>
                  <a:pt x="729" y="403"/>
                </a:lnTo>
                <a:close/>
                <a:moveTo>
                  <a:pt x="729" y="373"/>
                </a:moveTo>
                <a:lnTo>
                  <a:pt x="729" y="373"/>
                </a:lnTo>
                <a:lnTo>
                  <a:pt x="731" y="382"/>
                </a:lnTo>
                <a:lnTo>
                  <a:pt x="731" y="382"/>
                </a:lnTo>
                <a:lnTo>
                  <a:pt x="729" y="378"/>
                </a:lnTo>
                <a:lnTo>
                  <a:pt x="729" y="373"/>
                </a:lnTo>
                <a:lnTo>
                  <a:pt x="729" y="373"/>
                </a:lnTo>
                <a:close/>
                <a:moveTo>
                  <a:pt x="722" y="429"/>
                </a:moveTo>
                <a:lnTo>
                  <a:pt x="722" y="429"/>
                </a:lnTo>
                <a:lnTo>
                  <a:pt x="722" y="437"/>
                </a:lnTo>
                <a:lnTo>
                  <a:pt x="722" y="437"/>
                </a:lnTo>
                <a:lnTo>
                  <a:pt x="722" y="429"/>
                </a:lnTo>
                <a:lnTo>
                  <a:pt x="722" y="429"/>
                </a:lnTo>
                <a:close/>
                <a:moveTo>
                  <a:pt x="721" y="430"/>
                </a:moveTo>
                <a:lnTo>
                  <a:pt x="721" y="430"/>
                </a:lnTo>
                <a:lnTo>
                  <a:pt x="721" y="436"/>
                </a:lnTo>
                <a:lnTo>
                  <a:pt x="721" y="436"/>
                </a:lnTo>
                <a:lnTo>
                  <a:pt x="721" y="430"/>
                </a:lnTo>
                <a:lnTo>
                  <a:pt x="721" y="430"/>
                </a:lnTo>
                <a:close/>
                <a:moveTo>
                  <a:pt x="722" y="418"/>
                </a:moveTo>
                <a:lnTo>
                  <a:pt x="722" y="418"/>
                </a:lnTo>
                <a:lnTo>
                  <a:pt x="722" y="417"/>
                </a:lnTo>
                <a:lnTo>
                  <a:pt x="722" y="417"/>
                </a:lnTo>
                <a:lnTo>
                  <a:pt x="722" y="420"/>
                </a:lnTo>
                <a:lnTo>
                  <a:pt x="722" y="423"/>
                </a:lnTo>
                <a:lnTo>
                  <a:pt x="722" y="418"/>
                </a:lnTo>
                <a:lnTo>
                  <a:pt x="722" y="418"/>
                </a:lnTo>
                <a:lnTo>
                  <a:pt x="722" y="419"/>
                </a:lnTo>
                <a:lnTo>
                  <a:pt x="722" y="418"/>
                </a:lnTo>
                <a:lnTo>
                  <a:pt x="722" y="418"/>
                </a:lnTo>
                <a:close/>
                <a:moveTo>
                  <a:pt x="721" y="418"/>
                </a:moveTo>
                <a:lnTo>
                  <a:pt x="721" y="418"/>
                </a:lnTo>
                <a:lnTo>
                  <a:pt x="720" y="417"/>
                </a:lnTo>
                <a:lnTo>
                  <a:pt x="720" y="418"/>
                </a:lnTo>
                <a:lnTo>
                  <a:pt x="720" y="424"/>
                </a:lnTo>
                <a:lnTo>
                  <a:pt x="720" y="425"/>
                </a:lnTo>
                <a:lnTo>
                  <a:pt x="721" y="418"/>
                </a:lnTo>
                <a:lnTo>
                  <a:pt x="721" y="418"/>
                </a:lnTo>
                <a:lnTo>
                  <a:pt x="721" y="420"/>
                </a:lnTo>
                <a:lnTo>
                  <a:pt x="721" y="418"/>
                </a:lnTo>
                <a:lnTo>
                  <a:pt x="721" y="418"/>
                </a:lnTo>
                <a:close/>
                <a:moveTo>
                  <a:pt x="732" y="343"/>
                </a:moveTo>
                <a:lnTo>
                  <a:pt x="732" y="343"/>
                </a:lnTo>
                <a:lnTo>
                  <a:pt x="732" y="349"/>
                </a:lnTo>
                <a:lnTo>
                  <a:pt x="732" y="349"/>
                </a:lnTo>
                <a:lnTo>
                  <a:pt x="732" y="343"/>
                </a:lnTo>
                <a:lnTo>
                  <a:pt x="732" y="343"/>
                </a:lnTo>
                <a:close/>
                <a:moveTo>
                  <a:pt x="722" y="405"/>
                </a:moveTo>
                <a:lnTo>
                  <a:pt x="722" y="405"/>
                </a:lnTo>
                <a:lnTo>
                  <a:pt x="722" y="411"/>
                </a:lnTo>
                <a:lnTo>
                  <a:pt x="722" y="411"/>
                </a:lnTo>
                <a:lnTo>
                  <a:pt x="722" y="405"/>
                </a:lnTo>
                <a:lnTo>
                  <a:pt x="722" y="405"/>
                </a:lnTo>
                <a:close/>
                <a:moveTo>
                  <a:pt x="729" y="352"/>
                </a:moveTo>
                <a:lnTo>
                  <a:pt x="729" y="352"/>
                </a:lnTo>
                <a:lnTo>
                  <a:pt x="729" y="331"/>
                </a:lnTo>
                <a:lnTo>
                  <a:pt x="729" y="352"/>
                </a:lnTo>
                <a:lnTo>
                  <a:pt x="729" y="352"/>
                </a:lnTo>
                <a:lnTo>
                  <a:pt x="729" y="348"/>
                </a:lnTo>
                <a:lnTo>
                  <a:pt x="729" y="352"/>
                </a:lnTo>
                <a:lnTo>
                  <a:pt x="729" y="352"/>
                </a:lnTo>
                <a:close/>
                <a:moveTo>
                  <a:pt x="731" y="322"/>
                </a:moveTo>
                <a:lnTo>
                  <a:pt x="731" y="322"/>
                </a:lnTo>
                <a:lnTo>
                  <a:pt x="729" y="329"/>
                </a:lnTo>
                <a:lnTo>
                  <a:pt x="731" y="330"/>
                </a:lnTo>
                <a:lnTo>
                  <a:pt x="731" y="328"/>
                </a:lnTo>
                <a:lnTo>
                  <a:pt x="731" y="322"/>
                </a:lnTo>
                <a:lnTo>
                  <a:pt x="731" y="322"/>
                </a:lnTo>
                <a:lnTo>
                  <a:pt x="731" y="320"/>
                </a:lnTo>
                <a:lnTo>
                  <a:pt x="731" y="322"/>
                </a:lnTo>
                <a:lnTo>
                  <a:pt x="731" y="323"/>
                </a:lnTo>
                <a:lnTo>
                  <a:pt x="731" y="322"/>
                </a:lnTo>
                <a:lnTo>
                  <a:pt x="731" y="322"/>
                </a:lnTo>
                <a:close/>
                <a:moveTo>
                  <a:pt x="729" y="312"/>
                </a:moveTo>
                <a:lnTo>
                  <a:pt x="729" y="312"/>
                </a:lnTo>
                <a:lnTo>
                  <a:pt x="731" y="316"/>
                </a:lnTo>
                <a:lnTo>
                  <a:pt x="732" y="319"/>
                </a:lnTo>
                <a:lnTo>
                  <a:pt x="732" y="319"/>
                </a:lnTo>
                <a:lnTo>
                  <a:pt x="732" y="319"/>
                </a:lnTo>
                <a:lnTo>
                  <a:pt x="729" y="312"/>
                </a:lnTo>
                <a:lnTo>
                  <a:pt x="729" y="312"/>
                </a:lnTo>
                <a:lnTo>
                  <a:pt x="729" y="311"/>
                </a:lnTo>
                <a:lnTo>
                  <a:pt x="731" y="311"/>
                </a:lnTo>
                <a:lnTo>
                  <a:pt x="731" y="312"/>
                </a:lnTo>
                <a:lnTo>
                  <a:pt x="729" y="312"/>
                </a:lnTo>
                <a:lnTo>
                  <a:pt x="729" y="312"/>
                </a:lnTo>
                <a:close/>
                <a:moveTo>
                  <a:pt x="732" y="292"/>
                </a:moveTo>
                <a:lnTo>
                  <a:pt x="732" y="292"/>
                </a:lnTo>
                <a:lnTo>
                  <a:pt x="732" y="299"/>
                </a:lnTo>
                <a:lnTo>
                  <a:pt x="732" y="299"/>
                </a:lnTo>
                <a:lnTo>
                  <a:pt x="732" y="292"/>
                </a:lnTo>
                <a:lnTo>
                  <a:pt x="732" y="292"/>
                </a:lnTo>
                <a:close/>
                <a:moveTo>
                  <a:pt x="758" y="53"/>
                </a:moveTo>
                <a:lnTo>
                  <a:pt x="758" y="53"/>
                </a:lnTo>
                <a:lnTo>
                  <a:pt x="757" y="45"/>
                </a:lnTo>
                <a:lnTo>
                  <a:pt x="757" y="45"/>
                </a:lnTo>
                <a:lnTo>
                  <a:pt x="758" y="46"/>
                </a:lnTo>
                <a:lnTo>
                  <a:pt x="758" y="51"/>
                </a:lnTo>
                <a:lnTo>
                  <a:pt x="758" y="52"/>
                </a:lnTo>
                <a:lnTo>
                  <a:pt x="758" y="53"/>
                </a:lnTo>
                <a:lnTo>
                  <a:pt x="758" y="53"/>
                </a:lnTo>
                <a:lnTo>
                  <a:pt x="758" y="53"/>
                </a:lnTo>
                <a:lnTo>
                  <a:pt x="758" y="53"/>
                </a:lnTo>
                <a:lnTo>
                  <a:pt x="758" y="53"/>
                </a:lnTo>
                <a:close/>
                <a:moveTo>
                  <a:pt x="731" y="245"/>
                </a:moveTo>
                <a:lnTo>
                  <a:pt x="731" y="245"/>
                </a:lnTo>
                <a:lnTo>
                  <a:pt x="731" y="243"/>
                </a:lnTo>
                <a:lnTo>
                  <a:pt x="732" y="243"/>
                </a:lnTo>
                <a:lnTo>
                  <a:pt x="732" y="247"/>
                </a:lnTo>
                <a:lnTo>
                  <a:pt x="732" y="252"/>
                </a:lnTo>
                <a:lnTo>
                  <a:pt x="732" y="252"/>
                </a:lnTo>
                <a:lnTo>
                  <a:pt x="731" y="248"/>
                </a:lnTo>
                <a:lnTo>
                  <a:pt x="731" y="245"/>
                </a:lnTo>
                <a:lnTo>
                  <a:pt x="731" y="245"/>
                </a:lnTo>
                <a:close/>
                <a:moveTo>
                  <a:pt x="757" y="40"/>
                </a:moveTo>
                <a:lnTo>
                  <a:pt x="757" y="40"/>
                </a:lnTo>
                <a:lnTo>
                  <a:pt x="757" y="22"/>
                </a:lnTo>
                <a:lnTo>
                  <a:pt x="757" y="21"/>
                </a:lnTo>
                <a:lnTo>
                  <a:pt x="758" y="23"/>
                </a:lnTo>
                <a:lnTo>
                  <a:pt x="758" y="34"/>
                </a:lnTo>
                <a:lnTo>
                  <a:pt x="757" y="40"/>
                </a:lnTo>
                <a:lnTo>
                  <a:pt x="757" y="40"/>
                </a:lnTo>
                <a:lnTo>
                  <a:pt x="758" y="37"/>
                </a:lnTo>
                <a:lnTo>
                  <a:pt x="757" y="40"/>
                </a:lnTo>
                <a:lnTo>
                  <a:pt x="757" y="40"/>
                </a:lnTo>
                <a:close/>
                <a:moveTo>
                  <a:pt x="727" y="5"/>
                </a:moveTo>
                <a:lnTo>
                  <a:pt x="727" y="5"/>
                </a:lnTo>
                <a:lnTo>
                  <a:pt x="734" y="5"/>
                </a:lnTo>
                <a:lnTo>
                  <a:pt x="734" y="5"/>
                </a:lnTo>
                <a:lnTo>
                  <a:pt x="729" y="5"/>
                </a:lnTo>
                <a:lnTo>
                  <a:pt x="727" y="5"/>
                </a:lnTo>
                <a:lnTo>
                  <a:pt x="727" y="5"/>
                </a:lnTo>
                <a:lnTo>
                  <a:pt x="727" y="5"/>
                </a:lnTo>
                <a:lnTo>
                  <a:pt x="727" y="5"/>
                </a:lnTo>
                <a:close/>
                <a:moveTo>
                  <a:pt x="722" y="243"/>
                </a:moveTo>
                <a:lnTo>
                  <a:pt x="722" y="243"/>
                </a:lnTo>
                <a:lnTo>
                  <a:pt x="722" y="252"/>
                </a:lnTo>
                <a:lnTo>
                  <a:pt x="722" y="252"/>
                </a:lnTo>
                <a:lnTo>
                  <a:pt x="722" y="243"/>
                </a:lnTo>
                <a:lnTo>
                  <a:pt x="722" y="243"/>
                </a:lnTo>
                <a:close/>
                <a:moveTo>
                  <a:pt x="722" y="228"/>
                </a:moveTo>
                <a:lnTo>
                  <a:pt x="722" y="228"/>
                </a:lnTo>
                <a:lnTo>
                  <a:pt x="718" y="220"/>
                </a:lnTo>
                <a:lnTo>
                  <a:pt x="717" y="218"/>
                </a:lnTo>
                <a:lnTo>
                  <a:pt x="716" y="219"/>
                </a:lnTo>
                <a:lnTo>
                  <a:pt x="716" y="224"/>
                </a:lnTo>
                <a:lnTo>
                  <a:pt x="717" y="229"/>
                </a:lnTo>
                <a:lnTo>
                  <a:pt x="718" y="231"/>
                </a:lnTo>
                <a:lnTo>
                  <a:pt x="720" y="233"/>
                </a:lnTo>
                <a:lnTo>
                  <a:pt x="720" y="233"/>
                </a:lnTo>
                <a:lnTo>
                  <a:pt x="722" y="228"/>
                </a:lnTo>
                <a:lnTo>
                  <a:pt x="722" y="228"/>
                </a:lnTo>
                <a:lnTo>
                  <a:pt x="722" y="228"/>
                </a:lnTo>
                <a:lnTo>
                  <a:pt x="721" y="228"/>
                </a:lnTo>
                <a:lnTo>
                  <a:pt x="722" y="229"/>
                </a:lnTo>
                <a:lnTo>
                  <a:pt x="722" y="228"/>
                </a:lnTo>
                <a:lnTo>
                  <a:pt x="722" y="228"/>
                </a:lnTo>
                <a:close/>
                <a:moveTo>
                  <a:pt x="721" y="223"/>
                </a:moveTo>
                <a:lnTo>
                  <a:pt x="721" y="223"/>
                </a:lnTo>
                <a:lnTo>
                  <a:pt x="721" y="235"/>
                </a:lnTo>
                <a:lnTo>
                  <a:pt x="721" y="235"/>
                </a:lnTo>
                <a:lnTo>
                  <a:pt x="721" y="223"/>
                </a:lnTo>
                <a:lnTo>
                  <a:pt x="721" y="223"/>
                </a:lnTo>
                <a:close/>
                <a:moveTo>
                  <a:pt x="670" y="6"/>
                </a:moveTo>
                <a:lnTo>
                  <a:pt x="670" y="6"/>
                </a:lnTo>
                <a:lnTo>
                  <a:pt x="662" y="6"/>
                </a:lnTo>
                <a:lnTo>
                  <a:pt x="657" y="6"/>
                </a:lnTo>
                <a:lnTo>
                  <a:pt x="657" y="6"/>
                </a:lnTo>
                <a:lnTo>
                  <a:pt x="664" y="6"/>
                </a:lnTo>
                <a:lnTo>
                  <a:pt x="670" y="6"/>
                </a:lnTo>
                <a:lnTo>
                  <a:pt x="670" y="6"/>
                </a:lnTo>
                <a:close/>
                <a:moveTo>
                  <a:pt x="721" y="207"/>
                </a:moveTo>
                <a:lnTo>
                  <a:pt x="721" y="207"/>
                </a:lnTo>
                <a:lnTo>
                  <a:pt x="721" y="205"/>
                </a:lnTo>
                <a:lnTo>
                  <a:pt x="721" y="205"/>
                </a:lnTo>
                <a:lnTo>
                  <a:pt x="722" y="210"/>
                </a:lnTo>
                <a:lnTo>
                  <a:pt x="721" y="213"/>
                </a:lnTo>
                <a:lnTo>
                  <a:pt x="721" y="207"/>
                </a:lnTo>
                <a:lnTo>
                  <a:pt x="721" y="207"/>
                </a:lnTo>
                <a:lnTo>
                  <a:pt x="721" y="207"/>
                </a:lnTo>
                <a:lnTo>
                  <a:pt x="721" y="207"/>
                </a:lnTo>
                <a:lnTo>
                  <a:pt x="721" y="207"/>
                </a:lnTo>
                <a:close/>
                <a:moveTo>
                  <a:pt x="722" y="190"/>
                </a:moveTo>
                <a:lnTo>
                  <a:pt x="722" y="190"/>
                </a:lnTo>
                <a:lnTo>
                  <a:pt x="722" y="186"/>
                </a:lnTo>
                <a:lnTo>
                  <a:pt x="722" y="186"/>
                </a:lnTo>
                <a:lnTo>
                  <a:pt x="722" y="190"/>
                </a:lnTo>
                <a:lnTo>
                  <a:pt x="722" y="192"/>
                </a:lnTo>
                <a:lnTo>
                  <a:pt x="722" y="190"/>
                </a:lnTo>
                <a:lnTo>
                  <a:pt x="722" y="190"/>
                </a:lnTo>
                <a:close/>
                <a:moveTo>
                  <a:pt x="720" y="196"/>
                </a:move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lnTo>
                  <a:pt x="721" y="200"/>
                </a:lnTo>
                <a:lnTo>
                  <a:pt x="721" y="201"/>
                </a:ln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lnTo>
                  <a:pt x="720" y="196"/>
                </a:lnTo>
                <a:close/>
                <a:moveTo>
                  <a:pt x="627" y="6"/>
                </a:moveTo>
                <a:lnTo>
                  <a:pt x="627" y="6"/>
                </a:lnTo>
                <a:lnTo>
                  <a:pt x="632" y="6"/>
                </a:lnTo>
                <a:lnTo>
                  <a:pt x="635" y="6"/>
                </a:lnTo>
                <a:lnTo>
                  <a:pt x="635" y="7"/>
                </a:lnTo>
                <a:lnTo>
                  <a:pt x="635" y="7"/>
                </a:lnTo>
                <a:lnTo>
                  <a:pt x="627" y="6"/>
                </a:lnTo>
                <a:lnTo>
                  <a:pt x="627" y="6"/>
                </a:lnTo>
                <a:lnTo>
                  <a:pt x="628" y="6"/>
                </a:lnTo>
                <a:lnTo>
                  <a:pt x="627" y="6"/>
                </a:lnTo>
                <a:lnTo>
                  <a:pt x="627" y="6"/>
                </a:lnTo>
                <a:close/>
                <a:moveTo>
                  <a:pt x="722" y="160"/>
                </a:moveTo>
                <a:lnTo>
                  <a:pt x="722" y="160"/>
                </a:lnTo>
                <a:lnTo>
                  <a:pt x="720" y="155"/>
                </a:lnTo>
                <a:lnTo>
                  <a:pt x="720" y="155"/>
                </a:lnTo>
                <a:lnTo>
                  <a:pt x="720" y="160"/>
                </a:lnTo>
                <a:lnTo>
                  <a:pt x="721" y="165"/>
                </a:lnTo>
                <a:lnTo>
                  <a:pt x="722" y="164"/>
                </a:lnTo>
                <a:lnTo>
                  <a:pt x="722" y="160"/>
                </a:lnTo>
                <a:lnTo>
                  <a:pt x="722" y="160"/>
                </a:lnTo>
                <a:lnTo>
                  <a:pt x="722" y="160"/>
                </a:lnTo>
                <a:lnTo>
                  <a:pt x="722" y="160"/>
                </a:lnTo>
                <a:lnTo>
                  <a:pt x="722" y="160"/>
                </a:lnTo>
                <a:close/>
                <a:moveTo>
                  <a:pt x="611" y="5"/>
                </a:moveTo>
                <a:lnTo>
                  <a:pt x="615" y="6"/>
                </a:lnTo>
                <a:lnTo>
                  <a:pt x="615" y="6"/>
                </a:lnTo>
                <a:lnTo>
                  <a:pt x="611" y="6"/>
                </a:lnTo>
                <a:lnTo>
                  <a:pt x="610" y="5"/>
                </a:lnTo>
                <a:lnTo>
                  <a:pt x="611" y="5"/>
                </a:lnTo>
                <a:lnTo>
                  <a:pt x="611" y="5"/>
                </a:lnTo>
                <a:close/>
                <a:moveTo>
                  <a:pt x="722" y="137"/>
                </a:moveTo>
                <a:lnTo>
                  <a:pt x="722" y="137"/>
                </a:lnTo>
                <a:lnTo>
                  <a:pt x="722" y="130"/>
                </a:lnTo>
                <a:lnTo>
                  <a:pt x="722" y="137"/>
                </a:lnTo>
                <a:lnTo>
                  <a:pt x="722" y="137"/>
                </a:lnTo>
                <a:lnTo>
                  <a:pt x="722" y="136"/>
                </a:lnTo>
                <a:lnTo>
                  <a:pt x="722" y="137"/>
                </a:lnTo>
                <a:lnTo>
                  <a:pt x="722" y="137"/>
                </a:lnTo>
                <a:close/>
                <a:moveTo>
                  <a:pt x="574" y="6"/>
                </a:moveTo>
                <a:lnTo>
                  <a:pt x="574" y="6"/>
                </a:lnTo>
                <a:lnTo>
                  <a:pt x="568" y="6"/>
                </a:lnTo>
                <a:lnTo>
                  <a:pt x="573" y="6"/>
                </a:lnTo>
                <a:lnTo>
                  <a:pt x="578" y="6"/>
                </a:lnTo>
                <a:lnTo>
                  <a:pt x="574" y="6"/>
                </a:lnTo>
                <a:lnTo>
                  <a:pt x="574" y="6"/>
                </a:lnTo>
                <a:lnTo>
                  <a:pt x="574" y="6"/>
                </a:lnTo>
                <a:lnTo>
                  <a:pt x="574" y="6"/>
                </a:lnTo>
                <a:lnTo>
                  <a:pt x="574" y="6"/>
                </a:lnTo>
                <a:close/>
                <a:moveTo>
                  <a:pt x="721" y="112"/>
                </a:moveTo>
                <a:lnTo>
                  <a:pt x="721" y="112"/>
                </a:lnTo>
                <a:lnTo>
                  <a:pt x="722" y="100"/>
                </a:lnTo>
                <a:lnTo>
                  <a:pt x="723" y="100"/>
                </a:lnTo>
                <a:lnTo>
                  <a:pt x="723" y="101"/>
                </a:lnTo>
                <a:lnTo>
                  <a:pt x="722" y="107"/>
                </a:lnTo>
                <a:lnTo>
                  <a:pt x="721" y="112"/>
                </a:lnTo>
                <a:lnTo>
                  <a:pt x="721" y="112"/>
                </a:lnTo>
                <a:lnTo>
                  <a:pt x="722" y="110"/>
                </a:lnTo>
                <a:lnTo>
                  <a:pt x="721" y="112"/>
                </a:lnTo>
                <a:lnTo>
                  <a:pt x="721" y="112"/>
                </a:lnTo>
                <a:close/>
                <a:moveTo>
                  <a:pt x="556" y="6"/>
                </a:moveTo>
                <a:lnTo>
                  <a:pt x="556" y="6"/>
                </a:lnTo>
                <a:lnTo>
                  <a:pt x="560" y="6"/>
                </a:lnTo>
                <a:lnTo>
                  <a:pt x="560" y="6"/>
                </a:lnTo>
                <a:lnTo>
                  <a:pt x="560" y="6"/>
                </a:lnTo>
                <a:lnTo>
                  <a:pt x="556" y="6"/>
                </a:lnTo>
                <a:lnTo>
                  <a:pt x="556" y="6"/>
                </a:lnTo>
                <a:close/>
                <a:moveTo>
                  <a:pt x="722" y="94"/>
                </a:moveTo>
                <a:lnTo>
                  <a:pt x="722" y="94"/>
                </a:lnTo>
                <a:lnTo>
                  <a:pt x="722" y="92"/>
                </a:lnTo>
                <a:lnTo>
                  <a:pt x="722" y="93"/>
                </a:lnTo>
                <a:lnTo>
                  <a:pt x="722" y="95"/>
                </a:lnTo>
                <a:lnTo>
                  <a:pt x="722" y="94"/>
                </a:lnTo>
                <a:lnTo>
                  <a:pt x="722" y="94"/>
                </a:lnTo>
                <a:lnTo>
                  <a:pt x="722" y="93"/>
                </a:lnTo>
                <a:lnTo>
                  <a:pt x="722" y="94"/>
                </a:lnTo>
                <a:lnTo>
                  <a:pt x="722" y="95"/>
                </a:lnTo>
                <a:lnTo>
                  <a:pt x="722" y="94"/>
                </a:lnTo>
                <a:lnTo>
                  <a:pt x="722" y="94"/>
                </a:lnTo>
                <a:close/>
                <a:moveTo>
                  <a:pt x="549" y="6"/>
                </a:moveTo>
                <a:lnTo>
                  <a:pt x="549" y="6"/>
                </a:lnTo>
                <a:lnTo>
                  <a:pt x="555" y="6"/>
                </a:lnTo>
                <a:lnTo>
                  <a:pt x="555" y="6"/>
                </a:lnTo>
                <a:lnTo>
                  <a:pt x="549" y="6"/>
                </a:lnTo>
                <a:lnTo>
                  <a:pt x="549" y="6"/>
                </a:lnTo>
                <a:close/>
                <a:moveTo>
                  <a:pt x="722" y="83"/>
                </a:moveTo>
                <a:lnTo>
                  <a:pt x="722" y="83"/>
                </a:lnTo>
                <a:lnTo>
                  <a:pt x="722" y="96"/>
                </a:lnTo>
                <a:lnTo>
                  <a:pt x="722" y="98"/>
                </a:lnTo>
                <a:lnTo>
                  <a:pt x="722" y="96"/>
                </a:lnTo>
                <a:lnTo>
                  <a:pt x="721" y="89"/>
                </a:lnTo>
                <a:lnTo>
                  <a:pt x="722" y="83"/>
                </a:lnTo>
                <a:lnTo>
                  <a:pt x="722" y="83"/>
                </a:lnTo>
                <a:lnTo>
                  <a:pt x="722" y="84"/>
                </a:lnTo>
                <a:lnTo>
                  <a:pt x="722" y="83"/>
                </a:lnTo>
                <a:lnTo>
                  <a:pt x="722" y="83"/>
                </a:lnTo>
                <a:close/>
                <a:moveTo>
                  <a:pt x="722" y="76"/>
                </a:moveTo>
                <a:lnTo>
                  <a:pt x="722" y="76"/>
                </a:lnTo>
                <a:lnTo>
                  <a:pt x="723" y="86"/>
                </a:lnTo>
                <a:lnTo>
                  <a:pt x="723" y="89"/>
                </a:lnTo>
                <a:lnTo>
                  <a:pt x="722" y="86"/>
                </a:lnTo>
                <a:lnTo>
                  <a:pt x="722" y="76"/>
                </a:lnTo>
                <a:lnTo>
                  <a:pt x="722" y="76"/>
                </a:lnTo>
                <a:lnTo>
                  <a:pt x="722" y="77"/>
                </a:lnTo>
                <a:lnTo>
                  <a:pt x="722" y="76"/>
                </a:lnTo>
                <a:lnTo>
                  <a:pt x="722" y="76"/>
                </a:lnTo>
                <a:close/>
                <a:moveTo>
                  <a:pt x="527" y="6"/>
                </a:moveTo>
                <a:lnTo>
                  <a:pt x="527" y="6"/>
                </a:lnTo>
                <a:lnTo>
                  <a:pt x="539" y="7"/>
                </a:lnTo>
                <a:lnTo>
                  <a:pt x="527" y="6"/>
                </a:lnTo>
                <a:lnTo>
                  <a:pt x="527" y="6"/>
                </a:lnTo>
                <a:lnTo>
                  <a:pt x="529" y="6"/>
                </a:lnTo>
                <a:lnTo>
                  <a:pt x="527" y="6"/>
                </a:lnTo>
                <a:lnTo>
                  <a:pt x="527" y="6"/>
                </a:lnTo>
                <a:close/>
                <a:moveTo>
                  <a:pt x="721" y="70"/>
                </a:moveTo>
                <a:lnTo>
                  <a:pt x="721" y="70"/>
                </a:lnTo>
                <a:lnTo>
                  <a:pt x="722" y="68"/>
                </a:lnTo>
                <a:lnTo>
                  <a:pt x="722" y="68"/>
                </a:lnTo>
                <a:lnTo>
                  <a:pt x="723" y="71"/>
                </a:lnTo>
                <a:lnTo>
                  <a:pt x="723" y="74"/>
                </a:lnTo>
                <a:lnTo>
                  <a:pt x="721" y="70"/>
                </a:lnTo>
                <a:lnTo>
                  <a:pt x="721" y="70"/>
                </a:lnTo>
                <a:lnTo>
                  <a:pt x="721" y="69"/>
                </a:lnTo>
                <a:lnTo>
                  <a:pt x="721" y="70"/>
                </a:lnTo>
                <a:lnTo>
                  <a:pt x="721" y="70"/>
                </a:lnTo>
                <a:lnTo>
                  <a:pt x="721" y="70"/>
                </a:lnTo>
                <a:lnTo>
                  <a:pt x="721" y="70"/>
                </a:lnTo>
                <a:close/>
                <a:moveTo>
                  <a:pt x="723" y="58"/>
                </a:moveTo>
                <a:lnTo>
                  <a:pt x="723" y="58"/>
                </a:lnTo>
                <a:lnTo>
                  <a:pt x="723" y="50"/>
                </a:lnTo>
                <a:lnTo>
                  <a:pt x="723" y="50"/>
                </a:lnTo>
                <a:lnTo>
                  <a:pt x="723" y="56"/>
                </a:lnTo>
                <a:lnTo>
                  <a:pt x="723" y="58"/>
                </a:lnTo>
                <a:lnTo>
                  <a:pt x="723" y="58"/>
                </a:lnTo>
                <a:close/>
                <a:moveTo>
                  <a:pt x="722" y="39"/>
                </a:moveTo>
                <a:lnTo>
                  <a:pt x="722" y="39"/>
                </a:lnTo>
                <a:lnTo>
                  <a:pt x="722" y="31"/>
                </a:lnTo>
                <a:lnTo>
                  <a:pt x="722" y="39"/>
                </a:lnTo>
                <a:lnTo>
                  <a:pt x="722" y="39"/>
                </a:lnTo>
                <a:lnTo>
                  <a:pt x="722" y="37"/>
                </a:lnTo>
                <a:lnTo>
                  <a:pt x="722" y="39"/>
                </a:lnTo>
                <a:lnTo>
                  <a:pt x="722" y="39"/>
                </a:lnTo>
                <a:close/>
                <a:moveTo>
                  <a:pt x="734" y="40"/>
                </a:moveTo>
                <a:lnTo>
                  <a:pt x="734" y="40"/>
                </a:lnTo>
                <a:lnTo>
                  <a:pt x="721" y="37"/>
                </a:lnTo>
                <a:lnTo>
                  <a:pt x="717" y="36"/>
                </a:lnTo>
                <a:lnTo>
                  <a:pt x="716" y="35"/>
                </a:lnTo>
                <a:lnTo>
                  <a:pt x="716" y="34"/>
                </a:lnTo>
                <a:lnTo>
                  <a:pt x="718" y="34"/>
                </a:lnTo>
                <a:lnTo>
                  <a:pt x="725" y="31"/>
                </a:lnTo>
                <a:lnTo>
                  <a:pt x="732" y="31"/>
                </a:lnTo>
                <a:lnTo>
                  <a:pt x="737" y="31"/>
                </a:lnTo>
                <a:lnTo>
                  <a:pt x="739" y="33"/>
                </a:lnTo>
                <a:lnTo>
                  <a:pt x="739" y="35"/>
                </a:lnTo>
                <a:lnTo>
                  <a:pt x="738" y="36"/>
                </a:lnTo>
                <a:lnTo>
                  <a:pt x="734" y="40"/>
                </a:lnTo>
                <a:lnTo>
                  <a:pt x="734" y="40"/>
                </a:lnTo>
                <a:lnTo>
                  <a:pt x="734" y="40"/>
                </a:lnTo>
                <a:lnTo>
                  <a:pt x="734" y="40"/>
                </a:lnTo>
                <a:lnTo>
                  <a:pt x="734" y="40"/>
                </a:lnTo>
                <a:close/>
                <a:moveTo>
                  <a:pt x="735" y="40"/>
                </a:moveTo>
                <a:lnTo>
                  <a:pt x="735" y="40"/>
                </a:lnTo>
                <a:lnTo>
                  <a:pt x="732" y="40"/>
                </a:lnTo>
                <a:lnTo>
                  <a:pt x="735" y="40"/>
                </a:lnTo>
                <a:lnTo>
                  <a:pt x="735" y="40"/>
                </a:lnTo>
                <a:lnTo>
                  <a:pt x="735" y="40"/>
                </a:lnTo>
                <a:lnTo>
                  <a:pt x="735" y="40"/>
                </a:lnTo>
                <a:lnTo>
                  <a:pt x="735" y="40"/>
                </a:lnTo>
                <a:close/>
                <a:moveTo>
                  <a:pt x="716" y="40"/>
                </a:moveTo>
                <a:lnTo>
                  <a:pt x="716" y="40"/>
                </a:lnTo>
                <a:lnTo>
                  <a:pt x="729" y="39"/>
                </a:lnTo>
                <a:lnTo>
                  <a:pt x="729" y="39"/>
                </a:lnTo>
                <a:lnTo>
                  <a:pt x="716" y="40"/>
                </a:lnTo>
                <a:lnTo>
                  <a:pt x="716" y="40"/>
                </a:lnTo>
                <a:close/>
                <a:moveTo>
                  <a:pt x="712" y="40"/>
                </a:moveTo>
                <a:lnTo>
                  <a:pt x="712" y="40"/>
                </a:lnTo>
                <a:lnTo>
                  <a:pt x="717" y="40"/>
                </a:lnTo>
                <a:lnTo>
                  <a:pt x="725" y="40"/>
                </a:lnTo>
                <a:lnTo>
                  <a:pt x="725" y="40"/>
                </a:lnTo>
                <a:lnTo>
                  <a:pt x="712" y="40"/>
                </a:lnTo>
                <a:lnTo>
                  <a:pt x="712" y="40"/>
                </a:lnTo>
                <a:close/>
                <a:moveTo>
                  <a:pt x="692" y="39"/>
                </a:moveTo>
                <a:lnTo>
                  <a:pt x="692" y="39"/>
                </a:lnTo>
                <a:lnTo>
                  <a:pt x="694" y="39"/>
                </a:lnTo>
                <a:lnTo>
                  <a:pt x="697" y="39"/>
                </a:lnTo>
                <a:lnTo>
                  <a:pt x="697" y="37"/>
                </a:lnTo>
                <a:lnTo>
                  <a:pt x="697" y="36"/>
                </a:lnTo>
                <a:lnTo>
                  <a:pt x="697" y="36"/>
                </a:lnTo>
                <a:lnTo>
                  <a:pt x="696" y="36"/>
                </a:lnTo>
                <a:lnTo>
                  <a:pt x="694" y="36"/>
                </a:lnTo>
                <a:lnTo>
                  <a:pt x="692" y="39"/>
                </a:lnTo>
                <a:lnTo>
                  <a:pt x="692" y="39"/>
                </a:lnTo>
                <a:lnTo>
                  <a:pt x="692" y="39"/>
                </a:lnTo>
                <a:lnTo>
                  <a:pt x="692" y="39"/>
                </a:lnTo>
                <a:lnTo>
                  <a:pt x="692" y="39"/>
                </a:lnTo>
                <a:close/>
                <a:moveTo>
                  <a:pt x="640" y="40"/>
                </a:moveTo>
                <a:lnTo>
                  <a:pt x="640" y="40"/>
                </a:lnTo>
                <a:lnTo>
                  <a:pt x="638" y="41"/>
                </a:lnTo>
                <a:lnTo>
                  <a:pt x="640" y="41"/>
                </a:lnTo>
                <a:lnTo>
                  <a:pt x="643" y="41"/>
                </a:lnTo>
                <a:lnTo>
                  <a:pt x="640" y="40"/>
                </a:lnTo>
                <a:lnTo>
                  <a:pt x="640" y="40"/>
                </a:lnTo>
                <a:lnTo>
                  <a:pt x="641" y="40"/>
                </a:lnTo>
                <a:lnTo>
                  <a:pt x="640" y="40"/>
                </a:lnTo>
                <a:lnTo>
                  <a:pt x="640" y="40"/>
                </a:lnTo>
                <a:close/>
                <a:moveTo>
                  <a:pt x="286" y="40"/>
                </a:moveTo>
                <a:lnTo>
                  <a:pt x="286" y="40"/>
                </a:lnTo>
                <a:lnTo>
                  <a:pt x="281" y="39"/>
                </a:lnTo>
                <a:lnTo>
                  <a:pt x="280" y="39"/>
                </a:lnTo>
                <a:lnTo>
                  <a:pt x="286" y="37"/>
                </a:lnTo>
                <a:lnTo>
                  <a:pt x="292" y="37"/>
                </a:lnTo>
                <a:lnTo>
                  <a:pt x="291" y="39"/>
                </a:lnTo>
                <a:lnTo>
                  <a:pt x="286" y="40"/>
                </a:lnTo>
                <a:lnTo>
                  <a:pt x="286" y="40"/>
                </a:lnTo>
                <a:lnTo>
                  <a:pt x="286" y="40"/>
                </a:lnTo>
                <a:lnTo>
                  <a:pt x="286" y="40"/>
                </a:lnTo>
                <a:lnTo>
                  <a:pt x="287" y="40"/>
                </a:lnTo>
                <a:lnTo>
                  <a:pt x="286" y="40"/>
                </a:lnTo>
                <a:lnTo>
                  <a:pt x="286" y="40"/>
                </a:lnTo>
                <a:close/>
                <a:moveTo>
                  <a:pt x="259" y="39"/>
                </a:moveTo>
                <a:lnTo>
                  <a:pt x="259" y="39"/>
                </a:lnTo>
                <a:lnTo>
                  <a:pt x="265" y="39"/>
                </a:lnTo>
                <a:lnTo>
                  <a:pt x="266" y="39"/>
                </a:lnTo>
                <a:lnTo>
                  <a:pt x="266" y="40"/>
                </a:lnTo>
                <a:lnTo>
                  <a:pt x="266" y="40"/>
                </a:lnTo>
                <a:lnTo>
                  <a:pt x="261" y="40"/>
                </a:lnTo>
                <a:lnTo>
                  <a:pt x="259" y="39"/>
                </a:lnTo>
                <a:lnTo>
                  <a:pt x="259" y="39"/>
                </a:lnTo>
                <a:close/>
                <a:moveTo>
                  <a:pt x="9" y="118"/>
                </a:moveTo>
                <a:lnTo>
                  <a:pt x="9" y="118"/>
                </a:lnTo>
                <a:lnTo>
                  <a:pt x="9" y="112"/>
                </a:lnTo>
                <a:lnTo>
                  <a:pt x="9" y="118"/>
                </a:lnTo>
                <a:lnTo>
                  <a:pt x="9" y="118"/>
                </a:lnTo>
                <a:lnTo>
                  <a:pt x="9" y="113"/>
                </a:lnTo>
                <a:lnTo>
                  <a:pt x="9" y="118"/>
                </a:lnTo>
                <a:lnTo>
                  <a:pt x="9" y="118"/>
                </a:lnTo>
                <a:close/>
                <a:moveTo>
                  <a:pt x="8" y="109"/>
                </a:moveTo>
                <a:lnTo>
                  <a:pt x="8" y="109"/>
                </a:lnTo>
                <a:lnTo>
                  <a:pt x="8" y="102"/>
                </a:lnTo>
                <a:lnTo>
                  <a:pt x="8" y="109"/>
                </a:lnTo>
                <a:lnTo>
                  <a:pt x="8" y="109"/>
                </a:lnTo>
                <a:lnTo>
                  <a:pt x="8" y="110"/>
                </a:lnTo>
                <a:lnTo>
                  <a:pt x="8" y="109"/>
                </a:lnTo>
                <a:lnTo>
                  <a:pt x="8" y="109"/>
                </a:lnTo>
                <a:close/>
                <a:moveTo>
                  <a:pt x="174" y="40"/>
                </a:moveTo>
                <a:lnTo>
                  <a:pt x="174" y="40"/>
                </a:lnTo>
                <a:lnTo>
                  <a:pt x="167" y="40"/>
                </a:lnTo>
                <a:lnTo>
                  <a:pt x="174" y="40"/>
                </a:lnTo>
                <a:lnTo>
                  <a:pt x="174" y="40"/>
                </a:lnTo>
                <a:lnTo>
                  <a:pt x="173" y="40"/>
                </a:lnTo>
                <a:lnTo>
                  <a:pt x="174" y="40"/>
                </a:lnTo>
                <a:lnTo>
                  <a:pt x="174" y="40"/>
                </a:lnTo>
                <a:close/>
                <a:moveTo>
                  <a:pt x="9" y="131"/>
                </a:moveTo>
                <a:lnTo>
                  <a:pt x="9" y="131"/>
                </a:lnTo>
                <a:lnTo>
                  <a:pt x="9" y="131"/>
                </a:lnTo>
                <a:lnTo>
                  <a:pt x="8" y="131"/>
                </a:lnTo>
                <a:lnTo>
                  <a:pt x="7" y="127"/>
                </a:lnTo>
                <a:lnTo>
                  <a:pt x="7" y="125"/>
                </a:lnTo>
                <a:lnTo>
                  <a:pt x="9" y="131"/>
                </a:lnTo>
                <a:lnTo>
                  <a:pt x="9" y="131"/>
                </a:lnTo>
                <a:lnTo>
                  <a:pt x="9" y="131"/>
                </a:lnTo>
                <a:lnTo>
                  <a:pt x="9" y="131"/>
                </a:lnTo>
                <a:lnTo>
                  <a:pt x="9" y="130"/>
                </a:lnTo>
                <a:lnTo>
                  <a:pt x="9" y="131"/>
                </a:lnTo>
                <a:lnTo>
                  <a:pt x="9" y="131"/>
                </a:lnTo>
                <a:close/>
                <a:moveTo>
                  <a:pt x="156" y="39"/>
                </a:moveTo>
                <a:lnTo>
                  <a:pt x="156" y="39"/>
                </a:lnTo>
                <a:lnTo>
                  <a:pt x="163" y="39"/>
                </a:lnTo>
                <a:lnTo>
                  <a:pt x="163" y="39"/>
                </a:lnTo>
                <a:lnTo>
                  <a:pt x="160" y="40"/>
                </a:lnTo>
                <a:lnTo>
                  <a:pt x="156" y="39"/>
                </a:lnTo>
                <a:lnTo>
                  <a:pt x="156" y="39"/>
                </a:lnTo>
                <a:close/>
                <a:moveTo>
                  <a:pt x="9" y="134"/>
                </a:moveTo>
                <a:lnTo>
                  <a:pt x="9" y="134"/>
                </a:lnTo>
                <a:lnTo>
                  <a:pt x="9" y="139"/>
                </a:lnTo>
                <a:lnTo>
                  <a:pt x="9" y="134"/>
                </a:lnTo>
                <a:lnTo>
                  <a:pt x="9" y="134"/>
                </a:lnTo>
                <a:lnTo>
                  <a:pt x="9" y="135"/>
                </a:lnTo>
                <a:lnTo>
                  <a:pt x="9" y="134"/>
                </a:lnTo>
                <a:lnTo>
                  <a:pt x="9" y="134"/>
                </a:lnTo>
                <a:close/>
                <a:moveTo>
                  <a:pt x="42" y="146"/>
                </a:moveTo>
                <a:lnTo>
                  <a:pt x="42" y="146"/>
                </a:lnTo>
                <a:lnTo>
                  <a:pt x="42" y="136"/>
                </a:lnTo>
                <a:lnTo>
                  <a:pt x="42" y="136"/>
                </a:lnTo>
                <a:lnTo>
                  <a:pt x="43" y="142"/>
                </a:lnTo>
                <a:lnTo>
                  <a:pt x="42" y="146"/>
                </a:lnTo>
                <a:lnTo>
                  <a:pt x="42" y="146"/>
                </a:lnTo>
                <a:close/>
                <a:moveTo>
                  <a:pt x="42" y="160"/>
                </a:moveTo>
                <a:lnTo>
                  <a:pt x="42" y="160"/>
                </a:lnTo>
                <a:lnTo>
                  <a:pt x="43" y="147"/>
                </a:lnTo>
                <a:lnTo>
                  <a:pt x="43" y="147"/>
                </a:lnTo>
                <a:lnTo>
                  <a:pt x="43" y="153"/>
                </a:lnTo>
                <a:lnTo>
                  <a:pt x="42" y="160"/>
                </a:lnTo>
                <a:lnTo>
                  <a:pt x="42" y="160"/>
                </a:lnTo>
                <a:close/>
                <a:moveTo>
                  <a:pt x="43" y="166"/>
                </a:moveTo>
                <a:lnTo>
                  <a:pt x="43" y="166"/>
                </a:lnTo>
                <a:lnTo>
                  <a:pt x="43" y="160"/>
                </a:lnTo>
                <a:lnTo>
                  <a:pt x="43" y="166"/>
                </a:lnTo>
                <a:lnTo>
                  <a:pt x="43" y="166"/>
                </a:lnTo>
                <a:lnTo>
                  <a:pt x="43" y="165"/>
                </a:lnTo>
                <a:lnTo>
                  <a:pt x="43" y="166"/>
                </a:lnTo>
                <a:lnTo>
                  <a:pt x="43" y="166"/>
                </a:lnTo>
                <a:close/>
                <a:moveTo>
                  <a:pt x="25" y="437"/>
                </a:moveTo>
                <a:lnTo>
                  <a:pt x="25" y="437"/>
                </a:lnTo>
                <a:lnTo>
                  <a:pt x="25" y="418"/>
                </a:lnTo>
                <a:lnTo>
                  <a:pt x="25" y="437"/>
                </a:lnTo>
                <a:lnTo>
                  <a:pt x="25" y="437"/>
                </a:lnTo>
                <a:lnTo>
                  <a:pt x="25" y="436"/>
                </a:lnTo>
                <a:lnTo>
                  <a:pt x="25" y="437"/>
                </a:lnTo>
                <a:lnTo>
                  <a:pt x="25" y="437"/>
                </a:lnTo>
                <a:close/>
                <a:moveTo>
                  <a:pt x="25" y="461"/>
                </a:moveTo>
                <a:lnTo>
                  <a:pt x="25" y="461"/>
                </a:lnTo>
                <a:lnTo>
                  <a:pt x="25" y="462"/>
                </a:lnTo>
                <a:lnTo>
                  <a:pt x="25" y="461"/>
                </a:lnTo>
                <a:lnTo>
                  <a:pt x="24" y="459"/>
                </a:lnTo>
                <a:lnTo>
                  <a:pt x="24" y="447"/>
                </a:lnTo>
                <a:lnTo>
                  <a:pt x="24" y="442"/>
                </a:lnTo>
                <a:lnTo>
                  <a:pt x="25" y="461"/>
                </a:lnTo>
                <a:lnTo>
                  <a:pt x="25" y="461"/>
                </a:lnTo>
                <a:lnTo>
                  <a:pt x="25" y="461"/>
                </a:lnTo>
                <a:lnTo>
                  <a:pt x="25" y="461"/>
                </a:lnTo>
                <a:lnTo>
                  <a:pt x="25" y="461"/>
                </a:lnTo>
                <a:close/>
                <a:moveTo>
                  <a:pt x="44" y="323"/>
                </a:moveTo>
                <a:lnTo>
                  <a:pt x="44" y="323"/>
                </a:lnTo>
                <a:lnTo>
                  <a:pt x="43" y="312"/>
                </a:lnTo>
                <a:lnTo>
                  <a:pt x="43" y="312"/>
                </a:lnTo>
                <a:lnTo>
                  <a:pt x="44" y="323"/>
                </a:lnTo>
                <a:lnTo>
                  <a:pt x="44" y="323"/>
                </a:lnTo>
                <a:close/>
                <a:moveTo>
                  <a:pt x="26" y="487"/>
                </a:moveTo>
                <a:lnTo>
                  <a:pt x="26" y="487"/>
                </a:lnTo>
                <a:lnTo>
                  <a:pt x="26" y="475"/>
                </a:lnTo>
                <a:lnTo>
                  <a:pt x="26" y="467"/>
                </a:lnTo>
                <a:lnTo>
                  <a:pt x="27" y="470"/>
                </a:lnTo>
                <a:lnTo>
                  <a:pt x="26" y="487"/>
                </a:lnTo>
                <a:lnTo>
                  <a:pt x="26" y="487"/>
                </a:lnTo>
                <a:lnTo>
                  <a:pt x="26" y="481"/>
                </a:lnTo>
                <a:lnTo>
                  <a:pt x="26" y="487"/>
                </a:lnTo>
                <a:lnTo>
                  <a:pt x="26" y="487"/>
                </a:lnTo>
                <a:close/>
                <a:moveTo>
                  <a:pt x="47" y="384"/>
                </a:moveTo>
                <a:lnTo>
                  <a:pt x="47" y="384"/>
                </a:lnTo>
                <a:lnTo>
                  <a:pt x="48" y="390"/>
                </a:lnTo>
                <a:lnTo>
                  <a:pt x="48" y="389"/>
                </a:lnTo>
                <a:lnTo>
                  <a:pt x="48" y="384"/>
                </a:lnTo>
                <a:lnTo>
                  <a:pt x="48" y="384"/>
                </a:lnTo>
                <a:lnTo>
                  <a:pt x="47" y="384"/>
                </a:lnTo>
                <a:lnTo>
                  <a:pt x="47" y="384"/>
                </a:lnTo>
                <a:lnTo>
                  <a:pt x="47" y="387"/>
                </a:lnTo>
                <a:lnTo>
                  <a:pt x="47" y="384"/>
                </a:lnTo>
                <a:lnTo>
                  <a:pt x="47" y="384"/>
                </a:lnTo>
                <a:close/>
                <a:moveTo>
                  <a:pt x="26" y="550"/>
                </a:moveTo>
                <a:lnTo>
                  <a:pt x="26" y="550"/>
                </a:lnTo>
                <a:lnTo>
                  <a:pt x="25" y="544"/>
                </a:lnTo>
                <a:lnTo>
                  <a:pt x="26" y="550"/>
                </a:lnTo>
                <a:lnTo>
                  <a:pt x="26" y="550"/>
                </a:lnTo>
                <a:lnTo>
                  <a:pt x="26" y="552"/>
                </a:lnTo>
                <a:lnTo>
                  <a:pt x="25" y="550"/>
                </a:lnTo>
                <a:lnTo>
                  <a:pt x="25" y="549"/>
                </a:lnTo>
                <a:lnTo>
                  <a:pt x="26" y="550"/>
                </a:lnTo>
                <a:lnTo>
                  <a:pt x="26" y="550"/>
                </a:lnTo>
                <a:close/>
                <a:moveTo>
                  <a:pt x="35" y="519"/>
                </a:moveTo>
                <a:lnTo>
                  <a:pt x="35" y="519"/>
                </a:lnTo>
                <a:lnTo>
                  <a:pt x="35" y="525"/>
                </a:lnTo>
                <a:lnTo>
                  <a:pt x="35" y="526"/>
                </a:lnTo>
                <a:lnTo>
                  <a:pt x="35" y="525"/>
                </a:lnTo>
                <a:lnTo>
                  <a:pt x="36" y="521"/>
                </a:lnTo>
                <a:lnTo>
                  <a:pt x="35" y="519"/>
                </a:lnTo>
                <a:lnTo>
                  <a:pt x="35" y="519"/>
                </a:lnTo>
                <a:lnTo>
                  <a:pt x="35" y="519"/>
                </a:lnTo>
                <a:lnTo>
                  <a:pt x="35" y="519"/>
                </a:lnTo>
                <a:lnTo>
                  <a:pt x="35" y="519"/>
                </a:lnTo>
                <a:close/>
                <a:moveTo>
                  <a:pt x="44" y="488"/>
                </a:moveTo>
                <a:lnTo>
                  <a:pt x="44" y="488"/>
                </a:lnTo>
                <a:lnTo>
                  <a:pt x="44" y="482"/>
                </a:lnTo>
                <a:lnTo>
                  <a:pt x="44" y="482"/>
                </a:lnTo>
                <a:lnTo>
                  <a:pt x="44" y="488"/>
                </a:lnTo>
                <a:lnTo>
                  <a:pt x="44" y="488"/>
                </a:lnTo>
                <a:close/>
                <a:moveTo>
                  <a:pt x="44" y="512"/>
                </a:moveTo>
                <a:lnTo>
                  <a:pt x="44" y="512"/>
                </a:lnTo>
                <a:lnTo>
                  <a:pt x="44" y="499"/>
                </a:lnTo>
                <a:lnTo>
                  <a:pt x="44" y="499"/>
                </a:lnTo>
                <a:lnTo>
                  <a:pt x="44" y="512"/>
                </a:lnTo>
                <a:lnTo>
                  <a:pt x="44" y="512"/>
                </a:lnTo>
                <a:close/>
                <a:moveTo>
                  <a:pt x="44" y="529"/>
                </a:moveTo>
                <a:lnTo>
                  <a:pt x="44" y="529"/>
                </a:lnTo>
                <a:lnTo>
                  <a:pt x="44" y="521"/>
                </a:lnTo>
                <a:lnTo>
                  <a:pt x="44" y="521"/>
                </a:lnTo>
                <a:lnTo>
                  <a:pt x="44" y="529"/>
                </a:lnTo>
                <a:lnTo>
                  <a:pt x="44" y="529"/>
                </a:lnTo>
                <a:close/>
                <a:moveTo>
                  <a:pt x="45" y="528"/>
                </a:moveTo>
                <a:lnTo>
                  <a:pt x="45" y="528"/>
                </a:lnTo>
                <a:lnTo>
                  <a:pt x="44" y="531"/>
                </a:lnTo>
                <a:lnTo>
                  <a:pt x="44" y="529"/>
                </a:lnTo>
                <a:lnTo>
                  <a:pt x="44" y="526"/>
                </a:lnTo>
                <a:lnTo>
                  <a:pt x="45" y="526"/>
                </a:lnTo>
                <a:lnTo>
                  <a:pt x="45" y="528"/>
                </a:lnTo>
                <a:lnTo>
                  <a:pt x="45" y="528"/>
                </a:lnTo>
                <a:lnTo>
                  <a:pt x="45" y="529"/>
                </a:lnTo>
                <a:lnTo>
                  <a:pt x="45" y="528"/>
                </a:lnTo>
                <a:lnTo>
                  <a:pt x="45" y="528"/>
                </a:lnTo>
                <a:close/>
                <a:moveTo>
                  <a:pt x="42" y="679"/>
                </a:moveTo>
                <a:lnTo>
                  <a:pt x="42" y="679"/>
                </a:lnTo>
                <a:lnTo>
                  <a:pt x="41" y="672"/>
                </a:lnTo>
                <a:lnTo>
                  <a:pt x="41" y="672"/>
                </a:lnTo>
                <a:lnTo>
                  <a:pt x="41" y="676"/>
                </a:lnTo>
                <a:lnTo>
                  <a:pt x="42" y="679"/>
                </a:lnTo>
                <a:lnTo>
                  <a:pt x="42" y="679"/>
                </a:lnTo>
                <a:close/>
              </a:path>
            </a:pathLst>
          </a:custGeom>
          <a:solidFill>
            <a:srgbClr val="FF0000"/>
          </a:solidFill>
          <a:ln w="28575"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4787"/>
          <p:cNvSpPr>
            <a:spLocks noEditPoints="1"/>
          </p:cNvSpPr>
          <p:nvPr/>
        </p:nvSpPr>
        <p:spPr bwMode="auto">
          <a:xfrm flipH="1">
            <a:off x="2481051" y="924518"/>
            <a:ext cx="1277938" cy="1284288"/>
          </a:xfrm>
          <a:custGeom>
            <a:avLst/>
            <a:gdLst>
              <a:gd name="T0" fmla="*/ 795 w 805"/>
              <a:gd name="T1" fmla="*/ 404 h 809"/>
              <a:gd name="T2" fmla="*/ 621 w 805"/>
              <a:gd name="T3" fmla="*/ 795 h 809"/>
              <a:gd name="T4" fmla="*/ 7 w 805"/>
              <a:gd name="T5" fmla="*/ 101 h 809"/>
              <a:gd name="T6" fmla="*/ 56 w 805"/>
              <a:gd name="T7" fmla="*/ 656 h 809"/>
              <a:gd name="T8" fmla="*/ 88 w 805"/>
              <a:gd name="T9" fmla="*/ 457 h 809"/>
              <a:gd name="T10" fmla="*/ 80 w 805"/>
              <a:gd name="T11" fmla="*/ 237 h 809"/>
              <a:gd name="T12" fmla="*/ 397 w 805"/>
              <a:gd name="T13" fmla="*/ 84 h 809"/>
              <a:gd name="T14" fmla="*/ 725 w 805"/>
              <a:gd name="T15" fmla="*/ 49 h 809"/>
              <a:gd name="T16" fmla="*/ 723 w 805"/>
              <a:gd name="T17" fmla="*/ 264 h 809"/>
              <a:gd name="T18" fmla="*/ 720 w 805"/>
              <a:gd name="T19" fmla="*/ 705 h 809"/>
              <a:gd name="T20" fmla="*/ 634 w 805"/>
              <a:gd name="T21" fmla="*/ 725 h 809"/>
              <a:gd name="T22" fmla="*/ 773 w 805"/>
              <a:gd name="T23" fmla="*/ 720 h 809"/>
              <a:gd name="T24" fmla="*/ 223 w 805"/>
              <a:gd name="T25" fmla="*/ 726 h 809"/>
              <a:gd name="T26" fmla="*/ 757 w 805"/>
              <a:gd name="T27" fmla="*/ 599 h 809"/>
              <a:gd name="T28" fmla="*/ 350 w 805"/>
              <a:gd name="T29" fmla="*/ 758 h 809"/>
              <a:gd name="T30" fmla="*/ 717 w 805"/>
              <a:gd name="T31" fmla="*/ 798 h 809"/>
              <a:gd name="T32" fmla="*/ 545 w 805"/>
              <a:gd name="T33" fmla="*/ 81 h 809"/>
              <a:gd name="T34" fmla="*/ 392 w 805"/>
              <a:gd name="T35" fmla="*/ 757 h 809"/>
              <a:gd name="T36" fmla="*/ 271 w 805"/>
              <a:gd name="T37" fmla="*/ 740 h 809"/>
              <a:gd name="T38" fmla="*/ 402 w 805"/>
              <a:gd name="T39" fmla="*/ 760 h 809"/>
              <a:gd name="T40" fmla="*/ 401 w 805"/>
              <a:gd name="T41" fmla="*/ 761 h 809"/>
              <a:gd name="T42" fmla="*/ 449 w 805"/>
              <a:gd name="T43" fmla="*/ 757 h 809"/>
              <a:gd name="T44" fmla="*/ 347 w 805"/>
              <a:gd name="T45" fmla="*/ 732 h 809"/>
              <a:gd name="T46" fmla="*/ 422 w 805"/>
              <a:gd name="T47" fmla="*/ 746 h 809"/>
              <a:gd name="T48" fmla="*/ 406 w 805"/>
              <a:gd name="T49" fmla="*/ 738 h 809"/>
              <a:gd name="T50" fmla="*/ 392 w 805"/>
              <a:gd name="T51" fmla="*/ 732 h 809"/>
              <a:gd name="T52" fmla="*/ 401 w 805"/>
              <a:gd name="T53" fmla="*/ 731 h 809"/>
              <a:gd name="T54" fmla="*/ 436 w 805"/>
              <a:gd name="T55" fmla="*/ 726 h 809"/>
              <a:gd name="T56" fmla="*/ 475 w 805"/>
              <a:gd name="T57" fmla="*/ 736 h 809"/>
              <a:gd name="T58" fmla="*/ 586 w 805"/>
              <a:gd name="T59" fmla="*/ 761 h 809"/>
              <a:gd name="T60" fmla="*/ 593 w 805"/>
              <a:gd name="T61" fmla="*/ 750 h 809"/>
              <a:gd name="T62" fmla="*/ 679 w 805"/>
              <a:gd name="T63" fmla="*/ 762 h 809"/>
              <a:gd name="T64" fmla="*/ 679 w 805"/>
              <a:gd name="T65" fmla="*/ 752 h 809"/>
              <a:gd name="T66" fmla="*/ 622 w 805"/>
              <a:gd name="T67" fmla="*/ 732 h 809"/>
              <a:gd name="T68" fmla="*/ 754 w 805"/>
              <a:gd name="T69" fmla="*/ 762 h 809"/>
              <a:gd name="T70" fmla="*/ 701 w 805"/>
              <a:gd name="T71" fmla="*/ 740 h 809"/>
              <a:gd name="T72" fmla="*/ 707 w 805"/>
              <a:gd name="T73" fmla="*/ 737 h 809"/>
              <a:gd name="T74" fmla="*/ 725 w 805"/>
              <a:gd name="T75" fmla="*/ 738 h 809"/>
              <a:gd name="T76" fmla="*/ 713 w 805"/>
              <a:gd name="T77" fmla="*/ 725 h 809"/>
              <a:gd name="T78" fmla="*/ 733 w 805"/>
              <a:gd name="T79" fmla="*/ 701 h 809"/>
              <a:gd name="T80" fmla="*/ 760 w 805"/>
              <a:gd name="T81" fmla="*/ 589 h 809"/>
              <a:gd name="T82" fmla="*/ 736 w 805"/>
              <a:gd name="T83" fmla="*/ 628 h 809"/>
              <a:gd name="T84" fmla="*/ 760 w 805"/>
              <a:gd name="T85" fmla="*/ 557 h 809"/>
              <a:gd name="T86" fmla="*/ 737 w 805"/>
              <a:gd name="T87" fmla="*/ 591 h 809"/>
              <a:gd name="T88" fmla="*/ 738 w 805"/>
              <a:gd name="T89" fmla="*/ 571 h 809"/>
              <a:gd name="T90" fmla="*/ 737 w 805"/>
              <a:gd name="T91" fmla="*/ 551 h 809"/>
              <a:gd name="T92" fmla="*/ 758 w 805"/>
              <a:gd name="T93" fmla="*/ 444 h 809"/>
              <a:gd name="T94" fmla="*/ 737 w 805"/>
              <a:gd name="T95" fmla="*/ 509 h 809"/>
              <a:gd name="T96" fmla="*/ 738 w 805"/>
              <a:gd name="T97" fmla="*/ 471 h 809"/>
              <a:gd name="T98" fmla="*/ 740 w 805"/>
              <a:gd name="T99" fmla="*/ 398 h 809"/>
              <a:gd name="T100" fmla="*/ 726 w 805"/>
              <a:gd name="T101" fmla="*/ 436 h 809"/>
              <a:gd name="T102" fmla="*/ 796 w 805"/>
              <a:gd name="T103" fmla="*/ 70 h 809"/>
              <a:gd name="T104" fmla="*/ 726 w 805"/>
              <a:gd name="T105" fmla="*/ 268 h 809"/>
              <a:gd name="T106" fmla="*/ 725 w 805"/>
              <a:gd name="T107" fmla="*/ 215 h 809"/>
              <a:gd name="T108" fmla="*/ 593 w 805"/>
              <a:gd name="T109" fmla="*/ 14 h 809"/>
              <a:gd name="T110" fmla="*/ 568 w 805"/>
              <a:gd name="T111" fmla="*/ 13 h 809"/>
              <a:gd name="T112" fmla="*/ 727 w 805"/>
              <a:gd name="T113" fmla="*/ 75 h 809"/>
              <a:gd name="T114" fmla="*/ 732 w 805"/>
              <a:gd name="T115" fmla="*/ 82 h 809"/>
              <a:gd name="T116" fmla="*/ 285 w 805"/>
              <a:gd name="T117" fmla="*/ 79 h 809"/>
              <a:gd name="T118" fmla="*/ 176 w 805"/>
              <a:gd name="T119" fmla="*/ 79 h 809"/>
              <a:gd name="T120" fmla="*/ 43 w 805"/>
              <a:gd name="T121" fmla="*/ 481 h 809"/>
              <a:gd name="T122" fmla="*/ 62 w 805"/>
              <a:gd name="T123" fmla="*/ 544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5" h="809">
                <a:moveTo>
                  <a:pt x="148" y="773"/>
                </a:moveTo>
                <a:lnTo>
                  <a:pt x="148" y="773"/>
                </a:lnTo>
                <a:lnTo>
                  <a:pt x="170" y="773"/>
                </a:lnTo>
                <a:lnTo>
                  <a:pt x="186" y="772"/>
                </a:lnTo>
                <a:lnTo>
                  <a:pt x="213" y="769"/>
                </a:lnTo>
                <a:lnTo>
                  <a:pt x="225" y="768"/>
                </a:lnTo>
                <a:lnTo>
                  <a:pt x="238" y="769"/>
                </a:lnTo>
                <a:lnTo>
                  <a:pt x="254" y="772"/>
                </a:lnTo>
                <a:lnTo>
                  <a:pt x="273" y="776"/>
                </a:lnTo>
                <a:lnTo>
                  <a:pt x="273" y="776"/>
                </a:lnTo>
                <a:lnTo>
                  <a:pt x="261" y="776"/>
                </a:lnTo>
                <a:lnTo>
                  <a:pt x="255" y="778"/>
                </a:lnTo>
                <a:lnTo>
                  <a:pt x="254" y="778"/>
                </a:lnTo>
                <a:lnTo>
                  <a:pt x="254" y="779"/>
                </a:lnTo>
                <a:lnTo>
                  <a:pt x="257" y="779"/>
                </a:lnTo>
                <a:lnTo>
                  <a:pt x="267" y="780"/>
                </a:lnTo>
                <a:lnTo>
                  <a:pt x="271" y="779"/>
                </a:lnTo>
                <a:lnTo>
                  <a:pt x="271" y="778"/>
                </a:lnTo>
                <a:lnTo>
                  <a:pt x="271" y="778"/>
                </a:lnTo>
                <a:lnTo>
                  <a:pt x="271" y="778"/>
                </a:lnTo>
                <a:lnTo>
                  <a:pt x="279" y="774"/>
                </a:lnTo>
                <a:lnTo>
                  <a:pt x="289" y="776"/>
                </a:lnTo>
                <a:lnTo>
                  <a:pt x="289" y="776"/>
                </a:lnTo>
                <a:lnTo>
                  <a:pt x="285" y="774"/>
                </a:lnTo>
                <a:lnTo>
                  <a:pt x="288" y="774"/>
                </a:lnTo>
                <a:lnTo>
                  <a:pt x="304" y="778"/>
                </a:lnTo>
                <a:lnTo>
                  <a:pt x="321" y="781"/>
                </a:lnTo>
                <a:lnTo>
                  <a:pt x="325" y="782"/>
                </a:lnTo>
                <a:lnTo>
                  <a:pt x="321" y="782"/>
                </a:lnTo>
                <a:lnTo>
                  <a:pt x="321" y="782"/>
                </a:lnTo>
                <a:lnTo>
                  <a:pt x="330" y="784"/>
                </a:lnTo>
                <a:lnTo>
                  <a:pt x="342" y="784"/>
                </a:lnTo>
                <a:lnTo>
                  <a:pt x="367" y="782"/>
                </a:lnTo>
                <a:lnTo>
                  <a:pt x="378" y="781"/>
                </a:lnTo>
                <a:lnTo>
                  <a:pt x="356" y="784"/>
                </a:lnTo>
                <a:lnTo>
                  <a:pt x="356" y="784"/>
                </a:lnTo>
                <a:lnTo>
                  <a:pt x="378" y="792"/>
                </a:lnTo>
                <a:lnTo>
                  <a:pt x="402" y="799"/>
                </a:lnTo>
                <a:lnTo>
                  <a:pt x="427" y="803"/>
                </a:lnTo>
                <a:lnTo>
                  <a:pt x="454" y="807"/>
                </a:lnTo>
                <a:lnTo>
                  <a:pt x="481" y="808"/>
                </a:lnTo>
                <a:lnTo>
                  <a:pt x="510" y="809"/>
                </a:lnTo>
                <a:lnTo>
                  <a:pt x="539" y="808"/>
                </a:lnTo>
                <a:lnTo>
                  <a:pt x="568" y="807"/>
                </a:lnTo>
                <a:lnTo>
                  <a:pt x="626" y="803"/>
                </a:lnTo>
                <a:lnTo>
                  <a:pt x="684" y="798"/>
                </a:lnTo>
                <a:lnTo>
                  <a:pt x="739" y="796"/>
                </a:lnTo>
                <a:lnTo>
                  <a:pt x="764" y="795"/>
                </a:lnTo>
                <a:lnTo>
                  <a:pt x="790" y="795"/>
                </a:lnTo>
                <a:lnTo>
                  <a:pt x="790" y="795"/>
                </a:lnTo>
                <a:lnTo>
                  <a:pt x="792" y="599"/>
                </a:lnTo>
                <a:lnTo>
                  <a:pt x="795" y="404"/>
                </a:lnTo>
                <a:lnTo>
                  <a:pt x="795" y="208"/>
                </a:lnTo>
                <a:lnTo>
                  <a:pt x="793" y="13"/>
                </a:lnTo>
                <a:lnTo>
                  <a:pt x="793" y="13"/>
                </a:lnTo>
                <a:lnTo>
                  <a:pt x="769" y="13"/>
                </a:lnTo>
                <a:lnTo>
                  <a:pt x="743" y="11"/>
                </a:lnTo>
                <a:lnTo>
                  <a:pt x="717" y="11"/>
                </a:lnTo>
                <a:lnTo>
                  <a:pt x="704" y="12"/>
                </a:lnTo>
                <a:lnTo>
                  <a:pt x="693" y="14"/>
                </a:lnTo>
                <a:lnTo>
                  <a:pt x="693" y="14"/>
                </a:lnTo>
                <a:lnTo>
                  <a:pt x="702" y="14"/>
                </a:lnTo>
                <a:lnTo>
                  <a:pt x="713" y="16"/>
                </a:lnTo>
                <a:lnTo>
                  <a:pt x="742" y="16"/>
                </a:lnTo>
                <a:lnTo>
                  <a:pt x="797" y="14"/>
                </a:lnTo>
                <a:lnTo>
                  <a:pt x="797" y="14"/>
                </a:lnTo>
                <a:lnTo>
                  <a:pt x="795" y="89"/>
                </a:lnTo>
                <a:lnTo>
                  <a:pt x="796" y="165"/>
                </a:lnTo>
                <a:lnTo>
                  <a:pt x="799" y="320"/>
                </a:lnTo>
                <a:lnTo>
                  <a:pt x="802" y="398"/>
                </a:lnTo>
                <a:lnTo>
                  <a:pt x="802" y="477"/>
                </a:lnTo>
                <a:lnTo>
                  <a:pt x="801" y="555"/>
                </a:lnTo>
                <a:lnTo>
                  <a:pt x="798" y="593"/>
                </a:lnTo>
                <a:lnTo>
                  <a:pt x="796" y="633"/>
                </a:lnTo>
                <a:lnTo>
                  <a:pt x="796" y="633"/>
                </a:lnTo>
                <a:lnTo>
                  <a:pt x="791" y="642"/>
                </a:lnTo>
                <a:lnTo>
                  <a:pt x="787" y="651"/>
                </a:lnTo>
                <a:lnTo>
                  <a:pt x="785" y="660"/>
                </a:lnTo>
                <a:lnTo>
                  <a:pt x="782" y="668"/>
                </a:lnTo>
                <a:lnTo>
                  <a:pt x="781" y="685"/>
                </a:lnTo>
                <a:lnTo>
                  <a:pt x="781" y="699"/>
                </a:lnTo>
                <a:lnTo>
                  <a:pt x="784" y="715"/>
                </a:lnTo>
                <a:lnTo>
                  <a:pt x="785" y="728"/>
                </a:lnTo>
                <a:lnTo>
                  <a:pt x="787" y="740"/>
                </a:lnTo>
                <a:lnTo>
                  <a:pt x="788" y="752"/>
                </a:lnTo>
                <a:lnTo>
                  <a:pt x="788" y="762"/>
                </a:lnTo>
                <a:lnTo>
                  <a:pt x="787" y="767"/>
                </a:lnTo>
                <a:lnTo>
                  <a:pt x="786" y="772"/>
                </a:lnTo>
                <a:lnTo>
                  <a:pt x="784" y="775"/>
                </a:lnTo>
                <a:lnTo>
                  <a:pt x="780" y="779"/>
                </a:lnTo>
                <a:lnTo>
                  <a:pt x="775" y="782"/>
                </a:lnTo>
                <a:lnTo>
                  <a:pt x="770" y="785"/>
                </a:lnTo>
                <a:lnTo>
                  <a:pt x="763" y="787"/>
                </a:lnTo>
                <a:lnTo>
                  <a:pt x="756" y="790"/>
                </a:lnTo>
                <a:lnTo>
                  <a:pt x="737" y="793"/>
                </a:lnTo>
                <a:lnTo>
                  <a:pt x="711" y="795"/>
                </a:lnTo>
                <a:lnTo>
                  <a:pt x="679" y="795"/>
                </a:lnTo>
                <a:lnTo>
                  <a:pt x="679" y="795"/>
                </a:lnTo>
                <a:lnTo>
                  <a:pt x="658" y="797"/>
                </a:lnTo>
                <a:lnTo>
                  <a:pt x="634" y="797"/>
                </a:lnTo>
                <a:lnTo>
                  <a:pt x="619" y="797"/>
                </a:lnTo>
                <a:lnTo>
                  <a:pt x="618" y="797"/>
                </a:lnTo>
                <a:lnTo>
                  <a:pt x="618" y="796"/>
                </a:lnTo>
                <a:lnTo>
                  <a:pt x="621" y="795"/>
                </a:lnTo>
                <a:lnTo>
                  <a:pt x="621" y="795"/>
                </a:lnTo>
                <a:lnTo>
                  <a:pt x="601" y="791"/>
                </a:lnTo>
                <a:lnTo>
                  <a:pt x="580" y="788"/>
                </a:lnTo>
                <a:lnTo>
                  <a:pt x="536" y="784"/>
                </a:lnTo>
                <a:lnTo>
                  <a:pt x="487" y="782"/>
                </a:lnTo>
                <a:lnTo>
                  <a:pt x="439" y="781"/>
                </a:lnTo>
                <a:lnTo>
                  <a:pt x="390" y="782"/>
                </a:lnTo>
                <a:lnTo>
                  <a:pt x="344" y="785"/>
                </a:lnTo>
                <a:lnTo>
                  <a:pt x="302" y="787"/>
                </a:lnTo>
                <a:lnTo>
                  <a:pt x="263" y="791"/>
                </a:lnTo>
                <a:lnTo>
                  <a:pt x="263" y="791"/>
                </a:lnTo>
                <a:lnTo>
                  <a:pt x="310" y="793"/>
                </a:lnTo>
                <a:lnTo>
                  <a:pt x="359" y="796"/>
                </a:lnTo>
                <a:lnTo>
                  <a:pt x="359" y="796"/>
                </a:lnTo>
                <a:lnTo>
                  <a:pt x="355" y="797"/>
                </a:lnTo>
                <a:lnTo>
                  <a:pt x="362" y="797"/>
                </a:lnTo>
                <a:lnTo>
                  <a:pt x="362" y="797"/>
                </a:lnTo>
                <a:lnTo>
                  <a:pt x="349" y="796"/>
                </a:lnTo>
                <a:lnTo>
                  <a:pt x="335" y="797"/>
                </a:lnTo>
                <a:lnTo>
                  <a:pt x="335" y="797"/>
                </a:lnTo>
                <a:lnTo>
                  <a:pt x="433" y="802"/>
                </a:lnTo>
                <a:lnTo>
                  <a:pt x="545" y="805"/>
                </a:lnTo>
                <a:lnTo>
                  <a:pt x="605" y="807"/>
                </a:lnTo>
                <a:lnTo>
                  <a:pt x="668" y="807"/>
                </a:lnTo>
                <a:lnTo>
                  <a:pt x="734" y="807"/>
                </a:lnTo>
                <a:lnTo>
                  <a:pt x="804" y="805"/>
                </a:lnTo>
                <a:lnTo>
                  <a:pt x="804" y="805"/>
                </a:lnTo>
                <a:lnTo>
                  <a:pt x="803" y="704"/>
                </a:lnTo>
                <a:lnTo>
                  <a:pt x="802" y="603"/>
                </a:lnTo>
                <a:lnTo>
                  <a:pt x="803" y="401"/>
                </a:lnTo>
                <a:lnTo>
                  <a:pt x="804" y="199"/>
                </a:lnTo>
                <a:lnTo>
                  <a:pt x="805" y="1"/>
                </a:lnTo>
                <a:lnTo>
                  <a:pt x="805" y="1"/>
                </a:lnTo>
                <a:lnTo>
                  <a:pt x="601" y="0"/>
                </a:lnTo>
                <a:lnTo>
                  <a:pt x="496" y="0"/>
                </a:lnTo>
                <a:lnTo>
                  <a:pt x="390" y="0"/>
                </a:lnTo>
                <a:lnTo>
                  <a:pt x="286" y="1"/>
                </a:lnTo>
                <a:lnTo>
                  <a:pt x="186" y="3"/>
                </a:lnTo>
                <a:lnTo>
                  <a:pt x="138" y="6"/>
                </a:lnTo>
                <a:lnTo>
                  <a:pt x="91" y="9"/>
                </a:lnTo>
                <a:lnTo>
                  <a:pt x="47" y="13"/>
                </a:lnTo>
                <a:lnTo>
                  <a:pt x="3" y="18"/>
                </a:lnTo>
                <a:lnTo>
                  <a:pt x="3" y="18"/>
                </a:lnTo>
                <a:lnTo>
                  <a:pt x="7" y="68"/>
                </a:lnTo>
                <a:lnTo>
                  <a:pt x="11" y="123"/>
                </a:lnTo>
                <a:lnTo>
                  <a:pt x="11" y="123"/>
                </a:lnTo>
                <a:lnTo>
                  <a:pt x="9" y="112"/>
                </a:lnTo>
                <a:lnTo>
                  <a:pt x="9" y="112"/>
                </a:lnTo>
                <a:lnTo>
                  <a:pt x="9" y="113"/>
                </a:lnTo>
                <a:lnTo>
                  <a:pt x="8" y="117"/>
                </a:lnTo>
                <a:lnTo>
                  <a:pt x="8" y="117"/>
                </a:lnTo>
                <a:lnTo>
                  <a:pt x="7" y="101"/>
                </a:lnTo>
                <a:lnTo>
                  <a:pt x="7" y="87"/>
                </a:lnTo>
                <a:lnTo>
                  <a:pt x="7" y="87"/>
                </a:lnTo>
                <a:lnTo>
                  <a:pt x="3" y="117"/>
                </a:lnTo>
                <a:lnTo>
                  <a:pt x="1" y="155"/>
                </a:lnTo>
                <a:lnTo>
                  <a:pt x="0" y="199"/>
                </a:lnTo>
                <a:lnTo>
                  <a:pt x="0" y="245"/>
                </a:lnTo>
                <a:lnTo>
                  <a:pt x="1" y="292"/>
                </a:lnTo>
                <a:lnTo>
                  <a:pt x="3" y="315"/>
                </a:lnTo>
                <a:lnTo>
                  <a:pt x="6" y="337"/>
                </a:lnTo>
                <a:lnTo>
                  <a:pt x="9" y="357"/>
                </a:lnTo>
                <a:lnTo>
                  <a:pt x="13" y="376"/>
                </a:lnTo>
                <a:lnTo>
                  <a:pt x="18" y="391"/>
                </a:lnTo>
                <a:lnTo>
                  <a:pt x="24" y="406"/>
                </a:lnTo>
                <a:lnTo>
                  <a:pt x="24" y="406"/>
                </a:lnTo>
                <a:lnTo>
                  <a:pt x="23" y="414"/>
                </a:lnTo>
                <a:lnTo>
                  <a:pt x="20" y="425"/>
                </a:lnTo>
                <a:lnTo>
                  <a:pt x="20" y="453"/>
                </a:lnTo>
                <a:lnTo>
                  <a:pt x="21" y="486"/>
                </a:lnTo>
                <a:lnTo>
                  <a:pt x="25" y="522"/>
                </a:lnTo>
                <a:lnTo>
                  <a:pt x="29" y="561"/>
                </a:lnTo>
                <a:lnTo>
                  <a:pt x="35" y="596"/>
                </a:lnTo>
                <a:lnTo>
                  <a:pt x="40" y="627"/>
                </a:lnTo>
                <a:lnTo>
                  <a:pt x="44" y="651"/>
                </a:lnTo>
                <a:lnTo>
                  <a:pt x="44" y="651"/>
                </a:lnTo>
                <a:lnTo>
                  <a:pt x="46" y="646"/>
                </a:lnTo>
                <a:lnTo>
                  <a:pt x="47" y="652"/>
                </a:lnTo>
                <a:lnTo>
                  <a:pt x="47" y="652"/>
                </a:lnTo>
                <a:lnTo>
                  <a:pt x="50" y="620"/>
                </a:lnTo>
                <a:lnTo>
                  <a:pt x="52" y="605"/>
                </a:lnTo>
                <a:lnTo>
                  <a:pt x="53" y="590"/>
                </a:lnTo>
                <a:lnTo>
                  <a:pt x="52" y="574"/>
                </a:lnTo>
                <a:lnTo>
                  <a:pt x="50" y="557"/>
                </a:lnTo>
                <a:lnTo>
                  <a:pt x="48" y="539"/>
                </a:lnTo>
                <a:lnTo>
                  <a:pt x="43" y="519"/>
                </a:lnTo>
                <a:lnTo>
                  <a:pt x="43" y="519"/>
                </a:lnTo>
                <a:lnTo>
                  <a:pt x="44" y="522"/>
                </a:lnTo>
                <a:lnTo>
                  <a:pt x="44" y="522"/>
                </a:lnTo>
                <a:lnTo>
                  <a:pt x="46" y="516"/>
                </a:lnTo>
                <a:lnTo>
                  <a:pt x="46" y="516"/>
                </a:lnTo>
                <a:lnTo>
                  <a:pt x="47" y="524"/>
                </a:lnTo>
                <a:lnTo>
                  <a:pt x="46" y="516"/>
                </a:lnTo>
                <a:lnTo>
                  <a:pt x="46" y="512"/>
                </a:lnTo>
                <a:lnTo>
                  <a:pt x="46" y="512"/>
                </a:lnTo>
                <a:lnTo>
                  <a:pt x="47" y="513"/>
                </a:lnTo>
                <a:lnTo>
                  <a:pt x="47" y="518"/>
                </a:lnTo>
                <a:lnTo>
                  <a:pt x="49" y="528"/>
                </a:lnTo>
                <a:lnTo>
                  <a:pt x="50" y="545"/>
                </a:lnTo>
                <a:lnTo>
                  <a:pt x="50" y="545"/>
                </a:lnTo>
                <a:lnTo>
                  <a:pt x="49" y="554"/>
                </a:lnTo>
                <a:lnTo>
                  <a:pt x="50" y="578"/>
                </a:lnTo>
                <a:lnTo>
                  <a:pt x="53" y="613"/>
                </a:lnTo>
                <a:lnTo>
                  <a:pt x="56" y="656"/>
                </a:lnTo>
                <a:lnTo>
                  <a:pt x="56" y="656"/>
                </a:lnTo>
                <a:lnTo>
                  <a:pt x="60" y="637"/>
                </a:lnTo>
                <a:lnTo>
                  <a:pt x="61" y="620"/>
                </a:lnTo>
                <a:lnTo>
                  <a:pt x="61" y="603"/>
                </a:lnTo>
                <a:lnTo>
                  <a:pt x="60" y="585"/>
                </a:lnTo>
                <a:lnTo>
                  <a:pt x="60" y="585"/>
                </a:lnTo>
                <a:lnTo>
                  <a:pt x="58" y="590"/>
                </a:lnTo>
                <a:lnTo>
                  <a:pt x="56" y="590"/>
                </a:lnTo>
                <a:lnTo>
                  <a:pt x="56" y="590"/>
                </a:lnTo>
                <a:lnTo>
                  <a:pt x="59" y="578"/>
                </a:lnTo>
                <a:lnTo>
                  <a:pt x="62" y="563"/>
                </a:lnTo>
                <a:lnTo>
                  <a:pt x="64" y="559"/>
                </a:lnTo>
                <a:lnTo>
                  <a:pt x="64" y="556"/>
                </a:lnTo>
                <a:lnTo>
                  <a:pt x="64" y="556"/>
                </a:lnTo>
                <a:lnTo>
                  <a:pt x="64" y="601"/>
                </a:lnTo>
                <a:lnTo>
                  <a:pt x="64" y="668"/>
                </a:lnTo>
                <a:lnTo>
                  <a:pt x="65" y="702"/>
                </a:lnTo>
                <a:lnTo>
                  <a:pt x="68" y="731"/>
                </a:lnTo>
                <a:lnTo>
                  <a:pt x="71" y="743"/>
                </a:lnTo>
                <a:lnTo>
                  <a:pt x="73" y="752"/>
                </a:lnTo>
                <a:lnTo>
                  <a:pt x="76" y="758"/>
                </a:lnTo>
                <a:lnTo>
                  <a:pt x="78" y="761"/>
                </a:lnTo>
                <a:lnTo>
                  <a:pt x="80" y="762"/>
                </a:lnTo>
                <a:lnTo>
                  <a:pt x="80" y="762"/>
                </a:lnTo>
                <a:lnTo>
                  <a:pt x="84" y="736"/>
                </a:lnTo>
                <a:lnTo>
                  <a:pt x="85" y="713"/>
                </a:lnTo>
                <a:lnTo>
                  <a:pt x="84" y="689"/>
                </a:lnTo>
                <a:lnTo>
                  <a:pt x="83" y="657"/>
                </a:lnTo>
                <a:lnTo>
                  <a:pt x="83" y="657"/>
                </a:lnTo>
                <a:lnTo>
                  <a:pt x="90" y="670"/>
                </a:lnTo>
                <a:lnTo>
                  <a:pt x="91" y="672"/>
                </a:lnTo>
                <a:lnTo>
                  <a:pt x="93" y="672"/>
                </a:lnTo>
                <a:lnTo>
                  <a:pt x="91" y="664"/>
                </a:lnTo>
                <a:lnTo>
                  <a:pt x="88" y="652"/>
                </a:lnTo>
                <a:lnTo>
                  <a:pt x="82" y="634"/>
                </a:lnTo>
                <a:lnTo>
                  <a:pt x="88" y="648"/>
                </a:lnTo>
                <a:lnTo>
                  <a:pt x="88" y="648"/>
                </a:lnTo>
                <a:lnTo>
                  <a:pt x="89" y="637"/>
                </a:lnTo>
                <a:lnTo>
                  <a:pt x="89" y="627"/>
                </a:lnTo>
                <a:lnTo>
                  <a:pt x="88" y="618"/>
                </a:lnTo>
                <a:lnTo>
                  <a:pt x="86" y="609"/>
                </a:lnTo>
                <a:lnTo>
                  <a:pt x="83" y="593"/>
                </a:lnTo>
                <a:lnTo>
                  <a:pt x="82" y="585"/>
                </a:lnTo>
                <a:lnTo>
                  <a:pt x="83" y="577"/>
                </a:lnTo>
                <a:lnTo>
                  <a:pt x="83" y="577"/>
                </a:lnTo>
                <a:lnTo>
                  <a:pt x="84" y="573"/>
                </a:lnTo>
                <a:lnTo>
                  <a:pt x="85" y="565"/>
                </a:lnTo>
                <a:lnTo>
                  <a:pt x="85" y="537"/>
                </a:lnTo>
                <a:lnTo>
                  <a:pt x="85" y="501"/>
                </a:lnTo>
                <a:lnTo>
                  <a:pt x="86" y="479"/>
                </a:lnTo>
                <a:lnTo>
                  <a:pt x="88" y="457"/>
                </a:lnTo>
                <a:lnTo>
                  <a:pt x="88" y="457"/>
                </a:lnTo>
                <a:lnTo>
                  <a:pt x="96" y="466"/>
                </a:lnTo>
                <a:lnTo>
                  <a:pt x="100" y="469"/>
                </a:lnTo>
                <a:lnTo>
                  <a:pt x="99" y="469"/>
                </a:lnTo>
                <a:lnTo>
                  <a:pt x="99" y="469"/>
                </a:lnTo>
                <a:lnTo>
                  <a:pt x="95" y="468"/>
                </a:lnTo>
                <a:lnTo>
                  <a:pt x="89" y="465"/>
                </a:lnTo>
                <a:lnTo>
                  <a:pt x="94" y="469"/>
                </a:lnTo>
                <a:lnTo>
                  <a:pt x="94" y="469"/>
                </a:lnTo>
                <a:lnTo>
                  <a:pt x="96" y="460"/>
                </a:lnTo>
                <a:lnTo>
                  <a:pt x="96" y="447"/>
                </a:lnTo>
                <a:lnTo>
                  <a:pt x="96" y="431"/>
                </a:lnTo>
                <a:lnTo>
                  <a:pt x="94" y="414"/>
                </a:lnTo>
                <a:lnTo>
                  <a:pt x="89" y="380"/>
                </a:lnTo>
                <a:lnTo>
                  <a:pt x="86" y="366"/>
                </a:lnTo>
                <a:lnTo>
                  <a:pt x="83" y="356"/>
                </a:lnTo>
                <a:lnTo>
                  <a:pt x="83" y="356"/>
                </a:lnTo>
                <a:lnTo>
                  <a:pt x="83" y="363"/>
                </a:lnTo>
                <a:lnTo>
                  <a:pt x="84" y="369"/>
                </a:lnTo>
                <a:lnTo>
                  <a:pt x="86" y="379"/>
                </a:lnTo>
                <a:lnTo>
                  <a:pt x="88" y="385"/>
                </a:lnTo>
                <a:lnTo>
                  <a:pt x="89" y="390"/>
                </a:lnTo>
                <a:lnTo>
                  <a:pt x="89" y="398"/>
                </a:lnTo>
                <a:lnTo>
                  <a:pt x="86" y="408"/>
                </a:lnTo>
                <a:lnTo>
                  <a:pt x="86" y="408"/>
                </a:lnTo>
                <a:lnTo>
                  <a:pt x="84" y="398"/>
                </a:lnTo>
                <a:lnTo>
                  <a:pt x="82" y="390"/>
                </a:lnTo>
                <a:lnTo>
                  <a:pt x="79" y="371"/>
                </a:lnTo>
                <a:lnTo>
                  <a:pt x="78" y="351"/>
                </a:lnTo>
                <a:lnTo>
                  <a:pt x="79" y="332"/>
                </a:lnTo>
                <a:lnTo>
                  <a:pt x="83" y="295"/>
                </a:lnTo>
                <a:lnTo>
                  <a:pt x="84" y="278"/>
                </a:lnTo>
                <a:lnTo>
                  <a:pt x="84" y="262"/>
                </a:lnTo>
                <a:lnTo>
                  <a:pt x="84" y="262"/>
                </a:lnTo>
                <a:lnTo>
                  <a:pt x="84" y="266"/>
                </a:lnTo>
                <a:lnTo>
                  <a:pt x="84" y="270"/>
                </a:lnTo>
                <a:lnTo>
                  <a:pt x="83" y="278"/>
                </a:lnTo>
                <a:lnTo>
                  <a:pt x="83" y="278"/>
                </a:lnTo>
                <a:lnTo>
                  <a:pt x="83" y="274"/>
                </a:lnTo>
                <a:lnTo>
                  <a:pt x="83" y="268"/>
                </a:lnTo>
                <a:lnTo>
                  <a:pt x="82" y="260"/>
                </a:lnTo>
                <a:lnTo>
                  <a:pt x="82" y="260"/>
                </a:lnTo>
                <a:lnTo>
                  <a:pt x="80" y="261"/>
                </a:lnTo>
                <a:lnTo>
                  <a:pt x="80" y="261"/>
                </a:lnTo>
                <a:lnTo>
                  <a:pt x="79" y="259"/>
                </a:lnTo>
                <a:lnTo>
                  <a:pt x="78" y="244"/>
                </a:lnTo>
                <a:lnTo>
                  <a:pt x="78" y="211"/>
                </a:lnTo>
                <a:lnTo>
                  <a:pt x="78" y="211"/>
                </a:lnTo>
                <a:lnTo>
                  <a:pt x="79" y="211"/>
                </a:lnTo>
                <a:lnTo>
                  <a:pt x="79" y="213"/>
                </a:lnTo>
                <a:lnTo>
                  <a:pt x="80" y="219"/>
                </a:lnTo>
                <a:lnTo>
                  <a:pt x="80" y="235"/>
                </a:lnTo>
                <a:lnTo>
                  <a:pt x="80" y="237"/>
                </a:lnTo>
                <a:lnTo>
                  <a:pt x="79" y="233"/>
                </a:lnTo>
                <a:lnTo>
                  <a:pt x="79" y="194"/>
                </a:lnTo>
                <a:lnTo>
                  <a:pt x="79" y="194"/>
                </a:lnTo>
                <a:lnTo>
                  <a:pt x="77" y="197"/>
                </a:lnTo>
                <a:lnTo>
                  <a:pt x="76" y="197"/>
                </a:lnTo>
                <a:lnTo>
                  <a:pt x="76" y="196"/>
                </a:lnTo>
                <a:lnTo>
                  <a:pt x="76" y="190"/>
                </a:lnTo>
                <a:lnTo>
                  <a:pt x="76" y="183"/>
                </a:lnTo>
                <a:lnTo>
                  <a:pt x="80" y="155"/>
                </a:lnTo>
                <a:lnTo>
                  <a:pt x="80" y="155"/>
                </a:lnTo>
                <a:lnTo>
                  <a:pt x="78" y="152"/>
                </a:lnTo>
                <a:lnTo>
                  <a:pt x="78" y="149"/>
                </a:lnTo>
                <a:lnTo>
                  <a:pt x="78" y="146"/>
                </a:lnTo>
                <a:lnTo>
                  <a:pt x="78" y="146"/>
                </a:lnTo>
                <a:lnTo>
                  <a:pt x="79" y="147"/>
                </a:lnTo>
                <a:lnTo>
                  <a:pt x="78" y="154"/>
                </a:lnTo>
                <a:lnTo>
                  <a:pt x="78" y="154"/>
                </a:lnTo>
                <a:lnTo>
                  <a:pt x="77" y="141"/>
                </a:lnTo>
                <a:lnTo>
                  <a:pt x="76" y="126"/>
                </a:lnTo>
                <a:lnTo>
                  <a:pt x="76" y="100"/>
                </a:lnTo>
                <a:lnTo>
                  <a:pt x="77" y="75"/>
                </a:lnTo>
                <a:lnTo>
                  <a:pt x="77" y="49"/>
                </a:lnTo>
                <a:lnTo>
                  <a:pt x="77" y="49"/>
                </a:lnTo>
                <a:lnTo>
                  <a:pt x="46" y="81"/>
                </a:lnTo>
                <a:lnTo>
                  <a:pt x="46" y="81"/>
                </a:lnTo>
                <a:lnTo>
                  <a:pt x="64" y="83"/>
                </a:lnTo>
                <a:lnTo>
                  <a:pt x="80" y="84"/>
                </a:lnTo>
                <a:lnTo>
                  <a:pt x="97" y="83"/>
                </a:lnTo>
                <a:lnTo>
                  <a:pt x="112" y="82"/>
                </a:lnTo>
                <a:lnTo>
                  <a:pt x="142" y="78"/>
                </a:lnTo>
                <a:lnTo>
                  <a:pt x="156" y="78"/>
                </a:lnTo>
                <a:lnTo>
                  <a:pt x="172" y="79"/>
                </a:lnTo>
                <a:lnTo>
                  <a:pt x="172" y="79"/>
                </a:lnTo>
                <a:lnTo>
                  <a:pt x="166" y="82"/>
                </a:lnTo>
                <a:lnTo>
                  <a:pt x="160" y="82"/>
                </a:lnTo>
                <a:lnTo>
                  <a:pt x="160" y="82"/>
                </a:lnTo>
                <a:lnTo>
                  <a:pt x="170" y="84"/>
                </a:lnTo>
                <a:lnTo>
                  <a:pt x="182" y="87"/>
                </a:lnTo>
                <a:lnTo>
                  <a:pt x="194" y="87"/>
                </a:lnTo>
                <a:lnTo>
                  <a:pt x="207" y="87"/>
                </a:lnTo>
                <a:lnTo>
                  <a:pt x="237" y="83"/>
                </a:lnTo>
                <a:lnTo>
                  <a:pt x="268" y="79"/>
                </a:lnTo>
                <a:lnTo>
                  <a:pt x="301" y="76"/>
                </a:lnTo>
                <a:lnTo>
                  <a:pt x="318" y="75"/>
                </a:lnTo>
                <a:lnTo>
                  <a:pt x="335" y="73"/>
                </a:lnTo>
                <a:lnTo>
                  <a:pt x="350" y="75"/>
                </a:lnTo>
                <a:lnTo>
                  <a:pt x="367" y="76"/>
                </a:lnTo>
                <a:lnTo>
                  <a:pt x="382" y="78"/>
                </a:lnTo>
                <a:lnTo>
                  <a:pt x="397" y="83"/>
                </a:lnTo>
                <a:lnTo>
                  <a:pt x="397" y="83"/>
                </a:lnTo>
                <a:lnTo>
                  <a:pt x="395" y="84"/>
                </a:lnTo>
                <a:lnTo>
                  <a:pt x="397" y="84"/>
                </a:lnTo>
                <a:lnTo>
                  <a:pt x="407" y="84"/>
                </a:lnTo>
                <a:lnTo>
                  <a:pt x="410" y="84"/>
                </a:lnTo>
                <a:lnTo>
                  <a:pt x="410" y="83"/>
                </a:lnTo>
                <a:lnTo>
                  <a:pt x="410" y="83"/>
                </a:lnTo>
                <a:lnTo>
                  <a:pt x="404" y="82"/>
                </a:lnTo>
                <a:lnTo>
                  <a:pt x="390" y="81"/>
                </a:lnTo>
                <a:lnTo>
                  <a:pt x="390" y="81"/>
                </a:lnTo>
                <a:lnTo>
                  <a:pt x="401" y="83"/>
                </a:lnTo>
                <a:lnTo>
                  <a:pt x="406" y="83"/>
                </a:lnTo>
                <a:lnTo>
                  <a:pt x="406" y="83"/>
                </a:lnTo>
                <a:lnTo>
                  <a:pt x="406" y="82"/>
                </a:lnTo>
                <a:lnTo>
                  <a:pt x="400" y="79"/>
                </a:lnTo>
                <a:lnTo>
                  <a:pt x="400" y="79"/>
                </a:lnTo>
                <a:lnTo>
                  <a:pt x="408" y="82"/>
                </a:lnTo>
                <a:lnTo>
                  <a:pt x="418" y="83"/>
                </a:lnTo>
                <a:lnTo>
                  <a:pt x="439" y="84"/>
                </a:lnTo>
                <a:lnTo>
                  <a:pt x="462" y="83"/>
                </a:lnTo>
                <a:lnTo>
                  <a:pt x="485" y="82"/>
                </a:lnTo>
                <a:lnTo>
                  <a:pt x="522" y="78"/>
                </a:lnTo>
                <a:lnTo>
                  <a:pt x="533" y="78"/>
                </a:lnTo>
                <a:lnTo>
                  <a:pt x="536" y="79"/>
                </a:lnTo>
                <a:lnTo>
                  <a:pt x="537" y="81"/>
                </a:lnTo>
                <a:lnTo>
                  <a:pt x="537" y="81"/>
                </a:lnTo>
                <a:lnTo>
                  <a:pt x="556" y="84"/>
                </a:lnTo>
                <a:lnTo>
                  <a:pt x="577" y="85"/>
                </a:lnTo>
                <a:lnTo>
                  <a:pt x="597" y="87"/>
                </a:lnTo>
                <a:lnTo>
                  <a:pt x="619" y="87"/>
                </a:lnTo>
                <a:lnTo>
                  <a:pt x="658" y="85"/>
                </a:lnTo>
                <a:lnTo>
                  <a:pt x="677" y="84"/>
                </a:lnTo>
                <a:lnTo>
                  <a:pt x="695" y="82"/>
                </a:lnTo>
                <a:lnTo>
                  <a:pt x="695" y="82"/>
                </a:lnTo>
                <a:lnTo>
                  <a:pt x="699" y="83"/>
                </a:lnTo>
                <a:lnTo>
                  <a:pt x="703" y="81"/>
                </a:lnTo>
                <a:lnTo>
                  <a:pt x="703" y="81"/>
                </a:lnTo>
                <a:lnTo>
                  <a:pt x="687" y="82"/>
                </a:lnTo>
                <a:lnTo>
                  <a:pt x="681" y="82"/>
                </a:lnTo>
                <a:lnTo>
                  <a:pt x="673" y="79"/>
                </a:lnTo>
                <a:lnTo>
                  <a:pt x="673" y="79"/>
                </a:lnTo>
                <a:lnTo>
                  <a:pt x="689" y="81"/>
                </a:lnTo>
                <a:lnTo>
                  <a:pt x="703" y="79"/>
                </a:lnTo>
                <a:lnTo>
                  <a:pt x="717" y="79"/>
                </a:lnTo>
                <a:lnTo>
                  <a:pt x="732" y="79"/>
                </a:lnTo>
                <a:lnTo>
                  <a:pt x="732" y="79"/>
                </a:lnTo>
                <a:lnTo>
                  <a:pt x="727" y="83"/>
                </a:lnTo>
                <a:lnTo>
                  <a:pt x="727" y="84"/>
                </a:lnTo>
                <a:lnTo>
                  <a:pt x="727" y="84"/>
                </a:lnTo>
                <a:lnTo>
                  <a:pt x="729" y="85"/>
                </a:lnTo>
                <a:lnTo>
                  <a:pt x="734" y="85"/>
                </a:lnTo>
                <a:lnTo>
                  <a:pt x="758" y="83"/>
                </a:lnTo>
                <a:lnTo>
                  <a:pt x="758" y="83"/>
                </a:lnTo>
                <a:lnTo>
                  <a:pt x="725" y="49"/>
                </a:lnTo>
                <a:lnTo>
                  <a:pt x="725" y="49"/>
                </a:lnTo>
                <a:lnTo>
                  <a:pt x="726" y="56"/>
                </a:lnTo>
                <a:lnTo>
                  <a:pt x="725" y="58"/>
                </a:lnTo>
                <a:lnTo>
                  <a:pt x="723" y="55"/>
                </a:lnTo>
                <a:lnTo>
                  <a:pt x="723" y="55"/>
                </a:lnTo>
                <a:lnTo>
                  <a:pt x="722" y="73"/>
                </a:lnTo>
                <a:lnTo>
                  <a:pt x="721" y="90"/>
                </a:lnTo>
                <a:lnTo>
                  <a:pt x="722" y="118"/>
                </a:lnTo>
                <a:lnTo>
                  <a:pt x="725" y="143"/>
                </a:lnTo>
                <a:lnTo>
                  <a:pt x="726" y="166"/>
                </a:lnTo>
                <a:lnTo>
                  <a:pt x="726" y="166"/>
                </a:lnTo>
                <a:lnTo>
                  <a:pt x="723" y="164"/>
                </a:lnTo>
                <a:lnTo>
                  <a:pt x="722" y="162"/>
                </a:lnTo>
                <a:lnTo>
                  <a:pt x="721" y="164"/>
                </a:lnTo>
                <a:lnTo>
                  <a:pt x="720" y="165"/>
                </a:lnTo>
                <a:lnTo>
                  <a:pt x="719" y="170"/>
                </a:lnTo>
                <a:lnTo>
                  <a:pt x="719" y="178"/>
                </a:lnTo>
                <a:lnTo>
                  <a:pt x="720" y="185"/>
                </a:lnTo>
                <a:lnTo>
                  <a:pt x="721" y="191"/>
                </a:lnTo>
                <a:lnTo>
                  <a:pt x="722" y="193"/>
                </a:lnTo>
                <a:lnTo>
                  <a:pt x="723" y="194"/>
                </a:lnTo>
                <a:lnTo>
                  <a:pt x="725" y="194"/>
                </a:lnTo>
                <a:lnTo>
                  <a:pt x="726" y="193"/>
                </a:lnTo>
                <a:lnTo>
                  <a:pt x="726" y="193"/>
                </a:lnTo>
                <a:lnTo>
                  <a:pt x="726" y="208"/>
                </a:lnTo>
                <a:lnTo>
                  <a:pt x="725" y="219"/>
                </a:lnTo>
                <a:lnTo>
                  <a:pt x="723" y="226"/>
                </a:lnTo>
                <a:lnTo>
                  <a:pt x="723" y="226"/>
                </a:lnTo>
                <a:lnTo>
                  <a:pt x="725" y="217"/>
                </a:lnTo>
                <a:lnTo>
                  <a:pt x="725" y="207"/>
                </a:lnTo>
                <a:lnTo>
                  <a:pt x="723" y="199"/>
                </a:lnTo>
                <a:lnTo>
                  <a:pt x="721" y="189"/>
                </a:lnTo>
                <a:lnTo>
                  <a:pt x="721" y="189"/>
                </a:lnTo>
                <a:lnTo>
                  <a:pt x="720" y="197"/>
                </a:lnTo>
                <a:lnTo>
                  <a:pt x="720" y="205"/>
                </a:lnTo>
                <a:lnTo>
                  <a:pt x="722" y="218"/>
                </a:lnTo>
                <a:lnTo>
                  <a:pt x="723" y="224"/>
                </a:lnTo>
                <a:lnTo>
                  <a:pt x="725" y="231"/>
                </a:lnTo>
                <a:lnTo>
                  <a:pt x="723" y="239"/>
                </a:lnTo>
                <a:lnTo>
                  <a:pt x="721" y="249"/>
                </a:lnTo>
                <a:lnTo>
                  <a:pt x="721" y="249"/>
                </a:lnTo>
                <a:lnTo>
                  <a:pt x="721" y="241"/>
                </a:lnTo>
                <a:lnTo>
                  <a:pt x="721" y="255"/>
                </a:lnTo>
                <a:lnTo>
                  <a:pt x="722" y="284"/>
                </a:lnTo>
                <a:lnTo>
                  <a:pt x="722" y="284"/>
                </a:lnTo>
                <a:lnTo>
                  <a:pt x="722" y="272"/>
                </a:lnTo>
                <a:lnTo>
                  <a:pt x="721" y="260"/>
                </a:lnTo>
                <a:lnTo>
                  <a:pt x="721" y="260"/>
                </a:lnTo>
                <a:lnTo>
                  <a:pt x="722" y="265"/>
                </a:lnTo>
                <a:lnTo>
                  <a:pt x="722" y="262"/>
                </a:lnTo>
                <a:lnTo>
                  <a:pt x="722" y="262"/>
                </a:lnTo>
                <a:lnTo>
                  <a:pt x="723" y="262"/>
                </a:lnTo>
                <a:lnTo>
                  <a:pt x="723" y="264"/>
                </a:lnTo>
                <a:lnTo>
                  <a:pt x="725" y="270"/>
                </a:lnTo>
                <a:lnTo>
                  <a:pt x="722" y="286"/>
                </a:lnTo>
                <a:lnTo>
                  <a:pt x="720" y="298"/>
                </a:lnTo>
                <a:lnTo>
                  <a:pt x="721" y="298"/>
                </a:lnTo>
                <a:lnTo>
                  <a:pt x="721" y="298"/>
                </a:lnTo>
                <a:lnTo>
                  <a:pt x="725" y="292"/>
                </a:lnTo>
                <a:lnTo>
                  <a:pt x="725" y="292"/>
                </a:lnTo>
                <a:lnTo>
                  <a:pt x="725" y="301"/>
                </a:lnTo>
                <a:lnTo>
                  <a:pt x="726" y="309"/>
                </a:lnTo>
                <a:lnTo>
                  <a:pt x="726" y="309"/>
                </a:lnTo>
                <a:lnTo>
                  <a:pt x="727" y="304"/>
                </a:lnTo>
                <a:lnTo>
                  <a:pt x="727" y="303"/>
                </a:lnTo>
                <a:lnTo>
                  <a:pt x="726" y="303"/>
                </a:lnTo>
                <a:lnTo>
                  <a:pt x="726" y="302"/>
                </a:lnTo>
                <a:lnTo>
                  <a:pt x="725" y="300"/>
                </a:lnTo>
                <a:lnTo>
                  <a:pt x="722" y="296"/>
                </a:lnTo>
                <a:lnTo>
                  <a:pt x="721" y="289"/>
                </a:lnTo>
                <a:lnTo>
                  <a:pt x="721" y="289"/>
                </a:lnTo>
                <a:lnTo>
                  <a:pt x="720" y="291"/>
                </a:lnTo>
                <a:lnTo>
                  <a:pt x="719" y="294"/>
                </a:lnTo>
                <a:lnTo>
                  <a:pt x="720" y="295"/>
                </a:lnTo>
                <a:lnTo>
                  <a:pt x="721" y="296"/>
                </a:lnTo>
                <a:lnTo>
                  <a:pt x="721" y="296"/>
                </a:lnTo>
                <a:lnTo>
                  <a:pt x="719" y="348"/>
                </a:lnTo>
                <a:lnTo>
                  <a:pt x="715" y="438"/>
                </a:lnTo>
                <a:lnTo>
                  <a:pt x="714" y="485"/>
                </a:lnTo>
                <a:lnTo>
                  <a:pt x="714" y="526"/>
                </a:lnTo>
                <a:lnTo>
                  <a:pt x="715" y="555"/>
                </a:lnTo>
                <a:lnTo>
                  <a:pt x="716" y="565"/>
                </a:lnTo>
                <a:lnTo>
                  <a:pt x="719" y="569"/>
                </a:lnTo>
                <a:lnTo>
                  <a:pt x="719" y="569"/>
                </a:lnTo>
                <a:lnTo>
                  <a:pt x="717" y="571"/>
                </a:lnTo>
                <a:lnTo>
                  <a:pt x="716" y="573"/>
                </a:lnTo>
                <a:lnTo>
                  <a:pt x="716" y="581"/>
                </a:lnTo>
                <a:lnTo>
                  <a:pt x="717" y="604"/>
                </a:lnTo>
                <a:lnTo>
                  <a:pt x="720" y="630"/>
                </a:lnTo>
                <a:lnTo>
                  <a:pt x="720" y="639"/>
                </a:lnTo>
                <a:lnTo>
                  <a:pt x="720" y="648"/>
                </a:lnTo>
                <a:lnTo>
                  <a:pt x="720" y="648"/>
                </a:lnTo>
                <a:lnTo>
                  <a:pt x="720" y="643"/>
                </a:lnTo>
                <a:lnTo>
                  <a:pt x="719" y="638"/>
                </a:lnTo>
                <a:lnTo>
                  <a:pt x="719" y="638"/>
                </a:lnTo>
                <a:lnTo>
                  <a:pt x="719" y="650"/>
                </a:lnTo>
                <a:lnTo>
                  <a:pt x="719" y="666"/>
                </a:lnTo>
                <a:lnTo>
                  <a:pt x="719" y="666"/>
                </a:lnTo>
                <a:lnTo>
                  <a:pt x="720" y="663"/>
                </a:lnTo>
                <a:lnTo>
                  <a:pt x="720" y="658"/>
                </a:lnTo>
                <a:lnTo>
                  <a:pt x="720" y="648"/>
                </a:lnTo>
                <a:lnTo>
                  <a:pt x="720" y="648"/>
                </a:lnTo>
                <a:lnTo>
                  <a:pt x="721" y="663"/>
                </a:lnTo>
                <a:lnTo>
                  <a:pt x="721" y="678"/>
                </a:lnTo>
                <a:lnTo>
                  <a:pt x="720" y="705"/>
                </a:lnTo>
                <a:lnTo>
                  <a:pt x="717" y="732"/>
                </a:lnTo>
                <a:lnTo>
                  <a:pt x="717" y="762"/>
                </a:lnTo>
                <a:lnTo>
                  <a:pt x="717" y="762"/>
                </a:lnTo>
                <a:lnTo>
                  <a:pt x="758" y="721"/>
                </a:lnTo>
                <a:lnTo>
                  <a:pt x="758" y="721"/>
                </a:lnTo>
                <a:lnTo>
                  <a:pt x="728" y="720"/>
                </a:lnTo>
                <a:lnTo>
                  <a:pt x="699" y="719"/>
                </a:lnTo>
                <a:lnTo>
                  <a:pt x="644" y="714"/>
                </a:lnTo>
                <a:lnTo>
                  <a:pt x="616" y="713"/>
                </a:lnTo>
                <a:lnTo>
                  <a:pt x="587" y="711"/>
                </a:lnTo>
                <a:lnTo>
                  <a:pt x="559" y="713"/>
                </a:lnTo>
                <a:lnTo>
                  <a:pt x="527" y="716"/>
                </a:lnTo>
                <a:lnTo>
                  <a:pt x="527" y="716"/>
                </a:lnTo>
                <a:lnTo>
                  <a:pt x="567" y="717"/>
                </a:lnTo>
                <a:lnTo>
                  <a:pt x="571" y="717"/>
                </a:lnTo>
                <a:lnTo>
                  <a:pt x="566" y="716"/>
                </a:lnTo>
                <a:lnTo>
                  <a:pt x="551" y="716"/>
                </a:lnTo>
                <a:lnTo>
                  <a:pt x="549" y="716"/>
                </a:lnTo>
                <a:lnTo>
                  <a:pt x="552" y="719"/>
                </a:lnTo>
                <a:lnTo>
                  <a:pt x="552" y="719"/>
                </a:lnTo>
                <a:lnTo>
                  <a:pt x="528" y="719"/>
                </a:lnTo>
                <a:lnTo>
                  <a:pt x="502" y="720"/>
                </a:lnTo>
                <a:lnTo>
                  <a:pt x="473" y="720"/>
                </a:lnTo>
                <a:lnTo>
                  <a:pt x="459" y="719"/>
                </a:lnTo>
                <a:lnTo>
                  <a:pt x="444" y="717"/>
                </a:lnTo>
                <a:lnTo>
                  <a:pt x="444" y="717"/>
                </a:lnTo>
                <a:lnTo>
                  <a:pt x="453" y="717"/>
                </a:lnTo>
                <a:lnTo>
                  <a:pt x="461" y="716"/>
                </a:lnTo>
                <a:lnTo>
                  <a:pt x="461" y="716"/>
                </a:lnTo>
                <a:lnTo>
                  <a:pt x="442" y="716"/>
                </a:lnTo>
                <a:lnTo>
                  <a:pt x="427" y="715"/>
                </a:lnTo>
                <a:lnTo>
                  <a:pt x="412" y="714"/>
                </a:lnTo>
                <a:lnTo>
                  <a:pt x="392" y="715"/>
                </a:lnTo>
                <a:lnTo>
                  <a:pt x="392" y="715"/>
                </a:lnTo>
                <a:lnTo>
                  <a:pt x="412" y="716"/>
                </a:lnTo>
                <a:lnTo>
                  <a:pt x="433" y="717"/>
                </a:lnTo>
                <a:lnTo>
                  <a:pt x="475" y="723"/>
                </a:lnTo>
                <a:lnTo>
                  <a:pt x="497" y="726"/>
                </a:lnTo>
                <a:lnTo>
                  <a:pt x="519" y="727"/>
                </a:lnTo>
                <a:lnTo>
                  <a:pt x="542" y="726"/>
                </a:lnTo>
                <a:lnTo>
                  <a:pt x="552" y="725"/>
                </a:lnTo>
                <a:lnTo>
                  <a:pt x="565" y="722"/>
                </a:lnTo>
                <a:lnTo>
                  <a:pt x="565" y="722"/>
                </a:lnTo>
                <a:lnTo>
                  <a:pt x="561" y="725"/>
                </a:lnTo>
                <a:lnTo>
                  <a:pt x="559" y="725"/>
                </a:lnTo>
                <a:lnTo>
                  <a:pt x="557" y="723"/>
                </a:lnTo>
                <a:lnTo>
                  <a:pt x="556" y="721"/>
                </a:lnTo>
                <a:lnTo>
                  <a:pt x="556" y="721"/>
                </a:lnTo>
                <a:lnTo>
                  <a:pt x="563" y="721"/>
                </a:lnTo>
                <a:lnTo>
                  <a:pt x="573" y="720"/>
                </a:lnTo>
                <a:lnTo>
                  <a:pt x="601" y="722"/>
                </a:lnTo>
                <a:lnTo>
                  <a:pt x="634" y="725"/>
                </a:lnTo>
                <a:lnTo>
                  <a:pt x="672" y="727"/>
                </a:lnTo>
                <a:lnTo>
                  <a:pt x="672" y="727"/>
                </a:lnTo>
                <a:lnTo>
                  <a:pt x="667" y="727"/>
                </a:lnTo>
                <a:lnTo>
                  <a:pt x="663" y="728"/>
                </a:lnTo>
                <a:lnTo>
                  <a:pt x="663" y="728"/>
                </a:lnTo>
                <a:lnTo>
                  <a:pt x="690" y="731"/>
                </a:lnTo>
                <a:lnTo>
                  <a:pt x="728" y="732"/>
                </a:lnTo>
                <a:lnTo>
                  <a:pt x="728" y="732"/>
                </a:lnTo>
                <a:lnTo>
                  <a:pt x="722" y="731"/>
                </a:lnTo>
                <a:lnTo>
                  <a:pt x="715" y="731"/>
                </a:lnTo>
                <a:lnTo>
                  <a:pt x="715" y="731"/>
                </a:lnTo>
                <a:lnTo>
                  <a:pt x="731" y="728"/>
                </a:lnTo>
                <a:lnTo>
                  <a:pt x="738" y="729"/>
                </a:lnTo>
                <a:lnTo>
                  <a:pt x="745" y="731"/>
                </a:lnTo>
                <a:lnTo>
                  <a:pt x="758" y="733"/>
                </a:lnTo>
                <a:lnTo>
                  <a:pt x="758" y="733"/>
                </a:lnTo>
                <a:lnTo>
                  <a:pt x="728" y="762"/>
                </a:lnTo>
                <a:lnTo>
                  <a:pt x="728" y="762"/>
                </a:lnTo>
                <a:lnTo>
                  <a:pt x="729" y="734"/>
                </a:lnTo>
                <a:lnTo>
                  <a:pt x="731" y="720"/>
                </a:lnTo>
                <a:lnTo>
                  <a:pt x="731" y="714"/>
                </a:lnTo>
                <a:lnTo>
                  <a:pt x="731" y="714"/>
                </a:lnTo>
                <a:lnTo>
                  <a:pt x="731" y="716"/>
                </a:lnTo>
                <a:lnTo>
                  <a:pt x="731" y="726"/>
                </a:lnTo>
                <a:lnTo>
                  <a:pt x="731" y="740"/>
                </a:lnTo>
                <a:lnTo>
                  <a:pt x="734" y="756"/>
                </a:lnTo>
                <a:lnTo>
                  <a:pt x="734" y="756"/>
                </a:lnTo>
                <a:lnTo>
                  <a:pt x="736" y="751"/>
                </a:lnTo>
                <a:lnTo>
                  <a:pt x="736" y="750"/>
                </a:lnTo>
                <a:lnTo>
                  <a:pt x="734" y="749"/>
                </a:lnTo>
                <a:lnTo>
                  <a:pt x="734" y="743"/>
                </a:lnTo>
                <a:lnTo>
                  <a:pt x="734" y="743"/>
                </a:lnTo>
                <a:lnTo>
                  <a:pt x="734" y="751"/>
                </a:lnTo>
                <a:lnTo>
                  <a:pt x="736" y="762"/>
                </a:lnTo>
                <a:lnTo>
                  <a:pt x="736" y="762"/>
                </a:lnTo>
                <a:lnTo>
                  <a:pt x="736" y="758"/>
                </a:lnTo>
                <a:lnTo>
                  <a:pt x="738" y="755"/>
                </a:lnTo>
                <a:lnTo>
                  <a:pt x="740" y="751"/>
                </a:lnTo>
                <a:lnTo>
                  <a:pt x="744" y="749"/>
                </a:lnTo>
                <a:lnTo>
                  <a:pt x="752" y="744"/>
                </a:lnTo>
                <a:lnTo>
                  <a:pt x="760" y="742"/>
                </a:lnTo>
                <a:lnTo>
                  <a:pt x="762" y="740"/>
                </a:lnTo>
                <a:lnTo>
                  <a:pt x="760" y="739"/>
                </a:lnTo>
                <a:lnTo>
                  <a:pt x="725" y="739"/>
                </a:lnTo>
                <a:lnTo>
                  <a:pt x="725" y="739"/>
                </a:lnTo>
                <a:lnTo>
                  <a:pt x="737" y="732"/>
                </a:lnTo>
                <a:lnTo>
                  <a:pt x="749" y="726"/>
                </a:lnTo>
                <a:lnTo>
                  <a:pt x="760" y="720"/>
                </a:lnTo>
                <a:lnTo>
                  <a:pt x="769" y="717"/>
                </a:lnTo>
                <a:lnTo>
                  <a:pt x="772" y="716"/>
                </a:lnTo>
                <a:lnTo>
                  <a:pt x="774" y="717"/>
                </a:lnTo>
                <a:lnTo>
                  <a:pt x="773" y="720"/>
                </a:lnTo>
                <a:lnTo>
                  <a:pt x="770" y="725"/>
                </a:lnTo>
                <a:lnTo>
                  <a:pt x="758" y="739"/>
                </a:lnTo>
                <a:lnTo>
                  <a:pt x="758" y="739"/>
                </a:lnTo>
                <a:lnTo>
                  <a:pt x="734" y="762"/>
                </a:lnTo>
                <a:lnTo>
                  <a:pt x="734" y="762"/>
                </a:lnTo>
                <a:lnTo>
                  <a:pt x="758" y="738"/>
                </a:lnTo>
                <a:lnTo>
                  <a:pt x="758" y="738"/>
                </a:lnTo>
                <a:lnTo>
                  <a:pt x="744" y="734"/>
                </a:lnTo>
                <a:lnTo>
                  <a:pt x="726" y="732"/>
                </a:lnTo>
                <a:lnTo>
                  <a:pt x="704" y="729"/>
                </a:lnTo>
                <a:lnTo>
                  <a:pt x="679" y="727"/>
                </a:lnTo>
                <a:lnTo>
                  <a:pt x="622" y="725"/>
                </a:lnTo>
                <a:lnTo>
                  <a:pt x="562" y="725"/>
                </a:lnTo>
                <a:lnTo>
                  <a:pt x="504" y="725"/>
                </a:lnTo>
                <a:lnTo>
                  <a:pt x="456" y="725"/>
                </a:lnTo>
                <a:lnTo>
                  <a:pt x="409" y="727"/>
                </a:lnTo>
                <a:lnTo>
                  <a:pt x="409" y="727"/>
                </a:lnTo>
                <a:lnTo>
                  <a:pt x="400" y="727"/>
                </a:lnTo>
                <a:lnTo>
                  <a:pt x="388" y="727"/>
                </a:lnTo>
                <a:lnTo>
                  <a:pt x="359" y="722"/>
                </a:lnTo>
                <a:lnTo>
                  <a:pt x="344" y="720"/>
                </a:lnTo>
                <a:lnTo>
                  <a:pt x="332" y="720"/>
                </a:lnTo>
                <a:lnTo>
                  <a:pt x="326" y="720"/>
                </a:lnTo>
                <a:lnTo>
                  <a:pt x="321" y="721"/>
                </a:lnTo>
                <a:lnTo>
                  <a:pt x="318" y="722"/>
                </a:lnTo>
                <a:lnTo>
                  <a:pt x="315" y="725"/>
                </a:lnTo>
                <a:lnTo>
                  <a:pt x="315" y="725"/>
                </a:lnTo>
                <a:lnTo>
                  <a:pt x="320" y="727"/>
                </a:lnTo>
                <a:lnTo>
                  <a:pt x="320" y="726"/>
                </a:lnTo>
                <a:lnTo>
                  <a:pt x="320" y="725"/>
                </a:lnTo>
                <a:lnTo>
                  <a:pt x="320" y="725"/>
                </a:lnTo>
                <a:lnTo>
                  <a:pt x="344" y="723"/>
                </a:lnTo>
                <a:lnTo>
                  <a:pt x="343" y="723"/>
                </a:lnTo>
                <a:lnTo>
                  <a:pt x="337" y="723"/>
                </a:lnTo>
                <a:lnTo>
                  <a:pt x="330" y="723"/>
                </a:lnTo>
                <a:lnTo>
                  <a:pt x="325" y="725"/>
                </a:lnTo>
                <a:lnTo>
                  <a:pt x="324" y="725"/>
                </a:lnTo>
                <a:lnTo>
                  <a:pt x="325" y="726"/>
                </a:lnTo>
                <a:lnTo>
                  <a:pt x="332" y="727"/>
                </a:lnTo>
                <a:lnTo>
                  <a:pt x="332" y="727"/>
                </a:lnTo>
                <a:lnTo>
                  <a:pt x="313" y="728"/>
                </a:lnTo>
                <a:lnTo>
                  <a:pt x="296" y="727"/>
                </a:lnTo>
                <a:lnTo>
                  <a:pt x="280" y="725"/>
                </a:lnTo>
                <a:lnTo>
                  <a:pt x="266" y="722"/>
                </a:lnTo>
                <a:lnTo>
                  <a:pt x="251" y="720"/>
                </a:lnTo>
                <a:lnTo>
                  <a:pt x="237" y="719"/>
                </a:lnTo>
                <a:lnTo>
                  <a:pt x="223" y="719"/>
                </a:lnTo>
                <a:lnTo>
                  <a:pt x="215" y="721"/>
                </a:lnTo>
                <a:lnTo>
                  <a:pt x="207" y="723"/>
                </a:lnTo>
                <a:lnTo>
                  <a:pt x="207" y="723"/>
                </a:lnTo>
                <a:lnTo>
                  <a:pt x="220" y="725"/>
                </a:lnTo>
                <a:lnTo>
                  <a:pt x="223" y="726"/>
                </a:lnTo>
                <a:lnTo>
                  <a:pt x="215" y="725"/>
                </a:lnTo>
                <a:lnTo>
                  <a:pt x="215" y="725"/>
                </a:lnTo>
                <a:lnTo>
                  <a:pt x="231" y="725"/>
                </a:lnTo>
                <a:lnTo>
                  <a:pt x="262" y="726"/>
                </a:lnTo>
                <a:lnTo>
                  <a:pt x="294" y="729"/>
                </a:lnTo>
                <a:lnTo>
                  <a:pt x="304" y="732"/>
                </a:lnTo>
                <a:lnTo>
                  <a:pt x="308" y="733"/>
                </a:lnTo>
                <a:lnTo>
                  <a:pt x="309" y="734"/>
                </a:lnTo>
                <a:lnTo>
                  <a:pt x="309" y="734"/>
                </a:lnTo>
                <a:lnTo>
                  <a:pt x="294" y="734"/>
                </a:lnTo>
                <a:lnTo>
                  <a:pt x="286" y="734"/>
                </a:lnTo>
                <a:lnTo>
                  <a:pt x="279" y="734"/>
                </a:lnTo>
                <a:lnTo>
                  <a:pt x="279" y="734"/>
                </a:lnTo>
                <a:lnTo>
                  <a:pt x="296" y="731"/>
                </a:lnTo>
                <a:lnTo>
                  <a:pt x="309" y="729"/>
                </a:lnTo>
                <a:lnTo>
                  <a:pt x="320" y="728"/>
                </a:lnTo>
                <a:lnTo>
                  <a:pt x="330" y="729"/>
                </a:lnTo>
                <a:lnTo>
                  <a:pt x="348" y="732"/>
                </a:lnTo>
                <a:lnTo>
                  <a:pt x="371" y="737"/>
                </a:lnTo>
                <a:lnTo>
                  <a:pt x="371" y="737"/>
                </a:lnTo>
                <a:lnTo>
                  <a:pt x="351" y="738"/>
                </a:lnTo>
                <a:lnTo>
                  <a:pt x="336" y="737"/>
                </a:lnTo>
                <a:lnTo>
                  <a:pt x="307" y="733"/>
                </a:lnTo>
                <a:lnTo>
                  <a:pt x="291" y="732"/>
                </a:lnTo>
                <a:lnTo>
                  <a:pt x="274" y="731"/>
                </a:lnTo>
                <a:lnTo>
                  <a:pt x="254" y="733"/>
                </a:lnTo>
                <a:lnTo>
                  <a:pt x="229" y="737"/>
                </a:lnTo>
                <a:lnTo>
                  <a:pt x="229" y="737"/>
                </a:lnTo>
                <a:lnTo>
                  <a:pt x="249" y="742"/>
                </a:lnTo>
                <a:lnTo>
                  <a:pt x="267" y="744"/>
                </a:lnTo>
                <a:lnTo>
                  <a:pt x="284" y="744"/>
                </a:lnTo>
                <a:lnTo>
                  <a:pt x="303" y="742"/>
                </a:lnTo>
                <a:lnTo>
                  <a:pt x="303" y="742"/>
                </a:lnTo>
                <a:lnTo>
                  <a:pt x="298" y="744"/>
                </a:lnTo>
                <a:lnTo>
                  <a:pt x="294" y="743"/>
                </a:lnTo>
                <a:lnTo>
                  <a:pt x="294" y="743"/>
                </a:lnTo>
                <a:lnTo>
                  <a:pt x="365" y="745"/>
                </a:lnTo>
                <a:lnTo>
                  <a:pt x="432" y="745"/>
                </a:lnTo>
                <a:lnTo>
                  <a:pt x="554" y="744"/>
                </a:lnTo>
                <a:lnTo>
                  <a:pt x="608" y="745"/>
                </a:lnTo>
                <a:lnTo>
                  <a:pt x="660" y="748"/>
                </a:lnTo>
                <a:lnTo>
                  <a:pt x="684" y="750"/>
                </a:lnTo>
                <a:lnTo>
                  <a:pt x="708" y="752"/>
                </a:lnTo>
                <a:lnTo>
                  <a:pt x="731" y="757"/>
                </a:lnTo>
                <a:lnTo>
                  <a:pt x="752" y="762"/>
                </a:lnTo>
                <a:lnTo>
                  <a:pt x="752" y="762"/>
                </a:lnTo>
                <a:lnTo>
                  <a:pt x="752" y="686"/>
                </a:lnTo>
                <a:lnTo>
                  <a:pt x="754" y="642"/>
                </a:lnTo>
                <a:lnTo>
                  <a:pt x="756" y="601"/>
                </a:lnTo>
                <a:lnTo>
                  <a:pt x="756" y="601"/>
                </a:lnTo>
                <a:lnTo>
                  <a:pt x="757" y="607"/>
                </a:lnTo>
                <a:lnTo>
                  <a:pt x="757" y="599"/>
                </a:lnTo>
                <a:lnTo>
                  <a:pt x="757" y="599"/>
                </a:lnTo>
                <a:lnTo>
                  <a:pt x="756" y="603"/>
                </a:lnTo>
                <a:lnTo>
                  <a:pt x="756" y="607"/>
                </a:lnTo>
                <a:lnTo>
                  <a:pt x="757" y="608"/>
                </a:lnTo>
                <a:lnTo>
                  <a:pt x="758" y="609"/>
                </a:lnTo>
                <a:lnTo>
                  <a:pt x="760" y="610"/>
                </a:lnTo>
                <a:lnTo>
                  <a:pt x="761" y="614"/>
                </a:lnTo>
                <a:lnTo>
                  <a:pt x="761" y="618"/>
                </a:lnTo>
                <a:lnTo>
                  <a:pt x="760" y="625"/>
                </a:lnTo>
                <a:lnTo>
                  <a:pt x="760" y="625"/>
                </a:lnTo>
                <a:lnTo>
                  <a:pt x="760" y="618"/>
                </a:lnTo>
                <a:lnTo>
                  <a:pt x="758" y="615"/>
                </a:lnTo>
                <a:lnTo>
                  <a:pt x="757" y="613"/>
                </a:lnTo>
                <a:lnTo>
                  <a:pt x="757" y="610"/>
                </a:lnTo>
                <a:lnTo>
                  <a:pt x="757" y="610"/>
                </a:lnTo>
                <a:lnTo>
                  <a:pt x="755" y="625"/>
                </a:lnTo>
                <a:lnTo>
                  <a:pt x="755" y="642"/>
                </a:lnTo>
                <a:lnTo>
                  <a:pt x="756" y="681"/>
                </a:lnTo>
                <a:lnTo>
                  <a:pt x="758" y="722"/>
                </a:lnTo>
                <a:lnTo>
                  <a:pt x="758" y="743"/>
                </a:lnTo>
                <a:lnTo>
                  <a:pt x="757" y="762"/>
                </a:lnTo>
                <a:lnTo>
                  <a:pt x="757" y="762"/>
                </a:lnTo>
                <a:lnTo>
                  <a:pt x="731" y="761"/>
                </a:lnTo>
                <a:lnTo>
                  <a:pt x="693" y="757"/>
                </a:lnTo>
                <a:lnTo>
                  <a:pt x="654" y="756"/>
                </a:lnTo>
                <a:lnTo>
                  <a:pt x="637" y="756"/>
                </a:lnTo>
                <a:lnTo>
                  <a:pt x="622" y="757"/>
                </a:lnTo>
                <a:lnTo>
                  <a:pt x="622" y="757"/>
                </a:lnTo>
                <a:lnTo>
                  <a:pt x="597" y="757"/>
                </a:lnTo>
                <a:lnTo>
                  <a:pt x="533" y="757"/>
                </a:lnTo>
                <a:lnTo>
                  <a:pt x="460" y="756"/>
                </a:lnTo>
                <a:lnTo>
                  <a:pt x="428" y="757"/>
                </a:lnTo>
                <a:lnTo>
                  <a:pt x="407" y="760"/>
                </a:lnTo>
                <a:lnTo>
                  <a:pt x="407" y="760"/>
                </a:lnTo>
                <a:lnTo>
                  <a:pt x="408" y="758"/>
                </a:lnTo>
                <a:lnTo>
                  <a:pt x="413" y="758"/>
                </a:lnTo>
                <a:lnTo>
                  <a:pt x="420" y="758"/>
                </a:lnTo>
                <a:lnTo>
                  <a:pt x="420" y="758"/>
                </a:lnTo>
                <a:lnTo>
                  <a:pt x="382" y="757"/>
                </a:lnTo>
                <a:lnTo>
                  <a:pt x="367" y="757"/>
                </a:lnTo>
                <a:lnTo>
                  <a:pt x="365" y="757"/>
                </a:lnTo>
                <a:lnTo>
                  <a:pt x="369" y="756"/>
                </a:lnTo>
                <a:lnTo>
                  <a:pt x="369" y="756"/>
                </a:lnTo>
                <a:lnTo>
                  <a:pt x="366" y="757"/>
                </a:lnTo>
                <a:lnTo>
                  <a:pt x="362" y="758"/>
                </a:lnTo>
                <a:lnTo>
                  <a:pt x="360" y="758"/>
                </a:lnTo>
                <a:lnTo>
                  <a:pt x="357" y="756"/>
                </a:lnTo>
                <a:lnTo>
                  <a:pt x="357" y="756"/>
                </a:lnTo>
                <a:lnTo>
                  <a:pt x="357" y="758"/>
                </a:lnTo>
                <a:lnTo>
                  <a:pt x="356" y="760"/>
                </a:lnTo>
                <a:lnTo>
                  <a:pt x="354" y="760"/>
                </a:lnTo>
                <a:lnTo>
                  <a:pt x="350" y="758"/>
                </a:lnTo>
                <a:lnTo>
                  <a:pt x="350" y="758"/>
                </a:lnTo>
                <a:lnTo>
                  <a:pt x="362" y="760"/>
                </a:lnTo>
                <a:lnTo>
                  <a:pt x="382" y="761"/>
                </a:lnTo>
                <a:lnTo>
                  <a:pt x="395" y="761"/>
                </a:lnTo>
                <a:lnTo>
                  <a:pt x="395" y="761"/>
                </a:lnTo>
                <a:lnTo>
                  <a:pt x="383" y="758"/>
                </a:lnTo>
                <a:lnTo>
                  <a:pt x="367" y="757"/>
                </a:lnTo>
                <a:lnTo>
                  <a:pt x="351" y="757"/>
                </a:lnTo>
                <a:lnTo>
                  <a:pt x="333" y="757"/>
                </a:lnTo>
                <a:lnTo>
                  <a:pt x="302" y="760"/>
                </a:lnTo>
                <a:lnTo>
                  <a:pt x="282" y="762"/>
                </a:lnTo>
                <a:lnTo>
                  <a:pt x="282" y="762"/>
                </a:lnTo>
                <a:lnTo>
                  <a:pt x="312" y="761"/>
                </a:lnTo>
                <a:lnTo>
                  <a:pt x="347" y="761"/>
                </a:lnTo>
                <a:lnTo>
                  <a:pt x="383" y="763"/>
                </a:lnTo>
                <a:lnTo>
                  <a:pt x="402" y="766"/>
                </a:lnTo>
                <a:lnTo>
                  <a:pt x="421" y="769"/>
                </a:lnTo>
                <a:lnTo>
                  <a:pt x="421" y="769"/>
                </a:lnTo>
                <a:lnTo>
                  <a:pt x="396" y="769"/>
                </a:lnTo>
                <a:lnTo>
                  <a:pt x="356" y="769"/>
                </a:lnTo>
                <a:lnTo>
                  <a:pt x="295" y="768"/>
                </a:lnTo>
                <a:lnTo>
                  <a:pt x="295" y="768"/>
                </a:lnTo>
                <a:lnTo>
                  <a:pt x="292" y="766"/>
                </a:lnTo>
                <a:lnTo>
                  <a:pt x="286" y="764"/>
                </a:lnTo>
                <a:lnTo>
                  <a:pt x="266" y="763"/>
                </a:lnTo>
                <a:lnTo>
                  <a:pt x="239" y="763"/>
                </a:lnTo>
                <a:lnTo>
                  <a:pt x="209" y="763"/>
                </a:lnTo>
                <a:lnTo>
                  <a:pt x="182" y="766"/>
                </a:lnTo>
                <a:lnTo>
                  <a:pt x="159" y="768"/>
                </a:lnTo>
                <a:lnTo>
                  <a:pt x="147" y="770"/>
                </a:lnTo>
                <a:lnTo>
                  <a:pt x="145" y="772"/>
                </a:lnTo>
                <a:lnTo>
                  <a:pt x="148" y="773"/>
                </a:lnTo>
                <a:lnTo>
                  <a:pt x="148" y="773"/>
                </a:lnTo>
                <a:lnTo>
                  <a:pt x="149" y="773"/>
                </a:lnTo>
                <a:lnTo>
                  <a:pt x="148" y="773"/>
                </a:lnTo>
                <a:lnTo>
                  <a:pt x="147" y="773"/>
                </a:lnTo>
                <a:lnTo>
                  <a:pt x="148" y="773"/>
                </a:lnTo>
                <a:lnTo>
                  <a:pt x="148" y="773"/>
                </a:lnTo>
                <a:close/>
                <a:moveTo>
                  <a:pt x="473" y="787"/>
                </a:moveTo>
                <a:lnTo>
                  <a:pt x="473" y="787"/>
                </a:lnTo>
                <a:lnTo>
                  <a:pt x="478" y="787"/>
                </a:lnTo>
                <a:lnTo>
                  <a:pt x="483" y="787"/>
                </a:lnTo>
                <a:lnTo>
                  <a:pt x="483" y="787"/>
                </a:lnTo>
                <a:lnTo>
                  <a:pt x="478" y="787"/>
                </a:lnTo>
                <a:lnTo>
                  <a:pt x="473" y="787"/>
                </a:lnTo>
                <a:lnTo>
                  <a:pt x="473" y="787"/>
                </a:lnTo>
                <a:close/>
                <a:moveTo>
                  <a:pt x="734" y="797"/>
                </a:moveTo>
                <a:lnTo>
                  <a:pt x="734" y="797"/>
                </a:lnTo>
                <a:lnTo>
                  <a:pt x="725" y="799"/>
                </a:lnTo>
                <a:lnTo>
                  <a:pt x="720" y="801"/>
                </a:lnTo>
                <a:lnTo>
                  <a:pt x="717" y="799"/>
                </a:lnTo>
                <a:lnTo>
                  <a:pt x="717" y="798"/>
                </a:lnTo>
                <a:lnTo>
                  <a:pt x="720" y="797"/>
                </a:lnTo>
                <a:lnTo>
                  <a:pt x="723" y="796"/>
                </a:lnTo>
                <a:lnTo>
                  <a:pt x="728" y="796"/>
                </a:lnTo>
                <a:lnTo>
                  <a:pt x="734" y="797"/>
                </a:lnTo>
                <a:lnTo>
                  <a:pt x="734" y="797"/>
                </a:lnTo>
                <a:lnTo>
                  <a:pt x="732" y="797"/>
                </a:lnTo>
                <a:lnTo>
                  <a:pt x="732" y="797"/>
                </a:lnTo>
                <a:lnTo>
                  <a:pt x="732" y="797"/>
                </a:lnTo>
                <a:lnTo>
                  <a:pt x="734" y="797"/>
                </a:lnTo>
                <a:lnTo>
                  <a:pt x="734" y="797"/>
                </a:lnTo>
                <a:close/>
                <a:moveTo>
                  <a:pt x="61" y="551"/>
                </a:moveTo>
                <a:lnTo>
                  <a:pt x="61" y="551"/>
                </a:lnTo>
                <a:lnTo>
                  <a:pt x="61" y="555"/>
                </a:lnTo>
                <a:lnTo>
                  <a:pt x="61" y="557"/>
                </a:lnTo>
                <a:lnTo>
                  <a:pt x="61" y="557"/>
                </a:lnTo>
                <a:lnTo>
                  <a:pt x="60" y="556"/>
                </a:lnTo>
                <a:lnTo>
                  <a:pt x="61" y="551"/>
                </a:lnTo>
                <a:lnTo>
                  <a:pt x="61" y="551"/>
                </a:lnTo>
                <a:close/>
                <a:moveTo>
                  <a:pt x="83" y="549"/>
                </a:moveTo>
                <a:lnTo>
                  <a:pt x="83" y="549"/>
                </a:lnTo>
                <a:lnTo>
                  <a:pt x="84" y="569"/>
                </a:lnTo>
                <a:lnTo>
                  <a:pt x="84" y="569"/>
                </a:lnTo>
                <a:lnTo>
                  <a:pt x="83" y="567"/>
                </a:lnTo>
                <a:lnTo>
                  <a:pt x="82" y="556"/>
                </a:lnTo>
                <a:lnTo>
                  <a:pt x="82" y="551"/>
                </a:lnTo>
                <a:lnTo>
                  <a:pt x="83" y="549"/>
                </a:lnTo>
                <a:lnTo>
                  <a:pt x="83" y="549"/>
                </a:lnTo>
                <a:lnTo>
                  <a:pt x="83" y="551"/>
                </a:lnTo>
                <a:lnTo>
                  <a:pt x="83" y="549"/>
                </a:lnTo>
                <a:lnTo>
                  <a:pt x="83" y="549"/>
                </a:lnTo>
                <a:close/>
                <a:moveTo>
                  <a:pt x="78" y="81"/>
                </a:moveTo>
                <a:lnTo>
                  <a:pt x="78" y="81"/>
                </a:lnTo>
                <a:lnTo>
                  <a:pt x="82" y="81"/>
                </a:lnTo>
                <a:lnTo>
                  <a:pt x="86" y="81"/>
                </a:lnTo>
                <a:lnTo>
                  <a:pt x="86" y="81"/>
                </a:lnTo>
                <a:lnTo>
                  <a:pt x="82" y="81"/>
                </a:lnTo>
                <a:lnTo>
                  <a:pt x="78" y="81"/>
                </a:lnTo>
                <a:lnTo>
                  <a:pt x="78" y="81"/>
                </a:lnTo>
                <a:close/>
                <a:moveTo>
                  <a:pt x="348" y="78"/>
                </a:moveTo>
                <a:lnTo>
                  <a:pt x="348" y="78"/>
                </a:lnTo>
                <a:lnTo>
                  <a:pt x="351" y="79"/>
                </a:lnTo>
                <a:lnTo>
                  <a:pt x="354" y="79"/>
                </a:lnTo>
                <a:lnTo>
                  <a:pt x="354" y="81"/>
                </a:lnTo>
                <a:lnTo>
                  <a:pt x="354" y="81"/>
                </a:lnTo>
                <a:lnTo>
                  <a:pt x="349" y="79"/>
                </a:lnTo>
                <a:lnTo>
                  <a:pt x="348" y="79"/>
                </a:lnTo>
                <a:lnTo>
                  <a:pt x="348" y="78"/>
                </a:lnTo>
                <a:lnTo>
                  <a:pt x="348" y="78"/>
                </a:lnTo>
                <a:close/>
                <a:moveTo>
                  <a:pt x="552" y="81"/>
                </a:moveTo>
                <a:lnTo>
                  <a:pt x="552" y="81"/>
                </a:lnTo>
                <a:lnTo>
                  <a:pt x="549" y="81"/>
                </a:lnTo>
                <a:lnTo>
                  <a:pt x="545" y="81"/>
                </a:lnTo>
                <a:lnTo>
                  <a:pt x="545" y="81"/>
                </a:lnTo>
                <a:lnTo>
                  <a:pt x="550" y="79"/>
                </a:lnTo>
                <a:lnTo>
                  <a:pt x="551" y="79"/>
                </a:lnTo>
                <a:lnTo>
                  <a:pt x="552" y="81"/>
                </a:lnTo>
                <a:lnTo>
                  <a:pt x="552" y="81"/>
                </a:lnTo>
                <a:close/>
                <a:moveTo>
                  <a:pt x="479" y="717"/>
                </a:moveTo>
                <a:lnTo>
                  <a:pt x="479" y="717"/>
                </a:lnTo>
                <a:lnTo>
                  <a:pt x="474" y="717"/>
                </a:lnTo>
                <a:lnTo>
                  <a:pt x="468" y="717"/>
                </a:lnTo>
                <a:lnTo>
                  <a:pt x="468" y="717"/>
                </a:lnTo>
                <a:lnTo>
                  <a:pt x="475" y="717"/>
                </a:lnTo>
                <a:lnTo>
                  <a:pt x="478" y="717"/>
                </a:lnTo>
                <a:lnTo>
                  <a:pt x="479" y="717"/>
                </a:lnTo>
                <a:lnTo>
                  <a:pt x="479" y="717"/>
                </a:lnTo>
                <a:close/>
                <a:moveTo>
                  <a:pt x="549" y="732"/>
                </a:moveTo>
                <a:lnTo>
                  <a:pt x="549" y="732"/>
                </a:lnTo>
                <a:lnTo>
                  <a:pt x="542" y="732"/>
                </a:lnTo>
                <a:lnTo>
                  <a:pt x="537" y="732"/>
                </a:lnTo>
                <a:lnTo>
                  <a:pt x="537" y="732"/>
                </a:lnTo>
                <a:lnTo>
                  <a:pt x="537" y="731"/>
                </a:lnTo>
                <a:lnTo>
                  <a:pt x="537" y="731"/>
                </a:lnTo>
                <a:lnTo>
                  <a:pt x="543" y="732"/>
                </a:lnTo>
                <a:lnTo>
                  <a:pt x="549" y="732"/>
                </a:lnTo>
                <a:lnTo>
                  <a:pt x="549" y="732"/>
                </a:lnTo>
                <a:close/>
                <a:moveTo>
                  <a:pt x="248" y="726"/>
                </a:moveTo>
                <a:lnTo>
                  <a:pt x="248" y="726"/>
                </a:lnTo>
                <a:lnTo>
                  <a:pt x="253" y="725"/>
                </a:lnTo>
                <a:lnTo>
                  <a:pt x="255" y="726"/>
                </a:lnTo>
                <a:lnTo>
                  <a:pt x="254" y="726"/>
                </a:lnTo>
                <a:lnTo>
                  <a:pt x="254" y="727"/>
                </a:lnTo>
                <a:lnTo>
                  <a:pt x="248" y="726"/>
                </a:lnTo>
                <a:lnTo>
                  <a:pt x="248" y="726"/>
                </a:lnTo>
                <a:lnTo>
                  <a:pt x="249" y="726"/>
                </a:lnTo>
                <a:lnTo>
                  <a:pt x="248" y="726"/>
                </a:lnTo>
                <a:lnTo>
                  <a:pt x="248" y="726"/>
                </a:lnTo>
                <a:close/>
                <a:moveTo>
                  <a:pt x="643" y="761"/>
                </a:moveTo>
                <a:lnTo>
                  <a:pt x="643" y="761"/>
                </a:lnTo>
                <a:lnTo>
                  <a:pt x="625" y="761"/>
                </a:lnTo>
                <a:lnTo>
                  <a:pt x="625" y="761"/>
                </a:lnTo>
                <a:lnTo>
                  <a:pt x="633" y="761"/>
                </a:lnTo>
                <a:lnTo>
                  <a:pt x="643" y="761"/>
                </a:lnTo>
                <a:lnTo>
                  <a:pt x="643" y="761"/>
                </a:lnTo>
                <a:close/>
                <a:moveTo>
                  <a:pt x="477" y="760"/>
                </a:moveTo>
                <a:lnTo>
                  <a:pt x="477" y="760"/>
                </a:lnTo>
                <a:lnTo>
                  <a:pt x="471" y="760"/>
                </a:lnTo>
                <a:lnTo>
                  <a:pt x="467" y="758"/>
                </a:lnTo>
                <a:lnTo>
                  <a:pt x="467" y="758"/>
                </a:lnTo>
                <a:lnTo>
                  <a:pt x="473" y="758"/>
                </a:lnTo>
                <a:lnTo>
                  <a:pt x="475" y="760"/>
                </a:lnTo>
                <a:lnTo>
                  <a:pt x="477" y="760"/>
                </a:lnTo>
                <a:lnTo>
                  <a:pt x="477" y="760"/>
                </a:lnTo>
                <a:close/>
                <a:moveTo>
                  <a:pt x="392" y="757"/>
                </a:moveTo>
                <a:lnTo>
                  <a:pt x="392" y="757"/>
                </a:lnTo>
                <a:lnTo>
                  <a:pt x="390" y="758"/>
                </a:lnTo>
                <a:lnTo>
                  <a:pt x="386" y="758"/>
                </a:lnTo>
                <a:lnTo>
                  <a:pt x="386" y="758"/>
                </a:lnTo>
                <a:lnTo>
                  <a:pt x="386" y="757"/>
                </a:lnTo>
                <a:lnTo>
                  <a:pt x="389" y="757"/>
                </a:lnTo>
                <a:lnTo>
                  <a:pt x="392" y="757"/>
                </a:lnTo>
                <a:lnTo>
                  <a:pt x="392" y="757"/>
                </a:lnTo>
                <a:close/>
                <a:moveTo>
                  <a:pt x="178" y="770"/>
                </a:moveTo>
                <a:lnTo>
                  <a:pt x="178" y="770"/>
                </a:lnTo>
                <a:lnTo>
                  <a:pt x="170" y="769"/>
                </a:lnTo>
                <a:lnTo>
                  <a:pt x="170" y="770"/>
                </a:lnTo>
                <a:lnTo>
                  <a:pt x="171" y="770"/>
                </a:lnTo>
                <a:lnTo>
                  <a:pt x="174" y="772"/>
                </a:lnTo>
                <a:lnTo>
                  <a:pt x="177" y="772"/>
                </a:lnTo>
                <a:lnTo>
                  <a:pt x="178" y="770"/>
                </a:lnTo>
                <a:lnTo>
                  <a:pt x="178" y="770"/>
                </a:lnTo>
                <a:lnTo>
                  <a:pt x="177" y="770"/>
                </a:lnTo>
                <a:lnTo>
                  <a:pt x="178" y="770"/>
                </a:lnTo>
                <a:lnTo>
                  <a:pt x="178" y="770"/>
                </a:lnTo>
                <a:close/>
                <a:moveTo>
                  <a:pt x="298" y="776"/>
                </a:moveTo>
                <a:lnTo>
                  <a:pt x="298" y="776"/>
                </a:lnTo>
                <a:lnTo>
                  <a:pt x="295" y="776"/>
                </a:lnTo>
                <a:lnTo>
                  <a:pt x="291" y="776"/>
                </a:lnTo>
                <a:lnTo>
                  <a:pt x="291" y="776"/>
                </a:lnTo>
                <a:lnTo>
                  <a:pt x="296" y="776"/>
                </a:lnTo>
                <a:lnTo>
                  <a:pt x="298" y="776"/>
                </a:lnTo>
                <a:lnTo>
                  <a:pt x="298" y="776"/>
                </a:lnTo>
                <a:close/>
                <a:moveTo>
                  <a:pt x="415" y="785"/>
                </a:moveTo>
                <a:lnTo>
                  <a:pt x="415" y="785"/>
                </a:lnTo>
                <a:lnTo>
                  <a:pt x="412" y="785"/>
                </a:lnTo>
                <a:lnTo>
                  <a:pt x="407" y="785"/>
                </a:lnTo>
                <a:lnTo>
                  <a:pt x="407" y="785"/>
                </a:lnTo>
                <a:lnTo>
                  <a:pt x="410" y="784"/>
                </a:lnTo>
                <a:lnTo>
                  <a:pt x="415" y="785"/>
                </a:lnTo>
                <a:lnTo>
                  <a:pt x="415" y="785"/>
                </a:lnTo>
                <a:close/>
                <a:moveTo>
                  <a:pt x="439" y="785"/>
                </a:moveTo>
                <a:lnTo>
                  <a:pt x="439" y="785"/>
                </a:lnTo>
                <a:lnTo>
                  <a:pt x="433" y="785"/>
                </a:lnTo>
                <a:lnTo>
                  <a:pt x="431" y="785"/>
                </a:lnTo>
                <a:lnTo>
                  <a:pt x="430" y="784"/>
                </a:lnTo>
                <a:lnTo>
                  <a:pt x="430" y="784"/>
                </a:lnTo>
                <a:lnTo>
                  <a:pt x="434" y="785"/>
                </a:lnTo>
                <a:lnTo>
                  <a:pt x="439" y="785"/>
                </a:lnTo>
                <a:lnTo>
                  <a:pt x="439" y="785"/>
                </a:lnTo>
                <a:close/>
                <a:moveTo>
                  <a:pt x="271" y="740"/>
                </a:moveTo>
                <a:lnTo>
                  <a:pt x="271" y="740"/>
                </a:lnTo>
                <a:lnTo>
                  <a:pt x="279" y="740"/>
                </a:lnTo>
                <a:lnTo>
                  <a:pt x="288" y="742"/>
                </a:lnTo>
                <a:lnTo>
                  <a:pt x="288" y="742"/>
                </a:lnTo>
                <a:lnTo>
                  <a:pt x="278" y="742"/>
                </a:lnTo>
                <a:lnTo>
                  <a:pt x="271" y="740"/>
                </a:lnTo>
                <a:lnTo>
                  <a:pt x="271" y="740"/>
                </a:lnTo>
                <a:close/>
                <a:moveTo>
                  <a:pt x="513" y="799"/>
                </a:moveTo>
                <a:lnTo>
                  <a:pt x="513" y="799"/>
                </a:lnTo>
                <a:lnTo>
                  <a:pt x="508" y="801"/>
                </a:lnTo>
                <a:lnTo>
                  <a:pt x="503" y="801"/>
                </a:lnTo>
                <a:lnTo>
                  <a:pt x="503" y="801"/>
                </a:lnTo>
                <a:lnTo>
                  <a:pt x="508" y="799"/>
                </a:lnTo>
                <a:lnTo>
                  <a:pt x="513" y="799"/>
                </a:lnTo>
                <a:lnTo>
                  <a:pt x="513" y="799"/>
                </a:lnTo>
                <a:close/>
                <a:moveTo>
                  <a:pt x="402" y="770"/>
                </a:moveTo>
                <a:lnTo>
                  <a:pt x="402" y="770"/>
                </a:lnTo>
                <a:lnTo>
                  <a:pt x="398" y="772"/>
                </a:lnTo>
                <a:lnTo>
                  <a:pt x="394" y="770"/>
                </a:lnTo>
                <a:lnTo>
                  <a:pt x="394" y="770"/>
                </a:lnTo>
                <a:lnTo>
                  <a:pt x="400" y="770"/>
                </a:lnTo>
                <a:lnTo>
                  <a:pt x="402" y="770"/>
                </a:lnTo>
                <a:lnTo>
                  <a:pt x="402" y="770"/>
                </a:lnTo>
                <a:lnTo>
                  <a:pt x="402" y="770"/>
                </a:lnTo>
                <a:close/>
                <a:moveTo>
                  <a:pt x="272" y="737"/>
                </a:moveTo>
                <a:lnTo>
                  <a:pt x="272" y="737"/>
                </a:lnTo>
                <a:lnTo>
                  <a:pt x="268" y="737"/>
                </a:lnTo>
                <a:lnTo>
                  <a:pt x="266" y="737"/>
                </a:lnTo>
                <a:lnTo>
                  <a:pt x="267" y="737"/>
                </a:lnTo>
                <a:lnTo>
                  <a:pt x="267" y="737"/>
                </a:lnTo>
                <a:lnTo>
                  <a:pt x="271" y="737"/>
                </a:lnTo>
                <a:lnTo>
                  <a:pt x="272" y="737"/>
                </a:lnTo>
                <a:lnTo>
                  <a:pt x="272" y="737"/>
                </a:lnTo>
                <a:lnTo>
                  <a:pt x="272" y="737"/>
                </a:lnTo>
                <a:close/>
                <a:moveTo>
                  <a:pt x="278" y="737"/>
                </a:moveTo>
                <a:lnTo>
                  <a:pt x="278" y="737"/>
                </a:lnTo>
                <a:lnTo>
                  <a:pt x="282" y="740"/>
                </a:lnTo>
                <a:lnTo>
                  <a:pt x="280" y="740"/>
                </a:lnTo>
                <a:lnTo>
                  <a:pt x="278" y="738"/>
                </a:lnTo>
                <a:lnTo>
                  <a:pt x="278" y="737"/>
                </a:lnTo>
                <a:lnTo>
                  <a:pt x="278" y="737"/>
                </a:lnTo>
                <a:lnTo>
                  <a:pt x="278" y="737"/>
                </a:lnTo>
                <a:lnTo>
                  <a:pt x="277" y="737"/>
                </a:lnTo>
                <a:lnTo>
                  <a:pt x="277" y="737"/>
                </a:lnTo>
                <a:lnTo>
                  <a:pt x="278" y="737"/>
                </a:lnTo>
                <a:lnTo>
                  <a:pt x="278" y="737"/>
                </a:lnTo>
                <a:close/>
                <a:moveTo>
                  <a:pt x="294" y="739"/>
                </a:moveTo>
                <a:lnTo>
                  <a:pt x="294" y="739"/>
                </a:lnTo>
                <a:lnTo>
                  <a:pt x="289" y="740"/>
                </a:lnTo>
                <a:lnTo>
                  <a:pt x="285" y="739"/>
                </a:lnTo>
                <a:lnTo>
                  <a:pt x="285" y="739"/>
                </a:lnTo>
                <a:lnTo>
                  <a:pt x="289" y="739"/>
                </a:lnTo>
                <a:lnTo>
                  <a:pt x="294" y="739"/>
                </a:lnTo>
                <a:lnTo>
                  <a:pt x="294" y="739"/>
                </a:lnTo>
                <a:close/>
                <a:moveTo>
                  <a:pt x="400" y="761"/>
                </a:moveTo>
                <a:lnTo>
                  <a:pt x="400" y="761"/>
                </a:lnTo>
                <a:lnTo>
                  <a:pt x="404" y="760"/>
                </a:lnTo>
                <a:lnTo>
                  <a:pt x="402" y="760"/>
                </a:lnTo>
                <a:lnTo>
                  <a:pt x="398" y="761"/>
                </a:lnTo>
                <a:lnTo>
                  <a:pt x="398" y="761"/>
                </a:lnTo>
                <a:lnTo>
                  <a:pt x="400" y="761"/>
                </a:lnTo>
                <a:lnTo>
                  <a:pt x="400" y="761"/>
                </a:lnTo>
                <a:lnTo>
                  <a:pt x="401" y="761"/>
                </a:lnTo>
                <a:lnTo>
                  <a:pt x="400" y="761"/>
                </a:lnTo>
                <a:lnTo>
                  <a:pt x="400" y="761"/>
                </a:lnTo>
                <a:close/>
                <a:moveTo>
                  <a:pt x="320" y="739"/>
                </a:moveTo>
                <a:lnTo>
                  <a:pt x="320" y="739"/>
                </a:lnTo>
                <a:lnTo>
                  <a:pt x="314" y="739"/>
                </a:lnTo>
                <a:lnTo>
                  <a:pt x="320" y="739"/>
                </a:lnTo>
                <a:lnTo>
                  <a:pt x="320" y="739"/>
                </a:lnTo>
                <a:lnTo>
                  <a:pt x="319" y="739"/>
                </a:lnTo>
                <a:lnTo>
                  <a:pt x="320" y="739"/>
                </a:lnTo>
                <a:lnTo>
                  <a:pt x="320" y="739"/>
                </a:lnTo>
                <a:close/>
                <a:moveTo>
                  <a:pt x="271" y="726"/>
                </a:moveTo>
                <a:lnTo>
                  <a:pt x="271" y="726"/>
                </a:lnTo>
                <a:lnTo>
                  <a:pt x="270" y="726"/>
                </a:lnTo>
                <a:lnTo>
                  <a:pt x="268" y="726"/>
                </a:lnTo>
                <a:lnTo>
                  <a:pt x="263" y="726"/>
                </a:lnTo>
                <a:lnTo>
                  <a:pt x="263" y="726"/>
                </a:lnTo>
                <a:lnTo>
                  <a:pt x="266" y="725"/>
                </a:lnTo>
                <a:lnTo>
                  <a:pt x="270" y="725"/>
                </a:lnTo>
                <a:lnTo>
                  <a:pt x="272" y="726"/>
                </a:lnTo>
                <a:lnTo>
                  <a:pt x="271" y="726"/>
                </a:lnTo>
                <a:lnTo>
                  <a:pt x="271" y="726"/>
                </a:lnTo>
                <a:close/>
                <a:moveTo>
                  <a:pt x="418" y="761"/>
                </a:moveTo>
                <a:lnTo>
                  <a:pt x="418" y="761"/>
                </a:lnTo>
                <a:lnTo>
                  <a:pt x="426" y="762"/>
                </a:lnTo>
                <a:lnTo>
                  <a:pt x="428" y="764"/>
                </a:lnTo>
                <a:lnTo>
                  <a:pt x="430" y="764"/>
                </a:lnTo>
                <a:lnTo>
                  <a:pt x="427" y="766"/>
                </a:lnTo>
                <a:lnTo>
                  <a:pt x="421" y="764"/>
                </a:lnTo>
                <a:lnTo>
                  <a:pt x="419" y="763"/>
                </a:lnTo>
                <a:lnTo>
                  <a:pt x="418" y="761"/>
                </a:lnTo>
                <a:lnTo>
                  <a:pt x="418" y="761"/>
                </a:lnTo>
                <a:lnTo>
                  <a:pt x="420" y="762"/>
                </a:lnTo>
                <a:lnTo>
                  <a:pt x="420" y="762"/>
                </a:lnTo>
                <a:lnTo>
                  <a:pt x="419" y="762"/>
                </a:lnTo>
                <a:lnTo>
                  <a:pt x="418" y="761"/>
                </a:lnTo>
                <a:lnTo>
                  <a:pt x="418" y="761"/>
                </a:lnTo>
                <a:close/>
                <a:moveTo>
                  <a:pt x="507" y="786"/>
                </a:moveTo>
                <a:lnTo>
                  <a:pt x="507" y="786"/>
                </a:lnTo>
                <a:lnTo>
                  <a:pt x="504" y="787"/>
                </a:lnTo>
                <a:lnTo>
                  <a:pt x="500" y="787"/>
                </a:lnTo>
                <a:lnTo>
                  <a:pt x="500" y="787"/>
                </a:lnTo>
                <a:lnTo>
                  <a:pt x="503" y="786"/>
                </a:lnTo>
                <a:lnTo>
                  <a:pt x="507" y="786"/>
                </a:lnTo>
                <a:lnTo>
                  <a:pt x="507" y="786"/>
                </a:lnTo>
                <a:close/>
                <a:moveTo>
                  <a:pt x="400" y="758"/>
                </a:moveTo>
                <a:lnTo>
                  <a:pt x="400" y="758"/>
                </a:lnTo>
                <a:lnTo>
                  <a:pt x="401" y="761"/>
                </a:lnTo>
                <a:lnTo>
                  <a:pt x="400" y="760"/>
                </a:lnTo>
                <a:lnTo>
                  <a:pt x="398" y="758"/>
                </a:lnTo>
                <a:lnTo>
                  <a:pt x="398" y="758"/>
                </a:lnTo>
                <a:lnTo>
                  <a:pt x="400" y="758"/>
                </a:lnTo>
                <a:lnTo>
                  <a:pt x="400" y="758"/>
                </a:lnTo>
                <a:lnTo>
                  <a:pt x="398" y="758"/>
                </a:lnTo>
                <a:lnTo>
                  <a:pt x="400" y="758"/>
                </a:lnTo>
                <a:lnTo>
                  <a:pt x="400" y="758"/>
                </a:lnTo>
                <a:close/>
                <a:moveTo>
                  <a:pt x="300" y="728"/>
                </a:moveTo>
                <a:lnTo>
                  <a:pt x="300" y="728"/>
                </a:lnTo>
                <a:lnTo>
                  <a:pt x="288" y="728"/>
                </a:lnTo>
                <a:lnTo>
                  <a:pt x="300" y="728"/>
                </a:lnTo>
                <a:lnTo>
                  <a:pt x="300" y="728"/>
                </a:lnTo>
                <a:lnTo>
                  <a:pt x="297" y="728"/>
                </a:lnTo>
                <a:lnTo>
                  <a:pt x="300" y="728"/>
                </a:lnTo>
                <a:lnTo>
                  <a:pt x="300" y="728"/>
                </a:lnTo>
                <a:close/>
                <a:moveTo>
                  <a:pt x="348" y="740"/>
                </a:moveTo>
                <a:lnTo>
                  <a:pt x="348" y="740"/>
                </a:lnTo>
                <a:lnTo>
                  <a:pt x="344" y="742"/>
                </a:lnTo>
                <a:lnTo>
                  <a:pt x="341" y="742"/>
                </a:lnTo>
                <a:lnTo>
                  <a:pt x="341" y="742"/>
                </a:lnTo>
                <a:lnTo>
                  <a:pt x="344" y="740"/>
                </a:lnTo>
                <a:lnTo>
                  <a:pt x="348" y="740"/>
                </a:lnTo>
                <a:lnTo>
                  <a:pt x="348" y="740"/>
                </a:lnTo>
                <a:close/>
                <a:moveTo>
                  <a:pt x="315" y="732"/>
                </a:moveTo>
                <a:lnTo>
                  <a:pt x="315" y="732"/>
                </a:lnTo>
                <a:lnTo>
                  <a:pt x="319" y="733"/>
                </a:lnTo>
                <a:lnTo>
                  <a:pt x="323" y="734"/>
                </a:lnTo>
                <a:lnTo>
                  <a:pt x="324" y="733"/>
                </a:lnTo>
                <a:lnTo>
                  <a:pt x="324" y="732"/>
                </a:lnTo>
                <a:lnTo>
                  <a:pt x="324" y="732"/>
                </a:lnTo>
                <a:lnTo>
                  <a:pt x="321" y="731"/>
                </a:lnTo>
                <a:lnTo>
                  <a:pt x="319" y="731"/>
                </a:lnTo>
                <a:lnTo>
                  <a:pt x="315" y="732"/>
                </a:lnTo>
                <a:lnTo>
                  <a:pt x="315" y="732"/>
                </a:lnTo>
                <a:lnTo>
                  <a:pt x="314" y="732"/>
                </a:lnTo>
                <a:lnTo>
                  <a:pt x="315" y="732"/>
                </a:lnTo>
                <a:lnTo>
                  <a:pt x="316" y="732"/>
                </a:lnTo>
                <a:lnTo>
                  <a:pt x="315" y="732"/>
                </a:lnTo>
                <a:lnTo>
                  <a:pt x="315" y="732"/>
                </a:lnTo>
                <a:close/>
                <a:moveTo>
                  <a:pt x="471" y="764"/>
                </a:moveTo>
                <a:lnTo>
                  <a:pt x="471" y="764"/>
                </a:lnTo>
                <a:lnTo>
                  <a:pt x="469" y="767"/>
                </a:lnTo>
                <a:lnTo>
                  <a:pt x="468" y="769"/>
                </a:lnTo>
                <a:lnTo>
                  <a:pt x="465" y="769"/>
                </a:lnTo>
                <a:lnTo>
                  <a:pt x="461" y="769"/>
                </a:lnTo>
                <a:lnTo>
                  <a:pt x="454" y="767"/>
                </a:lnTo>
                <a:lnTo>
                  <a:pt x="448" y="763"/>
                </a:lnTo>
                <a:lnTo>
                  <a:pt x="444" y="760"/>
                </a:lnTo>
                <a:lnTo>
                  <a:pt x="444" y="758"/>
                </a:lnTo>
                <a:lnTo>
                  <a:pt x="445" y="757"/>
                </a:lnTo>
                <a:lnTo>
                  <a:pt x="449" y="757"/>
                </a:lnTo>
                <a:lnTo>
                  <a:pt x="454" y="757"/>
                </a:lnTo>
                <a:lnTo>
                  <a:pt x="473" y="762"/>
                </a:lnTo>
                <a:lnTo>
                  <a:pt x="473" y="762"/>
                </a:lnTo>
                <a:lnTo>
                  <a:pt x="463" y="769"/>
                </a:lnTo>
                <a:lnTo>
                  <a:pt x="463" y="769"/>
                </a:lnTo>
                <a:lnTo>
                  <a:pt x="465" y="769"/>
                </a:lnTo>
                <a:lnTo>
                  <a:pt x="466" y="769"/>
                </a:lnTo>
                <a:lnTo>
                  <a:pt x="472" y="766"/>
                </a:lnTo>
                <a:lnTo>
                  <a:pt x="472" y="764"/>
                </a:lnTo>
                <a:lnTo>
                  <a:pt x="471" y="764"/>
                </a:lnTo>
                <a:lnTo>
                  <a:pt x="471" y="764"/>
                </a:lnTo>
                <a:lnTo>
                  <a:pt x="472" y="764"/>
                </a:lnTo>
                <a:lnTo>
                  <a:pt x="471" y="764"/>
                </a:lnTo>
                <a:lnTo>
                  <a:pt x="471" y="764"/>
                </a:lnTo>
                <a:close/>
                <a:moveTo>
                  <a:pt x="354" y="740"/>
                </a:moveTo>
                <a:lnTo>
                  <a:pt x="354" y="740"/>
                </a:lnTo>
                <a:lnTo>
                  <a:pt x="359" y="739"/>
                </a:lnTo>
                <a:lnTo>
                  <a:pt x="356" y="739"/>
                </a:lnTo>
                <a:lnTo>
                  <a:pt x="354" y="739"/>
                </a:lnTo>
                <a:lnTo>
                  <a:pt x="353" y="739"/>
                </a:lnTo>
                <a:lnTo>
                  <a:pt x="354" y="740"/>
                </a:lnTo>
                <a:lnTo>
                  <a:pt x="354" y="740"/>
                </a:lnTo>
                <a:lnTo>
                  <a:pt x="355" y="740"/>
                </a:lnTo>
                <a:lnTo>
                  <a:pt x="354" y="740"/>
                </a:lnTo>
                <a:lnTo>
                  <a:pt x="354" y="740"/>
                </a:lnTo>
                <a:close/>
                <a:moveTo>
                  <a:pt x="598" y="802"/>
                </a:moveTo>
                <a:lnTo>
                  <a:pt x="598" y="802"/>
                </a:lnTo>
                <a:lnTo>
                  <a:pt x="598" y="803"/>
                </a:lnTo>
                <a:lnTo>
                  <a:pt x="597" y="803"/>
                </a:lnTo>
                <a:lnTo>
                  <a:pt x="592" y="803"/>
                </a:lnTo>
                <a:lnTo>
                  <a:pt x="592" y="803"/>
                </a:lnTo>
                <a:lnTo>
                  <a:pt x="596" y="802"/>
                </a:lnTo>
                <a:lnTo>
                  <a:pt x="598" y="802"/>
                </a:lnTo>
                <a:lnTo>
                  <a:pt x="598" y="802"/>
                </a:lnTo>
                <a:close/>
                <a:moveTo>
                  <a:pt x="560" y="788"/>
                </a:moveTo>
                <a:lnTo>
                  <a:pt x="560" y="788"/>
                </a:lnTo>
                <a:lnTo>
                  <a:pt x="557" y="788"/>
                </a:lnTo>
                <a:lnTo>
                  <a:pt x="554" y="788"/>
                </a:lnTo>
                <a:lnTo>
                  <a:pt x="552" y="788"/>
                </a:lnTo>
                <a:lnTo>
                  <a:pt x="552" y="788"/>
                </a:lnTo>
                <a:lnTo>
                  <a:pt x="556" y="788"/>
                </a:lnTo>
                <a:lnTo>
                  <a:pt x="560" y="788"/>
                </a:lnTo>
                <a:lnTo>
                  <a:pt x="560" y="788"/>
                </a:lnTo>
                <a:close/>
                <a:moveTo>
                  <a:pt x="347" y="732"/>
                </a:moveTo>
                <a:lnTo>
                  <a:pt x="347" y="732"/>
                </a:lnTo>
                <a:lnTo>
                  <a:pt x="343" y="732"/>
                </a:lnTo>
                <a:lnTo>
                  <a:pt x="342" y="732"/>
                </a:lnTo>
                <a:lnTo>
                  <a:pt x="343" y="732"/>
                </a:lnTo>
                <a:lnTo>
                  <a:pt x="347" y="732"/>
                </a:lnTo>
                <a:lnTo>
                  <a:pt x="347" y="732"/>
                </a:lnTo>
                <a:lnTo>
                  <a:pt x="345" y="732"/>
                </a:lnTo>
                <a:lnTo>
                  <a:pt x="347" y="732"/>
                </a:lnTo>
                <a:lnTo>
                  <a:pt x="347" y="732"/>
                </a:lnTo>
                <a:close/>
                <a:moveTo>
                  <a:pt x="378" y="737"/>
                </a:moveTo>
                <a:lnTo>
                  <a:pt x="378" y="737"/>
                </a:lnTo>
                <a:lnTo>
                  <a:pt x="367" y="738"/>
                </a:lnTo>
                <a:lnTo>
                  <a:pt x="378" y="737"/>
                </a:lnTo>
                <a:lnTo>
                  <a:pt x="378" y="737"/>
                </a:lnTo>
                <a:lnTo>
                  <a:pt x="375" y="738"/>
                </a:lnTo>
                <a:lnTo>
                  <a:pt x="378" y="737"/>
                </a:lnTo>
                <a:lnTo>
                  <a:pt x="378" y="737"/>
                </a:lnTo>
                <a:close/>
                <a:moveTo>
                  <a:pt x="348" y="732"/>
                </a:moveTo>
                <a:lnTo>
                  <a:pt x="348" y="732"/>
                </a:lnTo>
                <a:lnTo>
                  <a:pt x="355" y="731"/>
                </a:lnTo>
                <a:lnTo>
                  <a:pt x="356" y="731"/>
                </a:lnTo>
                <a:lnTo>
                  <a:pt x="354" y="731"/>
                </a:lnTo>
                <a:lnTo>
                  <a:pt x="348" y="732"/>
                </a:lnTo>
                <a:lnTo>
                  <a:pt x="348" y="732"/>
                </a:lnTo>
                <a:lnTo>
                  <a:pt x="349" y="732"/>
                </a:lnTo>
                <a:lnTo>
                  <a:pt x="348" y="732"/>
                </a:lnTo>
                <a:lnTo>
                  <a:pt x="348" y="732"/>
                </a:lnTo>
                <a:close/>
                <a:moveTo>
                  <a:pt x="394" y="740"/>
                </a:moveTo>
                <a:lnTo>
                  <a:pt x="394" y="740"/>
                </a:lnTo>
                <a:lnTo>
                  <a:pt x="391" y="739"/>
                </a:lnTo>
                <a:lnTo>
                  <a:pt x="389" y="739"/>
                </a:lnTo>
                <a:lnTo>
                  <a:pt x="384" y="739"/>
                </a:lnTo>
                <a:lnTo>
                  <a:pt x="384" y="739"/>
                </a:lnTo>
                <a:lnTo>
                  <a:pt x="386" y="739"/>
                </a:lnTo>
                <a:lnTo>
                  <a:pt x="390" y="739"/>
                </a:lnTo>
                <a:lnTo>
                  <a:pt x="394" y="739"/>
                </a:lnTo>
                <a:lnTo>
                  <a:pt x="394" y="739"/>
                </a:lnTo>
                <a:lnTo>
                  <a:pt x="394" y="740"/>
                </a:lnTo>
                <a:lnTo>
                  <a:pt x="394" y="740"/>
                </a:lnTo>
                <a:close/>
                <a:moveTo>
                  <a:pt x="400" y="740"/>
                </a:moveTo>
                <a:lnTo>
                  <a:pt x="400" y="740"/>
                </a:lnTo>
                <a:lnTo>
                  <a:pt x="406" y="742"/>
                </a:lnTo>
                <a:lnTo>
                  <a:pt x="403" y="743"/>
                </a:lnTo>
                <a:lnTo>
                  <a:pt x="400" y="743"/>
                </a:lnTo>
                <a:lnTo>
                  <a:pt x="398" y="742"/>
                </a:lnTo>
                <a:lnTo>
                  <a:pt x="400" y="740"/>
                </a:lnTo>
                <a:lnTo>
                  <a:pt x="400" y="740"/>
                </a:lnTo>
                <a:lnTo>
                  <a:pt x="401" y="740"/>
                </a:lnTo>
                <a:lnTo>
                  <a:pt x="401" y="742"/>
                </a:lnTo>
                <a:lnTo>
                  <a:pt x="400" y="742"/>
                </a:lnTo>
                <a:lnTo>
                  <a:pt x="400" y="740"/>
                </a:lnTo>
                <a:lnTo>
                  <a:pt x="400" y="740"/>
                </a:lnTo>
                <a:close/>
                <a:moveTo>
                  <a:pt x="422" y="746"/>
                </a:moveTo>
                <a:lnTo>
                  <a:pt x="422" y="746"/>
                </a:lnTo>
                <a:lnTo>
                  <a:pt x="416" y="746"/>
                </a:lnTo>
                <a:lnTo>
                  <a:pt x="412" y="746"/>
                </a:lnTo>
                <a:lnTo>
                  <a:pt x="412" y="746"/>
                </a:lnTo>
                <a:lnTo>
                  <a:pt x="418" y="745"/>
                </a:lnTo>
                <a:lnTo>
                  <a:pt x="422" y="746"/>
                </a:lnTo>
                <a:lnTo>
                  <a:pt x="422" y="746"/>
                </a:lnTo>
                <a:close/>
                <a:moveTo>
                  <a:pt x="361" y="732"/>
                </a:moveTo>
                <a:lnTo>
                  <a:pt x="361" y="732"/>
                </a:lnTo>
                <a:lnTo>
                  <a:pt x="373" y="731"/>
                </a:lnTo>
                <a:lnTo>
                  <a:pt x="374" y="732"/>
                </a:lnTo>
                <a:lnTo>
                  <a:pt x="374" y="732"/>
                </a:lnTo>
                <a:lnTo>
                  <a:pt x="368" y="732"/>
                </a:lnTo>
                <a:lnTo>
                  <a:pt x="361" y="732"/>
                </a:lnTo>
                <a:lnTo>
                  <a:pt x="361" y="732"/>
                </a:lnTo>
                <a:lnTo>
                  <a:pt x="363" y="732"/>
                </a:lnTo>
                <a:lnTo>
                  <a:pt x="361" y="732"/>
                </a:lnTo>
                <a:lnTo>
                  <a:pt x="361" y="732"/>
                </a:lnTo>
                <a:close/>
                <a:moveTo>
                  <a:pt x="492" y="763"/>
                </a:moveTo>
                <a:lnTo>
                  <a:pt x="492" y="763"/>
                </a:lnTo>
                <a:lnTo>
                  <a:pt x="480" y="763"/>
                </a:lnTo>
                <a:lnTo>
                  <a:pt x="492" y="763"/>
                </a:lnTo>
                <a:lnTo>
                  <a:pt x="492" y="763"/>
                </a:lnTo>
                <a:lnTo>
                  <a:pt x="491" y="763"/>
                </a:lnTo>
                <a:lnTo>
                  <a:pt x="492" y="763"/>
                </a:lnTo>
                <a:lnTo>
                  <a:pt x="492" y="763"/>
                </a:lnTo>
                <a:close/>
                <a:moveTo>
                  <a:pt x="380" y="734"/>
                </a:moveTo>
                <a:lnTo>
                  <a:pt x="380" y="734"/>
                </a:lnTo>
                <a:lnTo>
                  <a:pt x="372" y="733"/>
                </a:lnTo>
                <a:lnTo>
                  <a:pt x="372" y="733"/>
                </a:lnTo>
                <a:lnTo>
                  <a:pt x="377" y="733"/>
                </a:lnTo>
                <a:lnTo>
                  <a:pt x="379" y="733"/>
                </a:lnTo>
                <a:lnTo>
                  <a:pt x="380" y="734"/>
                </a:lnTo>
                <a:lnTo>
                  <a:pt x="380" y="734"/>
                </a:lnTo>
                <a:close/>
                <a:moveTo>
                  <a:pt x="603" y="790"/>
                </a:moveTo>
                <a:lnTo>
                  <a:pt x="603" y="790"/>
                </a:lnTo>
                <a:lnTo>
                  <a:pt x="596" y="790"/>
                </a:lnTo>
                <a:lnTo>
                  <a:pt x="589" y="790"/>
                </a:lnTo>
                <a:lnTo>
                  <a:pt x="589" y="790"/>
                </a:lnTo>
                <a:lnTo>
                  <a:pt x="591" y="790"/>
                </a:lnTo>
                <a:lnTo>
                  <a:pt x="595" y="790"/>
                </a:lnTo>
                <a:lnTo>
                  <a:pt x="603" y="790"/>
                </a:lnTo>
                <a:lnTo>
                  <a:pt x="603" y="790"/>
                </a:lnTo>
                <a:close/>
                <a:moveTo>
                  <a:pt x="362" y="728"/>
                </a:moveTo>
                <a:lnTo>
                  <a:pt x="362" y="728"/>
                </a:lnTo>
                <a:lnTo>
                  <a:pt x="367" y="732"/>
                </a:lnTo>
                <a:lnTo>
                  <a:pt x="373" y="734"/>
                </a:lnTo>
                <a:lnTo>
                  <a:pt x="377" y="734"/>
                </a:lnTo>
                <a:lnTo>
                  <a:pt x="380" y="734"/>
                </a:lnTo>
                <a:lnTo>
                  <a:pt x="380" y="733"/>
                </a:lnTo>
                <a:lnTo>
                  <a:pt x="378" y="731"/>
                </a:lnTo>
                <a:lnTo>
                  <a:pt x="372" y="729"/>
                </a:lnTo>
                <a:lnTo>
                  <a:pt x="362" y="728"/>
                </a:lnTo>
                <a:lnTo>
                  <a:pt x="362" y="728"/>
                </a:lnTo>
                <a:lnTo>
                  <a:pt x="360" y="727"/>
                </a:lnTo>
                <a:lnTo>
                  <a:pt x="362" y="728"/>
                </a:lnTo>
                <a:lnTo>
                  <a:pt x="362" y="728"/>
                </a:lnTo>
                <a:close/>
                <a:moveTo>
                  <a:pt x="406" y="738"/>
                </a:moveTo>
                <a:lnTo>
                  <a:pt x="406" y="738"/>
                </a:lnTo>
                <a:lnTo>
                  <a:pt x="403" y="739"/>
                </a:lnTo>
                <a:lnTo>
                  <a:pt x="397" y="739"/>
                </a:lnTo>
                <a:lnTo>
                  <a:pt x="397" y="739"/>
                </a:lnTo>
                <a:lnTo>
                  <a:pt x="402" y="738"/>
                </a:lnTo>
                <a:lnTo>
                  <a:pt x="406" y="738"/>
                </a:lnTo>
                <a:lnTo>
                  <a:pt x="406" y="738"/>
                </a:lnTo>
                <a:close/>
                <a:moveTo>
                  <a:pt x="373" y="731"/>
                </a:moveTo>
                <a:lnTo>
                  <a:pt x="373" y="731"/>
                </a:lnTo>
                <a:lnTo>
                  <a:pt x="379" y="731"/>
                </a:lnTo>
                <a:lnTo>
                  <a:pt x="379" y="731"/>
                </a:lnTo>
                <a:lnTo>
                  <a:pt x="374" y="732"/>
                </a:lnTo>
                <a:lnTo>
                  <a:pt x="373" y="731"/>
                </a:lnTo>
                <a:lnTo>
                  <a:pt x="373" y="731"/>
                </a:lnTo>
                <a:lnTo>
                  <a:pt x="373" y="731"/>
                </a:lnTo>
                <a:close/>
                <a:moveTo>
                  <a:pt x="504" y="763"/>
                </a:moveTo>
                <a:lnTo>
                  <a:pt x="504" y="763"/>
                </a:lnTo>
                <a:lnTo>
                  <a:pt x="519" y="766"/>
                </a:lnTo>
                <a:lnTo>
                  <a:pt x="504" y="763"/>
                </a:lnTo>
                <a:lnTo>
                  <a:pt x="504" y="763"/>
                </a:lnTo>
                <a:lnTo>
                  <a:pt x="506" y="763"/>
                </a:lnTo>
                <a:lnTo>
                  <a:pt x="504" y="763"/>
                </a:lnTo>
                <a:lnTo>
                  <a:pt x="504" y="763"/>
                </a:lnTo>
                <a:close/>
                <a:moveTo>
                  <a:pt x="507" y="764"/>
                </a:moveTo>
                <a:lnTo>
                  <a:pt x="507" y="764"/>
                </a:lnTo>
                <a:lnTo>
                  <a:pt x="502" y="764"/>
                </a:lnTo>
                <a:lnTo>
                  <a:pt x="498" y="763"/>
                </a:lnTo>
                <a:lnTo>
                  <a:pt x="498" y="763"/>
                </a:lnTo>
                <a:lnTo>
                  <a:pt x="503" y="763"/>
                </a:lnTo>
                <a:lnTo>
                  <a:pt x="507" y="764"/>
                </a:lnTo>
                <a:lnTo>
                  <a:pt x="507" y="764"/>
                </a:lnTo>
                <a:close/>
                <a:moveTo>
                  <a:pt x="396" y="732"/>
                </a:moveTo>
                <a:lnTo>
                  <a:pt x="396" y="732"/>
                </a:lnTo>
                <a:lnTo>
                  <a:pt x="396" y="733"/>
                </a:lnTo>
                <a:lnTo>
                  <a:pt x="392" y="733"/>
                </a:lnTo>
                <a:lnTo>
                  <a:pt x="389" y="732"/>
                </a:lnTo>
                <a:lnTo>
                  <a:pt x="396" y="732"/>
                </a:lnTo>
                <a:lnTo>
                  <a:pt x="396" y="732"/>
                </a:lnTo>
                <a:lnTo>
                  <a:pt x="396" y="732"/>
                </a:lnTo>
                <a:lnTo>
                  <a:pt x="396" y="732"/>
                </a:lnTo>
                <a:lnTo>
                  <a:pt x="396" y="732"/>
                </a:lnTo>
                <a:close/>
                <a:moveTo>
                  <a:pt x="639" y="796"/>
                </a:moveTo>
                <a:lnTo>
                  <a:pt x="639" y="796"/>
                </a:lnTo>
                <a:lnTo>
                  <a:pt x="636" y="797"/>
                </a:lnTo>
                <a:lnTo>
                  <a:pt x="632" y="797"/>
                </a:lnTo>
                <a:lnTo>
                  <a:pt x="632" y="797"/>
                </a:lnTo>
                <a:lnTo>
                  <a:pt x="636" y="796"/>
                </a:lnTo>
                <a:lnTo>
                  <a:pt x="639" y="796"/>
                </a:lnTo>
                <a:lnTo>
                  <a:pt x="639" y="796"/>
                </a:lnTo>
                <a:close/>
                <a:moveTo>
                  <a:pt x="391" y="731"/>
                </a:moveTo>
                <a:lnTo>
                  <a:pt x="391" y="731"/>
                </a:lnTo>
                <a:lnTo>
                  <a:pt x="392" y="731"/>
                </a:lnTo>
                <a:lnTo>
                  <a:pt x="392" y="732"/>
                </a:lnTo>
                <a:lnTo>
                  <a:pt x="390" y="733"/>
                </a:lnTo>
                <a:lnTo>
                  <a:pt x="389" y="733"/>
                </a:lnTo>
                <a:lnTo>
                  <a:pt x="391" y="731"/>
                </a:lnTo>
                <a:lnTo>
                  <a:pt x="391" y="731"/>
                </a:lnTo>
                <a:lnTo>
                  <a:pt x="391" y="731"/>
                </a:lnTo>
                <a:lnTo>
                  <a:pt x="391" y="731"/>
                </a:lnTo>
                <a:lnTo>
                  <a:pt x="391" y="731"/>
                </a:lnTo>
                <a:close/>
                <a:moveTo>
                  <a:pt x="463" y="746"/>
                </a:moveTo>
                <a:lnTo>
                  <a:pt x="463" y="746"/>
                </a:lnTo>
                <a:lnTo>
                  <a:pt x="465" y="748"/>
                </a:lnTo>
                <a:lnTo>
                  <a:pt x="463" y="749"/>
                </a:lnTo>
                <a:lnTo>
                  <a:pt x="459" y="750"/>
                </a:lnTo>
                <a:lnTo>
                  <a:pt x="456" y="750"/>
                </a:lnTo>
                <a:lnTo>
                  <a:pt x="463" y="746"/>
                </a:lnTo>
                <a:lnTo>
                  <a:pt x="463" y="746"/>
                </a:lnTo>
                <a:lnTo>
                  <a:pt x="465" y="748"/>
                </a:lnTo>
                <a:lnTo>
                  <a:pt x="463" y="748"/>
                </a:lnTo>
                <a:lnTo>
                  <a:pt x="462" y="748"/>
                </a:lnTo>
                <a:lnTo>
                  <a:pt x="463" y="746"/>
                </a:lnTo>
                <a:lnTo>
                  <a:pt x="463" y="746"/>
                </a:lnTo>
                <a:close/>
                <a:moveTo>
                  <a:pt x="404" y="733"/>
                </a:moveTo>
                <a:lnTo>
                  <a:pt x="404" y="733"/>
                </a:lnTo>
                <a:lnTo>
                  <a:pt x="418" y="734"/>
                </a:lnTo>
                <a:lnTo>
                  <a:pt x="419" y="734"/>
                </a:lnTo>
                <a:lnTo>
                  <a:pt x="418" y="733"/>
                </a:lnTo>
                <a:lnTo>
                  <a:pt x="412" y="732"/>
                </a:lnTo>
                <a:lnTo>
                  <a:pt x="408" y="732"/>
                </a:lnTo>
                <a:lnTo>
                  <a:pt x="404" y="733"/>
                </a:lnTo>
                <a:lnTo>
                  <a:pt x="404" y="733"/>
                </a:lnTo>
                <a:lnTo>
                  <a:pt x="407" y="733"/>
                </a:lnTo>
                <a:lnTo>
                  <a:pt x="404" y="733"/>
                </a:lnTo>
                <a:lnTo>
                  <a:pt x="404" y="733"/>
                </a:lnTo>
                <a:close/>
                <a:moveTo>
                  <a:pt x="425" y="737"/>
                </a:moveTo>
                <a:lnTo>
                  <a:pt x="425" y="737"/>
                </a:lnTo>
                <a:lnTo>
                  <a:pt x="428" y="738"/>
                </a:lnTo>
                <a:lnTo>
                  <a:pt x="430" y="738"/>
                </a:lnTo>
                <a:lnTo>
                  <a:pt x="428" y="739"/>
                </a:lnTo>
                <a:lnTo>
                  <a:pt x="425" y="737"/>
                </a:lnTo>
                <a:lnTo>
                  <a:pt x="425" y="737"/>
                </a:lnTo>
                <a:lnTo>
                  <a:pt x="425" y="738"/>
                </a:lnTo>
                <a:lnTo>
                  <a:pt x="425" y="737"/>
                </a:lnTo>
                <a:lnTo>
                  <a:pt x="425" y="737"/>
                </a:lnTo>
                <a:close/>
                <a:moveTo>
                  <a:pt x="401" y="731"/>
                </a:moveTo>
                <a:lnTo>
                  <a:pt x="401" y="731"/>
                </a:lnTo>
                <a:lnTo>
                  <a:pt x="402" y="729"/>
                </a:lnTo>
                <a:lnTo>
                  <a:pt x="402" y="729"/>
                </a:lnTo>
                <a:lnTo>
                  <a:pt x="398" y="729"/>
                </a:lnTo>
                <a:lnTo>
                  <a:pt x="396" y="729"/>
                </a:lnTo>
                <a:lnTo>
                  <a:pt x="401" y="731"/>
                </a:lnTo>
                <a:lnTo>
                  <a:pt x="401" y="731"/>
                </a:lnTo>
                <a:lnTo>
                  <a:pt x="401" y="729"/>
                </a:lnTo>
                <a:lnTo>
                  <a:pt x="401" y="731"/>
                </a:lnTo>
                <a:lnTo>
                  <a:pt x="401" y="731"/>
                </a:lnTo>
                <a:lnTo>
                  <a:pt x="401" y="731"/>
                </a:lnTo>
                <a:lnTo>
                  <a:pt x="401" y="731"/>
                </a:lnTo>
                <a:close/>
                <a:moveTo>
                  <a:pt x="536" y="764"/>
                </a:moveTo>
                <a:lnTo>
                  <a:pt x="536" y="764"/>
                </a:lnTo>
                <a:lnTo>
                  <a:pt x="532" y="764"/>
                </a:lnTo>
                <a:lnTo>
                  <a:pt x="528" y="764"/>
                </a:lnTo>
                <a:lnTo>
                  <a:pt x="528" y="764"/>
                </a:lnTo>
                <a:lnTo>
                  <a:pt x="533" y="763"/>
                </a:lnTo>
                <a:lnTo>
                  <a:pt x="536" y="763"/>
                </a:lnTo>
                <a:lnTo>
                  <a:pt x="536" y="764"/>
                </a:lnTo>
                <a:lnTo>
                  <a:pt x="536" y="764"/>
                </a:lnTo>
                <a:close/>
                <a:moveTo>
                  <a:pt x="448" y="738"/>
                </a:moveTo>
                <a:lnTo>
                  <a:pt x="448" y="738"/>
                </a:lnTo>
                <a:lnTo>
                  <a:pt x="438" y="738"/>
                </a:lnTo>
                <a:lnTo>
                  <a:pt x="438" y="738"/>
                </a:lnTo>
                <a:lnTo>
                  <a:pt x="443" y="738"/>
                </a:lnTo>
                <a:lnTo>
                  <a:pt x="448" y="738"/>
                </a:lnTo>
                <a:lnTo>
                  <a:pt x="448" y="738"/>
                </a:lnTo>
                <a:close/>
                <a:moveTo>
                  <a:pt x="675" y="797"/>
                </a:moveTo>
                <a:lnTo>
                  <a:pt x="675" y="797"/>
                </a:lnTo>
                <a:lnTo>
                  <a:pt x="672" y="798"/>
                </a:lnTo>
                <a:lnTo>
                  <a:pt x="669" y="798"/>
                </a:lnTo>
                <a:lnTo>
                  <a:pt x="669" y="798"/>
                </a:lnTo>
                <a:lnTo>
                  <a:pt x="672" y="797"/>
                </a:lnTo>
                <a:lnTo>
                  <a:pt x="675" y="797"/>
                </a:lnTo>
                <a:lnTo>
                  <a:pt x="675" y="797"/>
                </a:lnTo>
                <a:close/>
                <a:moveTo>
                  <a:pt x="473" y="743"/>
                </a:moveTo>
                <a:lnTo>
                  <a:pt x="473" y="743"/>
                </a:lnTo>
                <a:lnTo>
                  <a:pt x="468" y="743"/>
                </a:lnTo>
                <a:lnTo>
                  <a:pt x="463" y="742"/>
                </a:lnTo>
                <a:lnTo>
                  <a:pt x="463" y="742"/>
                </a:lnTo>
                <a:lnTo>
                  <a:pt x="469" y="742"/>
                </a:lnTo>
                <a:lnTo>
                  <a:pt x="473" y="743"/>
                </a:lnTo>
                <a:lnTo>
                  <a:pt x="473" y="743"/>
                </a:lnTo>
                <a:close/>
                <a:moveTo>
                  <a:pt x="555" y="764"/>
                </a:moveTo>
                <a:lnTo>
                  <a:pt x="555" y="764"/>
                </a:lnTo>
                <a:lnTo>
                  <a:pt x="567" y="766"/>
                </a:lnTo>
                <a:lnTo>
                  <a:pt x="567" y="766"/>
                </a:lnTo>
                <a:lnTo>
                  <a:pt x="559" y="766"/>
                </a:lnTo>
                <a:lnTo>
                  <a:pt x="555" y="766"/>
                </a:lnTo>
                <a:lnTo>
                  <a:pt x="555" y="766"/>
                </a:lnTo>
                <a:lnTo>
                  <a:pt x="555" y="764"/>
                </a:lnTo>
                <a:lnTo>
                  <a:pt x="555" y="764"/>
                </a:lnTo>
                <a:close/>
                <a:moveTo>
                  <a:pt x="436" y="726"/>
                </a:moveTo>
                <a:lnTo>
                  <a:pt x="436" y="726"/>
                </a:lnTo>
                <a:lnTo>
                  <a:pt x="422" y="723"/>
                </a:lnTo>
                <a:lnTo>
                  <a:pt x="436" y="726"/>
                </a:lnTo>
                <a:lnTo>
                  <a:pt x="436" y="726"/>
                </a:lnTo>
                <a:lnTo>
                  <a:pt x="433" y="726"/>
                </a:lnTo>
                <a:lnTo>
                  <a:pt x="436" y="726"/>
                </a:lnTo>
                <a:lnTo>
                  <a:pt x="436" y="726"/>
                </a:lnTo>
                <a:close/>
                <a:moveTo>
                  <a:pt x="460" y="733"/>
                </a:moveTo>
                <a:lnTo>
                  <a:pt x="460" y="733"/>
                </a:lnTo>
                <a:lnTo>
                  <a:pt x="465" y="733"/>
                </a:lnTo>
                <a:lnTo>
                  <a:pt x="472" y="733"/>
                </a:lnTo>
                <a:lnTo>
                  <a:pt x="474" y="734"/>
                </a:lnTo>
                <a:lnTo>
                  <a:pt x="474" y="734"/>
                </a:lnTo>
                <a:lnTo>
                  <a:pt x="460" y="733"/>
                </a:lnTo>
                <a:lnTo>
                  <a:pt x="460" y="733"/>
                </a:lnTo>
                <a:lnTo>
                  <a:pt x="463" y="733"/>
                </a:lnTo>
                <a:lnTo>
                  <a:pt x="460" y="733"/>
                </a:lnTo>
                <a:lnTo>
                  <a:pt x="460" y="733"/>
                </a:lnTo>
                <a:close/>
                <a:moveTo>
                  <a:pt x="704" y="797"/>
                </a:moveTo>
                <a:lnTo>
                  <a:pt x="704" y="797"/>
                </a:lnTo>
                <a:lnTo>
                  <a:pt x="708" y="799"/>
                </a:lnTo>
                <a:lnTo>
                  <a:pt x="708" y="801"/>
                </a:lnTo>
                <a:lnTo>
                  <a:pt x="707" y="802"/>
                </a:lnTo>
                <a:lnTo>
                  <a:pt x="703" y="802"/>
                </a:lnTo>
                <a:lnTo>
                  <a:pt x="698" y="801"/>
                </a:lnTo>
                <a:lnTo>
                  <a:pt x="695" y="799"/>
                </a:lnTo>
                <a:lnTo>
                  <a:pt x="693" y="798"/>
                </a:lnTo>
                <a:lnTo>
                  <a:pt x="696" y="797"/>
                </a:lnTo>
                <a:lnTo>
                  <a:pt x="704" y="797"/>
                </a:lnTo>
                <a:lnTo>
                  <a:pt x="704" y="797"/>
                </a:lnTo>
                <a:lnTo>
                  <a:pt x="703" y="797"/>
                </a:lnTo>
                <a:lnTo>
                  <a:pt x="704" y="797"/>
                </a:lnTo>
                <a:lnTo>
                  <a:pt x="704" y="797"/>
                </a:lnTo>
                <a:close/>
                <a:moveTo>
                  <a:pt x="575" y="764"/>
                </a:moveTo>
                <a:lnTo>
                  <a:pt x="575" y="764"/>
                </a:lnTo>
                <a:lnTo>
                  <a:pt x="572" y="766"/>
                </a:lnTo>
                <a:lnTo>
                  <a:pt x="567" y="766"/>
                </a:lnTo>
                <a:lnTo>
                  <a:pt x="567" y="766"/>
                </a:lnTo>
                <a:lnTo>
                  <a:pt x="575" y="764"/>
                </a:lnTo>
                <a:lnTo>
                  <a:pt x="575" y="764"/>
                </a:lnTo>
                <a:close/>
                <a:moveTo>
                  <a:pt x="416" y="723"/>
                </a:moveTo>
                <a:lnTo>
                  <a:pt x="416" y="723"/>
                </a:lnTo>
                <a:lnTo>
                  <a:pt x="416" y="723"/>
                </a:lnTo>
                <a:lnTo>
                  <a:pt x="416" y="723"/>
                </a:lnTo>
                <a:lnTo>
                  <a:pt x="416" y="723"/>
                </a:lnTo>
                <a:lnTo>
                  <a:pt x="416" y="725"/>
                </a:lnTo>
                <a:lnTo>
                  <a:pt x="416" y="725"/>
                </a:lnTo>
                <a:lnTo>
                  <a:pt x="414" y="725"/>
                </a:lnTo>
                <a:lnTo>
                  <a:pt x="413" y="723"/>
                </a:lnTo>
                <a:lnTo>
                  <a:pt x="414" y="723"/>
                </a:lnTo>
                <a:lnTo>
                  <a:pt x="416" y="723"/>
                </a:lnTo>
                <a:lnTo>
                  <a:pt x="416" y="723"/>
                </a:lnTo>
                <a:close/>
                <a:moveTo>
                  <a:pt x="475" y="736"/>
                </a:moveTo>
                <a:lnTo>
                  <a:pt x="475" y="736"/>
                </a:lnTo>
                <a:lnTo>
                  <a:pt x="468" y="736"/>
                </a:lnTo>
                <a:lnTo>
                  <a:pt x="466" y="736"/>
                </a:lnTo>
                <a:lnTo>
                  <a:pt x="468" y="736"/>
                </a:lnTo>
                <a:lnTo>
                  <a:pt x="475" y="736"/>
                </a:lnTo>
                <a:lnTo>
                  <a:pt x="475" y="736"/>
                </a:lnTo>
                <a:lnTo>
                  <a:pt x="474" y="736"/>
                </a:lnTo>
                <a:lnTo>
                  <a:pt x="475" y="736"/>
                </a:lnTo>
                <a:lnTo>
                  <a:pt x="475" y="736"/>
                </a:lnTo>
                <a:close/>
                <a:moveTo>
                  <a:pt x="583" y="766"/>
                </a:moveTo>
                <a:lnTo>
                  <a:pt x="583" y="766"/>
                </a:lnTo>
                <a:lnTo>
                  <a:pt x="584" y="766"/>
                </a:lnTo>
                <a:lnTo>
                  <a:pt x="583" y="767"/>
                </a:lnTo>
                <a:lnTo>
                  <a:pt x="583" y="767"/>
                </a:lnTo>
                <a:lnTo>
                  <a:pt x="583" y="766"/>
                </a:lnTo>
                <a:lnTo>
                  <a:pt x="583" y="766"/>
                </a:lnTo>
                <a:lnTo>
                  <a:pt x="583" y="766"/>
                </a:lnTo>
                <a:lnTo>
                  <a:pt x="583" y="766"/>
                </a:lnTo>
                <a:lnTo>
                  <a:pt x="583" y="766"/>
                </a:lnTo>
                <a:close/>
                <a:moveTo>
                  <a:pt x="526" y="748"/>
                </a:moveTo>
                <a:lnTo>
                  <a:pt x="526" y="748"/>
                </a:lnTo>
                <a:lnTo>
                  <a:pt x="527" y="749"/>
                </a:lnTo>
                <a:lnTo>
                  <a:pt x="526" y="749"/>
                </a:lnTo>
                <a:lnTo>
                  <a:pt x="520" y="749"/>
                </a:lnTo>
                <a:lnTo>
                  <a:pt x="520" y="749"/>
                </a:lnTo>
                <a:lnTo>
                  <a:pt x="526" y="748"/>
                </a:lnTo>
                <a:lnTo>
                  <a:pt x="526" y="748"/>
                </a:lnTo>
                <a:close/>
                <a:moveTo>
                  <a:pt x="442" y="727"/>
                </a:moveTo>
                <a:lnTo>
                  <a:pt x="442" y="727"/>
                </a:lnTo>
                <a:lnTo>
                  <a:pt x="445" y="728"/>
                </a:lnTo>
                <a:lnTo>
                  <a:pt x="445" y="728"/>
                </a:lnTo>
                <a:lnTo>
                  <a:pt x="444" y="728"/>
                </a:lnTo>
                <a:lnTo>
                  <a:pt x="444" y="728"/>
                </a:lnTo>
                <a:lnTo>
                  <a:pt x="442" y="728"/>
                </a:lnTo>
                <a:lnTo>
                  <a:pt x="442" y="727"/>
                </a:lnTo>
                <a:lnTo>
                  <a:pt x="442" y="727"/>
                </a:lnTo>
                <a:lnTo>
                  <a:pt x="442" y="727"/>
                </a:lnTo>
                <a:close/>
                <a:moveTo>
                  <a:pt x="587" y="764"/>
                </a:moveTo>
                <a:lnTo>
                  <a:pt x="587" y="764"/>
                </a:lnTo>
                <a:lnTo>
                  <a:pt x="591" y="763"/>
                </a:lnTo>
                <a:lnTo>
                  <a:pt x="591" y="762"/>
                </a:lnTo>
                <a:lnTo>
                  <a:pt x="587" y="762"/>
                </a:lnTo>
                <a:lnTo>
                  <a:pt x="584" y="763"/>
                </a:lnTo>
                <a:lnTo>
                  <a:pt x="585" y="763"/>
                </a:lnTo>
                <a:lnTo>
                  <a:pt x="587" y="764"/>
                </a:lnTo>
                <a:lnTo>
                  <a:pt x="587" y="764"/>
                </a:lnTo>
                <a:lnTo>
                  <a:pt x="587" y="764"/>
                </a:lnTo>
                <a:lnTo>
                  <a:pt x="587" y="764"/>
                </a:lnTo>
                <a:lnTo>
                  <a:pt x="587" y="764"/>
                </a:lnTo>
                <a:close/>
                <a:moveTo>
                  <a:pt x="586" y="761"/>
                </a:moveTo>
                <a:lnTo>
                  <a:pt x="586" y="761"/>
                </a:lnTo>
                <a:lnTo>
                  <a:pt x="581" y="761"/>
                </a:lnTo>
                <a:lnTo>
                  <a:pt x="578" y="760"/>
                </a:lnTo>
                <a:lnTo>
                  <a:pt x="578" y="760"/>
                </a:lnTo>
                <a:lnTo>
                  <a:pt x="583" y="760"/>
                </a:lnTo>
                <a:lnTo>
                  <a:pt x="585" y="760"/>
                </a:lnTo>
                <a:lnTo>
                  <a:pt x="586" y="761"/>
                </a:lnTo>
                <a:lnTo>
                  <a:pt x="586" y="761"/>
                </a:lnTo>
                <a:close/>
                <a:moveTo>
                  <a:pt x="416" y="715"/>
                </a:moveTo>
                <a:lnTo>
                  <a:pt x="416" y="715"/>
                </a:lnTo>
                <a:lnTo>
                  <a:pt x="418" y="714"/>
                </a:lnTo>
                <a:lnTo>
                  <a:pt x="418" y="713"/>
                </a:lnTo>
                <a:lnTo>
                  <a:pt x="414" y="713"/>
                </a:lnTo>
                <a:lnTo>
                  <a:pt x="412" y="714"/>
                </a:lnTo>
                <a:lnTo>
                  <a:pt x="416" y="715"/>
                </a:lnTo>
                <a:lnTo>
                  <a:pt x="416" y="715"/>
                </a:lnTo>
                <a:lnTo>
                  <a:pt x="415" y="715"/>
                </a:lnTo>
                <a:lnTo>
                  <a:pt x="416" y="715"/>
                </a:lnTo>
                <a:lnTo>
                  <a:pt x="416" y="715"/>
                </a:lnTo>
                <a:close/>
                <a:moveTo>
                  <a:pt x="795" y="757"/>
                </a:moveTo>
                <a:lnTo>
                  <a:pt x="795" y="757"/>
                </a:lnTo>
                <a:lnTo>
                  <a:pt x="796" y="762"/>
                </a:lnTo>
                <a:lnTo>
                  <a:pt x="796" y="767"/>
                </a:lnTo>
                <a:lnTo>
                  <a:pt x="793" y="780"/>
                </a:lnTo>
                <a:lnTo>
                  <a:pt x="790" y="803"/>
                </a:lnTo>
                <a:lnTo>
                  <a:pt x="790" y="803"/>
                </a:lnTo>
                <a:lnTo>
                  <a:pt x="782" y="803"/>
                </a:lnTo>
                <a:lnTo>
                  <a:pt x="773" y="801"/>
                </a:lnTo>
                <a:lnTo>
                  <a:pt x="763" y="799"/>
                </a:lnTo>
                <a:lnTo>
                  <a:pt x="756" y="798"/>
                </a:lnTo>
                <a:lnTo>
                  <a:pt x="756" y="798"/>
                </a:lnTo>
                <a:lnTo>
                  <a:pt x="782" y="791"/>
                </a:lnTo>
                <a:lnTo>
                  <a:pt x="787" y="790"/>
                </a:lnTo>
                <a:lnTo>
                  <a:pt x="790" y="787"/>
                </a:lnTo>
                <a:lnTo>
                  <a:pt x="790" y="785"/>
                </a:lnTo>
                <a:lnTo>
                  <a:pt x="790" y="779"/>
                </a:lnTo>
                <a:lnTo>
                  <a:pt x="791" y="770"/>
                </a:lnTo>
                <a:lnTo>
                  <a:pt x="795" y="757"/>
                </a:lnTo>
                <a:lnTo>
                  <a:pt x="795" y="757"/>
                </a:lnTo>
                <a:lnTo>
                  <a:pt x="795" y="758"/>
                </a:lnTo>
                <a:lnTo>
                  <a:pt x="795" y="757"/>
                </a:lnTo>
                <a:lnTo>
                  <a:pt x="795" y="757"/>
                </a:lnTo>
                <a:close/>
                <a:moveTo>
                  <a:pt x="579" y="749"/>
                </a:moveTo>
                <a:lnTo>
                  <a:pt x="579" y="749"/>
                </a:lnTo>
                <a:lnTo>
                  <a:pt x="577" y="750"/>
                </a:lnTo>
                <a:lnTo>
                  <a:pt x="573" y="749"/>
                </a:lnTo>
                <a:lnTo>
                  <a:pt x="573" y="749"/>
                </a:lnTo>
                <a:lnTo>
                  <a:pt x="577" y="749"/>
                </a:lnTo>
                <a:lnTo>
                  <a:pt x="579" y="749"/>
                </a:lnTo>
                <a:lnTo>
                  <a:pt x="579" y="749"/>
                </a:lnTo>
                <a:close/>
                <a:moveTo>
                  <a:pt x="652" y="768"/>
                </a:moveTo>
                <a:lnTo>
                  <a:pt x="652" y="768"/>
                </a:lnTo>
                <a:lnTo>
                  <a:pt x="654" y="768"/>
                </a:lnTo>
                <a:lnTo>
                  <a:pt x="652" y="769"/>
                </a:lnTo>
                <a:lnTo>
                  <a:pt x="649" y="768"/>
                </a:lnTo>
                <a:lnTo>
                  <a:pt x="649" y="768"/>
                </a:lnTo>
                <a:lnTo>
                  <a:pt x="650" y="768"/>
                </a:lnTo>
                <a:lnTo>
                  <a:pt x="652" y="768"/>
                </a:lnTo>
                <a:lnTo>
                  <a:pt x="652" y="768"/>
                </a:lnTo>
                <a:close/>
                <a:moveTo>
                  <a:pt x="593" y="750"/>
                </a:moveTo>
                <a:lnTo>
                  <a:pt x="593" y="750"/>
                </a:lnTo>
                <a:lnTo>
                  <a:pt x="609" y="748"/>
                </a:lnTo>
                <a:lnTo>
                  <a:pt x="610" y="748"/>
                </a:lnTo>
                <a:lnTo>
                  <a:pt x="609" y="749"/>
                </a:lnTo>
                <a:lnTo>
                  <a:pt x="607" y="750"/>
                </a:lnTo>
                <a:lnTo>
                  <a:pt x="597" y="752"/>
                </a:lnTo>
                <a:lnTo>
                  <a:pt x="593" y="752"/>
                </a:lnTo>
                <a:lnTo>
                  <a:pt x="593" y="751"/>
                </a:lnTo>
                <a:lnTo>
                  <a:pt x="593" y="750"/>
                </a:lnTo>
                <a:lnTo>
                  <a:pt x="593" y="750"/>
                </a:lnTo>
                <a:lnTo>
                  <a:pt x="595" y="750"/>
                </a:lnTo>
                <a:lnTo>
                  <a:pt x="593" y="750"/>
                </a:lnTo>
                <a:lnTo>
                  <a:pt x="593" y="750"/>
                </a:lnTo>
                <a:close/>
                <a:moveTo>
                  <a:pt x="796" y="714"/>
                </a:moveTo>
                <a:lnTo>
                  <a:pt x="796" y="714"/>
                </a:lnTo>
                <a:lnTo>
                  <a:pt x="796" y="719"/>
                </a:lnTo>
                <a:lnTo>
                  <a:pt x="796" y="725"/>
                </a:lnTo>
                <a:lnTo>
                  <a:pt x="796" y="725"/>
                </a:lnTo>
                <a:lnTo>
                  <a:pt x="796" y="717"/>
                </a:lnTo>
                <a:lnTo>
                  <a:pt x="796" y="715"/>
                </a:lnTo>
                <a:lnTo>
                  <a:pt x="796" y="714"/>
                </a:lnTo>
                <a:lnTo>
                  <a:pt x="796" y="714"/>
                </a:lnTo>
                <a:close/>
                <a:moveTo>
                  <a:pt x="492" y="719"/>
                </a:moveTo>
                <a:lnTo>
                  <a:pt x="492" y="719"/>
                </a:lnTo>
                <a:lnTo>
                  <a:pt x="487" y="719"/>
                </a:lnTo>
                <a:lnTo>
                  <a:pt x="485" y="717"/>
                </a:lnTo>
                <a:lnTo>
                  <a:pt x="485" y="717"/>
                </a:lnTo>
                <a:lnTo>
                  <a:pt x="485" y="717"/>
                </a:lnTo>
                <a:lnTo>
                  <a:pt x="490" y="717"/>
                </a:lnTo>
                <a:lnTo>
                  <a:pt x="491" y="719"/>
                </a:lnTo>
                <a:lnTo>
                  <a:pt x="492" y="719"/>
                </a:lnTo>
                <a:lnTo>
                  <a:pt x="492" y="719"/>
                </a:lnTo>
                <a:close/>
                <a:moveTo>
                  <a:pt x="562" y="731"/>
                </a:moveTo>
                <a:lnTo>
                  <a:pt x="562" y="731"/>
                </a:lnTo>
                <a:lnTo>
                  <a:pt x="567" y="733"/>
                </a:lnTo>
                <a:lnTo>
                  <a:pt x="568" y="736"/>
                </a:lnTo>
                <a:lnTo>
                  <a:pt x="566" y="736"/>
                </a:lnTo>
                <a:lnTo>
                  <a:pt x="563" y="736"/>
                </a:lnTo>
                <a:lnTo>
                  <a:pt x="560" y="736"/>
                </a:lnTo>
                <a:lnTo>
                  <a:pt x="557" y="734"/>
                </a:lnTo>
                <a:lnTo>
                  <a:pt x="557" y="733"/>
                </a:lnTo>
                <a:lnTo>
                  <a:pt x="559" y="733"/>
                </a:lnTo>
                <a:lnTo>
                  <a:pt x="562" y="731"/>
                </a:lnTo>
                <a:lnTo>
                  <a:pt x="562" y="731"/>
                </a:lnTo>
                <a:lnTo>
                  <a:pt x="562" y="732"/>
                </a:lnTo>
                <a:lnTo>
                  <a:pt x="561" y="732"/>
                </a:lnTo>
                <a:lnTo>
                  <a:pt x="561" y="732"/>
                </a:lnTo>
                <a:lnTo>
                  <a:pt x="562" y="731"/>
                </a:lnTo>
                <a:lnTo>
                  <a:pt x="562" y="731"/>
                </a:lnTo>
                <a:close/>
                <a:moveTo>
                  <a:pt x="680" y="761"/>
                </a:moveTo>
                <a:lnTo>
                  <a:pt x="680" y="761"/>
                </a:lnTo>
                <a:lnTo>
                  <a:pt x="679" y="762"/>
                </a:lnTo>
                <a:lnTo>
                  <a:pt x="674" y="763"/>
                </a:lnTo>
                <a:lnTo>
                  <a:pt x="673" y="763"/>
                </a:lnTo>
                <a:lnTo>
                  <a:pt x="680" y="761"/>
                </a:lnTo>
                <a:lnTo>
                  <a:pt x="680" y="761"/>
                </a:lnTo>
                <a:lnTo>
                  <a:pt x="681" y="761"/>
                </a:lnTo>
                <a:lnTo>
                  <a:pt x="680" y="762"/>
                </a:lnTo>
                <a:lnTo>
                  <a:pt x="680" y="761"/>
                </a:lnTo>
                <a:lnTo>
                  <a:pt x="680" y="761"/>
                </a:lnTo>
                <a:lnTo>
                  <a:pt x="680" y="761"/>
                </a:lnTo>
                <a:close/>
                <a:moveTo>
                  <a:pt x="554" y="721"/>
                </a:moveTo>
                <a:lnTo>
                  <a:pt x="554" y="721"/>
                </a:lnTo>
                <a:lnTo>
                  <a:pt x="549" y="722"/>
                </a:lnTo>
                <a:lnTo>
                  <a:pt x="544" y="722"/>
                </a:lnTo>
                <a:lnTo>
                  <a:pt x="544" y="722"/>
                </a:lnTo>
                <a:lnTo>
                  <a:pt x="549" y="721"/>
                </a:lnTo>
                <a:lnTo>
                  <a:pt x="554" y="721"/>
                </a:lnTo>
                <a:lnTo>
                  <a:pt x="554" y="721"/>
                </a:lnTo>
                <a:close/>
                <a:moveTo>
                  <a:pt x="624" y="740"/>
                </a:moveTo>
                <a:lnTo>
                  <a:pt x="624" y="740"/>
                </a:lnTo>
                <a:lnTo>
                  <a:pt x="620" y="742"/>
                </a:lnTo>
                <a:lnTo>
                  <a:pt x="618" y="740"/>
                </a:lnTo>
                <a:lnTo>
                  <a:pt x="618" y="740"/>
                </a:lnTo>
                <a:lnTo>
                  <a:pt x="620" y="740"/>
                </a:lnTo>
                <a:lnTo>
                  <a:pt x="624" y="740"/>
                </a:lnTo>
                <a:lnTo>
                  <a:pt x="624" y="740"/>
                </a:lnTo>
                <a:close/>
                <a:moveTo>
                  <a:pt x="599" y="733"/>
                </a:moveTo>
                <a:lnTo>
                  <a:pt x="599" y="733"/>
                </a:lnTo>
                <a:lnTo>
                  <a:pt x="595" y="733"/>
                </a:lnTo>
                <a:lnTo>
                  <a:pt x="590" y="733"/>
                </a:lnTo>
                <a:lnTo>
                  <a:pt x="590" y="733"/>
                </a:lnTo>
                <a:lnTo>
                  <a:pt x="595" y="733"/>
                </a:lnTo>
                <a:lnTo>
                  <a:pt x="599" y="733"/>
                </a:lnTo>
                <a:lnTo>
                  <a:pt x="599" y="733"/>
                </a:lnTo>
                <a:close/>
                <a:moveTo>
                  <a:pt x="621" y="737"/>
                </a:moveTo>
                <a:lnTo>
                  <a:pt x="621" y="737"/>
                </a:lnTo>
                <a:lnTo>
                  <a:pt x="634" y="740"/>
                </a:lnTo>
                <a:lnTo>
                  <a:pt x="634" y="740"/>
                </a:lnTo>
                <a:lnTo>
                  <a:pt x="631" y="740"/>
                </a:lnTo>
                <a:lnTo>
                  <a:pt x="621" y="739"/>
                </a:lnTo>
                <a:lnTo>
                  <a:pt x="619" y="738"/>
                </a:lnTo>
                <a:lnTo>
                  <a:pt x="621" y="737"/>
                </a:lnTo>
                <a:lnTo>
                  <a:pt x="621" y="737"/>
                </a:lnTo>
                <a:lnTo>
                  <a:pt x="622" y="737"/>
                </a:lnTo>
                <a:lnTo>
                  <a:pt x="621" y="737"/>
                </a:lnTo>
                <a:lnTo>
                  <a:pt x="620" y="737"/>
                </a:lnTo>
                <a:lnTo>
                  <a:pt x="621" y="737"/>
                </a:lnTo>
                <a:lnTo>
                  <a:pt x="621" y="737"/>
                </a:lnTo>
                <a:close/>
                <a:moveTo>
                  <a:pt x="691" y="752"/>
                </a:moveTo>
                <a:lnTo>
                  <a:pt x="691" y="752"/>
                </a:lnTo>
                <a:lnTo>
                  <a:pt x="685" y="752"/>
                </a:lnTo>
                <a:lnTo>
                  <a:pt x="679" y="752"/>
                </a:lnTo>
                <a:lnTo>
                  <a:pt x="679" y="752"/>
                </a:lnTo>
                <a:lnTo>
                  <a:pt x="685" y="752"/>
                </a:lnTo>
                <a:lnTo>
                  <a:pt x="691" y="752"/>
                </a:lnTo>
                <a:lnTo>
                  <a:pt x="691" y="752"/>
                </a:lnTo>
                <a:close/>
                <a:moveTo>
                  <a:pt x="573" y="720"/>
                </a:moveTo>
                <a:lnTo>
                  <a:pt x="573" y="720"/>
                </a:lnTo>
                <a:lnTo>
                  <a:pt x="568" y="720"/>
                </a:lnTo>
                <a:lnTo>
                  <a:pt x="567" y="720"/>
                </a:lnTo>
                <a:lnTo>
                  <a:pt x="569" y="719"/>
                </a:lnTo>
                <a:lnTo>
                  <a:pt x="573" y="720"/>
                </a:lnTo>
                <a:lnTo>
                  <a:pt x="573" y="720"/>
                </a:lnTo>
                <a:lnTo>
                  <a:pt x="572" y="720"/>
                </a:lnTo>
                <a:lnTo>
                  <a:pt x="573" y="720"/>
                </a:lnTo>
                <a:lnTo>
                  <a:pt x="573" y="720"/>
                </a:lnTo>
                <a:close/>
                <a:moveTo>
                  <a:pt x="560" y="720"/>
                </a:moveTo>
                <a:lnTo>
                  <a:pt x="560" y="720"/>
                </a:lnTo>
                <a:lnTo>
                  <a:pt x="557" y="717"/>
                </a:lnTo>
                <a:lnTo>
                  <a:pt x="557" y="715"/>
                </a:lnTo>
                <a:lnTo>
                  <a:pt x="559" y="715"/>
                </a:lnTo>
                <a:lnTo>
                  <a:pt x="561" y="715"/>
                </a:lnTo>
                <a:lnTo>
                  <a:pt x="563" y="715"/>
                </a:lnTo>
                <a:lnTo>
                  <a:pt x="565" y="716"/>
                </a:lnTo>
                <a:lnTo>
                  <a:pt x="563" y="719"/>
                </a:lnTo>
                <a:lnTo>
                  <a:pt x="560" y="720"/>
                </a:lnTo>
                <a:lnTo>
                  <a:pt x="560" y="720"/>
                </a:lnTo>
                <a:lnTo>
                  <a:pt x="560" y="720"/>
                </a:lnTo>
                <a:lnTo>
                  <a:pt x="560" y="720"/>
                </a:lnTo>
                <a:lnTo>
                  <a:pt x="561" y="720"/>
                </a:lnTo>
                <a:lnTo>
                  <a:pt x="560" y="720"/>
                </a:lnTo>
                <a:lnTo>
                  <a:pt x="560" y="720"/>
                </a:lnTo>
                <a:close/>
                <a:moveTo>
                  <a:pt x="574" y="721"/>
                </a:moveTo>
                <a:lnTo>
                  <a:pt x="574" y="721"/>
                </a:lnTo>
                <a:lnTo>
                  <a:pt x="573" y="721"/>
                </a:lnTo>
                <a:lnTo>
                  <a:pt x="574" y="721"/>
                </a:lnTo>
                <a:lnTo>
                  <a:pt x="574" y="721"/>
                </a:lnTo>
                <a:lnTo>
                  <a:pt x="574" y="721"/>
                </a:lnTo>
                <a:lnTo>
                  <a:pt x="574" y="721"/>
                </a:lnTo>
                <a:lnTo>
                  <a:pt x="574" y="721"/>
                </a:lnTo>
                <a:close/>
                <a:moveTo>
                  <a:pt x="632" y="734"/>
                </a:moveTo>
                <a:lnTo>
                  <a:pt x="632" y="734"/>
                </a:lnTo>
                <a:lnTo>
                  <a:pt x="628" y="734"/>
                </a:lnTo>
                <a:lnTo>
                  <a:pt x="625" y="733"/>
                </a:lnTo>
                <a:lnTo>
                  <a:pt x="625" y="733"/>
                </a:lnTo>
                <a:lnTo>
                  <a:pt x="630" y="733"/>
                </a:lnTo>
                <a:lnTo>
                  <a:pt x="632" y="734"/>
                </a:lnTo>
                <a:lnTo>
                  <a:pt x="632" y="734"/>
                </a:lnTo>
                <a:close/>
                <a:moveTo>
                  <a:pt x="621" y="734"/>
                </a:moveTo>
                <a:lnTo>
                  <a:pt x="621" y="734"/>
                </a:lnTo>
                <a:lnTo>
                  <a:pt x="622" y="733"/>
                </a:lnTo>
                <a:lnTo>
                  <a:pt x="621" y="733"/>
                </a:lnTo>
                <a:lnTo>
                  <a:pt x="621" y="733"/>
                </a:lnTo>
                <a:lnTo>
                  <a:pt x="622" y="732"/>
                </a:lnTo>
                <a:lnTo>
                  <a:pt x="622" y="732"/>
                </a:lnTo>
                <a:lnTo>
                  <a:pt x="625" y="733"/>
                </a:lnTo>
                <a:lnTo>
                  <a:pt x="625" y="733"/>
                </a:lnTo>
                <a:lnTo>
                  <a:pt x="621" y="734"/>
                </a:lnTo>
                <a:lnTo>
                  <a:pt x="621" y="734"/>
                </a:lnTo>
                <a:close/>
                <a:moveTo>
                  <a:pt x="640" y="738"/>
                </a:moveTo>
                <a:lnTo>
                  <a:pt x="640" y="738"/>
                </a:lnTo>
                <a:lnTo>
                  <a:pt x="648" y="736"/>
                </a:lnTo>
                <a:lnTo>
                  <a:pt x="651" y="736"/>
                </a:lnTo>
                <a:lnTo>
                  <a:pt x="652" y="737"/>
                </a:lnTo>
                <a:lnTo>
                  <a:pt x="650" y="738"/>
                </a:lnTo>
                <a:lnTo>
                  <a:pt x="644" y="740"/>
                </a:lnTo>
                <a:lnTo>
                  <a:pt x="642" y="740"/>
                </a:lnTo>
                <a:lnTo>
                  <a:pt x="640" y="738"/>
                </a:lnTo>
                <a:lnTo>
                  <a:pt x="640" y="738"/>
                </a:lnTo>
                <a:lnTo>
                  <a:pt x="642" y="738"/>
                </a:lnTo>
                <a:lnTo>
                  <a:pt x="640" y="738"/>
                </a:lnTo>
                <a:lnTo>
                  <a:pt x="640" y="738"/>
                </a:lnTo>
                <a:close/>
                <a:moveTo>
                  <a:pt x="766" y="749"/>
                </a:moveTo>
                <a:lnTo>
                  <a:pt x="766" y="749"/>
                </a:lnTo>
                <a:lnTo>
                  <a:pt x="767" y="755"/>
                </a:lnTo>
                <a:lnTo>
                  <a:pt x="766" y="757"/>
                </a:lnTo>
                <a:lnTo>
                  <a:pt x="766" y="757"/>
                </a:lnTo>
                <a:lnTo>
                  <a:pt x="764" y="756"/>
                </a:lnTo>
                <a:lnTo>
                  <a:pt x="766" y="749"/>
                </a:lnTo>
                <a:lnTo>
                  <a:pt x="766" y="749"/>
                </a:lnTo>
                <a:lnTo>
                  <a:pt x="766" y="751"/>
                </a:lnTo>
                <a:lnTo>
                  <a:pt x="766" y="749"/>
                </a:lnTo>
                <a:lnTo>
                  <a:pt x="766" y="749"/>
                </a:lnTo>
                <a:close/>
                <a:moveTo>
                  <a:pt x="796" y="643"/>
                </a:moveTo>
                <a:lnTo>
                  <a:pt x="796" y="643"/>
                </a:lnTo>
                <a:lnTo>
                  <a:pt x="796" y="640"/>
                </a:lnTo>
                <a:lnTo>
                  <a:pt x="796" y="639"/>
                </a:lnTo>
                <a:lnTo>
                  <a:pt x="796" y="639"/>
                </a:lnTo>
                <a:lnTo>
                  <a:pt x="797" y="643"/>
                </a:lnTo>
                <a:lnTo>
                  <a:pt x="796" y="644"/>
                </a:lnTo>
                <a:lnTo>
                  <a:pt x="796" y="643"/>
                </a:lnTo>
                <a:lnTo>
                  <a:pt x="796" y="643"/>
                </a:lnTo>
                <a:close/>
                <a:moveTo>
                  <a:pt x="581" y="721"/>
                </a:moveTo>
                <a:lnTo>
                  <a:pt x="581" y="721"/>
                </a:lnTo>
                <a:lnTo>
                  <a:pt x="574" y="720"/>
                </a:lnTo>
                <a:lnTo>
                  <a:pt x="574" y="720"/>
                </a:lnTo>
                <a:lnTo>
                  <a:pt x="577" y="720"/>
                </a:lnTo>
                <a:lnTo>
                  <a:pt x="579" y="720"/>
                </a:lnTo>
                <a:lnTo>
                  <a:pt x="581" y="721"/>
                </a:lnTo>
                <a:lnTo>
                  <a:pt x="581" y="721"/>
                </a:lnTo>
                <a:close/>
                <a:moveTo>
                  <a:pt x="754" y="762"/>
                </a:moveTo>
                <a:lnTo>
                  <a:pt x="754" y="762"/>
                </a:lnTo>
                <a:lnTo>
                  <a:pt x="749" y="762"/>
                </a:lnTo>
                <a:lnTo>
                  <a:pt x="744" y="762"/>
                </a:lnTo>
                <a:lnTo>
                  <a:pt x="744" y="762"/>
                </a:lnTo>
                <a:lnTo>
                  <a:pt x="749" y="762"/>
                </a:lnTo>
                <a:lnTo>
                  <a:pt x="754" y="762"/>
                </a:lnTo>
                <a:lnTo>
                  <a:pt x="754" y="762"/>
                </a:lnTo>
                <a:close/>
                <a:moveTo>
                  <a:pt x="615" y="722"/>
                </a:moveTo>
                <a:lnTo>
                  <a:pt x="615" y="722"/>
                </a:lnTo>
                <a:lnTo>
                  <a:pt x="604" y="720"/>
                </a:lnTo>
                <a:lnTo>
                  <a:pt x="603" y="720"/>
                </a:lnTo>
                <a:lnTo>
                  <a:pt x="605" y="720"/>
                </a:lnTo>
                <a:lnTo>
                  <a:pt x="610" y="721"/>
                </a:lnTo>
                <a:lnTo>
                  <a:pt x="615" y="722"/>
                </a:lnTo>
                <a:lnTo>
                  <a:pt x="615" y="722"/>
                </a:lnTo>
                <a:lnTo>
                  <a:pt x="614" y="722"/>
                </a:lnTo>
                <a:lnTo>
                  <a:pt x="615" y="722"/>
                </a:lnTo>
                <a:lnTo>
                  <a:pt x="615" y="722"/>
                </a:lnTo>
                <a:close/>
                <a:moveTo>
                  <a:pt x="729" y="755"/>
                </a:moveTo>
                <a:lnTo>
                  <a:pt x="729" y="755"/>
                </a:lnTo>
                <a:lnTo>
                  <a:pt x="742" y="756"/>
                </a:lnTo>
                <a:lnTo>
                  <a:pt x="742" y="755"/>
                </a:lnTo>
                <a:lnTo>
                  <a:pt x="740" y="755"/>
                </a:lnTo>
                <a:lnTo>
                  <a:pt x="734" y="755"/>
                </a:lnTo>
                <a:lnTo>
                  <a:pt x="729" y="755"/>
                </a:lnTo>
                <a:lnTo>
                  <a:pt x="729" y="755"/>
                </a:lnTo>
                <a:lnTo>
                  <a:pt x="731" y="755"/>
                </a:lnTo>
                <a:lnTo>
                  <a:pt x="729" y="755"/>
                </a:lnTo>
                <a:lnTo>
                  <a:pt x="729" y="755"/>
                </a:lnTo>
                <a:close/>
                <a:moveTo>
                  <a:pt x="666" y="736"/>
                </a:moveTo>
                <a:lnTo>
                  <a:pt x="666" y="736"/>
                </a:lnTo>
                <a:lnTo>
                  <a:pt x="670" y="737"/>
                </a:lnTo>
                <a:lnTo>
                  <a:pt x="670" y="737"/>
                </a:lnTo>
                <a:lnTo>
                  <a:pt x="666" y="737"/>
                </a:lnTo>
                <a:lnTo>
                  <a:pt x="664" y="736"/>
                </a:lnTo>
                <a:lnTo>
                  <a:pt x="666" y="736"/>
                </a:lnTo>
                <a:lnTo>
                  <a:pt x="666" y="736"/>
                </a:lnTo>
                <a:close/>
                <a:moveTo>
                  <a:pt x="628" y="722"/>
                </a:moveTo>
                <a:lnTo>
                  <a:pt x="628" y="722"/>
                </a:lnTo>
                <a:lnTo>
                  <a:pt x="624" y="722"/>
                </a:lnTo>
                <a:lnTo>
                  <a:pt x="621" y="722"/>
                </a:lnTo>
                <a:lnTo>
                  <a:pt x="621" y="722"/>
                </a:lnTo>
                <a:lnTo>
                  <a:pt x="622" y="721"/>
                </a:lnTo>
                <a:lnTo>
                  <a:pt x="628" y="722"/>
                </a:lnTo>
                <a:lnTo>
                  <a:pt x="628" y="722"/>
                </a:lnTo>
                <a:lnTo>
                  <a:pt x="626" y="722"/>
                </a:lnTo>
                <a:lnTo>
                  <a:pt x="628" y="722"/>
                </a:lnTo>
                <a:lnTo>
                  <a:pt x="628" y="722"/>
                </a:lnTo>
                <a:close/>
                <a:moveTo>
                  <a:pt x="683" y="737"/>
                </a:moveTo>
                <a:lnTo>
                  <a:pt x="683" y="737"/>
                </a:lnTo>
                <a:lnTo>
                  <a:pt x="679" y="737"/>
                </a:lnTo>
                <a:lnTo>
                  <a:pt x="675" y="737"/>
                </a:lnTo>
                <a:lnTo>
                  <a:pt x="675" y="737"/>
                </a:lnTo>
                <a:lnTo>
                  <a:pt x="683" y="737"/>
                </a:lnTo>
                <a:lnTo>
                  <a:pt x="683" y="737"/>
                </a:lnTo>
                <a:close/>
                <a:moveTo>
                  <a:pt x="707" y="740"/>
                </a:moveTo>
                <a:lnTo>
                  <a:pt x="707" y="740"/>
                </a:lnTo>
                <a:lnTo>
                  <a:pt x="701" y="740"/>
                </a:lnTo>
                <a:lnTo>
                  <a:pt x="699" y="739"/>
                </a:lnTo>
                <a:lnTo>
                  <a:pt x="701" y="739"/>
                </a:lnTo>
                <a:lnTo>
                  <a:pt x="707" y="740"/>
                </a:lnTo>
                <a:lnTo>
                  <a:pt x="707" y="740"/>
                </a:lnTo>
                <a:lnTo>
                  <a:pt x="704" y="740"/>
                </a:lnTo>
                <a:lnTo>
                  <a:pt x="707" y="740"/>
                </a:lnTo>
                <a:lnTo>
                  <a:pt x="707" y="740"/>
                </a:lnTo>
                <a:close/>
                <a:moveTo>
                  <a:pt x="689" y="739"/>
                </a:moveTo>
                <a:lnTo>
                  <a:pt x="689" y="739"/>
                </a:lnTo>
                <a:lnTo>
                  <a:pt x="693" y="739"/>
                </a:lnTo>
                <a:lnTo>
                  <a:pt x="696" y="739"/>
                </a:lnTo>
                <a:lnTo>
                  <a:pt x="698" y="740"/>
                </a:lnTo>
                <a:lnTo>
                  <a:pt x="698" y="740"/>
                </a:lnTo>
                <a:lnTo>
                  <a:pt x="692" y="740"/>
                </a:lnTo>
                <a:lnTo>
                  <a:pt x="689" y="740"/>
                </a:lnTo>
                <a:lnTo>
                  <a:pt x="689" y="739"/>
                </a:lnTo>
                <a:lnTo>
                  <a:pt x="689" y="739"/>
                </a:lnTo>
                <a:close/>
                <a:moveTo>
                  <a:pt x="639" y="725"/>
                </a:moveTo>
                <a:lnTo>
                  <a:pt x="639" y="725"/>
                </a:lnTo>
                <a:lnTo>
                  <a:pt x="636" y="726"/>
                </a:lnTo>
                <a:lnTo>
                  <a:pt x="632" y="725"/>
                </a:lnTo>
                <a:lnTo>
                  <a:pt x="632" y="725"/>
                </a:lnTo>
                <a:lnTo>
                  <a:pt x="636" y="725"/>
                </a:lnTo>
                <a:lnTo>
                  <a:pt x="639" y="725"/>
                </a:lnTo>
                <a:lnTo>
                  <a:pt x="639" y="725"/>
                </a:lnTo>
                <a:close/>
                <a:moveTo>
                  <a:pt x="695" y="737"/>
                </a:moveTo>
                <a:lnTo>
                  <a:pt x="695" y="737"/>
                </a:lnTo>
                <a:lnTo>
                  <a:pt x="691" y="738"/>
                </a:lnTo>
                <a:lnTo>
                  <a:pt x="687" y="738"/>
                </a:lnTo>
                <a:lnTo>
                  <a:pt x="687" y="738"/>
                </a:lnTo>
                <a:lnTo>
                  <a:pt x="690" y="737"/>
                </a:lnTo>
                <a:lnTo>
                  <a:pt x="695" y="737"/>
                </a:lnTo>
                <a:lnTo>
                  <a:pt x="695" y="737"/>
                </a:lnTo>
                <a:close/>
                <a:moveTo>
                  <a:pt x="705" y="736"/>
                </a:moveTo>
                <a:lnTo>
                  <a:pt x="705" y="736"/>
                </a:lnTo>
                <a:lnTo>
                  <a:pt x="697" y="738"/>
                </a:lnTo>
                <a:lnTo>
                  <a:pt x="698" y="738"/>
                </a:lnTo>
                <a:lnTo>
                  <a:pt x="699" y="738"/>
                </a:lnTo>
                <a:lnTo>
                  <a:pt x="705" y="738"/>
                </a:lnTo>
                <a:lnTo>
                  <a:pt x="707" y="737"/>
                </a:lnTo>
                <a:lnTo>
                  <a:pt x="705" y="736"/>
                </a:lnTo>
                <a:lnTo>
                  <a:pt x="705" y="736"/>
                </a:lnTo>
                <a:lnTo>
                  <a:pt x="704" y="737"/>
                </a:lnTo>
                <a:lnTo>
                  <a:pt x="705" y="736"/>
                </a:lnTo>
                <a:lnTo>
                  <a:pt x="705" y="736"/>
                </a:lnTo>
                <a:close/>
                <a:moveTo>
                  <a:pt x="717" y="738"/>
                </a:moveTo>
                <a:lnTo>
                  <a:pt x="717" y="738"/>
                </a:lnTo>
                <a:lnTo>
                  <a:pt x="709" y="739"/>
                </a:lnTo>
                <a:lnTo>
                  <a:pt x="701" y="738"/>
                </a:lnTo>
                <a:lnTo>
                  <a:pt x="701" y="738"/>
                </a:lnTo>
                <a:lnTo>
                  <a:pt x="703" y="737"/>
                </a:lnTo>
                <a:lnTo>
                  <a:pt x="707" y="737"/>
                </a:lnTo>
                <a:lnTo>
                  <a:pt x="717" y="738"/>
                </a:lnTo>
                <a:lnTo>
                  <a:pt x="717" y="738"/>
                </a:lnTo>
                <a:close/>
                <a:moveTo>
                  <a:pt x="638" y="719"/>
                </a:moveTo>
                <a:lnTo>
                  <a:pt x="638" y="719"/>
                </a:lnTo>
                <a:lnTo>
                  <a:pt x="625" y="719"/>
                </a:lnTo>
                <a:lnTo>
                  <a:pt x="625" y="719"/>
                </a:lnTo>
                <a:lnTo>
                  <a:pt x="632" y="719"/>
                </a:lnTo>
                <a:lnTo>
                  <a:pt x="638" y="719"/>
                </a:lnTo>
                <a:lnTo>
                  <a:pt x="638" y="719"/>
                </a:lnTo>
                <a:close/>
                <a:moveTo>
                  <a:pt x="662" y="726"/>
                </a:moveTo>
                <a:lnTo>
                  <a:pt x="662" y="726"/>
                </a:lnTo>
                <a:lnTo>
                  <a:pt x="662" y="726"/>
                </a:lnTo>
                <a:lnTo>
                  <a:pt x="658" y="726"/>
                </a:lnTo>
                <a:lnTo>
                  <a:pt x="658" y="726"/>
                </a:lnTo>
                <a:lnTo>
                  <a:pt x="660" y="726"/>
                </a:lnTo>
                <a:lnTo>
                  <a:pt x="662" y="726"/>
                </a:lnTo>
                <a:lnTo>
                  <a:pt x="662" y="726"/>
                </a:lnTo>
                <a:close/>
                <a:moveTo>
                  <a:pt x="657" y="721"/>
                </a:moveTo>
                <a:lnTo>
                  <a:pt x="657" y="721"/>
                </a:lnTo>
                <a:lnTo>
                  <a:pt x="661" y="721"/>
                </a:lnTo>
                <a:lnTo>
                  <a:pt x="661" y="722"/>
                </a:lnTo>
                <a:lnTo>
                  <a:pt x="660" y="723"/>
                </a:lnTo>
                <a:lnTo>
                  <a:pt x="656" y="725"/>
                </a:lnTo>
                <a:lnTo>
                  <a:pt x="654" y="726"/>
                </a:lnTo>
                <a:lnTo>
                  <a:pt x="652" y="725"/>
                </a:lnTo>
                <a:lnTo>
                  <a:pt x="654" y="723"/>
                </a:lnTo>
                <a:lnTo>
                  <a:pt x="657" y="721"/>
                </a:lnTo>
                <a:lnTo>
                  <a:pt x="657" y="721"/>
                </a:lnTo>
                <a:lnTo>
                  <a:pt x="660" y="721"/>
                </a:lnTo>
                <a:lnTo>
                  <a:pt x="658" y="721"/>
                </a:lnTo>
                <a:lnTo>
                  <a:pt x="657" y="721"/>
                </a:lnTo>
                <a:lnTo>
                  <a:pt x="657" y="721"/>
                </a:lnTo>
                <a:lnTo>
                  <a:pt x="657" y="721"/>
                </a:lnTo>
                <a:close/>
                <a:moveTo>
                  <a:pt x="723" y="740"/>
                </a:moveTo>
                <a:lnTo>
                  <a:pt x="723" y="740"/>
                </a:lnTo>
                <a:lnTo>
                  <a:pt x="728" y="740"/>
                </a:lnTo>
                <a:lnTo>
                  <a:pt x="732" y="740"/>
                </a:lnTo>
                <a:lnTo>
                  <a:pt x="733" y="742"/>
                </a:lnTo>
                <a:lnTo>
                  <a:pt x="733" y="743"/>
                </a:lnTo>
                <a:lnTo>
                  <a:pt x="733" y="743"/>
                </a:lnTo>
                <a:lnTo>
                  <a:pt x="731" y="742"/>
                </a:lnTo>
                <a:lnTo>
                  <a:pt x="723" y="740"/>
                </a:lnTo>
                <a:lnTo>
                  <a:pt x="723" y="740"/>
                </a:lnTo>
                <a:close/>
                <a:moveTo>
                  <a:pt x="726" y="738"/>
                </a:moveTo>
                <a:lnTo>
                  <a:pt x="726" y="738"/>
                </a:lnTo>
                <a:lnTo>
                  <a:pt x="720" y="738"/>
                </a:lnTo>
                <a:lnTo>
                  <a:pt x="720" y="738"/>
                </a:lnTo>
                <a:lnTo>
                  <a:pt x="720" y="738"/>
                </a:lnTo>
                <a:lnTo>
                  <a:pt x="723" y="738"/>
                </a:lnTo>
                <a:lnTo>
                  <a:pt x="726" y="738"/>
                </a:lnTo>
                <a:lnTo>
                  <a:pt x="726" y="738"/>
                </a:lnTo>
                <a:lnTo>
                  <a:pt x="725" y="738"/>
                </a:lnTo>
                <a:lnTo>
                  <a:pt x="726" y="738"/>
                </a:lnTo>
                <a:lnTo>
                  <a:pt x="726" y="738"/>
                </a:lnTo>
                <a:close/>
                <a:moveTo>
                  <a:pt x="693" y="728"/>
                </a:moveTo>
                <a:lnTo>
                  <a:pt x="693" y="728"/>
                </a:lnTo>
                <a:lnTo>
                  <a:pt x="689" y="729"/>
                </a:lnTo>
                <a:lnTo>
                  <a:pt x="693" y="728"/>
                </a:lnTo>
                <a:lnTo>
                  <a:pt x="693" y="728"/>
                </a:lnTo>
                <a:lnTo>
                  <a:pt x="693" y="728"/>
                </a:lnTo>
                <a:lnTo>
                  <a:pt x="693" y="728"/>
                </a:lnTo>
                <a:lnTo>
                  <a:pt x="693" y="728"/>
                </a:lnTo>
                <a:close/>
                <a:moveTo>
                  <a:pt x="679" y="722"/>
                </a:moveTo>
                <a:lnTo>
                  <a:pt x="679" y="722"/>
                </a:lnTo>
                <a:lnTo>
                  <a:pt x="680" y="723"/>
                </a:lnTo>
                <a:lnTo>
                  <a:pt x="678" y="725"/>
                </a:lnTo>
                <a:lnTo>
                  <a:pt x="678" y="725"/>
                </a:lnTo>
                <a:lnTo>
                  <a:pt x="677" y="725"/>
                </a:lnTo>
                <a:lnTo>
                  <a:pt x="677" y="723"/>
                </a:lnTo>
                <a:lnTo>
                  <a:pt x="679" y="722"/>
                </a:lnTo>
                <a:lnTo>
                  <a:pt x="679" y="722"/>
                </a:lnTo>
                <a:close/>
                <a:moveTo>
                  <a:pt x="721" y="736"/>
                </a:moveTo>
                <a:lnTo>
                  <a:pt x="721" y="736"/>
                </a:lnTo>
                <a:lnTo>
                  <a:pt x="726" y="736"/>
                </a:lnTo>
                <a:lnTo>
                  <a:pt x="728" y="737"/>
                </a:lnTo>
                <a:lnTo>
                  <a:pt x="728" y="737"/>
                </a:lnTo>
                <a:lnTo>
                  <a:pt x="725" y="737"/>
                </a:lnTo>
                <a:lnTo>
                  <a:pt x="721" y="736"/>
                </a:lnTo>
                <a:lnTo>
                  <a:pt x="721" y="736"/>
                </a:lnTo>
                <a:close/>
                <a:moveTo>
                  <a:pt x="695" y="722"/>
                </a:moveTo>
                <a:lnTo>
                  <a:pt x="695" y="722"/>
                </a:lnTo>
                <a:lnTo>
                  <a:pt x="696" y="723"/>
                </a:lnTo>
                <a:lnTo>
                  <a:pt x="695" y="725"/>
                </a:lnTo>
                <a:lnTo>
                  <a:pt x="687" y="726"/>
                </a:lnTo>
                <a:lnTo>
                  <a:pt x="684" y="726"/>
                </a:lnTo>
                <a:lnTo>
                  <a:pt x="683" y="726"/>
                </a:lnTo>
                <a:lnTo>
                  <a:pt x="695" y="722"/>
                </a:lnTo>
                <a:lnTo>
                  <a:pt x="695" y="722"/>
                </a:lnTo>
                <a:lnTo>
                  <a:pt x="693" y="723"/>
                </a:lnTo>
                <a:lnTo>
                  <a:pt x="695" y="722"/>
                </a:lnTo>
                <a:lnTo>
                  <a:pt x="695" y="722"/>
                </a:lnTo>
                <a:close/>
                <a:moveTo>
                  <a:pt x="717" y="725"/>
                </a:moveTo>
                <a:lnTo>
                  <a:pt x="717" y="725"/>
                </a:lnTo>
                <a:lnTo>
                  <a:pt x="713" y="725"/>
                </a:lnTo>
                <a:lnTo>
                  <a:pt x="708" y="725"/>
                </a:lnTo>
                <a:lnTo>
                  <a:pt x="703" y="725"/>
                </a:lnTo>
                <a:lnTo>
                  <a:pt x="699" y="723"/>
                </a:lnTo>
                <a:lnTo>
                  <a:pt x="699" y="723"/>
                </a:lnTo>
                <a:lnTo>
                  <a:pt x="711" y="723"/>
                </a:lnTo>
                <a:lnTo>
                  <a:pt x="716" y="723"/>
                </a:lnTo>
                <a:lnTo>
                  <a:pt x="717" y="725"/>
                </a:lnTo>
                <a:lnTo>
                  <a:pt x="717" y="725"/>
                </a:lnTo>
                <a:lnTo>
                  <a:pt x="717" y="725"/>
                </a:lnTo>
                <a:close/>
                <a:moveTo>
                  <a:pt x="713" y="725"/>
                </a:moveTo>
                <a:lnTo>
                  <a:pt x="713" y="725"/>
                </a:lnTo>
                <a:lnTo>
                  <a:pt x="709" y="726"/>
                </a:lnTo>
                <a:lnTo>
                  <a:pt x="707" y="725"/>
                </a:lnTo>
                <a:lnTo>
                  <a:pt x="707" y="725"/>
                </a:lnTo>
                <a:lnTo>
                  <a:pt x="713" y="725"/>
                </a:lnTo>
                <a:lnTo>
                  <a:pt x="713" y="725"/>
                </a:lnTo>
                <a:lnTo>
                  <a:pt x="710" y="725"/>
                </a:lnTo>
                <a:lnTo>
                  <a:pt x="713" y="725"/>
                </a:lnTo>
                <a:lnTo>
                  <a:pt x="713" y="725"/>
                </a:lnTo>
                <a:close/>
                <a:moveTo>
                  <a:pt x="743" y="725"/>
                </a:moveTo>
                <a:lnTo>
                  <a:pt x="743" y="725"/>
                </a:lnTo>
                <a:lnTo>
                  <a:pt x="748" y="727"/>
                </a:lnTo>
                <a:lnTo>
                  <a:pt x="743" y="725"/>
                </a:lnTo>
                <a:lnTo>
                  <a:pt x="743" y="725"/>
                </a:lnTo>
                <a:lnTo>
                  <a:pt x="743" y="725"/>
                </a:lnTo>
                <a:lnTo>
                  <a:pt x="743" y="725"/>
                </a:lnTo>
                <a:lnTo>
                  <a:pt x="743" y="725"/>
                </a:lnTo>
                <a:close/>
                <a:moveTo>
                  <a:pt x="736" y="703"/>
                </a:moveTo>
                <a:lnTo>
                  <a:pt x="736" y="703"/>
                </a:lnTo>
                <a:lnTo>
                  <a:pt x="736" y="710"/>
                </a:lnTo>
                <a:lnTo>
                  <a:pt x="736" y="713"/>
                </a:lnTo>
                <a:lnTo>
                  <a:pt x="736" y="713"/>
                </a:lnTo>
                <a:lnTo>
                  <a:pt x="734" y="713"/>
                </a:lnTo>
                <a:lnTo>
                  <a:pt x="734" y="713"/>
                </a:lnTo>
                <a:lnTo>
                  <a:pt x="734" y="707"/>
                </a:lnTo>
                <a:lnTo>
                  <a:pt x="736" y="703"/>
                </a:lnTo>
                <a:lnTo>
                  <a:pt x="736" y="703"/>
                </a:lnTo>
                <a:close/>
                <a:moveTo>
                  <a:pt x="757" y="620"/>
                </a:moveTo>
                <a:lnTo>
                  <a:pt x="757" y="620"/>
                </a:lnTo>
                <a:lnTo>
                  <a:pt x="758" y="619"/>
                </a:lnTo>
                <a:lnTo>
                  <a:pt x="758" y="619"/>
                </a:lnTo>
                <a:lnTo>
                  <a:pt x="758" y="624"/>
                </a:lnTo>
                <a:lnTo>
                  <a:pt x="758" y="624"/>
                </a:lnTo>
                <a:lnTo>
                  <a:pt x="758" y="622"/>
                </a:lnTo>
                <a:lnTo>
                  <a:pt x="757" y="620"/>
                </a:lnTo>
                <a:lnTo>
                  <a:pt x="757" y="620"/>
                </a:lnTo>
                <a:close/>
                <a:moveTo>
                  <a:pt x="734" y="705"/>
                </a:moveTo>
                <a:lnTo>
                  <a:pt x="734" y="705"/>
                </a:lnTo>
                <a:lnTo>
                  <a:pt x="736" y="711"/>
                </a:lnTo>
                <a:lnTo>
                  <a:pt x="734" y="711"/>
                </a:lnTo>
                <a:lnTo>
                  <a:pt x="733" y="711"/>
                </a:lnTo>
                <a:lnTo>
                  <a:pt x="732" y="708"/>
                </a:lnTo>
                <a:lnTo>
                  <a:pt x="733" y="707"/>
                </a:lnTo>
                <a:lnTo>
                  <a:pt x="734" y="705"/>
                </a:lnTo>
                <a:lnTo>
                  <a:pt x="734" y="705"/>
                </a:lnTo>
                <a:lnTo>
                  <a:pt x="734" y="707"/>
                </a:lnTo>
                <a:lnTo>
                  <a:pt x="734" y="705"/>
                </a:lnTo>
                <a:lnTo>
                  <a:pt x="734" y="705"/>
                </a:lnTo>
                <a:close/>
                <a:moveTo>
                  <a:pt x="732" y="702"/>
                </a:moveTo>
                <a:lnTo>
                  <a:pt x="732" y="702"/>
                </a:lnTo>
                <a:lnTo>
                  <a:pt x="733" y="701"/>
                </a:lnTo>
                <a:lnTo>
                  <a:pt x="733" y="701"/>
                </a:lnTo>
                <a:lnTo>
                  <a:pt x="733" y="705"/>
                </a:lnTo>
                <a:lnTo>
                  <a:pt x="733" y="705"/>
                </a:lnTo>
                <a:lnTo>
                  <a:pt x="733" y="705"/>
                </a:lnTo>
                <a:lnTo>
                  <a:pt x="732" y="702"/>
                </a:lnTo>
                <a:lnTo>
                  <a:pt x="732" y="702"/>
                </a:lnTo>
                <a:close/>
                <a:moveTo>
                  <a:pt x="722" y="736"/>
                </a:moveTo>
                <a:lnTo>
                  <a:pt x="722" y="736"/>
                </a:lnTo>
                <a:lnTo>
                  <a:pt x="723" y="733"/>
                </a:lnTo>
                <a:lnTo>
                  <a:pt x="722" y="736"/>
                </a:lnTo>
                <a:lnTo>
                  <a:pt x="722" y="736"/>
                </a:lnTo>
                <a:lnTo>
                  <a:pt x="722" y="734"/>
                </a:lnTo>
                <a:lnTo>
                  <a:pt x="722" y="736"/>
                </a:lnTo>
                <a:lnTo>
                  <a:pt x="722" y="736"/>
                </a:lnTo>
                <a:close/>
                <a:moveTo>
                  <a:pt x="731" y="702"/>
                </a:moveTo>
                <a:lnTo>
                  <a:pt x="731" y="702"/>
                </a:lnTo>
                <a:lnTo>
                  <a:pt x="731" y="708"/>
                </a:lnTo>
                <a:lnTo>
                  <a:pt x="731" y="702"/>
                </a:lnTo>
                <a:lnTo>
                  <a:pt x="731" y="702"/>
                </a:lnTo>
                <a:lnTo>
                  <a:pt x="731" y="703"/>
                </a:lnTo>
                <a:lnTo>
                  <a:pt x="731" y="702"/>
                </a:lnTo>
                <a:lnTo>
                  <a:pt x="731" y="702"/>
                </a:lnTo>
                <a:close/>
                <a:moveTo>
                  <a:pt x="736" y="687"/>
                </a:moveTo>
                <a:lnTo>
                  <a:pt x="736" y="687"/>
                </a:lnTo>
                <a:lnTo>
                  <a:pt x="734" y="685"/>
                </a:lnTo>
                <a:lnTo>
                  <a:pt x="736" y="684"/>
                </a:lnTo>
                <a:lnTo>
                  <a:pt x="736" y="679"/>
                </a:lnTo>
                <a:lnTo>
                  <a:pt x="736" y="679"/>
                </a:lnTo>
                <a:lnTo>
                  <a:pt x="736" y="684"/>
                </a:lnTo>
                <a:lnTo>
                  <a:pt x="736" y="687"/>
                </a:lnTo>
                <a:lnTo>
                  <a:pt x="736" y="687"/>
                </a:lnTo>
                <a:close/>
                <a:moveTo>
                  <a:pt x="736" y="677"/>
                </a:moveTo>
                <a:lnTo>
                  <a:pt x="736" y="677"/>
                </a:lnTo>
                <a:lnTo>
                  <a:pt x="736" y="677"/>
                </a:lnTo>
                <a:lnTo>
                  <a:pt x="736" y="677"/>
                </a:lnTo>
                <a:lnTo>
                  <a:pt x="737" y="679"/>
                </a:lnTo>
                <a:lnTo>
                  <a:pt x="737" y="679"/>
                </a:lnTo>
                <a:lnTo>
                  <a:pt x="736" y="677"/>
                </a:lnTo>
                <a:lnTo>
                  <a:pt x="736" y="677"/>
                </a:lnTo>
                <a:lnTo>
                  <a:pt x="736" y="677"/>
                </a:lnTo>
                <a:lnTo>
                  <a:pt x="736" y="677"/>
                </a:lnTo>
                <a:close/>
                <a:moveTo>
                  <a:pt x="757" y="592"/>
                </a:moveTo>
                <a:lnTo>
                  <a:pt x="757" y="592"/>
                </a:lnTo>
                <a:lnTo>
                  <a:pt x="756" y="601"/>
                </a:lnTo>
                <a:lnTo>
                  <a:pt x="756" y="598"/>
                </a:lnTo>
                <a:lnTo>
                  <a:pt x="757" y="562"/>
                </a:lnTo>
                <a:lnTo>
                  <a:pt x="757" y="562"/>
                </a:lnTo>
                <a:lnTo>
                  <a:pt x="757" y="572"/>
                </a:lnTo>
                <a:lnTo>
                  <a:pt x="757" y="573"/>
                </a:lnTo>
                <a:lnTo>
                  <a:pt x="758" y="571"/>
                </a:lnTo>
                <a:lnTo>
                  <a:pt x="758" y="571"/>
                </a:lnTo>
                <a:lnTo>
                  <a:pt x="760" y="585"/>
                </a:lnTo>
                <a:lnTo>
                  <a:pt x="760" y="589"/>
                </a:lnTo>
                <a:lnTo>
                  <a:pt x="757" y="592"/>
                </a:lnTo>
                <a:lnTo>
                  <a:pt x="757" y="592"/>
                </a:lnTo>
                <a:lnTo>
                  <a:pt x="757" y="593"/>
                </a:lnTo>
                <a:lnTo>
                  <a:pt x="757" y="592"/>
                </a:lnTo>
                <a:lnTo>
                  <a:pt x="757" y="592"/>
                </a:lnTo>
                <a:lnTo>
                  <a:pt x="757" y="592"/>
                </a:lnTo>
                <a:lnTo>
                  <a:pt x="757" y="592"/>
                </a:lnTo>
                <a:close/>
                <a:moveTo>
                  <a:pt x="732" y="687"/>
                </a:moveTo>
                <a:lnTo>
                  <a:pt x="732" y="687"/>
                </a:lnTo>
                <a:lnTo>
                  <a:pt x="736" y="678"/>
                </a:lnTo>
                <a:lnTo>
                  <a:pt x="732" y="687"/>
                </a:lnTo>
                <a:lnTo>
                  <a:pt x="732" y="687"/>
                </a:lnTo>
                <a:lnTo>
                  <a:pt x="733" y="686"/>
                </a:lnTo>
                <a:lnTo>
                  <a:pt x="733" y="686"/>
                </a:lnTo>
                <a:lnTo>
                  <a:pt x="732" y="687"/>
                </a:lnTo>
                <a:lnTo>
                  <a:pt x="732" y="687"/>
                </a:lnTo>
                <a:lnTo>
                  <a:pt x="732" y="687"/>
                </a:lnTo>
                <a:close/>
                <a:moveTo>
                  <a:pt x="723" y="716"/>
                </a:moveTo>
                <a:lnTo>
                  <a:pt x="723" y="716"/>
                </a:lnTo>
                <a:lnTo>
                  <a:pt x="723" y="720"/>
                </a:lnTo>
                <a:lnTo>
                  <a:pt x="723" y="725"/>
                </a:lnTo>
                <a:lnTo>
                  <a:pt x="723" y="725"/>
                </a:lnTo>
                <a:lnTo>
                  <a:pt x="723" y="720"/>
                </a:lnTo>
                <a:lnTo>
                  <a:pt x="723" y="716"/>
                </a:lnTo>
                <a:lnTo>
                  <a:pt x="723" y="716"/>
                </a:lnTo>
                <a:close/>
                <a:moveTo>
                  <a:pt x="740" y="655"/>
                </a:moveTo>
                <a:lnTo>
                  <a:pt x="740" y="655"/>
                </a:lnTo>
                <a:lnTo>
                  <a:pt x="740" y="658"/>
                </a:lnTo>
                <a:lnTo>
                  <a:pt x="740" y="660"/>
                </a:lnTo>
                <a:lnTo>
                  <a:pt x="739" y="658"/>
                </a:lnTo>
                <a:lnTo>
                  <a:pt x="740" y="655"/>
                </a:lnTo>
                <a:lnTo>
                  <a:pt x="740" y="655"/>
                </a:lnTo>
                <a:lnTo>
                  <a:pt x="740" y="656"/>
                </a:lnTo>
                <a:lnTo>
                  <a:pt x="740" y="655"/>
                </a:lnTo>
                <a:lnTo>
                  <a:pt x="740" y="655"/>
                </a:lnTo>
                <a:close/>
                <a:moveTo>
                  <a:pt x="736" y="628"/>
                </a:moveTo>
                <a:lnTo>
                  <a:pt x="736" y="628"/>
                </a:lnTo>
                <a:lnTo>
                  <a:pt x="737" y="645"/>
                </a:lnTo>
                <a:lnTo>
                  <a:pt x="737" y="661"/>
                </a:lnTo>
                <a:lnTo>
                  <a:pt x="736" y="673"/>
                </a:lnTo>
                <a:lnTo>
                  <a:pt x="736" y="673"/>
                </a:lnTo>
                <a:lnTo>
                  <a:pt x="734" y="660"/>
                </a:lnTo>
                <a:lnTo>
                  <a:pt x="733" y="648"/>
                </a:lnTo>
                <a:lnTo>
                  <a:pt x="733" y="639"/>
                </a:lnTo>
                <a:lnTo>
                  <a:pt x="734" y="633"/>
                </a:lnTo>
                <a:lnTo>
                  <a:pt x="737" y="627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lnTo>
                  <a:pt x="736" y="628"/>
                </a:lnTo>
                <a:close/>
                <a:moveTo>
                  <a:pt x="734" y="625"/>
                </a:moveTo>
                <a:lnTo>
                  <a:pt x="734" y="625"/>
                </a:lnTo>
                <a:lnTo>
                  <a:pt x="733" y="624"/>
                </a:lnTo>
                <a:lnTo>
                  <a:pt x="733" y="620"/>
                </a:lnTo>
                <a:lnTo>
                  <a:pt x="733" y="613"/>
                </a:lnTo>
                <a:lnTo>
                  <a:pt x="734" y="610"/>
                </a:lnTo>
                <a:lnTo>
                  <a:pt x="734" y="612"/>
                </a:lnTo>
                <a:lnTo>
                  <a:pt x="734" y="625"/>
                </a:lnTo>
                <a:lnTo>
                  <a:pt x="734" y="625"/>
                </a:lnTo>
                <a:lnTo>
                  <a:pt x="734" y="624"/>
                </a:lnTo>
                <a:lnTo>
                  <a:pt x="734" y="625"/>
                </a:lnTo>
                <a:lnTo>
                  <a:pt x="734" y="625"/>
                </a:lnTo>
                <a:close/>
                <a:moveTo>
                  <a:pt x="723" y="716"/>
                </a:moveTo>
                <a:lnTo>
                  <a:pt x="723" y="716"/>
                </a:lnTo>
                <a:lnTo>
                  <a:pt x="723" y="703"/>
                </a:lnTo>
                <a:lnTo>
                  <a:pt x="723" y="703"/>
                </a:lnTo>
                <a:lnTo>
                  <a:pt x="725" y="710"/>
                </a:lnTo>
                <a:lnTo>
                  <a:pt x="725" y="714"/>
                </a:lnTo>
                <a:lnTo>
                  <a:pt x="723" y="716"/>
                </a:lnTo>
                <a:lnTo>
                  <a:pt x="723" y="716"/>
                </a:lnTo>
                <a:close/>
                <a:moveTo>
                  <a:pt x="731" y="683"/>
                </a:moveTo>
                <a:lnTo>
                  <a:pt x="731" y="683"/>
                </a:lnTo>
                <a:lnTo>
                  <a:pt x="731" y="685"/>
                </a:lnTo>
                <a:lnTo>
                  <a:pt x="731" y="687"/>
                </a:lnTo>
                <a:lnTo>
                  <a:pt x="731" y="687"/>
                </a:lnTo>
                <a:lnTo>
                  <a:pt x="731" y="684"/>
                </a:lnTo>
                <a:lnTo>
                  <a:pt x="731" y="683"/>
                </a:lnTo>
                <a:lnTo>
                  <a:pt x="731" y="683"/>
                </a:lnTo>
                <a:lnTo>
                  <a:pt x="731" y="683"/>
                </a:lnTo>
                <a:close/>
                <a:moveTo>
                  <a:pt x="732" y="666"/>
                </a:moveTo>
                <a:lnTo>
                  <a:pt x="732" y="666"/>
                </a:lnTo>
                <a:lnTo>
                  <a:pt x="732" y="672"/>
                </a:lnTo>
                <a:lnTo>
                  <a:pt x="732" y="673"/>
                </a:lnTo>
                <a:lnTo>
                  <a:pt x="732" y="674"/>
                </a:lnTo>
                <a:lnTo>
                  <a:pt x="732" y="674"/>
                </a:lnTo>
                <a:lnTo>
                  <a:pt x="732" y="666"/>
                </a:lnTo>
                <a:lnTo>
                  <a:pt x="732" y="666"/>
                </a:lnTo>
                <a:close/>
                <a:moveTo>
                  <a:pt x="723" y="696"/>
                </a:moveTo>
                <a:lnTo>
                  <a:pt x="723" y="696"/>
                </a:lnTo>
                <a:lnTo>
                  <a:pt x="725" y="698"/>
                </a:lnTo>
                <a:lnTo>
                  <a:pt x="725" y="702"/>
                </a:lnTo>
                <a:lnTo>
                  <a:pt x="725" y="702"/>
                </a:lnTo>
                <a:lnTo>
                  <a:pt x="723" y="699"/>
                </a:lnTo>
                <a:lnTo>
                  <a:pt x="723" y="696"/>
                </a:lnTo>
                <a:lnTo>
                  <a:pt x="723" y="696"/>
                </a:lnTo>
                <a:close/>
                <a:moveTo>
                  <a:pt x="758" y="553"/>
                </a:moveTo>
                <a:lnTo>
                  <a:pt x="758" y="553"/>
                </a:lnTo>
                <a:lnTo>
                  <a:pt x="758" y="556"/>
                </a:lnTo>
                <a:lnTo>
                  <a:pt x="758" y="557"/>
                </a:lnTo>
                <a:lnTo>
                  <a:pt x="760" y="557"/>
                </a:lnTo>
                <a:lnTo>
                  <a:pt x="760" y="557"/>
                </a:lnTo>
                <a:lnTo>
                  <a:pt x="758" y="559"/>
                </a:lnTo>
                <a:lnTo>
                  <a:pt x="758" y="557"/>
                </a:lnTo>
                <a:lnTo>
                  <a:pt x="758" y="553"/>
                </a:lnTo>
                <a:lnTo>
                  <a:pt x="758" y="553"/>
                </a:lnTo>
                <a:close/>
                <a:moveTo>
                  <a:pt x="758" y="543"/>
                </a:moveTo>
                <a:lnTo>
                  <a:pt x="758" y="543"/>
                </a:lnTo>
                <a:lnTo>
                  <a:pt x="760" y="545"/>
                </a:lnTo>
                <a:lnTo>
                  <a:pt x="761" y="548"/>
                </a:lnTo>
                <a:lnTo>
                  <a:pt x="758" y="553"/>
                </a:lnTo>
                <a:lnTo>
                  <a:pt x="757" y="555"/>
                </a:lnTo>
                <a:lnTo>
                  <a:pt x="757" y="554"/>
                </a:lnTo>
                <a:lnTo>
                  <a:pt x="757" y="550"/>
                </a:lnTo>
                <a:lnTo>
                  <a:pt x="758" y="543"/>
                </a:lnTo>
                <a:lnTo>
                  <a:pt x="758" y="543"/>
                </a:lnTo>
                <a:lnTo>
                  <a:pt x="758" y="544"/>
                </a:lnTo>
                <a:lnTo>
                  <a:pt x="758" y="543"/>
                </a:lnTo>
                <a:lnTo>
                  <a:pt x="758" y="543"/>
                </a:lnTo>
                <a:close/>
                <a:moveTo>
                  <a:pt x="732" y="643"/>
                </a:moveTo>
                <a:lnTo>
                  <a:pt x="732" y="643"/>
                </a:lnTo>
                <a:lnTo>
                  <a:pt x="733" y="648"/>
                </a:lnTo>
                <a:lnTo>
                  <a:pt x="733" y="650"/>
                </a:lnTo>
                <a:lnTo>
                  <a:pt x="732" y="651"/>
                </a:lnTo>
                <a:lnTo>
                  <a:pt x="732" y="651"/>
                </a:lnTo>
                <a:lnTo>
                  <a:pt x="732" y="646"/>
                </a:lnTo>
                <a:lnTo>
                  <a:pt x="732" y="643"/>
                </a:lnTo>
                <a:lnTo>
                  <a:pt x="732" y="643"/>
                </a:lnTo>
                <a:close/>
                <a:moveTo>
                  <a:pt x="726" y="658"/>
                </a:moveTo>
                <a:lnTo>
                  <a:pt x="726" y="658"/>
                </a:lnTo>
                <a:lnTo>
                  <a:pt x="726" y="661"/>
                </a:lnTo>
                <a:lnTo>
                  <a:pt x="726" y="664"/>
                </a:lnTo>
                <a:lnTo>
                  <a:pt x="726" y="664"/>
                </a:lnTo>
                <a:lnTo>
                  <a:pt x="726" y="661"/>
                </a:lnTo>
                <a:lnTo>
                  <a:pt x="726" y="658"/>
                </a:lnTo>
                <a:lnTo>
                  <a:pt x="726" y="658"/>
                </a:lnTo>
                <a:close/>
                <a:moveTo>
                  <a:pt x="736" y="608"/>
                </a:moveTo>
                <a:lnTo>
                  <a:pt x="736" y="608"/>
                </a:lnTo>
                <a:lnTo>
                  <a:pt x="736" y="602"/>
                </a:lnTo>
                <a:lnTo>
                  <a:pt x="736" y="608"/>
                </a:lnTo>
                <a:lnTo>
                  <a:pt x="736" y="608"/>
                </a:lnTo>
                <a:lnTo>
                  <a:pt x="736" y="609"/>
                </a:lnTo>
                <a:lnTo>
                  <a:pt x="736" y="608"/>
                </a:lnTo>
                <a:lnTo>
                  <a:pt x="736" y="608"/>
                </a:lnTo>
                <a:close/>
                <a:moveTo>
                  <a:pt x="737" y="591"/>
                </a:moveTo>
                <a:lnTo>
                  <a:pt x="737" y="591"/>
                </a:lnTo>
                <a:lnTo>
                  <a:pt x="738" y="587"/>
                </a:lnTo>
                <a:lnTo>
                  <a:pt x="739" y="589"/>
                </a:lnTo>
                <a:lnTo>
                  <a:pt x="740" y="593"/>
                </a:lnTo>
                <a:lnTo>
                  <a:pt x="740" y="596"/>
                </a:lnTo>
                <a:lnTo>
                  <a:pt x="739" y="597"/>
                </a:lnTo>
                <a:lnTo>
                  <a:pt x="739" y="596"/>
                </a:lnTo>
                <a:lnTo>
                  <a:pt x="737" y="591"/>
                </a:lnTo>
                <a:lnTo>
                  <a:pt x="737" y="591"/>
                </a:lnTo>
                <a:lnTo>
                  <a:pt x="738" y="591"/>
                </a:lnTo>
                <a:lnTo>
                  <a:pt x="738" y="591"/>
                </a:lnTo>
                <a:lnTo>
                  <a:pt x="738" y="592"/>
                </a:lnTo>
                <a:lnTo>
                  <a:pt x="737" y="591"/>
                </a:lnTo>
                <a:lnTo>
                  <a:pt x="737" y="591"/>
                </a:lnTo>
                <a:close/>
                <a:moveTo>
                  <a:pt x="733" y="601"/>
                </a:moveTo>
                <a:lnTo>
                  <a:pt x="733" y="601"/>
                </a:lnTo>
                <a:lnTo>
                  <a:pt x="734" y="599"/>
                </a:lnTo>
                <a:lnTo>
                  <a:pt x="734" y="602"/>
                </a:lnTo>
                <a:lnTo>
                  <a:pt x="737" y="607"/>
                </a:lnTo>
                <a:lnTo>
                  <a:pt x="737" y="609"/>
                </a:lnTo>
                <a:lnTo>
                  <a:pt x="733" y="601"/>
                </a:lnTo>
                <a:lnTo>
                  <a:pt x="733" y="601"/>
                </a:lnTo>
                <a:lnTo>
                  <a:pt x="734" y="601"/>
                </a:lnTo>
                <a:lnTo>
                  <a:pt x="733" y="601"/>
                </a:lnTo>
                <a:lnTo>
                  <a:pt x="733" y="601"/>
                </a:lnTo>
                <a:close/>
                <a:moveTo>
                  <a:pt x="797" y="356"/>
                </a:moveTo>
                <a:lnTo>
                  <a:pt x="797" y="356"/>
                </a:lnTo>
                <a:lnTo>
                  <a:pt x="797" y="361"/>
                </a:lnTo>
                <a:lnTo>
                  <a:pt x="797" y="356"/>
                </a:lnTo>
                <a:lnTo>
                  <a:pt x="797" y="356"/>
                </a:lnTo>
                <a:lnTo>
                  <a:pt x="797" y="355"/>
                </a:lnTo>
                <a:lnTo>
                  <a:pt x="797" y="356"/>
                </a:lnTo>
                <a:lnTo>
                  <a:pt x="797" y="356"/>
                </a:lnTo>
                <a:lnTo>
                  <a:pt x="797" y="356"/>
                </a:lnTo>
                <a:lnTo>
                  <a:pt x="797" y="356"/>
                </a:lnTo>
                <a:close/>
                <a:moveTo>
                  <a:pt x="758" y="504"/>
                </a:moveTo>
                <a:lnTo>
                  <a:pt x="758" y="504"/>
                </a:lnTo>
                <a:lnTo>
                  <a:pt x="757" y="497"/>
                </a:lnTo>
                <a:lnTo>
                  <a:pt x="758" y="504"/>
                </a:lnTo>
                <a:lnTo>
                  <a:pt x="758" y="504"/>
                </a:lnTo>
                <a:lnTo>
                  <a:pt x="758" y="502"/>
                </a:lnTo>
                <a:lnTo>
                  <a:pt x="758" y="504"/>
                </a:lnTo>
                <a:lnTo>
                  <a:pt x="758" y="504"/>
                </a:lnTo>
                <a:close/>
                <a:moveTo>
                  <a:pt x="738" y="571"/>
                </a:moveTo>
                <a:lnTo>
                  <a:pt x="738" y="571"/>
                </a:lnTo>
                <a:lnTo>
                  <a:pt x="737" y="584"/>
                </a:lnTo>
                <a:lnTo>
                  <a:pt x="737" y="586"/>
                </a:lnTo>
                <a:lnTo>
                  <a:pt x="736" y="587"/>
                </a:lnTo>
                <a:lnTo>
                  <a:pt x="734" y="584"/>
                </a:lnTo>
                <a:lnTo>
                  <a:pt x="732" y="578"/>
                </a:lnTo>
                <a:lnTo>
                  <a:pt x="732" y="571"/>
                </a:lnTo>
                <a:lnTo>
                  <a:pt x="732" y="566"/>
                </a:lnTo>
                <a:lnTo>
                  <a:pt x="732" y="565"/>
                </a:lnTo>
                <a:lnTo>
                  <a:pt x="733" y="565"/>
                </a:lnTo>
                <a:lnTo>
                  <a:pt x="738" y="571"/>
                </a:lnTo>
                <a:lnTo>
                  <a:pt x="738" y="571"/>
                </a:lnTo>
                <a:lnTo>
                  <a:pt x="738" y="572"/>
                </a:lnTo>
                <a:lnTo>
                  <a:pt x="738" y="572"/>
                </a:lnTo>
                <a:lnTo>
                  <a:pt x="738" y="571"/>
                </a:lnTo>
                <a:lnTo>
                  <a:pt x="738" y="571"/>
                </a:lnTo>
                <a:lnTo>
                  <a:pt x="738" y="571"/>
                </a:lnTo>
                <a:close/>
                <a:moveTo>
                  <a:pt x="720" y="633"/>
                </a:moveTo>
                <a:lnTo>
                  <a:pt x="720" y="633"/>
                </a:lnTo>
                <a:lnTo>
                  <a:pt x="721" y="624"/>
                </a:lnTo>
                <a:lnTo>
                  <a:pt x="721" y="622"/>
                </a:lnTo>
                <a:lnTo>
                  <a:pt x="721" y="622"/>
                </a:lnTo>
                <a:lnTo>
                  <a:pt x="720" y="627"/>
                </a:lnTo>
                <a:lnTo>
                  <a:pt x="720" y="633"/>
                </a:lnTo>
                <a:lnTo>
                  <a:pt x="720" y="633"/>
                </a:lnTo>
                <a:lnTo>
                  <a:pt x="720" y="632"/>
                </a:lnTo>
                <a:lnTo>
                  <a:pt x="720" y="633"/>
                </a:lnTo>
                <a:lnTo>
                  <a:pt x="720" y="633"/>
                </a:lnTo>
                <a:close/>
                <a:moveTo>
                  <a:pt x="734" y="572"/>
                </a:moveTo>
                <a:lnTo>
                  <a:pt x="734" y="572"/>
                </a:lnTo>
                <a:lnTo>
                  <a:pt x="736" y="561"/>
                </a:lnTo>
                <a:lnTo>
                  <a:pt x="736" y="560"/>
                </a:lnTo>
                <a:lnTo>
                  <a:pt x="736" y="561"/>
                </a:lnTo>
                <a:lnTo>
                  <a:pt x="734" y="567"/>
                </a:lnTo>
                <a:lnTo>
                  <a:pt x="734" y="572"/>
                </a:lnTo>
                <a:lnTo>
                  <a:pt x="734" y="572"/>
                </a:lnTo>
                <a:lnTo>
                  <a:pt x="734" y="571"/>
                </a:lnTo>
                <a:lnTo>
                  <a:pt x="734" y="572"/>
                </a:lnTo>
                <a:lnTo>
                  <a:pt x="734" y="573"/>
                </a:lnTo>
                <a:lnTo>
                  <a:pt x="734" y="572"/>
                </a:lnTo>
                <a:lnTo>
                  <a:pt x="734" y="572"/>
                </a:lnTo>
                <a:close/>
                <a:moveTo>
                  <a:pt x="723" y="602"/>
                </a:moveTo>
                <a:lnTo>
                  <a:pt x="723" y="602"/>
                </a:lnTo>
                <a:lnTo>
                  <a:pt x="725" y="604"/>
                </a:lnTo>
                <a:lnTo>
                  <a:pt x="725" y="609"/>
                </a:lnTo>
                <a:lnTo>
                  <a:pt x="725" y="609"/>
                </a:lnTo>
                <a:lnTo>
                  <a:pt x="723" y="605"/>
                </a:lnTo>
                <a:lnTo>
                  <a:pt x="723" y="602"/>
                </a:lnTo>
                <a:lnTo>
                  <a:pt x="723" y="602"/>
                </a:lnTo>
                <a:close/>
                <a:moveTo>
                  <a:pt x="719" y="607"/>
                </a:moveTo>
                <a:lnTo>
                  <a:pt x="719" y="607"/>
                </a:lnTo>
                <a:lnTo>
                  <a:pt x="720" y="613"/>
                </a:lnTo>
                <a:lnTo>
                  <a:pt x="719" y="618"/>
                </a:lnTo>
                <a:lnTo>
                  <a:pt x="719" y="619"/>
                </a:lnTo>
                <a:lnTo>
                  <a:pt x="719" y="618"/>
                </a:lnTo>
                <a:lnTo>
                  <a:pt x="719" y="607"/>
                </a:lnTo>
                <a:lnTo>
                  <a:pt x="719" y="607"/>
                </a:lnTo>
                <a:lnTo>
                  <a:pt x="719" y="609"/>
                </a:lnTo>
                <a:lnTo>
                  <a:pt x="719" y="607"/>
                </a:lnTo>
                <a:lnTo>
                  <a:pt x="719" y="607"/>
                </a:lnTo>
                <a:close/>
                <a:moveTo>
                  <a:pt x="737" y="551"/>
                </a:moveTo>
                <a:lnTo>
                  <a:pt x="737" y="551"/>
                </a:lnTo>
                <a:lnTo>
                  <a:pt x="737" y="548"/>
                </a:lnTo>
                <a:lnTo>
                  <a:pt x="737" y="546"/>
                </a:lnTo>
                <a:lnTo>
                  <a:pt x="737" y="546"/>
                </a:lnTo>
                <a:lnTo>
                  <a:pt x="737" y="546"/>
                </a:lnTo>
                <a:lnTo>
                  <a:pt x="738" y="551"/>
                </a:lnTo>
                <a:lnTo>
                  <a:pt x="737" y="553"/>
                </a:lnTo>
                <a:lnTo>
                  <a:pt x="737" y="551"/>
                </a:lnTo>
                <a:lnTo>
                  <a:pt x="737" y="551"/>
                </a:lnTo>
                <a:close/>
                <a:moveTo>
                  <a:pt x="728" y="568"/>
                </a:moveTo>
                <a:lnTo>
                  <a:pt x="728" y="568"/>
                </a:lnTo>
                <a:lnTo>
                  <a:pt x="729" y="579"/>
                </a:lnTo>
                <a:lnTo>
                  <a:pt x="729" y="579"/>
                </a:lnTo>
                <a:lnTo>
                  <a:pt x="728" y="573"/>
                </a:lnTo>
                <a:lnTo>
                  <a:pt x="728" y="569"/>
                </a:lnTo>
                <a:lnTo>
                  <a:pt x="728" y="568"/>
                </a:lnTo>
                <a:lnTo>
                  <a:pt x="728" y="568"/>
                </a:lnTo>
                <a:close/>
                <a:moveTo>
                  <a:pt x="721" y="598"/>
                </a:moveTo>
                <a:lnTo>
                  <a:pt x="721" y="598"/>
                </a:lnTo>
                <a:lnTo>
                  <a:pt x="721" y="604"/>
                </a:lnTo>
                <a:lnTo>
                  <a:pt x="720" y="608"/>
                </a:lnTo>
                <a:lnTo>
                  <a:pt x="719" y="608"/>
                </a:lnTo>
                <a:lnTo>
                  <a:pt x="719" y="607"/>
                </a:lnTo>
                <a:lnTo>
                  <a:pt x="721" y="598"/>
                </a:lnTo>
                <a:lnTo>
                  <a:pt x="721" y="598"/>
                </a:lnTo>
                <a:lnTo>
                  <a:pt x="721" y="601"/>
                </a:lnTo>
                <a:lnTo>
                  <a:pt x="721" y="598"/>
                </a:lnTo>
                <a:lnTo>
                  <a:pt x="721" y="598"/>
                </a:lnTo>
                <a:close/>
                <a:moveTo>
                  <a:pt x="737" y="515"/>
                </a:moveTo>
                <a:lnTo>
                  <a:pt x="737" y="515"/>
                </a:lnTo>
                <a:lnTo>
                  <a:pt x="737" y="525"/>
                </a:lnTo>
                <a:lnTo>
                  <a:pt x="737" y="532"/>
                </a:lnTo>
                <a:lnTo>
                  <a:pt x="736" y="540"/>
                </a:lnTo>
                <a:lnTo>
                  <a:pt x="736" y="540"/>
                </a:lnTo>
                <a:lnTo>
                  <a:pt x="736" y="540"/>
                </a:lnTo>
                <a:lnTo>
                  <a:pt x="734" y="537"/>
                </a:lnTo>
                <a:lnTo>
                  <a:pt x="737" y="515"/>
                </a:lnTo>
                <a:lnTo>
                  <a:pt x="737" y="515"/>
                </a:lnTo>
                <a:lnTo>
                  <a:pt x="737" y="521"/>
                </a:lnTo>
                <a:lnTo>
                  <a:pt x="737" y="515"/>
                </a:lnTo>
                <a:lnTo>
                  <a:pt x="737" y="515"/>
                </a:lnTo>
                <a:close/>
                <a:moveTo>
                  <a:pt x="798" y="301"/>
                </a:moveTo>
                <a:lnTo>
                  <a:pt x="798" y="301"/>
                </a:lnTo>
                <a:lnTo>
                  <a:pt x="798" y="304"/>
                </a:lnTo>
                <a:lnTo>
                  <a:pt x="798" y="309"/>
                </a:lnTo>
                <a:lnTo>
                  <a:pt x="798" y="309"/>
                </a:lnTo>
                <a:lnTo>
                  <a:pt x="797" y="303"/>
                </a:lnTo>
                <a:lnTo>
                  <a:pt x="797" y="301"/>
                </a:lnTo>
                <a:lnTo>
                  <a:pt x="798" y="301"/>
                </a:lnTo>
                <a:lnTo>
                  <a:pt x="798" y="301"/>
                </a:lnTo>
                <a:close/>
                <a:moveTo>
                  <a:pt x="758" y="444"/>
                </a:moveTo>
                <a:lnTo>
                  <a:pt x="758" y="444"/>
                </a:lnTo>
                <a:lnTo>
                  <a:pt x="760" y="442"/>
                </a:lnTo>
                <a:lnTo>
                  <a:pt x="761" y="442"/>
                </a:lnTo>
                <a:lnTo>
                  <a:pt x="762" y="443"/>
                </a:lnTo>
                <a:lnTo>
                  <a:pt x="762" y="444"/>
                </a:lnTo>
                <a:lnTo>
                  <a:pt x="762" y="444"/>
                </a:lnTo>
                <a:lnTo>
                  <a:pt x="761" y="444"/>
                </a:lnTo>
                <a:lnTo>
                  <a:pt x="758" y="444"/>
                </a:lnTo>
                <a:lnTo>
                  <a:pt x="758" y="444"/>
                </a:lnTo>
                <a:lnTo>
                  <a:pt x="758" y="443"/>
                </a:lnTo>
                <a:lnTo>
                  <a:pt x="760" y="443"/>
                </a:lnTo>
                <a:lnTo>
                  <a:pt x="758" y="444"/>
                </a:lnTo>
                <a:lnTo>
                  <a:pt x="758" y="444"/>
                </a:lnTo>
                <a:lnTo>
                  <a:pt x="758" y="444"/>
                </a:lnTo>
                <a:close/>
                <a:moveTo>
                  <a:pt x="721" y="581"/>
                </a:moveTo>
                <a:lnTo>
                  <a:pt x="721" y="581"/>
                </a:lnTo>
                <a:lnTo>
                  <a:pt x="722" y="595"/>
                </a:lnTo>
                <a:lnTo>
                  <a:pt x="722" y="597"/>
                </a:lnTo>
                <a:lnTo>
                  <a:pt x="721" y="596"/>
                </a:lnTo>
                <a:lnTo>
                  <a:pt x="721" y="591"/>
                </a:lnTo>
                <a:lnTo>
                  <a:pt x="721" y="581"/>
                </a:lnTo>
                <a:lnTo>
                  <a:pt x="721" y="581"/>
                </a:lnTo>
                <a:lnTo>
                  <a:pt x="721" y="585"/>
                </a:lnTo>
                <a:lnTo>
                  <a:pt x="721" y="581"/>
                </a:lnTo>
                <a:lnTo>
                  <a:pt x="721" y="581"/>
                </a:lnTo>
                <a:close/>
                <a:moveTo>
                  <a:pt x="744" y="503"/>
                </a:moveTo>
                <a:lnTo>
                  <a:pt x="744" y="503"/>
                </a:lnTo>
                <a:lnTo>
                  <a:pt x="743" y="509"/>
                </a:lnTo>
                <a:lnTo>
                  <a:pt x="743" y="513"/>
                </a:lnTo>
                <a:lnTo>
                  <a:pt x="743" y="514"/>
                </a:lnTo>
                <a:lnTo>
                  <a:pt x="743" y="514"/>
                </a:lnTo>
                <a:lnTo>
                  <a:pt x="743" y="507"/>
                </a:lnTo>
                <a:lnTo>
                  <a:pt x="743" y="504"/>
                </a:lnTo>
                <a:lnTo>
                  <a:pt x="744" y="503"/>
                </a:lnTo>
                <a:lnTo>
                  <a:pt x="744" y="503"/>
                </a:lnTo>
                <a:close/>
                <a:moveTo>
                  <a:pt x="739" y="510"/>
                </a:moveTo>
                <a:lnTo>
                  <a:pt x="739" y="510"/>
                </a:lnTo>
                <a:lnTo>
                  <a:pt x="742" y="498"/>
                </a:lnTo>
                <a:lnTo>
                  <a:pt x="739" y="510"/>
                </a:lnTo>
                <a:lnTo>
                  <a:pt x="739" y="510"/>
                </a:lnTo>
                <a:lnTo>
                  <a:pt x="739" y="509"/>
                </a:lnTo>
                <a:lnTo>
                  <a:pt x="739" y="510"/>
                </a:lnTo>
                <a:lnTo>
                  <a:pt x="739" y="510"/>
                </a:lnTo>
                <a:close/>
                <a:moveTo>
                  <a:pt x="721" y="574"/>
                </a:moveTo>
                <a:lnTo>
                  <a:pt x="721" y="574"/>
                </a:lnTo>
                <a:lnTo>
                  <a:pt x="720" y="580"/>
                </a:lnTo>
                <a:lnTo>
                  <a:pt x="721" y="574"/>
                </a:lnTo>
                <a:lnTo>
                  <a:pt x="721" y="574"/>
                </a:lnTo>
                <a:lnTo>
                  <a:pt x="721" y="575"/>
                </a:lnTo>
                <a:lnTo>
                  <a:pt x="721" y="574"/>
                </a:lnTo>
                <a:lnTo>
                  <a:pt x="721" y="574"/>
                </a:lnTo>
                <a:close/>
                <a:moveTo>
                  <a:pt x="722" y="559"/>
                </a:moveTo>
                <a:lnTo>
                  <a:pt x="722" y="559"/>
                </a:lnTo>
                <a:lnTo>
                  <a:pt x="722" y="563"/>
                </a:lnTo>
                <a:lnTo>
                  <a:pt x="722" y="567"/>
                </a:lnTo>
                <a:lnTo>
                  <a:pt x="722" y="567"/>
                </a:lnTo>
                <a:lnTo>
                  <a:pt x="722" y="562"/>
                </a:lnTo>
                <a:lnTo>
                  <a:pt x="722" y="559"/>
                </a:lnTo>
                <a:lnTo>
                  <a:pt x="722" y="559"/>
                </a:lnTo>
                <a:close/>
                <a:moveTo>
                  <a:pt x="737" y="509"/>
                </a:moveTo>
                <a:lnTo>
                  <a:pt x="737" y="509"/>
                </a:lnTo>
                <a:lnTo>
                  <a:pt x="736" y="503"/>
                </a:lnTo>
                <a:lnTo>
                  <a:pt x="737" y="501"/>
                </a:lnTo>
                <a:lnTo>
                  <a:pt x="737" y="503"/>
                </a:lnTo>
                <a:lnTo>
                  <a:pt x="737" y="509"/>
                </a:lnTo>
                <a:lnTo>
                  <a:pt x="737" y="509"/>
                </a:lnTo>
                <a:lnTo>
                  <a:pt x="737" y="506"/>
                </a:lnTo>
                <a:lnTo>
                  <a:pt x="737" y="509"/>
                </a:lnTo>
                <a:lnTo>
                  <a:pt x="737" y="509"/>
                </a:lnTo>
                <a:close/>
                <a:moveTo>
                  <a:pt x="719" y="566"/>
                </a:moveTo>
                <a:lnTo>
                  <a:pt x="719" y="566"/>
                </a:lnTo>
                <a:lnTo>
                  <a:pt x="720" y="551"/>
                </a:lnTo>
                <a:lnTo>
                  <a:pt x="720" y="554"/>
                </a:lnTo>
                <a:lnTo>
                  <a:pt x="720" y="562"/>
                </a:lnTo>
                <a:lnTo>
                  <a:pt x="719" y="566"/>
                </a:lnTo>
                <a:lnTo>
                  <a:pt x="719" y="566"/>
                </a:lnTo>
                <a:lnTo>
                  <a:pt x="720" y="565"/>
                </a:lnTo>
                <a:lnTo>
                  <a:pt x="719" y="566"/>
                </a:lnTo>
                <a:lnTo>
                  <a:pt x="719" y="566"/>
                </a:lnTo>
                <a:close/>
                <a:moveTo>
                  <a:pt x="722" y="546"/>
                </a:moveTo>
                <a:lnTo>
                  <a:pt x="722" y="546"/>
                </a:lnTo>
                <a:lnTo>
                  <a:pt x="723" y="548"/>
                </a:lnTo>
                <a:lnTo>
                  <a:pt x="723" y="550"/>
                </a:lnTo>
                <a:lnTo>
                  <a:pt x="722" y="555"/>
                </a:lnTo>
                <a:lnTo>
                  <a:pt x="722" y="556"/>
                </a:lnTo>
                <a:lnTo>
                  <a:pt x="722" y="556"/>
                </a:lnTo>
                <a:lnTo>
                  <a:pt x="722" y="546"/>
                </a:lnTo>
                <a:lnTo>
                  <a:pt x="722" y="546"/>
                </a:lnTo>
                <a:lnTo>
                  <a:pt x="722" y="548"/>
                </a:lnTo>
                <a:lnTo>
                  <a:pt x="722" y="546"/>
                </a:lnTo>
                <a:lnTo>
                  <a:pt x="722" y="546"/>
                </a:lnTo>
                <a:close/>
                <a:moveTo>
                  <a:pt x="738" y="480"/>
                </a:moveTo>
                <a:lnTo>
                  <a:pt x="738" y="480"/>
                </a:lnTo>
                <a:lnTo>
                  <a:pt x="738" y="489"/>
                </a:lnTo>
                <a:lnTo>
                  <a:pt x="738" y="492"/>
                </a:lnTo>
                <a:lnTo>
                  <a:pt x="738" y="494"/>
                </a:lnTo>
                <a:lnTo>
                  <a:pt x="737" y="494"/>
                </a:lnTo>
                <a:lnTo>
                  <a:pt x="737" y="494"/>
                </a:lnTo>
                <a:lnTo>
                  <a:pt x="737" y="486"/>
                </a:lnTo>
                <a:lnTo>
                  <a:pt x="738" y="480"/>
                </a:lnTo>
                <a:lnTo>
                  <a:pt x="738" y="480"/>
                </a:lnTo>
                <a:close/>
                <a:moveTo>
                  <a:pt x="740" y="455"/>
                </a:moveTo>
                <a:lnTo>
                  <a:pt x="740" y="455"/>
                </a:lnTo>
                <a:lnTo>
                  <a:pt x="742" y="462"/>
                </a:lnTo>
                <a:lnTo>
                  <a:pt x="742" y="462"/>
                </a:lnTo>
                <a:lnTo>
                  <a:pt x="740" y="459"/>
                </a:lnTo>
                <a:lnTo>
                  <a:pt x="740" y="455"/>
                </a:lnTo>
                <a:lnTo>
                  <a:pt x="740" y="455"/>
                </a:lnTo>
                <a:close/>
                <a:moveTo>
                  <a:pt x="739" y="454"/>
                </a:moveTo>
                <a:lnTo>
                  <a:pt x="739" y="454"/>
                </a:lnTo>
                <a:lnTo>
                  <a:pt x="739" y="465"/>
                </a:lnTo>
                <a:lnTo>
                  <a:pt x="738" y="469"/>
                </a:lnTo>
                <a:lnTo>
                  <a:pt x="738" y="471"/>
                </a:lnTo>
                <a:lnTo>
                  <a:pt x="738" y="472"/>
                </a:lnTo>
                <a:lnTo>
                  <a:pt x="738" y="472"/>
                </a:lnTo>
                <a:lnTo>
                  <a:pt x="738" y="461"/>
                </a:lnTo>
                <a:lnTo>
                  <a:pt x="738" y="456"/>
                </a:lnTo>
                <a:lnTo>
                  <a:pt x="739" y="454"/>
                </a:lnTo>
                <a:lnTo>
                  <a:pt x="739" y="454"/>
                </a:lnTo>
                <a:close/>
                <a:moveTo>
                  <a:pt x="744" y="425"/>
                </a:moveTo>
                <a:lnTo>
                  <a:pt x="744" y="425"/>
                </a:lnTo>
                <a:lnTo>
                  <a:pt x="745" y="428"/>
                </a:lnTo>
                <a:lnTo>
                  <a:pt x="744" y="431"/>
                </a:lnTo>
                <a:lnTo>
                  <a:pt x="744" y="431"/>
                </a:lnTo>
                <a:lnTo>
                  <a:pt x="744" y="428"/>
                </a:lnTo>
                <a:lnTo>
                  <a:pt x="744" y="425"/>
                </a:lnTo>
                <a:lnTo>
                  <a:pt x="744" y="425"/>
                </a:lnTo>
                <a:close/>
                <a:moveTo>
                  <a:pt x="742" y="430"/>
                </a:moveTo>
                <a:lnTo>
                  <a:pt x="742" y="430"/>
                </a:lnTo>
                <a:lnTo>
                  <a:pt x="746" y="416"/>
                </a:lnTo>
                <a:lnTo>
                  <a:pt x="748" y="416"/>
                </a:lnTo>
                <a:lnTo>
                  <a:pt x="748" y="418"/>
                </a:lnTo>
                <a:lnTo>
                  <a:pt x="746" y="420"/>
                </a:lnTo>
                <a:lnTo>
                  <a:pt x="743" y="428"/>
                </a:lnTo>
                <a:lnTo>
                  <a:pt x="742" y="431"/>
                </a:lnTo>
                <a:lnTo>
                  <a:pt x="742" y="431"/>
                </a:lnTo>
                <a:lnTo>
                  <a:pt x="742" y="430"/>
                </a:lnTo>
                <a:lnTo>
                  <a:pt x="742" y="430"/>
                </a:lnTo>
                <a:lnTo>
                  <a:pt x="742" y="428"/>
                </a:lnTo>
                <a:lnTo>
                  <a:pt x="742" y="430"/>
                </a:lnTo>
                <a:lnTo>
                  <a:pt x="742" y="431"/>
                </a:lnTo>
                <a:lnTo>
                  <a:pt x="742" y="430"/>
                </a:lnTo>
                <a:lnTo>
                  <a:pt x="742" y="430"/>
                </a:lnTo>
                <a:close/>
                <a:moveTo>
                  <a:pt x="740" y="428"/>
                </a:moveTo>
                <a:lnTo>
                  <a:pt x="740" y="428"/>
                </a:lnTo>
                <a:lnTo>
                  <a:pt x="742" y="418"/>
                </a:lnTo>
                <a:lnTo>
                  <a:pt x="742" y="416"/>
                </a:lnTo>
                <a:lnTo>
                  <a:pt x="742" y="418"/>
                </a:lnTo>
                <a:lnTo>
                  <a:pt x="740" y="422"/>
                </a:lnTo>
                <a:lnTo>
                  <a:pt x="739" y="425"/>
                </a:lnTo>
                <a:lnTo>
                  <a:pt x="740" y="428"/>
                </a:lnTo>
                <a:lnTo>
                  <a:pt x="740" y="428"/>
                </a:lnTo>
                <a:lnTo>
                  <a:pt x="740" y="426"/>
                </a:lnTo>
                <a:lnTo>
                  <a:pt x="742" y="427"/>
                </a:lnTo>
                <a:lnTo>
                  <a:pt x="740" y="428"/>
                </a:lnTo>
                <a:lnTo>
                  <a:pt x="740" y="428"/>
                </a:lnTo>
                <a:lnTo>
                  <a:pt x="740" y="428"/>
                </a:lnTo>
                <a:close/>
                <a:moveTo>
                  <a:pt x="740" y="398"/>
                </a:moveTo>
                <a:lnTo>
                  <a:pt x="740" y="398"/>
                </a:lnTo>
                <a:lnTo>
                  <a:pt x="742" y="403"/>
                </a:lnTo>
                <a:lnTo>
                  <a:pt x="742" y="407"/>
                </a:lnTo>
                <a:lnTo>
                  <a:pt x="742" y="407"/>
                </a:lnTo>
                <a:lnTo>
                  <a:pt x="740" y="403"/>
                </a:lnTo>
                <a:lnTo>
                  <a:pt x="740" y="398"/>
                </a:lnTo>
                <a:lnTo>
                  <a:pt x="740" y="398"/>
                </a:lnTo>
                <a:close/>
                <a:moveTo>
                  <a:pt x="725" y="454"/>
                </a:moveTo>
                <a:lnTo>
                  <a:pt x="725" y="454"/>
                </a:lnTo>
                <a:lnTo>
                  <a:pt x="726" y="457"/>
                </a:lnTo>
                <a:lnTo>
                  <a:pt x="725" y="462"/>
                </a:lnTo>
                <a:lnTo>
                  <a:pt x="725" y="462"/>
                </a:lnTo>
                <a:lnTo>
                  <a:pt x="725" y="457"/>
                </a:lnTo>
                <a:lnTo>
                  <a:pt x="725" y="454"/>
                </a:lnTo>
                <a:lnTo>
                  <a:pt x="725" y="454"/>
                </a:lnTo>
                <a:close/>
                <a:moveTo>
                  <a:pt x="725" y="455"/>
                </a:moveTo>
                <a:lnTo>
                  <a:pt x="725" y="455"/>
                </a:lnTo>
                <a:lnTo>
                  <a:pt x="725" y="460"/>
                </a:lnTo>
                <a:lnTo>
                  <a:pt x="725" y="461"/>
                </a:lnTo>
                <a:lnTo>
                  <a:pt x="723" y="461"/>
                </a:lnTo>
                <a:lnTo>
                  <a:pt x="723" y="461"/>
                </a:lnTo>
                <a:lnTo>
                  <a:pt x="723" y="459"/>
                </a:lnTo>
                <a:lnTo>
                  <a:pt x="725" y="455"/>
                </a:lnTo>
                <a:lnTo>
                  <a:pt x="725" y="455"/>
                </a:lnTo>
                <a:close/>
                <a:moveTo>
                  <a:pt x="727" y="443"/>
                </a:moveTo>
                <a:lnTo>
                  <a:pt x="727" y="443"/>
                </a:lnTo>
                <a:lnTo>
                  <a:pt x="726" y="442"/>
                </a:lnTo>
                <a:lnTo>
                  <a:pt x="726" y="443"/>
                </a:lnTo>
                <a:lnTo>
                  <a:pt x="726" y="445"/>
                </a:lnTo>
                <a:lnTo>
                  <a:pt x="726" y="447"/>
                </a:lnTo>
                <a:lnTo>
                  <a:pt x="727" y="443"/>
                </a:lnTo>
                <a:lnTo>
                  <a:pt x="727" y="443"/>
                </a:lnTo>
                <a:lnTo>
                  <a:pt x="727" y="444"/>
                </a:lnTo>
                <a:lnTo>
                  <a:pt x="727" y="443"/>
                </a:lnTo>
                <a:lnTo>
                  <a:pt x="727" y="443"/>
                </a:lnTo>
                <a:close/>
                <a:moveTo>
                  <a:pt x="722" y="443"/>
                </a:moveTo>
                <a:lnTo>
                  <a:pt x="722" y="443"/>
                </a:lnTo>
                <a:lnTo>
                  <a:pt x="722" y="445"/>
                </a:lnTo>
                <a:lnTo>
                  <a:pt x="722" y="449"/>
                </a:lnTo>
                <a:lnTo>
                  <a:pt x="721" y="449"/>
                </a:lnTo>
                <a:lnTo>
                  <a:pt x="721" y="449"/>
                </a:lnTo>
                <a:lnTo>
                  <a:pt x="722" y="443"/>
                </a:lnTo>
                <a:lnTo>
                  <a:pt x="722" y="443"/>
                </a:lnTo>
                <a:lnTo>
                  <a:pt x="722" y="445"/>
                </a:lnTo>
                <a:lnTo>
                  <a:pt x="722" y="443"/>
                </a:lnTo>
                <a:lnTo>
                  <a:pt x="722" y="443"/>
                </a:lnTo>
                <a:close/>
                <a:moveTo>
                  <a:pt x="745" y="368"/>
                </a:moveTo>
                <a:lnTo>
                  <a:pt x="745" y="368"/>
                </a:lnTo>
                <a:lnTo>
                  <a:pt x="745" y="372"/>
                </a:lnTo>
                <a:lnTo>
                  <a:pt x="745" y="374"/>
                </a:lnTo>
                <a:lnTo>
                  <a:pt x="744" y="374"/>
                </a:lnTo>
                <a:lnTo>
                  <a:pt x="744" y="374"/>
                </a:lnTo>
                <a:lnTo>
                  <a:pt x="744" y="371"/>
                </a:lnTo>
                <a:lnTo>
                  <a:pt x="745" y="368"/>
                </a:lnTo>
                <a:lnTo>
                  <a:pt x="745" y="368"/>
                </a:lnTo>
                <a:close/>
                <a:moveTo>
                  <a:pt x="726" y="430"/>
                </a:moveTo>
                <a:lnTo>
                  <a:pt x="726" y="430"/>
                </a:lnTo>
                <a:lnTo>
                  <a:pt x="726" y="433"/>
                </a:lnTo>
                <a:lnTo>
                  <a:pt x="726" y="436"/>
                </a:lnTo>
                <a:lnTo>
                  <a:pt x="726" y="436"/>
                </a:lnTo>
                <a:lnTo>
                  <a:pt x="725" y="433"/>
                </a:lnTo>
                <a:lnTo>
                  <a:pt x="726" y="430"/>
                </a:lnTo>
                <a:lnTo>
                  <a:pt x="726" y="430"/>
                </a:lnTo>
                <a:close/>
                <a:moveTo>
                  <a:pt x="740" y="377"/>
                </a:moveTo>
                <a:lnTo>
                  <a:pt x="740" y="377"/>
                </a:lnTo>
                <a:lnTo>
                  <a:pt x="740" y="360"/>
                </a:lnTo>
                <a:lnTo>
                  <a:pt x="740" y="356"/>
                </a:lnTo>
                <a:lnTo>
                  <a:pt x="740" y="363"/>
                </a:lnTo>
                <a:lnTo>
                  <a:pt x="740" y="377"/>
                </a:lnTo>
                <a:lnTo>
                  <a:pt x="740" y="377"/>
                </a:lnTo>
                <a:lnTo>
                  <a:pt x="740" y="373"/>
                </a:lnTo>
                <a:lnTo>
                  <a:pt x="740" y="377"/>
                </a:lnTo>
                <a:lnTo>
                  <a:pt x="740" y="377"/>
                </a:lnTo>
                <a:close/>
                <a:moveTo>
                  <a:pt x="742" y="347"/>
                </a:moveTo>
                <a:lnTo>
                  <a:pt x="742" y="347"/>
                </a:lnTo>
                <a:lnTo>
                  <a:pt x="742" y="353"/>
                </a:lnTo>
                <a:lnTo>
                  <a:pt x="742" y="355"/>
                </a:lnTo>
                <a:lnTo>
                  <a:pt x="742" y="355"/>
                </a:lnTo>
                <a:lnTo>
                  <a:pt x="743" y="354"/>
                </a:lnTo>
                <a:lnTo>
                  <a:pt x="743" y="353"/>
                </a:lnTo>
                <a:lnTo>
                  <a:pt x="742" y="347"/>
                </a:lnTo>
                <a:lnTo>
                  <a:pt x="742" y="347"/>
                </a:lnTo>
                <a:lnTo>
                  <a:pt x="743" y="345"/>
                </a:lnTo>
                <a:lnTo>
                  <a:pt x="743" y="347"/>
                </a:lnTo>
                <a:lnTo>
                  <a:pt x="743" y="348"/>
                </a:lnTo>
                <a:lnTo>
                  <a:pt x="742" y="347"/>
                </a:lnTo>
                <a:lnTo>
                  <a:pt x="742" y="347"/>
                </a:lnTo>
                <a:close/>
                <a:moveTo>
                  <a:pt x="740" y="337"/>
                </a:moveTo>
                <a:lnTo>
                  <a:pt x="740" y="337"/>
                </a:lnTo>
                <a:lnTo>
                  <a:pt x="742" y="341"/>
                </a:lnTo>
                <a:lnTo>
                  <a:pt x="744" y="343"/>
                </a:lnTo>
                <a:lnTo>
                  <a:pt x="744" y="344"/>
                </a:lnTo>
                <a:lnTo>
                  <a:pt x="744" y="343"/>
                </a:lnTo>
                <a:lnTo>
                  <a:pt x="740" y="337"/>
                </a:lnTo>
                <a:lnTo>
                  <a:pt x="740" y="337"/>
                </a:lnTo>
                <a:lnTo>
                  <a:pt x="742" y="336"/>
                </a:lnTo>
                <a:lnTo>
                  <a:pt x="742" y="336"/>
                </a:lnTo>
                <a:lnTo>
                  <a:pt x="742" y="337"/>
                </a:lnTo>
                <a:lnTo>
                  <a:pt x="740" y="337"/>
                </a:lnTo>
                <a:lnTo>
                  <a:pt x="740" y="337"/>
                </a:lnTo>
                <a:close/>
                <a:moveTo>
                  <a:pt x="745" y="317"/>
                </a:moveTo>
                <a:lnTo>
                  <a:pt x="745" y="317"/>
                </a:lnTo>
                <a:lnTo>
                  <a:pt x="746" y="320"/>
                </a:lnTo>
                <a:lnTo>
                  <a:pt x="745" y="324"/>
                </a:lnTo>
                <a:lnTo>
                  <a:pt x="745" y="324"/>
                </a:lnTo>
                <a:lnTo>
                  <a:pt x="745" y="320"/>
                </a:lnTo>
                <a:lnTo>
                  <a:pt x="745" y="317"/>
                </a:lnTo>
                <a:lnTo>
                  <a:pt x="745" y="317"/>
                </a:lnTo>
                <a:close/>
                <a:moveTo>
                  <a:pt x="797" y="78"/>
                </a:moveTo>
                <a:lnTo>
                  <a:pt x="797" y="78"/>
                </a:lnTo>
                <a:lnTo>
                  <a:pt x="796" y="70"/>
                </a:lnTo>
                <a:lnTo>
                  <a:pt x="796" y="70"/>
                </a:lnTo>
                <a:lnTo>
                  <a:pt x="797" y="71"/>
                </a:lnTo>
                <a:lnTo>
                  <a:pt x="798" y="76"/>
                </a:lnTo>
                <a:lnTo>
                  <a:pt x="798" y="78"/>
                </a:lnTo>
                <a:lnTo>
                  <a:pt x="797" y="78"/>
                </a:lnTo>
                <a:lnTo>
                  <a:pt x="797" y="78"/>
                </a:lnTo>
                <a:lnTo>
                  <a:pt x="797" y="78"/>
                </a:lnTo>
                <a:lnTo>
                  <a:pt x="797" y="78"/>
                </a:lnTo>
                <a:lnTo>
                  <a:pt x="797" y="78"/>
                </a:lnTo>
                <a:close/>
                <a:moveTo>
                  <a:pt x="743" y="270"/>
                </a:moveTo>
                <a:lnTo>
                  <a:pt x="743" y="270"/>
                </a:lnTo>
                <a:lnTo>
                  <a:pt x="743" y="268"/>
                </a:lnTo>
                <a:lnTo>
                  <a:pt x="744" y="268"/>
                </a:lnTo>
                <a:lnTo>
                  <a:pt x="744" y="272"/>
                </a:lnTo>
                <a:lnTo>
                  <a:pt x="744" y="276"/>
                </a:lnTo>
                <a:lnTo>
                  <a:pt x="744" y="277"/>
                </a:lnTo>
                <a:lnTo>
                  <a:pt x="744" y="277"/>
                </a:lnTo>
                <a:lnTo>
                  <a:pt x="744" y="273"/>
                </a:lnTo>
                <a:lnTo>
                  <a:pt x="743" y="270"/>
                </a:lnTo>
                <a:lnTo>
                  <a:pt x="743" y="270"/>
                </a:lnTo>
                <a:close/>
                <a:moveTo>
                  <a:pt x="797" y="65"/>
                </a:moveTo>
                <a:lnTo>
                  <a:pt x="797" y="65"/>
                </a:lnTo>
                <a:lnTo>
                  <a:pt x="796" y="47"/>
                </a:lnTo>
                <a:lnTo>
                  <a:pt x="796" y="46"/>
                </a:lnTo>
                <a:lnTo>
                  <a:pt x="797" y="49"/>
                </a:lnTo>
                <a:lnTo>
                  <a:pt x="798" y="59"/>
                </a:lnTo>
                <a:lnTo>
                  <a:pt x="797" y="62"/>
                </a:lnTo>
                <a:lnTo>
                  <a:pt x="797" y="65"/>
                </a:lnTo>
                <a:lnTo>
                  <a:pt x="797" y="65"/>
                </a:lnTo>
                <a:lnTo>
                  <a:pt x="797" y="62"/>
                </a:lnTo>
                <a:lnTo>
                  <a:pt x="797" y="62"/>
                </a:lnTo>
                <a:lnTo>
                  <a:pt x="797" y="64"/>
                </a:lnTo>
                <a:lnTo>
                  <a:pt x="797" y="65"/>
                </a:lnTo>
                <a:lnTo>
                  <a:pt x="797" y="65"/>
                </a:lnTo>
                <a:close/>
                <a:moveTo>
                  <a:pt x="746" y="11"/>
                </a:moveTo>
                <a:lnTo>
                  <a:pt x="746" y="11"/>
                </a:lnTo>
                <a:lnTo>
                  <a:pt x="754" y="11"/>
                </a:lnTo>
                <a:lnTo>
                  <a:pt x="754" y="11"/>
                </a:lnTo>
                <a:lnTo>
                  <a:pt x="752" y="12"/>
                </a:lnTo>
                <a:lnTo>
                  <a:pt x="749" y="12"/>
                </a:lnTo>
                <a:lnTo>
                  <a:pt x="746" y="11"/>
                </a:lnTo>
                <a:lnTo>
                  <a:pt x="746" y="11"/>
                </a:lnTo>
                <a:lnTo>
                  <a:pt x="746" y="11"/>
                </a:lnTo>
                <a:lnTo>
                  <a:pt x="746" y="11"/>
                </a:lnTo>
                <a:close/>
                <a:moveTo>
                  <a:pt x="726" y="268"/>
                </a:moveTo>
                <a:lnTo>
                  <a:pt x="726" y="268"/>
                </a:lnTo>
                <a:lnTo>
                  <a:pt x="726" y="273"/>
                </a:lnTo>
                <a:lnTo>
                  <a:pt x="726" y="277"/>
                </a:lnTo>
                <a:lnTo>
                  <a:pt x="726" y="277"/>
                </a:lnTo>
                <a:lnTo>
                  <a:pt x="726" y="273"/>
                </a:lnTo>
                <a:lnTo>
                  <a:pt x="726" y="268"/>
                </a:lnTo>
                <a:lnTo>
                  <a:pt x="726" y="268"/>
                </a:lnTo>
                <a:close/>
                <a:moveTo>
                  <a:pt x="725" y="253"/>
                </a:moveTo>
                <a:lnTo>
                  <a:pt x="725" y="253"/>
                </a:lnTo>
                <a:lnTo>
                  <a:pt x="720" y="245"/>
                </a:lnTo>
                <a:lnTo>
                  <a:pt x="720" y="245"/>
                </a:lnTo>
                <a:lnTo>
                  <a:pt x="720" y="248"/>
                </a:lnTo>
                <a:lnTo>
                  <a:pt x="722" y="252"/>
                </a:lnTo>
                <a:lnTo>
                  <a:pt x="723" y="253"/>
                </a:lnTo>
                <a:lnTo>
                  <a:pt x="725" y="253"/>
                </a:lnTo>
                <a:lnTo>
                  <a:pt x="725" y="253"/>
                </a:lnTo>
                <a:lnTo>
                  <a:pt x="725" y="253"/>
                </a:lnTo>
                <a:lnTo>
                  <a:pt x="723" y="253"/>
                </a:lnTo>
                <a:lnTo>
                  <a:pt x="725" y="254"/>
                </a:lnTo>
                <a:lnTo>
                  <a:pt x="725" y="253"/>
                </a:lnTo>
                <a:lnTo>
                  <a:pt x="725" y="253"/>
                </a:lnTo>
                <a:close/>
                <a:moveTo>
                  <a:pt x="723" y="248"/>
                </a:moveTo>
                <a:lnTo>
                  <a:pt x="723" y="248"/>
                </a:lnTo>
                <a:lnTo>
                  <a:pt x="723" y="254"/>
                </a:lnTo>
                <a:lnTo>
                  <a:pt x="723" y="260"/>
                </a:lnTo>
                <a:lnTo>
                  <a:pt x="723" y="260"/>
                </a:lnTo>
                <a:lnTo>
                  <a:pt x="722" y="254"/>
                </a:lnTo>
                <a:lnTo>
                  <a:pt x="723" y="248"/>
                </a:lnTo>
                <a:lnTo>
                  <a:pt x="723" y="248"/>
                </a:lnTo>
                <a:close/>
                <a:moveTo>
                  <a:pt x="690" y="13"/>
                </a:moveTo>
                <a:lnTo>
                  <a:pt x="690" y="13"/>
                </a:lnTo>
                <a:lnTo>
                  <a:pt x="683" y="13"/>
                </a:lnTo>
                <a:lnTo>
                  <a:pt x="679" y="13"/>
                </a:lnTo>
                <a:lnTo>
                  <a:pt x="677" y="13"/>
                </a:lnTo>
                <a:lnTo>
                  <a:pt x="677" y="13"/>
                </a:lnTo>
                <a:lnTo>
                  <a:pt x="684" y="13"/>
                </a:lnTo>
                <a:lnTo>
                  <a:pt x="687" y="13"/>
                </a:lnTo>
                <a:lnTo>
                  <a:pt x="690" y="13"/>
                </a:lnTo>
                <a:lnTo>
                  <a:pt x="690" y="13"/>
                </a:lnTo>
                <a:close/>
                <a:moveTo>
                  <a:pt x="722" y="232"/>
                </a:moveTo>
                <a:lnTo>
                  <a:pt x="722" y="232"/>
                </a:lnTo>
                <a:lnTo>
                  <a:pt x="723" y="230"/>
                </a:lnTo>
                <a:lnTo>
                  <a:pt x="723" y="230"/>
                </a:lnTo>
                <a:lnTo>
                  <a:pt x="725" y="235"/>
                </a:lnTo>
                <a:lnTo>
                  <a:pt x="723" y="238"/>
                </a:lnTo>
                <a:lnTo>
                  <a:pt x="722" y="232"/>
                </a:lnTo>
                <a:lnTo>
                  <a:pt x="722" y="232"/>
                </a:lnTo>
                <a:lnTo>
                  <a:pt x="722" y="232"/>
                </a:lnTo>
                <a:lnTo>
                  <a:pt x="722" y="232"/>
                </a:lnTo>
                <a:lnTo>
                  <a:pt x="722" y="232"/>
                </a:lnTo>
                <a:close/>
                <a:moveTo>
                  <a:pt x="725" y="215"/>
                </a:moveTo>
                <a:lnTo>
                  <a:pt x="725" y="215"/>
                </a:lnTo>
                <a:lnTo>
                  <a:pt x="725" y="213"/>
                </a:lnTo>
                <a:lnTo>
                  <a:pt x="726" y="211"/>
                </a:lnTo>
                <a:lnTo>
                  <a:pt x="726" y="211"/>
                </a:lnTo>
                <a:lnTo>
                  <a:pt x="726" y="215"/>
                </a:lnTo>
                <a:lnTo>
                  <a:pt x="726" y="217"/>
                </a:lnTo>
                <a:lnTo>
                  <a:pt x="725" y="215"/>
                </a:lnTo>
                <a:lnTo>
                  <a:pt x="725" y="215"/>
                </a:lnTo>
                <a:close/>
                <a:moveTo>
                  <a:pt x="720" y="221"/>
                </a:moveTo>
                <a:lnTo>
                  <a:pt x="720" y="221"/>
                </a:lnTo>
                <a:lnTo>
                  <a:pt x="721" y="221"/>
                </a:lnTo>
                <a:lnTo>
                  <a:pt x="721" y="221"/>
                </a:lnTo>
                <a:lnTo>
                  <a:pt x="722" y="225"/>
                </a:lnTo>
                <a:lnTo>
                  <a:pt x="722" y="226"/>
                </a:lnTo>
                <a:lnTo>
                  <a:pt x="720" y="221"/>
                </a:lnTo>
                <a:lnTo>
                  <a:pt x="720" y="221"/>
                </a:lnTo>
                <a:lnTo>
                  <a:pt x="720" y="221"/>
                </a:lnTo>
                <a:lnTo>
                  <a:pt x="720" y="221"/>
                </a:lnTo>
                <a:lnTo>
                  <a:pt x="720" y="221"/>
                </a:lnTo>
                <a:close/>
                <a:moveTo>
                  <a:pt x="646" y="13"/>
                </a:moveTo>
                <a:lnTo>
                  <a:pt x="646" y="13"/>
                </a:lnTo>
                <a:lnTo>
                  <a:pt x="651" y="13"/>
                </a:lnTo>
                <a:lnTo>
                  <a:pt x="655" y="13"/>
                </a:lnTo>
                <a:lnTo>
                  <a:pt x="655" y="14"/>
                </a:lnTo>
                <a:lnTo>
                  <a:pt x="654" y="14"/>
                </a:lnTo>
                <a:lnTo>
                  <a:pt x="646" y="13"/>
                </a:lnTo>
                <a:lnTo>
                  <a:pt x="646" y="13"/>
                </a:lnTo>
                <a:lnTo>
                  <a:pt x="648" y="13"/>
                </a:lnTo>
                <a:lnTo>
                  <a:pt x="646" y="13"/>
                </a:lnTo>
                <a:lnTo>
                  <a:pt x="646" y="13"/>
                </a:lnTo>
                <a:close/>
                <a:moveTo>
                  <a:pt x="725" y="185"/>
                </a:moveTo>
                <a:lnTo>
                  <a:pt x="725" y="185"/>
                </a:lnTo>
                <a:lnTo>
                  <a:pt x="722" y="182"/>
                </a:lnTo>
                <a:lnTo>
                  <a:pt x="721" y="182"/>
                </a:lnTo>
                <a:lnTo>
                  <a:pt x="722" y="185"/>
                </a:lnTo>
                <a:lnTo>
                  <a:pt x="723" y="189"/>
                </a:lnTo>
                <a:lnTo>
                  <a:pt x="725" y="188"/>
                </a:lnTo>
                <a:lnTo>
                  <a:pt x="725" y="185"/>
                </a:lnTo>
                <a:lnTo>
                  <a:pt x="725" y="185"/>
                </a:lnTo>
                <a:lnTo>
                  <a:pt x="725" y="185"/>
                </a:lnTo>
                <a:lnTo>
                  <a:pt x="725" y="185"/>
                </a:lnTo>
                <a:lnTo>
                  <a:pt x="725" y="185"/>
                </a:lnTo>
                <a:close/>
                <a:moveTo>
                  <a:pt x="632" y="12"/>
                </a:moveTo>
                <a:lnTo>
                  <a:pt x="634" y="12"/>
                </a:lnTo>
                <a:lnTo>
                  <a:pt x="634" y="12"/>
                </a:lnTo>
                <a:lnTo>
                  <a:pt x="631" y="12"/>
                </a:lnTo>
                <a:lnTo>
                  <a:pt x="630" y="12"/>
                </a:lnTo>
                <a:lnTo>
                  <a:pt x="632" y="12"/>
                </a:lnTo>
                <a:lnTo>
                  <a:pt x="632" y="12"/>
                </a:lnTo>
                <a:close/>
                <a:moveTo>
                  <a:pt x="726" y="162"/>
                </a:moveTo>
                <a:lnTo>
                  <a:pt x="726" y="162"/>
                </a:lnTo>
                <a:lnTo>
                  <a:pt x="726" y="156"/>
                </a:lnTo>
                <a:lnTo>
                  <a:pt x="726" y="155"/>
                </a:lnTo>
                <a:lnTo>
                  <a:pt x="726" y="158"/>
                </a:lnTo>
                <a:lnTo>
                  <a:pt x="726" y="162"/>
                </a:lnTo>
                <a:lnTo>
                  <a:pt x="726" y="162"/>
                </a:lnTo>
                <a:lnTo>
                  <a:pt x="726" y="161"/>
                </a:lnTo>
                <a:lnTo>
                  <a:pt x="726" y="162"/>
                </a:lnTo>
                <a:lnTo>
                  <a:pt x="726" y="162"/>
                </a:lnTo>
                <a:close/>
                <a:moveTo>
                  <a:pt x="593" y="14"/>
                </a:moveTo>
                <a:lnTo>
                  <a:pt x="593" y="14"/>
                </a:lnTo>
                <a:lnTo>
                  <a:pt x="589" y="13"/>
                </a:lnTo>
                <a:lnTo>
                  <a:pt x="587" y="13"/>
                </a:lnTo>
                <a:lnTo>
                  <a:pt x="592" y="12"/>
                </a:lnTo>
                <a:lnTo>
                  <a:pt x="597" y="13"/>
                </a:lnTo>
                <a:lnTo>
                  <a:pt x="597" y="13"/>
                </a:lnTo>
                <a:lnTo>
                  <a:pt x="593" y="14"/>
                </a:lnTo>
                <a:lnTo>
                  <a:pt x="593" y="14"/>
                </a:lnTo>
                <a:lnTo>
                  <a:pt x="593" y="14"/>
                </a:lnTo>
                <a:lnTo>
                  <a:pt x="593" y="14"/>
                </a:lnTo>
                <a:lnTo>
                  <a:pt x="593" y="14"/>
                </a:lnTo>
                <a:close/>
                <a:moveTo>
                  <a:pt x="725" y="137"/>
                </a:moveTo>
                <a:lnTo>
                  <a:pt x="725" y="137"/>
                </a:lnTo>
                <a:lnTo>
                  <a:pt x="726" y="125"/>
                </a:lnTo>
                <a:lnTo>
                  <a:pt x="726" y="125"/>
                </a:lnTo>
                <a:lnTo>
                  <a:pt x="726" y="126"/>
                </a:lnTo>
                <a:lnTo>
                  <a:pt x="726" y="132"/>
                </a:lnTo>
                <a:lnTo>
                  <a:pt x="725" y="136"/>
                </a:lnTo>
                <a:lnTo>
                  <a:pt x="725" y="137"/>
                </a:lnTo>
                <a:lnTo>
                  <a:pt x="725" y="137"/>
                </a:lnTo>
                <a:lnTo>
                  <a:pt x="725" y="135"/>
                </a:lnTo>
                <a:lnTo>
                  <a:pt x="725" y="137"/>
                </a:lnTo>
                <a:lnTo>
                  <a:pt x="725" y="137"/>
                </a:lnTo>
                <a:close/>
                <a:moveTo>
                  <a:pt x="575" y="14"/>
                </a:moveTo>
                <a:lnTo>
                  <a:pt x="575" y="14"/>
                </a:lnTo>
                <a:lnTo>
                  <a:pt x="577" y="13"/>
                </a:lnTo>
                <a:lnTo>
                  <a:pt x="579" y="13"/>
                </a:lnTo>
                <a:lnTo>
                  <a:pt x="579" y="13"/>
                </a:lnTo>
                <a:lnTo>
                  <a:pt x="580" y="13"/>
                </a:lnTo>
                <a:lnTo>
                  <a:pt x="579" y="14"/>
                </a:lnTo>
                <a:lnTo>
                  <a:pt x="575" y="14"/>
                </a:lnTo>
                <a:lnTo>
                  <a:pt x="575" y="14"/>
                </a:lnTo>
                <a:close/>
                <a:moveTo>
                  <a:pt x="726" y="119"/>
                </a:moveTo>
                <a:lnTo>
                  <a:pt x="726" y="119"/>
                </a:lnTo>
                <a:lnTo>
                  <a:pt x="727" y="115"/>
                </a:lnTo>
                <a:lnTo>
                  <a:pt x="727" y="118"/>
                </a:lnTo>
                <a:lnTo>
                  <a:pt x="726" y="121"/>
                </a:lnTo>
                <a:lnTo>
                  <a:pt x="726" y="121"/>
                </a:lnTo>
                <a:lnTo>
                  <a:pt x="726" y="119"/>
                </a:lnTo>
                <a:lnTo>
                  <a:pt x="726" y="119"/>
                </a:lnTo>
                <a:lnTo>
                  <a:pt x="726" y="118"/>
                </a:lnTo>
                <a:lnTo>
                  <a:pt x="726" y="119"/>
                </a:lnTo>
                <a:lnTo>
                  <a:pt x="726" y="120"/>
                </a:lnTo>
                <a:lnTo>
                  <a:pt x="726" y="119"/>
                </a:lnTo>
                <a:lnTo>
                  <a:pt x="726" y="119"/>
                </a:lnTo>
                <a:close/>
                <a:moveTo>
                  <a:pt x="568" y="13"/>
                </a:moveTo>
                <a:lnTo>
                  <a:pt x="568" y="13"/>
                </a:lnTo>
                <a:lnTo>
                  <a:pt x="572" y="12"/>
                </a:lnTo>
                <a:lnTo>
                  <a:pt x="574" y="13"/>
                </a:lnTo>
                <a:lnTo>
                  <a:pt x="574" y="13"/>
                </a:lnTo>
                <a:lnTo>
                  <a:pt x="572" y="13"/>
                </a:lnTo>
                <a:lnTo>
                  <a:pt x="568" y="13"/>
                </a:lnTo>
                <a:lnTo>
                  <a:pt x="568" y="13"/>
                </a:lnTo>
                <a:close/>
                <a:moveTo>
                  <a:pt x="725" y="108"/>
                </a:moveTo>
                <a:lnTo>
                  <a:pt x="725" y="108"/>
                </a:lnTo>
                <a:lnTo>
                  <a:pt x="725" y="121"/>
                </a:lnTo>
                <a:lnTo>
                  <a:pt x="725" y="123"/>
                </a:lnTo>
                <a:lnTo>
                  <a:pt x="725" y="121"/>
                </a:lnTo>
                <a:lnTo>
                  <a:pt x="723" y="114"/>
                </a:lnTo>
                <a:lnTo>
                  <a:pt x="725" y="108"/>
                </a:lnTo>
                <a:lnTo>
                  <a:pt x="725" y="108"/>
                </a:lnTo>
                <a:lnTo>
                  <a:pt x="725" y="109"/>
                </a:lnTo>
                <a:lnTo>
                  <a:pt x="725" y="108"/>
                </a:lnTo>
                <a:lnTo>
                  <a:pt x="725" y="108"/>
                </a:lnTo>
                <a:close/>
                <a:moveTo>
                  <a:pt x="726" y="101"/>
                </a:moveTo>
                <a:lnTo>
                  <a:pt x="726" y="101"/>
                </a:lnTo>
                <a:lnTo>
                  <a:pt x="727" y="109"/>
                </a:lnTo>
                <a:lnTo>
                  <a:pt x="727" y="113"/>
                </a:lnTo>
                <a:lnTo>
                  <a:pt x="726" y="113"/>
                </a:lnTo>
                <a:lnTo>
                  <a:pt x="726" y="111"/>
                </a:lnTo>
                <a:lnTo>
                  <a:pt x="726" y="101"/>
                </a:lnTo>
                <a:lnTo>
                  <a:pt x="726" y="101"/>
                </a:lnTo>
                <a:lnTo>
                  <a:pt x="726" y="102"/>
                </a:lnTo>
                <a:lnTo>
                  <a:pt x="726" y="101"/>
                </a:lnTo>
                <a:lnTo>
                  <a:pt x="726" y="101"/>
                </a:lnTo>
                <a:close/>
                <a:moveTo>
                  <a:pt x="546" y="14"/>
                </a:moveTo>
                <a:lnTo>
                  <a:pt x="546" y="14"/>
                </a:lnTo>
                <a:lnTo>
                  <a:pt x="554" y="13"/>
                </a:lnTo>
                <a:lnTo>
                  <a:pt x="559" y="14"/>
                </a:lnTo>
                <a:lnTo>
                  <a:pt x="559" y="14"/>
                </a:lnTo>
                <a:lnTo>
                  <a:pt x="557" y="14"/>
                </a:lnTo>
                <a:lnTo>
                  <a:pt x="546" y="14"/>
                </a:lnTo>
                <a:lnTo>
                  <a:pt x="546" y="14"/>
                </a:lnTo>
                <a:lnTo>
                  <a:pt x="549" y="14"/>
                </a:lnTo>
                <a:lnTo>
                  <a:pt x="546" y="14"/>
                </a:lnTo>
                <a:lnTo>
                  <a:pt x="546" y="14"/>
                </a:lnTo>
                <a:close/>
                <a:moveTo>
                  <a:pt x="723" y="95"/>
                </a:moveTo>
                <a:lnTo>
                  <a:pt x="723" y="95"/>
                </a:lnTo>
                <a:lnTo>
                  <a:pt x="725" y="93"/>
                </a:lnTo>
                <a:lnTo>
                  <a:pt x="725" y="93"/>
                </a:lnTo>
                <a:lnTo>
                  <a:pt x="727" y="96"/>
                </a:lnTo>
                <a:lnTo>
                  <a:pt x="727" y="97"/>
                </a:lnTo>
                <a:lnTo>
                  <a:pt x="726" y="97"/>
                </a:lnTo>
                <a:lnTo>
                  <a:pt x="723" y="95"/>
                </a:lnTo>
                <a:lnTo>
                  <a:pt x="723" y="95"/>
                </a:lnTo>
                <a:lnTo>
                  <a:pt x="723" y="94"/>
                </a:lnTo>
                <a:lnTo>
                  <a:pt x="725" y="95"/>
                </a:lnTo>
                <a:lnTo>
                  <a:pt x="723" y="95"/>
                </a:lnTo>
                <a:lnTo>
                  <a:pt x="723" y="95"/>
                </a:lnTo>
                <a:lnTo>
                  <a:pt x="723" y="95"/>
                </a:lnTo>
                <a:close/>
                <a:moveTo>
                  <a:pt x="727" y="83"/>
                </a:moveTo>
                <a:lnTo>
                  <a:pt x="727" y="83"/>
                </a:lnTo>
                <a:lnTo>
                  <a:pt x="726" y="79"/>
                </a:lnTo>
                <a:lnTo>
                  <a:pt x="727" y="75"/>
                </a:lnTo>
                <a:lnTo>
                  <a:pt x="727" y="75"/>
                </a:lnTo>
                <a:lnTo>
                  <a:pt x="727" y="81"/>
                </a:lnTo>
                <a:lnTo>
                  <a:pt x="727" y="82"/>
                </a:lnTo>
                <a:lnTo>
                  <a:pt x="727" y="83"/>
                </a:lnTo>
                <a:lnTo>
                  <a:pt x="727" y="83"/>
                </a:lnTo>
                <a:close/>
                <a:moveTo>
                  <a:pt x="725" y="64"/>
                </a:moveTo>
                <a:lnTo>
                  <a:pt x="725" y="64"/>
                </a:lnTo>
                <a:lnTo>
                  <a:pt x="725" y="56"/>
                </a:lnTo>
                <a:lnTo>
                  <a:pt x="725" y="55"/>
                </a:lnTo>
                <a:lnTo>
                  <a:pt x="726" y="56"/>
                </a:lnTo>
                <a:lnTo>
                  <a:pt x="726" y="61"/>
                </a:lnTo>
                <a:lnTo>
                  <a:pt x="725" y="64"/>
                </a:lnTo>
                <a:lnTo>
                  <a:pt x="725" y="64"/>
                </a:lnTo>
                <a:lnTo>
                  <a:pt x="725" y="62"/>
                </a:lnTo>
                <a:lnTo>
                  <a:pt x="725" y="64"/>
                </a:lnTo>
                <a:lnTo>
                  <a:pt x="725" y="64"/>
                </a:lnTo>
                <a:close/>
                <a:moveTo>
                  <a:pt x="754" y="81"/>
                </a:moveTo>
                <a:lnTo>
                  <a:pt x="754" y="81"/>
                </a:lnTo>
                <a:lnTo>
                  <a:pt x="755" y="81"/>
                </a:lnTo>
                <a:lnTo>
                  <a:pt x="755" y="79"/>
                </a:lnTo>
                <a:lnTo>
                  <a:pt x="752" y="76"/>
                </a:lnTo>
                <a:lnTo>
                  <a:pt x="743" y="65"/>
                </a:lnTo>
                <a:lnTo>
                  <a:pt x="732" y="53"/>
                </a:lnTo>
                <a:lnTo>
                  <a:pt x="726" y="49"/>
                </a:lnTo>
                <a:lnTo>
                  <a:pt x="726" y="49"/>
                </a:lnTo>
                <a:lnTo>
                  <a:pt x="734" y="58"/>
                </a:lnTo>
                <a:lnTo>
                  <a:pt x="744" y="67"/>
                </a:lnTo>
                <a:lnTo>
                  <a:pt x="751" y="76"/>
                </a:lnTo>
                <a:lnTo>
                  <a:pt x="754" y="78"/>
                </a:lnTo>
                <a:lnTo>
                  <a:pt x="754" y="81"/>
                </a:lnTo>
                <a:lnTo>
                  <a:pt x="754" y="81"/>
                </a:lnTo>
                <a:lnTo>
                  <a:pt x="754" y="81"/>
                </a:lnTo>
                <a:lnTo>
                  <a:pt x="754" y="81"/>
                </a:lnTo>
                <a:lnTo>
                  <a:pt x="754" y="81"/>
                </a:lnTo>
                <a:close/>
                <a:moveTo>
                  <a:pt x="755" y="79"/>
                </a:moveTo>
                <a:lnTo>
                  <a:pt x="755" y="79"/>
                </a:lnTo>
                <a:lnTo>
                  <a:pt x="752" y="79"/>
                </a:lnTo>
                <a:lnTo>
                  <a:pt x="755" y="79"/>
                </a:lnTo>
                <a:lnTo>
                  <a:pt x="755" y="79"/>
                </a:lnTo>
                <a:lnTo>
                  <a:pt x="755" y="79"/>
                </a:lnTo>
                <a:lnTo>
                  <a:pt x="755" y="79"/>
                </a:lnTo>
                <a:lnTo>
                  <a:pt x="755" y="79"/>
                </a:lnTo>
                <a:close/>
                <a:moveTo>
                  <a:pt x="736" y="79"/>
                </a:moveTo>
                <a:lnTo>
                  <a:pt x="736" y="79"/>
                </a:lnTo>
                <a:lnTo>
                  <a:pt x="743" y="79"/>
                </a:lnTo>
                <a:lnTo>
                  <a:pt x="749" y="79"/>
                </a:lnTo>
                <a:lnTo>
                  <a:pt x="749" y="79"/>
                </a:lnTo>
                <a:lnTo>
                  <a:pt x="743" y="79"/>
                </a:lnTo>
                <a:lnTo>
                  <a:pt x="736" y="79"/>
                </a:lnTo>
                <a:lnTo>
                  <a:pt x="736" y="79"/>
                </a:lnTo>
                <a:close/>
                <a:moveTo>
                  <a:pt x="732" y="82"/>
                </a:moveTo>
                <a:lnTo>
                  <a:pt x="732" y="82"/>
                </a:lnTo>
                <a:lnTo>
                  <a:pt x="737" y="81"/>
                </a:lnTo>
                <a:lnTo>
                  <a:pt x="744" y="81"/>
                </a:lnTo>
                <a:lnTo>
                  <a:pt x="744" y="81"/>
                </a:lnTo>
                <a:lnTo>
                  <a:pt x="738" y="82"/>
                </a:lnTo>
                <a:lnTo>
                  <a:pt x="732" y="82"/>
                </a:lnTo>
                <a:lnTo>
                  <a:pt x="732" y="82"/>
                </a:lnTo>
                <a:close/>
                <a:moveTo>
                  <a:pt x="711" y="79"/>
                </a:moveTo>
                <a:lnTo>
                  <a:pt x="711" y="79"/>
                </a:lnTo>
                <a:lnTo>
                  <a:pt x="714" y="79"/>
                </a:lnTo>
                <a:lnTo>
                  <a:pt x="716" y="79"/>
                </a:lnTo>
                <a:lnTo>
                  <a:pt x="716" y="78"/>
                </a:lnTo>
                <a:lnTo>
                  <a:pt x="716" y="77"/>
                </a:lnTo>
                <a:lnTo>
                  <a:pt x="715" y="76"/>
                </a:lnTo>
                <a:lnTo>
                  <a:pt x="714" y="76"/>
                </a:lnTo>
                <a:lnTo>
                  <a:pt x="713" y="77"/>
                </a:lnTo>
                <a:lnTo>
                  <a:pt x="711" y="79"/>
                </a:lnTo>
                <a:lnTo>
                  <a:pt x="711" y="79"/>
                </a:lnTo>
                <a:lnTo>
                  <a:pt x="711" y="78"/>
                </a:lnTo>
                <a:lnTo>
                  <a:pt x="711" y="79"/>
                </a:lnTo>
                <a:lnTo>
                  <a:pt x="711" y="79"/>
                </a:lnTo>
                <a:close/>
                <a:moveTo>
                  <a:pt x="660" y="82"/>
                </a:moveTo>
                <a:lnTo>
                  <a:pt x="660" y="82"/>
                </a:lnTo>
                <a:lnTo>
                  <a:pt x="657" y="83"/>
                </a:lnTo>
                <a:lnTo>
                  <a:pt x="660" y="83"/>
                </a:lnTo>
                <a:lnTo>
                  <a:pt x="662" y="82"/>
                </a:lnTo>
                <a:lnTo>
                  <a:pt x="660" y="82"/>
                </a:lnTo>
                <a:lnTo>
                  <a:pt x="660" y="82"/>
                </a:lnTo>
                <a:lnTo>
                  <a:pt x="662" y="82"/>
                </a:lnTo>
                <a:lnTo>
                  <a:pt x="660" y="82"/>
                </a:lnTo>
                <a:lnTo>
                  <a:pt x="660" y="82"/>
                </a:lnTo>
                <a:close/>
                <a:moveTo>
                  <a:pt x="306" y="81"/>
                </a:moveTo>
                <a:lnTo>
                  <a:pt x="306" y="81"/>
                </a:lnTo>
                <a:lnTo>
                  <a:pt x="302" y="79"/>
                </a:lnTo>
                <a:lnTo>
                  <a:pt x="301" y="78"/>
                </a:lnTo>
                <a:lnTo>
                  <a:pt x="303" y="77"/>
                </a:lnTo>
                <a:lnTo>
                  <a:pt x="306" y="76"/>
                </a:lnTo>
                <a:lnTo>
                  <a:pt x="308" y="76"/>
                </a:lnTo>
                <a:lnTo>
                  <a:pt x="310" y="77"/>
                </a:lnTo>
                <a:lnTo>
                  <a:pt x="310" y="78"/>
                </a:lnTo>
                <a:lnTo>
                  <a:pt x="306" y="81"/>
                </a:lnTo>
                <a:lnTo>
                  <a:pt x="306" y="81"/>
                </a:lnTo>
                <a:lnTo>
                  <a:pt x="306" y="79"/>
                </a:lnTo>
                <a:lnTo>
                  <a:pt x="306" y="79"/>
                </a:lnTo>
                <a:lnTo>
                  <a:pt x="307" y="79"/>
                </a:lnTo>
                <a:lnTo>
                  <a:pt x="306" y="81"/>
                </a:lnTo>
                <a:lnTo>
                  <a:pt x="306" y="81"/>
                </a:lnTo>
                <a:close/>
                <a:moveTo>
                  <a:pt x="278" y="78"/>
                </a:moveTo>
                <a:lnTo>
                  <a:pt x="278" y="78"/>
                </a:lnTo>
                <a:lnTo>
                  <a:pt x="284" y="79"/>
                </a:lnTo>
                <a:lnTo>
                  <a:pt x="285" y="79"/>
                </a:lnTo>
                <a:lnTo>
                  <a:pt x="285" y="79"/>
                </a:lnTo>
                <a:lnTo>
                  <a:pt x="285" y="79"/>
                </a:lnTo>
                <a:lnTo>
                  <a:pt x="280" y="79"/>
                </a:lnTo>
                <a:lnTo>
                  <a:pt x="279" y="79"/>
                </a:lnTo>
                <a:lnTo>
                  <a:pt x="278" y="78"/>
                </a:lnTo>
                <a:lnTo>
                  <a:pt x="278" y="78"/>
                </a:lnTo>
                <a:close/>
                <a:moveTo>
                  <a:pt x="12" y="143"/>
                </a:moveTo>
                <a:lnTo>
                  <a:pt x="12" y="143"/>
                </a:lnTo>
                <a:lnTo>
                  <a:pt x="13" y="137"/>
                </a:lnTo>
                <a:lnTo>
                  <a:pt x="12" y="143"/>
                </a:lnTo>
                <a:lnTo>
                  <a:pt x="12" y="143"/>
                </a:lnTo>
                <a:lnTo>
                  <a:pt x="12" y="138"/>
                </a:lnTo>
                <a:lnTo>
                  <a:pt x="12" y="143"/>
                </a:lnTo>
                <a:lnTo>
                  <a:pt x="12" y="143"/>
                </a:lnTo>
                <a:close/>
                <a:moveTo>
                  <a:pt x="9" y="134"/>
                </a:moveTo>
                <a:lnTo>
                  <a:pt x="9" y="134"/>
                </a:lnTo>
                <a:lnTo>
                  <a:pt x="11" y="129"/>
                </a:lnTo>
                <a:lnTo>
                  <a:pt x="9" y="134"/>
                </a:lnTo>
                <a:lnTo>
                  <a:pt x="9" y="134"/>
                </a:lnTo>
                <a:lnTo>
                  <a:pt x="11" y="135"/>
                </a:lnTo>
                <a:lnTo>
                  <a:pt x="9" y="134"/>
                </a:lnTo>
                <a:lnTo>
                  <a:pt x="9" y="134"/>
                </a:lnTo>
                <a:close/>
                <a:moveTo>
                  <a:pt x="194" y="79"/>
                </a:moveTo>
                <a:lnTo>
                  <a:pt x="194" y="79"/>
                </a:lnTo>
                <a:lnTo>
                  <a:pt x="186" y="81"/>
                </a:lnTo>
                <a:lnTo>
                  <a:pt x="186" y="81"/>
                </a:lnTo>
                <a:lnTo>
                  <a:pt x="186" y="81"/>
                </a:lnTo>
                <a:lnTo>
                  <a:pt x="189" y="79"/>
                </a:lnTo>
                <a:lnTo>
                  <a:pt x="194" y="79"/>
                </a:lnTo>
                <a:lnTo>
                  <a:pt x="194" y="79"/>
                </a:lnTo>
                <a:lnTo>
                  <a:pt x="192" y="79"/>
                </a:lnTo>
                <a:lnTo>
                  <a:pt x="194" y="79"/>
                </a:lnTo>
                <a:lnTo>
                  <a:pt x="194" y="79"/>
                </a:lnTo>
                <a:close/>
                <a:moveTo>
                  <a:pt x="12" y="156"/>
                </a:moveTo>
                <a:lnTo>
                  <a:pt x="12" y="156"/>
                </a:lnTo>
                <a:lnTo>
                  <a:pt x="12" y="156"/>
                </a:lnTo>
                <a:lnTo>
                  <a:pt x="11" y="156"/>
                </a:lnTo>
                <a:lnTo>
                  <a:pt x="9" y="153"/>
                </a:lnTo>
                <a:lnTo>
                  <a:pt x="9" y="150"/>
                </a:lnTo>
                <a:lnTo>
                  <a:pt x="12" y="156"/>
                </a:lnTo>
                <a:lnTo>
                  <a:pt x="12" y="156"/>
                </a:lnTo>
                <a:lnTo>
                  <a:pt x="12" y="156"/>
                </a:lnTo>
                <a:lnTo>
                  <a:pt x="12" y="156"/>
                </a:lnTo>
                <a:lnTo>
                  <a:pt x="12" y="155"/>
                </a:lnTo>
                <a:lnTo>
                  <a:pt x="12" y="156"/>
                </a:lnTo>
                <a:lnTo>
                  <a:pt x="12" y="156"/>
                </a:lnTo>
                <a:close/>
                <a:moveTo>
                  <a:pt x="176" y="79"/>
                </a:moveTo>
                <a:lnTo>
                  <a:pt x="176" y="79"/>
                </a:lnTo>
                <a:lnTo>
                  <a:pt x="179" y="79"/>
                </a:lnTo>
                <a:lnTo>
                  <a:pt x="183" y="78"/>
                </a:lnTo>
                <a:lnTo>
                  <a:pt x="183" y="78"/>
                </a:lnTo>
                <a:lnTo>
                  <a:pt x="179" y="79"/>
                </a:lnTo>
                <a:lnTo>
                  <a:pt x="177" y="79"/>
                </a:lnTo>
                <a:lnTo>
                  <a:pt x="176" y="79"/>
                </a:lnTo>
                <a:lnTo>
                  <a:pt x="176" y="79"/>
                </a:lnTo>
                <a:close/>
                <a:moveTo>
                  <a:pt x="12" y="159"/>
                </a:moveTo>
                <a:lnTo>
                  <a:pt x="12" y="159"/>
                </a:lnTo>
                <a:lnTo>
                  <a:pt x="13" y="162"/>
                </a:lnTo>
                <a:lnTo>
                  <a:pt x="12" y="164"/>
                </a:lnTo>
                <a:lnTo>
                  <a:pt x="12" y="161"/>
                </a:lnTo>
                <a:lnTo>
                  <a:pt x="12" y="159"/>
                </a:lnTo>
                <a:lnTo>
                  <a:pt x="12" y="159"/>
                </a:lnTo>
                <a:lnTo>
                  <a:pt x="12" y="160"/>
                </a:lnTo>
                <a:lnTo>
                  <a:pt x="12" y="159"/>
                </a:lnTo>
                <a:lnTo>
                  <a:pt x="12" y="159"/>
                </a:lnTo>
                <a:close/>
                <a:moveTo>
                  <a:pt x="78" y="171"/>
                </a:moveTo>
                <a:lnTo>
                  <a:pt x="78" y="171"/>
                </a:lnTo>
                <a:lnTo>
                  <a:pt x="78" y="166"/>
                </a:lnTo>
                <a:lnTo>
                  <a:pt x="78" y="161"/>
                </a:lnTo>
                <a:lnTo>
                  <a:pt x="78" y="161"/>
                </a:lnTo>
                <a:lnTo>
                  <a:pt x="79" y="167"/>
                </a:lnTo>
                <a:lnTo>
                  <a:pt x="79" y="170"/>
                </a:lnTo>
                <a:lnTo>
                  <a:pt x="78" y="171"/>
                </a:lnTo>
                <a:lnTo>
                  <a:pt x="78" y="171"/>
                </a:lnTo>
                <a:close/>
                <a:moveTo>
                  <a:pt x="78" y="185"/>
                </a:moveTo>
                <a:lnTo>
                  <a:pt x="78" y="185"/>
                </a:lnTo>
                <a:lnTo>
                  <a:pt x="78" y="178"/>
                </a:lnTo>
                <a:lnTo>
                  <a:pt x="79" y="172"/>
                </a:lnTo>
                <a:lnTo>
                  <a:pt x="79" y="172"/>
                </a:lnTo>
                <a:lnTo>
                  <a:pt x="79" y="178"/>
                </a:lnTo>
                <a:lnTo>
                  <a:pt x="78" y="185"/>
                </a:lnTo>
                <a:lnTo>
                  <a:pt x="78" y="185"/>
                </a:lnTo>
                <a:close/>
                <a:moveTo>
                  <a:pt x="79" y="191"/>
                </a:moveTo>
                <a:lnTo>
                  <a:pt x="79" y="191"/>
                </a:lnTo>
                <a:lnTo>
                  <a:pt x="79" y="185"/>
                </a:lnTo>
                <a:lnTo>
                  <a:pt x="79" y="191"/>
                </a:lnTo>
                <a:lnTo>
                  <a:pt x="79" y="191"/>
                </a:lnTo>
                <a:lnTo>
                  <a:pt x="79" y="190"/>
                </a:lnTo>
                <a:lnTo>
                  <a:pt x="79" y="191"/>
                </a:lnTo>
                <a:lnTo>
                  <a:pt x="79" y="191"/>
                </a:lnTo>
                <a:close/>
                <a:moveTo>
                  <a:pt x="44" y="462"/>
                </a:moveTo>
                <a:lnTo>
                  <a:pt x="44" y="462"/>
                </a:lnTo>
                <a:lnTo>
                  <a:pt x="43" y="443"/>
                </a:lnTo>
                <a:lnTo>
                  <a:pt x="44" y="462"/>
                </a:lnTo>
                <a:lnTo>
                  <a:pt x="44" y="462"/>
                </a:lnTo>
                <a:lnTo>
                  <a:pt x="44" y="463"/>
                </a:lnTo>
                <a:lnTo>
                  <a:pt x="44" y="462"/>
                </a:lnTo>
                <a:lnTo>
                  <a:pt x="44" y="461"/>
                </a:lnTo>
                <a:lnTo>
                  <a:pt x="44" y="460"/>
                </a:lnTo>
                <a:lnTo>
                  <a:pt x="44" y="462"/>
                </a:lnTo>
                <a:lnTo>
                  <a:pt x="44" y="462"/>
                </a:lnTo>
                <a:close/>
                <a:moveTo>
                  <a:pt x="44" y="486"/>
                </a:moveTo>
                <a:lnTo>
                  <a:pt x="44" y="486"/>
                </a:lnTo>
                <a:lnTo>
                  <a:pt x="44" y="486"/>
                </a:lnTo>
                <a:lnTo>
                  <a:pt x="44" y="485"/>
                </a:lnTo>
                <a:lnTo>
                  <a:pt x="43" y="481"/>
                </a:lnTo>
                <a:lnTo>
                  <a:pt x="42" y="472"/>
                </a:lnTo>
                <a:lnTo>
                  <a:pt x="42" y="468"/>
                </a:lnTo>
                <a:lnTo>
                  <a:pt x="44" y="486"/>
                </a:lnTo>
                <a:lnTo>
                  <a:pt x="44" y="486"/>
                </a:lnTo>
                <a:lnTo>
                  <a:pt x="44" y="484"/>
                </a:lnTo>
                <a:lnTo>
                  <a:pt x="44" y="486"/>
                </a:lnTo>
                <a:lnTo>
                  <a:pt x="44" y="486"/>
                </a:lnTo>
                <a:close/>
                <a:moveTo>
                  <a:pt x="82" y="348"/>
                </a:moveTo>
                <a:lnTo>
                  <a:pt x="82" y="348"/>
                </a:lnTo>
                <a:lnTo>
                  <a:pt x="82" y="344"/>
                </a:lnTo>
                <a:lnTo>
                  <a:pt x="82" y="337"/>
                </a:lnTo>
                <a:lnTo>
                  <a:pt x="82" y="337"/>
                </a:lnTo>
                <a:lnTo>
                  <a:pt x="82" y="343"/>
                </a:lnTo>
                <a:lnTo>
                  <a:pt x="82" y="348"/>
                </a:lnTo>
                <a:lnTo>
                  <a:pt x="82" y="348"/>
                </a:lnTo>
                <a:close/>
                <a:moveTo>
                  <a:pt x="47" y="512"/>
                </a:moveTo>
                <a:lnTo>
                  <a:pt x="47" y="512"/>
                </a:lnTo>
                <a:lnTo>
                  <a:pt x="44" y="495"/>
                </a:lnTo>
                <a:lnTo>
                  <a:pt x="44" y="492"/>
                </a:lnTo>
                <a:lnTo>
                  <a:pt x="46" y="492"/>
                </a:lnTo>
                <a:lnTo>
                  <a:pt x="47" y="500"/>
                </a:lnTo>
                <a:lnTo>
                  <a:pt x="47" y="512"/>
                </a:lnTo>
                <a:lnTo>
                  <a:pt x="47" y="512"/>
                </a:lnTo>
                <a:lnTo>
                  <a:pt x="47" y="506"/>
                </a:lnTo>
                <a:lnTo>
                  <a:pt x="47" y="512"/>
                </a:lnTo>
                <a:lnTo>
                  <a:pt x="47" y="512"/>
                </a:lnTo>
                <a:close/>
                <a:moveTo>
                  <a:pt x="88" y="409"/>
                </a:moveTo>
                <a:lnTo>
                  <a:pt x="88" y="409"/>
                </a:lnTo>
                <a:lnTo>
                  <a:pt x="89" y="414"/>
                </a:lnTo>
                <a:lnTo>
                  <a:pt x="88" y="409"/>
                </a:lnTo>
                <a:lnTo>
                  <a:pt x="88" y="409"/>
                </a:lnTo>
                <a:lnTo>
                  <a:pt x="88" y="412"/>
                </a:lnTo>
                <a:lnTo>
                  <a:pt x="88" y="409"/>
                </a:lnTo>
                <a:lnTo>
                  <a:pt x="88" y="409"/>
                </a:lnTo>
                <a:close/>
                <a:moveTo>
                  <a:pt x="46" y="575"/>
                </a:moveTo>
                <a:lnTo>
                  <a:pt x="46" y="575"/>
                </a:lnTo>
                <a:lnTo>
                  <a:pt x="43" y="569"/>
                </a:lnTo>
                <a:lnTo>
                  <a:pt x="46" y="575"/>
                </a:lnTo>
                <a:lnTo>
                  <a:pt x="46" y="575"/>
                </a:lnTo>
                <a:lnTo>
                  <a:pt x="46" y="577"/>
                </a:lnTo>
                <a:lnTo>
                  <a:pt x="44" y="575"/>
                </a:lnTo>
                <a:lnTo>
                  <a:pt x="46" y="574"/>
                </a:lnTo>
                <a:lnTo>
                  <a:pt x="46" y="575"/>
                </a:lnTo>
                <a:lnTo>
                  <a:pt x="46" y="575"/>
                </a:lnTo>
                <a:close/>
                <a:moveTo>
                  <a:pt x="62" y="544"/>
                </a:moveTo>
                <a:lnTo>
                  <a:pt x="62" y="544"/>
                </a:lnTo>
                <a:lnTo>
                  <a:pt x="62" y="550"/>
                </a:lnTo>
                <a:lnTo>
                  <a:pt x="62" y="551"/>
                </a:lnTo>
                <a:lnTo>
                  <a:pt x="62" y="550"/>
                </a:lnTo>
                <a:lnTo>
                  <a:pt x="64" y="546"/>
                </a:lnTo>
                <a:lnTo>
                  <a:pt x="64" y="544"/>
                </a:lnTo>
                <a:lnTo>
                  <a:pt x="62" y="544"/>
                </a:lnTo>
                <a:lnTo>
                  <a:pt x="62" y="544"/>
                </a:lnTo>
                <a:lnTo>
                  <a:pt x="62" y="544"/>
                </a:lnTo>
                <a:lnTo>
                  <a:pt x="62" y="544"/>
                </a:lnTo>
                <a:lnTo>
                  <a:pt x="62" y="544"/>
                </a:lnTo>
                <a:close/>
                <a:moveTo>
                  <a:pt x="82" y="513"/>
                </a:moveTo>
                <a:lnTo>
                  <a:pt x="82" y="513"/>
                </a:lnTo>
                <a:lnTo>
                  <a:pt x="82" y="509"/>
                </a:lnTo>
                <a:lnTo>
                  <a:pt x="83" y="507"/>
                </a:lnTo>
                <a:lnTo>
                  <a:pt x="83" y="507"/>
                </a:lnTo>
                <a:lnTo>
                  <a:pt x="83" y="510"/>
                </a:lnTo>
                <a:lnTo>
                  <a:pt x="83" y="513"/>
                </a:lnTo>
                <a:lnTo>
                  <a:pt x="82" y="513"/>
                </a:lnTo>
                <a:lnTo>
                  <a:pt x="82" y="513"/>
                </a:lnTo>
                <a:close/>
                <a:moveTo>
                  <a:pt x="82" y="537"/>
                </a:moveTo>
                <a:lnTo>
                  <a:pt x="82" y="537"/>
                </a:lnTo>
                <a:lnTo>
                  <a:pt x="82" y="530"/>
                </a:lnTo>
                <a:lnTo>
                  <a:pt x="82" y="524"/>
                </a:lnTo>
                <a:lnTo>
                  <a:pt x="82" y="524"/>
                </a:lnTo>
                <a:lnTo>
                  <a:pt x="82" y="530"/>
                </a:lnTo>
                <a:lnTo>
                  <a:pt x="82" y="537"/>
                </a:lnTo>
                <a:lnTo>
                  <a:pt x="82" y="537"/>
                </a:lnTo>
                <a:close/>
                <a:moveTo>
                  <a:pt x="82" y="554"/>
                </a:moveTo>
                <a:lnTo>
                  <a:pt x="82" y="554"/>
                </a:lnTo>
                <a:lnTo>
                  <a:pt x="80" y="550"/>
                </a:lnTo>
                <a:lnTo>
                  <a:pt x="82" y="546"/>
                </a:lnTo>
                <a:lnTo>
                  <a:pt x="82" y="546"/>
                </a:lnTo>
                <a:lnTo>
                  <a:pt x="82" y="550"/>
                </a:lnTo>
                <a:lnTo>
                  <a:pt x="82" y="554"/>
                </a:lnTo>
                <a:lnTo>
                  <a:pt x="82" y="554"/>
                </a:lnTo>
                <a:close/>
                <a:moveTo>
                  <a:pt x="85" y="553"/>
                </a:moveTo>
                <a:lnTo>
                  <a:pt x="85" y="553"/>
                </a:lnTo>
                <a:lnTo>
                  <a:pt x="84" y="555"/>
                </a:lnTo>
                <a:lnTo>
                  <a:pt x="84" y="554"/>
                </a:lnTo>
                <a:lnTo>
                  <a:pt x="84" y="553"/>
                </a:lnTo>
                <a:lnTo>
                  <a:pt x="84" y="553"/>
                </a:lnTo>
                <a:lnTo>
                  <a:pt x="85" y="553"/>
                </a:lnTo>
                <a:lnTo>
                  <a:pt x="85" y="553"/>
                </a:lnTo>
                <a:lnTo>
                  <a:pt x="85" y="554"/>
                </a:lnTo>
                <a:lnTo>
                  <a:pt x="85" y="553"/>
                </a:lnTo>
                <a:lnTo>
                  <a:pt x="85" y="553"/>
                </a:lnTo>
                <a:close/>
                <a:moveTo>
                  <a:pt x="77" y="704"/>
                </a:moveTo>
                <a:lnTo>
                  <a:pt x="77" y="704"/>
                </a:lnTo>
                <a:lnTo>
                  <a:pt x="76" y="702"/>
                </a:lnTo>
                <a:lnTo>
                  <a:pt x="76" y="697"/>
                </a:lnTo>
                <a:lnTo>
                  <a:pt x="76" y="697"/>
                </a:lnTo>
                <a:lnTo>
                  <a:pt x="77" y="701"/>
                </a:lnTo>
                <a:lnTo>
                  <a:pt x="77" y="704"/>
                </a:lnTo>
                <a:lnTo>
                  <a:pt x="77" y="704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C00000"/>
            </a:solidFill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4788"/>
          <p:cNvSpPr>
            <a:spLocks noEditPoints="1"/>
          </p:cNvSpPr>
          <p:nvPr/>
        </p:nvSpPr>
        <p:spPr bwMode="auto">
          <a:xfrm flipH="1">
            <a:off x="4308476" y="881655"/>
            <a:ext cx="1347788" cy="1362075"/>
          </a:xfrm>
          <a:custGeom>
            <a:avLst/>
            <a:gdLst>
              <a:gd name="T0" fmla="*/ 822 w 849"/>
              <a:gd name="T1" fmla="*/ 823 h 858"/>
              <a:gd name="T2" fmla="*/ 767 w 849"/>
              <a:gd name="T3" fmla="*/ 837 h 858"/>
              <a:gd name="T4" fmla="*/ 142 w 849"/>
              <a:gd name="T5" fmla="*/ 12 h 858"/>
              <a:gd name="T6" fmla="*/ 67 w 849"/>
              <a:gd name="T7" fmla="*/ 549 h 858"/>
              <a:gd name="T8" fmla="*/ 121 w 849"/>
              <a:gd name="T9" fmla="*/ 660 h 858"/>
              <a:gd name="T10" fmla="*/ 122 w 849"/>
              <a:gd name="T11" fmla="*/ 304 h 858"/>
              <a:gd name="T12" fmla="*/ 187 w 849"/>
              <a:gd name="T13" fmla="*/ 128 h 858"/>
              <a:gd name="T14" fmla="*/ 692 w 849"/>
              <a:gd name="T15" fmla="*/ 122 h 858"/>
              <a:gd name="T16" fmla="*/ 721 w 849"/>
              <a:gd name="T17" fmla="*/ 306 h 858"/>
              <a:gd name="T18" fmla="*/ 720 w 849"/>
              <a:gd name="T19" fmla="*/ 675 h 858"/>
              <a:gd name="T20" fmla="*/ 551 w 849"/>
              <a:gd name="T21" fmla="*/ 736 h 858"/>
              <a:gd name="T22" fmla="*/ 741 w 849"/>
              <a:gd name="T23" fmla="*/ 770 h 858"/>
              <a:gd name="T24" fmla="*/ 348 w 849"/>
              <a:gd name="T25" fmla="*/ 734 h 858"/>
              <a:gd name="T26" fmla="*/ 281 w 849"/>
              <a:gd name="T27" fmla="*/ 754 h 858"/>
              <a:gd name="T28" fmla="*/ 775 w 849"/>
              <a:gd name="T29" fmla="*/ 637 h 858"/>
              <a:gd name="T30" fmla="*/ 389 w 849"/>
              <a:gd name="T31" fmla="*/ 783 h 858"/>
              <a:gd name="T32" fmla="*/ 751 w 849"/>
              <a:gd name="T33" fmla="*/ 841 h 858"/>
              <a:gd name="T34" fmla="*/ 492 w 849"/>
              <a:gd name="T35" fmla="*/ 723 h 858"/>
              <a:gd name="T36" fmla="*/ 405 w 849"/>
              <a:gd name="T37" fmla="*/ 782 h 858"/>
              <a:gd name="T38" fmla="*/ 521 w 849"/>
              <a:gd name="T39" fmla="*/ 846 h 858"/>
              <a:gd name="T40" fmla="*/ 339 w 849"/>
              <a:gd name="T41" fmla="*/ 755 h 858"/>
              <a:gd name="T42" fmla="*/ 316 w 849"/>
              <a:gd name="T43" fmla="*/ 738 h 858"/>
              <a:gd name="T44" fmla="*/ 490 w 849"/>
              <a:gd name="T45" fmla="*/ 794 h 858"/>
              <a:gd name="T46" fmla="*/ 367 w 849"/>
              <a:gd name="T47" fmla="*/ 744 h 858"/>
              <a:gd name="T48" fmla="*/ 509 w 849"/>
              <a:gd name="T49" fmla="*/ 790 h 858"/>
              <a:gd name="T50" fmla="*/ 538 w 849"/>
              <a:gd name="T51" fmla="*/ 794 h 858"/>
              <a:gd name="T52" fmla="*/ 482 w 849"/>
              <a:gd name="T53" fmla="*/ 766 h 858"/>
              <a:gd name="T54" fmla="*/ 688 w 849"/>
              <a:gd name="T55" fmla="*/ 842 h 858"/>
              <a:gd name="T56" fmla="*/ 716 w 849"/>
              <a:gd name="T57" fmla="*/ 841 h 858"/>
              <a:gd name="T58" fmla="*/ 463 w 849"/>
              <a:gd name="T59" fmla="*/ 737 h 858"/>
              <a:gd name="T60" fmla="*/ 821 w 849"/>
              <a:gd name="T61" fmla="*/ 822 h 858"/>
              <a:gd name="T62" fmla="*/ 507 w 849"/>
              <a:gd name="T63" fmla="*/ 724 h 858"/>
              <a:gd name="T64" fmla="*/ 609 w 849"/>
              <a:gd name="T65" fmla="*/ 746 h 858"/>
              <a:gd name="T66" fmla="*/ 591 w 849"/>
              <a:gd name="T67" fmla="*/ 726 h 858"/>
              <a:gd name="T68" fmla="*/ 788 w 849"/>
              <a:gd name="T69" fmla="*/ 778 h 858"/>
              <a:gd name="T70" fmla="*/ 687 w 849"/>
              <a:gd name="T71" fmla="*/ 752 h 858"/>
              <a:gd name="T72" fmla="*/ 651 w 849"/>
              <a:gd name="T73" fmla="*/ 734 h 858"/>
              <a:gd name="T74" fmla="*/ 679 w 849"/>
              <a:gd name="T75" fmla="*/ 729 h 858"/>
              <a:gd name="T76" fmla="*/ 745 w 849"/>
              <a:gd name="T77" fmla="*/ 752 h 858"/>
              <a:gd name="T78" fmla="*/ 743 w 849"/>
              <a:gd name="T79" fmla="*/ 737 h 858"/>
              <a:gd name="T80" fmla="*/ 743 w 849"/>
              <a:gd name="T81" fmla="*/ 711 h 858"/>
              <a:gd name="T82" fmla="*/ 751 w 849"/>
              <a:gd name="T83" fmla="*/ 687 h 858"/>
              <a:gd name="T84" fmla="*/ 735 w 849"/>
              <a:gd name="T85" fmla="*/ 710 h 858"/>
              <a:gd name="T86" fmla="*/ 728 w 849"/>
              <a:gd name="T87" fmla="*/ 685 h 858"/>
              <a:gd name="T88" fmla="*/ 835 w 849"/>
              <a:gd name="T89" fmla="*/ 383 h 858"/>
              <a:gd name="T90" fmla="*/ 726 w 849"/>
              <a:gd name="T91" fmla="*/ 631 h 858"/>
              <a:gd name="T92" fmla="*/ 744 w 849"/>
              <a:gd name="T93" fmla="*/ 567 h 858"/>
              <a:gd name="T94" fmla="*/ 749 w 849"/>
              <a:gd name="T95" fmla="*/ 537 h 858"/>
              <a:gd name="T96" fmla="*/ 725 w 849"/>
              <a:gd name="T97" fmla="*/ 575 h 858"/>
              <a:gd name="T98" fmla="*/ 752 w 849"/>
              <a:gd name="T99" fmla="*/ 458 h 858"/>
              <a:gd name="T100" fmla="*/ 726 w 849"/>
              <a:gd name="T101" fmla="*/ 475 h 858"/>
              <a:gd name="T102" fmla="*/ 752 w 849"/>
              <a:gd name="T103" fmla="*/ 368 h 858"/>
              <a:gd name="T104" fmla="*/ 834 w 849"/>
              <a:gd name="T105" fmla="*/ 89 h 858"/>
              <a:gd name="T106" fmla="*/ 723 w 849"/>
              <a:gd name="T107" fmla="*/ 259 h 858"/>
              <a:gd name="T108" fmla="*/ 727 w 849"/>
              <a:gd name="T109" fmla="*/ 212 h 858"/>
              <a:gd name="T110" fmla="*/ 594 w 849"/>
              <a:gd name="T111" fmla="*/ 23 h 858"/>
              <a:gd name="T112" fmla="*/ 568 w 849"/>
              <a:gd name="T113" fmla="*/ 23 h 858"/>
              <a:gd name="T114" fmla="*/ 774 w 849"/>
              <a:gd name="T115" fmla="*/ 122 h 858"/>
              <a:gd name="T116" fmla="*/ 325 w 849"/>
              <a:gd name="T117" fmla="*/ 122 h 858"/>
              <a:gd name="T118" fmla="*/ 14 w 849"/>
              <a:gd name="T119" fmla="*/ 183 h 858"/>
              <a:gd name="T120" fmla="*/ 63 w 849"/>
              <a:gd name="T121" fmla="*/ 490 h 858"/>
              <a:gd name="T122" fmla="*/ 128 w 849"/>
              <a:gd name="T123" fmla="*/ 440 h 858"/>
              <a:gd name="T124" fmla="*/ 124 w 849"/>
              <a:gd name="T125" fmla="*/ 580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" h="858">
                <a:moveTo>
                  <a:pt x="167" y="806"/>
                </a:moveTo>
                <a:lnTo>
                  <a:pt x="167" y="806"/>
                </a:lnTo>
                <a:lnTo>
                  <a:pt x="204" y="807"/>
                </a:lnTo>
                <a:lnTo>
                  <a:pt x="239" y="809"/>
                </a:lnTo>
                <a:lnTo>
                  <a:pt x="274" y="812"/>
                </a:lnTo>
                <a:lnTo>
                  <a:pt x="274" y="812"/>
                </a:lnTo>
                <a:lnTo>
                  <a:pt x="292" y="814"/>
                </a:lnTo>
                <a:lnTo>
                  <a:pt x="293" y="814"/>
                </a:lnTo>
                <a:lnTo>
                  <a:pt x="293" y="813"/>
                </a:lnTo>
                <a:lnTo>
                  <a:pt x="289" y="812"/>
                </a:lnTo>
                <a:lnTo>
                  <a:pt x="289" y="812"/>
                </a:lnTo>
                <a:lnTo>
                  <a:pt x="295" y="809"/>
                </a:lnTo>
                <a:lnTo>
                  <a:pt x="298" y="809"/>
                </a:lnTo>
                <a:lnTo>
                  <a:pt x="308" y="811"/>
                </a:lnTo>
                <a:lnTo>
                  <a:pt x="308" y="811"/>
                </a:lnTo>
                <a:lnTo>
                  <a:pt x="305" y="808"/>
                </a:lnTo>
                <a:lnTo>
                  <a:pt x="309" y="809"/>
                </a:lnTo>
                <a:lnTo>
                  <a:pt x="324" y="813"/>
                </a:lnTo>
                <a:lnTo>
                  <a:pt x="338" y="818"/>
                </a:lnTo>
                <a:lnTo>
                  <a:pt x="342" y="819"/>
                </a:lnTo>
                <a:lnTo>
                  <a:pt x="339" y="819"/>
                </a:lnTo>
                <a:lnTo>
                  <a:pt x="339" y="819"/>
                </a:lnTo>
                <a:lnTo>
                  <a:pt x="349" y="820"/>
                </a:lnTo>
                <a:lnTo>
                  <a:pt x="367" y="822"/>
                </a:lnTo>
                <a:lnTo>
                  <a:pt x="384" y="820"/>
                </a:lnTo>
                <a:lnTo>
                  <a:pt x="390" y="819"/>
                </a:lnTo>
                <a:lnTo>
                  <a:pt x="391" y="818"/>
                </a:lnTo>
                <a:lnTo>
                  <a:pt x="391" y="818"/>
                </a:lnTo>
                <a:lnTo>
                  <a:pt x="391" y="818"/>
                </a:lnTo>
                <a:lnTo>
                  <a:pt x="399" y="819"/>
                </a:lnTo>
                <a:lnTo>
                  <a:pt x="396" y="820"/>
                </a:lnTo>
                <a:lnTo>
                  <a:pt x="386" y="820"/>
                </a:lnTo>
                <a:lnTo>
                  <a:pt x="374" y="823"/>
                </a:lnTo>
                <a:lnTo>
                  <a:pt x="374" y="823"/>
                </a:lnTo>
                <a:lnTo>
                  <a:pt x="384" y="828"/>
                </a:lnTo>
                <a:lnTo>
                  <a:pt x="397" y="831"/>
                </a:lnTo>
                <a:lnTo>
                  <a:pt x="411" y="834"/>
                </a:lnTo>
                <a:lnTo>
                  <a:pt x="427" y="836"/>
                </a:lnTo>
                <a:lnTo>
                  <a:pt x="445" y="837"/>
                </a:lnTo>
                <a:lnTo>
                  <a:pt x="463" y="837"/>
                </a:lnTo>
                <a:lnTo>
                  <a:pt x="501" y="837"/>
                </a:lnTo>
                <a:lnTo>
                  <a:pt x="538" y="835"/>
                </a:lnTo>
                <a:lnTo>
                  <a:pt x="572" y="832"/>
                </a:lnTo>
                <a:lnTo>
                  <a:pt x="599" y="831"/>
                </a:lnTo>
                <a:lnTo>
                  <a:pt x="616" y="831"/>
                </a:lnTo>
                <a:lnTo>
                  <a:pt x="616" y="831"/>
                </a:lnTo>
                <a:lnTo>
                  <a:pt x="672" y="838"/>
                </a:lnTo>
                <a:lnTo>
                  <a:pt x="705" y="842"/>
                </a:lnTo>
                <a:lnTo>
                  <a:pt x="740" y="844"/>
                </a:lnTo>
                <a:lnTo>
                  <a:pt x="756" y="844"/>
                </a:lnTo>
                <a:lnTo>
                  <a:pt x="771" y="843"/>
                </a:lnTo>
                <a:lnTo>
                  <a:pt x="786" y="842"/>
                </a:lnTo>
                <a:lnTo>
                  <a:pt x="798" y="840"/>
                </a:lnTo>
                <a:lnTo>
                  <a:pt x="809" y="835"/>
                </a:lnTo>
                <a:lnTo>
                  <a:pt x="817" y="830"/>
                </a:lnTo>
                <a:lnTo>
                  <a:pt x="820" y="826"/>
                </a:lnTo>
                <a:lnTo>
                  <a:pt x="822" y="823"/>
                </a:lnTo>
                <a:lnTo>
                  <a:pt x="823" y="818"/>
                </a:lnTo>
                <a:lnTo>
                  <a:pt x="824" y="814"/>
                </a:lnTo>
                <a:lnTo>
                  <a:pt x="824" y="814"/>
                </a:lnTo>
                <a:lnTo>
                  <a:pt x="827" y="714"/>
                </a:lnTo>
                <a:lnTo>
                  <a:pt x="829" y="616"/>
                </a:lnTo>
                <a:lnTo>
                  <a:pt x="830" y="418"/>
                </a:lnTo>
                <a:lnTo>
                  <a:pt x="830" y="221"/>
                </a:lnTo>
                <a:lnTo>
                  <a:pt x="830" y="22"/>
                </a:lnTo>
                <a:lnTo>
                  <a:pt x="830" y="22"/>
                </a:lnTo>
                <a:lnTo>
                  <a:pt x="802" y="21"/>
                </a:lnTo>
                <a:lnTo>
                  <a:pt x="770" y="20"/>
                </a:lnTo>
                <a:lnTo>
                  <a:pt x="755" y="18"/>
                </a:lnTo>
                <a:lnTo>
                  <a:pt x="739" y="18"/>
                </a:lnTo>
                <a:lnTo>
                  <a:pt x="725" y="21"/>
                </a:lnTo>
                <a:lnTo>
                  <a:pt x="711" y="23"/>
                </a:lnTo>
                <a:lnTo>
                  <a:pt x="711" y="23"/>
                </a:lnTo>
                <a:lnTo>
                  <a:pt x="721" y="24"/>
                </a:lnTo>
                <a:lnTo>
                  <a:pt x="734" y="26"/>
                </a:lnTo>
                <a:lnTo>
                  <a:pt x="770" y="26"/>
                </a:lnTo>
                <a:lnTo>
                  <a:pt x="806" y="26"/>
                </a:lnTo>
                <a:lnTo>
                  <a:pt x="835" y="26"/>
                </a:lnTo>
                <a:lnTo>
                  <a:pt x="835" y="26"/>
                </a:lnTo>
                <a:lnTo>
                  <a:pt x="834" y="64"/>
                </a:lnTo>
                <a:lnTo>
                  <a:pt x="833" y="103"/>
                </a:lnTo>
                <a:lnTo>
                  <a:pt x="832" y="141"/>
                </a:lnTo>
                <a:lnTo>
                  <a:pt x="833" y="181"/>
                </a:lnTo>
                <a:lnTo>
                  <a:pt x="835" y="259"/>
                </a:lnTo>
                <a:lnTo>
                  <a:pt x="839" y="340"/>
                </a:lnTo>
                <a:lnTo>
                  <a:pt x="841" y="421"/>
                </a:lnTo>
                <a:lnTo>
                  <a:pt x="843" y="500"/>
                </a:lnTo>
                <a:lnTo>
                  <a:pt x="843" y="541"/>
                </a:lnTo>
                <a:lnTo>
                  <a:pt x="840" y="581"/>
                </a:lnTo>
                <a:lnTo>
                  <a:pt x="838" y="620"/>
                </a:lnTo>
                <a:lnTo>
                  <a:pt x="833" y="660"/>
                </a:lnTo>
                <a:lnTo>
                  <a:pt x="833" y="660"/>
                </a:lnTo>
                <a:lnTo>
                  <a:pt x="827" y="669"/>
                </a:lnTo>
                <a:lnTo>
                  <a:pt x="821" y="677"/>
                </a:lnTo>
                <a:lnTo>
                  <a:pt x="817" y="685"/>
                </a:lnTo>
                <a:lnTo>
                  <a:pt x="815" y="695"/>
                </a:lnTo>
                <a:lnTo>
                  <a:pt x="812" y="704"/>
                </a:lnTo>
                <a:lnTo>
                  <a:pt x="811" y="712"/>
                </a:lnTo>
                <a:lnTo>
                  <a:pt x="811" y="728"/>
                </a:lnTo>
                <a:lnTo>
                  <a:pt x="814" y="744"/>
                </a:lnTo>
                <a:lnTo>
                  <a:pt x="816" y="759"/>
                </a:lnTo>
                <a:lnTo>
                  <a:pt x="820" y="773"/>
                </a:lnTo>
                <a:lnTo>
                  <a:pt x="822" y="787"/>
                </a:lnTo>
                <a:lnTo>
                  <a:pt x="823" y="799"/>
                </a:lnTo>
                <a:lnTo>
                  <a:pt x="822" y="805"/>
                </a:lnTo>
                <a:lnTo>
                  <a:pt x="821" y="809"/>
                </a:lnTo>
                <a:lnTo>
                  <a:pt x="818" y="814"/>
                </a:lnTo>
                <a:lnTo>
                  <a:pt x="815" y="819"/>
                </a:lnTo>
                <a:lnTo>
                  <a:pt x="810" y="823"/>
                </a:lnTo>
                <a:lnTo>
                  <a:pt x="805" y="826"/>
                </a:lnTo>
                <a:lnTo>
                  <a:pt x="798" y="830"/>
                </a:lnTo>
                <a:lnTo>
                  <a:pt x="788" y="832"/>
                </a:lnTo>
                <a:lnTo>
                  <a:pt x="779" y="835"/>
                </a:lnTo>
                <a:lnTo>
                  <a:pt x="767" y="837"/>
                </a:lnTo>
                <a:lnTo>
                  <a:pt x="737" y="838"/>
                </a:lnTo>
                <a:lnTo>
                  <a:pt x="698" y="838"/>
                </a:lnTo>
                <a:lnTo>
                  <a:pt x="698" y="838"/>
                </a:lnTo>
                <a:lnTo>
                  <a:pt x="678" y="841"/>
                </a:lnTo>
                <a:lnTo>
                  <a:pt x="653" y="842"/>
                </a:lnTo>
                <a:lnTo>
                  <a:pt x="645" y="842"/>
                </a:lnTo>
                <a:lnTo>
                  <a:pt x="638" y="841"/>
                </a:lnTo>
                <a:lnTo>
                  <a:pt x="637" y="841"/>
                </a:lnTo>
                <a:lnTo>
                  <a:pt x="637" y="840"/>
                </a:lnTo>
                <a:lnTo>
                  <a:pt x="640" y="837"/>
                </a:lnTo>
                <a:lnTo>
                  <a:pt x="640" y="837"/>
                </a:lnTo>
                <a:lnTo>
                  <a:pt x="622" y="834"/>
                </a:lnTo>
                <a:lnTo>
                  <a:pt x="603" y="830"/>
                </a:lnTo>
                <a:lnTo>
                  <a:pt x="581" y="826"/>
                </a:lnTo>
                <a:lnTo>
                  <a:pt x="558" y="825"/>
                </a:lnTo>
                <a:lnTo>
                  <a:pt x="509" y="822"/>
                </a:lnTo>
                <a:lnTo>
                  <a:pt x="457" y="822"/>
                </a:lnTo>
                <a:lnTo>
                  <a:pt x="405" y="822"/>
                </a:lnTo>
                <a:lnTo>
                  <a:pt x="357" y="824"/>
                </a:lnTo>
                <a:lnTo>
                  <a:pt x="316" y="829"/>
                </a:lnTo>
                <a:lnTo>
                  <a:pt x="283" y="832"/>
                </a:lnTo>
                <a:lnTo>
                  <a:pt x="283" y="832"/>
                </a:lnTo>
                <a:lnTo>
                  <a:pt x="330" y="836"/>
                </a:lnTo>
                <a:lnTo>
                  <a:pt x="378" y="838"/>
                </a:lnTo>
                <a:lnTo>
                  <a:pt x="378" y="838"/>
                </a:lnTo>
                <a:lnTo>
                  <a:pt x="374" y="840"/>
                </a:lnTo>
                <a:lnTo>
                  <a:pt x="374" y="841"/>
                </a:lnTo>
                <a:lnTo>
                  <a:pt x="381" y="841"/>
                </a:lnTo>
                <a:lnTo>
                  <a:pt x="381" y="841"/>
                </a:lnTo>
                <a:lnTo>
                  <a:pt x="368" y="841"/>
                </a:lnTo>
                <a:lnTo>
                  <a:pt x="354" y="841"/>
                </a:lnTo>
                <a:lnTo>
                  <a:pt x="354" y="841"/>
                </a:lnTo>
                <a:lnTo>
                  <a:pt x="456" y="849"/>
                </a:lnTo>
                <a:lnTo>
                  <a:pt x="513" y="853"/>
                </a:lnTo>
                <a:lnTo>
                  <a:pt x="574" y="855"/>
                </a:lnTo>
                <a:lnTo>
                  <a:pt x="638" y="858"/>
                </a:lnTo>
                <a:lnTo>
                  <a:pt x="705" y="858"/>
                </a:lnTo>
                <a:lnTo>
                  <a:pt x="775" y="856"/>
                </a:lnTo>
                <a:lnTo>
                  <a:pt x="847" y="853"/>
                </a:lnTo>
                <a:lnTo>
                  <a:pt x="847" y="853"/>
                </a:lnTo>
                <a:lnTo>
                  <a:pt x="844" y="747"/>
                </a:lnTo>
                <a:lnTo>
                  <a:pt x="843" y="640"/>
                </a:lnTo>
                <a:lnTo>
                  <a:pt x="843" y="533"/>
                </a:lnTo>
                <a:lnTo>
                  <a:pt x="843" y="427"/>
                </a:lnTo>
                <a:lnTo>
                  <a:pt x="846" y="213"/>
                </a:lnTo>
                <a:lnTo>
                  <a:pt x="847" y="108"/>
                </a:lnTo>
                <a:lnTo>
                  <a:pt x="849" y="4"/>
                </a:lnTo>
                <a:lnTo>
                  <a:pt x="849" y="4"/>
                </a:lnTo>
                <a:lnTo>
                  <a:pt x="741" y="4"/>
                </a:lnTo>
                <a:lnTo>
                  <a:pt x="632" y="2"/>
                </a:lnTo>
                <a:lnTo>
                  <a:pt x="520" y="0"/>
                </a:lnTo>
                <a:lnTo>
                  <a:pt x="408" y="0"/>
                </a:lnTo>
                <a:lnTo>
                  <a:pt x="354" y="2"/>
                </a:lnTo>
                <a:lnTo>
                  <a:pt x="298" y="3"/>
                </a:lnTo>
                <a:lnTo>
                  <a:pt x="245" y="5"/>
                </a:lnTo>
                <a:lnTo>
                  <a:pt x="192" y="8"/>
                </a:lnTo>
                <a:lnTo>
                  <a:pt x="142" y="12"/>
                </a:lnTo>
                <a:lnTo>
                  <a:pt x="92" y="17"/>
                </a:lnTo>
                <a:lnTo>
                  <a:pt x="45" y="24"/>
                </a:lnTo>
                <a:lnTo>
                  <a:pt x="0" y="33"/>
                </a:lnTo>
                <a:lnTo>
                  <a:pt x="0" y="33"/>
                </a:lnTo>
                <a:lnTo>
                  <a:pt x="3" y="63"/>
                </a:lnTo>
                <a:lnTo>
                  <a:pt x="7" y="89"/>
                </a:lnTo>
                <a:lnTo>
                  <a:pt x="12" y="150"/>
                </a:lnTo>
                <a:lnTo>
                  <a:pt x="12" y="150"/>
                </a:lnTo>
                <a:lnTo>
                  <a:pt x="10" y="139"/>
                </a:lnTo>
                <a:lnTo>
                  <a:pt x="10" y="139"/>
                </a:lnTo>
                <a:lnTo>
                  <a:pt x="10" y="140"/>
                </a:lnTo>
                <a:lnTo>
                  <a:pt x="9" y="144"/>
                </a:lnTo>
                <a:lnTo>
                  <a:pt x="9" y="144"/>
                </a:lnTo>
                <a:lnTo>
                  <a:pt x="6" y="128"/>
                </a:lnTo>
                <a:lnTo>
                  <a:pt x="6" y="114"/>
                </a:lnTo>
                <a:lnTo>
                  <a:pt x="6" y="114"/>
                </a:lnTo>
                <a:lnTo>
                  <a:pt x="3" y="140"/>
                </a:lnTo>
                <a:lnTo>
                  <a:pt x="2" y="179"/>
                </a:lnTo>
                <a:lnTo>
                  <a:pt x="1" y="224"/>
                </a:lnTo>
                <a:lnTo>
                  <a:pt x="3" y="275"/>
                </a:lnTo>
                <a:lnTo>
                  <a:pt x="6" y="325"/>
                </a:lnTo>
                <a:lnTo>
                  <a:pt x="9" y="348"/>
                </a:lnTo>
                <a:lnTo>
                  <a:pt x="12" y="370"/>
                </a:lnTo>
                <a:lnTo>
                  <a:pt x="16" y="390"/>
                </a:lnTo>
                <a:lnTo>
                  <a:pt x="21" y="407"/>
                </a:lnTo>
                <a:lnTo>
                  <a:pt x="26" y="422"/>
                </a:lnTo>
                <a:lnTo>
                  <a:pt x="32" y="433"/>
                </a:lnTo>
                <a:lnTo>
                  <a:pt x="32" y="433"/>
                </a:lnTo>
                <a:lnTo>
                  <a:pt x="31" y="439"/>
                </a:lnTo>
                <a:lnTo>
                  <a:pt x="29" y="449"/>
                </a:lnTo>
                <a:lnTo>
                  <a:pt x="29" y="462"/>
                </a:lnTo>
                <a:lnTo>
                  <a:pt x="29" y="477"/>
                </a:lnTo>
                <a:lnTo>
                  <a:pt x="32" y="512"/>
                </a:lnTo>
                <a:lnTo>
                  <a:pt x="37" y="551"/>
                </a:lnTo>
                <a:lnTo>
                  <a:pt x="43" y="589"/>
                </a:lnTo>
                <a:lnTo>
                  <a:pt x="50" y="626"/>
                </a:lnTo>
                <a:lnTo>
                  <a:pt x="57" y="657"/>
                </a:lnTo>
                <a:lnTo>
                  <a:pt x="63" y="678"/>
                </a:lnTo>
                <a:lnTo>
                  <a:pt x="63" y="678"/>
                </a:lnTo>
                <a:lnTo>
                  <a:pt x="65" y="673"/>
                </a:lnTo>
                <a:lnTo>
                  <a:pt x="65" y="673"/>
                </a:lnTo>
                <a:lnTo>
                  <a:pt x="66" y="679"/>
                </a:lnTo>
                <a:lnTo>
                  <a:pt x="66" y="679"/>
                </a:lnTo>
                <a:lnTo>
                  <a:pt x="71" y="648"/>
                </a:lnTo>
                <a:lnTo>
                  <a:pt x="73" y="632"/>
                </a:lnTo>
                <a:lnTo>
                  <a:pt x="74" y="617"/>
                </a:lnTo>
                <a:lnTo>
                  <a:pt x="73" y="600"/>
                </a:lnTo>
                <a:lnTo>
                  <a:pt x="71" y="583"/>
                </a:lnTo>
                <a:lnTo>
                  <a:pt x="67" y="565"/>
                </a:lnTo>
                <a:lnTo>
                  <a:pt x="60" y="546"/>
                </a:lnTo>
                <a:lnTo>
                  <a:pt x="60" y="546"/>
                </a:lnTo>
                <a:lnTo>
                  <a:pt x="62" y="549"/>
                </a:lnTo>
                <a:lnTo>
                  <a:pt x="63" y="549"/>
                </a:lnTo>
                <a:lnTo>
                  <a:pt x="65" y="548"/>
                </a:lnTo>
                <a:lnTo>
                  <a:pt x="65" y="543"/>
                </a:lnTo>
                <a:lnTo>
                  <a:pt x="65" y="543"/>
                </a:lnTo>
                <a:lnTo>
                  <a:pt x="67" y="549"/>
                </a:lnTo>
                <a:lnTo>
                  <a:pt x="65" y="543"/>
                </a:lnTo>
                <a:lnTo>
                  <a:pt x="65" y="539"/>
                </a:lnTo>
                <a:lnTo>
                  <a:pt x="65" y="539"/>
                </a:lnTo>
                <a:lnTo>
                  <a:pt x="66" y="540"/>
                </a:lnTo>
                <a:lnTo>
                  <a:pt x="67" y="545"/>
                </a:lnTo>
                <a:lnTo>
                  <a:pt x="69" y="555"/>
                </a:lnTo>
                <a:lnTo>
                  <a:pt x="71" y="572"/>
                </a:lnTo>
                <a:lnTo>
                  <a:pt x="71" y="572"/>
                </a:lnTo>
                <a:lnTo>
                  <a:pt x="71" y="581"/>
                </a:lnTo>
                <a:lnTo>
                  <a:pt x="72" y="605"/>
                </a:lnTo>
                <a:lnTo>
                  <a:pt x="74" y="640"/>
                </a:lnTo>
                <a:lnTo>
                  <a:pt x="80" y="683"/>
                </a:lnTo>
                <a:lnTo>
                  <a:pt x="80" y="683"/>
                </a:lnTo>
                <a:lnTo>
                  <a:pt x="83" y="673"/>
                </a:lnTo>
                <a:lnTo>
                  <a:pt x="85" y="664"/>
                </a:lnTo>
                <a:lnTo>
                  <a:pt x="88" y="647"/>
                </a:lnTo>
                <a:lnTo>
                  <a:pt x="88" y="630"/>
                </a:lnTo>
                <a:lnTo>
                  <a:pt x="86" y="612"/>
                </a:lnTo>
                <a:lnTo>
                  <a:pt x="86" y="612"/>
                </a:lnTo>
                <a:lnTo>
                  <a:pt x="84" y="616"/>
                </a:lnTo>
                <a:lnTo>
                  <a:pt x="83" y="616"/>
                </a:lnTo>
                <a:lnTo>
                  <a:pt x="83" y="614"/>
                </a:lnTo>
                <a:lnTo>
                  <a:pt x="86" y="602"/>
                </a:lnTo>
                <a:lnTo>
                  <a:pt x="90" y="589"/>
                </a:lnTo>
                <a:lnTo>
                  <a:pt x="91" y="584"/>
                </a:lnTo>
                <a:lnTo>
                  <a:pt x="91" y="583"/>
                </a:lnTo>
                <a:lnTo>
                  <a:pt x="91" y="583"/>
                </a:lnTo>
                <a:lnTo>
                  <a:pt x="91" y="583"/>
                </a:lnTo>
                <a:lnTo>
                  <a:pt x="92" y="628"/>
                </a:lnTo>
                <a:lnTo>
                  <a:pt x="94" y="660"/>
                </a:lnTo>
                <a:lnTo>
                  <a:pt x="96" y="695"/>
                </a:lnTo>
                <a:lnTo>
                  <a:pt x="98" y="729"/>
                </a:lnTo>
                <a:lnTo>
                  <a:pt x="103" y="759"/>
                </a:lnTo>
                <a:lnTo>
                  <a:pt x="106" y="770"/>
                </a:lnTo>
                <a:lnTo>
                  <a:pt x="109" y="779"/>
                </a:lnTo>
                <a:lnTo>
                  <a:pt x="112" y="787"/>
                </a:lnTo>
                <a:lnTo>
                  <a:pt x="114" y="788"/>
                </a:lnTo>
                <a:lnTo>
                  <a:pt x="116" y="789"/>
                </a:lnTo>
                <a:lnTo>
                  <a:pt x="116" y="789"/>
                </a:lnTo>
                <a:lnTo>
                  <a:pt x="118" y="777"/>
                </a:lnTo>
                <a:lnTo>
                  <a:pt x="119" y="761"/>
                </a:lnTo>
                <a:lnTo>
                  <a:pt x="119" y="726"/>
                </a:lnTo>
                <a:lnTo>
                  <a:pt x="119" y="712"/>
                </a:lnTo>
                <a:lnTo>
                  <a:pt x="120" y="701"/>
                </a:lnTo>
                <a:lnTo>
                  <a:pt x="121" y="699"/>
                </a:lnTo>
                <a:lnTo>
                  <a:pt x="122" y="697"/>
                </a:lnTo>
                <a:lnTo>
                  <a:pt x="124" y="699"/>
                </a:lnTo>
                <a:lnTo>
                  <a:pt x="126" y="702"/>
                </a:lnTo>
                <a:lnTo>
                  <a:pt x="126" y="702"/>
                </a:lnTo>
                <a:lnTo>
                  <a:pt x="128" y="697"/>
                </a:lnTo>
                <a:lnTo>
                  <a:pt x="130" y="691"/>
                </a:lnTo>
                <a:lnTo>
                  <a:pt x="130" y="685"/>
                </a:lnTo>
                <a:lnTo>
                  <a:pt x="130" y="681"/>
                </a:lnTo>
                <a:lnTo>
                  <a:pt x="128" y="672"/>
                </a:lnTo>
                <a:lnTo>
                  <a:pt x="125" y="665"/>
                </a:lnTo>
                <a:lnTo>
                  <a:pt x="122" y="660"/>
                </a:lnTo>
                <a:lnTo>
                  <a:pt x="121" y="660"/>
                </a:lnTo>
                <a:lnTo>
                  <a:pt x="121" y="660"/>
                </a:lnTo>
                <a:lnTo>
                  <a:pt x="122" y="665"/>
                </a:lnTo>
                <a:lnTo>
                  <a:pt x="127" y="675"/>
                </a:lnTo>
                <a:lnTo>
                  <a:pt x="127" y="675"/>
                </a:lnTo>
                <a:lnTo>
                  <a:pt x="128" y="667"/>
                </a:lnTo>
                <a:lnTo>
                  <a:pt x="128" y="659"/>
                </a:lnTo>
                <a:lnTo>
                  <a:pt x="126" y="637"/>
                </a:lnTo>
                <a:lnTo>
                  <a:pt x="121" y="617"/>
                </a:lnTo>
                <a:lnTo>
                  <a:pt x="119" y="605"/>
                </a:lnTo>
                <a:lnTo>
                  <a:pt x="119" y="605"/>
                </a:lnTo>
                <a:lnTo>
                  <a:pt x="119" y="604"/>
                </a:lnTo>
                <a:lnTo>
                  <a:pt x="120" y="605"/>
                </a:lnTo>
                <a:lnTo>
                  <a:pt x="122" y="608"/>
                </a:lnTo>
                <a:lnTo>
                  <a:pt x="126" y="614"/>
                </a:lnTo>
                <a:lnTo>
                  <a:pt x="126" y="614"/>
                </a:lnTo>
                <a:lnTo>
                  <a:pt x="128" y="602"/>
                </a:lnTo>
                <a:lnTo>
                  <a:pt x="130" y="589"/>
                </a:lnTo>
                <a:lnTo>
                  <a:pt x="128" y="575"/>
                </a:lnTo>
                <a:lnTo>
                  <a:pt x="127" y="559"/>
                </a:lnTo>
                <a:lnTo>
                  <a:pt x="126" y="524"/>
                </a:lnTo>
                <a:lnTo>
                  <a:pt x="126" y="505"/>
                </a:lnTo>
                <a:lnTo>
                  <a:pt x="128" y="484"/>
                </a:lnTo>
                <a:lnTo>
                  <a:pt x="128" y="484"/>
                </a:lnTo>
                <a:lnTo>
                  <a:pt x="137" y="490"/>
                </a:lnTo>
                <a:lnTo>
                  <a:pt x="139" y="493"/>
                </a:lnTo>
                <a:lnTo>
                  <a:pt x="139" y="494"/>
                </a:lnTo>
                <a:lnTo>
                  <a:pt x="139" y="494"/>
                </a:lnTo>
                <a:lnTo>
                  <a:pt x="136" y="494"/>
                </a:lnTo>
                <a:lnTo>
                  <a:pt x="131" y="493"/>
                </a:lnTo>
                <a:lnTo>
                  <a:pt x="131" y="494"/>
                </a:lnTo>
                <a:lnTo>
                  <a:pt x="137" y="496"/>
                </a:lnTo>
                <a:lnTo>
                  <a:pt x="137" y="496"/>
                </a:lnTo>
                <a:lnTo>
                  <a:pt x="137" y="493"/>
                </a:lnTo>
                <a:lnTo>
                  <a:pt x="138" y="489"/>
                </a:lnTo>
                <a:lnTo>
                  <a:pt x="138" y="476"/>
                </a:lnTo>
                <a:lnTo>
                  <a:pt x="137" y="459"/>
                </a:lnTo>
                <a:lnTo>
                  <a:pt x="134" y="441"/>
                </a:lnTo>
                <a:lnTo>
                  <a:pt x="127" y="405"/>
                </a:lnTo>
                <a:lnTo>
                  <a:pt x="124" y="392"/>
                </a:lnTo>
                <a:lnTo>
                  <a:pt x="121" y="383"/>
                </a:lnTo>
                <a:lnTo>
                  <a:pt x="121" y="383"/>
                </a:lnTo>
                <a:lnTo>
                  <a:pt x="121" y="390"/>
                </a:lnTo>
                <a:lnTo>
                  <a:pt x="122" y="396"/>
                </a:lnTo>
                <a:lnTo>
                  <a:pt x="127" y="406"/>
                </a:lnTo>
                <a:lnTo>
                  <a:pt x="128" y="411"/>
                </a:lnTo>
                <a:lnTo>
                  <a:pt x="130" y="417"/>
                </a:lnTo>
                <a:lnTo>
                  <a:pt x="130" y="424"/>
                </a:lnTo>
                <a:lnTo>
                  <a:pt x="126" y="435"/>
                </a:lnTo>
                <a:lnTo>
                  <a:pt x="126" y="435"/>
                </a:lnTo>
                <a:lnTo>
                  <a:pt x="122" y="427"/>
                </a:lnTo>
                <a:lnTo>
                  <a:pt x="120" y="418"/>
                </a:lnTo>
                <a:lnTo>
                  <a:pt x="118" y="410"/>
                </a:lnTo>
                <a:lnTo>
                  <a:pt x="116" y="400"/>
                </a:lnTo>
                <a:lnTo>
                  <a:pt x="116" y="381"/>
                </a:lnTo>
                <a:lnTo>
                  <a:pt x="116" y="360"/>
                </a:lnTo>
                <a:lnTo>
                  <a:pt x="121" y="321"/>
                </a:lnTo>
                <a:lnTo>
                  <a:pt x="122" y="304"/>
                </a:lnTo>
                <a:lnTo>
                  <a:pt x="122" y="289"/>
                </a:lnTo>
                <a:lnTo>
                  <a:pt x="122" y="289"/>
                </a:lnTo>
                <a:lnTo>
                  <a:pt x="122" y="293"/>
                </a:lnTo>
                <a:lnTo>
                  <a:pt x="121" y="297"/>
                </a:lnTo>
                <a:lnTo>
                  <a:pt x="120" y="305"/>
                </a:lnTo>
                <a:lnTo>
                  <a:pt x="120" y="305"/>
                </a:lnTo>
                <a:lnTo>
                  <a:pt x="120" y="294"/>
                </a:lnTo>
                <a:lnTo>
                  <a:pt x="120" y="288"/>
                </a:lnTo>
                <a:lnTo>
                  <a:pt x="120" y="288"/>
                </a:lnTo>
                <a:lnTo>
                  <a:pt x="118" y="272"/>
                </a:lnTo>
                <a:lnTo>
                  <a:pt x="114" y="238"/>
                </a:lnTo>
                <a:lnTo>
                  <a:pt x="114" y="238"/>
                </a:lnTo>
                <a:lnTo>
                  <a:pt x="115" y="238"/>
                </a:lnTo>
                <a:lnTo>
                  <a:pt x="115" y="240"/>
                </a:lnTo>
                <a:lnTo>
                  <a:pt x="116" y="246"/>
                </a:lnTo>
                <a:lnTo>
                  <a:pt x="116" y="260"/>
                </a:lnTo>
                <a:lnTo>
                  <a:pt x="116" y="263"/>
                </a:lnTo>
                <a:lnTo>
                  <a:pt x="115" y="259"/>
                </a:lnTo>
                <a:lnTo>
                  <a:pt x="115" y="221"/>
                </a:lnTo>
                <a:lnTo>
                  <a:pt x="115" y="221"/>
                </a:lnTo>
                <a:lnTo>
                  <a:pt x="113" y="222"/>
                </a:lnTo>
                <a:lnTo>
                  <a:pt x="112" y="221"/>
                </a:lnTo>
                <a:lnTo>
                  <a:pt x="112" y="211"/>
                </a:lnTo>
                <a:lnTo>
                  <a:pt x="114" y="197"/>
                </a:lnTo>
                <a:lnTo>
                  <a:pt x="116" y="182"/>
                </a:lnTo>
                <a:lnTo>
                  <a:pt x="116" y="182"/>
                </a:lnTo>
                <a:lnTo>
                  <a:pt x="114" y="179"/>
                </a:lnTo>
                <a:lnTo>
                  <a:pt x="113" y="176"/>
                </a:lnTo>
                <a:lnTo>
                  <a:pt x="113" y="174"/>
                </a:lnTo>
                <a:lnTo>
                  <a:pt x="114" y="173"/>
                </a:lnTo>
                <a:lnTo>
                  <a:pt x="114" y="173"/>
                </a:lnTo>
                <a:lnTo>
                  <a:pt x="114" y="174"/>
                </a:lnTo>
                <a:lnTo>
                  <a:pt x="114" y="176"/>
                </a:lnTo>
                <a:lnTo>
                  <a:pt x="113" y="181"/>
                </a:lnTo>
                <a:lnTo>
                  <a:pt x="113" y="181"/>
                </a:lnTo>
                <a:lnTo>
                  <a:pt x="110" y="168"/>
                </a:lnTo>
                <a:lnTo>
                  <a:pt x="109" y="154"/>
                </a:lnTo>
                <a:lnTo>
                  <a:pt x="109" y="127"/>
                </a:lnTo>
                <a:lnTo>
                  <a:pt x="110" y="100"/>
                </a:lnTo>
                <a:lnTo>
                  <a:pt x="112" y="76"/>
                </a:lnTo>
                <a:lnTo>
                  <a:pt x="112" y="76"/>
                </a:lnTo>
                <a:lnTo>
                  <a:pt x="63" y="123"/>
                </a:lnTo>
                <a:lnTo>
                  <a:pt x="63" y="123"/>
                </a:lnTo>
                <a:lnTo>
                  <a:pt x="73" y="126"/>
                </a:lnTo>
                <a:lnTo>
                  <a:pt x="82" y="127"/>
                </a:lnTo>
                <a:lnTo>
                  <a:pt x="98" y="128"/>
                </a:lnTo>
                <a:lnTo>
                  <a:pt x="114" y="127"/>
                </a:lnTo>
                <a:lnTo>
                  <a:pt x="130" y="124"/>
                </a:lnTo>
                <a:lnTo>
                  <a:pt x="145" y="122"/>
                </a:lnTo>
                <a:lnTo>
                  <a:pt x="161" y="121"/>
                </a:lnTo>
                <a:lnTo>
                  <a:pt x="175" y="120"/>
                </a:lnTo>
                <a:lnTo>
                  <a:pt x="190" y="121"/>
                </a:lnTo>
                <a:lnTo>
                  <a:pt x="190" y="121"/>
                </a:lnTo>
                <a:lnTo>
                  <a:pt x="185" y="124"/>
                </a:lnTo>
                <a:lnTo>
                  <a:pt x="179" y="124"/>
                </a:lnTo>
                <a:lnTo>
                  <a:pt x="179" y="124"/>
                </a:lnTo>
                <a:lnTo>
                  <a:pt x="187" y="128"/>
                </a:lnTo>
                <a:lnTo>
                  <a:pt x="198" y="130"/>
                </a:lnTo>
                <a:lnTo>
                  <a:pt x="212" y="132"/>
                </a:lnTo>
                <a:lnTo>
                  <a:pt x="225" y="130"/>
                </a:lnTo>
                <a:lnTo>
                  <a:pt x="255" y="127"/>
                </a:lnTo>
                <a:lnTo>
                  <a:pt x="287" y="121"/>
                </a:lnTo>
                <a:lnTo>
                  <a:pt x="321" y="116"/>
                </a:lnTo>
                <a:lnTo>
                  <a:pt x="338" y="115"/>
                </a:lnTo>
                <a:lnTo>
                  <a:pt x="355" y="114"/>
                </a:lnTo>
                <a:lnTo>
                  <a:pt x="370" y="115"/>
                </a:lnTo>
                <a:lnTo>
                  <a:pt x="386" y="116"/>
                </a:lnTo>
                <a:lnTo>
                  <a:pt x="402" y="121"/>
                </a:lnTo>
                <a:lnTo>
                  <a:pt x="415" y="127"/>
                </a:lnTo>
                <a:lnTo>
                  <a:pt x="415" y="127"/>
                </a:lnTo>
                <a:lnTo>
                  <a:pt x="414" y="127"/>
                </a:lnTo>
                <a:lnTo>
                  <a:pt x="414" y="128"/>
                </a:lnTo>
                <a:lnTo>
                  <a:pt x="416" y="128"/>
                </a:lnTo>
                <a:lnTo>
                  <a:pt x="426" y="128"/>
                </a:lnTo>
                <a:lnTo>
                  <a:pt x="428" y="128"/>
                </a:lnTo>
                <a:lnTo>
                  <a:pt x="428" y="127"/>
                </a:lnTo>
                <a:lnTo>
                  <a:pt x="428" y="127"/>
                </a:lnTo>
                <a:lnTo>
                  <a:pt x="422" y="126"/>
                </a:lnTo>
                <a:lnTo>
                  <a:pt x="409" y="124"/>
                </a:lnTo>
                <a:lnTo>
                  <a:pt x="409" y="124"/>
                </a:lnTo>
                <a:lnTo>
                  <a:pt x="419" y="127"/>
                </a:lnTo>
                <a:lnTo>
                  <a:pt x="423" y="127"/>
                </a:lnTo>
                <a:lnTo>
                  <a:pt x="425" y="126"/>
                </a:lnTo>
                <a:lnTo>
                  <a:pt x="423" y="124"/>
                </a:lnTo>
                <a:lnTo>
                  <a:pt x="419" y="121"/>
                </a:lnTo>
                <a:lnTo>
                  <a:pt x="419" y="121"/>
                </a:lnTo>
                <a:lnTo>
                  <a:pt x="427" y="124"/>
                </a:lnTo>
                <a:lnTo>
                  <a:pt x="436" y="127"/>
                </a:lnTo>
                <a:lnTo>
                  <a:pt x="445" y="128"/>
                </a:lnTo>
                <a:lnTo>
                  <a:pt x="456" y="128"/>
                </a:lnTo>
                <a:lnTo>
                  <a:pt x="479" y="128"/>
                </a:lnTo>
                <a:lnTo>
                  <a:pt x="503" y="126"/>
                </a:lnTo>
                <a:lnTo>
                  <a:pt x="540" y="121"/>
                </a:lnTo>
                <a:lnTo>
                  <a:pt x="552" y="121"/>
                </a:lnTo>
                <a:lnTo>
                  <a:pt x="555" y="122"/>
                </a:lnTo>
                <a:lnTo>
                  <a:pt x="555" y="124"/>
                </a:lnTo>
                <a:lnTo>
                  <a:pt x="555" y="124"/>
                </a:lnTo>
                <a:lnTo>
                  <a:pt x="573" y="127"/>
                </a:lnTo>
                <a:lnTo>
                  <a:pt x="593" y="129"/>
                </a:lnTo>
                <a:lnTo>
                  <a:pt x="615" y="132"/>
                </a:lnTo>
                <a:lnTo>
                  <a:pt x="637" y="132"/>
                </a:lnTo>
                <a:lnTo>
                  <a:pt x="658" y="132"/>
                </a:lnTo>
                <a:lnTo>
                  <a:pt x="679" y="130"/>
                </a:lnTo>
                <a:lnTo>
                  <a:pt x="697" y="128"/>
                </a:lnTo>
                <a:lnTo>
                  <a:pt x="714" y="124"/>
                </a:lnTo>
                <a:lnTo>
                  <a:pt x="714" y="124"/>
                </a:lnTo>
                <a:lnTo>
                  <a:pt x="716" y="126"/>
                </a:lnTo>
                <a:lnTo>
                  <a:pt x="718" y="127"/>
                </a:lnTo>
                <a:lnTo>
                  <a:pt x="720" y="126"/>
                </a:lnTo>
                <a:lnTo>
                  <a:pt x="722" y="124"/>
                </a:lnTo>
                <a:lnTo>
                  <a:pt x="722" y="124"/>
                </a:lnTo>
                <a:lnTo>
                  <a:pt x="706" y="124"/>
                </a:lnTo>
                <a:lnTo>
                  <a:pt x="699" y="124"/>
                </a:lnTo>
                <a:lnTo>
                  <a:pt x="692" y="122"/>
                </a:lnTo>
                <a:lnTo>
                  <a:pt x="692" y="122"/>
                </a:lnTo>
                <a:lnTo>
                  <a:pt x="708" y="123"/>
                </a:lnTo>
                <a:lnTo>
                  <a:pt x="722" y="122"/>
                </a:lnTo>
                <a:lnTo>
                  <a:pt x="735" y="122"/>
                </a:lnTo>
                <a:lnTo>
                  <a:pt x="751" y="122"/>
                </a:lnTo>
                <a:lnTo>
                  <a:pt x="751" y="122"/>
                </a:lnTo>
                <a:lnTo>
                  <a:pt x="747" y="126"/>
                </a:lnTo>
                <a:lnTo>
                  <a:pt x="746" y="128"/>
                </a:lnTo>
                <a:lnTo>
                  <a:pt x="749" y="129"/>
                </a:lnTo>
                <a:lnTo>
                  <a:pt x="752" y="129"/>
                </a:lnTo>
                <a:lnTo>
                  <a:pt x="763" y="128"/>
                </a:lnTo>
                <a:lnTo>
                  <a:pt x="776" y="126"/>
                </a:lnTo>
                <a:lnTo>
                  <a:pt x="776" y="126"/>
                </a:lnTo>
                <a:lnTo>
                  <a:pt x="727" y="76"/>
                </a:lnTo>
                <a:lnTo>
                  <a:pt x="727" y="76"/>
                </a:lnTo>
                <a:lnTo>
                  <a:pt x="728" y="83"/>
                </a:lnTo>
                <a:lnTo>
                  <a:pt x="727" y="83"/>
                </a:lnTo>
                <a:lnTo>
                  <a:pt x="725" y="82"/>
                </a:lnTo>
                <a:lnTo>
                  <a:pt x="725" y="82"/>
                </a:lnTo>
                <a:lnTo>
                  <a:pt x="723" y="99"/>
                </a:lnTo>
                <a:lnTo>
                  <a:pt x="722" y="117"/>
                </a:lnTo>
                <a:lnTo>
                  <a:pt x="723" y="154"/>
                </a:lnTo>
                <a:lnTo>
                  <a:pt x="725" y="179"/>
                </a:lnTo>
                <a:lnTo>
                  <a:pt x="725" y="182"/>
                </a:lnTo>
                <a:lnTo>
                  <a:pt x="723" y="179"/>
                </a:lnTo>
                <a:lnTo>
                  <a:pt x="723" y="179"/>
                </a:lnTo>
                <a:lnTo>
                  <a:pt x="722" y="198"/>
                </a:lnTo>
                <a:lnTo>
                  <a:pt x="722" y="213"/>
                </a:lnTo>
                <a:lnTo>
                  <a:pt x="722" y="218"/>
                </a:lnTo>
                <a:lnTo>
                  <a:pt x="723" y="221"/>
                </a:lnTo>
                <a:lnTo>
                  <a:pt x="725" y="222"/>
                </a:lnTo>
                <a:lnTo>
                  <a:pt x="726" y="222"/>
                </a:lnTo>
                <a:lnTo>
                  <a:pt x="728" y="220"/>
                </a:lnTo>
                <a:lnTo>
                  <a:pt x="728" y="220"/>
                </a:lnTo>
                <a:lnTo>
                  <a:pt x="728" y="235"/>
                </a:lnTo>
                <a:lnTo>
                  <a:pt x="727" y="246"/>
                </a:lnTo>
                <a:lnTo>
                  <a:pt x="725" y="253"/>
                </a:lnTo>
                <a:lnTo>
                  <a:pt x="725" y="253"/>
                </a:lnTo>
                <a:lnTo>
                  <a:pt x="727" y="244"/>
                </a:lnTo>
                <a:lnTo>
                  <a:pt x="727" y="234"/>
                </a:lnTo>
                <a:lnTo>
                  <a:pt x="726" y="224"/>
                </a:lnTo>
                <a:lnTo>
                  <a:pt x="721" y="216"/>
                </a:lnTo>
                <a:lnTo>
                  <a:pt x="721" y="216"/>
                </a:lnTo>
                <a:lnTo>
                  <a:pt x="720" y="223"/>
                </a:lnTo>
                <a:lnTo>
                  <a:pt x="720" y="230"/>
                </a:lnTo>
                <a:lnTo>
                  <a:pt x="721" y="238"/>
                </a:lnTo>
                <a:lnTo>
                  <a:pt x="722" y="245"/>
                </a:lnTo>
                <a:lnTo>
                  <a:pt x="725" y="252"/>
                </a:lnTo>
                <a:lnTo>
                  <a:pt x="725" y="260"/>
                </a:lnTo>
                <a:lnTo>
                  <a:pt x="725" y="268"/>
                </a:lnTo>
                <a:lnTo>
                  <a:pt x="721" y="276"/>
                </a:lnTo>
                <a:lnTo>
                  <a:pt x="721" y="276"/>
                </a:lnTo>
                <a:lnTo>
                  <a:pt x="721" y="265"/>
                </a:lnTo>
                <a:lnTo>
                  <a:pt x="721" y="280"/>
                </a:lnTo>
                <a:lnTo>
                  <a:pt x="721" y="299"/>
                </a:lnTo>
                <a:lnTo>
                  <a:pt x="721" y="305"/>
                </a:lnTo>
                <a:lnTo>
                  <a:pt x="721" y="306"/>
                </a:lnTo>
                <a:lnTo>
                  <a:pt x="721" y="306"/>
                </a:lnTo>
                <a:lnTo>
                  <a:pt x="721" y="306"/>
                </a:lnTo>
                <a:lnTo>
                  <a:pt x="722" y="305"/>
                </a:lnTo>
                <a:lnTo>
                  <a:pt x="723" y="306"/>
                </a:lnTo>
                <a:lnTo>
                  <a:pt x="723" y="307"/>
                </a:lnTo>
                <a:lnTo>
                  <a:pt x="723" y="311"/>
                </a:lnTo>
                <a:lnTo>
                  <a:pt x="723" y="311"/>
                </a:lnTo>
                <a:lnTo>
                  <a:pt x="723" y="305"/>
                </a:lnTo>
                <a:lnTo>
                  <a:pt x="723" y="299"/>
                </a:lnTo>
                <a:lnTo>
                  <a:pt x="723" y="293"/>
                </a:lnTo>
                <a:lnTo>
                  <a:pt x="722" y="287"/>
                </a:lnTo>
                <a:lnTo>
                  <a:pt x="722" y="287"/>
                </a:lnTo>
                <a:lnTo>
                  <a:pt x="722" y="292"/>
                </a:lnTo>
                <a:lnTo>
                  <a:pt x="722" y="289"/>
                </a:lnTo>
                <a:lnTo>
                  <a:pt x="722" y="289"/>
                </a:lnTo>
                <a:lnTo>
                  <a:pt x="725" y="289"/>
                </a:lnTo>
                <a:lnTo>
                  <a:pt x="726" y="291"/>
                </a:lnTo>
                <a:lnTo>
                  <a:pt x="726" y="297"/>
                </a:lnTo>
                <a:lnTo>
                  <a:pt x="725" y="304"/>
                </a:lnTo>
                <a:lnTo>
                  <a:pt x="723" y="312"/>
                </a:lnTo>
                <a:lnTo>
                  <a:pt x="722" y="319"/>
                </a:lnTo>
                <a:lnTo>
                  <a:pt x="721" y="324"/>
                </a:lnTo>
                <a:lnTo>
                  <a:pt x="721" y="324"/>
                </a:lnTo>
                <a:lnTo>
                  <a:pt x="722" y="324"/>
                </a:lnTo>
                <a:lnTo>
                  <a:pt x="727" y="319"/>
                </a:lnTo>
                <a:lnTo>
                  <a:pt x="727" y="319"/>
                </a:lnTo>
                <a:lnTo>
                  <a:pt x="727" y="328"/>
                </a:lnTo>
                <a:lnTo>
                  <a:pt x="729" y="336"/>
                </a:lnTo>
                <a:lnTo>
                  <a:pt x="729" y="336"/>
                </a:lnTo>
                <a:lnTo>
                  <a:pt x="729" y="333"/>
                </a:lnTo>
                <a:lnTo>
                  <a:pt x="727" y="329"/>
                </a:lnTo>
                <a:lnTo>
                  <a:pt x="725" y="324"/>
                </a:lnTo>
                <a:lnTo>
                  <a:pt x="721" y="316"/>
                </a:lnTo>
                <a:lnTo>
                  <a:pt x="721" y="316"/>
                </a:lnTo>
                <a:lnTo>
                  <a:pt x="720" y="318"/>
                </a:lnTo>
                <a:lnTo>
                  <a:pt x="718" y="321"/>
                </a:lnTo>
                <a:lnTo>
                  <a:pt x="720" y="322"/>
                </a:lnTo>
                <a:lnTo>
                  <a:pt x="722" y="323"/>
                </a:lnTo>
                <a:lnTo>
                  <a:pt x="722" y="323"/>
                </a:lnTo>
                <a:lnTo>
                  <a:pt x="718" y="448"/>
                </a:lnTo>
                <a:lnTo>
                  <a:pt x="714" y="601"/>
                </a:lnTo>
                <a:lnTo>
                  <a:pt x="714" y="601"/>
                </a:lnTo>
                <a:lnTo>
                  <a:pt x="714" y="602"/>
                </a:lnTo>
                <a:lnTo>
                  <a:pt x="714" y="604"/>
                </a:lnTo>
                <a:lnTo>
                  <a:pt x="717" y="602"/>
                </a:lnTo>
                <a:lnTo>
                  <a:pt x="718" y="601"/>
                </a:lnTo>
                <a:lnTo>
                  <a:pt x="720" y="599"/>
                </a:lnTo>
                <a:lnTo>
                  <a:pt x="720" y="598"/>
                </a:lnTo>
                <a:lnTo>
                  <a:pt x="717" y="596"/>
                </a:lnTo>
                <a:lnTo>
                  <a:pt x="717" y="596"/>
                </a:lnTo>
                <a:lnTo>
                  <a:pt x="716" y="599"/>
                </a:lnTo>
                <a:lnTo>
                  <a:pt x="716" y="607"/>
                </a:lnTo>
                <a:lnTo>
                  <a:pt x="717" y="631"/>
                </a:lnTo>
                <a:lnTo>
                  <a:pt x="720" y="657"/>
                </a:lnTo>
                <a:lnTo>
                  <a:pt x="720" y="667"/>
                </a:lnTo>
                <a:lnTo>
                  <a:pt x="720" y="675"/>
                </a:lnTo>
                <a:lnTo>
                  <a:pt x="720" y="675"/>
                </a:lnTo>
                <a:lnTo>
                  <a:pt x="718" y="669"/>
                </a:lnTo>
                <a:lnTo>
                  <a:pt x="718" y="665"/>
                </a:lnTo>
                <a:lnTo>
                  <a:pt x="717" y="665"/>
                </a:lnTo>
                <a:lnTo>
                  <a:pt x="717" y="665"/>
                </a:lnTo>
                <a:lnTo>
                  <a:pt x="718" y="693"/>
                </a:lnTo>
                <a:lnTo>
                  <a:pt x="718" y="693"/>
                </a:lnTo>
                <a:lnTo>
                  <a:pt x="718" y="675"/>
                </a:lnTo>
                <a:lnTo>
                  <a:pt x="718" y="675"/>
                </a:lnTo>
                <a:lnTo>
                  <a:pt x="721" y="690"/>
                </a:lnTo>
                <a:lnTo>
                  <a:pt x="721" y="705"/>
                </a:lnTo>
                <a:lnTo>
                  <a:pt x="720" y="732"/>
                </a:lnTo>
                <a:lnTo>
                  <a:pt x="717" y="759"/>
                </a:lnTo>
                <a:lnTo>
                  <a:pt x="716" y="773"/>
                </a:lnTo>
                <a:lnTo>
                  <a:pt x="715" y="789"/>
                </a:lnTo>
                <a:lnTo>
                  <a:pt x="715" y="789"/>
                </a:lnTo>
                <a:lnTo>
                  <a:pt x="776" y="728"/>
                </a:lnTo>
                <a:lnTo>
                  <a:pt x="776" y="728"/>
                </a:lnTo>
                <a:lnTo>
                  <a:pt x="749" y="726"/>
                </a:lnTo>
                <a:lnTo>
                  <a:pt x="720" y="724"/>
                </a:lnTo>
                <a:lnTo>
                  <a:pt x="663" y="717"/>
                </a:lnTo>
                <a:lnTo>
                  <a:pt x="634" y="714"/>
                </a:lnTo>
                <a:lnTo>
                  <a:pt x="605" y="714"/>
                </a:lnTo>
                <a:lnTo>
                  <a:pt x="591" y="714"/>
                </a:lnTo>
                <a:lnTo>
                  <a:pt x="576" y="716"/>
                </a:lnTo>
                <a:lnTo>
                  <a:pt x="561" y="718"/>
                </a:lnTo>
                <a:lnTo>
                  <a:pt x="546" y="720"/>
                </a:lnTo>
                <a:lnTo>
                  <a:pt x="546" y="720"/>
                </a:lnTo>
                <a:lnTo>
                  <a:pt x="584" y="723"/>
                </a:lnTo>
                <a:lnTo>
                  <a:pt x="586" y="722"/>
                </a:lnTo>
                <a:lnTo>
                  <a:pt x="584" y="722"/>
                </a:lnTo>
                <a:lnTo>
                  <a:pt x="572" y="720"/>
                </a:lnTo>
                <a:lnTo>
                  <a:pt x="568" y="722"/>
                </a:lnTo>
                <a:lnTo>
                  <a:pt x="569" y="723"/>
                </a:lnTo>
                <a:lnTo>
                  <a:pt x="572" y="724"/>
                </a:lnTo>
                <a:lnTo>
                  <a:pt x="572" y="724"/>
                </a:lnTo>
                <a:lnTo>
                  <a:pt x="548" y="725"/>
                </a:lnTo>
                <a:lnTo>
                  <a:pt x="521" y="726"/>
                </a:lnTo>
                <a:lnTo>
                  <a:pt x="505" y="726"/>
                </a:lnTo>
                <a:lnTo>
                  <a:pt x="491" y="726"/>
                </a:lnTo>
                <a:lnTo>
                  <a:pt x="476" y="724"/>
                </a:lnTo>
                <a:lnTo>
                  <a:pt x="463" y="722"/>
                </a:lnTo>
                <a:lnTo>
                  <a:pt x="463" y="722"/>
                </a:lnTo>
                <a:lnTo>
                  <a:pt x="472" y="722"/>
                </a:lnTo>
                <a:lnTo>
                  <a:pt x="479" y="720"/>
                </a:lnTo>
                <a:lnTo>
                  <a:pt x="479" y="720"/>
                </a:lnTo>
                <a:lnTo>
                  <a:pt x="461" y="719"/>
                </a:lnTo>
                <a:lnTo>
                  <a:pt x="446" y="718"/>
                </a:lnTo>
                <a:lnTo>
                  <a:pt x="431" y="717"/>
                </a:lnTo>
                <a:lnTo>
                  <a:pt x="421" y="718"/>
                </a:lnTo>
                <a:lnTo>
                  <a:pt x="410" y="719"/>
                </a:lnTo>
                <a:lnTo>
                  <a:pt x="410" y="719"/>
                </a:lnTo>
                <a:lnTo>
                  <a:pt x="430" y="720"/>
                </a:lnTo>
                <a:lnTo>
                  <a:pt x="450" y="723"/>
                </a:lnTo>
                <a:lnTo>
                  <a:pt x="495" y="731"/>
                </a:lnTo>
                <a:lnTo>
                  <a:pt x="517" y="735"/>
                </a:lnTo>
                <a:lnTo>
                  <a:pt x="539" y="736"/>
                </a:lnTo>
                <a:lnTo>
                  <a:pt x="551" y="736"/>
                </a:lnTo>
                <a:lnTo>
                  <a:pt x="562" y="735"/>
                </a:lnTo>
                <a:lnTo>
                  <a:pt x="573" y="732"/>
                </a:lnTo>
                <a:lnTo>
                  <a:pt x="582" y="730"/>
                </a:lnTo>
                <a:lnTo>
                  <a:pt x="582" y="730"/>
                </a:lnTo>
                <a:lnTo>
                  <a:pt x="580" y="731"/>
                </a:lnTo>
                <a:lnTo>
                  <a:pt x="576" y="731"/>
                </a:lnTo>
                <a:lnTo>
                  <a:pt x="575" y="730"/>
                </a:lnTo>
                <a:lnTo>
                  <a:pt x="575" y="728"/>
                </a:lnTo>
                <a:lnTo>
                  <a:pt x="575" y="728"/>
                </a:lnTo>
                <a:lnTo>
                  <a:pt x="580" y="728"/>
                </a:lnTo>
                <a:lnTo>
                  <a:pt x="584" y="729"/>
                </a:lnTo>
                <a:lnTo>
                  <a:pt x="590" y="731"/>
                </a:lnTo>
                <a:lnTo>
                  <a:pt x="602" y="735"/>
                </a:lnTo>
                <a:lnTo>
                  <a:pt x="602" y="735"/>
                </a:lnTo>
                <a:lnTo>
                  <a:pt x="632" y="735"/>
                </a:lnTo>
                <a:lnTo>
                  <a:pt x="662" y="736"/>
                </a:lnTo>
                <a:lnTo>
                  <a:pt x="691" y="737"/>
                </a:lnTo>
                <a:lnTo>
                  <a:pt x="691" y="737"/>
                </a:lnTo>
                <a:lnTo>
                  <a:pt x="686" y="737"/>
                </a:lnTo>
                <a:lnTo>
                  <a:pt x="681" y="738"/>
                </a:lnTo>
                <a:lnTo>
                  <a:pt x="681" y="738"/>
                </a:lnTo>
                <a:lnTo>
                  <a:pt x="693" y="741"/>
                </a:lnTo>
                <a:lnTo>
                  <a:pt x="709" y="742"/>
                </a:lnTo>
                <a:lnTo>
                  <a:pt x="747" y="744"/>
                </a:lnTo>
                <a:lnTo>
                  <a:pt x="747" y="744"/>
                </a:lnTo>
                <a:lnTo>
                  <a:pt x="741" y="742"/>
                </a:lnTo>
                <a:lnTo>
                  <a:pt x="734" y="742"/>
                </a:lnTo>
                <a:lnTo>
                  <a:pt x="734" y="742"/>
                </a:lnTo>
                <a:lnTo>
                  <a:pt x="741" y="741"/>
                </a:lnTo>
                <a:lnTo>
                  <a:pt x="747" y="740"/>
                </a:lnTo>
                <a:lnTo>
                  <a:pt x="752" y="740"/>
                </a:lnTo>
                <a:lnTo>
                  <a:pt x="756" y="741"/>
                </a:lnTo>
                <a:lnTo>
                  <a:pt x="764" y="743"/>
                </a:lnTo>
                <a:lnTo>
                  <a:pt x="776" y="744"/>
                </a:lnTo>
                <a:lnTo>
                  <a:pt x="776" y="744"/>
                </a:lnTo>
                <a:lnTo>
                  <a:pt x="733" y="789"/>
                </a:lnTo>
                <a:lnTo>
                  <a:pt x="733" y="789"/>
                </a:lnTo>
                <a:lnTo>
                  <a:pt x="732" y="763"/>
                </a:lnTo>
                <a:lnTo>
                  <a:pt x="732" y="755"/>
                </a:lnTo>
                <a:lnTo>
                  <a:pt x="733" y="747"/>
                </a:lnTo>
                <a:lnTo>
                  <a:pt x="734" y="741"/>
                </a:lnTo>
                <a:lnTo>
                  <a:pt x="738" y="737"/>
                </a:lnTo>
                <a:lnTo>
                  <a:pt x="738" y="737"/>
                </a:lnTo>
                <a:lnTo>
                  <a:pt x="739" y="740"/>
                </a:lnTo>
                <a:lnTo>
                  <a:pt x="738" y="741"/>
                </a:lnTo>
                <a:lnTo>
                  <a:pt x="737" y="741"/>
                </a:lnTo>
                <a:lnTo>
                  <a:pt x="737" y="741"/>
                </a:lnTo>
                <a:lnTo>
                  <a:pt x="737" y="743"/>
                </a:lnTo>
                <a:lnTo>
                  <a:pt x="737" y="754"/>
                </a:lnTo>
                <a:lnTo>
                  <a:pt x="738" y="769"/>
                </a:lnTo>
                <a:lnTo>
                  <a:pt x="739" y="776"/>
                </a:lnTo>
                <a:lnTo>
                  <a:pt x="741" y="783"/>
                </a:lnTo>
                <a:lnTo>
                  <a:pt x="741" y="783"/>
                </a:lnTo>
                <a:lnTo>
                  <a:pt x="743" y="779"/>
                </a:lnTo>
                <a:lnTo>
                  <a:pt x="743" y="777"/>
                </a:lnTo>
                <a:lnTo>
                  <a:pt x="741" y="775"/>
                </a:lnTo>
                <a:lnTo>
                  <a:pt x="741" y="770"/>
                </a:lnTo>
                <a:lnTo>
                  <a:pt x="741" y="770"/>
                </a:lnTo>
                <a:lnTo>
                  <a:pt x="743" y="770"/>
                </a:lnTo>
                <a:lnTo>
                  <a:pt x="743" y="772"/>
                </a:lnTo>
                <a:lnTo>
                  <a:pt x="743" y="778"/>
                </a:lnTo>
                <a:lnTo>
                  <a:pt x="743" y="789"/>
                </a:lnTo>
                <a:lnTo>
                  <a:pt x="743" y="789"/>
                </a:lnTo>
                <a:lnTo>
                  <a:pt x="746" y="784"/>
                </a:lnTo>
                <a:lnTo>
                  <a:pt x="750" y="779"/>
                </a:lnTo>
                <a:lnTo>
                  <a:pt x="758" y="772"/>
                </a:lnTo>
                <a:lnTo>
                  <a:pt x="774" y="763"/>
                </a:lnTo>
                <a:lnTo>
                  <a:pt x="775" y="760"/>
                </a:lnTo>
                <a:lnTo>
                  <a:pt x="776" y="759"/>
                </a:lnTo>
                <a:lnTo>
                  <a:pt x="775" y="758"/>
                </a:lnTo>
                <a:lnTo>
                  <a:pt x="773" y="756"/>
                </a:lnTo>
                <a:lnTo>
                  <a:pt x="763" y="755"/>
                </a:lnTo>
                <a:lnTo>
                  <a:pt x="744" y="755"/>
                </a:lnTo>
                <a:lnTo>
                  <a:pt x="744" y="755"/>
                </a:lnTo>
                <a:lnTo>
                  <a:pt x="746" y="752"/>
                </a:lnTo>
                <a:lnTo>
                  <a:pt x="753" y="746"/>
                </a:lnTo>
                <a:lnTo>
                  <a:pt x="763" y="740"/>
                </a:lnTo>
                <a:lnTo>
                  <a:pt x="774" y="734"/>
                </a:lnTo>
                <a:lnTo>
                  <a:pt x="782" y="731"/>
                </a:lnTo>
                <a:lnTo>
                  <a:pt x="786" y="731"/>
                </a:lnTo>
                <a:lnTo>
                  <a:pt x="787" y="732"/>
                </a:lnTo>
                <a:lnTo>
                  <a:pt x="788" y="735"/>
                </a:lnTo>
                <a:lnTo>
                  <a:pt x="786" y="740"/>
                </a:lnTo>
                <a:lnTo>
                  <a:pt x="782" y="746"/>
                </a:lnTo>
                <a:lnTo>
                  <a:pt x="776" y="754"/>
                </a:lnTo>
                <a:lnTo>
                  <a:pt x="776" y="754"/>
                </a:lnTo>
                <a:lnTo>
                  <a:pt x="741" y="789"/>
                </a:lnTo>
                <a:lnTo>
                  <a:pt x="741" y="789"/>
                </a:lnTo>
                <a:lnTo>
                  <a:pt x="776" y="753"/>
                </a:lnTo>
                <a:lnTo>
                  <a:pt x="776" y="753"/>
                </a:lnTo>
                <a:lnTo>
                  <a:pt x="771" y="750"/>
                </a:lnTo>
                <a:lnTo>
                  <a:pt x="764" y="749"/>
                </a:lnTo>
                <a:lnTo>
                  <a:pt x="747" y="744"/>
                </a:lnTo>
                <a:lnTo>
                  <a:pt x="726" y="742"/>
                </a:lnTo>
                <a:lnTo>
                  <a:pt x="700" y="740"/>
                </a:lnTo>
                <a:lnTo>
                  <a:pt x="644" y="737"/>
                </a:lnTo>
                <a:lnTo>
                  <a:pt x="582" y="736"/>
                </a:lnTo>
                <a:lnTo>
                  <a:pt x="475" y="737"/>
                </a:lnTo>
                <a:lnTo>
                  <a:pt x="440" y="737"/>
                </a:lnTo>
                <a:lnTo>
                  <a:pt x="432" y="737"/>
                </a:lnTo>
                <a:lnTo>
                  <a:pt x="428" y="736"/>
                </a:lnTo>
                <a:lnTo>
                  <a:pt x="428" y="736"/>
                </a:lnTo>
                <a:lnTo>
                  <a:pt x="420" y="738"/>
                </a:lnTo>
                <a:lnTo>
                  <a:pt x="408" y="738"/>
                </a:lnTo>
                <a:lnTo>
                  <a:pt x="378" y="738"/>
                </a:lnTo>
                <a:lnTo>
                  <a:pt x="351" y="736"/>
                </a:lnTo>
                <a:lnTo>
                  <a:pt x="339" y="736"/>
                </a:lnTo>
                <a:lnTo>
                  <a:pt x="339" y="736"/>
                </a:lnTo>
                <a:lnTo>
                  <a:pt x="357" y="731"/>
                </a:lnTo>
                <a:lnTo>
                  <a:pt x="358" y="731"/>
                </a:lnTo>
                <a:lnTo>
                  <a:pt x="357" y="730"/>
                </a:lnTo>
                <a:lnTo>
                  <a:pt x="355" y="731"/>
                </a:lnTo>
                <a:lnTo>
                  <a:pt x="350" y="732"/>
                </a:lnTo>
                <a:lnTo>
                  <a:pt x="348" y="734"/>
                </a:lnTo>
                <a:lnTo>
                  <a:pt x="346" y="735"/>
                </a:lnTo>
                <a:lnTo>
                  <a:pt x="346" y="736"/>
                </a:lnTo>
                <a:lnTo>
                  <a:pt x="351" y="737"/>
                </a:lnTo>
                <a:lnTo>
                  <a:pt x="351" y="737"/>
                </a:lnTo>
                <a:lnTo>
                  <a:pt x="342" y="738"/>
                </a:lnTo>
                <a:lnTo>
                  <a:pt x="333" y="738"/>
                </a:lnTo>
                <a:lnTo>
                  <a:pt x="316" y="737"/>
                </a:lnTo>
                <a:lnTo>
                  <a:pt x="301" y="734"/>
                </a:lnTo>
                <a:lnTo>
                  <a:pt x="285" y="730"/>
                </a:lnTo>
                <a:lnTo>
                  <a:pt x="269" y="726"/>
                </a:lnTo>
                <a:lnTo>
                  <a:pt x="255" y="724"/>
                </a:lnTo>
                <a:lnTo>
                  <a:pt x="248" y="724"/>
                </a:lnTo>
                <a:lnTo>
                  <a:pt x="240" y="725"/>
                </a:lnTo>
                <a:lnTo>
                  <a:pt x="233" y="728"/>
                </a:lnTo>
                <a:lnTo>
                  <a:pt x="226" y="730"/>
                </a:lnTo>
                <a:lnTo>
                  <a:pt x="226" y="730"/>
                </a:lnTo>
                <a:lnTo>
                  <a:pt x="232" y="731"/>
                </a:lnTo>
                <a:lnTo>
                  <a:pt x="239" y="732"/>
                </a:lnTo>
                <a:lnTo>
                  <a:pt x="242" y="734"/>
                </a:lnTo>
                <a:lnTo>
                  <a:pt x="234" y="734"/>
                </a:lnTo>
                <a:lnTo>
                  <a:pt x="234" y="734"/>
                </a:lnTo>
                <a:lnTo>
                  <a:pt x="249" y="735"/>
                </a:lnTo>
                <a:lnTo>
                  <a:pt x="280" y="738"/>
                </a:lnTo>
                <a:lnTo>
                  <a:pt x="313" y="742"/>
                </a:lnTo>
                <a:lnTo>
                  <a:pt x="324" y="744"/>
                </a:lnTo>
                <a:lnTo>
                  <a:pt x="326" y="746"/>
                </a:lnTo>
                <a:lnTo>
                  <a:pt x="328" y="747"/>
                </a:lnTo>
                <a:lnTo>
                  <a:pt x="328" y="747"/>
                </a:lnTo>
                <a:lnTo>
                  <a:pt x="313" y="747"/>
                </a:lnTo>
                <a:lnTo>
                  <a:pt x="305" y="747"/>
                </a:lnTo>
                <a:lnTo>
                  <a:pt x="298" y="748"/>
                </a:lnTo>
                <a:lnTo>
                  <a:pt x="298" y="748"/>
                </a:lnTo>
                <a:lnTo>
                  <a:pt x="313" y="743"/>
                </a:lnTo>
                <a:lnTo>
                  <a:pt x="325" y="742"/>
                </a:lnTo>
                <a:lnTo>
                  <a:pt x="337" y="741"/>
                </a:lnTo>
                <a:lnTo>
                  <a:pt x="348" y="742"/>
                </a:lnTo>
                <a:lnTo>
                  <a:pt x="358" y="743"/>
                </a:lnTo>
                <a:lnTo>
                  <a:pt x="368" y="746"/>
                </a:lnTo>
                <a:lnTo>
                  <a:pt x="390" y="752"/>
                </a:lnTo>
                <a:lnTo>
                  <a:pt x="390" y="752"/>
                </a:lnTo>
                <a:lnTo>
                  <a:pt x="370" y="753"/>
                </a:lnTo>
                <a:lnTo>
                  <a:pt x="354" y="752"/>
                </a:lnTo>
                <a:lnTo>
                  <a:pt x="339" y="749"/>
                </a:lnTo>
                <a:lnTo>
                  <a:pt x="325" y="746"/>
                </a:lnTo>
                <a:lnTo>
                  <a:pt x="309" y="743"/>
                </a:lnTo>
                <a:lnTo>
                  <a:pt x="292" y="743"/>
                </a:lnTo>
                <a:lnTo>
                  <a:pt x="283" y="744"/>
                </a:lnTo>
                <a:lnTo>
                  <a:pt x="272" y="746"/>
                </a:lnTo>
                <a:lnTo>
                  <a:pt x="260" y="748"/>
                </a:lnTo>
                <a:lnTo>
                  <a:pt x="248" y="752"/>
                </a:lnTo>
                <a:lnTo>
                  <a:pt x="248" y="752"/>
                </a:lnTo>
                <a:lnTo>
                  <a:pt x="254" y="754"/>
                </a:lnTo>
                <a:lnTo>
                  <a:pt x="259" y="754"/>
                </a:lnTo>
                <a:lnTo>
                  <a:pt x="267" y="753"/>
                </a:lnTo>
                <a:lnTo>
                  <a:pt x="271" y="753"/>
                </a:lnTo>
                <a:lnTo>
                  <a:pt x="275" y="753"/>
                </a:lnTo>
                <a:lnTo>
                  <a:pt x="281" y="754"/>
                </a:lnTo>
                <a:lnTo>
                  <a:pt x="289" y="756"/>
                </a:lnTo>
                <a:lnTo>
                  <a:pt x="289" y="756"/>
                </a:lnTo>
                <a:lnTo>
                  <a:pt x="286" y="758"/>
                </a:lnTo>
                <a:lnTo>
                  <a:pt x="287" y="759"/>
                </a:lnTo>
                <a:lnTo>
                  <a:pt x="297" y="760"/>
                </a:lnTo>
                <a:lnTo>
                  <a:pt x="311" y="760"/>
                </a:lnTo>
                <a:lnTo>
                  <a:pt x="322" y="759"/>
                </a:lnTo>
                <a:lnTo>
                  <a:pt x="322" y="759"/>
                </a:lnTo>
                <a:lnTo>
                  <a:pt x="320" y="760"/>
                </a:lnTo>
                <a:lnTo>
                  <a:pt x="318" y="761"/>
                </a:lnTo>
                <a:lnTo>
                  <a:pt x="315" y="761"/>
                </a:lnTo>
                <a:lnTo>
                  <a:pt x="313" y="760"/>
                </a:lnTo>
                <a:lnTo>
                  <a:pt x="313" y="760"/>
                </a:lnTo>
                <a:lnTo>
                  <a:pt x="356" y="764"/>
                </a:lnTo>
                <a:lnTo>
                  <a:pt x="407" y="769"/>
                </a:lnTo>
                <a:lnTo>
                  <a:pt x="515" y="779"/>
                </a:lnTo>
                <a:lnTo>
                  <a:pt x="566" y="783"/>
                </a:lnTo>
                <a:lnTo>
                  <a:pt x="609" y="784"/>
                </a:lnTo>
                <a:lnTo>
                  <a:pt x="627" y="784"/>
                </a:lnTo>
                <a:lnTo>
                  <a:pt x="641" y="784"/>
                </a:lnTo>
                <a:lnTo>
                  <a:pt x="652" y="782"/>
                </a:lnTo>
                <a:lnTo>
                  <a:pt x="659" y="779"/>
                </a:lnTo>
                <a:lnTo>
                  <a:pt x="659" y="779"/>
                </a:lnTo>
                <a:lnTo>
                  <a:pt x="668" y="782"/>
                </a:lnTo>
                <a:lnTo>
                  <a:pt x="675" y="784"/>
                </a:lnTo>
                <a:lnTo>
                  <a:pt x="690" y="787"/>
                </a:lnTo>
                <a:lnTo>
                  <a:pt x="705" y="787"/>
                </a:lnTo>
                <a:lnTo>
                  <a:pt x="720" y="785"/>
                </a:lnTo>
                <a:lnTo>
                  <a:pt x="733" y="784"/>
                </a:lnTo>
                <a:lnTo>
                  <a:pt x="746" y="783"/>
                </a:lnTo>
                <a:lnTo>
                  <a:pt x="758" y="785"/>
                </a:lnTo>
                <a:lnTo>
                  <a:pt x="763" y="787"/>
                </a:lnTo>
                <a:lnTo>
                  <a:pt x="768" y="789"/>
                </a:lnTo>
                <a:lnTo>
                  <a:pt x="768" y="789"/>
                </a:lnTo>
                <a:lnTo>
                  <a:pt x="768" y="755"/>
                </a:lnTo>
                <a:lnTo>
                  <a:pt x="769" y="713"/>
                </a:lnTo>
                <a:lnTo>
                  <a:pt x="770" y="669"/>
                </a:lnTo>
                <a:lnTo>
                  <a:pt x="773" y="647"/>
                </a:lnTo>
                <a:lnTo>
                  <a:pt x="774" y="628"/>
                </a:lnTo>
                <a:lnTo>
                  <a:pt x="774" y="628"/>
                </a:lnTo>
                <a:lnTo>
                  <a:pt x="776" y="634"/>
                </a:lnTo>
                <a:lnTo>
                  <a:pt x="776" y="626"/>
                </a:lnTo>
                <a:lnTo>
                  <a:pt x="776" y="626"/>
                </a:lnTo>
                <a:lnTo>
                  <a:pt x="775" y="629"/>
                </a:lnTo>
                <a:lnTo>
                  <a:pt x="774" y="631"/>
                </a:lnTo>
                <a:lnTo>
                  <a:pt x="775" y="634"/>
                </a:lnTo>
                <a:lnTo>
                  <a:pt x="776" y="635"/>
                </a:lnTo>
                <a:lnTo>
                  <a:pt x="779" y="636"/>
                </a:lnTo>
                <a:lnTo>
                  <a:pt x="781" y="639"/>
                </a:lnTo>
                <a:lnTo>
                  <a:pt x="781" y="639"/>
                </a:lnTo>
                <a:lnTo>
                  <a:pt x="781" y="643"/>
                </a:lnTo>
                <a:lnTo>
                  <a:pt x="779" y="652"/>
                </a:lnTo>
                <a:lnTo>
                  <a:pt x="779" y="652"/>
                </a:lnTo>
                <a:lnTo>
                  <a:pt x="779" y="645"/>
                </a:lnTo>
                <a:lnTo>
                  <a:pt x="777" y="642"/>
                </a:lnTo>
                <a:lnTo>
                  <a:pt x="775" y="640"/>
                </a:lnTo>
                <a:lnTo>
                  <a:pt x="775" y="637"/>
                </a:lnTo>
                <a:lnTo>
                  <a:pt x="775" y="637"/>
                </a:lnTo>
                <a:lnTo>
                  <a:pt x="773" y="649"/>
                </a:lnTo>
                <a:lnTo>
                  <a:pt x="771" y="667"/>
                </a:lnTo>
                <a:lnTo>
                  <a:pt x="771" y="687"/>
                </a:lnTo>
                <a:lnTo>
                  <a:pt x="773" y="708"/>
                </a:lnTo>
                <a:lnTo>
                  <a:pt x="775" y="753"/>
                </a:lnTo>
                <a:lnTo>
                  <a:pt x="776" y="788"/>
                </a:lnTo>
                <a:lnTo>
                  <a:pt x="776" y="788"/>
                </a:lnTo>
                <a:lnTo>
                  <a:pt x="750" y="784"/>
                </a:lnTo>
                <a:lnTo>
                  <a:pt x="710" y="781"/>
                </a:lnTo>
                <a:lnTo>
                  <a:pt x="670" y="779"/>
                </a:lnTo>
                <a:lnTo>
                  <a:pt x="653" y="781"/>
                </a:lnTo>
                <a:lnTo>
                  <a:pt x="641" y="782"/>
                </a:lnTo>
                <a:lnTo>
                  <a:pt x="641" y="782"/>
                </a:lnTo>
                <a:lnTo>
                  <a:pt x="641" y="783"/>
                </a:lnTo>
                <a:lnTo>
                  <a:pt x="640" y="783"/>
                </a:lnTo>
                <a:lnTo>
                  <a:pt x="637" y="783"/>
                </a:lnTo>
                <a:lnTo>
                  <a:pt x="617" y="783"/>
                </a:lnTo>
                <a:lnTo>
                  <a:pt x="552" y="782"/>
                </a:lnTo>
                <a:lnTo>
                  <a:pt x="478" y="782"/>
                </a:lnTo>
                <a:lnTo>
                  <a:pt x="446" y="783"/>
                </a:lnTo>
                <a:lnTo>
                  <a:pt x="425" y="785"/>
                </a:lnTo>
                <a:lnTo>
                  <a:pt x="425" y="785"/>
                </a:lnTo>
                <a:lnTo>
                  <a:pt x="427" y="784"/>
                </a:lnTo>
                <a:lnTo>
                  <a:pt x="432" y="783"/>
                </a:lnTo>
                <a:lnTo>
                  <a:pt x="438" y="783"/>
                </a:lnTo>
                <a:lnTo>
                  <a:pt x="438" y="783"/>
                </a:lnTo>
                <a:lnTo>
                  <a:pt x="425" y="782"/>
                </a:lnTo>
                <a:lnTo>
                  <a:pt x="405" y="781"/>
                </a:lnTo>
                <a:lnTo>
                  <a:pt x="396" y="779"/>
                </a:lnTo>
                <a:lnTo>
                  <a:pt x="387" y="781"/>
                </a:lnTo>
                <a:lnTo>
                  <a:pt x="383" y="782"/>
                </a:lnTo>
                <a:lnTo>
                  <a:pt x="380" y="783"/>
                </a:lnTo>
                <a:lnTo>
                  <a:pt x="380" y="784"/>
                </a:lnTo>
                <a:lnTo>
                  <a:pt x="380" y="784"/>
                </a:lnTo>
                <a:lnTo>
                  <a:pt x="379" y="784"/>
                </a:lnTo>
                <a:lnTo>
                  <a:pt x="380" y="783"/>
                </a:lnTo>
                <a:lnTo>
                  <a:pt x="383" y="782"/>
                </a:lnTo>
                <a:lnTo>
                  <a:pt x="387" y="781"/>
                </a:lnTo>
                <a:lnTo>
                  <a:pt x="387" y="781"/>
                </a:lnTo>
                <a:lnTo>
                  <a:pt x="384" y="783"/>
                </a:lnTo>
                <a:lnTo>
                  <a:pt x="381" y="783"/>
                </a:lnTo>
                <a:lnTo>
                  <a:pt x="378" y="783"/>
                </a:lnTo>
                <a:lnTo>
                  <a:pt x="375" y="781"/>
                </a:lnTo>
                <a:lnTo>
                  <a:pt x="375" y="781"/>
                </a:lnTo>
                <a:lnTo>
                  <a:pt x="377" y="783"/>
                </a:lnTo>
                <a:lnTo>
                  <a:pt x="375" y="784"/>
                </a:lnTo>
                <a:lnTo>
                  <a:pt x="373" y="784"/>
                </a:lnTo>
                <a:lnTo>
                  <a:pt x="368" y="784"/>
                </a:lnTo>
                <a:lnTo>
                  <a:pt x="368" y="784"/>
                </a:lnTo>
                <a:lnTo>
                  <a:pt x="383" y="785"/>
                </a:lnTo>
                <a:lnTo>
                  <a:pt x="401" y="788"/>
                </a:lnTo>
                <a:lnTo>
                  <a:pt x="409" y="788"/>
                </a:lnTo>
                <a:lnTo>
                  <a:pt x="414" y="787"/>
                </a:lnTo>
                <a:lnTo>
                  <a:pt x="414" y="787"/>
                </a:lnTo>
                <a:lnTo>
                  <a:pt x="403" y="784"/>
                </a:lnTo>
                <a:lnTo>
                  <a:pt x="389" y="783"/>
                </a:lnTo>
                <a:lnTo>
                  <a:pt x="372" y="783"/>
                </a:lnTo>
                <a:lnTo>
                  <a:pt x="352" y="783"/>
                </a:lnTo>
                <a:lnTo>
                  <a:pt x="319" y="785"/>
                </a:lnTo>
                <a:lnTo>
                  <a:pt x="299" y="789"/>
                </a:lnTo>
                <a:lnTo>
                  <a:pt x="299" y="789"/>
                </a:lnTo>
                <a:lnTo>
                  <a:pt x="330" y="788"/>
                </a:lnTo>
                <a:lnTo>
                  <a:pt x="364" y="788"/>
                </a:lnTo>
                <a:lnTo>
                  <a:pt x="384" y="789"/>
                </a:lnTo>
                <a:lnTo>
                  <a:pt x="403" y="791"/>
                </a:lnTo>
                <a:lnTo>
                  <a:pt x="422" y="795"/>
                </a:lnTo>
                <a:lnTo>
                  <a:pt x="440" y="799"/>
                </a:lnTo>
                <a:lnTo>
                  <a:pt x="440" y="799"/>
                </a:lnTo>
                <a:lnTo>
                  <a:pt x="430" y="800"/>
                </a:lnTo>
                <a:lnTo>
                  <a:pt x="414" y="801"/>
                </a:lnTo>
                <a:lnTo>
                  <a:pt x="375" y="800"/>
                </a:lnTo>
                <a:lnTo>
                  <a:pt x="313" y="797"/>
                </a:lnTo>
                <a:lnTo>
                  <a:pt x="313" y="797"/>
                </a:lnTo>
                <a:lnTo>
                  <a:pt x="311" y="796"/>
                </a:lnTo>
                <a:lnTo>
                  <a:pt x="305" y="796"/>
                </a:lnTo>
                <a:lnTo>
                  <a:pt x="286" y="795"/>
                </a:lnTo>
                <a:lnTo>
                  <a:pt x="228" y="796"/>
                </a:lnTo>
                <a:lnTo>
                  <a:pt x="200" y="797"/>
                </a:lnTo>
                <a:lnTo>
                  <a:pt x="177" y="799"/>
                </a:lnTo>
                <a:lnTo>
                  <a:pt x="169" y="800"/>
                </a:lnTo>
                <a:lnTo>
                  <a:pt x="165" y="802"/>
                </a:lnTo>
                <a:lnTo>
                  <a:pt x="163" y="803"/>
                </a:lnTo>
                <a:lnTo>
                  <a:pt x="163" y="803"/>
                </a:lnTo>
                <a:lnTo>
                  <a:pt x="167" y="806"/>
                </a:lnTo>
                <a:lnTo>
                  <a:pt x="167" y="806"/>
                </a:lnTo>
                <a:lnTo>
                  <a:pt x="167" y="806"/>
                </a:lnTo>
                <a:lnTo>
                  <a:pt x="166" y="805"/>
                </a:lnTo>
                <a:lnTo>
                  <a:pt x="166" y="805"/>
                </a:lnTo>
                <a:lnTo>
                  <a:pt x="167" y="806"/>
                </a:lnTo>
                <a:lnTo>
                  <a:pt x="167" y="806"/>
                </a:lnTo>
                <a:close/>
                <a:moveTo>
                  <a:pt x="492" y="826"/>
                </a:moveTo>
                <a:lnTo>
                  <a:pt x="492" y="826"/>
                </a:lnTo>
                <a:lnTo>
                  <a:pt x="495" y="826"/>
                </a:lnTo>
                <a:lnTo>
                  <a:pt x="497" y="826"/>
                </a:lnTo>
                <a:lnTo>
                  <a:pt x="501" y="828"/>
                </a:lnTo>
                <a:lnTo>
                  <a:pt x="501" y="828"/>
                </a:lnTo>
                <a:lnTo>
                  <a:pt x="496" y="828"/>
                </a:lnTo>
                <a:lnTo>
                  <a:pt x="492" y="826"/>
                </a:lnTo>
                <a:lnTo>
                  <a:pt x="492" y="826"/>
                </a:lnTo>
                <a:close/>
                <a:moveTo>
                  <a:pt x="752" y="842"/>
                </a:moveTo>
                <a:lnTo>
                  <a:pt x="752" y="842"/>
                </a:lnTo>
                <a:lnTo>
                  <a:pt x="744" y="846"/>
                </a:lnTo>
                <a:lnTo>
                  <a:pt x="739" y="847"/>
                </a:lnTo>
                <a:lnTo>
                  <a:pt x="737" y="846"/>
                </a:lnTo>
                <a:lnTo>
                  <a:pt x="737" y="843"/>
                </a:lnTo>
                <a:lnTo>
                  <a:pt x="739" y="841"/>
                </a:lnTo>
                <a:lnTo>
                  <a:pt x="743" y="840"/>
                </a:lnTo>
                <a:lnTo>
                  <a:pt x="747" y="840"/>
                </a:lnTo>
                <a:lnTo>
                  <a:pt x="752" y="842"/>
                </a:lnTo>
                <a:lnTo>
                  <a:pt x="752" y="842"/>
                </a:lnTo>
                <a:lnTo>
                  <a:pt x="751" y="842"/>
                </a:lnTo>
                <a:lnTo>
                  <a:pt x="751" y="842"/>
                </a:lnTo>
                <a:lnTo>
                  <a:pt x="751" y="841"/>
                </a:lnTo>
                <a:lnTo>
                  <a:pt x="752" y="842"/>
                </a:lnTo>
                <a:lnTo>
                  <a:pt x="752" y="842"/>
                </a:lnTo>
                <a:close/>
                <a:moveTo>
                  <a:pt x="88" y="578"/>
                </a:moveTo>
                <a:lnTo>
                  <a:pt x="88" y="578"/>
                </a:lnTo>
                <a:lnTo>
                  <a:pt x="89" y="582"/>
                </a:lnTo>
                <a:lnTo>
                  <a:pt x="88" y="584"/>
                </a:lnTo>
                <a:lnTo>
                  <a:pt x="88" y="584"/>
                </a:lnTo>
                <a:lnTo>
                  <a:pt x="86" y="583"/>
                </a:lnTo>
                <a:lnTo>
                  <a:pt x="88" y="578"/>
                </a:lnTo>
                <a:lnTo>
                  <a:pt x="88" y="578"/>
                </a:lnTo>
                <a:close/>
                <a:moveTo>
                  <a:pt x="120" y="576"/>
                </a:moveTo>
                <a:lnTo>
                  <a:pt x="120" y="576"/>
                </a:lnTo>
                <a:lnTo>
                  <a:pt x="122" y="596"/>
                </a:lnTo>
                <a:lnTo>
                  <a:pt x="122" y="598"/>
                </a:lnTo>
                <a:lnTo>
                  <a:pt x="121" y="598"/>
                </a:lnTo>
                <a:lnTo>
                  <a:pt x="121" y="594"/>
                </a:lnTo>
                <a:lnTo>
                  <a:pt x="119" y="583"/>
                </a:lnTo>
                <a:lnTo>
                  <a:pt x="119" y="578"/>
                </a:lnTo>
                <a:lnTo>
                  <a:pt x="120" y="577"/>
                </a:lnTo>
                <a:lnTo>
                  <a:pt x="120" y="576"/>
                </a:lnTo>
                <a:lnTo>
                  <a:pt x="120" y="576"/>
                </a:lnTo>
                <a:lnTo>
                  <a:pt x="120" y="578"/>
                </a:lnTo>
                <a:lnTo>
                  <a:pt x="120" y="578"/>
                </a:lnTo>
                <a:lnTo>
                  <a:pt x="120" y="577"/>
                </a:lnTo>
                <a:lnTo>
                  <a:pt x="120" y="576"/>
                </a:lnTo>
                <a:lnTo>
                  <a:pt x="120" y="576"/>
                </a:lnTo>
                <a:close/>
                <a:moveTo>
                  <a:pt x="96" y="123"/>
                </a:moveTo>
                <a:lnTo>
                  <a:pt x="96" y="123"/>
                </a:lnTo>
                <a:lnTo>
                  <a:pt x="101" y="122"/>
                </a:lnTo>
                <a:lnTo>
                  <a:pt x="106" y="123"/>
                </a:lnTo>
                <a:lnTo>
                  <a:pt x="106" y="123"/>
                </a:lnTo>
                <a:lnTo>
                  <a:pt x="101" y="123"/>
                </a:lnTo>
                <a:lnTo>
                  <a:pt x="96" y="123"/>
                </a:lnTo>
                <a:lnTo>
                  <a:pt x="96" y="123"/>
                </a:lnTo>
                <a:close/>
                <a:moveTo>
                  <a:pt x="367" y="120"/>
                </a:moveTo>
                <a:lnTo>
                  <a:pt x="367" y="120"/>
                </a:lnTo>
                <a:lnTo>
                  <a:pt x="370" y="121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68" y="122"/>
                </a:lnTo>
                <a:lnTo>
                  <a:pt x="366" y="121"/>
                </a:lnTo>
                <a:lnTo>
                  <a:pt x="367" y="120"/>
                </a:lnTo>
                <a:lnTo>
                  <a:pt x="367" y="120"/>
                </a:lnTo>
                <a:close/>
                <a:moveTo>
                  <a:pt x="570" y="123"/>
                </a:moveTo>
                <a:lnTo>
                  <a:pt x="570" y="123"/>
                </a:lnTo>
                <a:lnTo>
                  <a:pt x="567" y="123"/>
                </a:lnTo>
                <a:lnTo>
                  <a:pt x="566" y="123"/>
                </a:lnTo>
                <a:lnTo>
                  <a:pt x="564" y="122"/>
                </a:lnTo>
                <a:lnTo>
                  <a:pt x="564" y="122"/>
                </a:lnTo>
                <a:lnTo>
                  <a:pt x="568" y="122"/>
                </a:lnTo>
                <a:lnTo>
                  <a:pt x="570" y="122"/>
                </a:lnTo>
                <a:lnTo>
                  <a:pt x="570" y="123"/>
                </a:lnTo>
                <a:lnTo>
                  <a:pt x="570" y="123"/>
                </a:lnTo>
                <a:close/>
                <a:moveTo>
                  <a:pt x="498" y="723"/>
                </a:moveTo>
                <a:lnTo>
                  <a:pt x="498" y="723"/>
                </a:lnTo>
                <a:lnTo>
                  <a:pt x="492" y="723"/>
                </a:lnTo>
                <a:lnTo>
                  <a:pt x="487" y="722"/>
                </a:lnTo>
                <a:lnTo>
                  <a:pt x="487" y="722"/>
                </a:lnTo>
                <a:lnTo>
                  <a:pt x="493" y="722"/>
                </a:lnTo>
                <a:lnTo>
                  <a:pt x="497" y="722"/>
                </a:lnTo>
                <a:lnTo>
                  <a:pt x="498" y="723"/>
                </a:lnTo>
                <a:lnTo>
                  <a:pt x="498" y="723"/>
                </a:lnTo>
                <a:close/>
                <a:moveTo>
                  <a:pt x="568" y="743"/>
                </a:moveTo>
                <a:lnTo>
                  <a:pt x="568" y="743"/>
                </a:lnTo>
                <a:lnTo>
                  <a:pt x="566" y="744"/>
                </a:lnTo>
                <a:lnTo>
                  <a:pt x="561" y="744"/>
                </a:lnTo>
                <a:lnTo>
                  <a:pt x="556" y="743"/>
                </a:lnTo>
                <a:lnTo>
                  <a:pt x="555" y="743"/>
                </a:lnTo>
                <a:lnTo>
                  <a:pt x="556" y="742"/>
                </a:lnTo>
                <a:lnTo>
                  <a:pt x="556" y="742"/>
                </a:lnTo>
                <a:lnTo>
                  <a:pt x="558" y="743"/>
                </a:lnTo>
                <a:lnTo>
                  <a:pt x="562" y="743"/>
                </a:lnTo>
                <a:lnTo>
                  <a:pt x="566" y="743"/>
                </a:lnTo>
                <a:lnTo>
                  <a:pt x="568" y="743"/>
                </a:lnTo>
                <a:lnTo>
                  <a:pt x="568" y="743"/>
                </a:lnTo>
                <a:close/>
                <a:moveTo>
                  <a:pt x="267" y="734"/>
                </a:moveTo>
                <a:lnTo>
                  <a:pt x="267" y="734"/>
                </a:lnTo>
                <a:lnTo>
                  <a:pt x="269" y="734"/>
                </a:lnTo>
                <a:lnTo>
                  <a:pt x="272" y="734"/>
                </a:lnTo>
                <a:lnTo>
                  <a:pt x="273" y="734"/>
                </a:lnTo>
                <a:lnTo>
                  <a:pt x="273" y="735"/>
                </a:lnTo>
                <a:lnTo>
                  <a:pt x="273" y="735"/>
                </a:lnTo>
                <a:lnTo>
                  <a:pt x="272" y="736"/>
                </a:lnTo>
                <a:lnTo>
                  <a:pt x="269" y="735"/>
                </a:lnTo>
                <a:lnTo>
                  <a:pt x="267" y="734"/>
                </a:lnTo>
                <a:lnTo>
                  <a:pt x="267" y="734"/>
                </a:lnTo>
                <a:lnTo>
                  <a:pt x="268" y="735"/>
                </a:lnTo>
                <a:lnTo>
                  <a:pt x="267" y="734"/>
                </a:lnTo>
                <a:lnTo>
                  <a:pt x="267" y="734"/>
                </a:lnTo>
                <a:close/>
                <a:moveTo>
                  <a:pt x="661" y="788"/>
                </a:moveTo>
                <a:lnTo>
                  <a:pt x="661" y="788"/>
                </a:lnTo>
                <a:lnTo>
                  <a:pt x="643" y="788"/>
                </a:lnTo>
                <a:lnTo>
                  <a:pt x="643" y="788"/>
                </a:lnTo>
                <a:lnTo>
                  <a:pt x="652" y="787"/>
                </a:lnTo>
                <a:lnTo>
                  <a:pt x="661" y="788"/>
                </a:lnTo>
                <a:lnTo>
                  <a:pt x="661" y="788"/>
                </a:lnTo>
                <a:close/>
                <a:moveTo>
                  <a:pt x="496" y="785"/>
                </a:moveTo>
                <a:lnTo>
                  <a:pt x="496" y="785"/>
                </a:lnTo>
                <a:lnTo>
                  <a:pt x="490" y="785"/>
                </a:lnTo>
                <a:lnTo>
                  <a:pt x="487" y="785"/>
                </a:lnTo>
                <a:lnTo>
                  <a:pt x="486" y="784"/>
                </a:lnTo>
                <a:lnTo>
                  <a:pt x="486" y="784"/>
                </a:lnTo>
                <a:lnTo>
                  <a:pt x="492" y="784"/>
                </a:lnTo>
                <a:lnTo>
                  <a:pt x="495" y="784"/>
                </a:lnTo>
                <a:lnTo>
                  <a:pt x="496" y="785"/>
                </a:lnTo>
                <a:lnTo>
                  <a:pt x="496" y="785"/>
                </a:lnTo>
                <a:close/>
                <a:moveTo>
                  <a:pt x="411" y="782"/>
                </a:moveTo>
                <a:lnTo>
                  <a:pt x="411" y="782"/>
                </a:lnTo>
                <a:lnTo>
                  <a:pt x="409" y="783"/>
                </a:lnTo>
                <a:lnTo>
                  <a:pt x="408" y="783"/>
                </a:lnTo>
                <a:lnTo>
                  <a:pt x="405" y="783"/>
                </a:lnTo>
                <a:lnTo>
                  <a:pt x="405" y="783"/>
                </a:lnTo>
                <a:lnTo>
                  <a:pt x="405" y="782"/>
                </a:lnTo>
                <a:lnTo>
                  <a:pt x="407" y="782"/>
                </a:lnTo>
                <a:lnTo>
                  <a:pt x="411" y="782"/>
                </a:lnTo>
                <a:lnTo>
                  <a:pt x="411" y="782"/>
                </a:lnTo>
                <a:close/>
                <a:moveTo>
                  <a:pt x="197" y="801"/>
                </a:moveTo>
                <a:lnTo>
                  <a:pt x="197" y="801"/>
                </a:lnTo>
                <a:lnTo>
                  <a:pt x="189" y="800"/>
                </a:lnTo>
                <a:lnTo>
                  <a:pt x="189" y="801"/>
                </a:lnTo>
                <a:lnTo>
                  <a:pt x="190" y="801"/>
                </a:lnTo>
                <a:lnTo>
                  <a:pt x="193" y="803"/>
                </a:lnTo>
                <a:lnTo>
                  <a:pt x="196" y="802"/>
                </a:lnTo>
                <a:lnTo>
                  <a:pt x="197" y="801"/>
                </a:lnTo>
                <a:lnTo>
                  <a:pt x="197" y="801"/>
                </a:lnTo>
                <a:lnTo>
                  <a:pt x="196" y="801"/>
                </a:lnTo>
                <a:lnTo>
                  <a:pt x="197" y="801"/>
                </a:lnTo>
                <a:lnTo>
                  <a:pt x="197" y="801"/>
                </a:lnTo>
                <a:close/>
                <a:moveTo>
                  <a:pt x="316" y="811"/>
                </a:moveTo>
                <a:lnTo>
                  <a:pt x="316" y="811"/>
                </a:lnTo>
                <a:lnTo>
                  <a:pt x="313" y="812"/>
                </a:lnTo>
                <a:lnTo>
                  <a:pt x="310" y="811"/>
                </a:lnTo>
                <a:lnTo>
                  <a:pt x="310" y="811"/>
                </a:lnTo>
                <a:lnTo>
                  <a:pt x="313" y="811"/>
                </a:lnTo>
                <a:lnTo>
                  <a:pt x="314" y="811"/>
                </a:lnTo>
                <a:lnTo>
                  <a:pt x="316" y="811"/>
                </a:lnTo>
                <a:lnTo>
                  <a:pt x="316" y="811"/>
                </a:lnTo>
                <a:close/>
                <a:moveTo>
                  <a:pt x="433" y="823"/>
                </a:moveTo>
                <a:lnTo>
                  <a:pt x="433" y="823"/>
                </a:lnTo>
                <a:lnTo>
                  <a:pt x="432" y="824"/>
                </a:lnTo>
                <a:lnTo>
                  <a:pt x="431" y="824"/>
                </a:lnTo>
                <a:lnTo>
                  <a:pt x="425" y="823"/>
                </a:lnTo>
                <a:lnTo>
                  <a:pt x="425" y="823"/>
                </a:lnTo>
                <a:lnTo>
                  <a:pt x="430" y="823"/>
                </a:lnTo>
                <a:lnTo>
                  <a:pt x="433" y="823"/>
                </a:lnTo>
                <a:lnTo>
                  <a:pt x="433" y="823"/>
                </a:lnTo>
                <a:close/>
                <a:moveTo>
                  <a:pt x="458" y="824"/>
                </a:moveTo>
                <a:lnTo>
                  <a:pt x="458" y="824"/>
                </a:lnTo>
                <a:lnTo>
                  <a:pt x="452" y="824"/>
                </a:lnTo>
                <a:lnTo>
                  <a:pt x="450" y="823"/>
                </a:lnTo>
                <a:lnTo>
                  <a:pt x="449" y="823"/>
                </a:lnTo>
                <a:lnTo>
                  <a:pt x="449" y="823"/>
                </a:lnTo>
                <a:lnTo>
                  <a:pt x="454" y="823"/>
                </a:lnTo>
                <a:lnTo>
                  <a:pt x="456" y="823"/>
                </a:lnTo>
                <a:lnTo>
                  <a:pt x="458" y="824"/>
                </a:lnTo>
                <a:lnTo>
                  <a:pt x="458" y="824"/>
                </a:lnTo>
                <a:close/>
                <a:moveTo>
                  <a:pt x="290" y="758"/>
                </a:moveTo>
                <a:lnTo>
                  <a:pt x="290" y="758"/>
                </a:lnTo>
                <a:lnTo>
                  <a:pt x="298" y="758"/>
                </a:lnTo>
                <a:lnTo>
                  <a:pt x="307" y="758"/>
                </a:lnTo>
                <a:lnTo>
                  <a:pt x="307" y="758"/>
                </a:lnTo>
                <a:lnTo>
                  <a:pt x="302" y="759"/>
                </a:lnTo>
                <a:lnTo>
                  <a:pt x="297" y="759"/>
                </a:lnTo>
                <a:lnTo>
                  <a:pt x="290" y="758"/>
                </a:lnTo>
                <a:lnTo>
                  <a:pt x="290" y="758"/>
                </a:lnTo>
                <a:close/>
                <a:moveTo>
                  <a:pt x="531" y="846"/>
                </a:moveTo>
                <a:lnTo>
                  <a:pt x="531" y="846"/>
                </a:lnTo>
                <a:lnTo>
                  <a:pt x="529" y="847"/>
                </a:lnTo>
                <a:lnTo>
                  <a:pt x="527" y="847"/>
                </a:lnTo>
                <a:lnTo>
                  <a:pt x="521" y="846"/>
                </a:lnTo>
                <a:lnTo>
                  <a:pt x="521" y="846"/>
                </a:lnTo>
                <a:lnTo>
                  <a:pt x="527" y="846"/>
                </a:lnTo>
                <a:lnTo>
                  <a:pt x="531" y="846"/>
                </a:lnTo>
                <a:lnTo>
                  <a:pt x="531" y="846"/>
                </a:lnTo>
                <a:close/>
                <a:moveTo>
                  <a:pt x="421" y="802"/>
                </a:moveTo>
                <a:lnTo>
                  <a:pt x="421" y="802"/>
                </a:lnTo>
                <a:lnTo>
                  <a:pt x="416" y="802"/>
                </a:lnTo>
                <a:lnTo>
                  <a:pt x="413" y="802"/>
                </a:lnTo>
                <a:lnTo>
                  <a:pt x="413" y="802"/>
                </a:lnTo>
                <a:lnTo>
                  <a:pt x="417" y="801"/>
                </a:lnTo>
                <a:lnTo>
                  <a:pt x="420" y="802"/>
                </a:lnTo>
                <a:lnTo>
                  <a:pt x="421" y="802"/>
                </a:lnTo>
                <a:lnTo>
                  <a:pt x="421" y="802"/>
                </a:lnTo>
                <a:close/>
                <a:moveTo>
                  <a:pt x="290" y="752"/>
                </a:moveTo>
                <a:lnTo>
                  <a:pt x="290" y="752"/>
                </a:lnTo>
                <a:lnTo>
                  <a:pt x="286" y="752"/>
                </a:lnTo>
                <a:lnTo>
                  <a:pt x="285" y="752"/>
                </a:lnTo>
                <a:lnTo>
                  <a:pt x="285" y="750"/>
                </a:lnTo>
                <a:lnTo>
                  <a:pt x="285" y="750"/>
                </a:lnTo>
                <a:lnTo>
                  <a:pt x="290" y="750"/>
                </a:lnTo>
                <a:lnTo>
                  <a:pt x="291" y="750"/>
                </a:lnTo>
                <a:lnTo>
                  <a:pt x="290" y="752"/>
                </a:lnTo>
                <a:lnTo>
                  <a:pt x="290" y="752"/>
                </a:lnTo>
                <a:close/>
                <a:moveTo>
                  <a:pt x="296" y="750"/>
                </a:moveTo>
                <a:lnTo>
                  <a:pt x="296" y="750"/>
                </a:lnTo>
                <a:lnTo>
                  <a:pt x="298" y="754"/>
                </a:lnTo>
                <a:lnTo>
                  <a:pt x="296" y="750"/>
                </a:lnTo>
                <a:lnTo>
                  <a:pt x="296" y="750"/>
                </a:lnTo>
                <a:lnTo>
                  <a:pt x="297" y="752"/>
                </a:lnTo>
                <a:lnTo>
                  <a:pt x="296" y="752"/>
                </a:lnTo>
                <a:lnTo>
                  <a:pt x="296" y="752"/>
                </a:lnTo>
                <a:lnTo>
                  <a:pt x="296" y="750"/>
                </a:lnTo>
                <a:lnTo>
                  <a:pt x="296" y="750"/>
                </a:lnTo>
                <a:close/>
                <a:moveTo>
                  <a:pt x="313" y="755"/>
                </a:moveTo>
                <a:lnTo>
                  <a:pt x="313" y="755"/>
                </a:lnTo>
                <a:lnTo>
                  <a:pt x="308" y="755"/>
                </a:lnTo>
                <a:lnTo>
                  <a:pt x="303" y="755"/>
                </a:lnTo>
                <a:lnTo>
                  <a:pt x="303" y="755"/>
                </a:lnTo>
                <a:lnTo>
                  <a:pt x="308" y="754"/>
                </a:lnTo>
                <a:lnTo>
                  <a:pt x="313" y="755"/>
                </a:lnTo>
                <a:lnTo>
                  <a:pt x="313" y="755"/>
                </a:lnTo>
                <a:close/>
                <a:moveTo>
                  <a:pt x="417" y="788"/>
                </a:moveTo>
                <a:lnTo>
                  <a:pt x="417" y="788"/>
                </a:lnTo>
                <a:lnTo>
                  <a:pt x="422" y="787"/>
                </a:lnTo>
                <a:lnTo>
                  <a:pt x="421" y="787"/>
                </a:lnTo>
                <a:lnTo>
                  <a:pt x="417" y="787"/>
                </a:lnTo>
                <a:lnTo>
                  <a:pt x="417" y="788"/>
                </a:lnTo>
                <a:lnTo>
                  <a:pt x="417" y="788"/>
                </a:lnTo>
                <a:lnTo>
                  <a:pt x="417" y="788"/>
                </a:lnTo>
                <a:lnTo>
                  <a:pt x="420" y="788"/>
                </a:lnTo>
                <a:lnTo>
                  <a:pt x="417" y="788"/>
                </a:lnTo>
                <a:lnTo>
                  <a:pt x="417" y="788"/>
                </a:lnTo>
                <a:close/>
                <a:moveTo>
                  <a:pt x="339" y="755"/>
                </a:moveTo>
                <a:lnTo>
                  <a:pt x="339" y="755"/>
                </a:lnTo>
                <a:lnTo>
                  <a:pt x="333" y="754"/>
                </a:lnTo>
                <a:lnTo>
                  <a:pt x="339" y="755"/>
                </a:lnTo>
                <a:lnTo>
                  <a:pt x="339" y="755"/>
                </a:lnTo>
                <a:lnTo>
                  <a:pt x="338" y="755"/>
                </a:lnTo>
                <a:lnTo>
                  <a:pt x="339" y="755"/>
                </a:lnTo>
                <a:lnTo>
                  <a:pt x="339" y="755"/>
                </a:lnTo>
                <a:close/>
                <a:moveTo>
                  <a:pt x="289" y="735"/>
                </a:moveTo>
                <a:lnTo>
                  <a:pt x="289" y="735"/>
                </a:lnTo>
                <a:lnTo>
                  <a:pt x="287" y="735"/>
                </a:lnTo>
                <a:lnTo>
                  <a:pt x="286" y="735"/>
                </a:lnTo>
                <a:lnTo>
                  <a:pt x="283" y="735"/>
                </a:lnTo>
                <a:lnTo>
                  <a:pt x="283" y="735"/>
                </a:lnTo>
                <a:lnTo>
                  <a:pt x="284" y="734"/>
                </a:lnTo>
                <a:lnTo>
                  <a:pt x="287" y="734"/>
                </a:lnTo>
                <a:lnTo>
                  <a:pt x="291" y="734"/>
                </a:lnTo>
                <a:lnTo>
                  <a:pt x="291" y="735"/>
                </a:lnTo>
                <a:lnTo>
                  <a:pt x="289" y="735"/>
                </a:lnTo>
                <a:lnTo>
                  <a:pt x="289" y="735"/>
                </a:lnTo>
                <a:close/>
                <a:moveTo>
                  <a:pt x="437" y="788"/>
                </a:moveTo>
                <a:lnTo>
                  <a:pt x="437" y="788"/>
                </a:lnTo>
                <a:lnTo>
                  <a:pt x="444" y="790"/>
                </a:lnTo>
                <a:lnTo>
                  <a:pt x="448" y="791"/>
                </a:lnTo>
                <a:lnTo>
                  <a:pt x="448" y="793"/>
                </a:lnTo>
                <a:lnTo>
                  <a:pt x="446" y="793"/>
                </a:lnTo>
                <a:lnTo>
                  <a:pt x="440" y="791"/>
                </a:lnTo>
                <a:lnTo>
                  <a:pt x="438" y="789"/>
                </a:lnTo>
                <a:lnTo>
                  <a:pt x="437" y="788"/>
                </a:lnTo>
                <a:lnTo>
                  <a:pt x="437" y="788"/>
                </a:lnTo>
                <a:lnTo>
                  <a:pt x="439" y="788"/>
                </a:lnTo>
                <a:lnTo>
                  <a:pt x="439" y="789"/>
                </a:lnTo>
                <a:lnTo>
                  <a:pt x="438" y="788"/>
                </a:lnTo>
                <a:lnTo>
                  <a:pt x="437" y="788"/>
                </a:lnTo>
                <a:lnTo>
                  <a:pt x="437" y="788"/>
                </a:lnTo>
                <a:close/>
                <a:moveTo>
                  <a:pt x="526" y="826"/>
                </a:moveTo>
                <a:lnTo>
                  <a:pt x="526" y="826"/>
                </a:lnTo>
                <a:lnTo>
                  <a:pt x="525" y="826"/>
                </a:lnTo>
                <a:lnTo>
                  <a:pt x="523" y="826"/>
                </a:lnTo>
                <a:lnTo>
                  <a:pt x="519" y="826"/>
                </a:lnTo>
                <a:lnTo>
                  <a:pt x="519" y="826"/>
                </a:lnTo>
                <a:lnTo>
                  <a:pt x="519" y="826"/>
                </a:lnTo>
                <a:lnTo>
                  <a:pt x="521" y="825"/>
                </a:lnTo>
                <a:lnTo>
                  <a:pt x="526" y="826"/>
                </a:lnTo>
                <a:lnTo>
                  <a:pt x="526" y="826"/>
                </a:lnTo>
                <a:close/>
                <a:moveTo>
                  <a:pt x="419" y="783"/>
                </a:moveTo>
                <a:lnTo>
                  <a:pt x="419" y="783"/>
                </a:lnTo>
                <a:lnTo>
                  <a:pt x="420" y="785"/>
                </a:lnTo>
                <a:lnTo>
                  <a:pt x="419" y="785"/>
                </a:lnTo>
                <a:lnTo>
                  <a:pt x="417" y="784"/>
                </a:lnTo>
                <a:lnTo>
                  <a:pt x="417" y="783"/>
                </a:lnTo>
                <a:lnTo>
                  <a:pt x="419" y="783"/>
                </a:lnTo>
                <a:lnTo>
                  <a:pt x="419" y="783"/>
                </a:lnTo>
                <a:lnTo>
                  <a:pt x="417" y="783"/>
                </a:lnTo>
                <a:lnTo>
                  <a:pt x="419" y="783"/>
                </a:lnTo>
                <a:lnTo>
                  <a:pt x="419" y="783"/>
                </a:lnTo>
                <a:close/>
                <a:moveTo>
                  <a:pt x="319" y="738"/>
                </a:moveTo>
                <a:lnTo>
                  <a:pt x="319" y="738"/>
                </a:lnTo>
                <a:lnTo>
                  <a:pt x="307" y="737"/>
                </a:lnTo>
                <a:lnTo>
                  <a:pt x="319" y="738"/>
                </a:lnTo>
                <a:lnTo>
                  <a:pt x="319" y="738"/>
                </a:lnTo>
                <a:lnTo>
                  <a:pt x="316" y="738"/>
                </a:lnTo>
                <a:lnTo>
                  <a:pt x="316" y="738"/>
                </a:lnTo>
                <a:lnTo>
                  <a:pt x="316" y="738"/>
                </a:lnTo>
                <a:lnTo>
                  <a:pt x="319" y="738"/>
                </a:lnTo>
                <a:lnTo>
                  <a:pt x="319" y="738"/>
                </a:lnTo>
                <a:close/>
                <a:moveTo>
                  <a:pt x="367" y="756"/>
                </a:moveTo>
                <a:lnTo>
                  <a:pt x="367" y="756"/>
                </a:lnTo>
                <a:lnTo>
                  <a:pt x="363" y="758"/>
                </a:lnTo>
                <a:lnTo>
                  <a:pt x="361" y="758"/>
                </a:lnTo>
                <a:lnTo>
                  <a:pt x="360" y="758"/>
                </a:lnTo>
                <a:lnTo>
                  <a:pt x="360" y="758"/>
                </a:lnTo>
                <a:lnTo>
                  <a:pt x="363" y="756"/>
                </a:lnTo>
                <a:lnTo>
                  <a:pt x="364" y="756"/>
                </a:lnTo>
                <a:lnTo>
                  <a:pt x="367" y="756"/>
                </a:lnTo>
                <a:lnTo>
                  <a:pt x="367" y="756"/>
                </a:lnTo>
                <a:close/>
                <a:moveTo>
                  <a:pt x="334" y="744"/>
                </a:moveTo>
                <a:lnTo>
                  <a:pt x="334" y="744"/>
                </a:lnTo>
                <a:lnTo>
                  <a:pt x="338" y="746"/>
                </a:lnTo>
                <a:lnTo>
                  <a:pt x="340" y="746"/>
                </a:lnTo>
                <a:lnTo>
                  <a:pt x="342" y="746"/>
                </a:lnTo>
                <a:lnTo>
                  <a:pt x="343" y="744"/>
                </a:lnTo>
                <a:lnTo>
                  <a:pt x="343" y="743"/>
                </a:lnTo>
                <a:lnTo>
                  <a:pt x="340" y="742"/>
                </a:lnTo>
                <a:lnTo>
                  <a:pt x="338" y="743"/>
                </a:lnTo>
                <a:lnTo>
                  <a:pt x="334" y="744"/>
                </a:lnTo>
                <a:lnTo>
                  <a:pt x="334" y="744"/>
                </a:lnTo>
                <a:lnTo>
                  <a:pt x="333" y="743"/>
                </a:lnTo>
                <a:lnTo>
                  <a:pt x="334" y="743"/>
                </a:lnTo>
                <a:lnTo>
                  <a:pt x="334" y="743"/>
                </a:lnTo>
                <a:lnTo>
                  <a:pt x="334" y="744"/>
                </a:lnTo>
                <a:lnTo>
                  <a:pt x="334" y="744"/>
                </a:lnTo>
                <a:close/>
                <a:moveTo>
                  <a:pt x="490" y="794"/>
                </a:moveTo>
                <a:lnTo>
                  <a:pt x="490" y="794"/>
                </a:lnTo>
                <a:lnTo>
                  <a:pt x="489" y="796"/>
                </a:lnTo>
                <a:lnTo>
                  <a:pt x="486" y="799"/>
                </a:lnTo>
                <a:lnTo>
                  <a:pt x="484" y="799"/>
                </a:lnTo>
                <a:lnTo>
                  <a:pt x="480" y="799"/>
                </a:lnTo>
                <a:lnTo>
                  <a:pt x="473" y="795"/>
                </a:lnTo>
                <a:lnTo>
                  <a:pt x="467" y="790"/>
                </a:lnTo>
                <a:lnTo>
                  <a:pt x="463" y="784"/>
                </a:lnTo>
                <a:lnTo>
                  <a:pt x="463" y="783"/>
                </a:lnTo>
                <a:lnTo>
                  <a:pt x="464" y="782"/>
                </a:lnTo>
                <a:lnTo>
                  <a:pt x="468" y="782"/>
                </a:lnTo>
                <a:lnTo>
                  <a:pt x="473" y="783"/>
                </a:lnTo>
                <a:lnTo>
                  <a:pt x="481" y="785"/>
                </a:lnTo>
                <a:lnTo>
                  <a:pt x="492" y="789"/>
                </a:lnTo>
                <a:lnTo>
                  <a:pt x="492" y="789"/>
                </a:lnTo>
                <a:lnTo>
                  <a:pt x="485" y="796"/>
                </a:lnTo>
                <a:lnTo>
                  <a:pt x="485" y="797"/>
                </a:lnTo>
                <a:lnTo>
                  <a:pt x="486" y="796"/>
                </a:lnTo>
                <a:lnTo>
                  <a:pt x="489" y="795"/>
                </a:lnTo>
                <a:lnTo>
                  <a:pt x="490" y="794"/>
                </a:lnTo>
                <a:lnTo>
                  <a:pt x="490" y="794"/>
                </a:lnTo>
                <a:lnTo>
                  <a:pt x="490" y="794"/>
                </a:lnTo>
                <a:lnTo>
                  <a:pt x="490" y="793"/>
                </a:lnTo>
                <a:lnTo>
                  <a:pt x="490" y="793"/>
                </a:lnTo>
                <a:lnTo>
                  <a:pt x="491" y="793"/>
                </a:lnTo>
                <a:lnTo>
                  <a:pt x="490" y="794"/>
                </a:lnTo>
                <a:lnTo>
                  <a:pt x="490" y="794"/>
                </a:lnTo>
                <a:close/>
                <a:moveTo>
                  <a:pt x="373" y="756"/>
                </a:moveTo>
                <a:lnTo>
                  <a:pt x="373" y="756"/>
                </a:lnTo>
                <a:lnTo>
                  <a:pt x="377" y="754"/>
                </a:lnTo>
                <a:lnTo>
                  <a:pt x="375" y="754"/>
                </a:lnTo>
                <a:lnTo>
                  <a:pt x="373" y="755"/>
                </a:lnTo>
                <a:lnTo>
                  <a:pt x="372" y="755"/>
                </a:lnTo>
                <a:lnTo>
                  <a:pt x="373" y="756"/>
                </a:lnTo>
                <a:lnTo>
                  <a:pt x="373" y="756"/>
                </a:lnTo>
                <a:lnTo>
                  <a:pt x="374" y="755"/>
                </a:lnTo>
                <a:lnTo>
                  <a:pt x="373" y="756"/>
                </a:lnTo>
                <a:lnTo>
                  <a:pt x="373" y="756"/>
                </a:lnTo>
                <a:close/>
                <a:moveTo>
                  <a:pt x="617" y="849"/>
                </a:moveTo>
                <a:lnTo>
                  <a:pt x="617" y="849"/>
                </a:lnTo>
                <a:lnTo>
                  <a:pt x="617" y="850"/>
                </a:lnTo>
                <a:lnTo>
                  <a:pt x="615" y="850"/>
                </a:lnTo>
                <a:lnTo>
                  <a:pt x="613" y="850"/>
                </a:lnTo>
                <a:lnTo>
                  <a:pt x="611" y="850"/>
                </a:lnTo>
                <a:lnTo>
                  <a:pt x="611" y="850"/>
                </a:lnTo>
                <a:lnTo>
                  <a:pt x="615" y="849"/>
                </a:lnTo>
                <a:lnTo>
                  <a:pt x="616" y="849"/>
                </a:lnTo>
                <a:lnTo>
                  <a:pt x="617" y="849"/>
                </a:lnTo>
                <a:lnTo>
                  <a:pt x="617" y="849"/>
                </a:lnTo>
                <a:close/>
                <a:moveTo>
                  <a:pt x="579" y="829"/>
                </a:moveTo>
                <a:lnTo>
                  <a:pt x="579" y="829"/>
                </a:lnTo>
                <a:lnTo>
                  <a:pt x="576" y="829"/>
                </a:lnTo>
                <a:lnTo>
                  <a:pt x="573" y="829"/>
                </a:lnTo>
                <a:lnTo>
                  <a:pt x="570" y="829"/>
                </a:lnTo>
                <a:lnTo>
                  <a:pt x="572" y="829"/>
                </a:lnTo>
                <a:lnTo>
                  <a:pt x="572" y="829"/>
                </a:lnTo>
                <a:lnTo>
                  <a:pt x="575" y="828"/>
                </a:lnTo>
                <a:lnTo>
                  <a:pt x="579" y="829"/>
                </a:lnTo>
                <a:lnTo>
                  <a:pt x="579" y="829"/>
                </a:lnTo>
                <a:close/>
                <a:moveTo>
                  <a:pt x="366" y="744"/>
                </a:moveTo>
                <a:lnTo>
                  <a:pt x="366" y="744"/>
                </a:lnTo>
                <a:lnTo>
                  <a:pt x="361" y="744"/>
                </a:lnTo>
                <a:lnTo>
                  <a:pt x="361" y="744"/>
                </a:lnTo>
                <a:lnTo>
                  <a:pt x="363" y="744"/>
                </a:lnTo>
                <a:lnTo>
                  <a:pt x="366" y="744"/>
                </a:lnTo>
                <a:lnTo>
                  <a:pt x="366" y="744"/>
                </a:lnTo>
                <a:lnTo>
                  <a:pt x="364" y="744"/>
                </a:lnTo>
                <a:lnTo>
                  <a:pt x="366" y="744"/>
                </a:lnTo>
                <a:lnTo>
                  <a:pt x="366" y="744"/>
                </a:lnTo>
                <a:close/>
                <a:moveTo>
                  <a:pt x="397" y="752"/>
                </a:moveTo>
                <a:lnTo>
                  <a:pt x="397" y="752"/>
                </a:lnTo>
                <a:lnTo>
                  <a:pt x="386" y="753"/>
                </a:lnTo>
                <a:lnTo>
                  <a:pt x="397" y="752"/>
                </a:lnTo>
                <a:lnTo>
                  <a:pt x="397" y="752"/>
                </a:lnTo>
                <a:lnTo>
                  <a:pt x="395" y="752"/>
                </a:lnTo>
                <a:lnTo>
                  <a:pt x="397" y="752"/>
                </a:lnTo>
                <a:lnTo>
                  <a:pt x="397" y="752"/>
                </a:lnTo>
                <a:close/>
                <a:moveTo>
                  <a:pt x="367" y="744"/>
                </a:moveTo>
                <a:lnTo>
                  <a:pt x="367" y="744"/>
                </a:lnTo>
                <a:lnTo>
                  <a:pt x="373" y="742"/>
                </a:lnTo>
                <a:lnTo>
                  <a:pt x="375" y="742"/>
                </a:lnTo>
                <a:lnTo>
                  <a:pt x="373" y="742"/>
                </a:lnTo>
                <a:lnTo>
                  <a:pt x="367" y="744"/>
                </a:lnTo>
                <a:lnTo>
                  <a:pt x="367" y="744"/>
                </a:lnTo>
                <a:lnTo>
                  <a:pt x="368" y="743"/>
                </a:lnTo>
                <a:lnTo>
                  <a:pt x="367" y="744"/>
                </a:lnTo>
                <a:lnTo>
                  <a:pt x="367" y="744"/>
                </a:lnTo>
                <a:close/>
                <a:moveTo>
                  <a:pt x="411" y="756"/>
                </a:moveTo>
                <a:lnTo>
                  <a:pt x="411" y="756"/>
                </a:lnTo>
                <a:lnTo>
                  <a:pt x="410" y="755"/>
                </a:lnTo>
                <a:lnTo>
                  <a:pt x="408" y="755"/>
                </a:lnTo>
                <a:lnTo>
                  <a:pt x="403" y="755"/>
                </a:lnTo>
                <a:lnTo>
                  <a:pt x="403" y="755"/>
                </a:lnTo>
                <a:lnTo>
                  <a:pt x="405" y="754"/>
                </a:lnTo>
                <a:lnTo>
                  <a:pt x="409" y="754"/>
                </a:lnTo>
                <a:lnTo>
                  <a:pt x="411" y="755"/>
                </a:lnTo>
                <a:lnTo>
                  <a:pt x="413" y="755"/>
                </a:lnTo>
                <a:lnTo>
                  <a:pt x="411" y="756"/>
                </a:lnTo>
                <a:lnTo>
                  <a:pt x="411" y="756"/>
                </a:lnTo>
                <a:close/>
                <a:moveTo>
                  <a:pt x="419" y="756"/>
                </a:moveTo>
                <a:lnTo>
                  <a:pt x="419" y="756"/>
                </a:lnTo>
                <a:lnTo>
                  <a:pt x="422" y="758"/>
                </a:lnTo>
                <a:lnTo>
                  <a:pt x="425" y="759"/>
                </a:lnTo>
                <a:lnTo>
                  <a:pt x="423" y="759"/>
                </a:lnTo>
                <a:lnTo>
                  <a:pt x="422" y="760"/>
                </a:lnTo>
                <a:lnTo>
                  <a:pt x="419" y="760"/>
                </a:lnTo>
                <a:lnTo>
                  <a:pt x="417" y="759"/>
                </a:lnTo>
                <a:lnTo>
                  <a:pt x="419" y="756"/>
                </a:lnTo>
                <a:lnTo>
                  <a:pt x="419" y="756"/>
                </a:lnTo>
                <a:lnTo>
                  <a:pt x="420" y="758"/>
                </a:lnTo>
                <a:lnTo>
                  <a:pt x="420" y="758"/>
                </a:lnTo>
                <a:lnTo>
                  <a:pt x="419" y="758"/>
                </a:lnTo>
                <a:lnTo>
                  <a:pt x="419" y="756"/>
                </a:lnTo>
                <a:lnTo>
                  <a:pt x="419" y="756"/>
                </a:lnTo>
                <a:close/>
                <a:moveTo>
                  <a:pt x="442" y="765"/>
                </a:moveTo>
                <a:lnTo>
                  <a:pt x="442" y="765"/>
                </a:lnTo>
                <a:lnTo>
                  <a:pt x="436" y="766"/>
                </a:lnTo>
                <a:lnTo>
                  <a:pt x="431" y="765"/>
                </a:lnTo>
                <a:lnTo>
                  <a:pt x="431" y="765"/>
                </a:lnTo>
                <a:lnTo>
                  <a:pt x="436" y="765"/>
                </a:lnTo>
                <a:lnTo>
                  <a:pt x="442" y="765"/>
                </a:lnTo>
                <a:lnTo>
                  <a:pt x="442" y="765"/>
                </a:lnTo>
                <a:close/>
                <a:moveTo>
                  <a:pt x="380" y="743"/>
                </a:moveTo>
                <a:lnTo>
                  <a:pt x="380" y="743"/>
                </a:lnTo>
                <a:lnTo>
                  <a:pt x="391" y="743"/>
                </a:lnTo>
                <a:lnTo>
                  <a:pt x="393" y="743"/>
                </a:lnTo>
                <a:lnTo>
                  <a:pt x="392" y="743"/>
                </a:lnTo>
                <a:lnTo>
                  <a:pt x="387" y="744"/>
                </a:lnTo>
                <a:lnTo>
                  <a:pt x="384" y="744"/>
                </a:lnTo>
                <a:lnTo>
                  <a:pt x="380" y="743"/>
                </a:lnTo>
                <a:lnTo>
                  <a:pt x="380" y="743"/>
                </a:lnTo>
                <a:lnTo>
                  <a:pt x="383" y="743"/>
                </a:lnTo>
                <a:lnTo>
                  <a:pt x="380" y="743"/>
                </a:lnTo>
                <a:lnTo>
                  <a:pt x="380" y="743"/>
                </a:lnTo>
                <a:close/>
                <a:moveTo>
                  <a:pt x="511" y="790"/>
                </a:moveTo>
                <a:lnTo>
                  <a:pt x="511" y="790"/>
                </a:lnTo>
                <a:lnTo>
                  <a:pt x="498" y="790"/>
                </a:lnTo>
                <a:lnTo>
                  <a:pt x="511" y="790"/>
                </a:lnTo>
                <a:lnTo>
                  <a:pt x="511" y="790"/>
                </a:lnTo>
                <a:lnTo>
                  <a:pt x="509" y="790"/>
                </a:lnTo>
                <a:lnTo>
                  <a:pt x="511" y="790"/>
                </a:lnTo>
                <a:lnTo>
                  <a:pt x="511" y="790"/>
                </a:lnTo>
                <a:close/>
                <a:moveTo>
                  <a:pt x="398" y="747"/>
                </a:moveTo>
                <a:lnTo>
                  <a:pt x="398" y="747"/>
                </a:lnTo>
                <a:lnTo>
                  <a:pt x="395" y="746"/>
                </a:lnTo>
                <a:lnTo>
                  <a:pt x="391" y="746"/>
                </a:lnTo>
                <a:lnTo>
                  <a:pt x="391" y="746"/>
                </a:lnTo>
                <a:lnTo>
                  <a:pt x="396" y="746"/>
                </a:lnTo>
                <a:lnTo>
                  <a:pt x="398" y="746"/>
                </a:lnTo>
                <a:lnTo>
                  <a:pt x="398" y="747"/>
                </a:lnTo>
                <a:lnTo>
                  <a:pt x="398" y="747"/>
                </a:lnTo>
                <a:close/>
                <a:moveTo>
                  <a:pt x="622" y="831"/>
                </a:moveTo>
                <a:lnTo>
                  <a:pt x="622" y="831"/>
                </a:lnTo>
                <a:lnTo>
                  <a:pt x="615" y="831"/>
                </a:lnTo>
                <a:lnTo>
                  <a:pt x="608" y="831"/>
                </a:lnTo>
                <a:lnTo>
                  <a:pt x="608" y="831"/>
                </a:lnTo>
                <a:lnTo>
                  <a:pt x="610" y="830"/>
                </a:lnTo>
                <a:lnTo>
                  <a:pt x="614" y="830"/>
                </a:lnTo>
                <a:lnTo>
                  <a:pt x="622" y="831"/>
                </a:lnTo>
                <a:lnTo>
                  <a:pt x="622" y="831"/>
                </a:lnTo>
                <a:close/>
                <a:moveTo>
                  <a:pt x="380" y="737"/>
                </a:moveTo>
                <a:lnTo>
                  <a:pt x="380" y="737"/>
                </a:lnTo>
                <a:lnTo>
                  <a:pt x="384" y="741"/>
                </a:lnTo>
                <a:lnTo>
                  <a:pt x="389" y="743"/>
                </a:lnTo>
                <a:lnTo>
                  <a:pt x="393" y="743"/>
                </a:lnTo>
                <a:lnTo>
                  <a:pt x="398" y="743"/>
                </a:lnTo>
                <a:lnTo>
                  <a:pt x="399" y="742"/>
                </a:lnTo>
                <a:lnTo>
                  <a:pt x="398" y="741"/>
                </a:lnTo>
                <a:lnTo>
                  <a:pt x="392" y="740"/>
                </a:lnTo>
                <a:lnTo>
                  <a:pt x="380" y="737"/>
                </a:lnTo>
                <a:lnTo>
                  <a:pt x="380" y="737"/>
                </a:lnTo>
                <a:lnTo>
                  <a:pt x="379" y="737"/>
                </a:lnTo>
                <a:lnTo>
                  <a:pt x="380" y="737"/>
                </a:lnTo>
                <a:lnTo>
                  <a:pt x="380" y="737"/>
                </a:lnTo>
                <a:close/>
                <a:moveTo>
                  <a:pt x="425" y="753"/>
                </a:moveTo>
                <a:lnTo>
                  <a:pt x="425" y="753"/>
                </a:lnTo>
                <a:lnTo>
                  <a:pt x="421" y="754"/>
                </a:lnTo>
                <a:lnTo>
                  <a:pt x="416" y="754"/>
                </a:lnTo>
                <a:lnTo>
                  <a:pt x="416" y="754"/>
                </a:lnTo>
                <a:lnTo>
                  <a:pt x="419" y="754"/>
                </a:lnTo>
                <a:lnTo>
                  <a:pt x="420" y="754"/>
                </a:lnTo>
                <a:lnTo>
                  <a:pt x="421" y="753"/>
                </a:lnTo>
                <a:lnTo>
                  <a:pt x="425" y="753"/>
                </a:lnTo>
                <a:lnTo>
                  <a:pt x="425" y="753"/>
                </a:lnTo>
                <a:close/>
                <a:moveTo>
                  <a:pt x="392" y="742"/>
                </a:moveTo>
                <a:lnTo>
                  <a:pt x="392" y="742"/>
                </a:lnTo>
                <a:lnTo>
                  <a:pt x="396" y="742"/>
                </a:lnTo>
                <a:lnTo>
                  <a:pt x="398" y="742"/>
                </a:lnTo>
                <a:lnTo>
                  <a:pt x="398" y="742"/>
                </a:lnTo>
                <a:lnTo>
                  <a:pt x="393" y="743"/>
                </a:lnTo>
                <a:lnTo>
                  <a:pt x="392" y="742"/>
                </a:lnTo>
                <a:lnTo>
                  <a:pt x="392" y="742"/>
                </a:lnTo>
                <a:lnTo>
                  <a:pt x="392" y="742"/>
                </a:lnTo>
                <a:close/>
                <a:moveTo>
                  <a:pt x="523" y="790"/>
                </a:moveTo>
                <a:lnTo>
                  <a:pt x="523" y="790"/>
                </a:lnTo>
                <a:lnTo>
                  <a:pt x="539" y="794"/>
                </a:lnTo>
                <a:lnTo>
                  <a:pt x="538" y="794"/>
                </a:lnTo>
                <a:lnTo>
                  <a:pt x="528" y="793"/>
                </a:lnTo>
                <a:lnTo>
                  <a:pt x="523" y="790"/>
                </a:lnTo>
                <a:lnTo>
                  <a:pt x="523" y="790"/>
                </a:lnTo>
                <a:lnTo>
                  <a:pt x="523" y="791"/>
                </a:lnTo>
                <a:lnTo>
                  <a:pt x="523" y="790"/>
                </a:lnTo>
                <a:lnTo>
                  <a:pt x="523" y="790"/>
                </a:lnTo>
                <a:close/>
                <a:moveTo>
                  <a:pt x="526" y="793"/>
                </a:moveTo>
                <a:lnTo>
                  <a:pt x="526" y="793"/>
                </a:lnTo>
                <a:lnTo>
                  <a:pt x="521" y="793"/>
                </a:lnTo>
                <a:lnTo>
                  <a:pt x="517" y="791"/>
                </a:lnTo>
                <a:lnTo>
                  <a:pt x="517" y="791"/>
                </a:lnTo>
                <a:lnTo>
                  <a:pt x="521" y="791"/>
                </a:lnTo>
                <a:lnTo>
                  <a:pt x="526" y="793"/>
                </a:lnTo>
                <a:lnTo>
                  <a:pt x="526" y="793"/>
                </a:lnTo>
                <a:close/>
                <a:moveTo>
                  <a:pt x="414" y="744"/>
                </a:moveTo>
                <a:lnTo>
                  <a:pt x="414" y="744"/>
                </a:lnTo>
                <a:lnTo>
                  <a:pt x="416" y="744"/>
                </a:lnTo>
                <a:lnTo>
                  <a:pt x="415" y="744"/>
                </a:lnTo>
                <a:lnTo>
                  <a:pt x="411" y="744"/>
                </a:lnTo>
                <a:lnTo>
                  <a:pt x="408" y="744"/>
                </a:lnTo>
                <a:lnTo>
                  <a:pt x="414" y="744"/>
                </a:lnTo>
                <a:lnTo>
                  <a:pt x="414" y="744"/>
                </a:lnTo>
                <a:lnTo>
                  <a:pt x="415" y="744"/>
                </a:lnTo>
                <a:lnTo>
                  <a:pt x="414" y="744"/>
                </a:lnTo>
                <a:lnTo>
                  <a:pt x="414" y="744"/>
                </a:lnTo>
                <a:close/>
                <a:moveTo>
                  <a:pt x="657" y="840"/>
                </a:moveTo>
                <a:lnTo>
                  <a:pt x="657" y="840"/>
                </a:lnTo>
                <a:lnTo>
                  <a:pt x="653" y="841"/>
                </a:lnTo>
                <a:lnTo>
                  <a:pt x="650" y="841"/>
                </a:lnTo>
                <a:lnTo>
                  <a:pt x="650" y="841"/>
                </a:lnTo>
                <a:lnTo>
                  <a:pt x="653" y="840"/>
                </a:lnTo>
                <a:lnTo>
                  <a:pt x="657" y="840"/>
                </a:lnTo>
                <a:lnTo>
                  <a:pt x="657" y="840"/>
                </a:lnTo>
                <a:close/>
                <a:moveTo>
                  <a:pt x="409" y="742"/>
                </a:moveTo>
                <a:lnTo>
                  <a:pt x="409" y="742"/>
                </a:lnTo>
                <a:lnTo>
                  <a:pt x="410" y="742"/>
                </a:lnTo>
                <a:lnTo>
                  <a:pt x="410" y="743"/>
                </a:lnTo>
                <a:lnTo>
                  <a:pt x="409" y="744"/>
                </a:lnTo>
                <a:lnTo>
                  <a:pt x="408" y="744"/>
                </a:lnTo>
                <a:lnTo>
                  <a:pt x="409" y="742"/>
                </a:lnTo>
                <a:lnTo>
                  <a:pt x="409" y="742"/>
                </a:lnTo>
                <a:lnTo>
                  <a:pt x="410" y="742"/>
                </a:lnTo>
                <a:lnTo>
                  <a:pt x="409" y="742"/>
                </a:lnTo>
                <a:lnTo>
                  <a:pt x="409" y="742"/>
                </a:lnTo>
                <a:close/>
                <a:moveTo>
                  <a:pt x="482" y="766"/>
                </a:moveTo>
                <a:lnTo>
                  <a:pt x="482" y="766"/>
                </a:lnTo>
                <a:lnTo>
                  <a:pt x="482" y="767"/>
                </a:lnTo>
                <a:lnTo>
                  <a:pt x="481" y="767"/>
                </a:lnTo>
                <a:lnTo>
                  <a:pt x="476" y="770"/>
                </a:lnTo>
                <a:lnTo>
                  <a:pt x="475" y="770"/>
                </a:lnTo>
                <a:lnTo>
                  <a:pt x="482" y="766"/>
                </a:lnTo>
                <a:lnTo>
                  <a:pt x="482" y="766"/>
                </a:lnTo>
                <a:lnTo>
                  <a:pt x="482" y="766"/>
                </a:lnTo>
                <a:lnTo>
                  <a:pt x="482" y="767"/>
                </a:lnTo>
                <a:lnTo>
                  <a:pt x="481" y="767"/>
                </a:lnTo>
                <a:lnTo>
                  <a:pt x="482" y="766"/>
                </a:lnTo>
                <a:lnTo>
                  <a:pt x="482" y="766"/>
                </a:lnTo>
                <a:close/>
                <a:moveTo>
                  <a:pt x="423" y="744"/>
                </a:moveTo>
                <a:lnTo>
                  <a:pt x="423" y="744"/>
                </a:lnTo>
                <a:lnTo>
                  <a:pt x="437" y="748"/>
                </a:lnTo>
                <a:lnTo>
                  <a:pt x="438" y="747"/>
                </a:lnTo>
                <a:lnTo>
                  <a:pt x="437" y="747"/>
                </a:lnTo>
                <a:lnTo>
                  <a:pt x="431" y="744"/>
                </a:lnTo>
                <a:lnTo>
                  <a:pt x="427" y="744"/>
                </a:lnTo>
                <a:lnTo>
                  <a:pt x="423" y="744"/>
                </a:lnTo>
                <a:lnTo>
                  <a:pt x="423" y="744"/>
                </a:lnTo>
                <a:lnTo>
                  <a:pt x="425" y="746"/>
                </a:lnTo>
                <a:lnTo>
                  <a:pt x="423" y="744"/>
                </a:lnTo>
                <a:lnTo>
                  <a:pt x="423" y="744"/>
                </a:lnTo>
                <a:close/>
                <a:moveTo>
                  <a:pt x="443" y="752"/>
                </a:moveTo>
                <a:lnTo>
                  <a:pt x="443" y="752"/>
                </a:lnTo>
                <a:lnTo>
                  <a:pt x="448" y="753"/>
                </a:lnTo>
                <a:lnTo>
                  <a:pt x="448" y="753"/>
                </a:lnTo>
                <a:lnTo>
                  <a:pt x="446" y="753"/>
                </a:lnTo>
                <a:lnTo>
                  <a:pt x="443" y="752"/>
                </a:lnTo>
                <a:lnTo>
                  <a:pt x="443" y="752"/>
                </a:lnTo>
                <a:lnTo>
                  <a:pt x="444" y="753"/>
                </a:lnTo>
                <a:lnTo>
                  <a:pt x="443" y="752"/>
                </a:lnTo>
                <a:lnTo>
                  <a:pt x="443" y="752"/>
                </a:lnTo>
                <a:close/>
                <a:moveTo>
                  <a:pt x="420" y="742"/>
                </a:moveTo>
                <a:lnTo>
                  <a:pt x="420" y="742"/>
                </a:lnTo>
                <a:lnTo>
                  <a:pt x="421" y="741"/>
                </a:lnTo>
                <a:lnTo>
                  <a:pt x="420" y="740"/>
                </a:lnTo>
                <a:lnTo>
                  <a:pt x="417" y="741"/>
                </a:lnTo>
                <a:lnTo>
                  <a:pt x="416" y="741"/>
                </a:lnTo>
                <a:lnTo>
                  <a:pt x="420" y="742"/>
                </a:lnTo>
                <a:lnTo>
                  <a:pt x="420" y="742"/>
                </a:lnTo>
                <a:lnTo>
                  <a:pt x="420" y="741"/>
                </a:lnTo>
                <a:lnTo>
                  <a:pt x="420" y="741"/>
                </a:lnTo>
                <a:lnTo>
                  <a:pt x="419" y="741"/>
                </a:lnTo>
                <a:lnTo>
                  <a:pt x="420" y="742"/>
                </a:lnTo>
                <a:lnTo>
                  <a:pt x="420" y="742"/>
                </a:lnTo>
                <a:close/>
                <a:moveTo>
                  <a:pt x="555" y="793"/>
                </a:moveTo>
                <a:lnTo>
                  <a:pt x="555" y="793"/>
                </a:lnTo>
                <a:lnTo>
                  <a:pt x="551" y="793"/>
                </a:lnTo>
                <a:lnTo>
                  <a:pt x="550" y="793"/>
                </a:lnTo>
                <a:lnTo>
                  <a:pt x="546" y="793"/>
                </a:lnTo>
                <a:lnTo>
                  <a:pt x="546" y="793"/>
                </a:lnTo>
                <a:lnTo>
                  <a:pt x="552" y="791"/>
                </a:lnTo>
                <a:lnTo>
                  <a:pt x="555" y="791"/>
                </a:lnTo>
                <a:lnTo>
                  <a:pt x="555" y="793"/>
                </a:lnTo>
                <a:lnTo>
                  <a:pt x="555" y="793"/>
                </a:lnTo>
                <a:close/>
                <a:moveTo>
                  <a:pt x="467" y="753"/>
                </a:moveTo>
                <a:lnTo>
                  <a:pt x="467" y="753"/>
                </a:lnTo>
                <a:lnTo>
                  <a:pt x="462" y="754"/>
                </a:lnTo>
                <a:lnTo>
                  <a:pt x="457" y="753"/>
                </a:lnTo>
                <a:lnTo>
                  <a:pt x="457" y="753"/>
                </a:lnTo>
                <a:lnTo>
                  <a:pt x="462" y="753"/>
                </a:lnTo>
                <a:lnTo>
                  <a:pt x="467" y="753"/>
                </a:lnTo>
                <a:lnTo>
                  <a:pt x="467" y="753"/>
                </a:lnTo>
                <a:close/>
                <a:moveTo>
                  <a:pt x="694" y="842"/>
                </a:moveTo>
                <a:lnTo>
                  <a:pt x="694" y="842"/>
                </a:lnTo>
                <a:lnTo>
                  <a:pt x="691" y="843"/>
                </a:lnTo>
                <a:lnTo>
                  <a:pt x="688" y="842"/>
                </a:lnTo>
                <a:lnTo>
                  <a:pt x="688" y="842"/>
                </a:lnTo>
                <a:lnTo>
                  <a:pt x="688" y="842"/>
                </a:lnTo>
                <a:lnTo>
                  <a:pt x="691" y="842"/>
                </a:lnTo>
                <a:lnTo>
                  <a:pt x="694" y="842"/>
                </a:lnTo>
                <a:lnTo>
                  <a:pt x="694" y="842"/>
                </a:lnTo>
                <a:close/>
                <a:moveTo>
                  <a:pt x="491" y="760"/>
                </a:moveTo>
                <a:lnTo>
                  <a:pt x="491" y="760"/>
                </a:lnTo>
                <a:lnTo>
                  <a:pt x="486" y="760"/>
                </a:lnTo>
                <a:lnTo>
                  <a:pt x="481" y="759"/>
                </a:lnTo>
                <a:lnTo>
                  <a:pt x="481" y="759"/>
                </a:lnTo>
                <a:lnTo>
                  <a:pt x="485" y="759"/>
                </a:lnTo>
                <a:lnTo>
                  <a:pt x="487" y="759"/>
                </a:lnTo>
                <a:lnTo>
                  <a:pt x="490" y="759"/>
                </a:lnTo>
                <a:lnTo>
                  <a:pt x="491" y="760"/>
                </a:lnTo>
                <a:lnTo>
                  <a:pt x="491" y="760"/>
                </a:lnTo>
                <a:close/>
                <a:moveTo>
                  <a:pt x="574" y="793"/>
                </a:moveTo>
                <a:lnTo>
                  <a:pt x="574" y="793"/>
                </a:lnTo>
                <a:lnTo>
                  <a:pt x="586" y="794"/>
                </a:lnTo>
                <a:lnTo>
                  <a:pt x="586" y="794"/>
                </a:lnTo>
                <a:lnTo>
                  <a:pt x="578" y="795"/>
                </a:lnTo>
                <a:lnTo>
                  <a:pt x="574" y="794"/>
                </a:lnTo>
                <a:lnTo>
                  <a:pt x="573" y="794"/>
                </a:lnTo>
                <a:lnTo>
                  <a:pt x="574" y="793"/>
                </a:lnTo>
                <a:lnTo>
                  <a:pt x="574" y="793"/>
                </a:lnTo>
                <a:close/>
                <a:moveTo>
                  <a:pt x="455" y="735"/>
                </a:moveTo>
                <a:lnTo>
                  <a:pt x="455" y="735"/>
                </a:lnTo>
                <a:lnTo>
                  <a:pt x="449" y="734"/>
                </a:lnTo>
                <a:lnTo>
                  <a:pt x="440" y="732"/>
                </a:lnTo>
                <a:lnTo>
                  <a:pt x="439" y="732"/>
                </a:lnTo>
                <a:lnTo>
                  <a:pt x="439" y="732"/>
                </a:lnTo>
                <a:lnTo>
                  <a:pt x="455" y="735"/>
                </a:lnTo>
                <a:lnTo>
                  <a:pt x="455" y="735"/>
                </a:lnTo>
                <a:lnTo>
                  <a:pt x="452" y="735"/>
                </a:lnTo>
                <a:lnTo>
                  <a:pt x="455" y="735"/>
                </a:lnTo>
                <a:lnTo>
                  <a:pt x="455" y="735"/>
                </a:lnTo>
                <a:close/>
                <a:moveTo>
                  <a:pt x="479" y="746"/>
                </a:moveTo>
                <a:lnTo>
                  <a:pt x="479" y="746"/>
                </a:lnTo>
                <a:lnTo>
                  <a:pt x="482" y="746"/>
                </a:lnTo>
                <a:lnTo>
                  <a:pt x="490" y="747"/>
                </a:lnTo>
                <a:lnTo>
                  <a:pt x="492" y="747"/>
                </a:lnTo>
                <a:lnTo>
                  <a:pt x="479" y="746"/>
                </a:lnTo>
                <a:lnTo>
                  <a:pt x="479" y="746"/>
                </a:lnTo>
                <a:lnTo>
                  <a:pt x="480" y="744"/>
                </a:lnTo>
                <a:lnTo>
                  <a:pt x="481" y="746"/>
                </a:lnTo>
                <a:lnTo>
                  <a:pt x="482" y="746"/>
                </a:lnTo>
                <a:lnTo>
                  <a:pt x="479" y="746"/>
                </a:lnTo>
                <a:lnTo>
                  <a:pt x="479" y="746"/>
                </a:lnTo>
                <a:close/>
                <a:moveTo>
                  <a:pt x="723" y="841"/>
                </a:moveTo>
                <a:lnTo>
                  <a:pt x="723" y="841"/>
                </a:lnTo>
                <a:lnTo>
                  <a:pt x="726" y="844"/>
                </a:lnTo>
                <a:lnTo>
                  <a:pt x="726" y="846"/>
                </a:lnTo>
                <a:lnTo>
                  <a:pt x="725" y="846"/>
                </a:lnTo>
                <a:lnTo>
                  <a:pt x="721" y="846"/>
                </a:lnTo>
                <a:lnTo>
                  <a:pt x="717" y="844"/>
                </a:lnTo>
                <a:lnTo>
                  <a:pt x="714" y="843"/>
                </a:lnTo>
                <a:lnTo>
                  <a:pt x="712" y="842"/>
                </a:lnTo>
                <a:lnTo>
                  <a:pt x="716" y="841"/>
                </a:lnTo>
                <a:lnTo>
                  <a:pt x="723" y="841"/>
                </a:lnTo>
                <a:lnTo>
                  <a:pt x="723" y="841"/>
                </a:lnTo>
                <a:lnTo>
                  <a:pt x="721" y="841"/>
                </a:lnTo>
                <a:lnTo>
                  <a:pt x="723" y="841"/>
                </a:lnTo>
                <a:lnTo>
                  <a:pt x="723" y="841"/>
                </a:lnTo>
                <a:close/>
                <a:moveTo>
                  <a:pt x="594" y="794"/>
                </a:moveTo>
                <a:lnTo>
                  <a:pt x="594" y="794"/>
                </a:lnTo>
                <a:lnTo>
                  <a:pt x="591" y="794"/>
                </a:lnTo>
                <a:lnTo>
                  <a:pt x="586" y="794"/>
                </a:lnTo>
                <a:lnTo>
                  <a:pt x="586" y="794"/>
                </a:lnTo>
                <a:lnTo>
                  <a:pt x="594" y="794"/>
                </a:lnTo>
                <a:lnTo>
                  <a:pt x="594" y="794"/>
                </a:lnTo>
                <a:close/>
                <a:moveTo>
                  <a:pt x="436" y="731"/>
                </a:moveTo>
                <a:lnTo>
                  <a:pt x="436" y="731"/>
                </a:lnTo>
                <a:lnTo>
                  <a:pt x="434" y="731"/>
                </a:lnTo>
                <a:lnTo>
                  <a:pt x="436" y="731"/>
                </a:lnTo>
                <a:lnTo>
                  <a:pt x="436" y="732"/>
                </a:lnTo>
                <a:lnTo>
                  <a:pt x="434" y="732"/>
                </a:lnTo>
                <a:lnTo>
                  <a:pt x="434" y="732"/>
                </a:lnTo>
                <a:lnTo>
                  <a:pt x="432" y="732"/>
                </a:lnTo>
                <a:lnTo>
                  <a:pt x="432" y="731"/>
                </a:lnTo>
                <a:lnTo>
                  <a:pt x="433" y="731"/>
                </a:lnTo>
                <a:lnTo>
                  <a:pt x="436" y="731"/>
                </a:lnTo>
                <a:lnTo>
                  <a:pt x="436" y="731"/>
                </a:lnTo>
                <a:close/>
                <a:moveTo>
                  <a:pt x="495" y="749"/>
                </a:moveTo>
                <a:lnTo>
                  <a:pt x="495" y="749"/>
                </a:lnTo>
                <a:lnTo>
                  <a:pt x="486" y="750"/>
                </a:lnTo>
                <a:lnTo>
                  <a:pt x="485" y="750"/>
                </a:lnTo>
                <a:lnTo>
                  <a:pt x="485" y="750"/>
                </a:lnTo>
                <a:lnTo>
                  <a:pt x="489" y="749"/>
                </a:lnTo>
                <a:lnTo>
                  <a:pt x="495" y="749"/>
                </a:lnTo>
                <a:lnTo>
                  <a:pt x="495" y="749"/>
                </a:lnTo>
                <a:lnTo>
                  <a:pt x="493" y="749"/>
                </a:lnTo>
                <a:lnTo>
                  <a:pt x="495" y="749"/>
                </a:lnTo>
                <a:lnTo>
                  <a:pt x="495" y="749"/>
                </a:lnTo>
                <a:close/>
                <a:moveTo>
                  <a:pt x="600" y="794"/>
                </a:moveTo>
                <a:lnTo>
                  <a:pt x="600" y="794"/>
                </a:lnTo>
                <a:lnTo>
                  <a:pt x="602" y="795"/>
                </a:lnTo>
                <a:lnTo>
                  <a:pt x="602" y="795"/>
                </a:lnTo>
                <a:lnTo>
                  <a:pt x="602" y="795"/>
                </a:lnTo>
                <a:lnTo>
                  <a:pt x="600" y="794"/>
                </a:lnTo>
                <a:lnTo>
                  <a:pt x="600" y="794"/>
                </a:lnTo>
                <a:lnTo>
                  <a:pt x="602" y="794"/>
                </a:lnTo>
                <a:lnTo>
                  <a:pt x="600" y="794"/>
                </a:lnTo>
                <a:lnTo>
                  <a:pt x="600" y="794"/>
                </a:lnTo>
                <a:close/>
                <a:moveTo>
                  <a:pt x="545" y="769"/>
                </a:moveTo>
                <a:lnTo>
                  <a:pt x="545" y="769"/>
                </a:lnTo>
                <a:lnTo>
                  <a:pt x="546" y="770"/>
                </a:lnTo>
                <a:lnTo>
                  <a:pt x="545" y="770"/>
                </a:lnTo>
                <a:lnTo>
                  <a:pt x="539" y="770"/>
                </a:lnTo>
                <a:lnTo>
                  <a:pt x="539" y="770"/>
                </a:lnTo>
                <a:lnTo>
                  <a:pt x="541" y="769"/>
                </a:lnTo>
                <a:lnTo>
                  <a:pt x="545" y="769"/>
                </a:lnTo>
                <a:lnTo>
                  <a:pt x="545" y="769"/>
                </a:lnTo>
                <a:close/>
                <a:moveTo>
                  <a:pt x="461" y="737"/>
                </a:moveTo>
                <a:lnTo>
                  <a:pt x="461" y="737"/>
                </a:lnTo>
                <a:lnTo>
                  <a:pt x="463" y="737"/>
                </a:lnTo>
                <a:lnTo>
                  <a:pt x="464" y="738"/>
                </a:lnTo>
                <a:lnTo>
                  <a:pt x="463" y="740"/>
                </a:lnTo>
                <a:lnTo>
                  <a:pt x="463" y="740"/>
                </a:lnTo>
                <a:lnTo>
                  <a:pt x="461" y="738"/>
                </a:lnTo>
                <a:lnTo>
                  <a:pt x="460" y="737"/>
                </a:lnTo>
                <a:lnTo>
                  <a:pt x="461" y="737"/>
                </a:lnTo>
                <a:lnTo>
                  <a:pt x="461" y="737"/>
                </a:lnTo>
                <a:close/>
                <a:moveTo>
                  <a:pt x="607" y="793"/>
                </a:moveTo>
                <a:lnTo>
                  <a:pt x="607" y="793"/>
                </a:lnTo>
                <a:lnTo>
                  <a:pt x="609" y="791"/>
                </a:lnTo>
                <a:lnTo>
                  <a:pt x="609" y="790"/>
                </a:lnTo>
                <a:lnTo>
                  <a:pt x="607" y="790"/>
                </a:lnTo>
                <a:lnTo>
                  <a:pt x="603" y="790"/>
                </a:lnTo>
                <a:lnTo>
                  <a:pt x="604" y="791"/>
                </a:lnTo>
                <a:lnTo>
                  <a:pt x="607" y="793"/>
                </a:lnTo>
                <a:lnTo>
                  <a:pt x="607" y="793"/>
                </a:lnTo>
                <a:lnTo>
                  <a:pt x="605" y="793"/>
                </a:lnTo>
                <a:lnTo>
                  <a:pt x="607" y="793"/>
                </a:lnTo>
                <a:lnTo>
                  <a:pt x="607" y="793"/>
                </a:lnTo>
                <a:close/>
                <a:moveTo>
                  <a:pt x="604" y="787"/>
                </a:moveTo>
                <a:lnTo>
                  <a:pt x="604" y="787"/>
                </a:lnTo>
                <a:lnTo>
                  <a:pt x="603" y="787"/>
                </a:lnTo>
                <a:lnTo>
                  <a:pt x="600" y="787"/>
                </a:lnTo>
                <a:lnTo>
                  <a:pt x="598" y="787"/>
                </a:lnTo>
                <a:lnTo>
                  <a:pt x="596" y="787"/>
                </a:lnTo>
                <a:lnTo>
                  <a:pt x="596" y="787"/>
                </a:lnTo>
                <a:lnTo>
                  <a:pt x="602" y="785"/>
                </a:lnTo>
                <a:lnTo>
                  <a:pt x="604" y="785"/>
                </a:lnTo>
                <a:lnTo>
                  <a:pt x="604" y="787"/>
                </a:lnTo>
                <a:lnTo>
                  <a:pt x="604" y="787"/>
                </a:lnTo>
                <a:close/>
                <a:moveTo>
                  <a:pt x="436" y="718"/>
                </a:moveTo>
                <a:lnTo>
                  <a:pt x="436" y="718"/>
                </a:lnTo>
                <a:lnTo>
                  <a:pt x="436" y="717"/>
                </a:lnTo>
                <a:lnTo>
                  <a:pt x="436" y="717"/>
                </a:lnTo>
                <a:lnTo>
                  <a:pt x="432" y="717"/>
                </a:lnTo>
                <a:lnTo>
                  <a:pt x="431" y="718"/>
                </a:lnTo>
                <a:lnTo>
                  <a:pt x="436" y="718"/>
                </a:lnTo>
                <a:lnTo>
                  <a:pt x="436" y="718"/>
                </a:lnTo>
                <a:lnTo>
                  <a:pt x="433" y="718"/>
                </a:lnTo>
                <a:lnTo>
                  <a:pt x="436" y="718"/>
                </a:lnTo>
                <a:lnTo>
                  <a:pt x="436" y="718"/>
                </a:lnTo>
                <a:close/>
                <a:moveTo>
                  <a:pt x="832" y="784"/>
                </a:moveTo>
                <a:lnTo>
                  <a:pt x="832" y="784"/>
                </a:lnTo>
                <a:lnTo>
                  <a:pt x="832" y="789"/>
                </a:lnTo>
                <a:lnTo>
                  <a:pt x="832" y="797"/>
                </a:lnTo>
                <a:lnTo>
                  <a:pt x="828" y="818"/>
                </a:lnTo>
                <a:lnTo>
                  <a:pt x="820" y="852"/>
                </a:lnTo>
                <a:lnTo>
                  <a:pt x="820" y="852"/>
                </a:lnTo>
                <a:lnTo>
                  <a:pt x="810" y="852"/>
                </a:lnTo>
                <a:lnTo>
                  <a:pt x="798" y="848"/>
                </a:lnTo>
                <a:lnTo>
                  <a:pt x="786" y="846"/>
                </a:lnTo>
                <a:lnTo>
                  <a:pt x="775" y="843"/>
                </a:lnTo>
                <a:lnTo>
                  <a:pt x="775" y="843"/>
                </a:lnTo>
                <a:lnTo>
                  <a:pt x="812" y="828"/>
                </a:lnTo>
                <a:lnTo>
                  <a:pt x="818" y="824"/>
                </a:lnTo>
                <a:lnTo>
                  <a:pt x="821" y="823"/>
                </a:lnTo>
                <a:lnTo>
                  <a:pt x="821" y="822"/>
                </a:lnTo>
                <a:lnTo>
                  <a:pt x="821" y="818"/>
                </a:lnTo>
                <a:lnTo>
                  <a:pt x="821" y="812"/>
                </a:lnTo>
                <a:lnTo>
                  <a:pt x="823" y="801"/>
                </a:lnTo>
                <a:lnTo>
                  <a:pt x="827" y="794"/>
                </a:lnTo>
                <a:lnTo>
                  <a:pt x="832" y="784"/>
                </a:lnTo>
                <a:lnTo>
                  <a:pt x="832" y="784"/>
                </a:lnTo>
                <a:lnTo>
                  <a:pt x="832" y="785"/>
                </a:lnTo>
                <a:lnTo>
                  <a:pt x="832" y="784"/>
                </a:lnTo>
                <a:lnTo>
                  <a:pt x="832" y="784"/>
                </a:lnTo>
                <a:close/>
                <a:moveTo>
                  <a:pt x="598" y="770"/>
                </a:moveTo>
                <a:lnTo>
                  <a:pt x="598" y="770"/>
                </a:lnTo>
                <a:lnTo>
                  <a:pt x="596" y="770"/>
                </a:lnTo>
                <a:lnTo>
                  <a:pt x="592" y="770"/>
                </a:lnTo>
                <a:lnTo>
                  <a:pt x="592" y="770"/>
                </a:lnTo>
                <a:lnTo>
                  <a:pt x="596" y="769"/>
                </a:lnTo>
                <a:lnTo>
                  <a:pt x="598" y="770"/>
                </a:lnTo>
                <a:lnTo>
                  <a:pt x="598" y="770"/>
                </a:lnTo>
                <a:close/>
                <a:moveTo>
                  <a:pt x="670" y="797"/>
                </a:moveTo>
                <a:lnTo>
                  <a:pt x="670" y="797"/>
                </a:lnTo>
                <a:lnTo>
                  <a:pt x="673" y="799"/>
                </a:lnTo>
                <a:lnTo>
                  <a:pt x="672" y="799"/>
                </a:lnTo>
                <a:lnTo>
                  <a:pt x="669" y="800"/>
                </a:lnTo>
                <a:lnTo>
                  <a:pt x="667" y="799"/>
                </a:lnTo>
                <a:lnTo>
                  <a:pt x="667" y="799"/>
                </a:lnTo>
                <a:lnTo>
                  <a:pt x="669" y="797"/>
                </a:lnTo>
                <a:lnTo>
                  <a:pt x="670" y="797"/>
                </a:lnTo>
                <a:lnTo>
                  <a:pt x="670" y="797"/>
                </a:lnTo>
                <a:close/>
                <a:moveTo>
                  <a:pt x="613" y="771"/>
                </a:moveTo>
                <a:lnTo>
                  <a:pt x="613" y="771"/>
                </a:lnTo>
                <a:lnTo>
                  <a:pt x="623" y="769"/>
                </a:lnTo>
                <a:lnTo>
                  <a:pt x="628" y="767"/>
                </a:lnTo>
                <a:lnTo>
                  <a:pt x="629" y="769"/>
                </a:lnTo>
                <a:lnTo>
                  <a:pt x="628" y="769"/>
                </a:lnTo>
                <a:lnTo>
                  <a:pt x="625" y="771"/>
                </a:lnTo>
                <a:lnTo>
                  <a:pt x="620" y="773"/>
                </a:lnTo>
                <a:lnTo>
                  <a:pt x="615" y="775"/>
                </a:lnTo>
                <a:lnTo>
                  <a:pt x="611" y="775"/>
                </a:lnTo>
                <a:lnTo>
                  <a:pt x="611" y="773"/>
                </a:lnTo>
                <a:lnTo>
                  <a:pt x="613" y="771"/>
                </a:lnTo>
                <a:lnTo>
                  <a:pt x="613" y="771"/>
                </a:lnTo>
                <a:lnTo>
                  <a:pt x="614" y="771"/>
                </a:lnTo>
                <a:lnTo>
                  <a:pt x="614" y="771"/>
                </a:lnTo>
                <a:lnTo>
                  <a:pt x="613" y="772"/>
                </a:lnTo>
                <a:lnTo>
                  <a:pt x="613" y="771"/>
                </a:lnTo>
                <a:lnTo>
                  <a:pt x="613" y="771"/>
                </a:lnTo>
                <a:close/>
                <a:moveTo>
                  <a:pt x="834" y="741"/>
                </a:moveTo>
                <a:lnTo>
                  <a:pt x="834" y="741"/>
                </a:lnTo>
                <a:lnTo>
                  <a:pt x="834" y="746"/>
                </a:lnTo>
                <a:lnTo>
                  <a:pt x="833" y="752"/>
                </a:lnTo>
                <a:lnTo>
                  <a:pt x="833" y="752"/>
                </a:lnTo>
                <a:lnTo>
                  <a:pt x="833" y="744"/>
                </a:lnTo>
                <a:lnTo>
                  <a:pt x="833" y="742"/>
                </a:lnTo>
                <a:lnTo>
                  <a:pt x="834" y="741"/>
                </a:lnTo>
                <a:lnTo>
                  <a:pt x="834" y="741"/>
                </a:lnTo>
                <a:close/>
                <a:moveTo>
                  <a:pt x="510" y="724"/>
                </a:moveTo>
                <a:lnTo>
                  <a:pt x="510" y="724"/>
                </a:lnTo>
                <a:lnTo>
                  <a:pt x="507" y="724"/>
                </a:lnTo>
                <a:lnTo>
                  <a:pt x="504" y="723"/>
                </a:lnTo>
                <a:lnTo>
                  <a:pt x="504" y="723"/>
                </a:lnTo>
                <a:lnTo>
                  <a:pt x="504" y="723"/>
                </a:lnTo>
                <a:lnTo>
                  <a:pt x="509" y="723"/>
                </a:lnTo>
                <a:lnTo>
                  <a:pt x="510" y="724"/>
                </a:lnTo>
                <a:lnTo>
                  <a:pt x="510" y="724"/>
                </a:lnTo>
                <a:lnTo>
                  <a:pt x="510" y="724"/>
                </a:lnTo>
                <a:close/>
                <a:moveTo>
                  <a:pt x="580" y="743"/>
                </a:moveTo>
                <a:lnTo>
                  <a:pt x="580" y="743"/>
                </a:lnTo>
                <a:lnTo>
                  <a:pt x="585" y="746"/>
                </a:lnTo>
                <a:lnTo>
                  <a:pt x="585" y="747"/>
                </a:lnTo>
                <a:lnTo>
                  <a:pt x="584" y="748"/>
                </a:lnTo>
                <a:lnTo>
                  <a:pt x="581" y="748"/>
                </a:lnTo>
                <a:lnTo>
                  <a:pt x="579" y="748"/>
                </a:lnTo>
                <a:lnTo>
                  <a:pt x="578" y="747"/>
                </a:lnTo>
                <a:lnTo>
                  <a:pt x="578" y="744"/>
                </a:lnTo>
                <a:lnTo>
                  <a:pt x="580" y="743"/>
                </a:lnTo>
                <a:lnTo>
                  <a:pt x="580" y="743"/>
                </a:lnTo>
                <a:lnTo>
                  <a:pt x="581" y="743"/>
                </a:lnTo>
                <a:lnTo>
                  <a:pt x="580" y="743"/>
                </a:lnTo>
                <a:lnTo>
                  <a:pt x="579" y="743"/>
                </a:lnTo>
                <a:lnTo>
                  <a:pt x="580" y="743"/>
                </a:lnTo>
                <a:lnTo>
                  <a:pt x="580" y="743"/>
                </a:lnTo>
                <a:close/>
                <a:moveTo>
                  <a:pt x="699" y="788"/>
                </a:moveTo>
                <a:lnTo>
                  <a:pt x="699" y="788"/>
                </a:lnTo>
                <a:lnTo>
                  <a:pt x="699" y="788"/>
                </a:lnTo>
                <a:lnTo>
                  <a:pt x="698" y="789"/>
                </a:lnTo>
                <a:lnTo>
                  <a:pt x="694" y="790"/>
                </a:lnTo>
                <a:lnTo>
                  <a:pt x="692" y="790"/>
                </a:lnTo>
                <a:lnTo>
                  <a:pt x="699" y="788"/>
                </a:lnTo>
                <a:lnTo>
                  <a:pt x="699" y="788"/>
                </a:lnTo>
                <a:lnTo>
                  <a:pt x="700" y="788"/>
                </a:lnTo>
                <a:lnTo>
                  <a:pt x="699" y="788"/>
                </a:lnTo>
                <a:lnTo>
                  <a:pt x="698" y="788"/>
                </a:lnTo>
                <a:lnTo>
                  <a:pt x="699" y="788"/>
                </a:lnTo>
                <a:lnTo>
                  <a:pt x="699" y="788"/>
                </a:lnTo>
                <a:close/>
                <a:moveTo>
                  <a:pt x="572" y="728"/>
                </a:moveTo>
                <a:lnTo>
                  <a:pt x="572" y="728"/>
                </a:lnTo>
                <a:lnTo>
                  <a:pt x="567" y="729"/>
                </a:lnTo>
                <a:lnTo>
                  <a:pt x="562" y="729"/>
                </a:lnTo>
                <a:lnTo>
                  <a:pt x="562" y="729"/>
                </a:lnTo>
                <a:lnTo>
                  <a:pt x="567" y="728"/>
                </a:lnTo>
                <a:lnTo>
                  <a:pt x="569" y="728"/>
                </a:lnTo>
                <a:lnTo>
                  <a:pt x="572" y="728"/>
                </a:lnTo>
                <a:lnTo>
                  <a:pt x="572" y="728"/>
                </a:lnTo>
                <a:close/>
                <a:moveTo>
                  <a:pt x="641" y="758"/>
                </a:moveTo>
                <a:lnTo>
                  <a:pt x="641" y="758"/>
                </a:lnTo>
                <a:lnTo>
                  <a:pt x="639" y="758"/>
                </a:lnTo>
                <a:lnTo>
                  <a:pt x="637" y="756"/>
                </a:lnTo>
                <a:lnTo>
                  <a:pt x="637" y="756"/>
                </a:lnTo>
                <a:lnTo>
                  <a:pt x="639" y="756"/>
                </a:lnTo>
                <a:lnTo>
                  <a:pt x="641" y="758"/>
                </a:lnTo>
                <a:lnTo>
                  <a:pt x="641" y="758"/>
                </a:lnTo>
                <a:close/>
                <a:moveTo>
                  <a:pt x="617" y="746"/>
                </a:moveTo>
                <a:lnTo>
                  <a:pt x="617" y="746"/>
                </a:lnTo>
                <a:lnTo>
                  <a:pt x="613" y="746"/>
                </a:lnTo>
                <a:lnTo>
                  <a:pt x="609" y="746"/>
                </a:lnTo>
                <a:lnTo>
                  <a:pt x="609" y="746"/>
                </a:lnTo>
                <a:lnTo>
                  <a:pt x="614" y="744"/>
                </a:lnTo>
                <a:lnTo>
                  <a:pt x="617" y="746"/>
                </a:lnTo>
                <a:lnTo>
                  <a:pt x="617" y="746"/>
                </a:lnTo>
                <a:close/>
                <a:moveTo>
                  <a:pt x="639" y="752"/>
                </a:moveTo>
                <a:lnTo>
                  <a:pt x="639" y="752"/>
                </a:lnTo>
                <a:lnTo>
                  <a:pt x="652" y="755"/>
                </a:lnTo>
                <a:lnTo>
                  <a:pt x="652" y="756"/>
                </a:lnTo>
                <a:lnTo>
                  <a:pt x="652" y="756"/>
                </a:lnTo>
                <a:lnTo>
                  <a:pt x="649" y="755"/>
                </a:lnTo>
                <a:lnTo>
                  <a:pt x="640" y="753"/>
                </a:lnTo>
                <a:lnTo>
                  <a:pt x="638" y="752"/>
                </a:lnTo>
                <a:lnTo>
                  <a:pt x="638" y="752"/>
                </a:lnTo>
                <a:lnTo>
                  <a:pt x="639" y="752"/>
                </a:lnTo>
                <a:lnTo>
                  <a:pt x="639" y="752"/>
                </a:lnTo>
                <a:lnTo>
                  <a:pt x="641" y="752"/>
                </a:lnTo>
                <a:lnTo>
                  <a:pt x="640" y="752"/>
                </a:lnTo>
                <a:lnTo>
                  <a:pt x="639" y="752"/>
                </a:lnTo>
                <a:lnTo>
                  <a:pt x="639" y="752"/>
                </a:lnTo>
                <a:lnTo>
                  <a:pt x="639" y="752"/>
                </a:lnTo>
                <a:close/>
                <a:moveTo>
                  <a:pt x="710" y="775"/>
                </a:moveTo>
                <a:lnTo>
                  <a:pt x="710" y="775"/>
                </a:lnTo>
                <a:lnTo>
                  <a:pt x="704" y="776"/>
                </a:lnTo>
                <a:lnTo>
                  <a:pt x="697" y="775"/>
                </a:lnTo>
                <a:lnTo>
                  <a:pt x="697" y="775"/>
                </a:lnTo>
                <a:lnTo>
                  <a:pt x="704" y="775"/>
                </a:lnTo>
                <a:lnTo>
                  <a:pt x="710" y="775"/>
                </a:lnTo>
                <a:lnTo>
                  <a:pt x="710" y="775"/>
                </a:lnTo>
                <a:close/>
                <a:moveTo>
                  <a:pt x="592" y="725"/>
                </a:moveTo>
                <a:lnTo>
                  <a:pt x="592" y="725"/>
                </a:lnTo>
                <a:lnTo>
                  <a:pt x="587" y="726"/>
                </a:lnTo>
                <a:lnTo>
                  <a:pt x="586" y="725"/>
                </a:lnTo>
                <a:lnTo>
                  <a:pt x="587" y="725"/>
                </a:lnTo>
                <a:lnTo>
                  <a:pt x="592" y="725"/>
                </a:lnTo>
                <a:lnTo>
                  <a:pt x="592" y="725"/>
                </a:lnTo>
                <a:lnTo>
                  <a:pt x="590" y="725"/>
                </a:lnTo>
                <a:lnTo>
                  <a:pt x="592" y="725"/>
                </a:lnTo>
                <a:lnTo>
                  <a:pt x="592" y="725"/>
                </a:lnTo>
                <a:close/>
                <a:moveTo>
                  <a:pt x="579" y="726"/>
                </a:moveTo>
                <a:lnTo>
                  <a:pt x="579" y="726"/>
                </a:lnTo>
                <a:lnTo>
                  <a:pt x="576" y="724"/>
                </a:lnTo>
                <a:lnTo>
                  <a:pt x="578" y="722"/>
                </a:lnTo>
                <a:lnTo>
                  <a:pt x="579" y="720"/>
                </a:lnTo>
                <a:lnTo>
                  <a:pt x="580" y="720"/>
                </a:lnTo>
                <a:lnTo>
                  <a:pt x="582" y="722"/>
                </a:lnTo>
                <a:lnTo>
                  <a:pt x="582" y="723"/>
                </a:lnTo>
                <a:lnTo>
                  <a:pt x="581" y="724"/>
                </a:lnTo>
                <a:lnTo>
                  <a:pt x="579" y="726"/>
                </a:lnTo>
                <a:lnTo>
                  <a:pt x="579" y="726"/>
                </a:lnTo>
                <a:lnTo>
                  <a:pt x="578" y="725"/>
                </a:lnTo>
                <a:lnTo>
                  <a:pt x="579" y="725"/>
                </a:lnTo>
                <a:lnTo>
                  <a:pt x="579" y="725"/>
                </a:lnTo>
                <a:lnTo>
                  <a:pt x="579" y="726"/>
                </a:lnTo>
                <a:lnTo>
                  <a:pt x="579" y="726"/>
                </a:lnTo>
                <a:close/>
                <a:moveTo>
                  <a:pt x="592" y="728"/>
                </a:moveTo>
                <a:lnTo>
                  <a:pt x="592" y="728"/>
                </a:lnTo>
                <a:lnTo>
                  <a:pt x="591" y="726"/>
                </a:lnTo>
                <a:lnTo>
                  <a:pt x="592" y="728"/>
                </a:lnTo>
                <a:lnTo>
                  <a:pt x="594" y="729"/>
                </a:lnTo>
                <a:lnTo>
                  <a:pt x="592" y="728"/>
                </a:lnTo>
                <a:lnTo>
                  <a:pt x="592" y="728"/>
                </a:lnTo>
                <a:lnTo>
                  <a:pt x="592" y="728"/>
                </a:lnTo>
                <a:lnTo>
                  <a:pt x="592" y="728"/>
                </a:lnTo>
                <a:lnTo>
                  <a:pt x="592" y="728"/>
                </a:lnTo>
                <a:close/>
                <a:moveTo>
                  <a:pt x="650" y="747"/>
                </a:moveTo>
                <a:lnTo>
                  <a:pt x="650" y="747"/>
                </a:lnTo>
                <a:lnTo>
                  <a:pt x="647" y="747"/>
                </a:lnTo>
                <a:lnTo>
                  <a:pt x="644" y="746"/>
                </a:lnTo>
                <a:lnTo>
                  <a:pt x="644" y="746"/>
                </a:lnTo>
                <a:lnTo>
                  <a:pt x="647" y="746"/>
                </a:lnTo>
                <a:lnTo>
                  <a:pt x="650" y="747"/>
                </a:lnTo>
                <a:lnTo>
                  <a:pt x="650" y="747"/>
                </a:lnTo>
                <a:lnTo>
                  <a:pt x="650" y="747"/>
                </a:lnTo>
                <a:close/>
                <a:moveTo>
                  <a:pt x="640" y="747"/>
                </a:moveTo>
                <a:lnTo>
                  <a:pt x="640" y="747"/>
                </a:lnTo>
                <a:lnTo>
                  <a:pt x="640" y="747"/>
                </a:lnTo>
                <a:lnTo>
                  <a:pt x="640" y="746"/>
                </a:lnTo>
                <a:lnTo>
                  <a:pt x="640" y="746"/>
                </a:lnTo>
                <a:lnTo>
                  <a:pt x="641" y="744"/>
                </a:lnTo>
                <a:lnTo>
                  <a:pt x="641" y="744"/>
                </a:lnTo>
                <a:lnTo>
                  <a:pt x="643" y="746"/>
                </a:lnTo>
                <a:lnTo>
                  <a:pt x="643" y="746"/>
                </a:lnTo>
                <a:lnTo>
                  <a:pt x="643" y="747"/>
                </a:lnTo>
                <a:lnTo>
                  <a:pt x="640" y="747"/>
                </a:lnTo>
                <a:lnTo>
                  <a:pt x="640" y="747"/>
                </a:lnTo>
                <a:close/>
                <a:moveTo>
                  <a:pt x="659" y="753"/>
                </a:moveTo>
                <a:lnTo>
                  <a:pt x="659" y="753"/>
                </a:lnTo>
                <a:lnTo>
                  <a:pt x="667" y="750"/>
                </a:lnTo>
                <a:lnTo>
                  <a:pt x="670" y="749"/>
                </a:lnTo>
                <a:lnTo>
                  <a:pt x="670" y="750"/>
                </a:lnTo>
                <a:lnTo>
                  <a:pt x="670" y="750"/>
                </a:lnTo>
                <a:lnTo>
                  <a:pt x="669" y="753"/>
                </a:lnTo>
                <a:lnTo>
                  <a:pt x="666" y="755"/>
                </a:lnTo>
                <a:lnTo>
                  <a:pt x="663" y="756"/>
                </a:lnTo>
                <a:lnTo>
                  <a:pt x="661" y="755"/>
                </a:lnTo>
                <a:lnTo>
                  <a:pt x="659" y="755"/>
                </a:lnTo>
                <a:lnTo>
                  <a:pt x="659" y="753"/>
                </a:lnTo>
                <a:lnTo>
                  <a:pt x="659" y="753"/>
                </a:lnTo>
                <a:lnTo>
                  <a:pt x="659" y="753"/>
                </a:lnTo>
                <a:lnTo>
                  <a:pt x="659" y="753"/>
                </a:lnTo>
                <a:lnTo>
                  <a:pt x="659" y="753"/>
                </a:lnTo>
                <a:close/>
                <a:moveTo>
                  <a:pt x="788" y="776"/>
                </a:moveTo>
                <a:lnTo>
                  <a:pt x="788" y="776"/>
                </a:lnTo>
                <a:lnTo>
                  <a:pt x="790" y="779"/>
                </a:lnTo>
                <a:lnTo>
                  <a:pt x="790" y="782"/>
                </a:lnTo>
                <a:lnTo>
                  <a:pt x="790" y="783"/>
                </a:lnTo>
                <a:lnTo>
                  <a:pt x="788" y="784"/>
                </a:lnTo>
                <a:lnTo>
                  <a:pt x="788" y="784"/>
                </a:lnTo>
                <a:lnTo>
                  <a:pt x="787" y="782"/>
                </a:lnTo>
                <a:lnTo>
                  <a:pt x="787" y="779"/>
                </a:lnTo>
                <a:lnTo>
                  <a:pt x="788" y="776"/>
                </a:lnTo>
                <a:lnTo>
                  <a:pt x="788" y="776"/>
                </a:lnTo>
                <a:lnTo>
                  <a:pt x="788" y="777"/>
                </a:lnTo>
                <a:lnTo>
                  <a:pt x="788" y="778"/>
                </a:lnTo>
                <a:lnTo>
                  <a:pt x="787" y="777"/>
                </a:lnTo>
                <a:lnTo>
                  <a:pt x="788" y="776"/>
                </a:lnTo>
                <a:lnTo>
                  <a:pt x="788" y="776"/>
                </a:lnTo>
                <a:close/>
                <a:moveTo>
                  <a:pt x="833" y="670"/>
                </a:moveTo>
                <a:lnTo>
                  <a:pt x="833" y="670"/>
                </a:lnTo>
                <a:lnTo>
                  <a:pt x="833" y="667"/>
                </a:lnTo>
                <a:lnTo>
                  <a:pt x="834" y="666"/>
                </a:lnTo>
                <a:lnTo>
                  <a:pt x="834" y="666"/>
                </a:lnTo>
                <a:lnTo>
                  <a:pt x="834" y="666"/>
                </a:lnTo>
                <a:lnTo>
                  <a:pt x="834" y="667"/>
                </a:lnTo>
                <a:lnTo>
                  <a:pt x="834" y="670"/>
                </a:lnTo>
                <a:lnTo>
                  <a:pt x="834" y="671"/>
                </a:lnTo>
                <a:lnTo>
                  <a:pt x="833" y="670"/>
                </a:lnTo>
                <a:lnTo>
                  <a:pt x="833" y="670"/>
                </a:lnTo>
                <a:close/>
                <a:moveTo>
                  <a:pt x="600" y="726"/>
                </a:moveTo>
                <a:lnTo>
                  <a:pt x="600" y="726"/>
                </a:lnTo>
                <a:lnTo>
                  <a:pt x="593" y="725"/>
                </a:lnTo>
                <a:lnTo>
                  <a:pt x="593" y="725"/>
                </a:lnTo>
                <a:lnTo>
                  <a:pt x="596" y="725"/>
                </a:lnTo>
                <a:lnTo>
                  <a:pt x="598" y="725"/>
                </a:lnTo>
                <a:lnTo>
                  <a:pt x="600" y="726"/>
                </a:lnTo>
                <a:lnTo>
                  <a:pt x="600" y="726"/>
                </a:lnTo>
                <a:close/>
                <a:moveTo>
                  <a:pt x="773" y="789"/>
                </a:moveTo>
                <a:lnTo>
                  <a:pt x="773" y="789"/>
                </a:lnTo>
                <a:lnTo>
                  <a:pt x="768" y="790"/>
                </a:lnTo>
                <a:lnTo>
                  <a:pt x="762" y="789"/>
                </a:lnTo>
                <a:lnTo>
                  <a:pt x="762" y="789"/>
                </a:lnTo>
                <a:lnTo>
                  <a:pt x="768" y="789"/>
                </a:lnTo>
                <a:lnTo>
                  <a:pt x="773" y="789"/>
                </a:lnTo>
                <a:lnTo>
                  <a:pt x="773" y="789"/>
                </a:lnTo>
                <a:close/>
                <a:moveTo>
                  <a:pt x="634" y="730"/>
                </a:moveTo>
                <a:lnTo>
                  <a:pt x="634" y="730"/>
                </a:lnTo>
                <a:lnTo>
                  <a:pt x="622" y="728"/>
                </a:lnTo>
                <a:lnTo>
                  <a:pt x="622" y="728"/>
                </a:lnTo>
                <a:lnTo>
                  <a:pt x="625" y="729"/>
                </a:lnTo>
                <a:lnTo>
                  <a:pt x="631" y="730"/>
                </a:lnTo>
                <a:lnTo>
                  <a:pt x="633" y="730"/>
                </a:lnTo>
                <a:lnTo>
                  <a:pt x="634" y="730"/>
                </a:lnTo>
                <a:lnTo>
                  <a:pt x="634" y="730"/>
                </a:lnTo>
                <a:lnTo>
                  <a:pt x="633" y="729"/>
                </a:lnTo>
                <a:lnTo>
                  <a:pt x="634" y="730"/>
                </a:lnTo>
                <a:lnTo>
                  <a:pt x="634" y="730"/>
                </a:lnTo>
                <a:close/>
                <a:moveTo>
                  <a:pt x="749" y="778"/>
                </a:moveTo>
                <a:lnTo>
                  <a:pt x="749" y="778"/>
                </a:lnTo>
                <a:lnTo>
                  <a:pt x="759" y="779"/>
                </a:lnTo>
                <a:lnTo>
                  <a:pt x="749" y="778"/>
                </a:lnTo>
                <a:lnTo>
                  <a:pt x="749" y="778"/>
                </a:lnTo>
                <a:lnTo>
                  <a:pt x="750" y="778"/>
                </a:lnTo>
                <a:lnTo>
                  <a:pt x="750" y="778"/>
                </a:lnTo>
                <a:lnTo>
                  <a:pt x="749" y="778"/>
                </a:lnTo>
                <a:lnTo>
                  <a:pt x="749" y="778"/>
                </a:lnTo>
                <a:lnTo>
                  <a:pt x="749" y="778"/>
                </a:lnTo>
                <a:close/>
                <a:moveTo>
                  <a:pt x="685" y="749"/>
                </a:moveTo>
                <a:lnTo>
                  <a:pt x="685" y="749"/>
                </a:lnTo>
                <a:lnTo>
                  <a:pt x="690" y="750"/>
                </a:lnTo>
                <a:lnTo>
                  <a:pt x="690" y="750"/>
                </a:lnTo>
                <a:lnTo>
                  <a:pt x="687" y="752"/>
                </a:lnTo>
                <a:lnTo>
                  <a:pt x="685" y="750"/>
                </a:lnTo>
                <a:lnTo>
                  <a:pt x="684" y="750"/>
                </a:lnTo>
                <a:lnTo>
                  <a:pt x="685" y="749"/>
                </a:lnTo>
                <a:lnTo>
                  <a:pt x="685" y="749"/>
                </a:lnTo>
                <a:close/>
                <a:moveTo>
                  <a:pt x="646" y="730"/>
                </a:moveTo>
                <a:lnTo>
                  <a:pt x="646" y="730"/>
                </a:lnTo>
                <a:lnTo>
                  <a:pt x="643" y="730"/>
                </a:lnTo>
                <a:lnTo>
                  <a:pt x="640" y="729"/>
                </a:lnTo>
                <a:lnTo>
                  <a:pt x="640" y="729"/>
                </a:lnTo>
                <a:lnTo>
                  <a:pt x="641" y="729"/>
                </a:lnTo>
                <a:lnTo>
                  <a:pt x="646" y="730"/>
                </a:lnTo>
                <a:lnTo>
                  <a:pt x="646" y="730"/>
                </a:lnTo>
                <a:lnTo>
                  <a:pt x="645" y="730"/>
                </a:lnTo>
                <a:lnTo>
                  <a:pt x="646" y="730"/>
                </a:lnTo>
                <a:lnTo>
                  <a:pt x="646" y="730"/>
                </a:lnTo>
                <a:close/>
                <a:moveTo>
                  <a:pt x="702" y="750"/>
                </a:moveTo>
                <a:lnTo>
                  <a:pt x="702" y="750"/>
                </a:lnTo>
                <a:lnTo>
                  <a:pt x="698" y="752"/>
                </a:lnTo>
                <a:lnTo>
                  <a:pt x="696" y="752"/>
                </a:lnTo>
                <a:lnTo>
                  <a:pt x="693" y="752"/>
                </a:lnTo>
                <a:lnTo>
                  <a:pt x="693" y="752"/>
                </a:lnTo>
                <a:lnTo>
                  <a:pt x="698" y="750"/>
                </a:lnTo>
                <a:lnTo>
                  <a:pt x="702" y="750"/>
                </a:lnTo>
                <a:lnTo>
                  <a:pt x="702" y="750"/>
                </a:lnTo>
                <a:close/>
                <a:moveTo>
                  <a:pt x="726" y="756"/>
                </a:moveTo>
                <a:lnTo>
                  <a:pt x="726" y="756"/>
                </a:lnTo>
                <a:lnTo>
                  <a:pt x="722" y="756"/>
                </a:lnTo>
                <a:lnTo>
                  <a:pt x="720" y="758"/>
                </a:lnTo>
                <a:lnTo>
                  <a:pt x="718" y="756"/>
                </a:lnTo>
                <a:lnTo>
                  <a:pt x="717" y="755"/>
                </a:lnTo>
                <a:lnTo>
                  <a:pt x="718" y="755"/>
                </a:lnTo>
                <a:lnTo>
                  <a:pt x="720" y="754"/>
                </a:lnTo>
                <a:lnTo>
                  <a:pt x="722" y="755"/>
                </a:lnTo>
                <a:lnTo>
                  <a:pt x="726" y="756"/>
                </a:lnTo>
                <a:lnTo>
                  <a:pt x="726" y="756"/>
                </a:lnTo>
                <a:lnTo>
                  <a:pt x="723" y="756"/>
                </a:lnTo>
                <a:lnTo>
                  <a:pt x="723" y="756"/>
                </a:lnTo>
                <a:lnTo>
                  <a:pt x="725" y="755"/>
                </a:lnTo>
                <a:lnTo>
                  <a:pt x="726" y="756"/>
                </a:lnTo>
                <a:lnTo>
                  <a:pt x="726" y="756"/>
                </a:lnTo>
                <a:close/>
                <a:moveTo>
                  <a:pt x="706" y="755"/>
                </a:moveTo>
                <a:lnTo>
                  <a:pt x="706" y="755"/>
                </a:lnTo>
                <a:lnTo>
                  <a:pt x="709" y="755"/>
                </a:lnTo>
                <a:lnTo>
                  <a:pt x="712" y="755"/>
                </a:lnTo>
                <a:lnTo>
                  <a:pt x="715" y="755"/>
                </a:lnTo>
                <a:lnTo>
                  <a:pt x="717" y="755"/>
                </a:lnTo>
                <a:lnTo>
                  <a:pt x="717" y="755"/>
                </a:lnTo>
                <a:lnTo>
                  <a:pt x="714" y="756"/>
                </a:lnTo>
                <a:lnTo>
                  <a:pt x="710" y="756"/>
                </a:lnTo>
                <a:lnTo>
                  <a:pt x="708" y="756"/>
                </a:lnTo>
                <a:lnTo>
                  <a:pt x="706" y="755"/>
                </a:lnTo>
                <a:lnTo>
                  <a:pt x="706" y="755"/>
                </a:lnTo>
                <a:close/>
                <a:moveTo>
                  <a:pt x="658" y="734"/>
                </a:moveTo>
                <a:lnTo>
                  <a:pt x="658" y="734"/>
                </a:lnTo>
                <a:lnTo>
                  <a:pt x="656" y="735"/>
                </a:lnTo>
                <a:lnTo>
                  <a:pt x="655" y="735"/>
                </a:lnTo>
                <a:lnTo>
                  <a:pt x="651" y="734"/>
                </a:lnTo>
                <a:lnTo>
                  <a:pt x="651" y="734"/>
                </a:lnTo>
                <a:lnTo>
                  <a:pt x="655" y="734"/>
                </a:lnTo>
                <a:lnTo>
                  <a:pt x="658" y="734"/>
                </a:lnTo>
                <a:lnTo>
                  <a:pt x="658" y="734"/>
                </a:lnTo>
                <a:close/>
                <a:moveTo>
                  <a:pt x="714" y="752"/>
                </a:moveTo>
                <a:lnTo>
                  <a:pt x="714" y="752"/>
                </a:lnTo>
                <a:lnTo>
                  <a:pt x="710" y="753"/>
                </a:lnTo>
                <a:lnTo>
                  <a:pt x="706" y="752"/>
                </a:lnTo>
                <a:lnTo>
                  <a:pt x="706" y="752"/>
                </a:lnTo>
                <a:lnTo>
                  <a:pt x="708" y="752"/>
                </a:lnTo>
                <a:lnTo>
                  <a:pt x="709" y="750"/>
                </a:lnTo>
                <a:lnTo>
                  <a:pt x="714" y="752"/>
                </a:lnTo>
                <a:lnTo>
                  <a:pt x="714" y="752"/>
                </a:lnTo>
                <a:close/>
                <a:moveTo>
                  <a:pt x="723" y="749"/>
                </a:moveTo>
                <a:lnTo>
                  <a:pt x="723" y="749"/>
                </a:lnTo>
                <a:lnTo>
                  <a:pt x="716" y="752"/>
                </a:lnTo>
                <a:lnTo>
                  <a:pt x="717" y="753"/>
                </a:lnTo>
                <a:lnTo>
                  <a:pt x="718" y="753"/>
                </a:lnTo>
                <a:lnTo>
                  <a:pt x="723" y="752"/>
                </a:lnTo>
                <a:lnTo>
                  <a:pt x="725" y="750"/>
                </a:lnTo>
                <a:lnTo>
                  <a:pt x="723" y="749"/>
                </a:lnTo>
                <a:lnTo>
                  <a:pt x="723" y="749"/>
                </a:lnTo>
                <a:lnTo>
                  <a:pt x="722" y="750"/>
                </a:lnTo>
                <a:lnTo>
                  <a:pt x="722" y="750"/>
                </a:lnTo>
                <a:lnTo>
                  <a:pt x="723" y="750"/>
                </a:lnTo>
                <a:lnTo>
                  <a:pt x="723" y="749"/>
                </a:lnTo>
                <a:lnTo>
                  <a:pt x="723" y="749"/>
                </a:lnTo>
                <a:close/>
                <a:moveTo>
                  <a:pt x="737" y="753"/>
                </a:moveTo>
                <a:lnTo>
                  <a:pt x="737" y="753"/>
                </a:lnTo>
                <a:lnTo>
                  <a:pt x="728" y="754"/>
                </a:lnTo>
                <a:lnTo>
                  <a:pt x="718" y="753"/>
                </a:lnTo>
                <a:lnTo>
                  <a:pt x="718" y="753"/>
                </a:lnTo>
                <a:lnTo>
                  <a:pt x="721" y="752"/>
                </a:lnTo>
                <a:lnTo>
                  <a:pt x="726" y="752"/>
                </a:lnTo>
                <a:lnTo>
                  <a:pt x="737" y="753"/>
                </a:lnTo>
                <a:lnTo>
                  <a:pt x="737" y="753"/>
                </a:lnTo>
                <a:close/>
                <a:moveTo>
                  <a:pt x="657" y="724"/>
                </a:moveTo>
                <a:lnTo>
                  <a:pt x="657" y="724"/>
                </a:lnTo>
                <a:lnTo>
                  <a:pt x="650" y="724"/>
                </a:lnTo>
                <a:lnTo>
                  <a:pt x="644" y="724"/>
                </a:lnTo>
                <a:lnTo>
                  <a:pt x="644" y="724"/>
                </a:lnTo>
                <a:lnTo>
                  <a:pt x="651" y="723"/>
                </a:lnTo>
                <a:lnTo>
                  <a:pt x="657" y="724"/>
                </a:lnTo>
                <a:lnTo>
                  <a:pt x="657" y="724"/>
                </a:lnTo>
                <a:close/>
                <a:moveTo>
                  <a:pt x="681" y="734"/>
                </a:moveTo>
                <a:lnTo>
                  <a:pt x="681" y="734"/>
                </a:lnTo>
                <a:lnTo>
                  <a:pt x="680" y="735"/>
                </a:lnTo>
                <a:lnTo>
                  <a:pt x="679" y="736"/>
                </a:lnTo>
                <a:lnTo>
                  <a:pt x="676" y="736"/>
                </a:lnTo>
                <a:lnTo>
                  <a:pt x="676" y="736"/>
                </a:lnTo>
                <a:lnTo>
                  <a:pt x="679" y="735"/>
                </a:lnTo>
                <a:lnTo>
                  <a:pt x="681" y="734"/>
                </a:lnTo>
                <a:lnTo>
                  <a:pt x="681" y="734"/>
                </a:lnTo>
                <a:close/>
                <a:moveTo>
                  <a:pt x="676" y="726"/>
                </a:moveTo>
                <a:lnTo>
                  <a:pt x="676" y="726"/>
                </a:lnTo>
                <a:lnTo>
                  <a:pt x="679" y="728"/>
                </a:lnTo>
                <a:lnTo>
                  <a:pt x="679" y="729"/>
                </a:lnTo>
                <a:lnTo>
                  <a:pt x="678" y="731"/>
                </a:lnTo>
                <a:lnTo>
                  <a:pt x="675" y="732"/>
                </a:lnTo>
                <a:lnTo>
                  <a:pt x="673" y="732"/>
                </a:lnTo>
                <a:lnTo>
                  <a:pt x="672" y="732"/>
                </a:lnTo>
                <a:lnTo>
                  <a:pt x="673" y="730"/>
                </a:lnTo>
                <a:lnTo>
                  <a:pt x="676" y="726"/>
                </a:lnTo>
                <a:lnTo>
                  <a:pt x="676" y="726"/>
                </a:lnTo>
                <a:lnTo>
                  <a:pt x="678" y="728"/>
                </a:lnTo>
                <a:lnTo>
                  <a:pt x="678" y="728"/>
                </a:lnTo>
                <a:lnTo>
                  <a:pt x="676" y="728"/>
                </a:lnTo>
                <a:lnTo>
                  <a:pt x="676" y="726"/>
                </a:lnTo>
                <a:lnTo>
                  <a:pt x="676" y="726"/>
                </a:lnTo>
                <a:close/>
                <a:moveTo>
                  <a:pt x="743" y="756"/>
                </a:moveTo>
                <a:lnTo>
                  <a:pt x="743" y="756"/>
                </a:lnTo>
                <a:lnTo>
                  <a:pt x="747" y="756"/>
                </a:lnTo>
                <a:lnTo>
                  <a:pt x="750" y="756"/>
                </a:lnTo>
                <a:lnTo>
                  <a:pt x="752" y="759"/>
                </a:lnTo>
                <a:lnTo>
                  <a:pt x="752" y="760"/>
                </a:lnTo>
                <a:lnTo>
                  <a:pt x="752" y="760"/>
                </a:lnTo>
                <a:lnTo>
                  <a:pt x="749" y="758"/>
                </a:lnTo>
                <a:lnTo>
                  <a:pt x="743" y="756"/>
                </a:lnTo>
                <a:lnTo>
                  <a:pt x="743" y="756"/>
                </a:lnTo>
                <a:close/>
                <a:moveTo>
                  <a:pt x="744" y="753"/>
                </a:moveTo>
                <a:lnTo>
                  <a:pt x="744" y="753"/>
                </a:lnTo>
                <a:lnTo>
                  <a:pt x="739" y="754"/>
                </a:lnTo>
                <a:lnTo>
                  <a:pt x="739" y="753"/>
                </a:lnTo>
                <a:lnTo>
                  <a:pt x="741" y="753"/>
                </a:lnTo>
                <a:lnTo>
                  <a:pt x="744" y="753"/>
                </a:lnTo>
                <a:lnTo>
                  <a:pt x="744" y="753"/>
                </a:lnTo>
                <a:lnTo>
                  <a:pt x="744" y="752"/>
                </a:lnTo>
                <a:lnTo>
                  <a:pt x="744" y="753"/>
                </a:lnTo>
                <a:lnTo>
                  <a:pt x="744" y="753"/>
                </a:lnTo>
                <a:close/>
                <a:moveTo>
                  <a:pt x="711" y="737"/>
                </a:moveTo>
                <a:lnTo>
                  <a:pt x="711" y="737"/>
                </a:lnTo>
                <a:lnTo>
                  <a:pt x="708" y="740"/>
                </a:lnTo>
                <a:lnTo>
                  <a:pt x="711" y="737"/>
                </a:lnTo>
                <a:lnTo>
                  <a:pt x="711" y="737"/>
                </a:lnTo>
                <a:lnTo>
                  <a:pt x="712" y="738"/>
                </a:lnTo>
                <a:lnTo>
                  <a:pt x="711" y="737"/>
                </a:lnTo>
                <a:lnTo>
                  <a:pt x="711" y="737"/>
                </a:lnTo>
                <a:close/>
                <a:moveTo>
                  <a:pt x="698" y="730"/>
                </a:moveTo>
                <a:lnTo>
                  <a:pt x="698" y="730"/>
                </a:lnTo>
                <a:lnTo>
                  <a:pt x="699" y="732"/>
                </a:lnTo>
                <a:lnTo>
                  <a:pt x="697" y="734"/>
                </a:lnTo>
                <a:lnTo>
                  <a:pt x="697" y="734"/>
                </a:lnTo>
                <a:lnTo>
                  <a:pt x="694" y="732"/>
                </a:lnTo>
                <a:lnTo>
                  <a:pt x="694" y="731"/>
                </a:lnTo>
                <a:lnTo>
                  <a:pt x="696" y="731"/>
                </a:lnTo>
                <a:lnTo>
                  <a:pt x="698" y="730"/>
                </a:lnTo>
                <a:lnTo>
                  <a:pt x="698" y="730"/>
                </a:lnTo>
                <a:close/>
                <a:moveTo>
                  <a:pt x="740" y="749"/>
                </a:moveTo>
                <a:lnTo>
                  <a:pt x="740" y="749"/>
                </a:lnTo>
                <a:lnTo>
                  <a:pt x="743" y="749"/>
                </a:lnTo>
                <a:lnTo>
                  <a:pt x="745" y="749"/>
                </a:lnTo>
                <a:lnTo>
                  <a:pt x="747" y="750"/>
                </a:lnTo>
                <a:lnTo>
                  <a:pt x="747" y="750"/>
                </a:lnTo>
                <a:lnTo>
                  <a:pt x="745" y="752"/>
                </a:lnTo>
                <a:lnTo>
                  <a:pt x="744" y="750"/>
                </a:lnTo>
                <a:lnTo>
                  <a:pt x="740" y="749"/>
                </a:lnTo>
                <a:lnTo>
                  <a:pt x="740" y="749"/>
                </a:lnTo>
                <a:close/>
                <a:moveTo>
                  <a:pt x="712" y="730"/>
                </a:moveTo>
                <a:lnTo>
                  <a:pt x="712" y="730"/>
                </a:lnTo>
                <a:lnTo>
                  <a:pt x="714" y="731"/>
                </a:lnTo>
                <a:lnTo>
                  <a:pt x="712" y="732"/>
                </a:lnTo>
                <a:lnTo>
                  <a:pt x="706" y="735"/>
                </a:lnTo>
                <a:lnTo>
                  <a:pt x="704" y="735"/>
                </a:lnTo>
                <a:lnTo>
                  <a:pt x="703" y="734"/>
                </a:lnTo>
                <a:lnTo>
                  <a:pt x="712" y="730"/>
                </a:lnTo>
                <a:lnTo>
                  <a:pt x="712" y="730"/>
                </a:lnTo>
                <a:lnTo>
                  <a:pt x="712" y="731"/>
                </a:lnTo>
                <a:lnTo>
                  <a:pt x="711" y="731"/>
                </a:lnTo>
                <a:lnTo>
                  <a:pt x="711" y="731"/>
                </a:lnTo>
                <a:lnTo>
                  <a:pt x="712" y="730"/>
                </a:lnTo>
                <a:lnTo>
                  <a:pt x="712" y="730"/>
                </a:lnTo>
                <a:close/>
                <a:moveTo>
                  <a:pt x="737" y="734"/>
                </a:moveTo>
                <a:lnTo>
                  <a:pt x="737" y="734"/>
                </a:lnTo>
                <a:lnTo>
                  <a:pt x="732" y="732"/>
                </a:lnTo>
                <a:lnTo>
                  <a:pt x="727" y="732"/>
                </a:lnTo>
                <a:lnTo>
                  <a:pt x="722" y="732"/>
                </a:lnTo>
                <a:lnTo>
                  <a:pt x="718" y="732"/>
                </a:lnTo>
                <a:lnTo>
                  <a:pt x="718" y="732"/>
                </a:lnTo>
                <a:lnTo>
                  <a:pt x="729" y="731"/>
                </a:lnTo>
                <a:lnTo>
                  <a:pt x="734" y="732"/>
                </a:lnTo>
                <a:lnTo>
                  <a:pt x="737" y="732"/>
                </a:lnTo>
                <a:lnTo>
                  <a:pt x="737" y="734"/>
                </a:lnTo>
                <a:lnTo>
                  <a:pt x="737" y="734"/>
                </a:lnTo>
                <a:close/>
                <a:moveTo>
                  <a:pt x="732" y="734"/>
                </a:moveTo>
                <a:lnTo>
                  <a:pt x="732" y="734"/>
                </a:lnTo>
                <a:lnTo>
                  <a:pt x="728" y="734"/>
                </a:lnTo>
                <a:lnTo>
                  <a:pt x="726" y="734"/>
                </a:lnTo>
                <a:lnTo>
                  <a:pt x="727" y="734"/>
                </a:lnTo>
                <a:lnTo>
                  <a:pt x="732" y="734"/>
                </a:lnTo>
                <a:lnTo>
                  <a:pt x="732" y="734"/>
                </a:lnTo>
                <a:lnTo>
                  <a:pt x="729" y="734"/>
                </a:lnTo>
                <a:lnTo>
                  <a:pt x="732" y="734"/>
                </a:lnTo>
                <a:lnTo>
                  <a:pt x="732" y="734"/>
                </a:lnTo>
                <a:close/>
                <a:moveTo>
                  <a:pt x="762" y="734"/>
                </a:moveTo>
                <a:lnTo>
                  <a:pt x="762" y="734"/>
                </a:lnTo>
                <a:lnTo>
                  <a:pt x="765" y="736"/>
                </a:lnTo>
                <a:lnTo>
                  <a:pt x="762" y="734"/>
                </a:lnTo>
                <a:lnTo>
                  <a:pt x="762" y="734"/>
                </a:lnTo>
                <a:lnTo>
                  <a:pt x="762" y="734"/>
                </a:lnTo>
                <a:lnTo>
                  <a:pt x="762" y="734"/>
                </a:lnTo>
                <a:lnTo>
                  <a:pt x="761" y="734"/>
                </a:lnTo>
                <a:lnTo>
                  <a:pt x="762" y="734"/>
                </a:lnTo>
                <a:lnTo>
                  <a:pt x="762" y="734"/>
                </a:lnTo>
                <a:close/>
                <a:moveTo>
                  <a:pt x="743" y="730"/>
                </a:moveTo>
                <a:lnTo>
                  <a:pt x="743" y="730"/>
                </a:lnTo>
                <a:lnTo>
                  <a:pt x="743" y="737"/>
                </a:lnTo>
                <a:lnTo>
                  <a:pt x="743" y="740"/>
                </a:lnTo>
                <a:lnTo>
                  <a:pt x="743" y="740"/>
                </a:lnTo>
                <a:lnTo>
                  <a:pt x="741" y="740"/>
                </a:lnTo>
                <a:lnTo>
                  <a:pt x="741" y="740"/>
                </a:lnTo>
                <a:lnTo>
                  <a:pt x="743" y="737"/>
                </a:lnTo>
                <a:lnTo>
                  <a:pt x="743" y="734"/>
                </a:lnTo>
                <a:lnTo>
                  <a:pt x="743" y="731"/>
                </a:lnTo>
                <a:lnTo>
                  <a:pt x="743" y="730"/>
                </a:lnTo>
                <a:lnTo>
                  <a:pt x="743" y="730"/>
                </a:lnTo>
                <a:close/>
                <a:moveTo>
                  <a:pt x="776" y="647"/>
                </a:moveTo>
                <a:lnTo>
                  <a:pt x="776" y="647"/>
                </a:lnTo>
                <a:lnTo>
                  <a:pt x="776" y="646"/>
                </a:lnTo>
                <a:lnTo>
                  <a:pt x="777" y="646"/>
                </a:lnTo>
                <a:lnTo>
                  <a:pt x="777" y="648"/>
                </a:lnTo>
                <a:lnTo>
                  <a:pt x="777" y="651"/>
                </a:lnTo>
                <a:lnTo>
                  <a:pt x="777" y="651"/>
                </a:lnTo>
                <a:lnTo>
                  <a:pt x="776" y="649"/>
                </a:lnTo>
                <a:lnTo>
                  <a:pt x="776" y="647"/>
                </a:lnTo>
                <a:lnTo>
                  <a:pt x="776" y="647"/>
                </a:lnTo>
                <a:close/>
                <a:moveTo>
                  <a:pt x="741" y="732"/>
                </a:moveTo>
                <a:lnTo>
                  <a:pt x="741" y="732"/>
                </a:lnTo>
                <a:lnTo>
                  <a:pt x="743" y="736"/>
                </a:lnTo>
                <a:lnTo>
                  <a:pt x="743" y="737"/>
                </a:lnTo>
                <a:lnTo>
                  <a:pt x="741" y="738"/>
                </a:lnTo>
                <a:lnTo>
                  <a:pt x="740" y="737"/>
                </a:lnTo>
                <a:lnTo>
                  <a:pt x="739" y="735"/>
                </a:lnTo>
                <a:lnTo>
                  <a:pt x="739" y="734"/>
                </a:lnTo>
                <a:lnTo>
                  <a:pt x="741" y="732"/>
                </a:lnTo>
                <a:lnTo>
                  <a:pt x="741" y="732"/>
                </a:lnTo>
                <a:lnTo>
                  <a:pt x="741" y="734"/>
                </a:lnTo>
                <a:lnTo>
                  <a:pt x="741" y="732"/>
                </a:lnTo>
                <a:lnTo>
                  <a:pt x="741" y="732"/>
                </a:lnTo>
                <a:close/>
                <a:moveTo>
                  <a:pt x="738" y="729"/>
                </a:moveTo>
                <a:lnTo>
                  <a:pt x="738" y="729"/>
                </a:lnTo>
                <a:lnTo>
                  <a:pt x="739" y="728"/>
                </a:lnTo>
                <a:lnTo>
                  <a:pt x="740" y="728"/>
                </a:lnTo>
                <a:lnTo>
                  <a:pt x="740" y="730"/>
                </a:lnTo>
                <a:lnTo>
                  <a:pt x="740" y="732"/>
                </a:lnTo>
                <a:lnTo>
                  <a:pt x="740" y="732"/>
                </a:lnTo>
                <a:lnTo>
                  <a:pt x="739" y="732"/>
                </a:lnTo>
                <a:lnTo>
                  <a:pt x="738" y="729"/>
                </a:lnTo>
                <a:lnTo>
                  <a:pt x="738" y="729"/>
                </a:lnTo>
                <a:close/>
                <a:moveTo>
                  <a:pt x="723" y="763"/>
                </a:moveTo>
                <a:lnTo>
                  <a:pt x="723" y="763"/>
                </a:lnTo>
                <a:lnTo>
                  <a:pt x="725" y="760"/>
                </a:lnTo>
                <a:lnTo>
                  <a:pt x="723" y="763"/>
                </a:lnTo>
                <a:lnTo>
                  <a:pt x="723" y="763"/>
                </a:lnTo>
                <a:lnTo>
                  <a:pt x="723" y="761"/>
                </a:lnTo>
                <a:lnTo>
                  <a:pt x="723" y="763"/>
                </a:lnTo>
                <a:lnTo>
                  <a:pt x="723" y="763"/>
                </a:lnTo>
                <a:close/>
                <a:moveTo>
                  <a:pt x="735" y="729"/>
                </a:moveTo>
                <a:lnTo>
                  <a:pt x="735" y="729"/>
                </a:lnTo>
                <a:lnTo>
                  <a:pt x="735" y="735"/>
                </a:lnTo>
                <a:lnTo>
                  <a:pt x="735" y="729"/>
                </a:lnTo>
                <a:lnTo>
                  <a:pt x="735" y="729"/>
                </a:lnTo>
                <a:lnTo>
                  <a:pt x="735" y="730"/>
                </a:lnTo>
                <a:lnTo>
                  <a:pt x="735" y="729"/>
                </a:lnTo>
                <a:lnTo>
                  <a:pt x="735" y="729"/>
                </a:lnTo>
                <a:close/>
                <a:moveTo>
                  <a:pt x="743" y="714"/>
                </a:moveTo>
                <a:lnTo>
                  <a:pt x="743" y="714"/>
                </a:lnTo>
                <a:lnTo>
                  <a:pt x="741" y="712"/>
                </a:lnTo>
                <a:lnTo>
                  <a:pt x="743" y="711"/>
                </a:lnTo>
                <a:lnTo>
                  <a:pt x="743" y="708"/>
                </a:lnTo>
                <a:lnTo>
                  <a:pt x="744" y="706"/>
                </a:lnTo>
                <a:lnTo>
                  <a:pt x="744" y="706"/>
                </a:lnTo>
                <a:lnTo>
                  <a:pt x="744" y="711"/>
                </a:lnTo>
                <a:lnTo>
                  <a:pt x="743" y="713"/>
                </a:lnTo>
                <a:lnTo>
                  <a:pt x="743" y="714"/>
                </a:lnTo>
                <a:lnTo>
                  <a:pt x="743" y="714"/>
                </a:lnTo>
                <a:close/>
                <a:moveTo>
                  <a:pt x="744" y="704"/>
                </a:moveTo>
                <a:lnTo>
                  <a:pt x="744" y="704"/>
                </a:lnTo>
                <a:lnTo>
                  <a:pt x="745" y="705"/>
                </a:lnTo>
                <a:lnTo>
                  <a:pt x="744" y="704"/>
                </a:lnTo>
                <a:lnTo>
                  <a:pt x="744" y="704"/>
                </a:lnTo>
                <a:lnTo>
                  <a:pt x="744" y="704"/>
                </a:lnTo>
                <a:lnTo>
                  <a:pt x="744" y="704"/>
                </a:lnTo>
                <a:close/>
                <a:moveTo>
                  <a:pt x="776" y="619"/>
                </a:moveTo>
                <a:lnTo>
                  <a:pt x="776" y="619"/>
                </a:lnTo>
                <a:lnTo>
                  <a:pt x="774" y="628"/>
                </a:lnTo>
                <a:lnTo>
                  <a:pt x="774" y="628"/>
                </a:lnTo>
                <a:lnTo>
                  <a:pt x="774" y="625"/>
                </a:lnTo>
                <a:lnTo>
                  <a:pt x="776" y="589"/>
                </a:lnTo>
                <a:lnTo>
                  <a:pt x="776" y="589"/>
                </a:lnTo>
                <a:lnTo>
                  <a:pt x="775" y="599"/>
                </a:lnTo>
                <a:lnTo>
                  <a:pt x="775" y="600"/>
                </a:lnTo>
                <a:lnTo>
                  <a:pt x="776" y="600"/>
                </a:lnTo>
                <a:lnTo>
                  <a:pt x="777" y="598"/>
                </a:lnTo>
                <a:lnTo>
                  <a:pt x="777" y="598"/>
                </a:lnTo>
                <a:lnTo>
                  <a:pt x="779" y="612"/>
                </a:lnTo>
                <a:lnTo>
                  <a:pt x="777" y="616"/>
                </a:lnTo>
                <a:lnTo>
                  <a:pt x="776" y="619"/>
                </a:lnTo>
                <a:lnTo>
                  <a:pt x="776" y="619"/>
                </a:lnTo>
                <a:lnTo>
                  <a:pt x="776" y="620"/>
                </a:lnTo>
                <a:lnTo>
                  <a:pt x="776" y="619"/>
                </a:lnTo>
                <a:lnTo>
                  <a:pt x="776" y="619"/>
                </a:lnTo>
                <a:lnTo>
                  <a:pt x="776" y="619"/>
                </a:lnTo>
                <a:lnTo>
                  <a:pt x="776" y="619"/>
                </a:lnTo>
                <a:close/>
                <a:moveTo>
                  <a:pt x="738" y="714"/>
                </a:moveTo>
                <a:lnTo>
                  <a:pt x="738" y="714"/>
                </a:lnTo>
                <a:lnTo>
                  <a:pt x="741" y="705"/>
                </a:lnTo>
                <a:lnTo>
                  <a:pt x="738" y="714"/>
                </a:lnTo>
                <a:lnTo>
                  <a:pt x="738" y="714"/>
                </a:lnTo>
                <a:lnTo>
                  <a:pt x="739" y="713"/>
                </a:lnTo>
                <a:lnTo>
                  <a:pt x="739" y="713"/>
                </a:lnTo>
                <a:lnTo>
                  <a:pt x="739" y="714"/>
                </a:lnTo>
                <a:lnTo>
                  <a:pt x="738" y="714"/>
                </a:lnTo>
                <a:lnTo>
                  <a:pt x="738" y="714"/>
                </a:lnTo>
                <a:close/>
                <a:moveTo>
                  <a:pt x="725" y="743"/>
                </a:moveTo>
                <a:lnTo>
                  <a:pt x="725" y="743"/>
                </a:lnTo>
                <a:lnTo>
                  <a:pt x="726" y="747"/>
                </a:lnTo>
                <a:lnTo>
                  <a:pt x="726" y="752"/>
                </a:lnTo>
                <a:lnTo>
                  <a:pt x="726" y="752"/>
                </a:lnTo>
                <a:lnTo>
                  <a:pt x="725" y="747"/>
                </a:lnTo>
                <a:lnTo>
                  <a:pt x="725" y="744"/>
                </a:lnTo>
                <a:lnTo>
                  <a:pt x="725" y="743"/>
                </a:lnTo>
                <a:lnTo>
                  <a:pt x="725" y="743"/>
                </a:lnTo>
                <a:close/>
                <a:moveTo>
                  <a:pt x="751" y="682"/>
                </a:moveTo>
                <a:lnTo>
                  <a:pt x="751" y="682"/>
                </a:lnTo>
                <a:lnTo>
                  <a:pt x="751" y="687"/>
                </a:lnTo>
                <a:lnTo>
                  <a:pt x="750" y="687"/>
                </a:lnTo>
                <a:lnTo>
                  <a:pt x="750" y="685"/>
                </a:lnTo>
                <a:lnTo>
                  <a:pt x="751" y="682"/>
                </a:lnTo>
                <a:lnTo>
                  <a:pt x="751" y="682"/>
                </a:lnTo>
                <a:lnTo>
                  <a:pt x="750" y="683"/>
                </a:lnTo>
                <a:lnTo>
                  <a:pt x="751" y="682"/>
                </a:lnTo>
                <a:lnTo>
                  <a:pt x="751" y="682"/>
                </a:lnTo>
                <a:close/>
                <a:moveTo>
                  <a:pt x="744" y="655"/>
                </a:moveTo>
                <a:lnTo>
                  <a:pt x="744" y="655"/>
                </a:lnTo>
                <a:lnTo>
                  <a:pt x="744" y="673"/>
                </a:lnTo>
                <a:lnTo>
                  <a:pt x="745" y="689"/>
                </a:lnTo>
                <a:lnTo>
                  <a:pt x="744" y="696"/>
                </a:lnTo>
                <a:lnTo>
                  <a:pt x="744" y="700"/>
                </a:lnTo>
                <a:lnTo>
                  <a:pt x="744" y="700"/>
                </a:lnTo>
                <a:lnTo>
                  <a:pt x="740" y="685"/>
                </a:lnTo>
                <a:lnTo>
                  <a:pt x="739" y="675"/>
                </a:lnTo>
                <a:lnTo>
                  <a:pt x="739" y="666"/>
                </a:lnTo>
                <a:lnTo>
                  <a:pt x="740" y="660"/>
                </a:lnTo>
                <a:lnTo>
                  <a:pt x="741" y="658"/>
                </a:lnTo>
                <a:lnTo>
                  <a:pt x="743" y="655"/>
                </a:lnTo>
                <a:lnTo>
                  <a:pt x="744" y="655"/>
                </a:lnTo>
                <a:lnTo>
                  <a:pt x="744" y="655"/>
                </a:lnTo>
                <a:lnTo>
                  <a:pt x="744" y="655"/>
                </a:lnTo>
                <a:lnTo>
                  <a:pt x="743" y="655"/>
                </a:lnTo>
                <a:lnTo>
                  <a:pt x="743" y="655"/>
                </a:lnTo>
                <a:lnTo>
                  <a:pt x="743" y="655"/>
                </a:lnTo>
                <a:lnTo>
                  <a:pt x="744" y="655"/>
                </a:lnTo>
                <a:lnTo>
                  <a:pt x="744" y="655"/>
                </a:lnTo>
                <a:close/>
                <a:moveTo>
                  <a:pt x="740" y="652"/>
                </a:moveTo>
                <a:lnTo>
                  <a:pt x="740" y="652"/>
                </a:lnTo>
                <a:lnTo>
                  <a:pt x="740" y="651"/>
                </a:lnTo>
                <a:lnTo>
                  <a:pt x="739" y="647"/>
                </a:lnTo>
                <a:lnTo>
                  <a:pt x="740" y="640"/>
                </a:lnTo>
                <a:lnTo>
                  <a:pt x="740" y="639"/>
                </a:lnTo>
                <a:lnTo>
                  <a:pt x="741" y="639"/>
                </a:lnTo>
                <a:lnTo>
                  <a:pt x="740" y="652"/>
                </a:lnTo>
                <a:lnTo>
                  <a:pt x="740" y="652"/>
                </a:lnTo>
                <a:lnTo>
                  <a:pt x="740" y="651"/>
                </a:lnTo>
                <a:lnTo>
                  <a:pt x="740" y="652"/>
                </a:lnTo>
                <a:lnTo>
                  <a:pt x="740" y="652"/>
                </a:lnTo>
                <a:close/>
                <a:moveTo>
                  <a:pt x="725" y="743"/>
                </a:moveTo>
                <a:lnTo>
                  <a:pt x="725" y="743"/>
                </a:lnTo>
                <a:lnTo>
                  <a:pt x="725" y="736"/>
                </a:lnTo>
                <a:lnTo>
                  <a:pt x="726" y="730"/>
                </a:lnTo>
                <a:lnTo>
                  <a:pt x="726" y="730"/>
                </a:lnTo>
                <a:lnTo>
                  <a:pt x="726" y="737"/>
                </a:lnTo>
                <a:lnTo>
                  <a:pt x="726" y="741"/>
                </a:lnTo>
                <a:lnTo>
                  <a:pt x="725" y="743"/>
                </a:lnTo>
                <a:lnTo>
                  <a:pt x="725" y="743"/>
                </a:lnTo>
                <a:close/>
                <a:moveTo>
                  <a:pt x="737" y="710"/>
                </a:moveTo>
                <a:lnTo>
                  <a:pt x="737" y="710"/>
                </a:lnTo>
                <a:lnTo>
                  <a:pt x="737" y="712"/>
                </a:lnTo>
                <a:lnTo>
                  <a:pt x="735" y="714"/>
                </a:lnTo>
                <a:lnTo>
                  <a:pt x="735" y="714"/>
                </a:lnTo>
                <a:lnTo>
                  <a:pt x="735" y="713"/>
                </a:lnTo>
                <a:lnTo>
                  <a:pt x="735" y="711"/>
                </a:lnTo>
                <a:lnTo>
                  <a:pt x="735" y="710"/>
                </a:lnTo>
                <a:lnTo>
                  <a:pt x="737" y="710"/>
                </a:lnTo>
                <a:lnTo>
                  <a:pt x="737" y="710"/>
                </a:lnTo>
                <a:close/>
                <a:moveTo>
                  <a:pt x="738" y="693"/>
                </a:moveTo>
                <a:lnTo>
                  <a:pt x="738" y="693"/>
                </a:lnTo>
                <a:lnTo>
                  <a:pt x="738" y="699"/>
                </a:lnTo>
                <a:lnTo>
                  <a:pt x="738" y="700"/>
                </a:lnTo>
                <a:lnTo>
                  <a:pt x="738" y="701"/>
                </a:lnTo>
                <a:lnTo>
                  <a:pt x="738" y="701"/>
                </a:lnTo>
                <a:lnTo>
                  <a:pt x="738" y="693"/>
                </a:lnTo>
                <a:lnTo>
                  <a:pt x="738" y="693"/>
                </a:lnTo>
                <a:close/>
                <a:moveTo>
                  <a:pt x="726" y="723"/>
                </a:moveTo>
                <a:lnTo>
                  <a:pt x="726" y="723"/>
                </a:lnTo>
                <a:lnTo>
                  <a:pt x="727" y="725"/>
                </a:lnTo>
                <a:lnTo>
                  <a:pt x="726" y="729"/>
                </a:lnTo>
                <a:lnTo>
                  <a:pt x="726" y="729"/>
                </a:lnTo>
                <a:lnTo>
                  <a:pt x="726" y="726"/>
                </a:lnTo>
                <a:lnTo>
                  <a:pt x="726" y="723"/>
                </a:lnTo>
                <a:lnTo>
                  <a:pt x="726" y="723"/>
                </a:lnTo>
                <a:close/>
                <a:moveTo>
                  <a:pt x="777" y="580"/>
                </a:moveTo>
                <a:lnTo>
                  <a:pt x="777" y="580"/>
                </a:lnTo>
                <a:lnTo>
                  <a:pt x="777" y="581"/>
                </a:lnTo>
                <a:lnTo>
                  <a:pt x="777" y="583"/>
                </a:lnTo>
                <a:lnTo>
                  <a:pt x="779" y="584"/>
                </a:lnTo>
                <a:lnTo>
                  <a:pt x="779" y="584"/>
                </a:lnTo>
                <a:lnTo>
                  <a:pt x="779" y="584"/>
                </a:lnTo>
                <a:lnTo>
                  <a:pt x="779" y="586"/>
                </a:lnTo>
                <a:lnTo>
                  <a:pt x="777" y="584"/>
                </a:lnTo>
                <a:lnTo>
                  <a:pt x="776" y="582"/>
                </a:lnTo>
                <a:lnTo>
                  <a:pt x="777" y="580"/>
                </a:lnTo>
                <a:lnTo>
                  <a:pt x="777" y="580"/>
                </a:lnTo>
                <a:close/>
                <a:moveTo>
                  <a:pt x="776" y="570"/>
                </a:moveTo>
                <a:lnTo>
                  <a:pt x="776" y="570"/>
                </a:lnTo>
                <a:lnTo>
                  <a:pt x="780" y="572"/>
                </a:lnTo>
                <a:lnTo>
                  <a:pt x="780" y="575"/>
                </a:lnTo>
                <a:lnTo>
                  <a:pt x="780" y="577"/>
                </a:lnTo>
                <a:lnTo>
                  <a:pt x="777" y="580"/>
                </a:lnTo>
                <a:lnTo>
                  <a:pt x="776" y="581"/>
                </a:lnTo>
                <a:lnTo>
                  <a:pt x="775" y="581"/>
                </a:lnTo>
                <a:lnTo>
                  <a:pt x="775" y="577"/>
                </a:lnTo>
                <a:lnTo>
                  <a:pt x="776" y="570"/>
                </a:lnTo>
                <a:lnTo>
                  <a:pt x="776" y="570"/>
                </a:lnTo>
                <a:lnTo>
                  <a:pt x="777" y="571"/>
                </a:lnTo>
                <a:lnTo>
                  <a:pt x="777" y="571"/>
                </a:lnTo>
                <a:lnTo>
                  <a:pt x="776" y="571"/>
                </a:lnTo>
                <a:lnTo>
                  <a:pt x="776" y="570"/>
                </a:lnTo>
                <a:lnTo>
                  <a:pt x="776" y="570"/>
                </a:lnTo>
                <a:close/>
                <a:moveTo>
                  <a:pt x="738" y="670"/>
                </a:moveTo>
                <a:lnTo>
                  <a:pt x="738" y="670"/>
                </a:lnTo>
                <a:lnTo>
                  <a:pt x="739" y="675"/>
                </a:lnTo>
                <a:lnTo>
                  <a:pt x="739" y="677"/>
                </a:lnTo>
                <a:lnTo>
                  <a:pt x="738" y="678"/>
                </a:lnTo>
                <a:lnTo>
                  <a:pt x="738" y="678"/>
                </a:lnTo>
                <a:lnTo>
                  <a:pt x="738" y="673"/>
                </a:lnTo>
                <a:lnTo>
                  <a:pt x="738" y="670"/>
                </a:lnTo>
                <a:lnTo>
                  <a:pt x="738" y="670"/>
                </a:lnTo>
                <a:close/>
                <a:moveTo>
                  <a:pt x="728" y="685"/>
                </a:moveTo>
                <a:lnTo>
                  <a:pt x="728" y="685"/>
                </a:lnTo>
                <a:lnTo>
                  <a:pt x="729" y="688"/>
                </a:lnTo>
                <a:lnTo>
                  <a:pt x="729" y="691"/>
                </a:lnTo>
                <a:lnTo>
                  <a:pt x="729" y="691"/>
                </a:lnTo>
                <a:lnTo>
                  <a:pt x="728" y="688"/>
                </a:lnTo>
                <a:lnTo>
                  <a:pt x="728" y="685"/>
                </a:lnTo>
                <a:lnTo>
                  <a:pt x="728" y="685"/>
                </a:lnTo>
                <a:close/>
                <a:moveTo>
                  <a:pt x="743" y="635"/>
                </a:moveTo>
                <a:lnTo>
                  <a:pt x="743" y="635"/>
                </a:lnTo>
                <a:lnTo>
                  <a:pt x="743" y="628"/>
                </a:lnTo>
                <a:lnTo>
                  <a:pt x="744" y="630"/>
                </a:lnTo>
                <a:lnTo>
                  <a:pt x="743" y="634"/>
                </a:lnTo>
                <a:lnTo>
                  <a:pt x="743" y="636"/>
                </a:lnTo>
                <a:lnTo>
                  <a:pt x="743" y="635"/>
                </a:lnTo>
                <a:lnTo>
                  <a:pt x="743" y="635"/>
                </a:lnTo>
                <a:lnTo>
                  <a:pt x="743" y="635"/>
                </a:lnTo>
                <a:lnTo>
                  <a:pt x="743" y="635"/>
                </a:lnTo>
                <a:lnTo>
                  <a:pt x="743" y="636"/>
                </a:lnTo>
                <a:lnTo>
                  <a:pt x="743" y="635"/>
                </a:lnTo>
                <a:lnTo>
                  <a:pt x="743" y="635"/>
                </a:lnTo>
                <a:close/>
                <a:moveTo>
                  <a:pt x="745" y="618"/>
                </a:moveTo>
                <a:lnTo>
                  <a:pt x="745" y="618"/>
                </a:lnTo>
                <a:lnTo>
                  <a:pt x="747" y="616"/>
                </a:lnTo>
                <a:lnTo>
                  <a:pt x="749" y="616"/>
                </a:lnTo>
                <a:lnTo>
                  <a:pt x="750" y="620"/>
                </a:lnTo>
                <a:lnTo>
                  <a:pt x="750" y="623"/>
                </a:lnTo>
                <a:lnTo>
                  <a:pt x="749" y="624"/>
                </a:lnTo>
                <a:lnTo>
                  <a:pt x="747" y="623"/>
                </a:lnTo>
                <a:lnTo>
                  <a:pt x="745" y="618"/>
                </a:lnTo>
                <a:lnTo>
                  <a:pt x="745" y="618"/>
                </a:lnTo>
                <a:lnTo>
                  <a:pt x="746" y="618"/>
                </a:lnTo>
                <a:lnTo>
                  <a:pt x="746" y="618"/>
                </a:lnTo>
                <a:lnTo>
                  <a:pt x="746" y="619"/>
                </a:lnTo>
                <a:lnTo>
                  <a:pt x="745" y="618"/>
                </a:lnTo>
                <a:lnTo>
                  <a:pt x="745" y="618"/>
                </a:lnTo>
                <a:close/>
                <a:moveTo>
                  <a:pt x="740" y="628"/>
                </a:moveTo>
                <a:lnTo>
                  <a:pt x="740" y="628"/>
                </a:lnTo>
                <a:lnTo>
                  <a:pt x="743" y="634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lnTo>
                  <a:pt x="740" y="628"/>
                </a:lnTo>
                <a:close/>
                <a:moveTo>
                  <a:pt x="835" y="383"/>
                </a:moveTo>
                <a:lnTo>
                  <a:pt x="835" y="383"/>
                </a:lnTo>
                <a:lnTo>
                  <a:pt x="836" y="383"/>
                </a:lnTo>
                <a:lnTo>
                  <a:pt x="836" y="384"/>
                </a:lnTo>
                <a:lnTo>
                  <a:pt x="836" y="388"/>
                </a:lnTo>
                <a:lnTo>
                  <a:pt x="835" y="390"/>
                </a:lnTo>
                <a:lnTo>
                  <a:pt x="835" y="383"/>
                </a:lnTo>
                <a:lnTo>
                  <a:pt x="835" y="383"/>
                </a:lnTo>
                <a:lnTo>
                  <a:pt x="836" y="382"/>
                </a:lnTo>
                <a:lnTo>
                  <a:pt x="836" y="383"/>
                </a:lnTo>
                <a:lnTo>
                  <a:pt x="835" y="383"/>
                </a:lnTo>
                <a:lnTo>
                  <a:pt x="835" y="383"/>
                </a:lnTo>
                <a:lnTo>
                  <a:pt x="835" y="383"/>
                </a:lnTo>
                <a:close/>
                <a:moveTo>
                  <a:pt x="776" y="531"/>
                </a:moveTo>
                <a:lnTo>
                  <a:pt x="776" y="531"/>
                </a:lnTo>
                <a:lnTo>
                  <a:pt x="775" y="524"/>
                </a:lnTo>
                <a:lnTo>
                  <a:pt x="776" y="531"/>
                </a:lnTo>
                <a:lnTo>
                  <a:pt x="776" y="531"/>
                </a:lnTo>
                <a:lnTo>
                  <a:pt x="776" y="529"/>
                </a:lnTo>
                <a:lnTo>
                  <a:pt x="776" y="531"/>
                </a:lnTo>
                <a:lnTo>
                  <a:pt x="776" y="531"/>
                </a:lnTo>
                <a:close/>
                <a:moveTo>
                  <a:pt x="746" y="598"/>
                </a:moveTo>
                <a:lnTo>
                  <a:pt x="746" y="598"/>
                </a:lnTo>
                <a:lnTo>
                  <a:pt x="746" y="608"/>
                </a:lnTo>
                <a:lnTo>
                  <a:pt x="745" y="611"/>
                </a:lnTo>
                <a:lnTo>
                  <a:pt x="744" y="611"/>
                </a:lnTo>
                <a:lnTo>
                  <a:pt x="744" y="611"/>
                </a:lnTo>
                <a:lnTo>
                  <a:pt x="743" y="610"/>
                </a:lnTo>
                <a:lnTo>
                  <a:pt x="740" y="604"/>
                </a:lnTo>
                <a:lnTo>
                  <a:pt x="739" y="599"/>
                </a:lnTo>
                <a:lnTo>
                  <a:pt x="740" y="594"/>
                </a:lnTo>
                <a:lnTo>
                  <a:pt x="740" y="593"/>
                </a:lnTo>
                <a:lnTo>
                  <a:pt x="741" y="593"/>
                </a:lnTo>
                <a:lnTo>
                  <a:pt x="744" y="595"/>
                </a:lnTo>
                <a:lnTo>
                  <a:pt x="746" y="598"/>
                </a:lnTo>
                <a:lnTo>
                  <a:pt x="746" y="598"/>
                </a:lnTo>
                <a:lnTo>
                  <a:pt x="746" y="599"/>
                </a:lnTo>
                <a:lnTo>
                  <a:pt x="746" y="599"/>
                </a:lnTo>
                <a:lnTo>
                  <a:pt x="746" y="598"/>
                </a:lnTo>
                <a:lnTo>
                  <a:pt x="746" y="598"/>
                </a:lnTo>
                <a:lnTo>
                  <a:pt x="746" y="598"/>
                </a:lnTo>
                <a:close/>
                <a:moveTo>
                  <a:pt x="720" y="660"/>
                </a:moveTo>
                <a:lnTo>
                  <a:pt x="720" y="660"/>
                </a:lnTo>
                <a:lnTo>
                  <a:pt x="721" y="651"/>
                </a:lnTo>
                <a:lnTo>
                  <a:pt x="721" y="649"/>
                </a:lnTo>
                <a:lnTo>
                  <a:pt x="721" y="651"/>
                </a:lnTo>
                <a:lnTo>
                  <a:pt x="718" y="654"/>
                </a:lnTo>
                <a:lnTo>
                  <a:pt x="718" y="657"/>
                </a:lnTo>
                <a:lnTo>
                  <a:pt x="720" y="660"/>
                </a:lnTo>
                <a:lnTo>
                  <a:pt x="720" y="660"/>
                </a:lnTo>
                <a:lnTo>
                  <a:pt x="720" y="658"/>
                </a:lnTo>
                <a:lnTo>
                  <a:pt x="720" y="659"/>
                </a:lnTo>
                <a:lnTo>
                  <a:pt x="720" y="660"/>
                </a:lnTo>
                <a:lnTo>
                  <a:pt x="720" y="660"/>
                </a:lnTo>
                <a:lnTo>
                  <a:pt x="720" y="660"/>
                </a:lnTo>
                <a:close/>
                <a:moveTo>
                  <a:pt x="741" y="599"/>
                </a:moveTo>
                <a:lnTo>
                  <a:pt x="741" y="599"/>
                </a:lnTo>
                <a:lnTo>
                  <a:pt x="743" y="587"/>
                </a:lnTo>
                <a:lnTo>
                  <a:pt x="743" y="588"/>
                </a:lnTo>
                <a:lnTo>
                  <a:pt x="741" y="594"/>
                </a:lnTo>
                <a:lnTo>
                  <a:pt x="741" y="599"/>
                </a:lnTo>
                <a:lnTo>
                  <a:pt x="741" y="599"/>
                </a:lnTo>
                <a:lnTo>
                  <a:pt x="741" y="598"/>
                </a:lnTo>
                <a:lnTo>
                  <a:pt x="741" y="599"/>
                </a:lnTo>
                <a:lnTo>
                  <a:pt x="741" y="600"/>
                </a:lnTo>
                <a:lnTo>
                  <a:pt x="741" y="599"/>
                </a:lnTo>
                <a:lnTo>
                  <a:pt x="741" y="599"/>
                </a:lnTo>
                <a:close/>
                <a:moveTo>
                  <a:pt x="725" y="629"/>
                </a:moveTo>
                <a:lnTo>
                  <a:pt x="725" y="629"/>
                </a:lnTo>
                <a:lnTo>
                  <a:pt x="726" y="631"/>
                </a:lnTo>
                <a:lnTo>
                  <a:pt x="726" y="636"/>
                </a:lnTo>
                <a:lnTo>
                  <a:pt x="726" y="636"/>
                </a:lnTo>
                <a:lnTo>
                  <a:pt x="725" y="632"/>
                </a:lnTo>
                <a:lnTo>
                  <a:pt x="725" y="629"/>
                </a:lnTo>
                <a:lnTo>
                  <a:pt x="725" y="629"/>
                </a:lnTo>
                <a:close/>
                <a:moveTo>
                  <a:pt x="718" y="634"/>
                </a:moveTo>
                <a:lnTo>
                  <a:pt x="718" y="634"/>
                </a:lnTo>
                <a:lnTo>
                  <a:pt x="720" y="637"/>
                </a:lnTo>
                <a:lnTo>
                  <a:pt x="720" y="640"/>
                </a:lnTo>
                <a:lnTo>
                  <a:pt x="718" y="645"/>
                </a:lnTo>
                <a:lnTo>
                  <a:pt x="717" y="645"/>
                </a:lnTo>
                <a:lnTo>
                  <a:pt x="717" y="643"/>
                </a:lnTo>
                <a:lnTo>
                  <a:pt x="718" y="634"/>
                </a:lnTo>
                <a:lnTo>
                  <a:pt x="718" y="634"/>
                </a:lnTo>
                <a:lnTo>
                  <a:pt x="718" y="635"/>
                </a:lnTo>
                <a:lnTo>
                  <a:pt x="718" y="636"/>
                </a:lnTo>
                <a:lnTo>
                  <a:pt x="718" y="636"/>
                </a:lnTo>
                <a:lnTo>
                  <a:pt x="718" y="634"/>
                </a:lnTo>
                <a:lnTo>
                  <a:pt x="718" y="634"/>
                </a:lnTo>
                <a:close/>
                <a:moveTo>
                  <a:pt x="745" y="578"/>
                </a:moveTo>
                <a:lnTo>
                  <a:pt x="745" y="578"/>
                </a:lnTo>
                <a:lnTo>
                  <a:pt x="745" y="577"/>
                </a:lnTo>
                <a:lnTo>
                  <a:pt x="745" y="575"/>
                </a:lnTo>
                <a:lnTo>
                  <a:pt x="745" y="573"/>
                </a:lnTo>
                <a:lnTo>
                  <a:pt x="745" y="573"/>
                </a:lnTo>
                <a:lnTo>
                  <a:pt x="745" y="573"/>
                </a:lnTo>
                <a:lnTo>
                  <a:pt x="746" y="578"/>
                </a:lnTo>
                <a:lnTo>
                  <a:pt x="745" y="580"/>
                </a:lnTo>
                <a:lnTo>
                  <a:pt x="745" y="578"/>
                </a:lnTo>
                <a:lnTo>
                  <a:pt x="745" y="578"/>
                </a:lnTo>
                <a:close/>
                <a:moveTo>
                  <a:pt x="733" y="595"/>
                </a:moveTo>
                <a:lnTo>
                  <a:pt x="733" y="595"/>
                </a:lnTo>
                <a:lnTo>
                  <a:pt x="733" y="606"/>
                </a:lnTo>
                <a:lnTo>
                  <a:pt x="733" y="606"/>
                </a:lnTo>
                <a:lnTo>
                  <a:pt x="732" y="600"/>
                </a:lnTo>
                <a:lnTo>
                  <a:pt x="732" y="596"/>
                </a:lnTo>
                <a:lnTo>
                  <a:pt x="733" y="595"/>
                </a:lnTo>
                <a:lnTo>
                  <a:pt x="733" y="595"/>
                </a:lnTo>
                <a:close/>
                <a:moveTo>
                  <a:pt x="721" y="625"/>
                </a:moveTo>
                <a:lnTo>
                  <a:pt x="721" y="625"/>
                </a:lnTo>
                <a:lnTo>
                  <a:pt x="722" y="629"/>
                </a:lnTo>
                <a:lnTo>
                  <a:pt x="721" y="631"/>
                </a:lnTo>
                <a:lnTo>
                  <a:pt x="720" y="635"/>
                </a:lnTo>
                <a:lnTo>
                  <a:pt x="718" y="634"/>
                </a:lnTo>
                <a:lnTo>
                  <a:pt x="718" y="632"/>
                </a:lnTo>
                <a:lnTo>
                  <a:pt x="720" y="630"/>
                </a:lnTo>
                <a:lnTo>
                  <a:pt x="721" y="625"/>
                </a:lnTo>
                <a:lnTo>
                  <a:pt x="721" y="625"/>
                </a:lnTo>
                <a:lnTo>
                  <a:pt x="721" y="628"/>
                </a:lnTo>
                <a:lnTo>
                  <a:pt x="721" y="625"/>
                </a:lnTo>
                <a:lnTo>
                  <a:pt x="721" y="625"/>
                </a:lnTo>
                <a:close/>
                <a:moveTo>
                  <a:pt x="745" y="542"/>
                </a:moveTo>
                <a:lnTo>
                  <a:pt x="745" y="542"/>
                </a:lnTo>
                <a:lnTo>
                  <a:pt x="745" y="553"/>
                </a:lnTo>
                <a:lnTo>
                  <a:pt x="745" y="560"/>
                </a:lnTo>
                <a:lnTo>
                  <a:pt x="745" y="565"/>
                </a:lnTo>
                <a:lnTo>
                  <a:pt x="744" y="567"/>
                </a:lnTo>
                <a:lnTo>
                  <a:pt x="743" y="567"/>
                </a:lnTo>
                <a:lnTo>
                  <a:pt x="743" y="563"/>
                </a:lnTo>
                <a:lnTo>
                  <a:pt x="743" y="554"/>
                </a:lnTo>
                <a:lnTo>
                  <a:pt x="745" y="542"/>
                </a:lnTo>
                <a:lnTo>
                  <a:pt x="745" y="542"/>
                </a:lnTo>
                <a:lnTo>
                  <a:pt x="745" y="546"/>
                </a:lnTo>
                <a:lnTo>
                  <a:pt x="744" y="548"/>
                </a:lnTo>
                <a:lnTo>
                  <a:pt x="744" y="547"/>
                </a:lnTo>
                <a:lnTo>
                  <a:pt x="745" y="542"/>
                </a:lnTo>
                <a:lnTo>
                  <a:pt x="745" y="542"/>
                </a:lnTo>
                <a:close/>
                <a:moveTo>
                  <a:pt x="836" y="328"/>
                </a:moveTo>
                <a:lnTo>
                  <a:pt x="836" y="328"/>
                </a:lnTo>
                <a:lnTo>
                  <a:pt x="836" y="331"/>
                </a:lnTo>
                <a:lnTo>
                  <a:pt x="836" y="334"/>
                </a:lnTo>
                <a:lnTo>
                  <a:pt x="836" y="336"/>
                </a:lnTo>
                <a:lnTo>
                  <a:pt x="836" y="336"/>
                </a:lnTo>
                <a:lnTo>
                  <a:pt x="835" y="330"/>
                </a:lnTo>
                <a:lnTo>
                  <a:pt x="835" y="328"/>
                </a:lnTo>
                <a:lnTo>
                  <a:pt x="836" y="328"/>
                </a:lnTo>
                <a:lnTo>
                  <a:pt x="836" y="328"/>
                </a:lnTo>
                <a:close/>
                <a:moveTo>
                  <a:pt x="777" y="471"/>
                </a:moveTo>
                <a:lnTo>
                  <a:pt x="777" y="471"/>
                </a:lnTo>
                <a:lnTo>
                  <a:pt x="779" y="470"/>
                </a:lnTo>
                <a:lnTo>
                  <a:pt x="780" y="469"/>
                </a:lnTo>
                <a:lnTo>
                  <a:pt x="781" y="470"/>
                </a:lnTo>
                <a:lnTo>
                  <a:pt x="781" y="471"/>
                </a:lnTo>
                <a:lnTo>
                  <a:pt x="781" y="471"/>
                </a:lnTo>
                <a:lnTo>
                  <a:pt x="777" y="471"/>
                </a:lnTo>
                <a:lnTo>
                  <a:pt x="777" y="471"/>
                </a:lnTo>
                <a:lnTo>
                  <a:pt x="777" y="470"/>
                </a:lnTo>
                <a:lnTo>
                  <a:pt x="779" y="470"/>
                </a:lnTo>
                <a:lnTo>
                  <a:pt x="779" y="471"/>
                </a:lnTo>
                <a:lnTo>
                  <a:pt x="777" y="471"/>
                </a:lnTo>
                <a:lnTo>
                  <a:pt x="777" y="471"/>
                </a:lnTo>
                <a:close/>
                <a:moveTo>
                  <a:pt x="722" y="608"/>
                </a:moveTo>
                <a:lnTo>
                  <a:pt x="722" y="608"/>
                </a:lnTo>
                <a:lnTo>
                  <a:pt x="722" y="620"/>
                </a:lnTo>
                <a:lnTo>
                  <a:pt x="722" y="623"/>
                </a:lnTo>
                <a:lnTo>
                  <a:pt x="722" y="623"/>
                </a:lnTo>
                <a:lnTo>
                  <a:pt x="721" y="618"/>
                </a:lnTo>
                <a:lnTo>
                  <a:pt x="722" y="608"/>
                </a:lnTo>
                <a:lnTo>
                  <a:pt x="722" y="608"/>
                </a:lnTo>
                <a:lnTo>
                  <a:pt x="722" y="612"/>
                </a:lnTo>
                <a:lnTo>
                  <a:pt x="722" y="608"/>
                </a:lnTo>
                <a:lnTo>
                  <a:pt x="722" y="608"/>
                </a:lnTo>
                <a:close/>
                <a:moveTo>
                  <a:pt x="755" y="530"/>
                </a:moveTo>
                <a:lnTo>
                  <a:pt x="755" y="530"/>
                </a:lnTo>
                <a:lnTo>
                  <a:pt x="755" y="536"/>
                </a:lnTo>
                <a:lnTo>
                  <a:pt x="755" y="540"/>
                </a:lnTo>
                <a:lnTo>
                  <a:pt x="753" y="541"/>
                </a:lnTo>
                <a:lnTo>
                  <a:pt x="753" y="541"/>
                </a:lnTo>
                <a:lnTo>
                  <a:pt x="753" y="534"/>
                </a:lnTo>
                <a:lnTo>
                  <a:pt x="753" y="531"/>
                </a:lnTo>
                <a:lnTo>
                  <a:pt x="755" y="530"/>
                </a:lnTo>
                <a:lnTo>
                  <a:pt x="755" y="530"/>
                </a:lnTo>
                <a:close/>
                <a:moveTo>
                  <a:pt x="749" y="537"/>
                </a:moveTo>
                <a:lnTo>
                  <a:pt x="749" y="537"/>
                </a:lnTo>
                <a:lnTo>
                  <a:pt x="752" y="524"/>
                </a:lnTo>
                <a:lnTo>
                  <a:pt x="752" y="524"/>
                </a:lnTo>
                <a:lnTo>
                  <a:pt x="751" y="525"/>
                </a:lnTo>
                <a:lnTo>
                  <a:pt x="749" y="533"/>
                </a:lnTo>
                <a:lnTo>
                  <a:pt x="749" y="536"/>
                </a:lnTo>
                <a:lnTo>
                  <a:pt x="749" y="537"/>
                </a:lnTo>
                <a:lnTo>
                  <a:pt x="749" y="537"/>
                </a:lnTo>
                <a:lnTo>
                  <a:pt x="750" y="536"/>
                </a:lnTo>
                <a:lnTo>
                  <a:pt x="749" y="537"/>
                </a:lnTo>
                <a:lnTo>
                  <a:pt x="749" y="537"/>
                </a:lnTo>
                <a:close/>
                <a:moveTo>
                  <a:pt x="721" y="601"/>
                </a:moveTo>
                <a:lnTo>
                  <a:pt x="721" y="601"/>
                </a:lnTo>
                <a:lnTo>
                  <a:pt x="722" y="605"/>
                </a:lnTo>
                <a:lnTo>
                  <a:pt x="721" y="607"/>
                </a:lnTo>
                <a:lnTo>
                  <a:pt x="721" y="607"/>
                </a:lnTo>
                <a:lnTo>
                  <a:pt x="720" y="606"/>
                </a:lnTo>
                <a:lnTo>
                  <a:pt x="721" y="601"/>
                </a:lnTo>
                <a:lnTo>
                  <a:pt x="721" y="601"/>
                </a:lnTo>
                <a:lnTo>
                  <a:pt x="721" y="602"/>
                </a:lnTo>
                <a:lnTo>
                  <a:pt x="721" y="601"/>
                </a:lnTo>
                <a:lnTo>
                  <a:pt x="721" y="601"/>
                </a:lnTo>
                <a:close/>
                <a:moveTo>
                  <a:pt x="722" y="586"/>
                </a:moveTo>
                <a:lnTo>
                  <a:pt x="722" y="586"/>
                </a:lnTo>
                <a:lnTo>
                  <a:pt x="723" y="590"/>
                </a:lnTo>
                <a:lnTo>
                  <a:pt x="723" y="594"/>
                </a:lnTo>
                <a:lnTo>
                  <a:pt x="723" y="594"/>
                </a:lnTo>
                <a:lnTo>
                  <a:pt x="722" y="589"/>
                </a:lnTo>
                <a:lnTo>
                  <a:pt x="722" y="586"/>
                </a:lnTo>
                <a:lnTo>
                  <a:pt x="722" y="586"/>
                </a:lnTo>
                <a:close/>
                <a:moveTo>
                  <a:pt x="745" y="536"/>
                </a:moveTo>
                <a:lnTo>
                  <a:pt x="745" y="536"/>
                </a:lnTo>
                <a:lnTo>
                  <a:pt x="744" y="531"/>
                </a:lnTo>
                <a:lnTo>
                  <a:pt x="745" y="529"/>
                </a:lnTo>
                <a:lnTo>
                  <a:pt x="745" y="529"/>
                </a:lnTo>
                <a:lnTo>
                  <a:pt x="745" y="529"/>
                </a:lnTo>
                <a:lnTo>
                  <a:pt x="745" y="536"/>
                </a:lnTo>
                <a:lnTo>
                  <a:pt x="745" y="536"/>
                </a:lnTo>
                <a:lnTo>
                  <a:pt x="744" y="533"/>
                </a:lnTo>
                <a:lnTo>
                  <a:pt x="745" y="536"/>
                </a:lnTo>
                <a:lnTo>
                  <a:pt x="745" y="536"/>
                </a:lnTo>
                <a:close/>
                <a:moveTo>
                  <a:pt x="718" y="593"/>
                </a:moveTo>
                <a:lnTo>
                  <a:pt x="718" y="593"/>
                </a:lnTo>
                <a:lnTo>
                  <a:pt x="720" y="580"/>
                </a:lnTo>
                <a:lnTo>
                  <a:pt x="721" y="578"/>
                </a:lnTo>
                <a:lnTo>
                  <a:pt x="721" y="581"/>
                </a:lnTo>
                <a:lnTo>
                  <a:pt x="720" y="589"/>
                </a:lnTo>
                <a:lnTo>
                  <a:pt x="720" y="593"/>
                </a:lnTo>
                <a:lnTo>
                  <a:pt x="718" y="593"/>
                </a:lnTo>
                <a:lnTo>
                  <a:pt x="718" y="593"/>
                </a:lnTo>
                <a:lnTo>
                  <a:pt x="718" y="592"/>
                </a:lnTo>
                <a:lnTo>
                  <a:pt x="718" y="592"/>
                </a:lnTo>
                <a:lnTo>
                  <a:pt x="718" y="593"/>
                </a:lnTo>
                <a:lnTo>
                  <a:pt x="718" y="593"/>
                </a:lnTo>
                <a:lnTo>
                  <a:pt x="718" y="593"/>
                </a:lnTo>
                <a:close/>
                <a:moveTo>
                  <a:pt x="723" y="573"/>
                </a:moveTo>
                <a:lnTo>
                  <a:pt x="723" y="573"/>
                </a:lnTo>
                <a:lnTo>
                  <a:pt x="725" y="575"/>
                </a:lnTo>
                <a:lnTo>
                  <a:pt x="725" y="577"/>
                </a:lnTo>
                <a:lnTo>
                  <a:pt x="723" y="582"/>
                </a:lnTo>
                <a:lnTo>
                  <a:pt x="723" y="583"/>
                </a:lnTo>
                <a:lnTo>
                  <a:pt x="722" y="583"/>
                </a:lnTo>
                <a:lnTo>
                  <a:pt x="723" y="573"/>
                </a:lnTo>
                <a:lnTo>
                  <a:pt x="723" y="573"/>
                </a:lnTo>
                <a:lnTo>
                  <a:pt x="723" y="575"/>
                </a:lnTo>
                <a:lnTo>
                  <a:pt x="723" y="573"/>
                </a:lnTo>
                <a:lnTo>
                  <a:pt x="723" y="573"/>
                </a:lnTo>
                <a:close/>
                <a:moveTo>
                  <a:pt x="746" y="507"/>
                </a:moveTo>
                <a:lnTo>
                  <a:pt x="746" y="507"/>
                </a:lnTo>
                <a:lnTo>
                  <a:pt x="746" y="516"/>
                </a:lnTo>
                <a:lnTo>
                  <a:pt x="746" y="519"/>
                </a:lnTo>
                <a:lnTo>
                  <a:pt x="746" y="521"/>
                </a:lnTo>
                <a:lnTo>
                  <a:pt x="745" y="521"/>
                </a:lnTo>
                <a:lnTo>
                  <a:pt x="745" y="521"/>
                </a:lnTo>
                <a:lnTo>
                  <a:pt x="746" y="517"/>
                </a:lnTo>
                <a:lnTo>
                  <a:pt x="746" y="513"/>
                </a:lnTo>
                <a:lnTo>
                  <a:pt x="745" y="510"/>
                </a:lnTo>
                <a:lnTo>
                  <a:pt x="746" y="507"/>
                </a:lnTo>
                <a:lnTo>
                  <a:pt x="746" y="507"/>
                </a:lnTo>
                <a:close/>
                <a:moveTo>
                  <a:pt x="751" y="482"/>
                </a:moveTo>
                <a:lnTo>
                  <a:pt x="751" y="482"/>
                </a:lnTo>
                <a:lnTo>
                  <a:pt x="752" y="486"/>
                </a:lnTo>
                <a:lnTo>
                  <a:pt x="752" y="489"/>
                </a:lnTo>
                <a:lnTo>
                  <a:pt x="752" y="489"/>
                </a:lnTo>
                <a:lnTo>
                  <a:pt x="751" y="486"/>
                </a:lnTo>
                <a:lnTo>
                  <a:pt x="751" y="482"/>
                </a:lnTo>
                <a:lnTo>
                  <a:pt x="751" y="482"/>
                </a:lnTo>
                <a:close/>
                <a:moveTo>
                  <a:pt x="747" y="481"/>
                </a:moveTo>
                <a:lnTo>
                  <a:pt x="747" y="481"/>
                </a:lnTo>
                <a:lnTo>
                  <a:pt x="747" y="492"/>
                </a:lnTo>
                <a:lnTo>
                  <a:pt x="747" y="496"/>
                </a:lnTo>
                <a:lnTo>
                  <a:pt x="747" y="498"/>
                </a:lnTo>
                <a:lnTo>
                  <a:pt x="746" y="499"/>
                </a:lnTo>
                <a:lnTo>
                  <a:pt x="746" y="499"/>
                </a:lnTo>
                <a:lnTo>
                  <a:pt x="746" y="494"/>
                </a:lnTo>
                <a:lnTo>
                  <a:pt x="746" y="488"/>
                </a:lnTo>
                <a:lnTo>
                  <a:pt x="747" y="483"/>
                </a:lnTo>
                <a:lnTo>
                  <a:pt x="747" y="481"/>
                </a:lnTo>
                <a:lnTo>
                  <a:pt x="747" y="481"/>
                </a:lnTo>
                <a:close/>
                <a:moveTo>
                  <a:pt x="756" y="452"/>
                </a:moveTo>
                <a:lnTo>
                  <a:pt x="756" y="452"/>
                </a:lnTo>
                <a:lnTo>
                  <a:pt x="757" y="455"/>
                </a:lnTo>
                <a:lnTo>
                  <a:pt x="757" y="458"/>
                </a:lnTo>
                <a:lnTo>
                  <a:pt x="757" y="458"/>
                </a:lnTo>
                <a:lnTo>
                  <a:pt x="756" y="455"/>
                </a:lnTo>
                <a:lnTo>
                  <a:pt x="756" y="452"/>
                </a:lnTo>
                <a:lnTo>
                  <a:pt x="756" y="452"/>
                </a:lnTo>
                <a:close/>
                <a:moveTo>
                  <a:pt x="751" y="457"/>
                </a:moveTo>
                <a:lnTo>
                  <a:pt x="751" y="457"/>
                </a:lnTo>
                <a:lnTo>
                  <a:pt x="757" y="447"/>
                </a:lnTo>
                <a:lnTo>
                  <a:pt x="751" y="457"/>
                </a:lnTo>
                <a:lnTo>
                  <a:pt x="751" y="457"/>
                </a:lnTo>
                <a:lnTo>
                  <a:pt x="752" y="455"/>
                </a:lnTo>
                <a:lnTo>
                  <a:pt x="752" y="457"/>
                </a:lnTo>
                <a:lnTo>
                  <a:pt x="752" y="458"/>
                </a:lnTo>
                <a:lnTo>
                  <a:pt x="751" y="457"/>
                </a:lnTo>
                <a:lnTo>
                  <a:pt x="751" y="457"/>
                </a:lnTo>
                <a:close/>
                <a:moveTo>
                  <a:pt x="750" y="455"/>
                </a:moveTo>
                <a:lnTo>
                  <a:pt x="750" y="455"/>
                </a:lnTo>
                <a:lnTo>
                  <a:pt x="752" y="448"/>
                </a:lnTo>
                <a:lnTo>
                  <a:pt x="752" y="445"/>
                </a:lnTo>
                <a:lnTo>
                  <a:pt x="752" y="443"/>
                </a:lnTo>
                <a:lnTo>
                  <a:pt x="751" y="445"/>
                </a:lnTo>
                <a:lnTo>
                  <a:pt x="750" y="449"/>
                </a:lnTo>
                <a:lnTo>
                  <a:pt x="749" y="452"/>
                </a:lnTo>
                <a:lnTo>
                  <a:pt x="750" y="455"/>
                </a:lnTo>
                <a:lnTo>
                  <a:pt x="750" y="455"/>
                </a:lnTo>
                <a:lnTo>
                  <a:pt x="751" y="453"/>
                </a:lnTo>
                <a:lnTo>
                  <a:pt x="751" y="454"/>
                </a:lnTo>
                <a:lnTo>
                  <a:pt x="751" y="455"/>
                </a:lnTo>
                <a:lnTo>
                  <a:pt x="750" y="455"/>
                </a:lnTo>
                <a:lnTo>
                  <a:pt x="750" y="455"/>
                </a:lnTo>
                <a:close/>
                <a:moveTo>
                  <a:pt x="751" y="425"/>
                </a:moveTo>
                <a:lnTo>
                  <a:pt x="751" y="425"/>
                </a:lnTo>
                <a:lnTo>
                  <a:pt x="752" y="430"/>
                </a:lnTo>
                <a:lnTo>
                  <a:pt x="752" y="434"/>
                </a:lnTo>
                <a:lnTo>
                  <a:pt x="752" y="434"/>
                </a:lnTo>
                <a:lnTo>
                  <a:pt x="751" y="430"/>
                </a:lnTo>
                <a:lnTo>
                  <a:pt x="751" y="428"/>
                </a:lnTo>
                <a:lnTo>
                  <a:pt x="751" y="425"/>
                </a:lnTo>
                <a:lnTo>
                  <a:pt x="751" y="425"/>
                </a:lnTo>
                <a:close/>
                <a:moveTo>
                  <a:pt x="727" y="481"/>
                </a:moveTo>
                <a:lnTo>
                  <a:pt x="727" y="481"/>
                </a:lnTo>
                <a:lnTo>
                  <a:pt x="728" y="484"/>
                </a:lnTo>
                <a:lnTo>
                  <a:pt x="728" y="489"/>
                </a:lnTo>
                <a:lnTo>
                  <a:pt x="728" y="489"/>
                </a:lnTo>
                <a:lnTo>
                  <a:pt x="727" y="484"/>
                </a:lnTo>
                <a:lnTo>
                  <a:pt x="727" y="481"/>
                </a:lnTo>
                <a:lnTo>
                  <a:pt x="727" y="481"/>
                </a:lnTo>
                <a:close/>
                <a:moveTo>
                  <a:pt x="726" y="482"/>
                </a:moveTo>
                <a:lnTo>
                  <a:pt x="726" y="482"/>
                </a:lnTo>
                <a:lnTo>
                  <a:pt x="727" y="487"/>
                </a:lnTo>
                <a:lnTo>
                  <a:pt x="726" y="488"/>
                </a:lnTo>
                <a:lnTo>
                  <a:pt x="726" y="488"/>
                </a:lnTo>
                <a:lnTo>
                  <a:pt x="726" y="488"/>
                </a:lnTo>
                <a:lnTo>
                  <a:pt x="726" y="486"/>
                </a:lnTo>
                <a:lnTo>
                  <a:pt x="726" y="483"/>
                </a:lnTo>
                <a:lnTo>
                  <a:pt x="726" y="482"/>
                </a:lnTo>
                <a:lnTo>
                  <a:pt x="726" y="482"/>
                </a:lnTo>
                <a:close/>
                <a:moveTo>
                  <a:pt x="729" y="470"/>
                </a:moveTo>
                <a:lnTo>
                  <a:pt x="729" y="470"/>
                </a:lnTo>
                <a:lnTo>
                  <a:pt x="729" y="472"/>
                </a:lnTo>
                <a:lnTo>
                  <a:pt x="729" y="470"/>
                </a:lnTo>
                <a:lnTo>
                  <a:pt x="729" y="470"/>
                </a:lnTo>
                <a:lnTo>
                  <a:pt x="729" y="471"/>
                </a:lnTo>
                <a:lnTo>
                  <a:pt x="729" y="470"/>
                </a:lnTo>
                <a:lnTo>
                  <a:pt x="729" y="470"/>
                </a:lnTo>
                <a:close/>
                <a:moveTo>
                  <a:pt x="723" y="470"/>
                </a:moveTo>
                <a:lnTo>
                  <a:pt x="723" y="470"/>
                </a:lnTo>
                <a:lnTo>
                  <a:pt x="725" y="471"/>
                </a:lnTo>
                <a:lnTo>
                  <a:pt x="726" y="474"/>
                </a:lnTo>
                <a:lnTo>
                  <a:pt x="726" y="475"/>
                </a:lnTo>
                <a:lnTo>
                  <a:pt x="725" y="476"/>
                </a:lnTo>
                <a:lnTo>
                  <a:pt x="723" y="476"/>
                </a:lnTo>
                <a:lnTo>
                  <a:pt x="723" y="475"/>
                </a:lnTo>
                <a:lnTo>
                  <a:pt x="723" y="472"/>
                </a:lnTo>
                <a:lnTo>
                  <a:pt x="723" y="470"/>
                </a:lnTo>
                <a:lnTo>
                  <a:pt x="723" y="470"/>
                </a:lnTo>
                <a:lnTo>
                  <a:pt x="722" y="472"/>
                </a:lnTo>
                <a:lnTo>
                  <a:pt x="723" y="470"/>
                </a:lnTo>
                <a:lnTo>
                  <a:pt x="723" y="470"/>
                </a:lnTo>
                <a:close/>
                <a:moveTo>
                  <a:pt x="757" y="395"/>
                </a:moveTo>
                <a:lnTo>
                  <a:pt x="757" y="395"/>
                </a:lnTo>
                <a:lnTo>
                  <a:pt x="757" y="396"/>
                </a:lnTo>
                <a:lnTo>
                  <a:pt x="758" y="399"/>
                </a:lnTo>
                <a:lnTo>
                  <a:pt x="757" y="401"/>
                </a:lnTo>
                <a:lnTo>
                  <a:pt x="757" y="401"/>
                </a:lnTo>
                <a:lnTo>
                  <a:pt x="757" y="401"/>
                </a:lnTo>
                <a:lnTo>
                  <a:pt x="756" y="398"/>
                </a:lnTo>
                <a:lnTo>
                  <a:pt x="757" y="395"/>
                </a:lnTo>
                <a:lnTo>
                  <a:pt x="757" y="395"/>
                </a:lnTo>
                <a:close/>
                <a:moveTo>
                  <a:pt x="728" y="457"/>
                </a:moveTo>
                <a:lnTo>
                  <a:pt x="728" y="457"/>
                </a:lnTo>
                <a:lnTo>
                  <a:pt x="728" y="460"/>
                </a:lnTo>
                <a:lnTo>
                  <a:pt x="728" y="463"/>
                </a:lnTo>
                <a:lnTo>
                  <a:pt x="728" y="463"/>
                </a:lnTo>
                <a:lnTo>
                  <a:pt x="727" y="460"/>
                </a:lnTo>
                <a:lnTo>
                  <a:pt x="728" y="457"/>
                </a:lnTo>
                <a:lnTo>
                  <a:pt x="728" y="457"/>
                </a:lnTo>
                <a:close/>
                <a:moveTo>
                  <a:pt x="750" y="404"/>
                </a:moveTo>
                <a:lnTo>
                  <a:pt x="750" y="404"/>
                </a:lnTo>
                <a:lnTo>
                  <a:pt x="750" y="387"/>
                </a:lnTo>
                <a:lnTo>
                  <a:pt x="750" y="383"/>
                </a:lnTo>
                <a:lnTo>
                  <a:pt x="751" y="390"/>
                </a:lnTo>
                <a:lnTo>
                  <a:pt x="750" y="404"/>
                </a:lnTo>
                <a:lnTo>
                  <a:pt x="750" y="404"/>
                </a:lnTo>
                <a:lnTo>
                  <a:pt x="750" y="400"/>
                </a:lnTo>
                <a:lnTo>
                  <a:pt x="750" y="404"/>
                </a:lnTo>
                <a:lnTo>
                  <a:pt x="750" y="404"/>
                </a:lnTo>
                <a:close/>
                <a:moveTo>
                  <a:pt x="752" y="374"/>
                </a:moveTo>
                <a:lnTo>
                  <a:pt x="752" y="374"/>
                </a:lnTo>
                <a:lnTo>
                  <a:pt x="751" y="377"/>
                </a:lnTo>
                <a:lnTo>
                  <a:pt x="751" y="380"/>
                </a:lnTo>
                <a:lnTo>
                  <a:pt x="752" y="382"/>
                </a:lnTo>
                <a:lnTo>
                  <a:pt x="753" y="382"/>
                </a:lnTo>
                <a:lnTo>
                  <a:pt x="753" y="381"/>
                </a:lnTo>
                <a:lnTo>
                  <a:pt x="755" y="380"/>
                </a:lnTo>
                <a:lnTo>
                  <a:pt x="755" y="377"/>
                </a:lnTo>
                <a:lnTo>
                  <a:pt x="752" y="374"/>
                </a:lnTo>
                <a:lnTo>
                  <a:pt x="752" y="374"/>
                </a:lnTo>
                <a:lnTo>
                  <a:pt x="753" y="372"/>
                </a:lnTo>
                <a:lnTo>
                  <a:pt x="753" y="374"/>
                </a:lnTo>
                <a:lnTo>
                  <a:pt x="753" y="375"/>
                </a:lnTo>
                <a:lnTo>
                  <a:pt x="752" y="374"/>
                </a:lnTo>
                <a:lnTo>
                  <a:pt x="752" y="374"/>
                </a:lnTo>
                <a:close/>
                <a:moveTo>
                  <a:pt x="750" y="364"/>
                </a:moveTo>
                <a:lnTo>
                  <a:pt x="750" y="364"/>
                </a:lnTo>
                <a:lnTo>
                  <a:pt x="751" y="365"/>
                </a:lnTo>
                <a:lnTo>
                  <a:pt x="752" y="368"/>
                </a:lnTo>
                <a:lnTo>
                  <a:pt x="755" y="370"/>
                </a:lnTo>
                <a:lnTo>
                  <a:pt x="756" y="370"/>
                </a:lnTo>
                <a:lnTo>
                  <a:pt x="756" y="370"/>
                </a:lnTo>
                <a:lnTo>
                  <a:pt x="750" y="364"/>
                </a:lnTo>
                <a:lnTo>
                  <a:pt x="750" y="364"/>
                </a:lnTo>
                <a:lnTo>
                  <a:pt x="751" y="363"/>
                </a:lnTo>
                <a:lnTo>
                  <a:pt x="752" y="363"/>
                </a:lnTo>
                <a:lnTo>
                  <a:pt x="751" y="364"/>
                </a:lnTo>
                <a:lnTo>
                  <a:pt x="750" y="364"/>
                </a:lnTo>
                <a:lnTo>
                  <a:pt x="750" y="364"/>
                </a:lnTo>
                <a:close/>
                <a:moveTo>
                  <a:pt x="758" y="344"/>
                </a:moveTo>
                <a:lnTo>
                  <a:pt x="758" y="344"/>
                </a:lnTo>
                <a:lnTo>
                  <a:pt x="758" y="347"/>
                </a:lnTo>
                <a:lnTo>
                  <a:pt x="758" y="351"/>
                </a:lnTo>
                <a:lnTo>
                  <a:pt x="758" y="351"/>
                </a:lnTo>
                <a:lnTo>
                  <a:pt x="757" y="347"/>
                </a:lnTo>
                <a:lnTo>
                  <a:pt x="758" y="344"/>
                </a:lnTo>
                <a:lnTo>
                  <a:pt x="758" y="344"/>
                </a:lnTo>
                <a:close/>
                <a:moveTo>
                  <a:pt x="834" y="105"/>
                </a:moveTo>
                <a:lnTo>
                  <a:pt x="834" y="105"/>
                </a:lnTo>
                <a:lnTo>
                  <a:pt x="833" y="100"/>
                </a:lnTo>
                <a:lnTo>
                  <a:pt x="833" y="97"/>
                </a:lnTo>
                <a:lnTo>
                  <a:pt x="834" y="97"/>
                </a:lnTo>
                <a:lnTo>
                  <a:pt x="835" y="98"/>
                </a:lnTo>
                <a:lnTo>
                  <a:pt x="836" y="103"/>
                </a:lnTo>
                <a:lnTo>
                  <a:pt x="836" y="105"/>
                </a:lnTo>
                <a:lnTo>
                  <a:pt x="834" y="105"/>
                </a:lnTo>
                <a:lnTo>
                  <a:pt x="834" y="105"/>
                </a:lnTo>
                <a:lnTo>
                  <a:pt x="834" y="105"/>
                </a:lnTo>
                <a:lnTo>
                  <a:pt x="834" y="105"/>
                </a:lnTo>
                <a:lnTo>
                  <a:pt x="834" y="105"/>
                </a:lnTo>
                <a:close/>
                <a:moveTo>
                  <a:pt x="753" y="297"/>
                </a:moveTo>
                <a:lnTo>
                  <a:pt x="753" y="297"/>
                </a:lnTo>
                <a:lnTo>
                  <a:pt x="755" y="295"/>
                </a:lnTo>
                <a:lnTo>
                  <a:pt x="755" y="295"/>
                </a:lnTo>
                <a:lnTo>
                  <a:pt x="756" y="299"/>
                </a:lnTo>
                <a:lnTo>
                  <a:pt x="756" y="303"/>
                </a:lnTo>
                <a:lnTo>
                  <a:pt x="756" y="304"/>
                </a:lnTo>
                <a:lnTo>
                  <a:pt x="755" y="304"/>
                </a:lnTo>
                <a:lnTo>
                  <a:pt x="755" y="304"/>
                </a:lnTo>
                <a:lnTo>
                  <a:pt x="756" y="303"/>
                </a:lnTo>
                <a:lnTo>
                  <a:pt x="755" y="300"/>
                </a:lnTo>
                <a:lnTo>
                  <a:pt x="753" y="297"/>
                </a:lnTo>
                <a:lnTo>
                  <a:pt x="753" y="297"/>
                </a:lnTo>
                <a:close/>
                <a:moveTo>
                  <a:pt x="834" y="92"/>
                </a:moveTo>
                <a:lnTo>
                  <a:pt x="834" y="92"/>
                </a:lnTo>
                <a:lnTo>
                  <a:pt x="833" y="80"/>
                </a:lnTo>
                <a:lnTo>
                  <a:pt x="833" y="75"/>
                </a:lnTo>
                <a:lnTo>
                  <a:pt x="833" y="74"/>
                </a:lnTo>
                <a:lnTo>
                  <a:pt x="834" y="74"/>
                </a:lnTo>
                <a:lnTo>
                  <a:pt x="835" y="76"/>
                </a:lnTo>
                <a:lnTo>
                  <a:pt x="836" y="86"/>
                </a:lnTo>
                <a:lnTo>
                  <a:pt x="835" y="91"/>
                </a:lnTo>
                <a:lnTo>
                  <a:pt x="835" y="91"/>
                </a:lnTo>
                <a:lnTo>
                  <a:pt x="834" y="92"/>
                </a:lnTo>
                <a:lnTo>
                  <a:pt x="834" y="92"/>
                </a:lnTo>
                <a:lnTo>
                  <a:pt x="834" y="89"/>
                </a:lnTo>
                <a:lnTo>
                  <a:pt x="835" y="89"/>
                </a:lnTo>
                <a:lnTo>
                  <a:pt x="835" y="91"/>
                </a:lnTo>
                <a:lnTo>
                  <a:pt x="834" y="92"/>
                </a:lnTo>
                <a:lnTo>
                  <a:pt x="834" y="92"/>
                </a:lnTo>
                <a:close/>
                <a:moveTo>
                  <a:pt x="765" y="18"/>
                </a:moveTo>
                <a:lnTo>
                  <a:pt x="765" y="18"/>
                </a:lnTo>
                <a:lnTo>
                  <a:pt x="769" y="18"/>
                </a:lnTo>
                <a:lnTo>
                  <a:pt x="773" y="18"/>
                </a:lnTo>
                <a:lnTo>
                  <a:pt x="773" y="18"/>
                </a:lnTo>
                <a:lnTo>
                  <a:pt x="771" y="20"/>
                </a:lnTo>
                <a:lnTo>
                  <a:pt x="768" y="20"/>
                </a:lnTo>
                <a:lnTo>
                  <a:pt x="765" y="20"/>
                </a:lnTo>
                <a:lnTo>
                  <a:pt x="765" y="18"/>
                </a:lnTo>
                <a:lnTo>
                  <a:pt x="765" y="18"/>
                </a:lnTo>
                <a:lnTo>
                  <a:pt x="765" y="18"/>
                </a:lnTo>
                <a:close/>
                <a:moveTo>
                  <a:pt x="729" y="295"/>
                </a:moveTo>
                <a:lnTo>
                  <a:pt x="729" y="295"/>
                </a:lnTo>
                <a:lnTo>
                  <a:pt x="729" y="300"/>
                </a:lnTo>
                <a:lnTo>
                  <a:pt x="728" y="304"/>
                </a:lnTo>
                <a:lnTo>
                  <a:pt x="728" y="304"/>
                </a:lnTo>
                <a:lnTo>
                  <a:pt x="728" y="300"/>
                </a:lnTo>
                <a:lnTo>
                  <a:pt x="729" y="295"/>
                </a:lnTo>
                <a:lnTo>
                  <a:pt x="729" y="295"/>
                </a:lnTo>
                <a:close/>
                <a:moveTo>
                  <a:pt x="727" y="280"/>
                </a:moveTo>
                <a:lnTo>
                  <a:pt x="727" y="280"/>
                </a:lnTo>
                <a:lnTo>
                  <a:pt x="723" y="274"/>
                </a:lnTo>
                <a:lnTo>
                  <a:pt x="723" y="274"/>
                </a:lnTo>
                <a:lnTo>
                  <a:pt x="725" y="274"/>
                </a:lnTo>
                <a:lnTo>
                  <a:pt x="727" y="277"/>
                </a:lnTo>
                <a:lnTo>
                  <a:pt x="728" y="279"/>
                </a:lnTo>
                <a:lnTo>
                  <a:pt x="727" y="280"/>
                </a:lnTo>
                <a:lnTo>
                  <a:pt x="727" y="280"/>
                </a:lnTo>
                <a:lnTo>
                  <a:pt x="726" y="280"/>
                </a:lnTo>
                <a:lnTo>
                  <a:pt x="726" y="280"/>
                </a:lnTo>
                <a:lnTo>
                  <a:pt x="726" y="281"/>
                </a:lnTo>
                <a:lnTo>
                  <a:pt x="727" y="280"/>
                </a:lnTo>
                <a:lnTo>
                  <a:pt x="727" y="280"/>
                </a:lnTo>
                <a:close/>
                <a:moveTo>
                  <a:pt x="725" y="275"/>
                </a:moveTo>
                <a:lnTo>
                  <a:pt x="725" y="275"/>
                </a:lnTo>
                <a:lnTo>
                  <a:pt x="725" y="281"/>
                </a:lnTo>
                <a:lnTo>
                  <a:pt x="725" y="287"/>
                </a:lnTo>
                <a:lnTo>
                  <a:pt x="725" y="287"/>
                </a:lnTo>
                <a:lnTo>
                  <a:pt x="725" y="281"/>
                </a:lnTo>
                <a:lnTo>
                  <a:pt x="725" y="275"/>
                </a:lnTo>
                <a:lnTo>
                  <a:pt x="725" y="275"/>
                </a:lnTo>
                <a:close/>
                <a:moveTo>
                  <a:pt x="708" y="22"/>
                </a:moveTo>
                <a:lnTo>
                  <a:pt x="708" y="22"/>
                </a:lnTo>
                <a:lnTo>
                  <a:pt x="705" y="22"/>
                </a:lnTo>
                <a:lnTo>
                  <a:pt x="700" y="22"/>
                </a:lnTo>
                <a:lnTo>
                  <a:pt x="697" y="23"/>
                </a:lnTo>
                <a:lnTo>
                  <a:pt x="696" y="22"/>
                </a:lnTo>
                <a:lnTo>
                  <a:pt x="696" y="22"/>
                </a:lnTo>
                <a:lnTo>
                  <a:pt x="703" y="21"/>
                </a:lnTo>
                <a:lnTo>
                  <a:pt x="706" y="21"/>
                </a:lnTo>
                <a:lnTo>
                  <a:pt x="708" y="22"/>
                </a:lnTo>
                <a:lnTo>
                  <a:pt x="708" y="22"/>
                </a:lnTo>
                <a:close/>
                <a:moveTo>
                  <a:pt x="723" y="259"/>
                </a:moveTo>
                <a:lnTo>
                  <a:pt x="723" y="259"/>
                </a:lnTo>
                <a:lnTo>
                  <a:pt x="725" y="257"/>
                </a:lnTo>
                <a:lnTo>
                  <a:pt x="726" y="257"/>
                </a:lnTo>
                <a:lnTo>
                  <a:pt x="726" y="262"/>
                </a:lnTo>
                <a:lnTo>
                  <a:pt x="726" y="264"/>
                </a:lnTo>
                <a:lnTo>
                  <a:pt x="726" y="265"/>
                </a:lnTo>
                <a:lnTo>
                  <a:pt x="725" y="264"/>
                </a:lnTo>
                <a:lnTo>
                  <a:pt x="723" y="259"/>
                </a:lnTo>
                <a:lnTo>
                  <a:pt x="723" y="259"/>
                </a:lnTo>
                <a:lnTo>
                  <a:pt x="723" y="259"/>
                </a:lnTo>
                <a:lnTo>
                  <a:pt x="723" y="259"/>
                </a:lnTo>
                <a:lnTo>
                  <a:pt x="723" y="259"/>
                </a:lnTo>
                <a:close/>
                <a:moveTo>
                  <a:pt x="727" y="242"/>
                </a:moveTo>
                <a:lnTo>
                  <a:pt x="727" y="242"/>
                </a:lnTo>
                <a:lnTo>
                  <a:pt x="727" y="241"/>
                </a:lnTo>
                <a:lnTo>
                  <a:pt x="727" y="240"/>
                </a:lnTo>
                <a:lnTo>
                  <a:pt x="727" y="239"/>
                </a:lnTo>
                <a:lnTo>
                  <a:pt x="728" y="238"/>
                </a:lnTo>
                <a:lnTo>
                  <a:pt x="728" y="238"/>
                </a:lnTo>
                <a:lnTo>
                  <a:pt x="728" y="242"/>
                </a:lnTo>
                <a:lnTo>
                  <a:pt x="728" y="244"/>
                </a:lnTo>
                <a:lnTo>
                  <a:pt x="727" y="242"/>
                </a:lnTo>
                <a:lnTo>
                  <a:pt x="727" y="242"/>
                </a:lnTo>
                <a:close/>
                <a:moveTo>
                  <a:pt x="720" y="248"/>
                </a:moveTo>
                <a:lnTo>
                  <a:pt x="720" y="248"/>
                </a:lnTo>
                <a:lnTo>
                  <a:pt x="721" y="248"/>
                </a:lnTo>
                <a:lnTo>
                  <a:pt x="721" y="250"/>
                </a:lnTo>
                <a:lnTo>
                  <a:pt x="722" y="251"/>
                </a:lnTo>
                <a:lnTo>
                  <a:pt x="722" y="252"/>
                </a:lnTo>
                <a:lnTo>
                  <a:pt x="720" y="248"/>
                </a:lnTo>
                <a:lnTo>
                  <a:pt x="720" y="248"/>
                </a:lnTo>
                <a:lnTo>
                  <a:pt x="721" y="248"/>
                </a:lnTo>
                <a:lnTo>
                  <a:pt x="720" y="248"/>
                </a:lnTo>
                <a:lnTo>
                  <a:pt x="720" y="248"/>
                </a:lnTo>
                <a:close/>
                <a:moveTo>
                  <a:pt x="666" y="22"/>
                </a:moveTo>
                <a:lnTo>
                  <a:pt x="666" y="22"/>
                </a:lnTo>
                <a:lnTo>
                  <a:pt x="668" y="21"/>
                </a:lnTo>
                <a:lnTo>
                  <a:pt x="670" y="21"/>
                </a:lnTo>
                <a:lnTo>
                  <a:pt x="673" y="22"/>
                </a:lnTo>
                <a:lnTo>
                  <a:pt x="673" y="23"/>
                </a:lnTo>
                <a:lnTo>
                  <a:pt x="672" y="23"/>
                </a:lnTo>
                <a:lnTo>
                  <a:pt x="669" y="23"/>
                </a:lnTo>
                <a:lnTo>
                  <a:pt x="666" y="22"/>
                </a:lnTo>
                <a:lnTo>
                  <a:pt x="666" y="22"/>
                </a:lnTo>
                <a:lnTo>
                  <a:pt x="667" y="22"/>
                </a:lnTo>
                <a:lnTo>
                  <a:pt x="666" y="22"/>
                </a:lnTo>
                <a:lnTo>
                  <a:pt x="666" y="22"/>
                </a:lnTo>
                <a:close/>
                <a:moveTo>
                  <a:pt x="727" y="212"/>
                </a:moveTo>
                <a:lnTo>
                  <a:pt x="727" y="212"/>
                </a:lnTo>
                <a:lnTo>
                  <a:pt x="725" y="210"/>
                </a:lnTo>
                <a:lnTo>
                  <a:pt x="725" y="212"/>
                </a:lnTo>
                <a:lnTo>
                  <a:pt x="726" y="213"/>
                </a:lnTo>
                <a:lnTo>
                  <a:pt x="727" y="213"/>
                </a:lnTo>
                <a:lnTo>
                  <a:pt x="727" y="212"/>
                </a:lnTo>
                <a:lnTo>
                  <a:pt x="727" y="212"/>
                </a:lnTo>
                <a:lnTo>
                  <a:pt x="727" y="212"/>
                </a:lnTo>
                <a:lnTo>
                  <a:pt x="727" y="212"/>
                </a:lnTo>
                <a:lnTo>
                  <a:pt x="727" y="212"/>
                </a:lnTo>
                <a:close/>
                <a:moveTo>
                  <a:pt x="650" y="20"/>
                </a:moveTo>
                <a:lnTo>
                  <a:pt x="653" y="21"/>
                </a:lnTo>
                <a:lnTo>
                  <a:pt x="653" y="21"/>
                </a:lnTo>
                <a:lnTo>
                  <a:pt x="651" y="21"/>
                </a:lnTo>
                <a:lnTo>
                  <a:pt x="649" y="21"/>
                </a:lnTo>
                <a:lnTo>
                  <a:pt x="649" y="21"/>
                </a:lnTo>
                <a:lnTo>
                  <a:pt x="650" y="20"/>
                </a:lnTo>
                <a:lnTo>
                  <a:pt x="650" y="20"/>
                </a:lnTo>
                <a:close/>
                <a:moveTo>
                  <a:pt x="728" y="189"/>
                </a:moveTo>
                <a:lnTo>
                  <a:pt x="728" y="189"/>
                </a:lnTo>
                <a:lnTo>
                  <a:pt x="728" y="183"/>
                </a:lnTo>
                <a:lnTo>
                  <a:pt x="728" y="182"/>
                </a:lnTo>
                <a:lnTo>
                  <a:pt x="729" y="185"/>
                </a:lnTo>
                <a:lnTo>
                  <a:pt x="728" y="189"/>
                </a:lnTo>
                <a:lnTo>
                  <a:pt x="728" y="189"/>
                </a:lnTo>
                <a:lnTo>
                  <a:pt x="728" y="188"/>
                </a:lnTo>
                <a:lnTo>
                  <a:pt x="728" y="189"/>
                </a:lnTo>
                <a:lnTo>
                  <a:pt x="728" y="189"/>
                </a:lnTo>
                <a:close/>
                <a:moveTo>
                  <a:pt x="611" y="23"/>
                </a:moveTo>
                <a:lnTo>
                  <a:pt x="611" y="23"/>
                </a:lnTo>
                <a:lnTo>
                  <a:pt x="608" y="22"/>
                </a:lnTo>
                <a:lnTo>
                  <a:pt x="607" y="22"/>
                </a:lnTo>
                <a:lnTo>
                  <a:pt x="611" y="21"/>
                </a:lnTo>
                <a:lnTo>
                  <a:pt x="616" y="22"/>
                </a:lnTo>
                <a:lnTo>
                  <a:pt x="615" y="23"/>
                </a:lnTo>
                <a:lnTo>
                  <a:pt x="611" y="23"/>
                </a:lnTo>
                <a:lnTo>
                  <a:pt x="611" y="23"/>
                </a:lnTo>
                <a:lnTo>
                  <a:pt x="611" y="23"/>
                </a:lnTo>
                <a:lnTo>
                  <a:pt x="613" y="23"/>
                </a:lnTo>
                <a:lnTo>
                  <a:pt x="614" y="23"/>
                </a:lnTo>
                <a:lnTo>
                  <a:pt x="611" y="23"/>
                </a:lnTo>
                <a:lnTo>
                  <a:pt x="611" y="23"/>
                </a:lnTo>
                <a:close/>
                <a:moveTo>
                  <a:pt x="726" y="164"/>
                </a:moveTo>
                <a:lnTo>
                  <a:pt x="726" y="164"/>
                </a:lnTo>
                <a:lnTo>
                  <a:pt x="728" y="153"/>
                </a:lnTo>
                <a:lnTo>
                  <a:pt x="729" y="152"/>
                </a:lnTo>
                <a:lnTo>
                  <a:pt x="729" y="154"/>
                </a:lnTo>
                <a:lnTo>
                  <a:pt x="728" y="159"/>
                </a:lnTo>
                <a:lnTo>
                  <a:pt x="727" y="163"/>
                </a:lnTo>
                <a:lnTo>
                  <a:pt x="726" y="164"/>
                </a:lnTo>
                <a:lnTo>
                  <a:pt x="726" y="164"/>
                </a:lnTo>
                <a:lnTo>
                  <a:pt x="727" y="162"/>
                </a:lnTo>
                <a:lnTo>
                  <a:pt x="727" y="162"/>
                </a:lnTo>
                <a:lnTo>
                  <a:pt x="727" y="163"/>
                </a:lnTo>
                <a:lnTo>
                  <a:pt x="726" y="164"/>
                </a:lnTo>
                <a:lnTo>
                  <a:pt x="726" y="164"/>
                </a:lnTo>
                <a:close/>
                <a:moveTo>
                  <a:pt x="594" y="23"/>
                </a:moveTo>
                <a:lnTo>
                  <a:pt x="594" y="23"/>
                </a:lnTo>
                <a:lnTo>
                  <a:pt x="596" y="22"/>
                </a:lnTo>
                <a:lnTo>
                  <a:pt x="598" y="21"/>
                </a:lnTo>
                <a:lnTo>
                  <a:pt x="598" y="21"/>
                </a:lnTo>
                <a:lnTo>
                  <a:pt x="598" y="22"/>
                </a:lnTo>
                <a:lnTo>
                  <a:pt x="598" y="23"/>
                </a:lnTo>
                <a:lnTo>
                  <a:pt x="597" y="23"/>
                </a:lnTo>
                <a:lnTo>
                  <a:pt x="594" y="23"/>
                </a:lnTo>
                <a:lnTo>
                  <a:pt x="594" y="23"/>
                </a:lnTo>
                <a:close/>
                <a:moveTo>
                  <a:pt x="728" y="146"/>
                </a:moveTo>
                <a:lnTo>
                  <a:pt x="728" y="146"/>
                </a:lnTo>
                <a:lnTo>
                  <a:pt x="729" y="142"/>
                </a:lnTo>
                <a:lnTo>
                  <a:pt x="731" y="141"/>
                </a:lnTo>
                <a:lnTo>
                  <a:pt x="731" y="145"/>
                </a:lnTo>
                <a:lnTo>
                  <a:pt x="729" y="148"/>
                </a:lnTo>
                <a:lnTo>
                  <a:pt x="729" y="148"/>
                </a:lnTo>
                <a:lnTo>
                  <a:pt x="728" y="146"/>
                </a:lnTo>
                <a:lnTo>
                  <a:pt x="728" y="146"/>
                </a:lnTo>
                <a:lnTo>
                  <a:pt x="728" y="145"/>
                </a:lnTo>
                <a:lnTo>
                  <a:pt x="728" y="146"/>
                </a:lnTo>
                <a:lnTo>
                  <a:pt x="728" y="147"/>
                </a:lnTo>
                <a:lnTo>
                  <a:pt x="728" y="146"/>
                </a:lnTo>
                <a:lnTo>
                  <a:pt x="728" y="146"/>
                </a:lnTo>
                <a:close/>
                <a:moveTo>
                  <a:pt x="587" y="22"/>
                </a:moveTo>
                <a:lnTo>
                  <a:pt x="587" y="22"/>
                </a:lnTo>
                <a:lnTo>
                  <a:pt x="590" y="21"/>
                </a:lnTo>
                <a:lnTo>
                  <a:pt x="593" y="22"/>
                </a:lnTo>
                <a:lnTo>
                  <a:pt x="593" y="22"/>
                </a:lnTo>
                <a:lnTo>
                  <a:pt x="590" y="22"/>
                </a:lnTo>
                <a:lnTo>
                  <a:pt x="587" y="22"/>
                </a:lnTo>
                <a:lnTo>
                  <a:pt x="587" y="22"/>
                </a:lnTo>
                <a:close/>
                <a:moveTo>
                  <a:pt x="727" y="135"/>
                </a:moveTo>
                <a:lnTo>
                  <a:pt x="727" y="135"/>
                </a:lnTo>
                <a:lnTo>
                  <a:pt x="727" y="148"/>
                </a:lnTo>
                <a:lnTo>
                  <a:pt x="727" y="150"/>
                </a:lnTo>
                <a:lnTo>
                  <a:pt x="727" y="148"/>
                </a:lnTo>
                <a:lnTo>
                  <a:pt x="726" y="141"/>
                </a:lnTo>
                <a:lnTo>
                  <a:pt x="726" y="138"/>
                </a:lnTo>
                <a:lnTo>
                  <a:pt x="727" y="135"/>
                </a:lnTo>
                <a:lnTo>
                  <a:pt x="727" y="135"/>
                </a:lnTo>
                <a:lnTo>
                  <a:pt x="727" y="136"/>
                </a:lnTo>
                <a:lnTo>
                  <a:pt x="727" y="135"/>
                </a:lnTo>
                <a:lnTo>
                  <a:pt x="727" y="135"/>
                </a:lnTo>
                <a:close/>
                <a:moveTo>
                  <a:pt x="728" y="128"/>
                </a:moveTo>
                <a:lnTo>
                  <a:pt x="728" y="128"/>
                </a:lnTo>
                <a:lnTo>
                  <a:pt x="731" y="133"/>
                </a:lnTo>
                <a:lnTo>
                  <a:pt x="731" y="136"/>
                </a:lnTo>
                <a:lnTo>
                  <a:pt x="731" y="139"/>
                </a:lnTo>
                <a:lnTo>
                  <a:pt x="729" y="140"/>
                </a:lnTo>
                <a:lnTo>
                  <a:pt x="728" y="140"/>
                </a:lnTo>
                <a:lnTo>
                  <a:pt x="728" y="138"/>
                </a:lnTo>
                <a:lnTo>
                  <a:pt x="728" y="134"/>
                </a:lnTo>
                <a:lnTo>
                  <a:pt x="728" y="128"/>
                </a:lnTo>
                <a:lnTo>
                  <a:pt x="728" y="128"/>
                </a:lnTo>
                <a:lnTo>
                  <a:pt x="728" y="129"/>
                </a:lnTo>
                <a:lnTo>
                  <a:pt x="728" y="128"/>
                </a:lnTo>
                <a:lnTo>
                  <a:pt x="728" y="128"/>
                </a:lnTo>
                <a:close/>
                <a:moveTo>
                  <a:pt x="566" y="23"/>
                </a:moveTo>
                <a:lnTo>
                  <a:pt x="566" y="23"/>
                </a:lnTo>
                <a:lnTo>
                  <a:pt x="573" y="22"/>
                </a:lnTo>
                <a:lnTo>
                  <a:pt x="578" y="23"/>
                </a:lnTo>
                <a:lnTo>
                  <a:pt x="576" y="24"/>
                </a:lnTo>
                <a:lnTo>
                  <a:pt x="575" y="24"/>
                </a:lnTo>
                <a:lnTo>
                  <a:pt x="566" y="23"/>
                </a:lnTo>
                <a:lnTo>
                  <a:pt x="566" y="23"/>
                </a:lnTo>
                <a:lnTo>
                  <a:pt x="568" y="23"/>
                </a:lnTo>
                <a:lnTo>
                  <a:pt x="566" y="23"/>
                </a:lnTo>
                <a:lnTo>
                  <a:pt x="566" y="23"/>
                </a:lnTo>
                <a:close/>
                <a:moveTo>
                  <a:pt x="726" y="122"/>
                </a:moveTo>
                <a:lnTo>
                  <a:pt x="726" y="122"/>
                </a:lnTo>
                <a:lnTo>
                  <a:pt x="726" y="120"/>
                </a:lnTo>
                <a:lnTo>
                  <a:pt x="727" y="120"/>
                </a:lnTo>
                <a:lnTo>
                  <a:pt x="729" y="122"/>
                </a:lnTo>
                <a:lnTo>
                  <a:pt x="729" y="123"/>
                </a:lnTo>
                <a:lnTo>
                  <a:pt x="729" y="124"/>
                </a:lnTo>
                <a:lnTo>
                  <a:pt x="728" y="123"/>
                </a:lnTo>
                <a:lnTo>
                  <a:pt x="726" y="122"/>
                </a:lnTo>
                <a:lnTo>
                  <a:pt x="726" y="122"/>
                </a:lnTo>
                <a:lnTo>
                  <a:pt x="726" y="121"/>
                </a:lnTo>
                <a:lnTo>
                  <a:pt x="726" y="122"/>
                </a:lnTo>
                <a:lnTo>
                  <a:pt x="726" y="122"/>
                </a:lnTo>
                <a:lnTo>
                  <a:pt x="726" y="122"/>
                </a:lnTo>
                <a:lnTo>
                  <a:pt x="726" y="122"/>
                </a:lnTo>
                <a:close/>
                <a:moveTo>
                  <a:pt x="729" y="110"/>
                </a:moveTo>
                <a:lnTo>
                  <a:pt x="729" y="110"/>
                </a:lnTo>
                <a:lnTo>
                  <a:pt x="729" y="106"/>
                </a:lnTo>
                <a:lnTo>
                  <a:pt x="729" y="102"/>
                </a:lnTo>
                <a:lnTo>
                  <a:pt x="729" y="102"/>
                </a:lnTo>
                <a:lnTo>
                  <a:pt x="731" y="108"/>
                </a:lnTo>
                <a:lnTo>
                  <a:pt x="731" y="109"/>
                </a:lnTo>
                <a:lnTo>
                  <a:pt x="729" y="110"/>
                </a:lnTo>
                <a:lnTo>
                  <a:pt x="729" y="110"/>
                </a:lnTo>
                <a:close/>
                <a:moveTo>
                  <a:pt x="727" y="91"/>
                </a:moveTo>
                <a:lnTo>
                  <a:pt x="727" y="91"/>
                </a:lnTo>
                <a:lnTo>
                  <a:pt x="727" y="83"/>
                </a:lnTo>
                <a:lnTo>
                  <a:pt x="727" y="83"/>
                </a:lnTo>
                <a:lnTo>
                  <a:pt x="728" y="83"/>
                </a:lnTo>
                <a:lnTo>
                  <a:pt x="728" y="88"/>
                </a:lnTo>
                <a:lnTo>
                  <a:pt x="727" y="91"/>
                </a:lnTo>
                <a:lnTo>
                  <a:pt x="727" y="91"/>
                </a:lnTo>
                <a:lnTo>
                  <a:pt x="728" y="89"/>
                </a:lnTo>
                <a:lnTo>
                  <a:pt x="727" y="91"/>
                </a:lnTo>
                <a:lnTo>
                  <a:pt x="727" y="91"/>
                </a:lnTo>
                <a:close/>
                <a:moveTo>
                  <a:pt x="771" y="123"/>
                </a:moveTo>
                <a:lnTo>
                  <a:pt x="771" y="123"/>
                </a:lnTo>
                <a:lnTo>
                  <a:pt x="773" y="123"/>
                </a:lnTo>
                <a:lnTo>
                  <a:pt x="773" y="121"/>
                </a:lnTo>
                <a:lnTo>
                  <a:pt x="769" y="116"/>
                </a:lnTo>
                <a:lnTo>
                  <a:pt x="753" y="99"/>
                </a:lnTo>
                <a:lnTo>
                  <a:pt x="737" y="82"/>
                </a:lnTo>
                <a:lnTo>
                  <a:pt x="731" y="77"/>
                </a:lnTo>
                <a:lnTo>
                  <a:pt x="729" y="76"/>
                </a:lnTo>
                <a:lnTo>
                  <a:pt x="729" y="76"/>
                </a:lnTo>
                <a:lnTo>
                  <a:pt x="755" y="103"/>
                </a:lnTo>
                <a:lnTo>
                  <a:pt x="767" y="116"/>
                </a:lnTo>
                <a:lnTo>
                  <a:pt x="771" y="121"/>
                </a:lnTo>
                <a:lnTo>
                  <a:pt x="771" y="123"/>
                </a:lnTo>
                <a:lnTo>
                  <a:pt x="771" y="123"/>
                </a:lnTo>
                <a:lnTo>
                  <a:pt x="773" y="123"/>
                </a:lnTo>
                <a:lnTo>
                  <a:pt x="771" y="123"/>
                </a:lnTo>
                <a:lnTo>
                  <a:pt x="771" y="123"/>
                </a:lnTo>
                <a:close/>
                <a:moveTo>
                  <a:pt x="774" y="122"/>
                </a:moveTo>
                <a:lnTo>
                  <a:pt x="774" y="122"/>
                </a:lnTo>
                <a:lnTo>
                  <a:pt x="771" y="122"/>
                </a:lnTo>
                <a:lnTo>
                  <a:pt x="774" y="122"/>
                </a:lnTo>
                <a:lnTo>
                  <a:pt x="774" y="122"/>
                </a:lnTo>
                <a:lnTo>
                  <a:pt x="774" y="122"/>
                </a:lnTo>
                <a:lnTo>
                  <a:pt x="774" y="122"/>
                </a:lnTo>
                <a:lnTo>
                  <a:pt x="774" y="122"/>
                </a:lnTo>
                <a:close/>
                <a:moveTo>
                  <a:pt x="755" y="122"/>
                </a:moveTo>
                <a:lnTo>
                  <a:pt x="755" y="122"/>
                </a:lnTo>
                <a:lnTo>
                  <a:pt x="761" y="121"/>
                </a:lnTo>
                <a:lnTo>
                  <a:pt x="768" y="121"/>
                </a:lnTo>
                <a:lnTo>
                  <a:pt x="768" y="121"/>
                </a:lnTo>
                <a:lnTo>
                  <a:pt x="761" y="122"/>
                </a:lnTo>
                <a:lnTo>
                  <a:pt x="755" y="122"/>
                </a:lnTo>
                <a:lnTo>
                  <a:pt x="755" y="122"/>
                </a:lnTo>
                <a:close/>
                <a:moveTo>
                  <a:pt x="751" y="124"/>
                </a:moveTo>
                <a:lnTo>
                  <a:pt x="751" y="124"/>
                </a:lnTo>
                <a:lnTo>
                  <a:pt x="753" y="124"/>
                </a:lnTo>
                <a:lnTo>
                  <a:pt x="756" y="123"/>
                </a:lnTo>
                <a:lnTo>
                  <a:pt x="762" y="123"/>
                </a:lnTo>
                <a:lnTo>
                  <a:pt x="762" y="123"/>
                </a:lnTo>
                <a:lnTo>
                  <a:pt x="757" y="126"/>
                </a:lnTo>
                <a:lnTo>
                  <a:pt x="751" y="124"/>
                </a:lnTo>
                <a:lnTo>
                  <a:pt x="751" y="124"/>
                </a:lnTo>
                <a:close/>
                <a:moveTo>
                  <a:pt x="731" y="121"/>
                </a:moveTo>
                <a:lnTo>
                  <a:pt x="731" y="121"/>
                </a:lnTo>
                <a:lnTo>
                  <a:pt x="733" y="122"/>
                </a:lnTo>
                <a:lnTo>
                  <a:pt x="734" y="121"/>
                </a:lnTo>
                <a:lnTo>
                  <a:pt x="734" y="120"/>
                </a:lnTo>
                <a:lnTo>
                  <a:pt x="734" y="118"/>
                </a:lnTo>
                <a:lnTo>
                  <a:pt x="733" y="117"/>
                </a:lnTo>
                <a:lnTo>
                  <a:pt x="732" y="117"/>
                </a:lnTo>
                <a:lnTo>
                  <a:pt x="732" y="118"/>
                </a:lnTo>
                <a:lnTo>
                  <a:pt x="731" y="121"/>
                </a:lnTo>
                <a:lnTo>
                  <a:pt x="731" y="121"/>
                </a:lnTo>
                <a:lnTo>
                  <a:pt x="729" y="120"/>
                </a:lnTo>
                <a:lnTo>
                  <a:pt x="731" y="121"/>
                </a:lnTo>
                <a:lnTo>
                  <a:pt x="731" y="121"/>
                </a:lnTo>
                <a:close/>
                <a:moveTo>
                  <a:pt x="679" y="124"/>
                </a:moveTo>
                <a:lnTo>
                  <a:pt x="679" y="124"/>
                </a:lnTo>
                <a:lnTo>
                  <a:pt x="678" y="126"/>
                </a:lnTo>
                <a:lnTo>
                  <a:pt x="679" y="126"/>
                </a:lnTo>
                <a:lnTo>
                  <a:pt x="680" y="126"/>
                </a:lnTo>
                <a:lnTo>
                  <a:pt x="679" y="124"/>
                </a:lnTo>
                <a:lnTo>
                  <a:pt x="679" y="124"/>
                </a:lnTo>
                <a:lnTo>
                  <a:pt x="680" y="124"/>
                </a:lnTo>
                <a:lnTo>
                  <a:pt x="679" y="124"/>
                </a:lnTo>
                <a:lnTo>
                  <a:pt x="679" y="124"/>
                </a:lnTo>
                <a:close/>
                <a:moveTo>
                  <a:pt x="325" y="122"/>
                </a:moveTo>
                <a:lnTo>
                  <a:pt x="325" y="122"/>
                </a:lnTo>
                <a:lnTo>
                  <a:pt x="321" y="121"/>
                </a:lnTo>
                <a:lnTo>
                  <a:pt x="321" y="120"/>
                </a:lnTo>
                <a:lnTo>
                  <a:pt x="322" y="118"/>
                </a:lnTo>
                <a:lnTo>
                  <a:pt x="325" y="117"/>
                </a:lnTo>
                <a:lnTo>
                  <a:pt x="327" y="117"/>
                </a:lnTo>
                <a:lnTo>
                  <a:pt x="328" y="118"/>
                </a:lnTo>
                <a:lnTo>
                  <a:pt x="328" y="120"/>
                </a:lnTo>
                <a:lnTo>
                  <a:pt x="325" y="122"/>
                </a:lnTo>
                <a:lnTo>
                  <a:pt x="325" y="122"/>
                </a:lnTo>
                <a:lnTo>
                  <a:pt x="325" y="122"/>
                </a:lnTo>
                <a:lnTo>
                  <a:pt x="325" y="122"/>
                </a:lnTo>
                <a:lnTo>
                  <a:pt x="326" y="122"/>
                </a:lnTo>
                <a:lnTo>
                  <a:pt x="325" y="122"/>
                </a:lnTo>
                <a:lnTo>
                  <a:pt x="325" y="122"/>
                </a:lnTo>
                <a:close/>
                <a:moveTo>
                  <a:pt x="297" y="121"/>
                </a:moveTo>
                <a:lnTo>
                  <a:pt x="297" y="121"/>
                </a:lnTo>
                <a:lnTo>
                  <a:pt x="299" y="121"/>
                </a:lnTo>
                <a:lnTo>
                  <a:pt x="302" y="121"/>
                </a:lnTo>
                <a:lnTo>
                  <a:pt x="304" y="121"/>
                </a:lnTo>
                <a:lnTo>
                  <a:pt x="304" y="122"/>
                </a:lnTo>
                <a:lnTo>
                  <a:pt x="304" y="122"/>
                </a:lnTo>
                <a:lnTo>
                  <a:pt x="299" y="122"/>
                </a:lnTo>
                <a:lnTo>
                  <a:pt x="297" y="121"/>
                </a:lnTo>
                <a:lnTo>
                  <a:pt x="297" y="121"/>
                </a:lnTo>
                <a:lnTo>
                  <a:pt x="297" y="121"/>
                </a:lnTo>
                <a:close/>
                <a:moveTo>
                  <a:pt x="14" y="170"/>
                </a:moveTo>
                <a:lnTo>
                  <a:pt x="14" y="170"/>
                </a:lnTo>
                <a:lnTo>
                  <a:pt x="14" y="168"/>
                </a:lnTo>
                <a:lnTo>
                  <a:pt x="15" y="165"/>
                </a:lnTo>
                <a:lnTo>
                  <a:pt x="15" y="165"/>
                </a:lnTo>
                <a:lnTo>
                  <a:pt x="14" y="170"/>
                </a:lnTo>
                <a:lnTo>
                  <a:pt x="14" y="170"/>
                </a:lnTo>
                <a:lnTo>
                  <a:pt x="14" y="167"/>
                </a:lnTo>
                <a:lnTo>
                  <a:pt x="14" y="165"/>
                </a:lnTo>
                <a:lnTo>
                  <a:pt x="14" y="168"/>
                </a:lnTo>
                <a:lnTo>
                  <a:pt x="14" y="170"/>
                </a:lnTo>
                <a:lnTo>
                  <a:pt x="14" y="170"/>
                </a:lnTo>
                <a:close/>
                <a:moveTo>
                  <a:pt x="10" y="161"/>
                </a:moveTo>
                <a:lnTo>
                  <a:pt x="10" y="161"/>
                </a:lnTo>
                <a:lnTo>
                  <a:pt x="13" y="156"/>
                </a:lnTo>
                <a:lnTo>
                  <a:pt x="10" y="161"/>
                </a:lnTo>
                <a:lnTo>
                  <a:pt x="10" y="161"/>
                </a:lnTo>
                <a:lnTo>
                  <a:pt x="12" y="162"/>
                </a:lnTo>
                <a:lnTo>
                  <a:pt x="10" y="161"/>
                </a:lnTo>
                <a:lnTo>
                  <a:pt x="10" y="161"/>
                </a:lnTo>
                <a:close/>
                <a:moveTo>
                  <a:pt x="213" y="122"/>
                </a:moveTo>
                <a:lnTo>
                  <a:pt x="213" y="122"/>
                </a:lnTo>
                <a:lnTo>
                  <a:pt x="206" y="123"/>
                </a:lnTo>
                <a:lnTo>
                  <a:pt x="206" y="123"/>
                </a:lnTo>
                <a:lnTo>
                  <a:pt x="206" y="123"/>
                </a:lnTo>
                <a:lnTo>
                  <a:pt x="208" y="122"/>
                </a:lnTo>
                <a:lnTo>
                  <a:pt x="213" y="122"/>
                </a:lnTo>
                <a:lnTo>
                  <a:pt x="213" y="122"/>
                </a:lnTo>
                <a:lnTo>
                  <a:pt x="210" y="122"/>
                </a:lnTo>
                <a:lnTo>
                  <a:pt x="213" y="122"/>
                </a:lnTo>
                <a:lnTo>
                  <a:pt x="213" y="122"/>
                </a:lnTo>
                <a:close/>
                <a:moveTo>
                  <a:pt x="14" y="183"/>
                </a:moveTo>
                <a:lnTo>
                  <a:pt x="14" y="183"/>
                </a:lnTo>
                <a:lnTo>
                  <a:pt x="13" y="183"/>
                </a:lnTo>
                <a:lnTo>
                  <a:pt x="12" y="183"/>
                </a:lnTo>
                <a:lnTo>
                  <a:pt x="10" y="180"/>
                </a:lnTo>
                <a:lnTo>
                  <a:pt x="10" y="179"/>
                </a:lnTo>
                <a:lnTo>
                  <a:pt x="10" y="177"/>
                </a:lnTo>
                <a:lnTo>
                  <a:pt x="14" y="183"/>
                </a:lnTo>
                <a:lnTo>
                  <a:pt x="14" y="183"/>
                </a:lnTo>
                <a:lnTo>
                  <a:pt x="14" y="183"/>
                </a:lnTo>
                <a:lnTo>
                  <a:pt x="13" y="183"/>
                </a:lnTo>
                <a:lnTo>
                  <a:pt x="14" y="182"/>
                </a:lnTo>
                <a:lnTo>
                  <a:pt x="14" y="183"/>
                </a:lnTo>
                <a:lnTo>
                  <a:pt x="14" y="183"/>
                </a:lnTo>
                <a:close/>
                <a:moveTo>
                  <a:pt x="195" y="121"/>
                </a:moveTo>
                <a:lnTo>
                  <a:pt x="195" y="121"/>
                </a:lnTo>
                <a:lnTo>
                  <a:pt x="197" y="121"/>
                </a:lnTo>
                <a:lnTo>
                  <a:pt x="198" y="121"/>
                </a:lnTo>
                <a:lnTo>
                  <a:pt x="200" y="120"/>
                </a:lnTo>
                <a:lnTo>
                  <a:pt x="202" y="121"/>
                </a:lnTo>
                <a:lnTo>
                  <a:pt x="202" y="121"/>
                </a:lnTo>
                <a:lnTo>
                  <a:pt x="198" y="122"/>
                </a:lnTo>
                <a:lnTo>
                  <a:pt x="195" y="122"/>
                </a:lnTo>
                <a:lnTo>
                  <a:pt x="195" y="122"/>
                </a:lnTo>
                <a:lnTo>
                  <a:pt x="195" y="121"/>
                </a:lnTo>
                <a:lnTo>
                  <a:pt x="195" y="121"/>
                </a:lnTo>
                <a:close/>
                <a:moveTo>
                  <a:pt x="14" y="186"/>
                </a:moveTo>
                <a:lnTo>
                  <a:pt x="14" y="186"/>
                </a:lnTo>
                <a:lnTo>
                  <a:pt x="15" y="189"/>
                </a:lnTo>
                <a:lnTo>
                  <a:pt x="14" y="191"/>
                </a:lnTo>
                <a:lnTo>
                  <a:pt x="14" y="188"/>
                </a:lnTo>
                <a:lnTo>
                  <a:pt x="14" y="186"/>
                </a:lnTo>
                <a:lnTo>
                  <a:pt x="14" y="186"/>
                </a:lnTo>
                <a:lnTo>
                  <a:pt x="14" y="187"/>
                </a:lnTo>
                <a:lnTo>
                  <a:pt x="14" y="186"/>
                </a:lnTo>
                <a:lnTo>
                  <a:pt x="14" y="186"/>
                </a:lnTo>
                <a:close/>
                <a:moveTo>
                  <a:pt x="114" y="198"/>
                </a:moveTo>
                <a:lnTo>
                  <a:pt x="114" y="198"/>
                </a:lnTo>
                <a:lnTo>
                  <a:pt x="114" y="195"/>
                </a:lnTo>
                <a:lnTo>
                  <a:pt x="114" y="193"/>
                </a:lnTo>
                <a:lnTo>
                  <a:pt x="114" y="188"/>
                </a:lnTo>
                <a:lnTo>
                  <a:pt x="114" y="188"/>
                </a:lnTo>
                <a:lnTo>
                  <a:pt x="114" y="192"/>
                </a:lnTo>
                <a:lnTo>
                  <a:pt x="115" y="194"/>
                </a:lnTo>
                <a:lnTo>
                  <a:pt x="114" y="197"/>
                </a:lnTo>
                <a:lnTo>
                  <a:pt x="114" y="198"/>
                </a:lnTo>
                <a:lnTo>
                  <a:pt x="114" y="198"/>
                </a:lnTo>
                <a:close/>
                <a:moveTo>
                  <a:pt x="114" y="212"/>
                </a:moveTo>
                <a:lnTo>
                  <a:pt x="114" y="212"/>
                </a:lnTo>
                <a:lnTo>
                  <a:pt x="114" y="205"/>
                </a:lnTo>
                <a:lnTo>
                  <a:pt x="114" y="199"/>
                </a:lnTo>
                <a:lnTo>
                  <a:pt x="114" y="199"/>
                </a:lnTo>
                <a:lnTo>
                  <a:pt x="115" y="205"/>
                </a:lnTo>
                <a:lnTo>
                  <a:pt x="114" y="212"/>
                </a:lnTo>
                <a:lnTo>
                  <a:pt x="114" y="212"/>
                </a:lnTo>
                <a:close/>
                <a:moveTo>
                  <a:pt x="115" y="218"/>
                </a:moveTo>
                <a:lnTo>
                  <a:pt x="115" y="218"/>
                </a:lnTo>
                <a:lnTo>
                  <a:pt x="115" y="212"/>
                </a:lnTo>
                <a:lnTo>
                  <a:pt x="115" y="218"/>
                </a:lnTo>
                <a:lnTo>
                  <a:pt x="115" y="218"/>
                </a:lnTo>
                <a:lnTo>
                  <a:pt x="115" y="217"/>
                </a:lnTo>
                <a:lnTo>
                  <a:pt x="115" y="218"/>
                </a:lnTo>
                <a:lnTo>
                  <a:pt x="115" y="218"/>
                </a:lnTo>
                <a:close/>
                <a:moveTo>
                  <a:pt x="63" y="489"/>
                </a:moveTo>
                <a:lnTo>
                  <a:pt x="63" y="489"/>
                </a:lnTo>
                <a:lnTo>
                  <a:pt x="63" y="490"/>
                </a:lnTo>
                <a:lnTo>
                  <a:pt x="62" y="489"/>
                </a:lnTo>
                <a:lnTo>
                  <a:pt x="61" y="483"/>
                </a:lnTo>
                <a:lnTo>
                  <a:pt x="60" y="470"/>
                </a:lnTo>
                <a:lnTo>
                  <a:pt x="60" y="465"/>
                </a:lnTo>
                <a:lnTo>
                  <a:pt x="60" y="465"/>
                </a:lnTo>
                <a:lnTo>
                  <a:pt x="60" y="466"/>
                </a:lnTo>
                <a:lnTo>
                  <a:pt x="63" y="489"/>
                </a:lnTo>
                <a:lnTo>
                  <a:pt x="63" y="489"/>
                </a:lnTo>
                <a:lnTo>
                  <a:pt x="63" y="490"/>
                </a:lnTo>
                <a:lnTo>
                  <a:pt x="63" y="489"/>
                </a:lnTo>
                <a:lnTo>
                  <a:pt x="62" y="488"/>
                </a:lnTo>
                <a:lnTo>
                  <a:pt x="63" y="487"/>
                </a:lnTo>
                <a:lnTo>
                  <a:pt x="63" y="489"/>
                </a:lnTo>
                <a:lnTo>
                  <a:pt x="63" y="489"/>
                </a:lnTo>
                <a:close/>
                <a:moveTo>
                  <a:pt x="63" y="513"/>
                </a:moveTo>
                <a:lnTo>
                  <a:pt x="63" y="513"/>
                </a:lnTo>
                <a:lnTo>
                  <a:pt x="63" y="513"/>
                </a:lnTo>
                <a:lnTo>
                  <a:pt x="62" y="512"/>
                </a:lnTo>
                <a:lnTo>
                  <a:pt x="61" y="508"/>
                </a:lnTo>
                <a:lnTo>
                  <a:pt x="60" y="499"/>
                </a:lnTo>
                <a:lnTo>
                  <a:pt x="59" y="495"/>
                </a:lnTo>
                <a:lnTo>
                  <a:pt x="59" y="495"/>
                </a:lnTo>
                <a:lnTo>
                  <a:pt x="60" y="496"/>
                </a:lnTo>
                <a:lnTo>
                  <a:pt x="63" y="513"/>
                </a:lnTo>
                <a:lnTo>
                  <a:pt x="63" y="513"/>
                </a:lnTo>
                <a:lnTo>
                  <a:pt x="63" y="512"/>
                </a:lnTo>
                <a:lnTo>
                  <a:pt x="62" y="511"/>
                </a:lnTo>
                <a:lnTo>
                  <a:pt x="62" y="511"/>
                </a:lnTo>
                <a:lnTo>
                  <a:pt x="63" y="513"/>
                </a:lnTo>
                <a:lnTo>
                  <a:pt x="63" y="513"/>
                </a:lnTo>
                <a:close/>
                <a:moveTo>
                  <a:pt x="120" y="375"/>
                </a:moveTo>
                <a:lnTo>
                  <a:pt x="120" y="375"/>
                </a:lnTo>
                <a:lnTo>
                  <a:pt x="118" y="371"/>
                </a:lnTo>
                <a:lnTo>
                  <a:pt x="118" y="364"/>
                </a:lnTo>
                <a:lnTo>
                  <a:pt x="118" y="364"/>
                </a:lnTo>
                <a:lnTo>
                  <a:pt x="119" y="370"/>
                </a:lnTo>
                <a:lnTo>
                  <a:pt x="120" y="375"/>
                </a:lnTo>
                <a:lnTo>
                  <a:pt x="120" y="375"/>
                </a:lnTo>
                <a:close/>
                <a:moveTo>
                  <a:pt x="66" y="539"/>
                </a:moveTo>
                <a:lnTo>
                  <a:pt x="66" y="539"/>
                </a:lnTo>
                <a:lnTo>
                  <a:pt x="62" y="521"/>
                </a:lnTo>
                <a:lnTo>
                  <a:pt x="62" y="518"/>
                </a:lnTo>
                <a:lnTo>
                  <a:pt x="63" y="521"/>
                </a:lnTo>
                <a:lnTo>
                  <a:pt x="66" y="529"/>
                </a:lnTo>
                <a:lnTo>
                  <a:pt x="66" y="539"/>
                </a:lnTo>
                <a:lnTo>
                  <a:pt x="66" y="539"/>
                </a:lnTo>
                <a:lnTo>
                  <a:pt x="66" y="535"/>
                </a:lnTo>
                <a:lnTo>
                  <a:pt x="66" y="533"/>
                </a:lnTo>
                <a:lnTo>
                  <a:pt x="66" y="534"/>
                </a:lnTo>
                <a:lnTo>
                  <a:pt x="66" y="539"/>
                </a:lnTo>
                <a:lnTo>
                  <a:pt x="66" y="539"/>
                </a:lnTo>
                <a:close/>
                <a:moveTo>
                  <a:pt x="128" y="436"/>
                </a:moveTo>
                <a:lnTo>
                  <a:pt x="128" y="436"/>
                </a:lnTo>
                <a:lnTo>
                  <a:pt x="130" y="441"/>
                </a:lnTo>
                <a:lnTo>
                  <a:pt x="130" y="441"/>
                </a:lnTo>
                <a:lnTo>
                  <a:pt x="128" y="441"/>
                </a:lnTo>
                <a:lnTo>
                  <a:pt x="128" y="440"/>
                </a:lnTo>
                <a:lnTo>
                  <a:pt x="128" y="436"/>
                </a:lnTo>
                <a:lnTo>
                  <a:pt x="128" y="436"/>
                </a:lnTo>
                <a:lnTo>
                  <a:pt x="127" y="439"/>
                </a:lnTo>
                <a:lnTo>
                  <a:pt x="128" y="436"/>
                </a:lnTo>
                <a:lnTo>
                  <a:pt x="128" y="436"/>
                </a:lnTo>
                <a:close/>
                <a:moveTo>
                  <a:pt x="65" y="602"/>
                </a:moveTo>
                <a:lnTo>
                  <a:pt x="65" y="602"/>
                </a:lnTo>
                <a:lnTo>
                  <a:pt x="61" y="598"/>
                </a:lnTo>
                <a:lnTo>
                  <a:pt x="65" y="602"/>
                </a:lnTo>
                <a:lnTo>
                  <a:pt x="65" y="602"/>
                </a:lnTo>
                <a:lnTo>
                  <a:pt x="63" y="604"/>
                </a:lnTo>
                <a:lnTo>
                  <a:pt x="63" y="602"/>
                </a:lnTo>
                <a:lnTo>
                  <a:pt x="63" y="601"/>
                </a:lnTo>
                <a:lnTo>
                  <a:pt x="65" y="602"/>
                </a:lnTo>
                <a:lnTo>
                  <a:pt x="65" y="602"/>
                </a:lnTo>
                <a:close/>
                <a:moveTo>
                  <a:pt x="90" y="571"/>
                </a:moveTo>
                <a:lnTo>
                  <a:pt x="90" y="571"/>
                </a:lnTo>
                <a:lnTo>
                  <a:pt x="89" y="577"/>
                </a:lnTo>
                <a:lnTo>
                  <a:pt x="90" y="578"/>
                </a:lnTo>
                <a:lnTo>
                  <a:pt x="90" y="577"/>
                </a:lnTo>
                <a:lnTo>
                  <a:pt x="91" y="573"/>
                </a:lnTo>
                <a:lnTo>
                  <a:pt x="91" y="571"/>
                </a:lnTo>
                <a:lnTo>
                  <a:pt x="90" y="571"/>
                </a:lnTo>
                <a:lnTo>
                  <a:pt x="90" y="571"/>
                </a:lnTo>
                <a:lnTo>
                  <a:pt x="89" y="571"/>
                </a:lnTo>
                <a:lnTo>
                  <a:pt x="90" y="571"/>
                </a:lnTo>
                <a:lnTo>
                  <a:pt x="90" y="571"/>
                </a:lnTo>
                <a:close/>
                <a:moveTo>
                  <a:pt x="119" y="540"/>
                </a:moveTo>
                <a:lnTo>
                  <a:pt x="119" y="540"/>
                </a:lnTo>
                <a:lnTo>
                  <a:pt x="120" y="536"/>
                </a:lnTo>
                <a:lnTo>
                  <a:pt x="119" y="535"/>
                </a:lnTo>
                <a:lnTo>
                  <a:pt x="120" y="534"/>
                </a:lnTo>
                <a:lnTo>
                  <a:pt x="120" y="534"/>
                </a:lnTo>
                <a:lnTo>
                  <a:pt x="120" y="535"/>
                </a:lnTo>
                <a:lnTo>
                  <a:pt x="120" y="537"/>
                </a:lnTo>
                <a:lnTo>
                  <a:pt x="120" y="540"/>
                </a:lnTo>
                <a:lnTo>
                  <a:pt x="119" y="540"/>
                </a:lnTo>
                <a:lnTo>
                  <a:pt x="119" y="540"/>
                </a:lnTo>
                <a:close/>
                <a:moveTo>
                  <a:pt x="119" y="564"/>
                </a:moveTo>
                <a:lnTo>
                  <a:pt x="119" y="564"/>
                </a:lnTo>
                <a:lnTo>
                  <a:pt x="118" y="557"/>
                </a:lnTo>
                <a:lnTo>
                  <a:pt x="119" y="551"/>
                </a:lnTo>
                <a:lnTo>
                  <a:pt x="119" y="551"/>
                </a:lnTo>
                <a:lnTo>
                  <a:pt x="119" y="557"/>
                </a:lnTo>
                <a:lnTo>
                  <a:pt x="119" y="560"/>
                </a:lnTo>
                <a:lnTo>
                  <a:pt x="119" y="564"/>
                </a:lnTo>
                <a:lnTo>
                  <a:pt x="119" y="564"/>
                </a:lnTo>
                <a:close/>
                <a:moveTo>
                  <a:pt x="118" y="581"/>
                </a:moveTo>
                <a:lnTo>
                  <a:pt x="118" y="581"/>
                </a:lnTo>
                <a:lnTo>
                  <a:pt x="118" y="577"/>
                </a:lnTo>
                <a:lnTo>
                  <a:pt x="118" y="573"/>
                </a:lnTo>
                <a:lnTo>
                  <a:pt x="118" y="573"/>
                </a:lnTo>
                <a:lnTo>
                  <a:pt x="119" y="577"/>
                </a:lnTo>
                <a:lnTo>
                  <a:pt x="118" y="581"/>
                </a:lnTo>
                <a:lnTo>
                  <a:pt x="118" y="581"/>
                </a:lnTo>
                <a:close/>
                <a:moveTo>
                  <a:pt x="124" y="580"/>
                </a:moveTo>
                <a:lnTo>
                  <a:pt x="124" y="580"/>
                </a:lnTo>
                <a:lnTo>
                  <a:pt x="122" y="582"/>
                </a:lnTo>
                <a:lnTo>
                  <a:pt x="122" y="581"/>
                </a:lnTo>
                <a:lnTo>
                  <a:pt x="122" y="580"/>
                </a:lnTo>
                <a:lnTo>
                  <a:pt x="124" y="580"/>
                </a:lnTo>
                <a:lnTo>
                  <a:pt x="124" y="580"/>
                </a:lnTo>
                <a:lnTo>
                  <a:pt x="124" y="581"/>
                </a:lnTo>
                <a:lnTo>
                  <a:pt x="124" y="580"/>
                </a:lnTo>
                <a:lnTo>
                  <a:pt x="124" y="580"/>
                </a:lnTo>
                <a:close/>
                <a:moveTo>
                  <a:pt x="110" y="731"/>
                </a:moveTo>
                <a:lnTo>
                  <a:pt x="110" y="731"/>
                </a:lnTo>
                <a:lnTo>
                  <a:pt x="109" y="729"/>
                </a:lnTo>
                <a:lnTo>
                  <a:pt x="109" y="724"/>
                </a:lnTo>
                <a:lnTo>
                  <a:pt x="109" y="724"/>
                </a:lnTo>
                <a:lnTo>
                  <a:pt x="110" y="728"/>
                </a:lnTo>
                <a:lnTo>
                  <a:pt x="112" y="730"/>
                </a:lnTo>
                <a:lnTo>
                  <a:pt x="110" y="731"/>
                </a:lnTo>
                <a:lnTo>
                  <a:pt x="110" y="731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C00000"/>
            </a:solidFill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1"/>
          <p:cNvSpPr>
            <a:spLocks noEditPoints="1"/>
          </p:cNvSpPr>
          <p:nvPr/>
        </p:nvSpPr>
        <p:spPr bwMode="auto">
          <a:xfrm flipH="1">
            <a:off x="2332620" y="2858294"/>
            <a:ext cx="1494303" cy="1470432"/>
          </a:xfrm>
          <a:custGeom>
            <a:avLst/>
            <a:gdLst>
              <a:gd name="T0" fmla="*/ 6 w 1253"/>
              <a:gd name="T1" fmla="*/ 852 h 1233"/>
              <a:gd name="T2" fmla="*/ 31 w 1253"/>
              <a:gd name="T3" fmla="*/ 1043 h 1233"/>
              <a:gd name="T4" fmla="*/ 64 w 1253"/>
              <a:gd name="T5" fmla="*/ 1146 h 1233"/>
              <a:gd name="T6" fmla="*/ 103 w 1253"/>
              <a:gd name="T7" fmla="*/ 1153 h 1233"/>
              <a:gd name="T8" fmla="*/ 136 w 1253"/>
              <a:gd name="T9" fmla="*/ 1078 h 1233"/>
              <a:gd name="T10" fmla="*/ 162 w 1253"/>
              <a:gd name="T11" fmla="*/ 969 h 1233"/>
              <a:gd name="T12" fmla="*/ 173 w 1253"/>
              <a:gd name="T13" fmla="*/ 786 h 1233"/>
              <a:gd name="T14" fmla="*/ 179 w 1253"/>
              <a:gd name="T15" fmla="*/ 677 h 1233"/>
              <a:gd name="T16" fmla="*/ 175 w 1253"/>
              <a:gd name="T17" fmla="*/ 545 h 1233"/>
              <a:gd name="T18" fmla="*/ 166 w 1253"/>
              <a:gd name="T19" fmla="*/ 342 h 1233"/>
              <a:gd name="T20" fmla="*/ 162 w 1253"/>
              <a:gd name="T21" fmla="*/ 175 h 1233"/>
              <a:gd name="T22" fmla="*/ 90 w 1253"/>
              <a:gd name="T23" fmla="*/ 147 h 1233"/>
              <a:gd name="T24" fmla="*/ 324 w 1253"/>
              <a:gd name="T25" fmla="*/ 144 h 1233"/>
              <a:gd name="T26" fmla="*/ 451 w 1253"/>
              <a:gd name="T27" fmla="*/ 142 h 1233"/>
              <a:gd name="T28" fmla="*/ 651 w 1253"/>
              <a:gd name="T29" fmla="*/ 140 h 1233"/>
              <a:gd name="T30" fmla="*/ 914 w 1253"/>
              <a:gd name="T31" fmla="*/ 136 h 1233"/>
              <a:gd name="T32" fmla="*/ 1179 w 1253"/>
              <a:gd name="T33" fmla="*/ 136 h 1233"/>
              <a:gd name="T34" fmla="*/ 1119 w 1253"/>
              <a:gd name="T35" fmla="*/ 377 h 1233"/>
              <a:gd name="T36" fmla="*/ 1128 w 1253"/>
              <a:gd name="T37" fmla="*/ 1080 h 1233"/>
              <a:gd name="T38" fmla="*/ 1117 w 1253"/>
              <a:gd name="T39" fmla="*/ 1109 h 1233"/>
              <a:gd name="T40" fmla="*/ 1082 w 1253"/>
              <a:gd name="T41" fmla="*/ 1111 h 1233"/>
              <a:gd name="T42" fmla="*/ 922 w 1253"/>
              <a:gd name="T43" fmla="*/ 1118 h 1233"/>
              <a:gd name="T44" fmla="*/ 822 w 1253"/>
              <a:gd name="T45" fmla="*/ 1126 h 1233"/>
              <a:gd name="T46" fmla="*/ 741 w 1253"/>
              <a:gd name="T47" fmla="*/ 1131 h 1233"/>
              <a:gd name="T48" fmla="*/ 655 w 1253"/>
              <a:gd name="T49" fmla="*/ 1133 h 1233"/>
              <a:gd name="T50" fmla="*/ 585 w 1253"/>
              <a:gd name="T51" fmla="*/ 1135 h 1233"/>
              <a:gd name="T52" fmla="*/ 543 w 1253"/>
              <a:gd name="T53" fmla="*/ 1144 h 1233"/>
              <a:gd name="T54" fmla="*/ 453 w 1253"/>
              <a:gd name="T55" fmla="*/ 1146 h 1233"/>
              <a:gd name="T56" fmla="*/ 471 w 1253"/>
              <a:gd name="T57" fmla="*/ 1148 h 1233"/>
              <a:gd name="T58" fmla="*/ 489 w 1253"/>
              <a:gd name="T59" fmla="*/ 1150 h 1233"/>
              <a:gd name="T60" fmla="*/ 603 w 1253"/>
              <a:gd name="T61" fmla="*/ 1148 h 1233"/>
              <a:gd name="T62" fmla="*/ 456 w 1253"/>
              <a:gd name="T63" fmla="*/ 1157 h 1233"/>
              <a:gd name="T64" fmla="*/ 605 w 1253"/>
              <a:gd name="T65" fmla="*/ 1159 h 1233"/>
              <a:gd name="T66" fmla="*/ 633 w 1253"/>
              <a:gd name="T67" fmla="*/ 1163 h 1233"/>
              <a:gd name="T68" fmla="*/ 631 w 1253"/>
              <a:gd name="T69" fmla="*/ 1168 h 1233"/>
              <a:gd name="T70" fmla="*/ 420 w 1253"/>
              <a:gd name="T71" fmla="*/ 1174 h 1233"/>
              <a:gd name="T72" fmla="*/ 620 w 1253"/>
              <a:gd name="T73" fmla="*/ 1177 h 1233"/>
              <a:gd name="T74" fmla="*/ 745 w 1253"/>
              <a:gd name="T75" fmla="*/ 1190 h 1233"/>
              <a:gd name="T76" fmla="*/ 578 w 1253"/>
              <a:gd name="T77" fmla="*/ 1199 h 1233"/>
              <a:gd name="T78" fmla="*/ 633 w 1253"/>
              <a:gd name="T79" fmla="*/ 1209 h 1233"/>
              <a:gd name="T80" fmla="*/ 368 w 1253"/>
              <a:gd name="T81" fmla="*/ 1212 h 1233"/>
              <a:gd name="T82" fmla="*/ 598 w 1253"/>
              <a:gd name="T83" fmla="*/ 1216 h 1233"/>
              <a:gd name="T84" fmla="*/ 666 w 1253"/>
              <a:gd name="T85" fmla="*/ 1223 h 1233"/>
              <a:gd name="T86" fmla="*/ 844 w 1253"/>
              <a:gd name="T87" fmla="*/ 1225 h 1233"/>
              <a:gd name="T88" fmla="*/ 1025 w 1253"/>
              <a:gd name="T89" fmla="*/ 1227 h 1233"/>
              <a:gd name="T90" fmla="*/ 1251 w 1253"/>
              <a:gd name="T91" fmla="*/ 1130 h 1233"/>
              <a:gd name="T92" fmla="*/ 1249 w 1253"/>
              <a:gd name="T93" fmla="*/ 637 h 1233"/>
              <a:gd name="T94" fmla="*/ 1247 w 1253"/>
              <a:gd name="T95" fmla="*/ 243 h 1233"/>
              <a:gd name="T96" fmla="*/ 1095 w 1253"/>
              <a:gd name="T97" fmla="*/ 4 h 1233"/>
              <a:gd name="T98" fmla="*/ 707 w 1253"/>
              <a:gd name="T99" fmla="*/ 4 h 1233"/>
              <a:gd name="T100" fmla="*/ 421 w 1253"/>
              <a:gd name="T101" fmla="*/ 4 h 1233"/>
              <a:gd name="T102" fmla="*/ 258 w 1253"/>
              <a:gd name="T103" fmla="*/ 4 h 1233"/>
              <a:gd name="T104" fmla="*/ 18 w 1253"/>
              <a:gd name="T105" fmla="*/ 92 h 1233"/>
              <a:gd name="T106" fmla="*/ 17 w 1253"/>
              <a:gd name="T107" fmla="*/ 326 h 1233"/>
              <a:gd name="T108" fmla="*/ 9 w 1253"/>
              <a:gd name="T109" fmla="*/ 548 h 1233"/>
              <a:gd name="T110" fmla="*/ 6 w 1253"/>
              <a:gd name="T111" fmla="*/ 637 h 1233"/>
              <a:gd name="T112" fmla="*/ 657 w 1253"/>
              <a:gd name="T113" fmla="*/ 1142 h 1233"/>
              <a:gd name="T114" fmla="*/ 596 w 1253"/>
              <a:gd name="T115" fmla="*/ 1148 h 1233"/>
              <a:gd name="T116" fmla="*/ 603 w 1253"/>
              <a:gd name="T117" fmla="*/ 1141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3" h="1233">
                <a:moveTo>
                  <a:pt x="0" y="681"/>
                </a:moveTo>
                <a:lnTo>
                  <a:pt x="0" y="681"/>
                </a:lnTo>
                <a:lnTo>
                  <a:pt x="0" y="706"/>
                </a:lnTo>
                <a:lnTo>
                  <a:pt x="0" y="706"/>
                </a:lnTo>
                <a:lnTo>
                  <a:pt x="0" y="738"/>
                </a:lnTo>
                <a:lnTo>
                  <a:pt x="0" y="767"/>
                </a:lnTo>
                <a:lnTo>
                  <a:pt x="0" y="767"/>
                </a:lnTo>
                <a:lnTo>
                  <a:pt x="2" y="795"/>
                </a:lnTo>
                <a:lnTo>
                  <a:pt x="4" y="822"/>
                </a:lnTo>
                <a:lnTo>
                  <a:pt x="4" y="822"/>
                </a:lnTo>
                <a:lnTo>
                  <a:pt x="6" y="852"/>
                </a:lnTo>
                <a:lnTo>
                  <a:pt x="6" y="852"/>
                </a:lnTo>
                <a:lnTo>
                  <a:pt x="7" y="889"/>
                </a:lnTo>
                <a:lnTo>
                  <a:pt x="7" y="903"/>
                </a:lnTo>
                <a:lnTo>
                  <a:pt x="11" y="914"/>
                </a:lnTo>
                <a:lnTo>
                  <a:pt x="11" y="914"/>
                </a:lnTo>
                <a:lnTo>
                  <a:pt x="18" y="975"/>
                </a:lnTo>
                <a:lnTo>
                  <a:pt x="18" y="975"/>
                </a:lnTo>
                <a:lnTo>
                  <a:pt x="18" y="984"/>
                </a:lnTo>
                <a:lnTo>
                  <a:pt x="18" y="984"/>
                </a:lnTo>
                <a:lnTo>
                  <a:pt x="24" y="1015"/>
                </a:lnTo>
                <a:lnTo>
                  <a:pt x="31" y="1043"/>
                </a:lnTo>
                <a:lnTo>
                  <a:pt x="37" y="1072"/>
                </a:lnTo>
                <a:lnTo>
                  <a:pt x="42" y="1107"/>
                </a:lnTo>
                <a:lnTo>
                  <a:pt x="42" y="1107"/>
                </a:lnTo>
                <a:lnTo>
                  <a:pt x="46" y="1113"/>
                </a:lnTo>
                <a:lnTo>
                  <a:pt x="52" y="1124"/>
                </a:lnTo>
                <a:lnTo>
                  <a:pt x="52" y="1124"/>
                </a:lnTo>
                <a:lnTo>
                  <a:pt x="53" y="1131"/>
                </a:lnTo>
                <a:lnTo>
                  <a:pt x="55" y="1139"/>
                </a:lnTo>
                <a:lnTo>
                  <a:pt x="55" y="1139"/>
                </a:lnTo>
                <a:lnTo>
                  <a:pt x="59" y="1144"/>
                </a:lnTo>
                <a:lnTo>
                  <a:pt x="64" y="1146"/>
                </a:lnTo>
                <a:lnTo>
                  <a:pt x="68" y="1150"/>
                </a:lnTo>
                <a:lnTo>
                  <a:pt x="72" y="1159"/>
                </a:lnTo>
                <a:lnTo>
                  <a:pt x="72" y="1159"/>
                </a:lnTo>
                <a:lnTo>
                  <a:pt x="74" y="1159"/>
                </a:lnTo>
                <a:lnTo>
                  <a:pt x="74" y="1159"/>
                </a:lnTo>
                <a:lnTo>
                  <a:pt x="76" y="1155"/>
                </a:lnTo>
                <a:lnTo>
                  <a:pt x="76" y="1155"/>
                </a:lnTo>
                <a:lnTo>
                  <a:pt x="83" y="1155"/>
                </a:lnTo>
                <a:lnTo>
                  <a:pt x="90" y="1153"/>
                </a:lnTo>
                <a:lnTo>
                  <a:pt x="98" y="1152"/>
                </a:lnTo>
                <a:lnTo>
                  <a:pt x="103" y="1153"/>
                </a:lnTo>
                <a:lnTo>
                  <a:pt x="103" y="1153"/>
                </a:lnTo>
                <a:lnTo>
                  <a:pt x="107" y="1146"/>
                </a:lnTo>
                <a:lnTo>
                  <a:pt x="112" y="1142"/>
                </a:lnTo>
                <a:lnTo>
                  <a:pt x="116" y="1139"/>
                </a:lnTo>
                <a:lnTo>
                  <a:pt x="120" y="1133"/>
                </a:lnTo>
                <a:lnTo>
                  <a:pt x="120" y="1133"/>
                </a:lnTo>
                <a:lnTo>
                  <a:pt x="123" y="1120"/>
                </a:lnTo>
                <a:lnTo>
                  <a:pt x="127" y="1106"/>
                </a:lnTo>
                <a:lnTo>
                  <a:pt x="127" y="1106"/>
                </a:lnTo>
                <a:lnTo>
                  <a:pt x="136" y="1078"/>
                </a:lnTo>
                <a:lnTo>
                  <a:pt x="136" y="1078"/>
                </a:lnTo>
                <a:lnTo>
                  <a:pt x="138" y="1076"/>
                </a:lnTo>
                <a:lnTo>
                  <a:pt x="140" y="1072"/>
                </a:lnTo>
                <a:lnTo>
                  <a:pt x="142" y="1067"/>
                </a:lnTo>
                <a:lnTo>
                  <a:pt x="144" y="1063"/>
                </a:lnTo>
                <a:lnTo>
                  <a:pt x="144" y="1063"/>
                </a:lnTo>
                <a:lnTo>
                  <a:pt x="151" y="1023"/>
                </a:lnTo>
                <a:lnTo>
                  <a:pt x="151" y="1023"/>
                </a:lnTo>
                <a:lnTo>
                  <a:pt x="151" y="1019"/>
                </a:lnTo>
                <a:lnTo>
                  <a:pt x="153" y="1017"/>
                </a:lnTo>
                <a:lnTo>
                  <a:pt x="153" y="1017"/>
                </a:lnTo>
                <a:lnTo>
                  <a:pt x="162" y="969"/>
                </a:lnTo>
                <a:lnTo>
                  <a:pt x="166" y="942"/>
                </a:lnTo>
                <a:lnTo>
                  <a:pt x="167" y="911"/>
                </a:lnTo>
                <a:lnTo>
                  <a:pt x="167" y="911"/>
                </a:lnTo>
                <a:lnTo>
                  <a:pt x="169" y="894"/>
                </a:lnTo>
                <a:lnTo>
                  <a:pt x="169" y="894"/>
                </a:lnTo>
                <a:lnTo>
                  <a:pt x="169" y="841"/>
                </a:lnTo>
                <a:lnTo>
                  <a:pt x="171" y="815"/>
                </a:lnTo>
                <a:lnTo>
                  <a:pt x="175" y="797"/>
                </a:lnTo>
                <a:lnTo>
                  <a:pt x="175" y="797"/>
                </a:lnTo>
                <a:lnTo>
                  <a:pt x="173" y="786"/>
                </a:lnTo>
                <a:lnTo>
                  <a:pt x="173" y="786"/>
                </a:lnTo>
                <a:lnTo>
                  <a:pt x="179" y="773"/>
                </a:lnTo>
                <a:lnTo>
                  <a:pt x="179" y="762"/>
                </a:lnTo>
                <a:lnTo>
                  <a:pt x="180" y="751"/>
                </a:lnTo>
                <a:lnTo>
                  <a:pt x="180" y="751"/>
                </a:lnTo>
                <a:lnTo>
                  <a:pt x="179" y="740"/>
                </a:lnTo>
                <a:lnTo>
                  <a:pt x="177" y="725"/>
                </a:lnTo>
                <a:lnTo>
                  <a:pt x="177" y="725"/>
                </a:lnTo>
                <a:lnTo>
                  <a:pt x="177" y="712"/>
                </a:lnTo>
                <a:lnTo>
                  <a:pt x="179" y="701"/>
                </a:lnTo>
                <a:lnTo>
                  <a:pt x="179" y="677"/>
                </a:lnTo>
                <a:lnTo>
                  <a:pt x="179" y="677"/>
                </a:lnTo>
                <a:lnTo>
                  <a:pt x="177" y="668"/>
                </a:lnTo>
                <a:lnTo>
                  <a:pt x="175" y="657"/>
                </a:lnTo>
                <a:lnTo>
                  <a:pt x="175" y="657"/>
                </a:lnTo>
                <a:lnTo>
                  <a:pt x="175" y="620"/>
                </a:lnTo>
                <a:lnTo>
                  <a:pt x="177" y="585"/>
                </a:lnTo>
                <a:lnTo>
                  <a:pt x="177" y="585"/>
                </a:lnTo>
                <a:lnTo>
                  <a:pt x="179" y="570"/>
                </a:lnTo>
                <a:lnTo>
                  <a:pt x="179" y="559"/>
                </a:lnTo>
                <a:lnTo>
                  <a:pt x="179" y="559"/>
                </a:lnTo>
                <a:lnTo>
                  <a:pt x="177" y="548"/>
                </a:lnTo>
                <a:lnTo>
                  <a:pt x="175" y="545"/>
                </a:lnTo>
                <a:lnTo>
                  <a:pt x="173" y="545"/>
                </a:lnTo>
                <a:lnTo>
                  <a:pt x="173" y="545"/>
                </a:lnTo>
                <a:lnTo>
                  <a:pt x="169" y="533"/>
                </a:lnTo>
                <a:lnTo>
                  <a:pt x="169" y="521"/>
                </a:lnTo>
                <a:lnTo>
                  <a:pt x="167" y="488"/>
                </a:lnTo>
                <a:lnTo>
                  <a:pt x="169" y="453"/>
                </a:lnTo>
                <a:lnTo>
                  <a:pt x="167" y="421"/>
                </a:lnTo>
                <a:lnTo>
                  <a:pt x="167" y="421"/>
                </a:lnTo>
                <a:lnTo>
                  <a:pt x="167" y="401"/>
                </a:lnTo>
                <a:lnTo>
                  <a:pt x="167" y="381"/>
                </a:lnTo>
                <a:lnTo>
                  <a:pt x="166" y="342"/>
                </a:lnTo>
                <a:lnTo>
                  <a:pt x="166" y="342"/>
                </a:lnTo>
                <a:lnTo>
                  <a:pt x="167" y="324"/>
                </a:lnTo>
                <a:lnTo>
                  <a:pt x="167" y="324"/>
                </a:lnTo>
                <a:lnTo>
                  <a:pt x="166" y="293"/>
                </a:lnTo>
                <a:lnTo>
                  <a:pt x="166" y="293"/>
                </a:lnTo>
                <a:lnTo>
                  <a:pt x="164" y="239"/>
                </a:lnTo>
                <a:lnTo>
                  <a:pt x="164" y="239"/>
                </a:lnTo>
                <a:lnTo>
                  <a:pt x="166" y="221"/>
                </a:lnTo>
                <a:lnTo>
                  <a:pt x="164" y="204"/>
                </a:lnTo>
                <a:lnTo>
                  <a:pt x="162" y="175"/>
                </a:lnTo>
                <a:lnTo>
                  <a:pt x="162" y="175"/>
                </a:lnTo>
                <a:lnTo>
                  <a:pt x="164" y="151"/>
                </a:lnTo>
                <a:lnTo>
                  <a:pt x="164" y="151"/>
                </a:lnTo>
                <a:lnTo>
                  <a:pt x="164" y="127"/>
                </a:lnTo>
                <a:lnTo>
                  <a:pt x="164" y="127"/>
                </a:lnTo>
                <a:lnTo>
                  <a:pt x="164" y="103"/>
                </a:lnTo>
                <a:lnTo>
                  <a:pt x="164" y="103"/>
                </a:lnTo>
                <a:lnTo>
                  <a:pt x="164" y="88"/>
                </a:lnTo>
                <a:lnTo>
                  <a:pt x="164" y="88"/>
                </a:lnTo>
                <a:lnTo>
                  <a:pt x="164" y="72"/>
                </a:lnTo>
                <a:lnTo>
                  <a:pt x="90" y="147"/>
                </a:lnTo>
                <a:lnTo>
                  <a:pt x="90" y="147"/>
                </a:lnTo>
                <a:lnTo>
                  <a:pt x="90" y="147"/>
                </a:lnTo>
                <a:lnTo>
                  <a:pt x="112" y="145"/>
                </a:lnTo>
                <a:lnTo>
                  <a:pt x="112" y="145"/>
                </a:lnTo>
                <a:lnTo>
                  <a:pt x="151" y="145"/>
                </a:lnTo>
                <a:lnTo>
                  <a:pt x="171" y="144"/>
                </a:lnTo>
                <a:lnTo>
                  <a:pt x="190" y="142"/>
                </a:lnTo>
                <a:lnTo>
                  <a:pt x="190" y="142"/>
                </a:lnTo>
                <a:lnTo>
                  <a:pt x="223" y="144"/>
                </a:lnTo>
                <a:lnTo>
                  <a:pt x="254" y="144"/>
                </a:lnTo>
                <a:lnTo>
                  <a:pt x="287" y="144"/>
                </a:lnTo>
                <a:lnTo>
                  <a:pt x="324" y="144"/>
                </a:lnTo>
                <a:lnTo>
                  <a:pt x="324" y="144"/>
                </a:lnTo>
                <a:lnTo>
                  <a:pt x="342" y="144"/>
                </a:lnTo>
                <a:lnTo>
                  <a:pt x="361" y="144"/>
                </a:lnTo>
                <a:lnTo>
                  <a:pt x="361" y="144"/>
                </a:lnTo>
                <a:lnTo>
                  <a:pt x="362" y="142"/>
                </a:lnTo>
                <a:lnTo>
                  <a:pt x="368" y="142"/>
                </a:lnTo>
                <a:lnTo>
                  <a:pt x="368" y="142"/>
                </a:lnTo>
                <a:lnTo>
                  <a:pt x="388" y="142"/>
                </a:lnTo>
                <a:lnTo>
                  <a:pt x="408" y="142"/>
                </a:lnTo>
                <a:lnTo>
                  <a:pt x="431" y="142"/>
                </a:lnTo>
                <a:lnTo>
                  <a:pt x="451" y="142"/>
                </a:lnTo>
                <a:lnTo>
                  <a:pt x="451" y="142"/>
                </a:lnTo>
                <a:lnTo>
                  <a:pt x="454" y="140"/>
                </a:lnTo>
                <a:lnTo>
                  <a:pt x="454" y="140"/>
                </a:lnTo>
                <a:lnTo>
                  <a:pt x="517" y="142"/>
                </a:lnTo>
                <a:lnTo>
                  <a:pt x="546" y="142"/>
                </a:lnTo>
                <a:lnTo>
                  <a:pt x="572" y="140"/>
                </a:lnTo>
                <a:lnTo>
                  <a:pt x="572" y="140"/>
                </a:lnTo>
                <a:lnTo>
                  <a:pt x="591" y="140"/>
                </a:lnTo>
                <a:lnTo>
                  <a:pt x="611" y="140"/>
                </a:lnTo>
                <a:lnTo>
                  <a:pt x="651" y="140"/>
                </a:lnTo>
                <a:lnTo>
                  <a:pt x="651" y="140"/>
                </a:lnTo>
                <a:lnTo>
                  <a:pt x="692" y="140"/>
                </a:lnTo>
                <a:lnTo>
                  <a:pt x="692" y="140"/>
                </a:lnTo>
                <a:lnTo>
                  <a:pt x="732" y="140"/>
                </a:lnTo>
                <a:lnTo>
                  <a:pt x="773" y="140"/>
                </a:lnTo>
                <a:lnTo>
                  <a:pt x="773" y="140"/>
                </a:lnTo>
                <a:lnTo>
                  <a:pt x="795" y="138"/>
                </a:lnTo>
                <a:lnTo>
                  <a:pt x="795" y="138"/>
                </a:lnTo>
                <a:lnTo>
                  <a:pt x="833" y="138"/>
                </a:lnTo>
                <a:lnTo>
                  <a:pt x="833" y="138"/>
                </a:lnTo>
                <a:lnTo>
                  <a:pt x="874" y="136"/>
                </a:lnTo>
                <a:lnTo>
                  <a:pt x="914" y="136"/>
                </a:lnTo>
                <a:lnTo>
                  <a:pt x="992" y="138"/>
                </a:lnTo>
                <a:lnTo>
                  <a:pt x="992" y="138"/>
                </a:lnTo>
                <a:lnTo>
                  <a:pt x="1032" y="136"/>
                </a:lnTo>
                <a:lnTo>
                  <a:pt x="1032" y="136"/>
                </a:lnTo>
                <a:lnTo>
                  <a:pt x="1073" y="136"/>
                </a:lnTo>
                <a:lnTo>
                  <a:pt x="1111" y="136"/>
                </a:lnTo>
                <a:lnTo>
                  <a:pt x="1111" y="136"/>
                </a:lnTo>
                <a:lnTo>
                  <a:pt x="1131" y="134"/>
                </a:lnTo>
                <a:lnTo>
                  <a:pt x="1131" y="134"/>
                </a:lnTo>
                <a:lnTo>
                  <a:pt x="1179" y="136"/>
                </a:lnTo>
                <a:lnTo>
                  <a:pt x="1179" y="136"/>
                </a:lnTo>
                <a:lnTo>
                  <a:pt x="1115" y="72"/>
                </a:lnTo>
                <a:lnTo>
                  <a:pt x="1115" y="72"/>
                </a:lnTo>
                <a:lnTo>
                  <a:pt x="1117" y="132"/>
                </a:lnTo>
                <a:lnTo>
                  <a:pt x="1117" y="162"/>
                </a:lnTo>
                <a:lnTo>
                  <a:pt x="1115" y="191"/>
                </a:lnTo>
                <a:lnTo>
                  <a:pt x="1115" y="191"/>
                </a:lnTo>
                <a:lnTo>
                  <a:pt x="1117" y="232"/>
                </a:lnTo>
                <a:lnTo>
                  <a:pt x="1117" y="276"/>
                </a:lnTo>
                <a:lnTo>
                  <a:pt x="1119" y="368"/>
                </a:lnTo>
                <a:lnTo>
                  <a:pt x="1119" y="368"/>
                </a:lnTo>
                <a:lnTo>
                  <a:pt x="1119" y="377"/>
                </a:lnTo>
                <a:lnTo>
                  <a:pt x="1119" y="386"/>
                </a:lnTo>
                <a:lnTo>
                  <a:pt x="1119" y="405"/>
                </a:lnTo>
                <a:lnTo>
                  <a:pt x="1119" y="405"/>
                </a:lnTo>
                <a:lnTo>
                  <a:pt x="1120" y="471"/>
                </a:lnTo>
                <a:lnTo>
                  <a:pt x="1120" y="506"/>
                </a:lnTo>
                <a:lnTo>
                  <a:pt x="1120" y="539"/>
                </a:lnTo>
                <a:lnTo>
                  <a:pt x="1120" y="539"/>
                </a:lnTo>
                <a:lnTo>
                  <a:pt x="1122" y="675"/>
                </a:lnTo>
                <a:lnTo>
                  <a:pt x="1124" y="811"/>
                </a:lnTo>
                <a:lnTo>
                  <a:pt x="1124" y="946"/>
                </a:lnTo>
                <a:lnTo>
                  <a:pt x="1128" y="1080"/>
                </a:lnTo>
                <a:lnTo>
                  <a:pt x="1128" y="1080"/>
                </a:lnTo>
                <a:lnTo>
                  <a:pt x="1126" y="1104"/>
                </a:lnTo>
                <a:lnTo>
                  <a:pt x="1128" y="1128"/>
                </a:lnTo>
                <a:lnTo>
                  <a:pt x="1128" y="1128"/>
                </a:lnTo>
                <a:lnTo>
                  <a:pt x="1128" y="1135"/>
                </a:lnTo>
                <a:lnTo>
                  <a:pt x="1126" y="1144"/>
                </a:lnTo>
                <a:lnTo>
                  <a:pt x="1126" y="1144"/>
                </a:lnTo>
                <a:lnTo>
                  <a:pt x="1128" y="1161"/>
                </a:lnTo>
                <a:lnTo>
                  <a:pt x="1179" y="1109"/>
                </a:lnTo>
                <a:lnTo>
                  <a:pt x="1179" y="1109"/>
                </a:lnTo>
                <a:lnTo>
                  <a:pt x="1117" y="1109"/>
                </a:lnTo>
                <a:lnTo>
                  <a:pt x="1117" y="1109"/>
                </a:lnTo>
                <a:lnTo>
                  <a:pt x="1111" y="1111"/>
                </a:lnTo>
                <a:lnTo>
                  <a:pt x="1102" y="1111"/>
                </a:lnTo>
                <a:lnTo>
                  <a:pt x="1091" y="1111"/>
                </a:lnTo>
                <a:lnTo>
                  <a:pt x="1084" y="1113"/>
                </a:lnTo>
                <a:lnTo>
                  <a:pt x="1084" y="1113"/>
                </a:lnTo>
                <a:lnTo>
                  <a:pt x="1082" y="1111"/>
                </a:lnTo>
                <a:lnTo>
                  <a:pt x="1084" y="1111"/>
                </a:lnTo>
                <a:lnTo>
                  <a:pt x="1084" y="1111"/>
                </a:lnTo>
                <a:lnTo>
                  <a:pt x="1082" y="1111"/>
                </a:lnTo>
                <a:lnTo>
                  <a:pt x="1082" y="1111"/>
                </a:lnTo>
                <a:lnTo>
                  <a:pt x="1062" y="1113"/>
                </a:lnTo>
                <a:lnTo>
                  <a:pt x="1032" y="1115"/>
                </a:lnTo>
                <a:lnTo>
                  <a:pt x="975" y="1115"/>
                </a:lnTo>
                <a:lnTo>
                  <a:pt x="975" y="1115"/>
                </a:lnTo>
                <a:lnTo>
                  <a:pt x="977" y="1115"/>
                </a:lnTo>
                <a:lnTo>
                  <a:pt x="975" y="1117"/>
                </a:lnTo>
                <a:lnTo>
                  <a:pt x="975" y="1117"/>
                </a:lnTo>
                <a:lnTo>
                  <a:pt x="966" y="1117"/>
                </a:lnTo>
                <a:lnTo>
                  <a:pt x="957" y="1117"/>
                </a:lnTo>
                <a:lnTo>
                  <a:pt x="957" y="1117"/>
                </a:lnTo>
                <a:lnTo>
                  <a:pt x="922" y="1118"/>
                </a:lnTo>
                <a:lnTo>
                  <a:pt x="890" y="1120"/>
                </a:lnTo>
                <a:lnTo>
                  <a:pt x="830" y="1124"/>
                </a:lnTo>
                <a:lnTo>
                  <a:pt x="830" y="1124"/>
                </a:lnTo>
                <a:lnTo>
                  <a:pt x="817" y="1122"/>
                </a:lnTo>
                <a:lnTo>
                  <a:pt x="811" y="1122"/>
                </a:lnTo>
                <a:lnTo>
                  <a:pt x="806" y="1124"/>
                </a:lnTo>
                <a:lnTo>
                  <a:pt x="806" y="1124"/>
                </a:lnTo>
                <a:lnTo>
                  <a:pt x="817" y="1124"/>
                </a:lnTo>
                <a:lnTo>
                  <a:pt x="821" y="1124"/>
                </a:lnTo>
                <a:lnTo>
                  <a:pt x="822" y="1126"/>
                </a:lnTo>
                <a:lnTo>
                  <a:pt x="822" y="1126"/>
                </a:lnTo>
                <a:lnTo>
                  <a:pt x="802" y="1126"/>
                </a:lnTo>
                <a:lnTo>
                  <a:pt x="784" y="1128"/>
                </a:lnTo>
                <a:lnTo>
                  <a:pt x="784" y="1128"/>
                </a:lnTo>
                <a:lnTo>
                  <a:pt x="764" y="1128"/>
                </a:lnTo>
                <a:lnTo>
                  <a:pt x="747" y="1128"/>
                </a:lnTo>
                <a:lnTo>
                  <a:pt x="747" y="1128"/>
                </a:lnTo>
                <a:lnTo>
                  <a:pt x="745" y="1130"/>
                </a:lnTo>
                <a:lnTo>
                  <a:pt x="745" y="1130"/>
                </a:lnTo>
                <a:lnTo>
                  <a:pt x="745" y="1130"/>
                </a:lnTo>
                <a:lnTo>
                  <a:pt x="741" y="1131"/>
                </a:lnTo>
                <a:lnTo>
                  <a:pt x="741" y="1131"/>
                </a:lnTo>
                <a:lnTo>
                  <a:pt x="714" y="1131"/>
                </a:lnTo>
                <a:lnTo>
                  <a:pt x="690" y="1130"/>
                </a:lnTo>
                <a:lnTo>
                  <a:pt x="690" y="1130"/>
                </a:lnTo>
                <a:lnTo>
                  <a:pt x="672" y="1131"/>
                </a:lnTo>
                <a:lnTo>
                  <a:pt x="653" y="1131"/>
                </a:lnTo>
                <a:lnTo>
                  <a:pt x="653" y="1131"/>
                </a:lnTo>
                <a:lnTo>
                  <a:pt x="651" y="1133"/>
                </a:lnTo>
                <a:lnTo>
                  <a:pt x="653" y="1133"/>
                </a:lnTo>
                <a:lnTo>
                  <a:pt x="655" y="1133"/>
                </a:lnTo>
                <a:lnTo>
                  <a:pt x="655" y="1133"/>
                </a:lnTo>
                <a:lnTo>
                  <a:pt x="655" y="1133"/>
                </a:lnTo>
                <a:lnTo>
                  <a:pt x="629" y="1135"/>
                </a:lnTo>
                <a:lnTo>
                  <a:pt x="603" y="1135"/>
                </a:lnTo>
                <a:lnTo>
                  <a:pt x="603" y="1135"/>
                </a:lnTo>
                <a:lnTo>
                  <a:pt x="598" y="1135"/>
                </a:lnTo>
                <a:lnTo>
                  <a:pt x="591" y="1137"/>
                </a:lnTo>
                <a:lnTo>
                  <a:pt x="591" y="1137"/>
                </a:lnTo>
                <a:lnTo>
                  <a:pt x="589" y="1137"/>
                </a:lnTo>
                <a:lnTo>
                  <a:pt x="589" y="1135"/>
                </a:lnTo>
                <a:lnTo>
                  <a:pt x="587" y="1135"/>
                </a:lnTo>
                <a:lnTo>
                  <a:pt x="585" y="1135"/>
                </a:lnTo>
                <a:lnTo>
                  <a:pt x="585" y="1135"/>
                </a:lnTo>
                <a:lnTo>
                  <a:pt x="583" y="1137"/>
                </a:lnTo>
                <a:lnTo>
                  <a:pt x="585" y="1137"/>
                </a:lnTo>
                <a:lnTo>
                  <a:pt x="587" y="1139"/>
                </a:lnTo>
                <a:lnTo>
                  <a:pt x="587" y="1139"/>
                </a:lnTo>
                <a:lnTo>
                  <a:pt x="587" y="1139"/>
                </a:lnTo>
                <a:lnTo>
                  <a:pt x="580" y="1141"/>
                </a:lnTo>
                <a:lnTo>
                  <a:pt x="576" y="1142"/>
                </a:lnTo>
                <a:lnTo>
                  <a:pt x="576" y="1142"/>
                </a:lnTo>
                <a:lnTo>
                  <a:pt x="559" y="1142"/>
                </a:lnTo>
                <a:lnTo>
                  <a:pt x="543" y="1144"/>
                </a:lnTo>
                <a:lnTo>
                  <a:pt x="543" y="1144"/>
                </a:lnTo>
                <a:lnTo>
                  <a:pt x="508" y="1144"/>
                </a:lnTo>
                <a:lnTo>
                  <a:pt x="508" y="1144"/>
                </a:lnTo>
                <a:lnTo>
                  <a:pt x="495" y="1146"/>
                </a:lnTo>
                <a:lnTo>
                  <a:pt x="482" y="1146"/>
                </a:lnTo>
                <a:lnTo>
                  <a:pt x="482" y="1146"/>
                </a:lnTo>
                <a:lnTo>
                  <a:pt x="456" y="1146"/>
                </a:lnTo>
                <a:lnTo>
                  <a:pt x="456" y="1146"/>
                </a:lnTo>
                <a:lnTo>
                  <a:pt x="454" y="1146"/>
                </a:lnTo>
                <a:lnTo>
                  <a:pt x="454" y="1146"/>
                </a:lnTo>
                <a:lnTo>
                  <a:pt x="456" y="1146"/>
                </a:lnTo>
                <a:lnTo>
                  <a:pt x="453" y="1146"/>
                </a:lnTo>
                <a:lnTo>
                  <a:pt x="453" y="1146"/>
                </a:lnTo>
                <a:lnTo>
                  <a:pt x="401" y="1148"/>
                </a:lnTo>
                <a:lnTo>
                  <a:pt x="357" y="1152"/>
                </a:lnTo>
                <a:lnTo>
                  <a:pt x="357" y="1152"/>
                </a:lnTo>
                <a:lnTo>
                  <a:pt x="385" y="1150"/>
                </a:lnTo>
                <a:lnTo>
                  <a:pt x="410" y="1150"/>
                </a:lnTo>
                <a:lnTo>
                  <a:pt x="434" y="1150"/>
                </a:lnTo>
                <a:lnTo>
                  <a:pt x="460" y="1148"/>
                </a:lnTo>
                <a:lnTo>
                  <a:pt x="460" y="1148"/>
                </a:lnTo>
                <a:lnTo>
                  <a:pt x="464" y="1148"/>
                </a:lnTo>
                <a:lnTo>
                  <a:pt x="471" y="1148"/>
                </a:lnTo>
                <a:lnTo>
                  <a:pt x="477" y="1148"/>
                </a:lnTo>
                <a:lnTo>
                  <a:pt x="480" y="1150"/>
                </a:lnTo>
                <a:lnTo>
                  <a:pt x="480" y="1150"/>
                </a:lnTo>
                <a:lnTo>
                  <a:pt x="480" y="1148"/>
                </a:lnTo>
                <a:lnTo>
                  <a:pt x="480" y="1148"/>
                </a:lnTo>
                <a:lnTo>
                  <a:pt x="482" y="1148"/>
                </a:lnTo>
                <a:lnTo>
                  <a:pt x="482" y="1148"/>
                </a:lnTo>
                <a:lnTo>
                  <a:pt x="489" y="1148"/>
                </a:lnTo>
                <a:lnTo>
                  <a:pt x="489" y="1148"/>
                </a:lnTo>
                <a:lnTo>
                  <a:pt x="489" y="1150"/>
                </a:lnTo>
                <a:lnTo>
                  <a:pt x="489" y="1150"/>
                </a:lnTo>
                <a:lnTo>
                  <a:pt x="495" y="1152"/>
                </a:lnTo>
                <a:lnTo>
                  <a:pt x="495" y="1152"/>
                </a:lnTo>
                <a:lnTo>
                  <a:pt x="572" y="1152"/>
                </a:lnTo>
                <a:lnTo>
                  <a:pt x="572" y="1152"/>
                </a:lnTo>
                <a:lnTo>
                  <a:pt x="574" y="1150"/>
                </a:lnTo>
                <a:lnTo>
                  <a:pt x="574" y="1150"/>
                </a:lnTo>
                <a:lnTo>
                  <a:pt x="574" y="1150"/>
                </a:lnTo>
                <a:lnTo>
                  <a:pt x="576" y="1150"/>
                </a:lnTo>
                <a:lnTo>
                  <a:pt x="576" y="1150"/>
                </a:lnTo>
                <a:lnTo>
                  <a:pt x="603" y="1148"/>
                </a:lnTo>
                <a:lnTo>
                  <a:pt x="603" y="1148"/>
                </a:lnTo>
                <a:lnTo>
                  <a:pt x="611" y="1150"/>
                </a:lnTo>
                <a:lnTo>
                  <a:pt x="613" y="1152"/>
                </a:lnTo>
                <a:lnTo>
                  <a:pt x="611" y="1153"/>
                </a:lnTo>
                <a:lnTo>
                  <a:pt x="611" y="1153"/>
                </a:lnTo>
                <a:lnTo>
                  <a:pt x="552" y="1155"/>
                </a:lnTo>
                <a:lnTo>
                  <a:pt x="489" y="1157"/>
                </a:lnTo>
                <a:lnTo>
                  <a:pt x="489" y="1157"/>
                </a:lnTo>
                <a:lnTo>
                  <a:pt x="471" y="1157"/>
                </a:lnTo>
                <a:lnTo>
                  <a:pt x="464" y="1157"/>
                </a:lnTo>
                <a:lnTo>
                  <a:pt x="456" y="1157"/>
                </a:lnTo>
                <a:lnTo>
                  <a:pt x="456" y="1157"/>
                </a:lnTo>
                <a:lnTo>
                  <a:pt x="482" y="1159"/>
                </a:lnTo>
                <a:lnTo>
                  <a:pt x="506" y="1161"/>
                </a:lnTo>
                <a:lnTo>
                  <a:pt x="506" y="1161"/>
                </a:lnTo>
                <a:lnTo>
                  <a:pt x="537" y="1159"/>
                </a:lnTo>
                <a:lnTo>
                  <a:pt x="569" y="1159"/>
                </a:lnTo>
                <a:lnTo>
                  <a:pt x="569" y="1159"/>
                </a:lnTo>
                <a:lnTo>
                  <a:pt x="581" y="1159"/>
                </a:lnTo>
                <a:lnTo>
                  <a:pt x="581" y="1159"/>
                </a:lnTo>
                <a:lnTo>
                  <a:pt x="596" y="1159"/>
                </a:lnTo>
                <a:lnTo>
                  <a:pt x="596" y="1159"/>
                </a:lnTo>
                <a:lnTo>
                  <a:pt x="605" y="1159"/>
                </a:lnTo>
                <a:lnTo>
                  <a:pt x="605" y="1159"/>
                </a:lnTo>
                <a:lnTo>
                  <a:pt x="631" y="1157"/>
                </a:lnTo>
                <a:lnTo>
                  <a:pt x="631" y="1157"/>
                </a:lnTo>
                <a:lnTo>
                  <a:pt x="655" y="1159"/>
                </a:lnTo>
                <a:lnTo>
                  <a:pt x="681" y="1159"/>
                </a:lnTo>
                <a:lnTo>
                  <a:pt x="681" y="1159"/>
                </a:lnTo>
                <a:lnTo>
                  <a:pt x="681" y="1159"/>
                </a:lnTo>
                <a:lnTo>
                  <a:pt x="683" y="1161"/>
                </a:lnTo>
                <a:lnTo>
                  <a:pt x="677" y="1163"/>
                </a:lnTo>
                <a:lnTo>
                  <a:pt x="677" y="1163"/>
                </a:lnTo>
                <a:lnTo>
                  <a:pt x="633" y="1163"/>
                </a:lnTo>
                <a:lnTo>
                  <a:pt x="633" y="1163"/>
                </a:lnTo>
                <a:lnTo>
                  <a:pt x="635" y="1163"/>
                </a:lnTo>
                <a:lnTo>
                  <a:pt x="637" y="1163"/>
                </a:lnTo>
                <a:lnTo>
                  <a:pt x="637" y="1163"/>
                </a:lnTo>
                <a:lnTo>
                  <a:pt x="629" y="1163"/>
                </a:lnTo>
                <a:lnTo>
                  <a:pt x="622" y="1164"/>
                </a:lnTo>
                <a:lnTo>
                  <a:pt x="622" y="1164"/>
                </a:lnTo>
                <a:lnTo>
                  <a:pt x="631" y="1164"/>
                </a:lnTo>
                <a:lnTo>
                  <a:pt x="635" y="1166"/>
                </a:lnTo>
                <a:lnTo>
                  <a:pt x="635" y="1168"/>
                </a:lnTo>
                <a:lnTo>
                  <a:pt x="631" y="1168"/>
                </a:lnTo>
                <a:lnTo>
                  <a:pt x="631" y="1168"/>
                </a:lnTo>
                <a:lnTo>
                  <a:pt x="569" y="1168"/>
                </a:lnTo>
                <a:lnTo>
                  <a:pt x="512" y="1168"/>
                </a:lnTo>
                <a:lnTo>
                  <a:pt x="512" y="1168"/>
                </a:lnTo>
                <a:lnTo>
                  <a:pt x="508" y="1170"/>
                </a:lnTo>
                <a:lnTo>
                  <a:pt x="500" y="1172"/>
                </a:lnTo>
                <a:lnTo>
                  <a:pt x="500" y="1172"/>
                </a:lnTo>
                <a:lnTo>
                  <a:pt x="443" y="1172"/>
                </a:lnTo>
                <a:lnTo>
                  <a:pt x="385" y="1172"/>
                </a:lnTo>
                <a:lnTo>
                  <a:pt x="385" y="1172"/>
                </a:lnTo>
                <a:lnTo>
                  <a:pt x="420" y="1174"/>
                </a:lnTo>
                <a:lnTo>
                  <a:pt x="453" y="1174"/>
                </a:lnTo>
                <a:lnTo>
                  <a:pt x="528" y="1172"/>
                </a:lnTo>
                <a:lnTo>
                  <a:pt x="528" y="1172"/>
                </a:lnTo>
                <a:lnTo>
                  <a:pt x="528" y="1174"/>
                </a:lnTo>
                <a:lnTo>
                  <a:pt x="534" y="1174"/>
                </a:lnTo>
                <a:lnTo>
                  <a:pt x="534" y="1174"/>
                </a:lnTo>
                <a:lnTo>
                  <a:pt x="567" y="1172"/>
                </a:lnTo>
                <a:lnTo>
                  <a:pt x="598" y="1172"/>
                </a:lnTo>
                <a:lnTo>
                  <a:pt x="598" y="1172"/>
                </a:lnTo>
                <a:lnTo>
                  <a:pt x="620" y="1177"/>
                </a:lnTo>
                <a:lnTo>
                  <a:pt x="620" y="1177"/>
                </a:lnTo>
                <a:lnTo>
                  <a:pt x="657" y="1179"/>
                </a:lnTo>
                <a:lnTo>
                  <a:pt x="692" y="1181"/>
                </a:lnTo>
                <a:lnTo>
                  <a:pt x="727" y="1183"/>
                </a:lnTo>
                <a:lnTo>
                  <a:pt x="764" y="1185"/>
                </a:lnTo>
                <a:lnTo>
                  <a:pt x="764" y="1185"/>
                </a:lnTo>
                <a:lnTo>
                  <a:pt x="765" y="1187"/>
                </a:lnTo>
                <a:lnTo>
                  <a:pt x="769" y="1187"/>
                </a:lnTo>
                <a:lnTo>
                  <a:pt x="769" y="1187"/>
                </a:lnTo>
                <a:lnTo>
                  <a:pt x="758" y="1190"/>
                </a:lnTo>
                <a:lnTo>
                  <a:pt x="758" y="1190"/>
                </a:lnTo>
                <a:lnTo>
                  <a:pt x="745" y="1190"/>
                </a:lnTo>
                <a:lnTo>
                  <a:pt x="734" y="1190"/>
                </a:lnTo>
                <a:lnTo>
                  <a:pt x="734" y="1190"/>
                </a:lnTo>
                <a:lnTo>
                  <a:pt x="697" y="1192"/>
                </a:lnTo>
                <a:lnTo>
                  <a:pt x="657" y="1192"/>
                </a:lnTo>
                <a:lnTo>
                  <a:pt x="616" y="1192"/>
                </a:lnTo>
                <a:lnTo>
                  <a:pt x="574" y="1194"/>
                </a:lnTo>
                <a:lnTo>
                  <a:pt x="574" y="1194"/>
                </a:lnTo>
                <a:lnTo>
                  <a:pt x="570" y="1196"/>
                </a:lnTo>
                <a:lnTo>
                  <a:pt x="570" y="1196"/>
                </a:lnTo>
                <a:lnTo>
                  <a:pt x="578" y="1199"/>
                </a:lnTo>
                <a:lnTo>
                  <a:pt x="578" y="1199"/>
                </a:lnTo>
                <a:lnTo>
                  <a:pt x="615" y="1199"/>
                </a:lnTo>
                <a:lnTo>
                  <a:pt x="635" y="1199"/>
                </a:lnTo>
                <a:lnTo>
                  <a:pt x="655" y="1199"/>
                </a:lnTo>
                <a:lnTo>
                  <a:pt x="655" y="1199"/>
                </a:lnTo>
                <a:lnTo>
                  <a:pt x="657" y="1203"/>
                </a:lnTo>
                <a:lnTo>
                  <a:pt x="659" y="1203"/>
                </a:lnTo>
                <a:lnTo>
                  <a:pt x="657" y="1205"/>
                </a:lnTo>
                <a:lnTo>
                  <a:pt x="655" y="1207"/>
                </a:lnTo>
                <a:lnTo>
                  <a:pt x="646" y="1209"/>
                </a:lnTo>
                <a:lnTo>
                  <a:pt x="633" y="1209"/>
                </a:lnTo>
                <a:lnTo>
                  <a:pt x="633" y="1209"/>
                </a:lnTo>
                <a:lnTo>
                  <a:pt x="513" y="1209"/>
                </a:lnTo>
                <a:lnTo>
                  <a:pt x="513" y="1209"/>
                </a:lnTo>
                <a:lnTo>
                  <a:pt x="436" y="1210"/>
                </a:lnTo>
                <a:lnTo>
                  <a:pt x="359" y="1210"/>
                </a:lnTo>
                <a:lnTo>
                  <a:pt x="201" y="1212"/>
                </a:lnTo>
                <a:lnTo>
                  <a:pt x="201" y="1212"/>
                </a:lnTo>
                <a:lnTo>
                  <a:pt x="287" y="1212"/>
                </a:lnTo>
                <a:lnTo>
                  <a:pt x="328" y="1212"/>
                </a:lnTo>
                <a:lnTo>
                  <a:pt x="368" y="1212"/>
                </a:lnTo>
                <a:lnTo>
                  <a:pt x="368" y="1212"/>
                </a:lnTo>
                <a:lnTo>
                  <a:pt x="368" y="1212"/>
                </a:lnTo>
                <a:lnTo>
                  <a:pt x="374" y="1212"/>
                </a:lnTo>
                <a:lnTo>
                  <a:pt x="374" y="1212"/>
                </a:lnTo>
                <a:lnTo>
                  <a:pt x="453" y="1212"/>
                </a:lnTo>
                <a:lnTo>
                  <a:pt x="528" y="1210"/>
                </a:lnTo>
                <a:lnTo>
                  <a:pt x="528" y="1210"/>
                </a:lnTo>
                <a:lnTo>
                  <a:pt x="545" y="1212"/>
                </a:lnTo>
                <a:lnTo>
                  <a:pt x="567" y="1212"/>
                </a:lnTo>
                <a:lnTo>
                  <a:pt x="587" y="1212"/>
                </a:lnTo>
                <a:lnTo>
                  <a:pt x="603" y="1214"/>
                </a:lnTo>
                <a:lnTo>
                  <a:pt x="603" y="1214"/>
                </a:lnTo>
                <a:lnTo>
                  <a:pt x="598" y="1216"/>
                </a:lnTo>
                <a:lnTo>
                  <a:pt x="589" y="1220"/>
                </a:lnTo>
                <a:lnTo>
                  <a:pt x="563" y="1222"/>
                </a:lnTo>
                <a:lnTo>
                  <a:pt x="563" y="1222"/>
                </a:lnTo>
                <a:lnTo>
                  <a:pt x="592" y="1223"/>
                </a:lnTo>
                <a:lnTo>
                  <a:pt x="620" y="1223"/>
                </a:lnTo>
                <a:lnTo>
                  <a:pt x="620" y="1223"/>
                </a:lnTo>
                <a:lnTo>
                  <a:pt x="646" y="1223"/>
                </a:lnTo>
                <a:lnTo>
                  <a:pt x="666" y="1223"/>
                </a:lnTo>
                <a:lnTo>
                  <a:pt x="666" y="1223"/>
                </a:lnTo>
                <a:lnTo>
                  <a:pt x="666" y="1223"/>
                </a:lnTo>
                <a:lnTo>
                  <a:pt x="666" y="1223"/>
                </a:lnTo>
                <a:lnTo>
                  <a:pt x="666" y="1225"/>
                </a:lnTo>
                <a:lnTo>
                  <a:pt x="666" y="1225"/>
                </a:lnTo>
                <a:lnTo>
                  <a:pt x="679" y="1225"/>
                </a:lnTo>
                <a:lnTo>
                  <a:pt x="679" y="1225"/>
                </a:lnTo>
                <a:lnTo>
                  <a:pt x="694" y="1223"/>
                </a:lnTo>
                <a:lnTo>
                  <a:pt x="694" y="1223"/>
                </a:lnTo>
                <a:lnTo>
                  <a:pt x="712" y="1225"/>
                </a:lnTo>
                <a:lnTo>
                  <a:pt x="712" y="1225"/>
                </a:lnTo>
                <a:lnTo>
                  <a:pt x="773" y="1225"/>
                </a:lnTo>
                <a:lnTo>
                  <a:pt x="832" y="1225"/>
                </a:lnTo>
                <a:lnTo>
                  <a:pt x="844" y="1225"/>
                </a:lnTo>
                <a:lnTo>
                  <a:pt x="844" y="1225"/>
                </a:lnTo>
                <a:lnTo>
                  <a:pt x="846" y="1225"/>
                </a:lnTo>
                <a:lnTo>
                  <a:pt x="850" y="1227"/>
                </a:lnTo>
                <a:lnTo>
                  <a:pt x="850" y="1227"/>
                </a:lnTo>
                <a:lnTo>
                  <a:pt x="856" y="1225"/>
                </a:lnTo>
                <a:lnTo>
                  <a:pt x="856" y="1225"/>
                </a:lnTo>
                <a:lnTo>
                  <a:pt x="905" y="1227"/>
                </a:lnTo>
                <a:lnTo>
                  <a:pt x="905" y="1227"/>
                </a:lnTo>
                <a:lnTo>
                  <a:pt x="1023" y="1227"/>
                </a:lnTo>
                <a:lnTo>
                  <a:pt x="1023" y="1227"/>
                </a:lnTo>
                <a:lnTo>
                  <a:pt x="1025" y="1227"/>
                </a:lnTo>
                <a:lnTo>
                  <a:pt x="1025" y="1229"/>
                </a:lnTo>
                <a:lnTo>
                  <a:pt x="1025" y="1229"/>
                </a:lnTo>
                <a:lnTo>
                  <a:pt x="1030" y="1229"/>
                </a:lnTo>
                <a:lnTo>
                  <a:pt x="1030" y="1229"/>
                </a:lnTo>
                <a:lnTo>
                  <a:pt x="1179" y="1231"/>
                </a:lnTo>
                <a:lnTo>
                  <a:pt x="1249" y="1233"/>
                </a:lnTo>
                <a:lnTo>
                  <a:pt x="1249" y="1161"/>
                </a:lnTo>
                <a:lnTo>
                  <a:pt x="1249" y="1137"/>
                </a:lnTo>
                <a:lnTo>
                  <a:pt x="1249" y="1137"/>
                </a:lnTo>
                <a:lnTo>
                  <a:pt x="1251" y="1135"/>
                </a:lnTo>
                <a:lnTo>
                  <a:pt x="1251" y="1130"/>
                </a:lnTo>
                <a:lnTo>
                  <a:pt x="1251" y="1130"/>
                </a:lnTo>
                <a:lnTo>
                  <a:pt x="1251" y="1124"/>
                </a:lnTo>
                <a:lnTo>
                  <a:pt x="1249" y="1117"/>
                </a:lnTo>
                <a:lnTo>
                  <a:pt x="1249" y="1117"/>
                </a:lnTo>
                <a:lnTo>
                  <a:pt x="1251" y="1106"/>
                </a:lnTo>
                <a:lnTo>
                  <a:pt x="1251" y="1106"/>
                </a:lnTo>
                <a:lnTo>
                  <a:pt x="1253" y="1003"/>
                </a:lnTo>
                <a:lnTo>
                  <a:pt x="1251" y="900"/>
                </a:lnTo>
                <a:lnTo>
                  <a:pt x="1249" y="708"/>
                </a:lnTo>
                <a:lnTo>
                  <a:pt x="1249" y="708"/>
                </a:lnTo>
                <a:lnTo>
                  <a:pt x="1249" y="637"/>
                </a:lnTo>
                <a:lnTo>
                  <a:pt x="1249" y="570"/>
                </a:lnTo>
                <a:lnTo>
                  <a:pt x="1249" y="570"/>
                </a:lnTo>
                <a:lnTo>
                  <a:pt x="1247" y="488"/>
                </a:lnTo>
                <a:lnTo>
                  <a:pt x="1247" y="407"/>
                </a:lnTo>
                <a:lnTo>
                  <a:pt x="1247" y="407"/>
                </a:lnTo>
                <a:lnTo>
                  <a:pt x="1247" y="346"/>
                </a:lnTo>
                <a:lnTo>
                  <a:pt x="1247" y="291"/>
                </a:lnTo>
                <a:lnTo>
                  <a:pt x="1247" y="291"/>
                </a:lnTo>
                <a:lnTo>
                  <a:pt x="1246" y="272"/>
                </a:lnTo>
                <a:lnTo>
                  <a:pt x="1246" y="272"/>
                </a:lnTo>
                <a:lnTo>
                  <a:pt x="1247" y="243"/>
                </a:lnTo>
                <a:lnTo>
                  <a:pt x="1247" y="243"/>
                </a:lnTo>
                <a:lnTo>
                  <a:pt x="1246" y="160"/>
                </a:lnTo>
                <a:lnTo>
                  <a:pt x="1246" y="72"/>
                </a:lnTo>
                <a:lnTo>
                  <a:pt x="1247" y="4"/>
                </a:lnTo>
                <a:lnTo>
                  <a:pt x="1179" y="4"/>
                </a:lnTo>
                <a:lnTo>
                  <a:pt x="1179" y="4"/>
                </a:lnTo>
                <a:lnTo>
                  <a:pt x="1179" y="4"/>
                </a:lnTo>
                <a:lnTo>
                  <a:pt x="1130" y="6"/>
                </a:lnTo>
                <a:lnTo>
                  <a:pt x="1130" y="6"/>
                </a:lnTo>
                <a:lnTo>
                  <a:pt x="1095" y="4"/>
                </a:lnTo>
                <a:lnTo>
                  <a:pt x="1095" y="4"/>
                </a:lnTo>
                <a:lnTo>
                  <a:pt x="1047" y="6"/>
                </a:lnTo>
                <a:lnTo>
                  <a:pt x="1001" y="6"/>
                </a:lnTo>
                <a:lnTo>
                  <a:pt x="1001" y="6"/>
                </a:lnTo>
                <a:lnTo>
                  <a:pt x="938" y="6"/>
                </a:lnTo>
                <a:lnTo>
                  <a:pt x="909" y="6"/>
                </a:lnTo>
                <a:lnTo>
                  <a:pt x="878" y="6"/>
                </a:lnTo>
                <a:lnTo>
                  <a:pt x="878" y="6"/>
                </a:lnTo>
                <a:lnTo>
                  <a:pt x="804" y="4"/>
                </a:lnTo>
                <a:lnTo>
                  <a:pt x="734" y="6"/>
                </a:lnTo>
                <a:lnTo>
                  <a:pt x="734" y="6"/>
                </a:lnTo>
                <a:lnTo>
                  <a:pt x="707" y="4"/>
                </a:lnTo>
                <a:lnTo>
                  <a:pt x="679" y="4"/>
                </a:lnTo>
                <a:lnTo>
                  <a:pt x="622" y="4"/>
                </a:lnTo>
                <a:lnTo>
                  <a:pt x="622" y="4"/>
                </a:lnTo>
                <a:lnTo>
                  <a:pt x="611" y="4"/>
                </a:lnTo>
                <a:lnTo>
                  <a:pt x="611" y="4"/>
                </a:lnTo>
                <a:lnTo>
                  <a:pt x="565" y="2"/>
                </a:lnTo>
                <a:lnTo>
                  <a:pt x="519" y="4"/>
                </a:lnTo>
                <a:lnTo>
                  <a:pt x="475" y="4"/>
                </a:lnTo>
                <a:lnTo>
                  <a:pt x="434" y="4"/>
                </a:lnTo>
                <a:lnTo>
                  <a:pt x="434" y="4"/>
                </a:lnTo>
                <a:lnTo>
                  <a:pt x="421" y="4"/>
                </a:lnTo>
                <a:lnTo>
                  <a:pt x="408" y="4"/>
                </a:lnTo>
                <a:lnTo>
                  <a:pt x="383" y="2"/>
                </a:lnTo>
                <a:lnTo>
                  <a:pt x="383" y="2"/>
                </a:lnTo>
                <a:lnTo>
                  <a:pt x="357" y="2"/>
                </a:lnTo>
                <a:lnTo>
                  <a:pt x="331" y="4"/>
                </a:lnTo>
                <a:lnTo>
                  <a:pt x="331" y="4"/>
                </a:lnTo>
                <a:lnTo>
                  <a:pt x="313" y="2"/>
                </a:lnTo>
                <a:lnTo>
                  <a:pt x="313" y="2"/>
                </a:lnTo>
                <a:lnTo>
                  <a:pt x="287" y="4"/>
                </a:lnTo>
                <a:lnTo>
                  <a:pt x="258" y="4"/>
                </a:lnTo>
                <a:lnTo>
                  <a:pt x="258" y="4"/>
                </a:lnTo>
                <a:lnTo>
                  <a:pt x="213" y="2"/>
                </a:lnTo>
                <a:lnTo>
                  <a:pt x="190" y="2"/>
                </a:lnTo>
                <a:lnTo>
                  <a:pt x="164" y="4"/>
                </a:lnTo>
                <a:lnTo>
                  <a:pt x="164" y="4"/>
                </a:lnTo>
                <a:lnTo>
                  <a:pt x="129" y="2"/>
                </a:lnTo>
                <a:lnTo>
                  <a:pt x="90" y="0"/>
                </a:lnTo>
                <a:lnTo>
                  <a:pt x="17" y="2"/>
                </a:lnTo>
                <a:lnTo>
                  <a:pt x="18" y="72"/>
                </a:lnTo>
                <a:lnTo>
                  <a:pt x="18" y="72"/>
                </a:lnTo>
                <a:lnTo>
                  <a:pt x="18" y="92"/>
                </a:lnTo>
                <a:lnTo>
                  <a:pt x="18" y="92"/>
                </a:lnTo>
                <a:lnTo>
                  <a:pt x="18" y="129"/>
                </a:lnTo>
                <a:lnTo>
                  <a:pt x="18" y="167"/>
                </a:lnTo>
                <a:lnTo>
                  <a:pt x="18" y="206"/>
                </a:lnTo>
                <a:lnTo>
                  <a:pt x="18" y="245"/>
                </a:lnTo>
                <a:lnTo>
                  <a:pt x="18" y="245"/>
                </a:lnTo>
                <a:lnTo>
                  <a:pt x="17" y="270"/>
                </a:lnTo>
                <a:lnTo>
                  <a:pt x="17" y="283"/>
                </a:lnTo>
                <a:lnTo>
                  <a:pt x="17" y="296"/>
                </a:lnTo>
                <a:lnTo>
                  <a:pt x="17" y="296"/>
                </a:lnTo>
                <a:lnTo>
                  <a:pt x="17" y="311"/>
                </a:lnTo>
                <a:lnTo>
                  <a:pt x="17" y="326"/>
                </a:lnTo>
                <a:lnTo>
                  <a:pt x="17" y="359"/>
                </a:lnTo>
                <a:lnTo>
                  <a:pt x="17" y="359"/>
                </a:lnTo>
                <a:lnTo>
                  <a:pt x="15" y="427"/>
                </a:lnTo>
                <a:lnTo>
                  <a:pt x="15" y="427"/>
                </a:lnTo>
                <a:lnTo>
                  <a:pt x="13" y="478"/>
                </a:lnTo>
                <a:lnTo>
                  <a:pt x="13" y="502"/>
                </a:lnTo>
                <a:lnTo>
                  <a:pt x="11" y="524"/>
                </a:lnTo>
                <a:lnTo>
                  <a:pt x="11" y="524"/>
                </a:lnTo>
                <a:lnTo>
                  <a:pt x="7" y="528"/>
                </a:lnTo>
                <a:lnTo>
                  <a:pt x="7" y="533"/>
                </a:lnTo>
                <a:lnTo>
                  <a:pt x="9" y="548"/>
                </a:lnTo>
                <a:lnTo>
                  <a:pt x="13" y="565"/>
                </a:lnTo>
                <a:lnTo>
                  <a:pt x="13" y="574"/>
                </a:lnTo>
                <a:lnTo>
                  <a:pt x="13" y="583"/>
                </a:lnTo>
                <a:lnTo>
                  <a:pt x="13" y="583"/>
                </a:lnTo>
                <a:lnTo>
                  <a:pt x="11" y="591"/>
                </a:lnTo>
                <a:lnTo>
                  <a:pt x="9" y="594"/>
                </a:lnTo>
                <a:lnTo>
                  <a:pt x="4" y="602"/>
                </a:lnTo>
                <a:lnTo>
                  <a:pt x="4" y="602"/>
                </a:lnTo>
                <a:lnTo>
                  <a:pt x="4" y="620"/>
                </a:lnTo>
                <a:lnTo>
                  <a:pt x="6" y="637"/>
                </a:lnTo>
                <a:lnTo>
                  <a:pt x="6" y="637"/>
                </a:lnTo>
                <a:lnTo>
                  <a:pt x="2" y="657"/>
                </a:lnTo>
                <a:lnTo>
                  <a:pt x="0" y="668"/>
                </a:lnTo>
                <a:lnTo>
                  <a:pt x="0" y="681"/>
                </a:lnTo>
                <a:lnTo>
                  <a:pt x="0" y="681"/>
                </a:lnTo>
                <a:close/>
                <a:moveTo>
                  <a:pt x="651" y="1142"/>
                </a:moveTo>
                <a:lnTo>
                  <a:pt x="651" y="1142"/>
                </a:lnTo>
                <a:lnTo>
                  <a:pt x="649" y="1142"/>
                </a:lnTo>
                <a:lnTo>
                  <a:pt x="649" y="1142"/>
                </a:lnTo>
                <a:lnTo>
                  <a:pt x="653" y="1141"/>
                </a:lnTo>
                <a:lnTo>
                  <a:pt x="657" y="1142"/>
                </a:lnTo>
                <a:lnTo>
                  <a:pt x="657" y="1142"/>
                </a:lnTo>
                <a:lnTo>
                  <a:pt x="651" y="1142"/>
                </a:lnTo>
                <a:lnTo>
                  <a:pt x="651" y="1142"/>
                </a:lnTo>
                <a:close/>
                <a:moveTo>
                  <a:pt x="648" y="1144"/>
                </a:moveTo>
                <a:lnTo>
                  <a:pt x="648" y="1144"/>
                </a:lnTo>
                <a:lnTo>
                  <a:pt x="622" y="1144"/>
                </a:lnTo>
                <a:lnTo>
                  <a:pt x="598" y="1144"/>
                </a:lnTo>
                <a:lnTo>
                  <a:pt x="598" y="1144"/>
                </a:lnTo>
                <a:lnTo>
                  <a:pt x="598" y="1144"/>
                </a:lnTo>
                <a:lnTo>
                  <a:pt x="598" y="1146"/>
                </a:lnTo>
                <a:lnTo>
                  <a:pt x="598" y="1146"/>
                </a:lnTo>
                <a:lnTo>
                  <a:pt x="596" y="1148"/>
                </a:lnTo>
                <a:lnTo>
                  <a:pt x="596" y="1148"/>
                </a:lnTo>
                <a:lnTo>
                  <a:pt x="585" y="1146"/>
                </a:lnTo>
                <a:lnTo>
                  <a:pt x="570" y="1146"/>
                </a:lnTo>
                <a:lnTo>
                  <a:pt x="570" y="1146"/>
                </a:lnTo>
                <a:lnTo>
                  <a:pt x="570" y="1144"/>
                </a:lnTo>
                <a:lnTo>
                  <a:pt x="572" y="1144"/>
                </a:lnTo>
                <a:lnTo>
                  <a:pt x="581" y="1142"/>
                </a:lnTo>
                <a:lnTo>
                  <a:pt x="589" y="1142"/>
                </a:lnTo>
                <a:lnTo>
                  <a:pt x="592" y="1141"/>
                </a:lnTo>
                <a:lnTo>
                  <a:pt x="592" y="1141"/>
                </a:lnTo>
                <a:lnTo>
                  <a:pt x="603" y="1141"/>
                </a:lnTo>
                <a:lnTo>
                  <a:pt x="611" y="1139"/>
                </a:lnTo>
                <a:lnTo>
                  <a:pt x="611" y="1139"/>
                </a:lnTo>
                <a:lnTo>
                  <a:pt x="629" y="1139"/>
                </a:lnTo>
                <a:lnTo>
                  <a:pt x="646" y="1141"/>
                </a:lnTo>
                <a:lnTo>
                  <a:pt x="646" y="1141"/>
                </a:lnTo>
                <a:lnTo>
                  <a:pt x="646" y="1141"/>
                </a:lnTo>
                <a:lnTo>
                  <a:pt x="646" y="1142"/>
                </a:lnTo>
                <a:lnTo>
                  <a:pt x="648" y="1142"/>
                </a:lnTo>
                <a:lnTo>
                  <a:pt x="648" y="1144"/>
                </a:lnTo>
                <a:lnTo>
                  <a:pt x="648" y="114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/>
              <a:t>　</a:t>
            </a:r>
          </a:p>
        </p:txBody>
      </p:sp>
      <p:sp>
        <p:nvSpPr>
          <p:cNvPr id="29" name="Freeform 22"/>
          <p:cNvSpPr>
            <a:spLocks noEditPoints="1"/>
          </p:cNvSpPr>
          <p:nvPr/>
        </p:nvSpPr>
        <p:spPr bwMode="auto">
          <a:xfrm flipH="1">
            <a:off x="4210304" y="2842174"/>
            <a:ext cx="1445960" cy="1409162"/>
          </a:xfrm>
          <a:custGeom>
            <a:avLst/>
            <a:gdLst>
              <a:gd name="T0" fmla="*/ 10 w 1336"/>
              <a:gd name="T1" fmla="*/ 887 h 1302"/>
              <a:gd name="T2" fmla="*/ 48 w 1336"/>
              <a:gd name="T3" fmla="*/ 1078 h 1302"/>
              <a:gd name="T4" fmla="*/ 87 w 1336"/>
              <a:gd name="T5" fmla="*/ 1177 h 1302"/>
              <a:gd name="T6" fmla="*/ 126 w 1336"/>
              <a:gd name="T7" fmla="*/ 1190 h 1302"/>
              <a:gd name="T8" fmla="*/ 192 w 1336"/>
              <a:gd name="T9" fmla="*/ 1141 h 1302"/>
              <a:gd name="T10" fmla="*/ 229 w 1336"/>
              <a:gd name="T11" fmla="*/ 1054 h 1302"/>
              <a:gd name="T12" fmla="*/ 262 w 1336"/>
              <a:gd name="T13" fmla="*/ 832 h 1302"/>
              <a:gd name="T14" fmla="*/ 265 w 1336"/>
              <a:gd name="T15" fmla="*/ 747 h 1302"/>
              <a:gd name="T16" fmla="*/ 267 w 1336"/>
              <a:gd name="T17" fmla="*/ 605 h 1302"/>
              <a:gd name="T18" fmla="*/ 254 w 1336"/>
              <a:gd name="T19" fmla="*/ 488 h 1302"/>
              <a:gd name="T20" fmla="*/ 249 w 1336"/>
              <a:gd name="T21" fmla="*/ 328 h 1302"/>
              <a:gd name="T22" fmla="*/ 247 w 1336"/>
              <a:gd name="T23" fmla="*/ 186 h 1302"/>
              <a:gd name="T24" fmla="*/ 137 w 1336"/>
              <a:gd name="T25" fmla="*/ 219 h 1302"/>
              <a:gd name="T26" fmla="*/ 370 w 1336"/>
              <a:gd name="T27" fmla="*/ 215 h 1302"/>
              <a:gd name="T28" fmla="*/ 501 w 1336"/>
              <a:gd name="T29" fmla="*/ 210 h 1302"/>
              <a:gd name="T30" fmla="*/ 738 w 1336"/>
              <a:gd name="T31" fmla="*/ 210 h 1302"/>
              <a:gd name="T32" fmla="*/ 1036 w 1336"/>
              <a:gd name="T33" fmla="*/ 206 h 1302"/>
              <a:gd name="T34" fmla="*/ 1224 w 1336"/>
              <a:gd name="T35" fmla="*/ 202 h 1302"/>
              <a:gd name="T36" fmla="*/ 1135 w 1336"/>
              <a:gd name="T37" fmla="*/ 412 h 1302"/>
              <a:gd name="T38" fmla="*/ 1148 w 1336"/>
              <a:gd name="T39" fmla="*/ 1115 h 1302"/>
              <a:gd name="T40" fmla="*/ 1163 w 1336"/>
              <a:gd name="T41" fmla="*/ 1120 h 1302"/>
              <a:gd name="T42" fmla="*/ 1119 w 1336"/>
              <a:gd name="T43" fmla="*/ 1122 h 1302"/>
              <a:gd name="T44" fmla="*/ 1003 w 1336"/>
              <a:gd name="T45" fmla="*/ 1130 h 1302"/>
              <a:gd name="T46" fmla="*/ 869 w 1336"/>
              <a:gd name="T47" fmla="*/ 1144 h 1302"/>
              <a:gd name="T48" fmla="*/ 788 w 1336"/>
              <a:gd name="T49" fmla="*/ 1150 h 1302"/>
              <a:gd name="T50" fmla="*/ 700 w 1336"/>
              <a:gd name="T51" fmla="*/ 1155 h 1302"/>
              <a:gd name="T52" fmla="*/ 630 w 1336"/>
              <a:gd name="T53" fmla="*/ 1157 h 1302"/>
              <a:gd name="T54" fmla="*/ 589 w 1336"/>
              <a:gd name="T55" fmla="*/ 1170 h 1302"/>
              <a:gd name="T56" fmla="*/ 501 w 1336"/>
              <a:gd name="T57" fmla="*/ 1176 h 1302"/>
              <a:gd name="T58" fmla="*/ 510 w 1336"/>
              <a:gd name="T59" fmla="*/ 1177 h 1302"/>
              <a:gd name="T60" fmla="*/ 534 w 1336"/>
              <a:gd name="T61" fmla="*/ 1179 h 1302"/>
              <a:gd name="T62" fmla="*/ 650 w 1336"/>
              <a:gd name="T63" fmla="*/ 1177 h 1302"/>
              <a:gd name="T64" fmla="*/ 503 w 1336"/>
              <a:gd name="T65" fmla="*/ 1192 h 1302"/>
              <a:gd name="T66" fmla="*/ 642 w 1336"/>
              <a:gd name="T67" fmla="*/ 1192 h 1302"/>
              <a:gd name="T68" fmla="*/ 727 w 1336"/>
              <a:gd name="T69" fmla="*/ 1196 h 1302"/>
              <a:gd name="T70" fmla="*/ 681 w 1336"/>
              <a:gd name="T71" fmla="*/ 1203 h 1302"/>
              <a:gd name="T72" fmla="*/ 431 w 1336"/>
              <a:gd name="T73" fmla="*/ 1212 h 1302"/>
              <a:gd name="T74" fmla="*/ 665 w 1336"/>
              <a:gd name="T75" fmla="*/ 1222 h 1302"/>
              <a:gd name="T76" fmla="*/ 804 w 1336"/>
              <a:gd name="T77" fmla="*/ 1240 h 1302"/>
              <a:gd name="T78" fmla="*/ 622 w 1336"/>
              <a:gd name="T79" fmla="*/ 1253 h 1302"/>
              <a:gd name="T80" fmla="*/ 679 w 1336"/>
              <a:gd name="T81" fmla="*/ 1269 h 1302"/>
              <a:gd name="T82" fmla="*/ 374 w 1336"/>
              <a:gd name="T83" fmla="*/ 1273 h 1302"/>
              <a:gd name="T84" fmla="*/ 650 w 1336"/>
              <a:gd name="T85" fmla="*/ 1275 h 1302"/>
              <a:gd name="T86" fmla="*/ 711 w 1336"/>
              <a:gd name="T87" fmla="*/ 1290 h 1302"/>
              <a:gd name="T88" fmla="*/ 751 w 1336"/>
              <a:gd name="T89" fmla="*/ 1290 h 1302"/>
              <a:gd name="T90" fmla="*/ 902 w 1336"/>
              <a:gd name="T91" fmla="*/ 1293 h 1302"/>
              <a:gd name="T92" fmla="*/ 1329 w 1336"/>
              <a:gd name="T93" fmla="*/ 1302 h 1302"/>
              <a:gd name="T94" fmla="*/ 1330 w 1336"/>
              <a:gd name="T95" fmla="*/ 1152 h 1302"/>
              <a:gd name="T96" fmla="*/ 1329 w 1336"/>
              <a:gd name="T97" fmla="*/ 638 h 1302"/>
              <a:gd name="T98" fmla="*/ 1329 w 1336"/>
              <a:gd name="T99" fmla="*/ 278 h 1302"/>
              <a:gd name="T100" fmla="*/ 1141 w 1336"/>
              <a:gd name="T101" fmla="*/ 6 h 1302"/>
              <a:gd name="T102" fmla="*/ 753 w 1336"/>
              <a:gd name="T103" fmla="*/ 4 h 1302"/>
              <a:gd name="T104" fmla="*/ 468 w 1336"/>
              <a:gd name="T105" fmla="*/ 6 h 1302"/>
              <a:gd name="T106" fmla="*/ 282 w 1336"/>
              <a:gd name="T107" fmla="*/ 4 h 1302"/>
              <a:gd name="T108" fmla="*/ 28 w 1336"/>
              <a:gd name="T109" fmla="*/ 164 h 1302"/>
              <a:gd name="T110" fmla="*/ 26 w 1336"/>
              <a:gd name="T111" fmla="*/ 394 h 1302"/>
              <a:gd name="T112" fmla="*/ 21 w 1336"/>
              <a:gd name="T113" fmla="*/ 609 h 1302"/>
              <a:gd name="T114" fmla="*/ 4 w 1336"/>
              <a:gd name="T115" fmla="*/ 692 h 1302"/>
              <a:gd name="T116" fmla="*/ 698 w 1336"/>
              <a:gd name="T117" fmla="*/ 1168 h 1302"/>
              <a:gd name="T118" fmla="*/ 642 w 1336"/>
              <a:gd name="T119" fmla="*/ 1176 h 1302"/>
              <a:gd name="T120" fmla="*/ 655 w 1336"/>
              <a:gd name="T121" fmla="*/ 1165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36" h="1302">
                <a:moveTo>
                  <a:pt x="0" y="716"/>
                </a:moveTo>
                <a:lnTo>
                  <a:pt x="0" y="716"/>
                </a:lnTo>
                <a:lnTo>
                  <a:pt x="0" y="729"/>
                </a:lnTo>
                <a:lnTo>
                  <a:pt x="2" y="741"/>
                </a:lnTo>
                <a:lnTo>
                  <a:pt x="2" y="741"/>
                </a:lnTo>
                <a:lnTo>
                  <a:pt x="0" y="773"/>
                </a:lnTo>
                <a:lnTo>
                  <a:pt x="0" y="802"/>
                </a:lnTo>
                <a:lnTo>
                  <a:pt x="0" y="802"/>
                </a:lnTo>
                <a:lnTo>
                  <a:pt x="4" y="830"/>
                </a:lnTo>
                <a:lnTo>
                  <a:pt x="6" y="857"/>
                </a:lnTo>
                <a:lnTo>
                  <a:pt x="6" y="857"/>
                </a:lnTo>
                <a:lnTo>
                  <a:pt x="10" y="887"/>
                </a:lnTo>
                <a:lnTo>
                  <a:pt x="10" y="887"/>
                </a:lnTo>
                <a:lnTo>
                  <a:pt x="11" y="924"/>
                </a:lnTo>
                <a:lnTo>
                  <a:pt x="13" y="938"/>
                </a:lnTo>
                <a:lnTo>
                  <a:pt x="17" y="949"/>
                </a:lnTo>
                <a:lnTo>
                  <a:pt x="17" y="949"/>
                </a:lnTo>
                <a:lnTo>
                  <a:pt x="23" y="981"/>
                </a:lnTo>
                <a:lnTo>
                  <a:pt x="28" y="1010"/>
                </a:lnTo>
                <a:lnTo>
                  <a:pt x="28" y="1010"/>
                </a:lnTo>
                <a:lnTo>
                  <a:pt x="28" y="1019"/>
                </a:lnTo>
                <a:lnTo>
                  <a:pt x="28" y="1019"/>
                </a:lnTo>
                <a:lnTo>
                  <a:pt x="37" y="1050"/>
                </a:lnTo>
                <a:lnTo>
                  <a:pt x="48" y="1078"/>
                </a:lnTo>
                <a:lnTo>
                  <a:pt x="57" y="1107"/>
                </a:lnTo>
                <a:lnTo>
                  <a:pt x="61" y="1124"/>
                </a:lnTo>
                <a:lnTo>
                  <a:pt x="65" y="1142"/>
                </a:lnTo>
                <a:lnTo>
                  <a:pt x="65" y="1142"/>
                </a:lnTo>
                <a:lnTo>
                  <a:pt x="70" y="1148"/>
                </a:lnTo>
                <a:lnTo>
                  <a:pt x="74" y="1153"/>
                </a:lnTo>
                <a:lnTo>
                  <a:pt x="78" y="1159"/>
                </a:lnTo>
                <a:lnTo>
                  <a:pt x="78" y="1159"/>
                </a:lnTo>
                <a:lnTo>
                  <a:pt x="81" y="1166"/>
                </a:lnTo>
                <a:lnTo>
                  <a:pt x="85" y="1174"/>
                </a:lnTo>
                <a:lnTo>
                  <a:pt x="85" y="1174"/>
                </a:lnTo>
                <a:lnTo>
                  <a:pt x="87" y="1177"/>
                </a:lnTo>
                <a:lnTo>
                  <a:pt x="91" y="1179"/>
                </a:lnTo>
                <a:lnTo>
                  <a:pt x="98" y="1181"/>
                </a:lnTo>
                <a:lnTo>
                  <a:pt x="102" y="1183"/>
                </a:lnTo>
                <a:lnTo>
                  <a:pt x="103" y="1185"/>
                </a:lnTo>
                <a:lnTo>
                  <a:pt x="107" y="1188"/>
                </a:lnTo>
                <a:lnTo>
                  <a:pt x="109" y="1194"/>
                </a:lnTo>
                <a:lnTo>
                  <a:pt x="109" y="1194"/>
                </a:lnTo>
                <a:lnTo>
                  <a:pt x="111" y="1194"/>
                </a:lnTo>
                <a:lnTo>
                  <a:pt x="111" y="1194"/>
                </a:lnTo>
                <a:lnTo>
                  <a:pt x="113" y="1190"/>
                </a:lnTo>
                <a:lnTo>
                  <a:pt x="113" y="1190"/>
                </a:lnTo>
                <a:lnTo>
                  <a:pt x="126" y="1190"/>
                </a:lnTo>
                <a:lnTo>
                  <a:pt x="137" y="1188"/>
                </a:lnTo>
                <a:lnTo>
                  <a:pt x="146" y="1187"/>
                </a:lnTo>
                <a:lnTo>
                  <a:pt x="157" y="1188"/>
                </a:lnTo>
                <a:lnTo>
                  <a:pt x="157" y="1188"/>
                </a:lnTo>
                <a:lnTo>
                  <a:pt x="162" y="1181"/>
                </a:lnTo>
                <a:lnTo>
                  <a:pt x="168" y="1177"/>
                </a:lnTo>
                <a:lnTo>
                  <a:pt x="173" y="1174"/>
                </a:lnTo>
                <a:lnTo>
                  <a:pt x="179" y="1168"/>
                </a:lnTo>
                <a:lnTo>
                  <a:pt x="179" y="1168"/>
                </a:lnTo>
                <a:lnTo>
                  <a:pt x="186" y="1155"/>
                </a:lnTo>
                <a:lnTo>
                  <a:pt x="192" y="1141"/>
                </a:lnTo>
                <a:lnTo>
                  <a:pt x="192" y="1141"/>
                </a:lnTo>
                <a:lnTo>
                  <a:pt x="199" y="1126"/>
                </a:lnTo>
                <a:lnTo>
                  <a:pt x="206" y="1113"/>
                </a:lnTo>
                <a:lnTo>
                  <a:pt x="206" y="1113"/>
                </a:lnTo>
                <a:lnTo>
                  <a:pt x="208" y="1111"/>
                </a:lnTo>
                <a:lnTo>
                  <a:pt x="212" y="1107"/>
                </a:lnTo>
                <a:lnTo>
                  <a:pt x="214" y="1102"/>
                </a:lnTo>
                <a:lnTo>
                  <a:pt x="216" y="1098"/>
                </a:lnTo>
                <a:lnTo>
                  <a:pt x="216" y="1098"/>
                </a:lnTo>
                <a:lnTo>
                  <a:pt x="221" y="1078"/>
                </a:lnTo>
                <a:lnTo>
                  <a:pt x="227" y="1058"/>
                </a:lnTo>
                <a:lnTo>
                  <a:pt x="227" y="1058"/>
                </a:lnTo>
                <a:lnTo>
                  <a:pt x="229" y="1054"/>
                </a:lnTo>
                <a:lnTo>
                  <a:pt x="230" y="1052"/>
                </a:lnTo>
                <a:lnTo>
                  <a:pt x="230" y="1052"/>
                </a:lnTo>
                <a:lnTo>
                  <a:pt x="245" y="1004"/>
                </a:lnTo>
                <a:lnTo>
                  <a:pt x="251" y="977"/>
                </a:lnTo>
                <a:lnTo>
                  <a:pt x="252" y="946"/>
                </a:lnTo>
                <a:lnTo>
                  <a:pt x="252" y="946"/>
                </a:lnTo>
                <a:lnTo>
                  <a:pt x="254" y="929"/>
                </a:lnTo>
                <a:lnTo>
                  <a:pt x="254" y="929"/>
                </a:lnTo>
                <a:lnTo>
                  <a:pt x="256" y="876"/>
                </a:lnTo>
                <a:lnTo>
                  <a:pt x="258" y="850"/>
                </a:lnTo>
                <a:lnTo>
                  <a:pt x="262" y="832"/>
                </a:lnTo>
                <a:lnTo>
                  <a:pt x="262" y="832"/>
                </a:lnTo>
                <a:lnTo>
                  <a:pt x="262" y="826"/>
                </a:lnTo>
                <a:lnTo>
                  <a:pt x="262" y="821"/>
                </a:lnTo>
                <a:lnTo>
                  <a:pt x="262" y="821"/>
                </a:lnTo>
                <a:lnTo>
                  <a:pt x="265" y="815"/>
                </a:lnTo>
                <a:lnTo>
                  <a:pt x="267" y="808"/>
                </a:lnTo>
                <a:lnTo>
                  <a:pt x="269" y="797"/>
                </a:lnTo>
                <a:lnTo>
                  <a:pt x="271" y="786"/>
                </a:lnTo>
                <a:lnTo>
                  <a:pt x="271" y="786"/>
                </a:lnTo>
                <a:lnTo>
                  <a:pt x="269" y="775"/>
                </a:lnTo>
                <a:lnTo>
                  <a:pt x="265" y="760"/>
                </a:lnTo>
                <a:lnTo>
                  <a:pt x="265" y="760"/>
                </a:lnTo>
                <a:lnTo>
                  <a:pt x="265" y="747"/>
                </a:lnTo>
                <a:lnTo>
                  <a:pt x="267" y="736"/>
                </a:lnTo>
                <a:lnTo>
                  <a:pt x="269" y="725"/>
                </a:lnTo>
                <a:lnTo>
                  <a:pt x="269" y="712"/>
                </a:lnTo>
                <a:lnTo>
                  <a:pt x="269" y="712"/>
                </a:lnTo>
                <a:lnTo>
                  <a:pt x="267" y="703"/>
                </a:lnTo>
                <a:lnTo>
                  <a:pt x="264" y="692"/>
                </a:lnTo>
                <a:lnTo>
                  <a:pt x="264" y="692"/>
                </a:lnTo>
                <a:lnTo>
                  <a:pt x="264" y="675"/>
                </a:lnTo>
                <a:lnTo>
                  <a:pt x="264" y="655"/>
                </a:lnTo>
                <a:lnTo>
                  <a:pt x="265" y="620"/>
                </a:lnTo>
                <a:lnTo>
                  <a:pt x="265" y="620"/>
                </a:lnTo>
                <a:lnTo>
                  <a:pt x="267" y="605"/>
                </a:lnTo>
                <a:lnTo>
                  <a:pt x="269" y="600"/>
                </a:lnTo>
                <a:lnTo>
                  <a:pt x="269" y="594"/>
                </a:lnTo>
                <a:lnTo>
                  <a:pt x="269" y="594"/>
                </a:lnTo>
                <a:lnTo>
                  <a:pt x="267" y="587"/>
                </a:lnTo>
                <a:lnTo>
                  <a:pt x="265" y="583"/>
                </a:lnTo>
                <a:lnTo>
                  <a:pt x="264" y="580"/>
                </a:lnTo>
                <a:lnTo>
                  <a:pt x="260" y="580"/>
                </a:lnTo>
                <a:lnTo>
                  <a:pt x="260" y="580"/>
                </a:lnTo>
                <a:lnTo>
                  <a:pt x="256" y="568"/>
                </a:lnTo>
                <a:lnTo>
                  <a:pt x="254" y="556"/>
                </a:lnTo>
                <a:lnTo>
                  <a:pt x="252" y="523"/>
                </a:lnTo>
                <a:lnTo>
                  <a:pt x="254" y="488"/>
                </a:lnTo>
                <a:lnTo>
                  <a:pt x="252" y="471"/>
                </a:lnTo>
                <a:lnTo>
                  <a:pt x="252" y="456"/>
                </a:lnTo>
                <a:lnTo>
                  <a:pt x="252" y="456"/>
                </a:lnTo>
                <a:lnTo>
                  <a:pt x="252" y="436"/>
                </a:lnTo>
                <a:lnTo>
                  <a:pt x="252" y="416"/>
                </a:lnTo>
                <a:lnTo>
                  <a:pt x="251" y="396"/>
                </a:lnTo>
                <a:lnTo>
                  <a:pt x="251" y="377"/>
                </a:lnTo>
                <a:lnTo>
                  <a:pt x="251" y="377"/>
                </a:lnTo>
                <a:lnTo>
                  <a:pt x="252" y="359"/>
                </a:lnTo>
                <a:lnTo>
                  <a:pt x="252" y="359"/>
                </a:lnTo>
                <a:lnTo>
                  <a:pt x="251" y="344"/>
                </a:lnTo>
                <a:lnTo>
                  <a:pt x="249" y="328"/>
                </a:lnTo>
                <a:lnTo>
                  <a:pt x="249" y="328"/>
                </a:lnTo>
                <a:lnTo>
                  <a:pt x="247" y="300"/>
                </a:lnTo>
                <a:lnTo>
                  <a:pt x="245" y="274"/>
                </a:lnTo>
                <a:lnTo>
                  <a:pt x="245" y="274"/>
                </a:lnTo>
                <a:lnTo>
                  <a:pt x="249" y="256"/>
                </a:lnTo>
                <a:lnTo>
                  <a:pt x="247" y="239"/>
                </a:lnTo>
                <a:lnTo>
                  <a:pt x="245" y="224"/>
                </a:lnTo>
                <a:lnTo>
                  <a:pt x="245" y="210"/>
                </a:lnTo>
                <a:lnTo>
                  <a:pt x="245" y="210"/>
                </a:lnTo>
                <a:lnTo>
                  <a:pt x="247" y="197"/>
                </a:lnTo>
                <a:lnTo>
                  <a:pt x="247" y="186"/>
                </a:lnTo>
                <a:lnTo>
                  <a:pt x="247" y="186"/>
                </a:lnTo>
                <a:lnTo>
                  <a:pt x="247" y="173"/>
                </a:lnTo>
                <a:lnTo>
                  <a:pt x="245" y="162"/>
                </a:lnTo>
                <a:lnTo>
                  <a:pt x="245" y="162"/>
                </a:lnTo>
                <a:lnTo>
                  <a:pt x="247" y="149"/>
                </a:lnTo>
                <a:lnTo>
                  <a:pt x="247" y="138"/>
                </a:lnTo>
                <a:lnTo>
                  <a:pt x="247" y="138"/>
                </a:lnTo>
                <a:lnTo>
                  <a:pt x="247" y="123"/>
                </a:lnTo>
                <a:lnTo>
                  <a:pt x="247" y="123"/>
                </a:lnTo>
                <a:lnTo>
                  <a:pt x="249" y="107"/>
                </a:lnTo>
                <a:lnTo>
                  <a:pt x="135" y="219"/>
                </a:lnTo>
                <a:lnTo>
                  <a:pt x="137" y="219"/>
                </a:lnTo>
                <a:lnTo>
                  <a:pt x="137" y="219"/>
                </a:lnTo>
                <a:lnTo>
                  <a:pt x="148" y="217"/>
                </a:lnTo>
                <a:lnTo>
                  <a:pt x="157" y="217"/>
                </a:lnTo>
                <a:lnTo>
                  <a:pt x="157" y="217"/>
                </a:lnTo>
                <a:lnTo>
                  <a:pt x="197" y="215"/>
                </a:lnTo>
                <a:lnTo>
                  <a:pt x="218" y="215"/>
                </a:lnTo>
                <a:lnTo>
                  <a:pt x="236" y="213"/>
                </a:lnTo>
                <a:lnTo>
                  <a:pt x="236" y="213"/>
                </a:lnTo>
                <a:lnTo>
                  <a:pt x="267" y="215"/>
                </a:lnTo>
                <a:lnTo>
                  <a:pt x="300" y="213"/>
                </a:lnTo>
                <a:lnTo>
                  <a:pt x="333" y="213"/>
                </a:lnTo>
                <a:lnTo>
                  <a:pt x="370" y="215"/>
                </a:lnTo>
                <a:lnTo>
                  <a:pt x="370" y="215"/>
                </a:lnTo>
                <a:lnTo>
                  <a:pt x="387" y="213"/>
                </a:lnTo>
                <a:lnTo>
                  <a:pt x="405" y="213"/>
                </a:lnTo>
                <a:lnTo>
                  <a:pt x="405" y="213"/>
                </a:lnTo>
                <a:lnTo>
                  <a:pt x="409" y="213"/>
                </a:lnTo>
                <a:lnTo>
                  <a:pt x="413" y="212"/>
                </a:lnTo>
                <a:lnTo>
                  <a:pt x="413" y="212"/>
                </a:lnTo>
                <a:lnTo>
                  <a:pt x="435" y="212"/>
                </a:lnTo>
                <a:lnTo>
                  <a:pt x="455" y="212"/>
                </a:lnTo>
                <a:lnTo>
                  <a:pt x="475" y="210"/>
                </a:lnTo>
                <a:lnTo>
                  <a:pt x="497" y="212"/>
                </a:lnTo>
                <a:lnTo>
                  <a:pt x="497" y="212"/>
                </a:lnTo>
                <a:lnTo>
                  <a:pt x="501" y="210"/>
                </a:lnTo>
                <a:lnTo>
                  <a:pt x="501" y="210"/>
                </a:lnTo>
                <a:lnTo>
                  <a:pt x="530" y="212"/>
                </a:lnTo>
                <a:lnTo>
                  <a:pt x="563" y="212"/>
                </a:lnTo>
                <a:lnTo>
                  <a:pt x="593" y="212"/>
                </a:lnTo>
                <a:lnTo>
                  <a:pt x="619" y="208"/>
                </a:lnTo>
                <a:lnTo>
                  <a:pt x="619" y="208"/>
                </a:lnTo>
                <a:lnTo>
                  <a:pt x="637" y="210"/>
                </a:lnTo>
                <a:lnTo>
                  <a:pt x="655" y="210"/>
                </a:lnTo>
                <a:lnTo>
                  <a:pt x="698" y="208"/>
                </a:lnTo>
                <a:lnTo>
                  <a:pt x="698" y="208"/>
                </a:lnTo>
                <a:lnTo>
                  <a:pt x="718" y="208"/>
                </a:lnTo>
                <a:lnTo>
                  <a:pt x="738" y="210"/>
                </a:lnTo>
                <a:lnTo>
                  <a:pt x="738" y="210"/>
                </a:lnTo>
                <a:lnTo>
                  <a:pt x="779" y="208"/>
                </a:lnTo>
                <a:lnTo>
                  <a:pt x="819" y="208"/>
                </a:lnTo>
                <a:lnTo>
                  <a:pt x="819" y="208"/>
                </a:lnTo>
                <a:lnTo>
                  <a:pt x="839" y="206"/>
                </a:lnTo>
                <a:lnTo>
                  <a:pt x="839" y="206"/>
                </a:lnTo>
                <a:lnTo>
                  <a:pt x="860" y="206"/>
                </a:lnTo>
                <a:lnTo>
                  <a:pt x="880" y="206"/>
                </a:lnTo>
                <a:lnTo>
                  <a:pt x="880" y="206"/>
                </a:lnTo>
                <a:lnTo>
                  <a:pt x="920" y="204"/>
                </a:lnTo>
                <a:lnTo>
                  <a:pt x="961" y="204"/>
                </a:lnTo>
                <a:lnTo>
                  <a:pt x="1036" y="206"/>
                </a:lnTo>
                <a:lnTo>
                  <a:pt x="1036" y="206"/>
                </a:lnTo>
                <a:lnTo>
                  <a:pt x="1056" y="204"/>
                </a:lnTo>
                <a:lnTo>
                  <a:pt x="1078" y="202"/>
                </a:lnTo>
                <a:lnTo>
                  <a:pt x="1078" y="202"/>
                </a:lnTo>
                <a:lnTo>
                  <a:pt x="1099" y="202"/>
                </a:lnTo>
                <a:lnTo>
                  <a:pt x="1119" y="202"/>
                </a:lnTo>
                <a:lnTo>
                  <a:pt x="1158" y="204"/>
                </a:lnTo>
                <a:lnTo>
                  <a:pt x="1158" y="204"/>
                </a:lnTo>
                <a:lnTo>
                  <a:pt x="1178" y="202"/>
                </a:lnTo>
                <a:lnTo>
                  <a:pt x="1178" y="202"/>
                </a:lnTo>
                <a:lnTo>
                  <a:pt x="1200" y="202"/>
                </a:lnTo>
                <a:lnTo>
                  <a:pt x="1224" y="202"/>
                </a:lnTo>
                <a:lnTo>
                  <a:pt x="1224" y="202"/>
                </a:lnTo>
                <a:lnTo>
                  <a:pt x="1128" y="107"/>
                </a:lnTo>
                <a:lnTo>
                  <a:pt x="1128" y="107"/>
                </a:lnTo>
                <a:lnTo>
                  <a:pt x="1130" y="167"/>
                </a:lnTo>
                <a:lnTo>
                  <a:pt x="1130" y="197"/>
                </a:lnTo>
                <a:lnTo>
                  <a:pt x="1130" y="226"/>
                </a:lnTo>
                <a:lnTo>
                  <a:pt x="1130" y="226"/>
                </a:lnTo>
                <a:lnTo>
                  <a:pt x="1132" y="267"/>
                </a:lnTo>
                <a:lnTo>
                  <a:pt x="1132" y="311"/>
                </a:lnTo>
                <a:lnTo>
                  <a:pt x="1134" y="403"/>
                </a:lnTo>
                <a:lnTo>
                  <a:pt x="1134" y="403"/>
                </a:lnTo>
                <a:lnTo>
                  <a:pt x="1135" y="412"/>
                </a:lnTo>
                <a:lnTo>
                  <a:pt x="1135" y="421"/>
                </a:lnTo>
                <a:lnTo>
                  <a:pt x="1134" y="440"/>
                </a:lnTo>
                <a:lnTo>
                  <a:pt x="1134" y="440"/>
                </a:lnTo>
                <a:lnTo>
                  <a:pt x="1137" y="506"/>
                </a:lnTo>
                <a:lnTo>
                  <a:pt x="1137" y="541"/>
                </a:lnTo>
                <a:lnTo>
                  <a:pt x="1137" y="574"/>
                </a:lnTo>
                <a:lnTo>
                  <a:pt x="1137" y="574"/>
                </a:lnTo>
                <a:lnTo>
                  <a:pt x="1141" y="710"/>
                </a:lnTo>
                <a:lnTo>
                  <a:pt x="1143" y="846"/>
                </a:lnTo>
                <a:lnTo>
                  <a:pt x="1145" y="981"/>
                </a:lnTo>
                <a:lnTo>
                  <a:pt x="1148" y="1115"/>
                </a:lnTo>
                <a:lnTo>
                  <a:pt x="1148" y="1115"/>
                </a:lnTo>
                <a:lnTo>
                  <a:pt x="1147" y="1126"/>
                </a:lnTo>
                <a:lnTo>
                  <a:pt x="1147" y="1139"/>
                </a:lnTo>
                <a:lnTo>
                  <a:pt x="1148" y="1163"/>
                </a:lnTo>
                <a:lnTo>
                  <a:pt x="1148" y="1163"/>
                </a:lnTo>
                <a:lnTo>
                  <a:pt x="1147" y="1170"/>
                </a:lnTo>
                <a:lnTo>
                  <a:pt x="1147" y="1179"/>
                </a:lnTo>
                <a:lnTo>
                  <a:pt x="1147" y="1179"/>
                </a:lnTo>
                <a:lnTo>
                  <a:pt x="1148" y="1196"/>
                </a:lnTo>
                <a:lnTo>
                  <a:pt x="1224" y="1120"/>
                </a:lnTo>
                <a:lnTo>
                  <a:pt x="1224" y="1120"/>
                </a:lnTo>
                <a:lnTo>
                  <a:pt x="1194" y="1120"/>
                </a:lnTo>
                <a:lnTo>
                  <a:pt x="1163" y="1120"/>
                </a:lnTo>
                <a:lnTo>
                  <a:pt x="1163" y="1120"/>
                </a:lnTo>
                <a:lnTo>
                  <a:pt x="1156" y="1122"/>
                </a:lnTo>
                <a:lnTo>
                  <a:pt x="1147" y="1122"/>
                </a:lnTo>
                <a:lnTo>
                  <a:pt x="1137" y="1122"/>
                </a:lnTo>
                <a:lnTo>
                  <a:pt x="1128" y="1124"/>
                </a:lnTo>
                <a:lnTo>
                  <a:pt x="1128" y="1124"/>
                </a:lnTo>
                <a:lnTo>
                  <a:pt x="1128" y="1122"/>
                </a:lnTo>
                <a:lnTo>
                  <a:pt x="1130" y="1122"/>
                </a:lnTo>
                <a:lnTo>
                  <a:pt x="1130" y="1122"/>
                </a:lnTo>
                <a:lnTo>
                  <a:pt x="1126" y="1120"/>
                </a:lnTo>
                <a:lnTo>
                  <a:pt x="1126" y="1120"/>
                </a:lnTo>
                <a:lnTo>
                  <a:pt x="1119" y="1122"/>
                </a:lnTo>
                <a:lnTo>
                  <a:pt x="1106" y="1124"/>
                </a:lnTo>
                <a:lnTo>
                  <a:pt x="1077" y="1126"/>
                </a:lnTo>
                <a:lnTo>
                  <a:pt x="1045" y="1126"/>
                </a:lnTo>
                <a:lnTo>
                  <a:pt x="1021" y="1128"/>
                </a:lnTo>
                <a:lnTo>
                  <a:pt x="1021" y="1128"/>
                </a:lnTo>
                <a:lnTo>
                  <a:pt x="1021" y="1128"/>
                </a:lnTo>
                <a:lnTo>
                  <a:pt x="1020" y="1128"/>
                </a:lnTo>
                <a:lnTo>
                  <a:pt x="1020" y="1128"/>
                </a:lnTo>
                <a:lnTo>
                  <a:pt x="1016" y="1128"/>
                </a:lnTo>
                <a:lnTo>
                  <a:pt x="1012" y="1128"/>
                </a:lnTo>
                <a:lnTo>
                  <a:pt x="1003" y="1130"/>
                </a:lnTo>
                <a:lnTo>
                  <a:pt x="1003" y="1130"/>
                </a:lnTo>
                <a:lnTo>
                  <a:pt x="968" y="1131"/>
                </a:lnTo>
                <a:lnTo>
                  <a:pt x="937" y="1135"/>
                </a:lnTo>
                <a:lnTo>
                  <a:pt x="906" y="1139"/>
                </a:lnTo>
                <a:lnTo>
                  <a:pt x="876" y="1141"/>
                </a:lnTo>
                <a:lnTo>
                  <a:pt x="876" y="1141"/>
                </a:lnTo>
                <a:lnTo>
                  <a:pt x="863" y="1139"/>
                </a:lnTo>
                <a:lnTo>
                  <a:pt x="856" y="1139"/>
                </a:lnTo>
                <a:lnTo>
                  <a:pt x="850" y="1141"/>
                </a:lnTo>
                <a:lnTo>
                  <a:pt x="850" y="1141"/>
                </a:lnTo>
                <a:lnTo>
                  <a:pt x="863" y="1141"/>
                </a:lnTo>
                <a:lnTo>
                  <a:pt x="867" y="1142"/>
                </a:lnTo>
                <a:lnTo>
                  <a:pt x="869" y="1144"/>
                </a:lnTo>
                <a:lnTo>
                  <a:pt x="869" y="1144"/>
                </a:lnTo>
                <a:lnTo>
                  <a:pt x="847" y="1144"/>
                </a:lnTo>
                <a:lnTo>
                  <a:pt x="830" y="1146"/>
                </a:lnTo>
                <a:lnTo>
                  <a:pt x="830" y="1146"/>
                </a:lnTo>
                <a:lnTo>
                  <a:pt x="810" y="1146"/>
                </a:lnTo>
                <a:lnTo>
                  <a:pt x="791" y="1148"/>
                </a:lnTo>
                <a:lnTo>
                  <a:pt x="791" y="1148"/>
                </a:lnTo>
                <a:lnTo>
                  <a:pt x="791" y="1148"/>
                </a:lnTo>
                <a:lnTo>
                  <a:pt x="791" y="1150"/>
                </a:lnTo>
                <a:lnTo>
                  <a:pt x="791" y="1150"/>
                </a:lnTo>
                <a:lnTo>
                  <a:pt x="788" y="1150"/>
                </a:lnTo>
                <a:lnTo>
                  <a:pt x="788" y="1150"/>
                </a:lnTo>
                <a:lnTo>
                  <a:pt x="773" y="1150"/>
                </a:lnTo>
                <a:lnTo>
                  <a:pt x="760" y="1150"/>
                </a:lnTo>
                <a:lnTo>
                  <a:pt x="734" y="1150"/>
                </a:lnTo>
                <a:lnTo>
                  <a:pt x="734" y="1150"/>
                </a:lnTo>
                <a:lnTo>
                  <a:pt x="727" y="1152"/>
                </a:lnTo>
                <a:lnTo>
                  <a:pt x="718" y="1153"/>
                </a:lnTo>
                <a:lnTo>
                  <a:pt x="700" y="1152"/>
                </a:lnTo>
                <a:lnTo>
                  <a:pt x="700" y="1152"/>
                </a:lnTo>
                <a:lnTo>
                  <a:pt x="698" y="1153"/>
                </a:lnTo>
                <a:lnTo>
                  <a:pt x="700" y="1153"/>
                </a:lnTo>
                <a:lnTo>
                  <a:pt x="701" y="1155"/>
                </a:lnTo>
                <a:lnTo>
                  <a:pt x="700" y="1155"/>
                </a:lnTo>
                <a:lnTo>
                  <a:pt x="700" y="1155"/>
                </a:lnTo>
                <a:lnTo>
                  <a:pt x="674" y="1157"/>
                </a:lnTo>
                <a:lnTo>
                  <a:pt x="650" y="1155"/>
                </a:lnTo>
                <a:lnTo>
                  <a:pt x="650" y="1155"/>
                </a:lnTo>
                <a:lnTo>
                  <a:pt x="644" y="1159"/>
                </a:lnTo>
                <a:lnTo>
                  <a:pt x="635" y="1159"/>
                </a:lnTo>
                <a:lnTo>
                  <a:pt x="635" y="1159"/>
                </a:lnTo>
                <a:lnTo>
                  <a:pt x="633" y="1159"/>
                </a:lnTo>
                <a:lnTo>
                  <a:pt x="633" y="1159"/>
                </a:lnTo>
                <a:lnTo>
                  <a:pt x="633" y="1157"/>
                </a:lnTo>
                <a:lnTo>
                  <a:pt x="630" y="1157"/>
                </a:lnTo>
                <a:lnTo>
                  <a:pt x="630" y="1157"/>
                </a:lnTo>
                <a:lnTo>
                  <a:pt x="628" y="1159"/>
                </a:lnTo>
                <a:lnTo>
                  <a:pt x="630" y="1161"/>
                </a:lnTo>
                <a:lnTo>
                  <a:pt x="633" y="1161"/>
                </a:lnTo>
                <a:lnTo>
                  <a:pt x="633" y="1163"/>
                </a:lnTo>
                <a:lnTo>
                  <a:pt x="633" y="1163"/>
                </a:lnTo>
                <a:lnTo>
                  <a:pt x="626" y="1165"/>
                </a:lnTo>
                <a:lnTo>
                  <a:pt x="622" y="1168"/>
                </a:lnTo>
                <a:lnTo>
                  <a:pt x="622" y="1168"/>
                </a:lnTo>
                <a:lnTo>
                  <a:pt x="613" y="1166"/>
                </a:lnTo>
                <a:lnTo>
                  <a:pt x="606" y="1168"/>
                </a:lnTo>
                <a:lnTo>
                  <a:pt x="589" y="1170"/>
                </a:lnTo>
                <a:lnTo>
                  <a:pt x="589" y="1170"/>
                </a:lnTo>
                <a:lnTo>
                  <a:pt x="571" y="1172"/>
                </a:lnTo>
                <a:lnTo>
                  <a:pt x="554" y="1172"/>
                </a:lnTo>
                <a:lnTo>
                  <a:pt x="554" y="1172"/>
                </a:lnTo>
                <a:lnTo>
                  <a:pt x="541" y="1174"/>
                </a:lnTo>
                <a:lnTo>
                  <a:pt x="528" y="1176"/>
                </a:lnTo>
                <a:lnTo>
                  <a:pt x="528" y="1176"/>
                </a:lnTo>
                <a:lnTo>
                  <a:pt x="516" y="1174"/>
                </a:lnTo>
                <a:lnTo>
                  <a:pt x="503" y="1172"/>
                </a:lnTo>
                <a:lnTo>
                  <a:pt x="503" y="1172"/>
                </a:lnTo>
                <a:lnTo>
                  <a:pt x="501" y="1174"/>
                </a:lnTo>
                <a:lnTo>
                  <a:pt x="501" y="1174"/>
                </a:lnTo>
                <a:lnTo>
                  <a:pt x="501" y="1176"/>
                </a:lnTo>
                <a:lnTo>
                  <a:pt x="499" y="1176"/>
                </a:lnTo>
                <a:lnTo>
                  <a:pt x="499" y="1176"/>
                </a:lnTo>
                <a:lnTo>
                  <a:pt x="447" y="1177"/>
                </a:lnTo>
                <a:lnTo>
                  <a:pt x="424" y="1177"/>
                </a:lnTo>
                <a:lnTo>
                  <a:pt x="403" y="1181"/>
                </a:lnTo>
                <a:lnTo>
                  <a:pt x="403" y="1181"/>
                </a:lnTo>
                <a:lnTo>
                  <a:pt x="431" y="1179"/>
                </a:lnTo>
                <a:lnTo>
                  <a:pt x="457" y="1179"/>
                </a:lnTo>
                <a:lnTo>
                  <a:pt x="481" y="1179"/>
                </a:lnTo>
                <a:lnTo>
                  <a:pt x="506" y="1176"/>
                </a:lnTo>
                <a:lnTo>
                  <a:pt x="506" y="1176"/>
                </a:lnTo>
                <a:lnTo>
                  <a:pt x="510" y="1177"/>
                </a:lnTo>
                <a:lnTo>
                  <a:pt x="516" y="1177"/>
                </a:lnTo>
                <a:lnTo>
                  <a:pt x="521" y="1177"/>
                </a:lnTo>
                <a:lnTo>
                  <a:pt x="527" y="1179"/>
                </a:lnTo>
                <a:lnTo>
                  <a:pt x="527" y="1179"/>
                </a:lnTo>
                <a:lnTo>
                  <a:pt x="527" y="1177"/>
                </a:lnTo>
                <a:lnTo>
                  <a:pt x="525" y="1177"/>
                </a:lnTo>
                <a:lnTo>
                  <a:pt x="525" y="1176"/>
                </a:lnTo>
                <a:lnTo>
                  <a:pt x="528" y="1176"/>
                </a:lnTo>
                <a:lnTo>
                  <a:pt x="528" y="1176"/>
                </a:lnTo>
                <a:lnTo>
                  <a:pt x="536" y="1177"/>
                </a:lnTo>
                <a:lnTo>
                  <a:pt x="536" y="1177"/>
                </a:lnTo>
                <a:lnTo>
                  <a:pt x="534" y="1179"/>
                </a:lnTo>
                <a:lnTo>
                  <a:pt x="536" y="1179"/>
                </a:lnTo>
                <a:lnTo>
                  <a:pt x="541" y="1183"/>
                </a:lnTo>
                <a:lnTo>
                  <a:pt x="541" y="1183"/>
                </a:lnTo>
                <a:lnTo>
                  <a:pt x="619" y="1181"/>
                </a:lnTo>
                <a:lnTo>
                  <a:pt x="619" y="1181"/>
                </a:lnTo>
                <a:lnTo>
                  <a:pt x="620" y="1179"/>
                </a:lnTo>
                <a:lnTo>
                  <a:pt x="620" y="1179"/>
                </a:lnTo>
                <a:lnTo>
                  <a:pt x="619" y="1179"/>
                </a:lnTo>
                <a:lnTo>
                  <a:pt x="620" y="1177"/>
                </a:lnTo>
                <a:lnTo>
                  <a:pt x="620" y="1177"/>
                </a:lnTo>
                <a:lnTo>
                  <a:pt x="650" y="1177"/>
                </a:lnTo>
                <a:lnTo>
                  <a:pt x="650" y="1177"/>
                </a:lnTo>
                <a:lnTo>
                  <a:pt x="655" y="1181"/>
                </a:lnTo>
                <a:lnTo>
                  <a:pt x="657" y="1183"/>
                </a:lnTo>
                <a:lnTo>
                  <a:pt x="657" y="1185"/>
                </a:lnTo>
                <a:lnTo>
                  <a:pt x="657" y="1185"/>
                </a:lnTo>
                <a:lnTo>
                  <a:pt x="630" y="1185"/>
                </a:lnTo>
                <a:lnTo>
                  <a:pt x="598" y="1187"/>
                </a:lnTo>
                <a:lnTo>
                  <a:pt x="536" y="1190"/>
                </a:lnTo>
                <a:lnTo>
                  <a:pt x="536" y="1190"/>
                </a:lnTo>
                <a:lnTo>
                  <a:pt x="517" y="1188"/>
                </a:lnTo>
                <a:lnTo>
                  <a:pt x="508" y="1190"/>
                </a:lnTo>
                <a:lnTo>
                  <a:pt x="503" y="1192"/>
                </a:lnTo>
                <a:lnTo>
                  <a:pt x="503" y="1192"/>
                </a:lnTo>
                <a:lnTo>
                  <a:pt x="516" y="1192"/>
                </a:lnTo>
                <a:lnTo>
                  <a:pt x="528" y="1192"/>
                </a:lnTo>
                <a:lnTo>
                  <a:pt x="552" y="1196"/>
                </a:lnTo>
                <a:lnTo>
                  <a:pt x="552" y="1196"/>
                </a:lnTo>
                <a:lnTo>
                  <a:pt x="567" y="1196"/>
                </a:lnTo>
                <a:lnTo>
                  <a:pt x="584" y="1194"/>
                </a:lnTo>
                <a:lnTo>
                  <a:pt x="598" y="1192"/>
                </a:lnTo>
                <a:lnTo>
                  <a:pt x="615" y="1192"/>
                </a:lnTo>
                <a:lnTo>
                  <a:pt x="615" y="1192"/>
                </a:lnTo>
                <a:lnTo>
                  <a:pt x="628" y="1194"/>
                </a:lnTo>
                <a:lnTo>
                  <a:pt x="628" y="1194"/>
                </a:lnTo>
                <a:lnTo>
                  <a:pt x="642" y="1192"/>
                </a:lnTo>
                <a:lnTo>
                  <a:pt x="642" y="1192"/>
                </a:lnTo>
                <a:lnTo>
                  <a:pt x="648" y="1194"/>
                </a:lnTo>
                <a:lnTo>
                  <a:pt x="652" y="1194"/>
                </a:lnTo>
                <a:lnTo>
                  <a:pt x="652" y="1194"/>
                </a:lnTo>
                <a:lnTo>
                  <a:pt x="665" y="1192"/>
                </a:lnTo>
                <a:lnTo>
                  <a:pt x="677" y="1192"/>
                </a:lnTo>
                <a:lnTo>
                  <a:pt x="677" y="1192"/>
                </a:lnTo>
                <a:lnTo>
                  <a:pt x="701" y="1192"/>
                </a:lnTo>
                <a:lnTo>
                  <a:pt x="725" y="1194"/>
                </a:lnTo>
                <a:lnTo>
                  <a:pt x="725" y="1194"/>
                </a:lnTo>
                <a:lnTo>
                  <a:pt x="727" y="1194"/>
                </a:lnTo>
                <a:lnTo>
                  <a:pt x="727" y="1196"/>
                </a:lnTo>
                <a:lnTo>
                  <a:pt x="723" y="1198"/>
                </a:lnTo>
                <a:lnTo>
                  <a:pt x="723" y="1198"/>
                </a:lnTo>
                <a:lnTo>
                  <a:pt x="677" y="1198"/>
                </a:lnTo>
                <a:lnTo>
                  <a:pt x="677" y="1198"/>
                </a:lnTo>
                <a:lnTo>
                  <a:pt x="681" y="1199"/>
                </a:lnTo>
                <a:lnTo>
                  <a:pt x="681" y="1199"/>
                </a:lnTo>
                <a:lnTo>
                  <a:pt x="681" y="1199"/>
                </a:lnTo>
                <a:lnTo>
                  <a:pt x="674" y="1199"/>
                </a:lnTo>
                <a:lnTo>
                  <a:pt x="668" y="1201"/>
                </a:lnTo>
                <a:lnTo>
                  <a:pt x="668" y="1201"/>
                </a:lnTo>
                <a:lnTo>
                  <a:pt x="677" y="1201"/>
                </a:lnTo>
                <a:lnTo>
                  <a:pt x="681" y="1203"/>
                </a:lnTo>
                <a:lnTo>
                  <a:pt x="681" y="1205"/>
                </a:lnTo>
                <a:lnTo>
                  <a:pt x="677" y="1209"/>
                </a:lnTo>
                <a:lnTo>
                  <a:pt x="677" y="1209"/>
                </a:lnTo>
                <a:lnTo>
                  <a:pt x="615" y="1209"/>
                </a:lnTo>
                <a:lnTo>
                  <a:pt x="585" y="1209"/>
                </a:lnTo>
                <a:lnTo>
                  <a:pt x="558" y="1207"/>
                </a:lnTo>
                <a:lnTo>
                  <a:pt x="558" y="1207"/>
                </a:lnTo>
                <a:lnTo>
                  <a:pt x="552" y="1211"/>
                </a:lnTo>
                <a:lnTo>
                  <a:pt x="547" y="1211"/>
                </a:lnTo>
                <a:lnTo>
                  <a:pt x="547" y="1211"/>
                </a:lnTo>
                <a:lnTo>
                  <a:pt x="490" y="1212"/>
                </a:lnTo>
                <a:lnTo>
                  <a:pt x="431" y="1212"/>
                </a:lnTo>
                <a:lnTo>
                  <a:pt x="431" y="1212"/>
                </a:lnTo>
                <a:lnTo>
                  <a:pt x="464" y="1214"/>
                </a:lnTo>
                <a:lnTo>
                  <a:pt x="499" y="1214"/>
                </a:lnTo>
                <a:lnTo>
                  <a:pt x="573" y="1212"/>
                </a:lnTo>
                <a:lnTo>
                  <a:pt x="573" y="1212"/>
                </a:lnTo>
                <a:lnTo>
                  <a:pt x="574" y="1214"/>
                </a:lnTo>
                <a:lnTo>
                  <a:pt x="578" y="1214"/>
                </a:lnTo>
                <a:lnTo>
                  <a:pt x="578" y="1214"/>
                </a:lnTo>
                <a:lnTo>
                  <a:pt x="613" y="1214"/>
                </a:lnTo>
                <a:lnTo>
                  <a:pt x="642" y="1212"/>
                </a:lnTo>
                <a:lnTo>
                  <a:pt x="642" y="1212"/>
                </a:lnTo>
                <a:lnTo>
                  <a:pt x="665" y="1222"/>
                </a:lnTo>
                <a:lnTo>
                  <a:pt x="665" y="1222"/>
                </a:lnTo>
                <a:lnTo>
                  <a:pt x="685" y="1222"/>
                </a:lnTo>
                <a:lnTo>
                  <a:pt x="703" y="1222"/>
                </a:lnTo>
                <a:lnTo>
                  <a:pt x="738" y="1225"/>
                </a:lnTo>
                <a:lnTo>
                  <a:pt x="773" y="1229"/>
                </a:lnTo>
                <a:lnTo>
                  <a:pt x="810" y="1231"/>
                </a:lnTo>
                <a:lnTo>
                  <a:pt x="810" y="1231"/>
                </a:lnTo>
                <a:lnTo>
                  <a:pt x="810" y="1233"/>
                </a:lnTo>
                <a:lnTo>
                  <a:pt x="812" y="1233"/>
                </a:lnTo>
                <a:lnTo>
                  <a:pt x="815" y="1234"/>
                </a:lnTo>
                <a:lnTo>
                  <a:pt x="815" y="1234"/>
                </a:lnTo>
                <a:lnTo>
                  <a:pt x="804" y="1240"/>
                </a:lnTo>
                <a:lnTo>
                  <a:pt x="804" y="1240"/>
                </a:lnTo>
                <a:lnTo>
                  <a:pt x="791" y="1240"/>
                </a:lnTo>
                <a:lnTo>
                  <a:pt x="779" y="1240"/>
                </a:lnTo>
                <a:lnTo>
                  <a:pt x="779" y="1240"/>
                </a:lnTo>
                <a:lnTo>
                  <a:pt x="744" y="1244"/>
                </a:lnTo>
                <a:lnTo>
                  <a:pt x="703" y="1244"/>
                </a:lnTo>
                <a:lnTo>
                  <a:pt x="661" y="1244"/>
                </a:lnTo>
                <a:lnTo>
                  <a:pt x="620" y="1245"/>
                </a:lnTo>
                <a:lnTo>
                  <a:pt x="620" y="1245"/>
                </a:lnTo>
                <a:lnTo>
                  <a:pt x="617" y="1247"/>
                </a:lnTo>
                <a:lnTo>
                  <a:pt x="617" y="1249"/>
                </a:lnTo>
                <a:lnTo>
                  <a:pt x="622" y="1253"/>
                </a:lnTo>
                <a:lnTo>
                  <a:pt x="622" y="1253"/>
                </a:lnTo>
                <a:lnTo>
                  <a:pt x="642" y="1255"/>
                </a:lnTo>
                <a:lnTo>
                  <a:pt x="661" y="1253"/>
                </a:lnTo>
                <a:lnTo>
                  <a:pt x="681" y="1253"/>
                </a:lnTo>
                <a:lnTo>
                  <a:pt x="700" y="1255"/>
                </a:lnTo>
                <a:lnTo>
                  <a:pt x="700" y="1255"/>
                </a:lnTo>
                <a:lnTo>
                  <a:pt x="703" y="1258"/>
                </a:lnTo>
                <a:lnTo>
                  <a:pt x="703" y="1260"/>
                </a:lnTo>
                <a:lnTo>
                  <a:pt x="703" y="1262"/>
                </a:lnTo>
                <a:lnTo>
                  <a:pt x="701" y="1264"/>
                </a:lnTo>
                <a:lnTo>
                  <a:pt x="692" y="1268"/>
                </a:lnTo>
                <a:lnTo>
                  <a:pt x="679" y="1269"/>
                </a:lnTo>
                <a:lnTo>
                  <a:pt x="679" y="1269"/>
                </a:lnTo>
                <a:lnTo>
                  <a:pt x="615" y="1269"/>
                </a:lnTo>
                <a:lnTo>
                  <a:pt x="560" y="1268"/>
                </a:lnTo>
                <a:lnTo>
                  <a:pt x="560" y="1268"/>
                </a:lnTo>
                <a:lnTo>
                  <a:pt x="482" y="1269"/>
                </a:lnTo>
                <a:lnTo>
                  <a:pt x="403" y="1271"/>
                </a:lnTo>
                <a:lnTo>
                  <a:pt x="326" y="1273"/>
                </a:lnTo>
                <a:lnTo>
                  <a:pt x="247" y="1275"/>
                </a:lnTo>
                <a:lnTo>
                  <a:pt x="247" y="1275"/>
                </a:lnTo>
                <a:lnTo>
                  <a:pt x="289" y="1275"/>
                </a:lnTo>
                <a:lnTo>
                  <a:pt x="332" y="1273"/>
                </a:lnTo>
                <a:lnTo>
                  <a:pt x="374" y="1273"/>
                </a:lnTo>
                <a:lnTo>
                  <a:pt x="413" y="1275"/>
                </a:lnTo>
                <a:lnTo>
                  <a:pt x="413" y="1275"/>
                </a:lnTo>
                <a:lnTo>
                  <a:pt x="414" y="1273"/>
                </a:lnTo>
                <a:lnTo>
                  <a:pt x="418" y="1273"/>
                </a:lnTo>
                <a:lnTo>
                  <a:pt x="418" y="1273"/>
                </a:lnTo>
                <a:lnTo>
                  <a:pt x="499" y="1273"/>
                </a:lnTo>
                <a:lnTo>
                  <a:pt x="574" y="1271"/>
                </a:lnTo>
                <a:lnTo>
                  <a:pt x="574" y="1271"/>
                </a:lnTo>
                <a:lnTo>
                  <a:pt x="591" y="1273"/>
                </a:lnTo>
                <a:lnTo>
                  <a:pt x="611" y="1273"/>
                </a:lnTo>
                <a:lnTo>
                  <a:pt x="631" y="1273"/>
                </a:lnTo>
                <a:lnTo>
                  <a:pt x="650" y="1275"/>
                </a:lnTo>
                <a:lnTo>
                  <a:pt x="650" y="1275"/>
                </a:lnTo>
                <a:lnTo>
                  <a:pt x="644" y="1279"/>
                </a:lnTo>
                <a:lnTo>
                  <a:pt x="635" y="1282"/>
                </a:lnTo>
                <a:lnTo>
                  <a:pt x="622" y="1286"/>
                </a:lnTo>
                <a:lnTo>
                  <a:pt x="609" y="1288"/>
                </a:lnTo>
                <a:lnTo>
                  <a:pt x="609" y="1288"/>
                </a:lnTo>
                <a:lnTo>
                  <a:pt x="639" y="1288"/>
                </a:lnTo>
                <a:lnTo>
                  <a:pt x="665" y="1290"/>
                </a:lnTo>
                <a:lnTo>
                  <a:pt x="665" y="1290"/>
                </a:lnTo>
                <a:lnTo>
                  <a:pt x="690" y="1290"/>
                </a:lnTo>
                <a:lnTo>
                  <a:pt x="703" y="1290"/>
                </a:lnTo>
                <a:lnTo>
                  <a:pt x="711" y="1290"/>
                </a:lnTo>
                <a:lnTo>
                  <a:pt x="711" y="1290"/>
                </a:lnTo>
                <a:lnTo>
                  <a:pt x="711" y="1290"/>
                </a:lnTo>
                <a:lnTo>
                  <a:pt x="711" y="1291"/>
                </a:lnTo>
                <a:lnTo>
                  <a:pt x="711" y="1291"/>
                </a:lnTo>
                <a:lnTo>
                  <a:pt x="712" y="1291"/>
                </a:lnTo>
                <a:lnTo>
                  <a:pt x="712" y="1291"/>
                </a:lnTo>
                <a:lnTo>
                  <a:pt x="723" y="1291"/>
                </a:lnTo>
                <a:lnTo>
                  <a:pt x="723" y="1291"/>
                </a:lnTo>
                <a:lnTo>
                  <a:pt x="731" y="1290"/>
                </a:lnTo>
                <a:lnTo>
                  <a:pt x="740" y="1290"/>
                </a:lnTo>
                <a:lnTo>
                  <a:pt x="740" y="1290"/>
                </a:lnTo>
                <a:lnTo>
                  <a:pt x="751" y="1290"/>
                </a:lnTo>
                <a:lnTo>
                  <a:pt x="758" y="1291"/>
                </a:lnTo>
                <a:lnTo>
                  <a:pt x="758" y="1291"/>
                </a:lnTo>
                <a:lnTo>
                  <a:pt x="817" y="1291"/>
                </a:lnTo>
                <a:lnTo>
                  <a:pt x="878" y="1293"/>
                </a:lnTo>
                <a:lnTo>
                  <a:pt x="891" y="1293"/>
                </a:lnTo>
                <a:lnTo>
                  <a:pt x="891" y="1293"/>
                </a:lnTo>
                <a:lnTo>
                  <a:pt x="893" y="1293"/>
                </a:lnTo>
                <a:lnTo>
                  <a:pt x="896" y="1295"/>
                </a:lnTo>
                <a:lnTo>
                  <a:pt x="896" y="1295"/>
                </a:lnTo>
                <a:lnTo>
                  <a:pt x="898" y="1293"/>
                </a:lnTo>
                <a:lnTo>
                  <a:pt x="902" y="1293"/>
                </a:lnTo>
                <a:lnTo>
                  <a:pt x="902" y="1293"/>
                </a:lnTo>
                <a:lnTo>
                  <a:pt x="952" y="1295"/>
                </a:lnTo>
                <a:lnTo>
                  <a:pt x="952" y="1295"/>
                </a:lnTo>
                <a:lnTo>
                  <a:pt x="1012" y="1295"/>
                </a:lnTo>
                <a:lnTo>
                  <a:pt x="1067" y="1295"/>
                </a:lnTo>
                <a:lnTo>
                  <a:pt x="1067" y="1295"/>
                </a:lnTo>
                <a:lnTo>
                  <a:pt x="1071" y="1297"/>
                </a:lnTo>
                <a:lnTo>
                  <a:pt x="1071" y="1297"/>
                </a:lnTo>
                <a:lnTo>
                  <a:pt x="1071" y="1299"/>
                </a:lnTo>
                <a:lnTo>
                  <a:pt x="1075" y="1299"/>
                </a:lnTo>
                <a:lnTo>
                  <a:pt x="1075" y="1299"/>
                </a:lnTo>
                <a:lnTo>
                  <a:pt x="1224" y="1302"/>
                </a:lnTo>
                <a:lnTo>
                  <a:pt x="1329" y="1302"/>
                </a:lnTo>
                <a:lnTo>
                  <a:pt x="1330" y="1196"/>
                </a:lnTo>
                <a:lnTo>
                  <a:pt x="1330" y="1172"/>
                </a:lnTo>
                <a:lnTo>
                  <a:pt x="1330" y="1172"/>
                </a:lnTo>
                <a:lnTo>
                  <a:pt x="1330" y="1170"/>
                </a:lnTo>
                <a:lnTo>
                  <a:pt x="1332" y="1170"/>
                </a:lnTo>
                <a:lnTo>
                  <a:pt x="1332" y="1168"/>
                </a:lnTo>
                <a:lnTo>
                  <a:pt x="1334" y="1165"/>
                </a:lnTo>
                <a:lnTo>
                  <a:pt x="1334" y="1165"/>
                </a:lnTo>
                <a:lnTo>
                  <a:pt x="1332" y="1161"/>
                </a:lnTo>
                <a:lnTo>
                  <a:pt x="1332" y="1159"/>
                </a:lnTo>
                <a:lnTo>
                  <a:pt x="1330" y="1155"/>
                </a:lnTo>
                <a:lnTo>
                  <a:pt x="1330" y="1152"/>
                </a:lnTo>
                <a:lnTo>
                  <a:pt x="1330" y="1152"/>
                </a:lnTo>
                <a:lnTo>
                  <a:pt x="1332" y="1146"/>
                </a:lnTo>
                <a:lnTo>
                  <a:pt x="1334" y="1141"/>
                </a:lnTo>
                <a:lnTo>
                  <a:pt x="1334" y="1141"/>
                </a:lnTo>
                <a:lnTo>
                  <a:pt x="1336" y="1089"/>
                </a:lnTo>
                <a:lnTo>
                  <a:pt x="1334" y="1038"/>
                </a:lnTo>
                <a:lnTo>
                  <a:pt x="1332" y="935"/>
                </a:lnTo>
                <a:lnTo>
                  <a:pt x="1332" y="935"/>
                </a:lnTo>
                <a:lnTo>
                  <a:pt x="1330" y="743"/>
                </a:lnTo>
                <a:lnTo>
                  <a:pt x="1330" y="743"/>
                </a:lnTo>
                <a:lnTo>
                  <a:pt x="1330" y="672"/>
                </a:lnTo>
                <a:lnTo>
                  <a:pt x="1329" y="638"/>
                </a:lnTo>
                <a:lnTo>
                  <a:pt x="1330" y="605"/>
                </a:lnTo>
                <a:lnTo>
                  <a:pt x="1330" y="605"/>
                </a:lnTo>
                <a:lnTo>
                  <a:pt x="1329" y="523"/>
                </a:lnTo>
                <a:lnTo>
                  <a:pt x="1327" y="442"/>
                </a:lnTo>
                <a:lnTo>
                  <a:pt x="1327" y="442"/>
                </a:lnTo>
                <a:lnTo>
                  <a:pt x="1329" y="381"/>
                </a:lnTo>
                <a:lnTo>
                  <a:pt x="1327" y="326"/>
                </a:lnTo>
                <a:lnTo>
                  <a:pt x="1327" y="326"/>
                </a:lnTo>
                <a:lnTo>
                  <a:pt x="1325" y="307"/>
                </a:lnTo>
                <a:lnTo>
                  <a:pt x="1325" y="307"/>
                </a:lnTo>
                <a:lnTo>
                  <a:pt x="1327" y="293"/>
                </a:lnTo>
                <a:lnTo>
                  <a:pt x="1329" y="278"/>
                </a:lnTo>
                <a:lnTo>
                  <a:pt x="1329" y="278"/>
                </a:lnTo>
                <a:lnTo>
                  <a:pt x="1327" y="236"/>
                </a:lnTo>
                <a:lnTo>
                  <a:pt x="1325" y="195"/>
                </a:lnTo>
                <a:lnTo>
                  <a:pt x="1327" y="107"/>
                </a:lnTo>
                <a:lnTo>
                  <a:pt x="1327" y="6"/>
                </a:lnTo>
                <a:lnTo>
                  <a:pt x="1224" y="6"/>
                </a:lnTo>
                <a:lnTo>
                  <a:pt x="1224" y="6"/>
                </a:lnTo>
                <a:lnTo>
                  <a:pt x="1224" y="6"/>
                </a:lnTo>
                <a:lnTo>
                  <a:pt x="1200" y="6"/>
                </a:lnTo>
                <a:lnTo>
                  <a:pt x="1174" y="7"/>
                </a:lnTo>
                <a:lnTo>
                  <a:pt x="1174" y="7"/>
                </a:lnTo>
                <a:lnTo>
                  <a:pt x="1141" y="6"/>
                </a:lnTo>
                <a:lnTo>
                  <a:pt x="1141" y="6"/>
                </a:lnTo>
                <a:lnTo>
                  <a:pt x="1093" y="7"/>
                </a:lnTo>
                <a:lnTo>
                  <a:pt x="1045" y="7"/>
                </a:lnTo>
                <a:lnTo>
                  <a:pt x="1045" y="7"/>
                </a:lnTo>
                <a:lnTo>
                  <a:pt x="985" y="6"/>
                </a:lnTo>
                <a:lnTo>
                  <a:pt x="953" y="6"/>
                </a:lnTo>
                <a:lnTo>
                  <a:pt x="924" y="7"/>
                </a:lnTo>
                <a:lnTo>
                  <a:pt x="924" y="7"/>
                </a:lnTo>
                <a:lnTo>
                  <a:pt x="850" y="6"/>
                </a:lnTo>
                <a:lnTo>
                  <a:pt x="779" y="7"/>
                </a:lnTo>
                <a:lnTo>
                  <a:pt x="779" y="7"/>
                </a:lnTo>
                <a:lnTo>
                  <a:pt x="753" y="4"/>
                </a:lnTo>
                <a:lnTo>
                  <a:pt x="725" y="6"/>
                </a:lnTo>
                <a:lnTo>
                  <a:pt x="698" y="6"/>
                </a:lnTo>
                <a:lnTo>
                  <a:pt x="668" y="6"/>
                </a:lnTo>
                <a:lnTo>
                  <a:pt x="668" y="6"/>
                </a:lnTo>
                <a:lnTo>
                  <a:pt x="657" y="4"/>
                </a:lnTo>
                <a:lnTo>
                  <a:pt x="657" y="4"/>
                </a:lnTo>
                <a:lnTo>
                  <a:pt x="611" y="4"/>
                </a:lnTo>
                <a:lnTo>
                  <a:pt x="563" y="4"/>
                </a:lnTo>
                <a:lnTo>
                  <a:pt x="519" y="6"/>
                </a:lnTo>
                <a:lnTo>
                  <a:pt x="481" y="4"/>
                </a:lnTo>
                <a:lnTo>
                  <a:pt x="481" y="4"/>
                </a:lnTo>
                <a:lnTo>
                  <a:pt x="468" y="6"/>
                </a:lnTo>
                <a:lnTo>
                  <a:pt x="455" y="6"/>
                </a:lnTo>
                <a:lnTo>
                  <a:pt x="429" y="4"/>
                </a:lnTo>
                <a:lnTo>
                  <a:pt x="429" y="4"/>
                </a:lnTo>
                <a:lnTo>
                  <a:pt x="403" y="4"/>
                </a:lnTo>
                <a:lnTo>
                  <a:pt x="376" y="4"/>
                </a:lnTo>
                <a:lnTo>
                  <a:pt x="376" y="4"/>
                </a:lnTo>
                <a:lnTo>
                  <a:pt x="359" y="4"/>
                </a:lnTo>
                <a:lnTo>
                  <a:pt x="359" y="4"/>
                </a:lnTo>
                <a:lnTo>
                  <a:pt x="333" y="4"/>
                </a:lnTo>
                <a:lnTo>
                  <a:pt x="304" y="6"/>
                </a:lnTo>
                <a:lnTo>
                  <a:pt x="304" y="6"/>
                </a:lnTo>
                <a:lnTo>
                  <a:pt x="282" y="4"/>
                </a:lnTo>
                <a:lnTo>
                  <a:pt x="258" y="4"/>
                </a:lnTo>
                <a:lnTo>
                  <a:pt x="234" y="2"/>
                </a:lnTo>
                <a:lnTo>
                  <a:pt x="210" y="4"/>
                </a:lnTo>
                <a:lnTo>
                  <a:pt x="210" y="4"/>
                </a:lnTo>
                <a:lnTo>
                  <a:pt x="175" y="0"/>
                </a:lnTo>
                <a:lnTo>
                  <a:pt x="135" y="0"/>
                </a:lnTo>
                <a:lnTo>
                  <a:pt x="26" y="4"/>
                </a:lnTo>
                <a:lnTo>
                  <a:pt x="28" y="107"/>
                </a:lnTo>
                <a:lnTo>
                  <a:pt x="28" y="107"/>
                </a:lnTo>
                <a:lnTo>
                  <a:pt x="30" y="127"/>
                </a:lnTo>
                <a:lnTo>
                  <a:pt x="30" y="127"/>
                </a:lnTo>
                <a:lnTo>
                  <a:pt x="28" y="164"/>
                </a:lnTo>
                <a:lnTo>
                  <a:pt x="28" y="202"/>
                </a:lnTo>
                <a:lnTo>
                  <a:pt x="28" y="241"/>
                </a:lnTo>
                <a:lnTo>
                  <a:pt x="28" y="280"/>
                </a:lnTo>
                <a:lnTo>
                  <a:pt x="28" y="280"/>
                </a:lnTo>
                <a:lnTo>
                  <a:pt x="26" y="305"/>
                </a:lnTo>
                <a:lnTo>
                  <a:pt x="26" y="318"/>
                </a:lnTo>
                <a:lnTo>
                  <a:pt x="28" y="331"/>
                </a:lnTo>
                <a:lnTo>
                  <a:pt x="28" y="331"/>
                </a:lnTo>
                <a:lnTo>
                  <a:pt x="26" y="346"/>
                </a:lnTo>
                <a:lnTo>
                  <a:pt x="24" y="361"/>
                </a:lnTo>
                <a:lnTo>
                  <a:pt x="26" y="394"/>
                </a:lnTo>
                <a:lnTo>
                  <a:pt x="26" y="394"/>
                </a:lnTo>
                <a:lnTo>
                  <a:pt x="23" y="462"/>
                </a:lnTo>
                <a:lnTo>
                  <a:pt x="23" y="462"/>
                </a:lnTo>
                <a:lnTo>
                  <a:pt x="21" y="513"/>
                </a:lnTo>
                <a:lnTo>
                  <a:pt x="21" y="537"/>
                </a:lnTo>
                <a:lnTo>
                  <a:pt x="17" y="559"/>
                </a:lnTo>
                <a:lnTo>
                  <a:pt x="17" y="559"/>
                </a:lnTo>
                <a:lnTo>
                  <a:pt x="13" y="563"/>
                </a:lnTo>
                <a:lnTo>
                  <a:pt x="11" y="568"/>
                </a:lnTo>
                <a:lnTo>
                  <a:pt x="11" y="576"/>
                </a:lnTo>
                <a:lnTo>
                  <a:pt x="13" y="583"/>
                </a:lnTo>
                <a:lnTo>
                  <a:pt x="19" y="600"/>
                </a:lnTo>
                <a:lnTo>
                  <a:pt x="21" y="609"/>
                </a:lnTo>
                <a:lnTo>
                  <a:pt x="21" y="618"/>
                </a:lnTo>
                <a:lnTo>
                  <a:pt x="21" y="618"/>
                </a:lnTo>
                <a:lnTo>
                  <a:pt x="19" y="626"/>
                </a:lnTo>
                <a:lnTo>
                  <a:pt x="15" y="629"/>
                </a:lnTo>
                <a:lnTo>
                  <a:pt x="8" y="637"/>
                </a:lnTo>
                <a:lnTo>
                  <a:pt x="8" y="637"/>
                </a:lnTo>
                <a:lnTo>
                  <a:pt x="6" y="646"/>
                </a:lnTo>
                <a:lnTo>
                  <a:pt x="6" y="655"/>
                </a:lnTo>
                <a:lnTo>
                  <a:pt x="8" y="672"/>
                </a:lnTo>
                <a:lnTo>
                  <a:pt x="8" y="672"/>
                </a:lnTo>
                <a:lnTo>
                  <a:pt x="6" y="683"/>
                </a:lnTo>
                <a:lnTo>
                  <a:pt x="4" y="692"/>
                </a:lnTo>
                <a:lnTo>
                  <a:pt x="0" y="703"/>
                </a:lnTo>
                <a:lnTo>
                  <a:pt x="0" y="716"/>
                </a:lnTo>
                <a:lnTo>
                  <a:pt x="0" y="716"/>
                </a:lnTo>
                <a:close/>
                <a:moveTo>
                  <a:pt x="698" y="1168"/>
                </a:moveTo>
                <a:lnTo>
                  <a:pt x="698" y="1168"/>
                </a:lnTo>
                <a:lnTo>
                  <a:pt x="698" y="1168"/>
                </a:lnTo>
                <a:lnTo>
                  <a:pt x="696" y="1168"/>
                </a:lnTo>
                <a:lnTo>
                  <a:pt x="696" y="1168"/>
                </a:lnTo>
                <a:lnTo>
                  <a:pt x="700" y="1166"/>
                </a:lnTo>
                <a:lnTo>
                  <a:pt x="701" y="1166"/>
                </a:lnTo>
                <a:lnTo>
                  <a:pt x="703" y="1168"/>
                </a:lnTo>
                <a:lnTo>
                  <a:pt x="698" y="1168"/>
                </a:lnTo>
                <a:lnTo>
                  <a:pt x="698" y="1168"/>
                </a:lnTo>
                <a:close/>
                <a:moveTo>
                  <a:pt x="694" y="1170"/>
                </a:moveTo>
                <a:lnTo>
                  <a:pt x="694" y="1170"/>
                </a:lnTo>
                <a:lnTo>
                  <a:pt x="666" y="1172"/>
                </a:lnTo>
                <a:lnTo>
                  <a:pt x="655" y="1172"/>
                </a:lnTo>
                <a:lnTo>
                  <a:pt x="644" y="1172"/>
                </a:lnTo>
                <a:lnTo>
                  <a:pt x="644" y="1172"/>
                </a:lnTo>
                <a:lnTo>
                  <a:pt x="642" y="1172"/>
                </a:lnTo>
                <a:lnTo>
                  <a:pt x="644" y="1174"/>
                </a:lnTo>
                <a:lnTo>
                  <a:pt x="644" y="1176"/>
                </a:lnTo>
                <a:lnTo>
                  <a:pt x="642" y="1176"/>
                </a:lnTo>
                <a:lnTo>
                  <a:pt x="642" y="1176"/>
                </a:lnTo>
                <a:lnTo>
                  <a:pt x="631" y="1174"/>
                </a:lnTo>
                <a:lnTo>
                  <a:pt x="615" y="1174"/>
                </a:lnTo>
                <a:lnTo>
                  <a:pt x="615" y="1174"/>
                </a:lnTo>
                <a:lnTo>
                  <a:pt x="617" y="1172"/>
                </a:lnTo>
                <a:lnTo>
                  <a:pt x="619" y="1170"/>
                </a:lnTo>
                <a:lnTo>
                  <a:pt x="626" y="1168"/>
                </a:lnTo>
                <a:lnTo>
                  <a:pt x="635" y="1168"/>
                </a:lnTo>
                <a:lnTo>
                  <a:pt x="637" y="1166"/>
                </a:lnTo>
                <a:lnTo>
                  <a:pt x="639" y="1166"/>
                </a:lnTo>
                <a:lnTo>
                  <a:pt x="639" y="1166"/>
                </a:lnTo>
                <a:lnTo>
                  <a:pt x="650" y="1166"/>
                </a:lnTo>
                <a:lnTo>
                  <a:pt x="655" y="1165"/>
                </a:lnTo>
                <a:lnTo>
                  <a:pt x="655" y="1165"/>
                </a:lnTo>
                <a:lnTo>
                  <a:pt x="668" y="1165"/>
                </a:lnTo>
                <a:lnTo>
                  <a:pt x="676" y="1165"/>
                </a:lnTo>
                <a:lnTo>
                  <a:pt x="683" y="1165"/>
                </a:lnTo>
                <a:lnTo>
                  <a:pt x="692" y="1165"/>
                </a:lnTo>
                <a:lnTo>
                  <a:pt x="692" y="1165"/>
                </a:lnTo>
                <a:lnTo>
                  <a:pt x="690" y="1166"/>
                </a:lnTo>
                <a:lnTo>
                  <a:pt x="692" y="1166"/>
                </a:lnTo>
                <a:lnTo>
                  <a:pt x="694" y="1168"/>
                </a:lnTo>
                <a:lnTo>
                  <a:pt x="694" y="1170"/>
                </a:lnTo>
                <a:lnTo>
                  <a:pt x="694" y="11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54"/>
          <p:cNvSpPr>
            <a:spLocks/>
          </p:cNvSpPr>
          <p:nvPr/>
        </p:nvSpPr>
        <p:spPr bwMode="auto">
          <a:xfrm flipH="1">
            <a:off x="4457700" y="3449638"/>
            <a:ext cx="1588" cy="11113"/>
          </a:xfrm>
          <a:custGeom>
            <a:avLst/>
            <a:gdLst>
              <a:gd name="T0" fmla="*/ 2 w 2"/>
              <a:gd name="T1" fmla="*/ 13 h 13"/>
              <a:gd name="T2" fmla="*/ 2 w 2"/>
              <a:gd name="T3" fmla="*/ 13 h 13"/>
              <a:gd name="T4" fmla="*/ 0 w 2"/>
              <a:gd name="T5" fmla="*/ 11 h 13"/>
              <a:gd name="T6" fmla="*/ 0 w 2"/>
              <a:gd name="T7" fmla="*/ 7 h 13"/>
              <a:gd name="T8" fmla="*/ 0 w 2"/>
              <a:gd name="T9" fmla="*/ 0 h 13"/>
              <a:gd name="T10" fmla="*/ 0 w 2"/>
              <a:gd name="T11" fmla="*/ 0 h 13"/>
              <a:gd name="T12" fmla="*/ 2 w 2"/>
              <a:gd name="T13" fmla="*/ 2 h 13"/>
              <a:gd name="T14" fmla="*/ 2 w 2"/>
              <a:gd name="T15" fmla="*/ 5 h 13"/>
              <a:gd name="T16" fmla="*/ 2 w 2"/>
              <a:gd name="T17" fmla="*/ 13 h 13"/>
              <a:gd name="T18" fmla="*/ 2 w 2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" h="13">
                <a:moveTo>
                  <a:pt x="2" y="13"/>
                </a:moveTo>
                <a:lnTo>
                  <a:pt x="2" y="13"/>
                </a:lnTo>
                <a:lnTo>
                  <a:pt x="0" y="11"/>
                </a:lnTo>
                <a:lnTo>
                  <a:pt x="0" y="7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5"/>
                </a:lnTo>
                <a:lnTo>
                  <a:pt x="2" y="13"/>
                </a:lnTo>
                <a:lnTo>
                  <a:pt x="2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56"/>
          <p:cNvSpPr>
            <a:spLocks/>
          </p:cNvSpPr>
          <p:nvPr/>
        </p:nvSpPr>
        <p:spPr bwMode="auto">
          <a:xfrm flipH="1">
            <a:off x="4456113" y="3495676"/>
            <a:ext cx="3175" cy="17463"/>
          </a:xfrm>
          <a:custGeom>
            <a:avLst/>
            <a:gdLst>
              <a:gd name="T0" fmla="*/ 0 w 3"/>
              <a:gd name="T1" fmla="*/ 22 h 22"/>
              <a:gd name="T2" fmla="*/ 0 w 3"/>
              <a:gd name="T3" fmla="*/ 22 h 22"/>
              <a:gd name="T4" fmla="*/ 0 w 3"/>
              <a:gd name="T5" fmla="*/ 18 h 22"/>
              <a:gd name="T6" fmla="*/ 0 w 3"/>
              <a:gd name="T7" fmla="*/ 11 h 22"/>
              <a:gd name="T8" fmla="*/ 1 w 3"/>
              <a:gd name="T9" fmla="*/ 0 h 22"/>
              <a:gd name="T10" fmla="*/ 1 w 3"/>
              <a:gd name="T11" fmla="*/ 0 h 22"/>
              <a:gd name="T12" fmla="*/ 3 w 3"/>
              <a:gd name="T13" fmla="*/ 3 h 22"/>
              <a:gd name="T14" fmla="*/ 1 w 3"/>
              <a:gd name="T15" fmla="*/ 9 h 22"/>
              <a:gd name="T16" fmla="*/ 0 w 3"/>
              <a:gd name="T17" fmla="*/ 22 h 22"/>
              <a:gd name="T18" fmla="*/ 0 w 3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22">
                <a:moveTo>
                  <a:pt x="0" y="22"/>
                </a:moveTo>
                <a:lnTo>
                  <a:pt x="0" y="22"/>
                </a:lnTo>
                <a:lnTo>
                  <a:pt x="0" y="18"/>
                </a:lnTo>
                <a:lnTo>
                  <a:pt x="0" y="11"/>
                </a:lnTo>
                <a:lnTo>
                  <a:pt x="1" y="0"/>
                </a:lnTo>
                <a:lnTo>
                  <a:pt x="1" y="0"/>
                </a:lnTo>
                <a:lnTo>
                  <a:pt x="3" y="3"/>
                </a:lnTo>
                <a:lnTo>
                  <a:pt x="1" y="9"/>
                </a:lnTo>
                <a:lnTo>
                  <a:pt x="0" y="22"/>
                </a:lnTo>
                <a:lnTo>
                  <a:pt x="0" y="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5778797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HGP行書体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pptx506_筆文字風の四角型</dc:title>
  <dc:subject>pptx506_筆文字風の四角型</dc:subject>
  <dc:creator>http://www.digipot.net</dc:creator>
  <cp:lastModifiedBy/>
  <cp:revision>1</cp:revision>
  <dcterms:created xsi:type="dcterms:W3CDTF">2014-01-30T05:12:09Z</dcterms:created>
  <dcterms:modified xsi:type="dcterms:W3CDTF">2017-01-19T04:33:29Z</dcterms:modified>
  <cp:category/>
  <cp:version>1</cp:version>
</cp:coreProperties>
</file>